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theme/themeOverride2.xml" ContentType="application/vnd.openxmlformats-officedocument.themeOverr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3.xml" ContentType="application/vnd.openxmlformats-officedocument.presentationml.notesSlide+xml"/>
  <Override PartName="/ppt/tags/tag2.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tags/tag3.xml" ContentType="application/vnd.openxmlformats-officedocument.presentationml.tags+xml"/>
  <Override PartName="/ppt/theme/themeOverride3.xml" ContentType="application/vnd.openxmlformats-officedocument.themeOverr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37"/>
  </p:notesMasterIdLst>
  <p:sldIdLst>
    <p:sldId id="256" r:id="rId2"/>
    <p:sldId id="300" r:id="rId3"/>
    <p:sldId id="258" r:id="rId4"/>
    <p:sldId id="302" r:id="rId5"/>
    <p:sldId id="304" r:id="rId6"/>
    <p:sldId id="303" r:id="rId7"/>
    <p:sldId id="321" r:id="rId8"/>
    <p:sldId id="305" r:id="rId9"/>
    <p:sldId id="307" r:id="rId10"/>
    <p:sldId id="312" r:id="rId11"/>
    <p:sldId id="323" r:id="rId12"/>
    <p:sldId id="322" r:id="rId13"/>
    <p:sldId id="297" r:id="rId14"/>
    <p:sldId id="310" r:id="rId15"/>
    <p:sldId id="314" r:id="rId16"/>
    <p:sldId id="313" r:id="rId17"/>
    <p:sldId id="316" r:id="rId18"/>
    <p:sldId id="317" r:id="rId19"/>
    <p:sldId id="335" r:id="rId20"/>
    <p:sldId id="336" r:id="rId21"/>
    <p:sldId id="342" r:id="rId22"/>
    <p:sldId id="343" r:id="rId23"/>
    <p:sldId id="344" r:id="rId24"/>
    <p:sldId id="345" r:id="rId25"/>
    <p:sldId id="338" r:id="rId26"/>
    <p:sldId id="330" r:id="rId27"/>
    <p:sldId id="331" r:id="rId28"/>
    <p:sldId id="332" r:id="rId29"/>
    <p:sldId id="337" r:id="rId30"/>
    <p:sldId id="333" r:id="rId31"/>
    <p:sldId id="339" r:id="rId32"/>
    <p:sldId id="340" r:id="rId33"/>
    <p:sldId id="341" r:id="rId34"/>
    <p:sldId id="346" r:id="rId35"/>
    <p:sldId id="261" r:id="rId36"/>
  </p:sldIdLst>
  <p:sldSz cx="12192000" cy="6858000"/>
  <p:notesSz cx="6858000" cy="9144000"/>
  <p:custDataLst>
    <p:tags r:id="rId38"/>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02D65"/>
    <a:srgbClr val="0000FF"/>
    <a:srgbClr val="000000"/>
    <a:srgbClr val="299195"/>
    <a:srgbClr val="2A3E70"/>
    <a:srgbClr val="183D5A"/>
    <a:srgbClr val="192554"/>
    <a:srgbClr val="1A2554"/>
    <a:srgbClr val="FD5A43"/>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446" autoAdjust="0"/>
    <p:restoredTop sz="91017"/>
  </p:normalViewPr>
  <p:slideViewPr>
    <p:cSldViewPr snapToGrid="0">
      <p:cViewPr varScale="1">
        <p:scale>
          <a:sx n="97" d="100"/>
          <a:sy n="97" d="100"/>
        </p:scale>
        <p:origin x="1714" y="75"/>
      </p:cViewPr>
      <p:guideLst/>
    </p:cSldViewPr>
  </p:slideViewPr>
  <p:notesTextViewPr>
    <p:cViewPr>
      <p:scale>
        <a:sx n="3" d="2"/>
        <a:sy n="3" d="2"/>
      </p:scale>
      <p:origin x="0" y="0"/>
    </p:cViewPr>
  </p:notesTextViewPr>
  <p:sorterViewPr>
    <p:cViewPr>
      <p:scale>
        <a:sx n="125" d="100"/>
        <a:sy n="125"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gs" Target="tags/tag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zh-CN" altLang="en-US" dirty="0"/>
              <a:t>归一化投票决策距离在各届众议院数据上的</a:t>
            </a:r>
            <a:r>
              <a:rPr lang="en" altLang="zh-CN" dirty="0"/>
              <a:t>AUC</a:t>
            </a:r>
            <a:endParaRPr lang="zh-CN" altLang="en-US"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zh-CN"/>
        </a:p>
      </c:txPr>
    </c:title>
    <c:autoTitleDeleted val="0"/>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clustered"/>
        <c:varyColors val="0"/>
        <c:ser>
          <c:idx val="0"/>
          <c:order val="0"/>
          <c:tx>
            <c:strRef>
              <c:f>Sheet1!$B$1</c:f>
              <c:strCache>
                <c:ptCount val="1"/>
                <c:pt idx="0">
                  <c:v>102</c:v>
                </c:pt>
              </c:strCache>
            </c:strRef>
          </c:tx>
          <c:spPr>
            <a:solidFill>
              <a:schemeClr val="accent1"/>
            </a:solidFill>
            <a:ln>
              <a:noFill/>
            </a:ln>
            <a:effectLst/>
            <a:sp3d/>
          </c:spPr>
          <c:invertIfNegative val="0"/>
          <c:cat>
            <c:strRef>
              <c:f>Sheet1!$A$2</c:f>
              <c:strCache>
                <c:ptCount val="1"/>
                <c:pt idx="0">
                  <c:v>届别</c:v>
                </c:pt>
              </c:strCache>
            </c:strRef>
          </c:cat>
          <c:val>
            <c:numRef>
              <c:f>Sheet1!$B$2</c:f>
              <c:numCache>
                <c:formatCode>General</c:formatCode>
                <c:ptCount val="1"/>
                <c:pt idx="0">
                  <c:v>0.96399999999999997</c:v>
                </c:pt>
              </c:numCache>
            </c:numRef>
          </c:val>
          <c:extLst>
            <c:ext xmlns:c16="http://schemas.microsoft.com/office/drawing/2014/chart" uri="{C3380CC4-5D6E-409C-BE32-E72D297353CC}">
              <c16:uniqueId val="{00000000-78EA-0942-903D-74A270E70D18}"/>
            </c:ext>
          </c:extLst>
        </c:ser>
        <c:ser>
          <c:idx val="1"/>
          <c:order val="1"/>
          <c:tx>
            <c:strRef>
              <c:f>Sheet1!$C$1</c:f>
              <c:strCache>
                <c:ptCount val="1"/>
                <c:pt idx="0">
                  <c:v>103</c:v>
                </c:pt>
              </c:strCache>
            </c:strRef>
          </c:tx>
          <c:spPr>
            <a:solidFill>
              <a:schemeClr val="accent2"/>
            </a:solidFill>
            <a:ln>
              <a:noFill/>
            </a:ln>
            <a:effectLst/>
            <a:sp3d/>
          </c:spPr>
          <c:invertIfNegative val="0"/>
          <c:cat>
            <c:strRef>
              <c:f>Sheet1!$A$2</c:f>
              <c:strCache>
                <c:ptCount val="1"/>
                <c:pt idx="0">
                  <c:v>届别</c:v>
                </c:pt>
              </c:strCache>
            </c:strRef>
          </c:cat>
          <c:val>
            <c:numRef>
              <c:f>Sheet1!$C$2</c:f>
              <c:numCache>
                <c:formatCode>General</c:formatCode>
                <c:ptCount val="1"/>
                <c:pt idx="0">
                  <c:v>0.97099999999999997</c:v>
                </c:pt>
              </c:numCache>
            </c:numRef>
          </c:val>
          <c:extLst>
            <c:ext xmlns:c16="http://schemas.microsoft.com/office/drawing/2014/chart" uri="{C3380CC4-5D6E-409C-BE32-E72D297353CC}">
              <c16:uniqueId val="{00000001-78EA-0942-903D-74A270E70D18}"/>
            </c:ext>
          </c:extLst>
        </c:ser>
        <c:ser>
          <c:idx val="2"/>
          <c:order val="2"/>
          <c:tx>
            <c:strRef>
              <c:f>Sheet1!$D$1</c:f>
              <c:strCache>
                <c:ptCount val="1"/>
                <c:pt idx="0">
                  <c:v>104</c:v>
                </c:pt>
              </c:strCache>
            </c:strRef>
          </c:tx>
          <c:spPr>
            <a:solidFill>
              <a:schemeClr val="accent3"/>
            </a:solidFill>
            <a:ln>
              <a:noFill/>
            </a:ln>
            <a:effectLst/>
            <a:sp3d/>
          </c:spPr>
          <c:invertIfNegative val="0"/>
          <c:cat>
            <c:strRef>
              <c:f>Sheet1!$A$2</c:f>
              <c:strCache>
                <c:ptCount val="1"/>
                <c:pt idx="0">
                  <c:v>届别</c:v>
                </c:pt>
              </c:strCache>
            </c:strRef>
          </c:cat>
          <c:val>
            <c:numRef>
              <c:f>Sheet1!$D$2</c:f>
              <c:numCache>
                <c:formatCode>General</c:formatCode>
                <c:ptCount val="1"/>
                <c:pt idx="0">
                  <c:v>0.99299999999999999</c:v>
                </c:pt>
              </c:numCache>
            </c:numRef>
          </c:val>
          <c:extLst>
            <c:ext xmlns:c16="http://schemas.microsoft.com/office/drawing/2014/chart" uri="{C3380CC4-5D6E-409C-BE32-E72D297353CC}">
              <c16:uniqueId val="{00000002-78EA-0942-903D-74A270E70D18}"/>
            </c:ext>
          </c:extLst>
        </c:ser>
        <c:ser>
          <c:idx val="3"/>
          <c:order val="3"/>
          <c:tx>
            <c:strRef>
              <c:f>Sheet1!$E$1</c:f>
              <c:strCache>
                <c:ptCount val="1"/>
                <c:pt idx="0">
                  <c:v>105</c:v>
                </c:pt>
              </c:strCache>
            </c:strRef>
          </c:tx>
          <c:spPr>
            <a:solidFill>
              <a:schemeClr val="accent4"/>
            </a:solidFill>
            <a:ln>
              <a:noFill/>
            </a:ln>
            <a:effectLst/>
            <a:sp3d/>
          </c:spPr>
          <c:invertIfNegative val="0"/>
          <c:cat>
            <c:strRef>
              <c:f>Sheet1!$A$2</c:f>
              <c:strCache>
                <c:ptCount val="1"/>
                <c:pt idx="0">
                  <c:v>届别</c:v>
                </c:pt>
              </c:strCache>
            </c:strRef>
          </c:cat>
          <c:val>
            <c:numRef>
              <c:f>Sheet1!$E$2</c:f>
              <c:numCache>
                <c:formatCode>General</c:formatCode>
                <c:ptCount val="1"/>
                <c:pt idx="0">
                  <c:v>0.99199999999999999</c:v>
                </c:pt>
              </c:numCache>
            </c:numRef>
          </c:val>
          <c:extLst>
            <c:ext xmlns:c16="http://schemas.microsoft.com/office/drawing/2014/chart" uri="{C3380CC4-5D6E-409C-BE32-E72D297353CC}">
              <c16:uniqueId val="{00000004-78EA-0942-903D-74A270E70D18}"/>
            </c:ext>
          </c:extLst>
        </c:ser>
        <c:ser>
          <c:idx val="4"/>
          <c:order val="4"/>
          <c:tx>
            <c:strRef>
              <c:f>Sheet1!$F$1</c:f>
              <c:strCache>
                <c:ptCount val="1"/>
                <c:pt idx="0">
                  <c:v>106</c:v>
                </c:pt>
              </c:strCache>
            </c:strRef>
          </c:tx>
          <c:spPr>
            <a:solidFill>
              <a:schemeClr val="accent5"/>
            </a:solidFill>
            <a:ln>
              <a:noFill/>
            </a:ln>
            <a:effectLst/>
            <a:sp3d/>
          </c:spPr>
          <c:invertIfNegative val="0"/>
          <c:cat>
            <c:strRef>
              <c:f>Sheet1!$A$2</c:f>
              <c:strCache>
                <c:ptCount val="1"/>
                <c:pt idx="0">
                  <c:v>届别</c:v>
                </c:pt>
              </c:strCache>
            </c:strRef>
          </c:cat>
          <c:val>
            <c:numRef>
              <c:f>Sheet1!$F$2</c:f>
              <c:numCache>
                <c:formatCode>General</c:formatCode>
                <c:ptCount val="1"/>
                <c:pt idx="0">
                  <c:v>0.99399999999999999</c:v>
                </c:pt>
              </c:numCache>
            </c:numRef>
          </c:val>
          <c:extLst>
            <c:ext xmlns:c16="http://schemas.microsoft.com/office/drawing/2014/chart" uri="{C3380CC4-5D6E-409C-BE32-E72D297353CC}">
              <c16:uniqueId val="{00000005-78EA-0942-903D-74A270E70D18}"/>
            </c:ext>
          </c:extLst>
        </c:ser>
        <c:ser>
          <c:idx val="5"/>
          <c:order val="5"/>
          <c:tx>
            <c:strRef>
              <c:f>Sheet1!$G$1</c:f>
              <c:strCache>
                <c:ptCount val="1"/>
                <c:pt idx="0">
                  <c:v>107</c:v>
                </c:pt>
              </c:strCache>
            </c:strRef>
          </c:tx>
          <c:spPr>
            <a:solidFill>
              <a:schemeClr val="accent6"/>
            </a:solidFill>
            <a:ln>
              <a:noFill/>
            </a:ln>
            <a:effectLst/>
            <a:sp3d/>
          </c:spPr>
          <c:invertIfNegative val="0"/>
          <c:cat>
            <c:strRef>
              <c:f>Sheet1!$A$2</c:f>
              <c:strCache>
                <c:ptCount val="1"/>
                <c:pt idx="0">
                  <c:v>届别</c:v>
                </c:pt>
              </c:strCache>
            </c:strRef>
          </c:cat>
          <c:val>
            <c:numRef>
              <c:f>Sheet1!$G$2</c:f>
              <c:numCache>
                <c:formatCode>General</c:formatCode>
                <c:ptCount val="1"/>
                <c:pt idx="0">
                  <c:v>0.99099999999999999</c:v>
                </c:pt>
              </c:numCache>
            </c:numRef>
          </c:val>
          <c:extLst>
            <c:ext xmlns:c16="http://schemas.microsoft.com/office/drawing/2014/chart" uri="{C3380CC4-5D6E-409C-BE32-E72D297353CC}">
              <c16:uniqueId val="{00000006-78EA-0942-903D-74A270E70D18}"/>
            </c:ext>
          </c:extLst>
        </c:ser>
        <c:ser>
          <c:idx val="6"/>
          <c:order val="6"/>
          <c:tx>
            <c:strRef>
              <c:f>Sheet1!$H$1</c:f>
              <c:strCache>
                <c:ptCount val="1"/>
                <c:pt idx="0">
                  <c:v>108</c:v>
                </c:pt>
              </c:strCache>
            </c:strRef>
          </c:tx>
          <c:spPr>
            <a:solidFill>
              <a:schemeClr val="accent1">
                <a:lumMod val="60000"/>
              </a:schemeClr>
            </a:solidFill>
            <a:ln>
              <a:noFill/>
            </a:ln>
            <a:effectLst/>
            <a:sp3d/>
          </c:spPr>
          <c:invertIfNegative val="0"/>
          <c:cat>
            <c:strRef>
              <c:f>Sheet1!$A$2</c:f>
              <c:strCache>
                <c:ptCount val="1"/>
                <c:pt idx="0">
                  <c:v>届别</c:v>
                </c:pt>
              </c:strCache>
            </c:strRef>
          </c:cat>
          <c:val>
            <c:numRef>
              <c:f>Sheet1!$H$2</c:f>
              <c:numCache>
                <c:formatCode>General</c:formatCode>
                <c:ptCount val="1"/>
                <c:pt idx="0">
                  <c:v>1</c:v>
                </c:pt>
              </c:numCache>
            </c:numRef>
          </c:val>
          <c:extLst>
            <c:ext xmlns:c16="http://schemas.microsoft.com/office/drawing/2014/chart" uri="{C3380CC4-5D6E-409C-BE32-E72D297353CC}">
              <c16:uniqueId val="{00000007-78EA-0942-903D-74A270E70D18}"/>
            </c:ext>
          </c:extLst>
        </c:ser>
        <c:ser>
          <c:idx val="7"/>
          <c:order val="7"/>
          <c:tx>
            <c:strRef>
              <c:f>Sheet1!$I$1</c:f>
              <c:strCache>
                <c:ptCount val="1"/>
                <c:pt idx="0">
                  <c:v>109</c:v>
                </c:pt>
              </c:strCache>
            </c:strRef>
          </c:tx>
          <c:spPr>
            <a:solidFill>
              <a:schemeClr val="accent2">
                <a:lumMod val="60000"/>
              </a:schemeClr>
            </a:solidFill>
            <a:ln>
              <a:noFill/>
            </a:ln>
            <a:effectLst/>
            <a:sp3d/>
          </c:spPr>
          <c:invertIfNegative val="0"/>
          <c:cat>
            <c:strRef>
              <c:f>Sheet1!$A$2</c:f>
              <c:strCache>
                <c:ptCount val="1"/>
                <c:pt idx="0">
                  <c:v>届别</c:v>
                </c:pt>
              </c:strCache>
            </c:strRef>
          </c:cat>
          <c:val>
            <c:numRef>
              <c:f>Sheet1!$I$2</c:f>
              <c:numCache>
                <c:formatCode>General</c:formatCode>
                <c:ptCount val="1"/>
                <c:pt idx="0">
                  <c:v>0.995</c:v>
                </c:pt>
              </c:numCache>
            </c:numRef>
          </c:val>
          <c:extLst>
            <c:ext xmlns:c16="http://schemas.microsoft.com/office/drawing/2014/chart" uri="{C3380CC4-5D6E-409C-BE32-E72D297353CC}">
              <c16:uniqueId val="{00000008-78EA-0942-903D-74A270E70D18}"/>
            </c:ext>
          </c:extLst>
        </c:ser>
        <c:ser>
          <c:idx val="8"/>
          <c:order val="8"/>
          <c:tx>
            <c:strRef>
              <c:f>Sheet1!$J$1</c:f>
              <c:strCache>
                <c:ptCount val="1"/>
                <c:pt idx="0">
                  <c:v>110</c:v>
                </c:pt>
              </c:strCache>
            </c:strRef>
          </c:tx>
          <c:spPr>
            <a:solidFill>
              <a:schemeClr val="accent3">
                <a:lumMod val="60000"/>
              </a:schemeClr>
            </a:solidFill>
            <a:ln>
              <a:noFill/>
            </a:ln>
            <a:effectLst/>
            <a:sp3d/>
          </c:spPr>
          <c:invertIfNegative val="0"/>
          <c:cat>
            <c:strRef>
              <c:f>Sheet1!$A$2</c:f>
              <c:strCache>
                <c:ptCount val="1"/>
                <c:pt idx="0">
                  <c:v>届别</c:v>
                </c:pt>
              </c:strCache>
            </c:strRef>
          </c:cat>
          <c:val>
            <c:numRef>
              <c:f>Sheet1!$J$2</c:f>
              <c:numCache>
                <c:formatCode>General</c:formatCode>
                <c:ptCount val="1"/>
                <c:pt idx="0">
                  <c:v>0.98599999999999999</c:v>
                </c:pt>
              </c:numCache>
            </c:numRef>
          </c:val>
          <c:extLst>
            <c:ext xmlns:c16="http://schemas.microsoft.com/office/drawing/2014/chart" uri="{C3380CC4-5D6E-409C-BE32-E72D297353CC}">
              <c16:uniqueId val="{00000009-78EA-0942-903D-74A270E70D18}"/>
            </c:ext>
          </c:extLst>
        </c:ser>
        <c:ser>
          <c:idx val="9"/>
          <c:order val="9"/>
          <c:tx>
            <c:strRef>
              <c:f>Sheet1!$K$1</c:f>
              <c:strCache>
                <c:ptCount val="1"/>
                <c:pt idx="0">
                  <c:v>111</c:v>
                </c:pt>
              </c:strCache>
            </c:strRef>
          </c:tx>
          <c:spPr>
            <a:solidFill>
              <a:schemeClr val="accent4">
                <a:lumMod val="60000"/>
              </a:schemeClr>
            </a:solidFill>
            <a:ln>
              <a:noFill/>
            </a:ln>
            <a:effectLst/>
            <a:sp3d/>
          </c:spPr>
          <c:invertIfNegative val="0"/>
          <c:cat>
            <c:strRef>
              <c:f>Sheet1!$A$2</c:f>
              <c:strCache>
                <c:ptCount val="1"/>
                <c:pt idx="0">
                  <c:v>届别</c:v>
                </c:pt>
              </c:strCache>
            </c:strRef>
          </c:cat>
          <c:val>
            <c:numRef>
              <c:f>Sheet1!$K$2</c:f>
              <c:numCache>
                <c:formatCode>General</c:formatCode>
                <c:ptCount val="1"/>
                <c:pt idx="0">
                  <c:v>0.98899999999999999</c:v>
                </c:pt>
              </c:numCache>
            </c:numRef>
          </c:val>
          <c:extLst>
            <c:ext xmlns:c16="http://schemas.microsoft.com/office/drawing/2014/chart" uri="{C3380CC4-5D6E-409C-BE32-E72D297353CC}">
              <c16:uniqueId val="{0000000A-78EA-0942-903D-74A270E70D18}"/>
            </c:ext>
          </c:extLst>
        </c:ser>
        <c:ser>
          <c:idx val="10"/>
          <c:order val="10"/>
          <c:tx>
            <c:strRef>
              <c:f>Sheet1!$L$1</c:f>
              <c:strCache>
                <c:ptCount val="1"/>
                <c:pt idx="0">
                  <c:v>112</c:v>
                </c:pt>
              </c:strCache>
            </c:strRef>
          </c:tx>
          <c:spPr>
            <a:solidFill>
              <a:schemeClr val="accent5">
                <a:lumMod val="60000"/>
              </a:schemeClr>
            </a:solidFill>
            <a:ln>
              <a:noFill/>
            </a:ln>
            <a:effectLst/>
            <a:sp3d/>
          </c:spPr>
          <c:invertIfNegative val="0"/>
          <c:cat>
            <c:strRef>
              <c:f>Sheet1!$A$2</c:f>
              <c:strCache>
                <c:ptCount val="1"/>
                <c:pt idx="0">
                  <c:v>届别</c:v>
                </c:pt>
              </c:strCache>
            </c:strRef>
          </c:cat>
          <c:val>
            <c:numRef>
              <c:f>Sheet1!$L$2</c:f>
              <c:numCache>
                <c:formatCode>General</c:formatCode>
                <c:ptCount val="1"/>
                <c:pt idx="0">
                  <c:v>0.999</c:v>
                </c:pt>
              </c:numCache>
            </c:numRef>
          </c:val>
          <c:extLst>
            <c:ext xmlns:c16="http://schemas.microsoft.com/office/drawing/2014/chart" uri="{C3380CC4-5D6E-409C-BE32-E72D297353CC}">
              <c16:uniqueId val="{0000000B-78EA-0942-903D-74A270E70D18}"/>
            </c:ext>
          </c:extLst>
        </c:ser>
        <c:ser>
          <c:idx val="11"/>
          <c:order val="11"/>
          <c:tx>
            <c:strRef>
              <c:f>Sheet1!$M$1</c:f>
              <c:strCache>
                <c:ptCount val="1"/>
                <c:pt idx="0">
                  <c:v>113</c:v>
                </c:pt>
              </c:strCache>
            </c:strRef>
          </c:tx>
          <c:spPr>
            <a:solidFill>
              <a:schemeClr val="accent6">
                <a:lumMod val="60000"/>
              </a:schemeClr>
            </a:solidFill>
            <a:ln>
              <a:noFill/>
            </a:ln>
            <a:effectLst/>
            <a:sp3d/>
          </c:spPr>
          <c:invertIfNegative val="0"/>
          <c:cat>
            <c:strRef>
              <c:f>Sheet1!$A$2</c:f>
              <c:strCache>
                <c:ptCount val="1"/>
                <c:pt idx="0">
                  <c:v>届别</c:v>
                </c:pt>
              </c:strCache>
            </c:strRef>
          </c:cat>
          <c:val>
            <c:numRef>
              <c:f>Sheet1!$M$2</c:f>
              <c:numCache>
                <c:formatCode>General</c:formatCode>
                <c:ptCount val="1"/>
                <c:pt idx="0">
                  <c:v>1</c:v>
                </c:pt>
              </c:numCache>
            </c:numRef>
          </c:val>
          <c:extLst>
            <c:ext xmlns:c16="http://schemas.microsoft.com/office/drawing/2014/chart" uri="{C3380CC4-5D6E-409C-BE32-E72D297353CC}">
              <c16:uniqueId val="{0000000C-78EA-0942-903D-74A270E70D18}"/>
            </c:ext>
          </c:extLst>
        </c:ser>
        <c:ser>
          <c:idx val="12"/>
          <c:order val="12"/>
          <c:tx>
            <c:strRef>
              <c:f>Sheet1!$N$1</c:f>
              <c:strCache>
                <c:ptCount val="1"/>
                <c:pt idx="0">
                  <c:v>114</c:v>
                </c:pt>
              </c:strCache>
            </c:strRef>
          </c:tx>
          <c:spPr>
            <a:solidFill>
              <a:schemeClr val="accent1">
                <a:lumMod val="80000"/>
                <a:lumOff val="20000"/>
              </a:schemeClr>
            </a:solidFill>
            <a:ln>
              <a:noFill/>
            </a:ln>
            <a:effectLst/>
            <a:sp3d/>
          </c:spPr>
          <c:invertIfNegative val="0"/>
          <c:cat>
            <c:strRef>
              <c:f>Sheet1!$A$2</c:f>
              <c:strCache>
                <c:ptCount val="1"/>
                <c:pt idx="0">
                  <c:v>届别</c:v>
                </c:pt>
              </c:strCache>
            </c:strRef>
          </c:cat>
          <c:val>
            <c:numRef>
              <c:f>Sheet1!$N$2</c:f>
              <c:numCache>
                <c:formatCode>General</c:formatCode>
                <c:ptCount val="1"/>
                <c:pt idx="0">
                  <c:v>0.999</c:v>
                </c:pt>
              </c:numCache>
            </c:numRef>
          </c:val>
          <c:extLst>
            <c:ext xmlns:c16="http://schemas.microsoft.com/office/drawing/2014/chart" uri="{C3380CC4-5D6E-409C-BE32-E72D297353CC}">
              <c16:uniqueId val="{0000000D-78EA-0942-903D-74A270E70D18}"/>
            </c:ext>
          </c:extLst>
        </c:ser>
        <c:ser>
          <c:idx val="13"/>
          <c:order val="13"/>
          <c:tx>
            <c:strRef>
              <c:f>Sheet1!$O$1</c:f>
              <c:strCache>
                <c:ptCount val="1"/>
                <c:pt idx="0">
                  <c:v>115</c:v>
                </c:pt>
              </c:strCache>
            </c:strRef>
          </c:tx>
          <c:spPr>
            <a:solidFill>
              <a:schemeClr val="accent2">
                <a:lumMod val="80000"/>
                <a:lumOff val="20000"/>
              </a:schemeClr>
            </a:solidFill>
            <a:ln>
              <a:noFill/>
            </a:ln>
            <a:effectLst/>
            <a:sp3d/>
          </c:spPr>
          <c:invertIfNegative val="0"/>
          <c:cat>
            <c:strRef>
              <c:f>Sheet1!$A$2</c:f>
              <c:strCache>
                <c:ptCount val="1"/>
                <c:pt idx="0">
                  <c:v>届别</c:v>
                </c:pt>
              </c:strCache>
            </c:strRef>
          </c:cat>
          <c:val>
            <c:numRef>
              <c:f>Sheet1!$O$2</c:f>
              <c:numCache>
                <c:formatCode>General</c:formatCode>
                <c:ptCount val="1"/>
                <c:pt idx="0">
                  <c:v>0.999</c:v>
                </c:pt>
              </c:numCache>
            </c:numRef>
          </c:val>
          <c:extLst>
            <c:ext xmlns:c16="http://schemas.microsoft.com/office/drawing/2014/chart" uri="{C3380CC4-5D6E-409C-BE32-E72D297353CC}">
              <c16:uniqueId val="{0000000E-78EA-0942-903D-74A270E70D18}"/>
            </c:ext>
          </c:extLst>
        </c:ser>
        <c:ser>
          <c:idx val="14"/>
          <c:order val="14"/>
          <c:tx>
            <c:strRef>
              <c:f>Sheet1!$P$1</c:f>
              <c:strCache>
                <c:ptCount val="1"/>
                <c:pt idx="0">
                  <c:v>116</c:v>
                </c:pt>
              </c:strCache>
            </c:strRef>
          </c:tx>
          <c:spPr>
            <a:solidFill>
              <a:schemeClr val="accent3">
                <a:lumMod val="80000"/>
                <a:lumOff val="20000"/>
              </a:schemeClr>
            </a:solidFill>
            <a:ln>
              <a:noFill/>
            </a:ln>
            <a:effectLst/>
            <a:sp3d/>
          </c:spPr>
          <c:invertIfNegative val="0"/>
          <c:cat>
            <c:strRef>
              <c:f>Sheet1!$A$2</c:f>
              <c:strCache>
                <c:ptCount val="1"/>
                <c:pt idx="0">
                  <c:v>届别</c:v>
                </c:pt>
              </c:strCache>
            </c:strRef>
          </c:cat>
          <c:val>
            <c:numRef>
              <c:f>Sheet1!$P$2</c:f>
              <c:numCache>
                <c:formatCode>General</c:formatCode>
                <c:ptCount val="1"/>
                <c:pt idx="0">
                  <c:v>0.98699999999999999</c:v>
                </c:pt>
              </c:numCache>
            </c:numRef>
          </c:val>
          <c:extLst>
            <c:ext xmlns:c16="http://schemas.microsoft.com/office/drawing/2014/chart" uri="{C3380CC4-5D6E-409C-BE32-E72D297353CC}">
              <c16:uniqueId val="{0000000F-78EA-0942-903D-74A270E70D18}"/>
            </c:ext>
          </c:extLst>
        </c:ser>
        <c:dLbls>
          <c:showLegendKey val="0"/>
          <c:showVal val="0"/>
          <c:showCatName val="0"/>
          <c:showSerName val="0"/>
          <c:showPercent val="0"/>
          <c:showBubbleSize val="0"/>
        </c:dLbls>
        <c:gapWidth val="150"/>
        <c:shape val="box"/>
        <c:axId val="441055248"/>
        <c:axId val="441208704"/>
        <c:axId val="0"/>
      </c:bar3DChart>
      <c:catAx>
        <c:axId val="441055248"/>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441208704"/>
        <c:crosses val="autoZero"/>
        <c:auto val="1"/>
        <c:lblAlgn val="ctr"/>
        <c:lblOffset val="100"/>
        <c:noMultiLvlLbl val="0"/>
      </c:catAx>
      <c:valAx>
        <c:axId val="44120870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44105524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6D8963-CFCD-4740-AF60-049850373CDF}" type="datetimeFigureOut">
              <a:rPr lang="zh-CN" altLang="en-US" smtClean="0"/>
              <a:t>2023/5/9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9E6FDB6-6D2B-46C1-9FA1-D82906A37C3A}"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t>1</a:t>
            </a:fld>
            <a:endParaRPr lang="zh-CN" altLang="en-US"/>
          </a:p>
        </p:txBody>
      </p:sp>
    </p:spTree>
    <p:extLst>
      <p:ext uri="{BB962C8B-B14F-4D97-AF65-F5344CB8AC3E}">
        <p14:creationId xmlns:p14="http://schemas.microsoft.com/office/powerpoint/2010/main" val="8951209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t>17</a:t>
            </a:fld>
            <a:endParaRPr lang="zh-CN" altLang="en-US"/>
          </a:p>
        </p:txBody>
      </p:sp>
    </p:spTree>
    <p:extLst>
      <p:ext uri="{BB962C8B-B14F-4D97-AF65-F5344CB8AC3E}">
        <p14:creationId xmlns:p14="http://schemas.microsoft.com/office/powerpoint/2010/main" val="22421957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可以看出我们设计的归一化投票决策距离可以有效地区分两名众议员是否来自同一党派，能够刻画众议员在党派上的相似度。因此，该指标可以用于区分国会中的参议院民主党党团（</a:t>
            </a:r>
            <a:r>
              <a:rPr kumimoji="1" lang="en" altLang="zh-CN" dirty="0"/>
              <a:t>Senate Democratic Caucus</a:t>
            </a:r>
            <a:r>
              <a:rPr kumimoji="1" lang="zh-CN" altLang="en" dirty="0"/>
              <a:t>）</a:t>
            </a:r>
            <a:r>
              <a:rPr kumimoji="1" lang="zh-CN" altLang="en-US" dirty="0"/>
              <a:t>和参议院共和党党团（</a:t>
            </a:r>
            <a:r>
              <a:rPr kumimoji="1" lang="en" altLang="zh-CN" dirty="0"/>
              <a:t>Senate Republican Caucus</a:t>
            </a:r>
            <a:r>
              <a:rPr kumimoji="1" lang="zh-CN" altLang="en" dirty="0"/>
              <a:t>）。</a:t>
            </a:r>
            <a:r>
              <a:rPr kumimoji="1" lang="zh-CN" altLang="en-US" dirty="0"/>
              <a:t>此外，国会中另有不少就议题组成非正式的党团，多数和各种利益集团有关，值得进一步挖掘。</a:t>
            </a:r>
          </a:p>
        </p:txBody>
      </p:sp>
      <p:sp>
        <p:nvSpPr>
          <p:cNvPr id="4" name="灯片编号占位符 3"/>
          <p:cNvSpPr>
            <a:spLocks noGrp="1"/>
          </p:cNvSpPr>
          <p:nvPr>
            <p:ph type="sldNum" sz="quarter" idx="5"/>
          </p:nvPr>
        </p:nvSpPr>
        <p:spPr/>
        <p:txBody>
          <a:bodyPr/>
          <a:lstStyle/>
          <a:p>
            <a:fld id="{E9E6FDB6-6D2B-46C1-9FA1-D82906A37C3A}" type="slidenum">
              <a:rPr lang="zh-CN" altLang="en-US" smtClean="0"/>
              <a:t>18</a:t>
            </a:fld>
            <a:endParaRPr lang="zh-CN" altLang="en-US"/>
          </a:p>
        </p:txBody>
      </p:sp>
    </p:spTree>
    <p:extLst>
      <p:ext uri="{BB962C8B-B14F-4D97-AF65-F5344CB8AC3E}">
        <p14:creationId xmlns:p14="http://schemas.microsoft.com/office/powerpoint/2010/main" val="32505116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第</a:t>
            </a:r>
            <a:r>
              <a:rPr kumimoji="1" lang="en-US" altLang="zh-CN" dirty="0"/>
              <a:t>102-116</a:t>
            </a:r>
            <a:r>
              <a:rPr kumimoji="1" lang="zh-CN" altLang="en-US" dirty="0"/>
              <a:t>届众议院的归一化投票决策距离数据分析，我们发现该指标的</a:t>
            </a:r>
            <a:r>
              <a:rPr kumimoji="1" lang="en" altLang="zh-CN" dirty="0"/>
              <a:t>AUC</a:t>
            </a:r>
            <a:r>
              <a:rPr kumimoji="1" lang="zh-CN" altLang="en-US" dirty="0"/>
              <a:t>均在</a:t>
            </a:r>
            <a:r>
              <a:rPr kumimoji="1" lang="en-US" altLang="zh-CN" dirty="0"/>
              <a:t>0.964-1.000</a:t>
            </a:r>
            <a:r>
              <a:rPr kumimoji="1" lang="zh-CN" altLang="en-US" dirty="0"/>
              <a:t>之间。</a:t>
            </a:r>
          </a:p>
        </p:txBody>
      </p:sp>
      <p:sp>
        <p:nvSpPr>
          <p:cNvPr id="4" name="灯片编号占位符 3"/>
          <p:cNvSpPr>
            <a:spLocks noGrp="1"/>
          </p:cNvSpPr>
          <p:nvPr>
            <p:ph type="sldNum" sz="quarter" idx="5"/>
          </p:nvPr>
        </p:nvSpPr>
        <p:spPr/>
        <p:txBody>
          <a:bodyPr/>
          <a:lstStyle/>
          <a:p>
            <a:fld id="{E9E6FDB6-6D2B-46C1-9FA1-D82906A37C3A}" type="slidenum">
              <a:rPr lang="zh-CN" altLang="en-US" smtClean="0"/>
              <a:t>19</a:t>
            </a:fld>
            <a:endParaRPr lang="zh-CN" altLang="en-US"/>
          </a:p>
        </p:txBody>
      </p:sp>
    </p:spTree>
    <p:extLst>
      <p:ext uri="{BB962C8B-B14F-4D97-AF65-F5344CB8AC3E}">
        <p14:creationId xmlns:p14="http://schemas.microsoft.com/office/powerpoint/2010/main" val="34994120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左图，上方的点表示众议员，下方的点表示参议员，节点颜色不同表示来自不同的党派。而边的颜色深浅表示众议员与参议员间的投票支持距离（颜色越深表示越支持）。</a:t>
            </a:r>
            <a:endParaRPr kumimoji="1" lang="en-US" altLang="zh-CN" dirty="0"/>
          </a:p>
          <a:p>
            <a:r>
              <a:rPr kumimoji="1" lang="zh-CN" altLang="en-US" dirty="0"/>
              <a:t>归一化后的投票支持距离：在该实验的数据集中众议员不一定更倾向于为同一党派的参议员发起的提案投支持票。</a:t>
            </a:r>
          </a:p>
        </p:txBody>
      </p:sp>
      <p:sp>
        <p:nvSpPr>
          <p:cNvPr id="4" name="灯片编号占位符 3"/>
          <p:cNvSpPr>
            <a:spLocks noGrp="1"/>
          </p:cNvSpPr>
          <p:nvPr>
            <p:ph type="sldNum" sz="quarter" idx="5"/>
          </p:nvPr>
        </p:nvSpPr>
        <p:spPr/>
        <p:txBody>
          <a:bodyPr/>
          <a:lstStyle/>
          <a:p>
            <a:fld id="{E9E6FDB6-6D2B-46C1-9FA1-D82906A37C3A}" type="slidenum">
              <a:rPr lang="zh-CN" altLang="en-US" smtClean="0"/>
              <a:t>20</a:t>
            </a:fld>
            <a:endParaRPr lang="zh-CN" altLang="en-US"/>
          </a:p>
        </p:txBody>
      </p:sp>
    </p:spTree>
    <p:extLst>
      <p:ext uri="{BB962C8B-B14F-4D97-AF65-F5344CB8AC3E}">
        <p14:creationId xmlns:p14="http://schemas.microsoft.com/office/powerpoint/2010/main" val="9804350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t>22</a:t>
            </a:fld>
            <a:endParaRPr lang="zh-CN" altLang="en-US"/>
          </a:p>
        </p:txBody>
      </p:sp>
    </p:spTree>
    <p:extLst>
      <p:ext uri="{BB962C8B-B14F-4D97-AF65-F5344CB8AC3E}">
        <p14:creationId xmlns:p14="http://schemas.microsoft.com/office/powerpoint/2010/main" val="36222438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t>23</a:t>
            </a:fld>
            <a:endParaRPr lang="zh-CN" altLang="en-US"/>
          </a:p>
        </p:txBody>
      </p:sp>
    </p:spTree>
    <p:extLst>
      <p:ext uri="{BB962C8B-B14F-4D97-AF65-F5344CB8AC3E}">
        <p14:creationId xmlns:p14="http://schemas.microsoft.com/office/powerpoint/2010/main" val="36918932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t>24</a:t>
            </a:fld>
            <a:endParaRPr lang="zh-CN" altLang="en-US"/>
          </a:p>
        </p:txBody>
      </p:sp>
    </p:spTree>
    <p:extLst>
      <p:ext uri="{BB962C8B-B14F-4D97-AF65-F5344CB8AC3E}">
        <p14:creationId xmlns:p14="http://schemas.microsoft.com/office/powerpoint/2010/main" val="32746688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国会中的参议院民主党党团（</a:t>
            </a:r>
            <a:r>
              <a:rPr kumimoji="1" lang="en" altLang="zh-CN" dirty="0"/>
              <a:t>Senate Democratic Caucus</a:t>
            </a:r>
            <a:r>
              <a:rPr kumimoji="1" lang="zh-CN" altLang="en" dirty="0"/>
              <a:t>）</a:t>
            </a:r>
            <a:r>
              <a:rPr kumimoji="1" lang="zh-CN" altLang="en-US" dirty="0"/>
              <a:t>和参议院共和党党团（</a:t>
            </a:r>
            <a:r>
              <a:rPr kumimoji="1" lang="en" altLang="zh-CN" dirty="0"/>
              <a:t>Senate Republican Caucus</a:t>
            </a:r>
            <a:r>
              <a:rPr kumimoji="1" lang="zh-CN" altLang="en" dirty="0"/>
              <a:t>）。</a:t>
            </a:r>
            <a:r>
              <a:rPr kumimoji="1" lang="zh-CN" altLang="en-US" dirty="0"/>
              <a:t>此外，国会中另有不少就议题组成非正式的党团，多数和各种利益集团有关，值得进一步挖掘。</a:t>
            </a:r>
            <a:endParaRPr kumimoji="1" lang="en-US" altLang="zh-CN" dirty="0"/>
          </a:p>
          <a:p>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u="none" strike="noStrike" dirty="0">
                <a:solidFill>
                  <a:schemeClr val="tx1">
                    <a:lumMod val="65000"/>
                    <a:lumOff val="35000"/>
                  </a:schemeClr>
                </a:solidFill>
                <a:effectLst/>
                <a:latin typeface="Courier New" panose="02070309020205020404" pitchFamily="49" charset="0"/>
              </a:rPr>
              <a:t>在民主党派之间既有竞争，又有合作。一个健康可持续政治生态，既需要民主党派在政治主张的矛盾交锋中辨明国家前进的方向，又需要在相互包容、妥协中求同存异，务实地参与国家的建设。因此，参议两院中的“多数派”、“少数派”不过各司其职罢了。</a:t>
            </a:r>
            <a:endParaRPr kumimoji="1" lang="zh-CN" altLang="en-US" sz="1200" dirty="0">
              <a:solidFill>
                <a:schemeClr val="tx1">
                  <a:lumMod val="65000"/>
                  <a:lumOff val="35000"/>
                </a:schemeClr>
              </a:solidFill>
            </a:endParaRPr>
          </a:p>
          <a:p>
            <a:endParaRPr kumimoji="1"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t>25</a:t>
            </a:fld>
            <a:endParaRPr lang="zh-CN" altLang="en-US"/>
          </a:p>
        </p:txBody>
      </p:sp>
    </p:spTree>
    <p:extLst>
      <p:ext uri="{BB962C8B-B14F-4D97-AF65-F5344CB8AC3E}">
        <p14:creationId xmlns:p14="http://schemas.microsoft.com/office/powerpoint/2010/main" val="29505623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 考虑到数据仅包含参议员发起提案的信息，而不含投票信息，</a:t>
            </a:r>
          </a:p>
          <a:p>
            <a:r>
              <a:rPr kumimoji="1" lang="zh-CN" altLang="en-US" dirty="0"/>
              <a:t> 我们仅根据发起提案的次数对两党内部的参议院议员的合作关系进行建模。</a:t>
            </a:r>
          </a:p>
        </p:txBody>
      </p:sp>
      <p:sp>
        <p:nvSpPr>
          <p:cNvPr id="4" name="灯片编号占位符 3"/>
          <p:cNvSpPr>
            <a:spLocks noGrp="1"/>
          </p:cNvSpPr>
          <p:nvPr>
            <p:ph type="sldNum" sz="quarter" idx="5"/>
          </p:nvPr>
        </p:nvSpPr>
        <p:spPr/>
        <p:txBody>
          <a:bodyPr/>
          <a:lstStyle/>
          <a:p>
            <a:fld id="{E9E6FDB6-6D2B-46C1-9FA1-D82906A37C3A}" type="slidenum">
              <a:rPr lang="zh-CN" altLang="en-US" smtClean="0"/>
              <a:t>26</a:t>
            </a:fld>
            <a:endParaRPr lang="zh-CN" altLang="en-US"/>
          </a:p>
        </p:txBody>
      </p:sp>
    </p:spTree>
    <p:extLst>
      <p:ext uri="{BB962C8B-B14F-4D97-AF65-F5344CB8AC3E}">
        <p14:creationId xmlns:p14="http://schemas.microsoft.com/office/powerpoint/2010/main" val="30570587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在民主党中，红色代表“多数派”，蓝色代表“少数派”；</a:t>
            </a:r>
          </a:p>
          <a:p>
            <a:r>
              <a:rPr kumimoji="1" lang="zh-CN" altLang="en-US" dirty="0"/>
              <a:t> 而在共和党中，蓝色代表“多数派”，红色代表“少数派”。</a:t>
            </a:r>
          </a:p>
          <a:p>
            <a:r>
              <a:rPr kumimoji="1" lang="zh-CN" altLang="en-US" dirty="0"/>
              <a:t> 目前为止，我们只知道两党自身内部存在着政见分歧，至于“多数派”和“少数派”各自代表着何种政见仍然是未知的。</a:t>
            </a:r>
          </a:p>
          <a:p>
            <a:r>
              <a:rPr kumimoji="1" lang="zh-CN" altLang="en-US" dirty="0"/>
              <a:t> 接下来我们需要对两党的“少数派”团体进行挖掘</a:t>
            </a:r>
          </a:p>
        </p:txBody>
      </p:sp>
      <p:sp>
        <p:nvSpPr>
          <p:cNvPr id="4" name="灯片编号占位符 3"/>
          <p:cNvSpPr>
            <a:spLocks noGrp="1"/>
          </p:cNvSpPr>
          <p:nvPr>
            <p:ph type="sldNum" sz="quarter" idx="5"/>
          </p:nvPr>
        </p:nvSpPr>
        <p:spPr/>
        <p:txBody>
          <a:bodyPr/>
          <a:lstStyle/>
          <a:p>
            <a:fld id="{E9E6FDB6-6D2B-46C1-9FA1-D82906A37C3A}" type="slidenum">
              <a:rPr lang="zh-CN" altLang="en-US" smtClean="0"/>
              <a:t>27</a:t>
            </a:fld>
            <a:endParaRPr lang="zh-CN" altLang="en-US"/>
          </a:p>
        </p:txBody>
      </p:sp>
    </p:spTree>
    <p:extLst>
      <p:ext uri="{BB962C8B-B14F-4D97-AF65-F5344CB8AC3E}">
        <p14:creationId xmlns:p14="http://schemas.microsoft.com/office/powerpoint/2010/main" val="26885711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t>4</a:t>
            </a:fld>
            <a:endParaRPr lang="zh-CN" altLang="en-US"/>
          </a:p>
        </p:txBody>
      </p:sp>
    </p:spTree>
    <p:extLst>
      <p:ext uri="{BB962C8B-B14F-4D97-AF65-F5344CB8AC3E}">
        <p14:creationId xmlns:p14="http://schemas.microsoft.com/office/powerpoint/2010/main" val="131331433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 altLang="zh-CN" dirty="0"/>
              <a:t>van Drew</a:t>
            </a:r>
            <a:r>
              <a:rPr kumimoji="1" lang="zh-CN" altLang="en-US" dirty="0"/>
              <a:t>与民主党的渊源颇深；而且在第</a:t>
            </a:r>
            <a:r>
              <a:rPr kumimoji="1" lang="en-US" altLang="zh-CN" dirty="0"/>
              <a:t>116</a:t>
            </a:r>
            <a:r>
              <a:rPr kumimoji="1" lang="zh-CN" altLang="en-US" dirty="0"/>
              <a:t>届国会的大部分时间中，</a:t>
            </a:r>
            <a:r>
              <a:rPr kumimoji="1" lang="en" altLang="zh-CN" dirty="0"/>
              <a:t>van Drew</a:t>
            </a:r>
            <a:r>
              <a:rPr kumimoji="1" lang="zh-CN" altLang="en-US" dirty="0"/>
              <a:t>是以民主党成员的身份参与投票的。因此，实际上</a:t>
            </a:r>
            <a:r>
              <a:rPr kumimoji="1" lang="en" altLang="zh-CN" dirty="0"/>
              <a:t>van Drew</a:t>
            </a:r>
            <a:r>
              <a:rPr kumimoji="1" lang="zh-CN" altLang="en-US" dirty="0"/>
              <a:t>并非是共和党的“少数派”，在本届国会会期的大多时间他都是民主党人。这也就解释了为什么</a:t>
            </a:r>
            <a:r>
              <a:rPr kumimoji="1" lang="en" altLang="zh-CN" dirty="0"/>
              <a:t>van Drew</a:t>
            </a:r>
            <a:r>
              <a:rPr kumimoji="1" lang="zh-CN" altLang="en-US" dirty="0"/>
              <a:t>在众议院的各项表决中显得与其他共和党成员“格格不入”。我们在数据处理的时，仅根据</a:t>
            </a:r>
            <a:r>
              <a:rPr kumimoji="1" lang="en" altLang="zh-CN" dirty="0"/>
              <a:t>van Drew</a:t>
            </a:r>
            <a:r>
              <a:rPr kumimoji="1" lang="zh-CN" altLang="en-US" dirty="0"/>
              <a:t>现今的共和党成员身份就认为他在第</a:t>
            </a:r>
            <a:r>
              <a:rPr kumimoji="1" lang="en-US" altLang="zh-CN" dirty="0"/>
              <a:t>116</a:t>
            </a:r>
            <a:r>
              <a:rPr kumimoji="1" lang="zh-CN" altLang="en-US" dirty="0"/>
              <a:t>届国会时也隶属于共和党是欠妥的。更合理的解决方案是将</a:t>
            </a:r>
            <a:r>
              <a:rPr kumimoji="1" lang="en" altLang="zh-CN" dirty="0"/>
              <a:t>van Drew</a:t>
            </a:r>
            <a:r>
              <a:rPr kumimoji="1" lang="zh-CN" altLang="en-US" dirty="0"/>
              <a:t>在第</a:t>
            </a:r>
            <a:r>
              <a:rPr kumimoji="1" lang="en-US" altLang="zh-CN" dirty="0"/>
              <a:t>116</a:t>
            </a:r>
            <a:r>
              <a:rPr kumimoji="1" lang="zh-CN" altLang="en-US" dirty="0"/>
              <a:t>届国会的身份改为民主党议员，这既实事求是，也避免了数据分析上的异常。</a:t>
            </a:r>
            <a:endParaRPr kumimoji="1" lang="en-US" altLang="zh-CN" dirty="0"/>
          </a:p>
          <a:p>
            <a:endParaRPr kumimoji="1" lang="en-US" altLang="zh-CN"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t>28</a:t>
            </a:fld>
            <a:endParaRPr lang="zh-CN" altLang="en-US"/>
          </a:p>
        </p:txBody>
      </p:sp>
    </p:spTree>
    <p:extLst>
      <p:ext uri="{BB962C8B-B14F-4D97-AF65-F5344CB8AC3E}">
        <p14:creationId xmlns:p14="http://schemas.microsoft.com/office/powerpoint/2010/main" val="12751568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dirty="0"/>
              <a:t>数据中仅包含参议员发起提案的信息，而不含投票信息，所以我们仅根据发起提案的次数对两党内部的参议院议员的合作关系进行建模。</a:t>
            </a:r>
          </a:p>
        </p:txBody>
      </p:sp>
      <p:sp>
        <p:nvSpPr>
          <p:cNvPr id="4" name="灯片编号占位符 3"/>
          <p:cNvSpPr>
            <a:spLocks noGrp="1"/>
          </p:cNvSpPr>
          <p:nvPr>
            <p:ph type="sldNum" sz="quarter" idx="5"/>
          </p:nvPr>
        </p:nvSpPr>
        <p:spPr/>
        <p:txBody>
          <a:bodyPr/>
          <a:lstStyle/>
          <a:p>
            <a:fld id="{E9E6FDB6-6D2B-46C1-9FA1-D82906A37C3A}" type="slidenum">
              <a:rPr lang="zh-CN" altLang="en-US" smtClean="0"/>
              <a:t>29</a:t>
            </a:fld>
            <a:endParaRPr lang="zh-CN" altLang="en-US"/>
          </a:p>
        </p:txBody>
      </p:sp>
    </p:spTree>
    <p:extLst>
      <p:ext uri="{BB962C8B-B14F-4D97-AF65-F5344CB8AC3E}">
        <p14:creationId xmlns:p14="http://schemas.microsoft.com/office/powerpoint/2010/main" val="72040984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30000"/>
              </a:lnSpc>
            </a:pPr>
            <a:r>
              <a:rPr kumimoji="1" lang="zh-CN" altLang="en-US" sz="1200" dirty="0"/>
              <a:t> 我们可以看到，在民主党派之间既有竞争，又有合作。</a:t>
            </a:r>
          </a:p>
          <a:p>
            <a:pPr>
              <a:lnSpc>
                <a:spcPct val="130000"/>
              </a:lnSpc>
            </a:pPr>
            <a:r>
              <a:rPr kumimoji="1" lang="zh-CN" altLang="en-US" sz="1200" dirty="0"/>
              <a:t> 一个健康可持续政治生态，既需要民主党派在政治主张的矛盾交锋中辨明国家前进的方向，</a:t>
            </a:r>
          </a:p>
          <a:p>
            <a:pPr>
              <a:lnSpc>
                <a:spcPct val="130000"/>
              </a:lnSpc>
            </a:pPr>
            <a:r>
              <a:rPr kumimoji="1" lang="zh-CN" altLang="en-US" sz="1200" dirty="0"/>
              <a:t> 又需要在相互包容、妥协中求同存异，务实地参与国家的建设。</a:t>
            </a:r>
          </a:p>
          <a:p>
            <a:pPr>
              <a:lnSpc>
                <a:spcPct val="130000"/>
              </a:lnSpc>
            </a:pPr>
            <a:r>
              <a:rPr kumimoji="1" lang="zh-CN" altLang="en-US" sz="1200" dirty="0"/>
              <a:t> 因此，参议两院中的“多数派”、“少数派”不过各司其职罢了。</a:t>
            </a:r>
          </a:p>
        </p:txBody>
      </p:sp>
      <p:sp>
        <p:nvSpPr>
          <p:cNvPr id="4" name="灯片编号占位符 3"/>
          <p:cNvSpPr>
            <a:spLocks noGrp="1"/>
          </p:cNvSpPr>
          <p:nvPr>
            <p:ph type="sldNum" sz="quarter" idx="5"/>
          </p:nvPr>
        </p:nvSpPr>
        <p:spPr/>
        <p:txBody>
          <a:bodyPr/>
          <a:lstStyle/>
          <a:p>
            <a:fld id="{E9E6FDB6-6D2B-46C1-9FA1-D82906A37C3A}" type="slidenum">
              <a:rPr lang="zh-CN" altLang="en-US" smtClean="0"/>
              <a:t>30</a:t>
            </a:fld>
            <a:endParaRPr lang="zh-CN" altLang="en-US"/>
          </a:p>
        </p:txBody>
      </p:sp>
    </p:spTree>
    <p:extLst>
      <p:ext uri="{BB962C8B-B14F-4D97-AF65-F5344CB8AC3E}">
        <p14:creationId xmlns:p14="http://schemas.microsoft.com/office/powerpoint/2010/main" val="127039851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u="none" strike="noStrike" dirty="0">
                <a:effectLst/>
                <a:latin typeface="Courier New" panose="02070309020205020404" pitchFamily="49" charset="0"/>
              </a:rPr>
              <a:t>根据参议员历史上</a:t>
            </a:r>
            <a:br>
              <a:rPr lang="zh-CN" altLang="en-US" dirty="0"/>
            </a:br>
            <a:r>
              <a:rPr lang="zh-CN" altLang="en-US" b="0" i="0" u="none" strike="noStrike" dirty="0">
                <a:effectLst/>
                <a:latin typeface="Courier New" panose="02070309020205020404" pitchFamily="49" charset="0"/>
              </a:rPr>
              <a:t>的提案标签预测其未来的提案标签</a:t>
            </a:r>
            <a:endParaRPr kumimoji="1"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t>31</a:t>
            </a:fld>
            <a:endParaRPr lang="zh-CN" altLang="en-US"/>
          </a:p>
        </p:txBody>
      </p:sp>
    </p:spTree>
    <p:extLst>
      <p:ext uri="{BB962C8B-B14F-4D97-AF65-F5344CB8AC3E}">
        <p14:creationId xmlns:p14="http://schemas.microsoft.com/office/powerpoint/2010/main" val="400633547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en-US" altLang="zh-CN"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t>32</a:t>
            </a:fld>
            <a:endParaRPr lang="zh-CN" altLang="en-US"/>
          </a:p>
        </p:txBody>
      </p:sp>
    </p:spTree>
    <p:extLst>
      <p:ext uri="{BB962C8B-B14F-4D97-AF65-F5344CB8AC3E}">
        <p14:creationId xmlns:p14="http://schemas.microsoft.com/office/powerpoint/2010/main" val="75461917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（他们参与提案的共同发起数较多，信息较为丰富）</a:t>
            </a:r>
            <a:endParaRPr kumimoji="1" lang="en-US" altLang="zh-CN" dirty="0"/>
          </a:p>
          <a:p>
            <a:r>
              <a:rPr kumimoji="1" lang="zh-CN" altLang="en-US" dirty="0"/>
              <a:t>两次实验的预测效果较好。一方面，根据时间序列进行预测具有一定的合理性，</a:t>
            </a:r>
          </a:p>
          <a:p>
            <a:r>
              <a:rPr kumimoji="1" lang="zh-CN" altLang="en-US" dirty="0"/>
              <a:t> 这是参议员的提案偏好具有延续性的体现；</a:t>
            </a:r>
          </a:p>
          <a:p>
            <a:r>
              <a:rPr kumimoji="1" lang="zh-CN" altLang="en-US" dirty="0"/>
              <a:t> 另一方面，这两名议员的提案偏好非常显著，因此预测的难度较低。</a:t>
            </a:r>
          </a:p>
          <a:p>
            <a:r>
              <a:rPr kumimoji="1" lang="zh-CN" altLang="en-US" dirty="0"/>
              <a:t> 但参议员的提案偏好是可能突然改变的，</a:t>
            </a:r>
          </a:p>
          <a:p>
            <a:r>
              <a:rPr kumimoji="1" lang="zh-CN" altLang="en-US" dirty="0"/>
              <a:t> 如果某参议员的训练集与验证集中的提案标签分布差距很大，</a:t>
            </a:r>
          </a:p>
          <a:p>
            <a:r>
              <a:rPr kumimoji="1" lang="zh-CN" altLang="en-US" dirty="0"/>
              <a:t> 本实验的模型就难以预测该参议员的提案偏好。</a:t>
            </a:r>
            <a:endParaRPr kumimoji="1" lang="en-US" altLang="zh-CN"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t>33</a:t>
            </a:fld>
            <a:endParaRPr lang="zh-CN" altLang="en-US"/>
          </a:p>
        </p:txBody>
      </p:sp>
    </p:spTree>
    <p:extLst>
      <p:ext uri="{BB962C8B-B14F-4D97-AF65-F5344CB8AC3E}">
        <p14:creationId xmlns:p14="http://schemas.microsoft.com/office/powerpoint/2010/main" val="9098424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en-US" altLang="zh-CN"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t>10</a:t>
            </a:fld>
            <a:endParaRPr lang="zh-CN" altLang="en-US"/>
          </a:p>
        </p:txBody>
      </p:sp>
    </p:spTree>
    <p:extLst>
      <p:ext uri="{BB962C8B-B14F-4D97-AF65-F5344CB8AC3E}">
        <p14:creationId xmlns:p14="http://schemas.microsoft.com/office/powerpoint/2010/main" val="20101343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两者编号；各发起的提案数，一起发起的提案数；参与投票的提案，决策距离，以及各类提案中的决策距离。</a:t>
            </a:r>
            <a:endParaRPr kumimoji="1" lang="en-US" altLang="zh-CN"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t>11</a:t>
            </a:fld>
            <a:endParaRPr lang="zh-CN" altLang="en-US"/>
          </a:p>
        </p:txBody>
      </p:sp>
    </p:spTree>
    <p:extLst>
      <p:ext uri="{BB962C8B-B14F-4D97-AF65-F5344CB8AC3E}">
        <p14:creationId xmlns:p14="http://schemas.microsoft.com/office/powerpoint/2010/main" val="3597958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u="none" strike="noStrike" dirty="0">
                <a:effectLst/>
                <a:latin typeface="Courier New" panose="02070309020205020404" pitchFamily="49" charset="0"/>
              </a:rPr>
              <a:t>投票决策距离</a:t>
            </a:r>
            <a:endParaRPr kumimoji="1" lang="en-US" altLang="zh-CN"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t>12</a:t>
            </a:fld>
            <a:endParaRPr lang="zh-CN" altLang="en-US"/>
          </a:p>
        </p:txBody>
      </p:sp>
    </p:spTree>
    <p:extLst>
      <p:ext uri="{BB962C8B-B14F-4D97-AF65-F5344CB8AC3E}">
        <p14:creationId xmlns:p14="http://schemas.microsoft.com/office/powerpoint/2010/main" val="23275956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边：表示共同发起过提案，边的粗细，表示联合发起提案频率的高低。</a:t>
            </a:r>
          </a:p>
        </p:txBody>
      </p:sp>
      <p:sp>
        <p:nvSpPr>
          <p:cNvPr id="4" name="灯片编号占位符 3"/>
          <p:cNvSpPr>
            <a:spLocks noGrp="1"/>
          </p:cNvSpPr>
          <p:nvPr>
            <p:ph type="sldNum" sz="quarter" idx="5"/>
          </p:nvPr>
        </p:nvSpPr>
        <p:spPr/>
        <p:txBody>
          <a:bodyPr/>
          <a:lstStyle/>
          <a:p>
            <a:fld id="{E9E6FDB6-6D2B-46C1-9FA1-D82906A37C3A}" type="slidenum">
              <a:rPr lang="zh-CN" altLang="en-US" smtClean="0"/>
              <a:t>13</a:t>
            </a:fld>
            <a:endParaRPr lang="zh-CN" altLang="en-US"/>
          </a:p>
        </p:txBody>
      </p:sp>
    </p:spTree>
    <p:extLst>
      <p:ext uri="{BB962C8B-B14F-4D97-AF65-F5344CB8AC3E}">
        <p14:creationId xmlns:p14="http://schemas.microsoft.com/office/powerpoint/2010/main" val="12298981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我们通过对参议院关系网络的初步可视化分析，可以发现有</a:t>
            </a:r>
            <a:r>
              <a:rPr kumimoji="1" lang="en-US" altLang="zh-CN" dirty="0"/>
              <a:t>49</a:t>
            </a:r>
            <a:r>
              <a:rPr kumimoji="1" lang="zh-CN" altLang="en-US" dirty="0"/>
              <a:t>名参议员并未联合提案。</a:t>
            </a:r>
            <a:endParaRPr kumimoji="1" lang="en-US" altLang="zh-CN" dirty="0"/>
          </a:p>
          <a:p>
            <a:r>
              <a:rPr kumimoji="1" lang="zh-CN" altLang="en-US" dirty="0"/>
              <a:t>在此基础上，我们通过中心性（</a:t>
            </a:r>
            <a:r>
              <a:rPr kumimoji="1" lang="en" altLang="zh-CN" dirty="0"/>
              <a:t>betweenness</a:t>
            </a:r>
            <a:r>
              <a:rPr kumimoji="1" lang="zh-CN" altLang="en" dirty="0"/>
              <a:t>）</a:t>
            </a:r>
            <a:r>
              <a:rPr kumimoji="1" lang="zh-CN" altLang="en-US" dirty="0"/>
              <a:t>对该网络进行进一步分析，结果如图</a:t>
            </a:r>
            <a:r>
              <a:rPr kumimoji="1" lang="zh-CN" altLang="en" dirty="0"/>
              <a:t>，</a:t>
            </a:r>
            <a:r>
              <a:rPr kumimoji="1" lang="zh-CN" altLang="en-US" dirty="0"/>
              <a:t>可以看出少部分议员如（</a:t>
            </a:r>
            <a:r>
              <a:rPr kumimoji="1" lang="en" altLang="zh-CN" dirty="0"/>
              <a:t>Dodd, Christopher J.</a:t>
            </a:r>
            <a:r>
              <a:rPr kumimoji="1" lang="zh-CN" altLang="en" dirty="0"/>
              <a:t>，</a:t>
            </a:r>
            <a:r>
              <a:rPr kumimoji="1" lang="zh-CN" altLang="en-US" dirty="0"/>
              <a:t>编号</a:t>
            </a:r>
            <a:r>
              <a:rPr kumimoji="1" lang="en" altLang="zh-CN" dirty="0"/>
              <a:t>D000388</a:t>
            </a:r>
            <a:r>
              <a:rPr kumimoji="1" lang="zh-CN" altLang="en-US" dirty="0"/>
              <a:t>和</a:t>
            </a:r>
            <a:r>
              <a:rPr kumimoji="1" lang="en" altLang="zh-CN" dirty="0"/>
              <a:t>Daschle, Thomas A.</a:t>
            </a:r>
            <a:r>
              <a:rPr kumimoji="1" lang="zh-CN" altLang="en" dirty="0"/>
              <a:t>，</a:t>
            </a:r>
            <a:r>
              <a:rPr kumimoji="1" lang="zh-CN" altLang="en-US" dirty="0"/>
              <a:t>编号</a:t>
            </a:r>
            <a:r>
              <a:rPr kumimoji="1" lang="en" altLang="zh-CN" dirty="0"/>
              <a:t>D000064</a:t>
            </a:r>
            <a:r>
              <a:rPr kumimoji="1" lang="zh-CN" altLang="en" dirty="0"/>
              <a:t>）</a:t>
            </a:r>
            <a:r>
              <a:rPr kumimoji="1" lang="zh-CN" altLang="en-US" dirty="0"/>
              <a:t>常常参与联合提案，多数议员并未参与很多提案。</a:t>
            </a:r>
          </a:p>
        </p:txBody>
      </p:sp>
      <p:sp>
        <p:nvSpPr>
          <p:cNvPr id="4" name="灯片编号占位符 3"/>
          <p:cNvSpPr>
            <a:spLocks noGrp="1"/>
          </p:cNvSpPr>
          <p:nvPr>
            <p:ph type="sldNum" sz="quarter" idx="5"/>
          </p:nvPr>
        </p:nvSpPr>
        <p:spPr/>
        <p:txBody>
          <a:bodyPr/>
          <a:lstStyle/>
          <a:p>
            <a:fld id="{E9E6FDB6-6D2B-46C1-9FA1-D82906A37C3A}" type="slidenum">
              <a:rPr lang="zh-CN" altLang="en-US" smtClean="0"/>
              <a:t>14</a:t>
            </a:fld>
            <a:endParaRPr lang="zh-CN" altLang="en-US"/>
          </a:p>
        </p:txBody>
      </p:sp>
    </p:spTree>
    <p:extLst>
      <p:ext uri="{BB962C8B-B14F-4D97-AF65-F5344CB8AC3E}">
        <p14:creationId xmlns:p14="http://schemas.microsoft.com/office/powerpoint/2010/main" val="4175316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我们通过对参议院关系网络的初步可视化分析，可以发现有</a:t>
            </a:r>
            <a:r>
              <a:rPr kumimoji="1" lang="en-US" altLang="zh-CN" dirty="0"/>
              <a:t>49</a:t>
            </a:r>
            <a:r>
              <a:rPr kumimoji="1" lang="zh-CN" altLang="en-US" dirty="0"/>
              <a:t>名参议员并未联合提案。</a:t>
            </a:r>
            <a:endParaRPr kumimoji="1" lang="en-US" altLang="zh-CN" dirty="0"/>
          </a:p>
          <a:p>
            <a:r>
              <a:rPr kumimoji="1" lang="zh-CN" altLang="en-US" dirty="0"/>
              <a:t>在此基础上，我们通过中心性（</a:t>
            </a:r>
            <a:r>
              <a:rPr kumimoji="1" lang="en" altLang="zh-CN" dirty="0"/>
              <a:t>betweenness</a:t>
            </a:r>
            <a:r>
              <a:rPr kumimoji="1" lang="zh-CN" altLang="en" dirty="0"/>
              <a:t>）</a:t>
            </a:r>
            <a:r>
              <a:rPr kumimoji="1" lang="zh-CN" altLang="en-US" dirty="0"/>
              <a:t>对该网络进行进一步分析，结果如图</a:t>
            </a:r>
            <a:r>
              <a:rPr kumimoji="1" lang="zh-CN" altLang="en" dirty="0"/>
              <a:t>，</a:t>
            </a:r>
            <a:r>
              <a:rPr kumimoji="1" lang="zh-CN" altLang="en-US" dirty="0"/>
              <a:t>可以看出少部分议员如（</a:t>
            </a:r>
            <a:r>
              <a:rPr kumimoji="1" lang="en" altLang="zh-CN" dirty="0"/>
              <a:t>Dodd, Christopher J.</a:t>
            </a:r>
            <a:r>
              <a:rPr kumimoji="1" lang="zh-CN" altLang="en" dirty="0"/>
              <a:t>，</a:t>
            </a:r>
            <a:r>
              <a:rPr kumimoji="1" lang="zh-CN" altLang="en-US" dirty="0"/>
              <a:t>编号</a:t>
            </a:r>
            <a:r>
              <a:rPr kumimoji="1" lang="en" altLang="zh-CN" dirty="0"/>
              <a:t>D000388</a:t>
            </a:r>
            <a:r>
              <a:rPr kumimoji="1" lang="zh-CN" altLang="en-US" dirty="0"/>
              <a:t>和</a:t>
            </a:r>
            <a:r>
              <a:rPr kumimoji="1" lang="en" altLang="zh-CN" dirty="0"/>
              <a:t>Daschle, Thomas A.</a:t>
            </a:r>
            <a:r>
              <a:rPr kumimoji="1" lang="zh-CN" altLang="en" dirty="0"/>
              <a:t>，</a:t>
            </a:r>
            <a:r>
              <a:rPr kumimoji="1" lang="zh-CN" altLang="en-US" dirty="0"/>
              <a:t>编号</a:t>
            </a:r>
            <a:r>
              <a:rPr kumimoji="1" lang="en" altLang="zh-CN" dirty="0"/>
              <a:t>D000064</a:t>
            </a:r>
            <a:r>
              <a:rPr kumimoji="1" lang="zh-CN" altLang="en" dirty="0"/>
              <a:t>）</a:t>
            </a:r>
            <a:r>
              <a:rPr kumimoji="1" lang="zh-CN" altLang="en-US" dirty="0"/>
              <a:t>常常参与联合提案，多数议员并未参与很多提案。</a:t>
            </a:r>
          </a:p>
        </p:txBody>
      </p:sp>
      <p:sp>
        <p:nvSpPr>
          <p:cNvPr id="4" name="灯片编号占位符 3"/>
          <p:cNvSpPr>
            <a:spLocks noGrp="1"/>
          </p:cNvSpPr>
          <p:nvPr>
            <p:ph type="sldNum" sz="quarter" idx="5"/>
          </p:nvPr>
        </p:nvSpPr>
        <p:spPr/>
        <p:txBody>
          <a:bodyPr/>
          <a:lstStyle/>
          <a:p>
            <a:fld id="{E9E6FDB6-6D2B-46C1-9FA1-D82906A37C3A}" type="slidenum">
              <a:rPr lang="zh-CN" altLang="en-US" smtClean="0"/>
              <a:t>15</a:t>
            </a:fld>
            <a:endParaRPr lang="zh-CN" altLang="en-US"/>
          </a:p>
        </p:txBody>
      </p:sp>
    </p:spTree>
    <p:extLst>
      <p:ext uri="{BB962C8B-B14F-4D97-AF65-F5344CB8AC3E}">
        <p14:creationId xmlns:p14="http://schemas.microsoft.com/office/powerpoint/2010/main" val="32451286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众议院中有</a:t>
            </a:r>
            <a:r>
              <a:rPr kumimoji="1" lang="en-US" altLang="zh-CN" dirty="0"/>
              <a:t>400</a:t>
            </a:r>
            <a:r>
              <a:rPr kumimoji="1" lang="zh-CN" altLang="en-US" dirty="0"/>
              <a:t>余个节点，近</a:t>
            </a:r>
            <a:r>
              <a:rPr kumimoji="1" lang="en-US" altLang="zh-CN" dirty="0"/>
              <a:t>100000</a:t>
            </a:r>
            <a:r>
              <a:rPr kumimoji="1" lang="zh-CN" altLang="en-US" dirty="0"/>
              <a:t>条边，导致生成的图像过于复杂，无法仅通过可视化进行分析，需要进一步量化分析。</a:t>
            </a:r>
          </a:p>
        </p:txBody>
      </p:sp>
      <p:sp>
        <p:nvSpPr>
          <p:cNvPr id="4" name="灯片编号占位符 3"/>
          <p:cNvSpPr>
            <a:spLocks noGrp="1"/>
          </p:cNvSpPr>
          <p:nvPr>
            <p:ph type="sldNum" sz="quarter" idx="5"/>
          </p:nvPr>
        </p:nvSpPr>
        <p:spPr/>
        <p:txBody>
          <a:bodyPr/>
          <a:lstStyle/>
          <a:p>
            <a:fld id="{E9E6FDB6-6D2B-46C1-9FA1-D82906A37C3A}" type="slidenum">
              <a:rPr lang="zh-CN" altLang="en-US" smtClean="0"/>
              <a:t>16</a:t>
            </a:fld>
            <a:endParaRPr lang="zh-CN" altLang="en-US"/>
          </a:p>
        </p:txBody>
      </p:sp>
    </p:spTree>
    <p:extLst>
      <p:ext uri="{BB962C8B-B14F-4D97-AF65-F5344CB8AC3E}">
        <p14:creationId xmlns:p14="http://schemas.microsoft.com/office/powerpoint/2010/main" val="34370829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标题幻灯片">
    <p:spTree>
      <p:nvGrpSpPr>
        <p:cNvPr id="1" name=""/>
        <p:cNvGrpSpPr/>
        <p:nvPr/>
      </p:nvGrpSpPr>
      <p:grpSpPr>
        <a:xfrm>
          <a:off x="0" y="0"/>
          <a:ext cx="0" cy="0"/>
          <a:chOff x="0" y="0"/>
          <a:chExt cx="0" cy="0"/>
        </a:xfrm>
      </p:grpSpPr>
      <p:sp>
        <p:nvSpPr>
          <p:cNvPr id="9" name="矩形 8"/>
          <p:cNvSpPr/>
          <p:nvPr userDrawn="1"/>
        </p:nvSpPr>
        <p:spPr>
          <a:xfrm>
            <a:off x="246745" y="253094"/>
            <a:ext cx="11698512" cy="6351814"/>
          </a:xfrm>
          <a:prstGeom prst="rect">
            <a:avLst/>
          </a:prstGeom>
          <a:noFill/>
          <a:ln w="12700">
            <a:solidFill>
              <a:srgbClr val="1D35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Freeform 5"/>
          <p:cNvSpPr/>
          <p:nvPr userDrawn="1"/>
        </p:nvSpPr>
        <p:spPr bwMode="auto">
          <a:xfrm rot="13500000">
            <a:off x="5947889" y="79823"/>
            <a:ext cx="296227" cy="296227"/>
          </a:xfrm>
          <a:custGeom>
            <a:avLst/>
            <a:gdLst>
              <a:gd name="T0" fmla="*/ 0 w 570"/>
              <a:gd name="T1" fmla="*/ 570 h 570"/>
              <a:gd name="T2" fmla="*/ 0 w 570"/>
              <a:gd name="T3" fmla="*/ 0 h 570"/>
              <a:gd name="T4" fmla="*/ 570 w 570"/>
              <a:gd name="T5" fmla="*/ 0 h 570"/>
              <a:gd name="T6" fmla="*/ 0 w 570"/>
              <a:gd name="T7" fmla="*/ 570 h 570"/>
            </a:gdLst>
            <a:ahLst/>
            <a:cxnLst>
              <a:cxn ang="0">
                <a:pos x="T0" y="T1"/>
              </a:cxn>
              <a:cxn ang="0">
                <a:pos x="T2" y="T3"/>
              </a:cxn>
              <a:cxn ang="0">
                <a:pos x="T4" y="T5"/>
              </a:cxn>
              <a:cxn ang="0">
                <a:pos x="T6" y="T7"/>
              </a:cxn>
            </a:cxnLst>
            <a:rect l="0" t="0" r="r" b="b"/>
            <a:pathLst>
              <a:path w="570" h="570">
                <a:moveTo>
                  <a:pt x="0" y="570"/>
                </a:moveTo>
                <a:lnTo>
                  <a:pt x="0" y="0"/>
                </a:lnTo>
                <a:lnTo>
                  <a:pt x="570" y="0"/>
                </a:lnTo>
                <a:lnTo>
                  <a:pt x="0" y="570"/>
                </a:lnTo>
                <a:close/>
              </a:path>
            </a:pathLst>
          </a:custGeom>
          <a:solidFill>
            <a:srgbClr val="1D3559"/>
          </a:solidFill>
          <a:ln w="25400">
            <a:solidFill>
              <a:schemeClr val="bg1"/>
            </a:solidFill>
          </a:ln>
        </p:spPr>
        <p:txBody>
          <a:bodyPr vert="horz" wrap="square" lIns="91440" tIns="45720" rIns="91440" bIns="45720" numCol="1" anchor="t" anchorCtr="0" compatLnSpc="1"/>
          <a:lstStyle/>
          <a:p>
            <a:endParaRPr lang="zh-CN" altLang="en-US"/>
          </a:p>
        </p:txBody>
      </p:sp>
      <p:sp>
        <p:nvSpPr>
          <p:cNvPr id="17" name="Freeform 5"/>
          <p:cNvSpPr/>
          <p:nvPr userDrawn="1"/>
        </p:nvSpPr>
        <p:spPr bwMode="auto">
          <a:xfrm rot="2700000">
            <a:off x="5947891" y="6500422"/>
            <a:ext cx="296227" cy="296227"/>
          </a:xfrm>
          <a:custGeom>
            <a:avLst/>
            <a:gdLst>
              <a:gd name="T0" fmla="*/ 0 w 570"/>
              <a:gd name="T1" fmla="*/ 570 h 570"/>
              <a:gd name="T2" fmla="*/ 0 w 570"/>
              <a:gd name="T3" fmla="*/ 0 h 570"/>
              <a:gd name="T4" fmla="*/ 570 w 570"/>
              <a:gd name="T5" fmla="*/ 0 h 570"/>
              <a:gd name="T6" fmla="*/ 0 w 570"/>
              <a:gd name="T7" fmla="*/ 570 h 570"/>
            </a:gdLst>
            <a:ahLst/>
            <a:cxnLst>
              <a:cxn ang="0">
                <a:pos x="T0" y="T1"/>
              </a:cxn>
              <a:cxn ang="0">
                <a:pos x="T2" y="T3"/>
              </a:cxn>
              <a:cxn ang="0">
                <a:pos x="T4" y="T5"/>
              </a:cxn>
              <a:cxn ang="0">
                <a:pos x="T6" y="T7"/>
              </a:cxn>
            </a:cxnLst>
            <a:rect l="0" t="0" r="r" b="b"/>
            <a:pathLst>
              <a:path w="570" h="570">
                <a:moveTo>
                  <a:pt x="0" y="570"/>
                </a:moveTo>
                <a:lnTo>
                  <a:pt x="0" y="0"/>
                </a:lnTo>
                <a:lnTo>
                  <a:pt x="570" y="0"/>
                </a:lnTo>
                <a:lnTo>
                  <a:pt x="0" y="570"/>
                </a:lnTo>
                <a:close/>
              </a:path>
            </a:pathLst>
          </a:custGeom>
          <a:solidFill>
            <a:srgbClr val="1D3559"/>
          </a:solidFill>
          <a:ln w="25400">
            <a:solidFill>
              <a:schemeClr val="bg1"/>
            </a:solidFill>
          </a:ln>
        </p:spPr>
        <p:txBody>
          <a:bodyPr vert="horz" wrap="square" lIns="91440" tIns="45720" rIns="91440" bIns="45720" numCol="1" anchor="t" anchorCtr="0" compatLnSpc="1"/>
          <a:lstStyle/>
          <a:p>
            <a:endParaRPr lang="zh-CN" altLang="en-US"/>
          </a:p>
        </p:txBody>
      </p:sp>
      <p:sp>
        <p:nvSpPr>
          <p:cNvPr id="11" name="副标题 2"/>
          <p:cNvSpPr>
            <a:spLocks noGrp="1"/>
          </p:cNvSpPr>
          <p:nvPr>
            <p:ph type="subTitle" idx="1"/>
          </p:nvPr>
        </p:nvSpPr>
        <p:spPr>
          <a:xfrm>
            <a:off x="669925" y="2848384"/>
            <a:ext cx="7855511" cy="558799"/>
          </a:xfrm>
        </p:spPr>
        <p:txBody>
          <a:bodyPr anchor="ctr">
            <a:normAutofit/>
          </a:bodyPr>
          <a:lstStyle>
            <a:lvl1pPr marL="0" indent="0" algn="l">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4" name="标题 1"/>
          <p:cNvSpPr>
            <a:spLocks noGrp="1"/>
          </p:cNvSpPr>
          <p:nvPr>
            <p:ph type="ctrTitle"/>
          </p:nvPr>
        </p:nvSpPr>
        <p:spPr>
          <a:xfrm>
            <a:off x="669925" y="2149793"/>
            <a:ext cx="7855511" cy="698591"/>
          </a:xfrm>
        </p:spPr>
        <p:txBody>
          <a:bodyPr anchor="ctr">
            <a:normAutofit/>
          </a:bodyPr>
          <a:lstStyle>
            <a:lvl1pPr algn="l">
              <a:defRPr sz="4000">
                <a:solidFill>
                  <a:schemeClr val="tx1"/>
                </a:solidFill>
              </a:defRPr>
            </a:lvl1pPr>
          </a:lstStyle>
          <a:p>
            <a:r>
              <a:rPr lang="en-US" dirty="0"/>
              <a:t>Click to edit Master title style</a:t>
            </a:r>
            <a:endParaRPr lang="zh-CN" altLang="en-US" dirty="0"/>
          </a:p>
        </p:txBody>
      </p:sp>
      <p:sp>
        <p:nvSpPr>
          <p:cNvPr id="15" name="文本占位符 13"/>
          <p:cNvSpPr>
            <a:spLocks noGrp="1"/>
          </p:cNvSpPr>
          <p:nvPr>
            <p:ph type="body" sz="quarter" idx="10" hasCustomPrompt="1"/>
          </p:nvPr>
        </p:nvSpPr>
        <p:spPr>
          <a:xfrm>
            <a:off x="669925" y="4611692"/>
            <a:ext cx="7855511" cy="296271"/>
          </a:xfrm>
        </p:spPr>
        <p:txBody>
          <a:bodyPr vert="horz" anchor="ctr">
            <a:noAutofit/>
          </a:bodyPr>
          <a:lstStyle>
            <a:lvl1pPr marL="0" indent="0" algn="l">
              <a:buNone/>
              <a:defRPr sz="1500" b="0">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dirty="0"/>
              <a:t>Signature</a:t>
            </a:r>
          </a:p>
        </p:txBody>
      </p:sp>
      <p:sp>
        <p:nvSpPr>
          <p:cNvPr id="16" name="文本占位符 13"/>
          <p:cNvSpPr>
            <a:spLocks noGrp="1"/>
          </p:cNvSpPr>
          <p:nvPr>
            <p:ph type="body" sz="quarter" idx="11" hasCustomPrompt="1"/>
          </p:nvPr>
        </p:nvSpPr>
        <p:spPr>
          <a:xfrm>
            <a:off x="669925" y="4907963"/>
            <a:ext cx="7855511" cy="296271"/>
          </a:xfrm>
        </p:spPr>
        <p:txBody>
          <a:bodyPr vert="horz" anchor="ctr">
            <a:noAutofit/>
          </a:bodyPr>
          <a:lstStyle>
            <a:lvl1pPr marL="0" indent="0" algn="l">
              <a:buNone/>
              <a:defRPr sz="1500" b="0">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dirty="0"/>
              <a:t>Date</a:t>
            </a:r>
            <a:endParaRPr lang="zh-CN" alt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节标题">
    <p:spTree>
      <p:nvGrpSpPr>
        <p:cNvPr id="1" name=""/>
        <p:cNvGrpSpPr/>
        <p:nvPr/>
      </p:nvGrpSpPr>
      <p:grpSpPr>
        <a:xfrm>
          <a:off x="0" y="0"/>
          <a:ext cx="0" cy="0"/>
          <a:chOff x="0" y="0"/>
          <a:chExt cx="0" cy="0"/>
        </a:xfrm>
      </p:grpSpPr>
      <p:sp>
        <p:nvSpPr>
          <p:cNvPr id="6" name="矩形 5"/>
          <p:cNvSpPr/>
          <p:nvPr userDrawn="1"/>
        </p:nvSpPr>
        <p:spPr>
          <a:xfrm>
            <a:off x="609600" y="1915886"/>
            <a:ext cx="11582399" cy="798285"/>
          </a:xfrm>
          <a:prstGeom prst="rect">
            <a:avLst/>
          </a:prstGeom>
          <a:solidFill>
            <a:srgbClr val="202D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标题 1"/>
          <p:cNvSpPr>
            <a:spLocks noGrp="1"/>
          </p:cNvSpPr>
          <p:nvPr>
            <p:ph type="title"/>
          </p:nvPr>
        </p:nvSpPr>
        <p:spPr>
          <a:xfrm>
            <a:off x="2609001" y="3128192"/>
            <a:ext cx="5419185" cy="895350"/>
          </a:xfrm>
        </p:spPr>
        <p:txBody>
          <a:bodyPr anchor="b">
            <a:normAutofit/>
          </a:bodyPr>
          <a:lstStyle>
            <a:lvl1pPr algn="l">
              <a:defRPr sz="2400" b="1">
                <a:solidFill>
                  <a:schemeClr val="tx1"/>
                </a:solidFill>
              </a:defRPr>
            </a:lvl1pPr>
          </a:lstStyle>
          <a:p>
            <a:r>
              <a:rPr lang="en-US" dirty="0"/>
              <a:t>Click to edit Master title style</a:t>
            </a:r>
            <a:endParaRPr lang="zh-CN" altLang="en-US" dirty="0"/>
          </a:p>
        </p:txBody>
      </p:sp>
      <p:sp>
        <p:nvSpPr>
          <p:cNvPr id="7" name="文本占位符 2"/>
          <p:cNvSpPr>
            <a:spLocks noGrp="1"/>
          </p:cNvSpPr>
          <p:nvPr>
            <p:ph type="body" idx="1"/>
          </p:nvPr>
        </p:nvSpPr>
        <p:spPr>
          <a:xfrm>
            <a:off x="2610117" y="4023542"/>
            <a:ext cx="5419185" cy="1015623"/>
          </a:xfrm>
        </p:spPr>
        <p:txBody>
          <a:bodyPr anchor="t">
            <a:normAutofit/>
          </a:bodyPr>
          <a:lstStyle>
            <a:lvl1pPr marL="0" indent="0" algn="l">
              <a:lnSpc>
                <a:spcPct val="100000"/>
              </a:lnSpc>
              <a:buNone/>
              <a:defRPr sz="11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Tree>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lvl1pPr>
              <a:defRPr/>
            </a:lvl1pPr>
          </a:lstStyle>
          <a:p>
            <a:r>
              <a:rPr lang="en-US" altLang="zh-CN" dirty="0"/>
              <a:t>Click to edit Master title style</a:t>
            </a:r>
            <a:endParaRPr lang="zh-CN" altLang="en-US" dirty="0"/>
          </a:p>
        </p:txBody>
      </p:sp>
      <p:sp>
        <p:nvSpPr>
          <p:cNvPr id="8" name="内容占位符 7"/>
          <p:cNvSpPr>
            <a:spLocks noGrp="1"/>
          </p:cNvSpPr>
          <p:nvPr>
            <p:ph sz="quarter" idx="13"/>
          </p:nvPr>
        </p:nvSpPr>
        <p:spPr>
          <a:xfrm>
            <a:off x="669925" y="1130299"/>
            <a:ext cx="10850563" cy="5006975"/>
          </a:xfrm>
        </p:spPr>
        <p:txBody>
          <a:bodyPr/>
          <a:lstStyle>
            <a:lvl1pPr>
              <a:defRPr/>
            </a:lvl1pPr>
            <a:lvl2pPr>
              <a:defRPr/>
            </a:lvl2pPr>
            <a:lvl3pPr>
              <a:defRPr/>
            </a:lvl3pPr>
            <a:lvl4pPr>
              <a:defRPr/>
            </a:lvl4pPr>
            <a:lvl5pPr>
              <a:defRPr/>
            </a:lvl5pPr>
          </a:lstStyle>
          <a:p>
            <a:pPr lvl="0"/>
            <a:r>
              <a:rPr lang="en-US" altLang="zh-CN" dirty="0"/>
              <a:t>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zh-CN" altLang="en-US" dirty="0"/>
          </a:p>
        </p:txBody>
      </p:sp>
      <p:sp>
        <p:nvSpPr>
          <p:cNvPr id="2" name="日期占位符 1"/>
          <p:cNvSpPr>
            <a:spLocks noGrp="1"/>
          </p:cNvSpPr>
          <p:nvPr>
            <p:ph type="dt" sz="half" idx="14"/>
          </p:nvPr>
        </p:nvSpPr>
        <p:spPr/>
        <p:txBody>
          <a:bodyPr/>
          <a:lstStyle/>
          <a:p>
            <a:fld id="{6489D9C7-5DC6-4263-87FF-7C99F6FB63C3}" type="datetime1">
              <a:rPr lang="zh-CN" altLang="en-US" smtClean="0"/>
              <a:t>2023/5/9</a:t>
            </a:fld>
            <a:endParaRPr lang="zh-CN" altLang="en-US"/>
          </a:p>
        </p:txBody>
      </p:sp>
      <p:sp>
        <p:nvSpPr>
          <p:cNvPr id="7" name="页脚占位符 6"/>
          <p:cNvSpPr>
            <a:spLocks noGrp="1"/>
          </p:cNvSpPr>
          <p:nvPr>
            <p:ph type="ftr" sz="quarter" idx="15"/>
          </p:nvPr>
        </p:nvSpPr>
        <p:spPr/>
        <p:txBody>
          <a:bodyPr/>
          <a:lstStyle/>
          <a:p>
            <a:r>
              <a:rPr lang="en-US" altLang="zh-CN"/>
              <a:t>www.islide.cc</a:t>
            </a:r>
            <a:endParaRPr lang="zh-CN" altLang="en-US" dirty="0"/>
          </a:p>
        </p:txBody>
      </p:sp>
      <p:sp>
        <p:nvSpPr>
          <p:cNvPr id="9" name="灯片编号占位符 8"/>
          <p:cNvSpPr>
            <a:spLocks noGrp="1"/>
          </p:cNvSpPr>
          <p:nvPr>
            <p:ph type="sldNum" sz="quarter" idx="16"/>
          </p:nvPr>
        </p:nvSpPr>
        <p:spPr/>
        <p:txBody>
          <a:bodyPr/>
          <a:lstStyle/>
          <a:p>
            <a:fld id="{5DD3DB80-B894-403A-B48E-6FDC1A72010E}"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userDrawn="1">
  <p:cSld name="仅标题页">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ltLang="zh-CN" dirty="0"/>
              <a:t>Click to edit Master title style</a:t>
            </a:r>
            <a:endParaRPr lang="en-US" dirty="0"/>
          </a:p>
        </p:txBody>
      </p:sp>
      <p:sp>
        <p:nvSpPr>
          <p:cNvPr id="6" name="日期占位符 5"/>
          <p:cNvSpPr>
            <a:spLocks noGrp="1"/>
          </p:cNvSpPr>
          <p:nvPr>
            <p:ph type="dt" sz="half" idx="10"/>
          </p:nvPr>
        </p:nvSpPr>
        <p:spPr/>
        <p:txBody>
          <a:bodyPr/>
          <a:lstStyle/>
          <a:p>
            <a:fld id="{6489D9C7-5DC6-4263-87FF-7C99F6FB63C3}" type="datetime1">
              <a:rPr lang="zh-CN" altLang="en-US" smtClean="0"/>
              <a:t>2023/5/9</a:t>
            </a:fld>
            <a:endParaRPr lang="zh-CN" altLang="en-US"/>
          </a:p>
        </p:txBody>
      </p:sp>
      <p:sp>
        <p:nvSpPr>
          <p:cNvPr id="7" name="页脚占位符 6"/>
          <p:cNvSpPr>
            <a:spLocks noGrp="1"/>
          </p:cNvSpPr>
          <p:nvPr>
            <p:ph type="ftr" sz="quarter" idx="11"/>
          </p:nvPr>
        </p:nvSpPr>
        <p:spPr/>
        <p:txBody>
          <a:bodyPr/>
          <a:lstStyle/>
          <a:p>
            <a:r>
              <a:rPr lang="en-US" altLang="zh-CN"/>
              <a:t>www.islide.cc</a:t>
            </a:r>
            <a:endParaRPr lang="zh-CN" altLang="en-US" dirty="0"/>
          </a:p>
        </p:txBody>
      </p:sp>
      <p:sp>
        <p:nvSpPr>
          <p:cNvPr id="8" name="灯片编号占位符 7"/>
          <p:cNvSpPr>
            <a:spLocks noGrp="1"/>
          </p:cNvSpPr>
          <p:nvPr>
            <p:ph type="sldNum" sz="quarter" idx="12"/>
          </p:nvPr>
        </p:nvSpPr>
        <p:spPr/>
        <p:txBody>
          <a:bodyPr/>
          <a:lstStyle/>
          <a:p>
            <a:fld id="{5DD3DB80-B894-403A-B48E-6FDC1A72010E}"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末尾幻灯片">
    <p:spTree>
      <p:nvGrpSpPr>
        <p:cNvPr id="1" name=""/>
        <p:cNvGrpSpPr/>
        <p:nvPr/>
      </p:nvGrpSpPr>
      <p:grpSpPr>
        <a:xfrm>
          <a:off x="0" y="0"/>
          <a:ext cx="0" cy="0"/>
          <a:chOff x="0" y="0"/>
          <a:chExt cx="0" cy="0"/>
        </a:xfrm>
      </p:grpSpPr>
      <p:sp>
        <p:nvSpPr>
          <p:cNvPr id="5" name="标题 1"/>
          <p:cNvSpPr>
            <a:spLocks noGrp="1"/>
          </p:cNvSpPr>
          <p:nvPr>
            <p:ph type="ctrTitle" hasCustomPrompt="1"/>
          </p:nvPr>
        </p:nvSpPr>
        <p:spPr>
          <a:xfrm>
            <a:off x="2176506" y="2354263"/>
            <a:ext cx="5426076" cy="1621509"/>
          </a:xfrm>
        </p:spPr>
        <p:txBody>
          <a:bodyPr anchor="b">
            <a:normAutofit/>
          </a:bodyPr>
          <a:lstStyle>
            <a:lvl1pPr marL="0" indent="0" algn="l">
              <a:buFont typeface="Arial" panose="020B0604020202020204" pitchFamily="34" charset="0"/>
              <a:buNone/>
              <a:defRPr sz="3200">
                <a:solidFill>
                  <a:schemeClr val="tx1"/>
                </a:solidFill>
              </a:defRPr>
            </a:lvl1pPr>
          </a:lstStyle>
          <a:p>
            <a:r>
              <a:rPr lang="en-US" altLang="zh-CN" dirty="0"/>
              <a:t>Conclusion</a:t>
            </a:r>
            <a:endParaRPr lang="zh-CN" altLang="en-US" dirty="0"/>
          </a:p>
        </p:txBody>
      </p:sp>
      <p:sp>
        <p:nvSpPr>
          <p:cNvPr id="6" name="文本占位符 62"/>
          <p:cNvSpPr>
            <a:spLocks noGrp="1"/>
          </p:cNvSpPr>
          <p:nvPr>
            <p:ph type="body" sz="quarter" idx="18" hasCustomPrompt="1"/>
          </p:nvPr>
        </p:nvSpPr>
        <p:spPr>
          <a:xfrm>
            <a:off x="2176506" y="4660499"/>
            <a:ext cx="5426076" cy="310871"/>
          </a:xfrm>
        </p:spPr>
        <p:txBody>
          <a:bodyPr vert="horz" lIns="91440" tIns="45720" rIns="91440" bIns="45720" rtlCol="0">
            <a:normAutofit/>
          </a:bodyPr>
          <a:lstStyle>
            <a:lvl1pPr marL="0" indent="0" algn="l">
              <a:buNone/>
              <a:defRPr lang="zh-CN" altLang="en-US" sz="1500" smtClean="0">
                <a:solidFill>
                  <a:schemeClr val="tx1"/>
                </a:solidFill>
              </a:defRPr>
            </a:lvl1pPr>
            <a:lvl2pPr>
              <a:defRPr lang="zh-CN" altLang="en-US" sz="2000" smtClean="0"/>
            </a:lvl2pPr>
            <a:lvl3pPr>
              <a:defRPr lang="zh-CN" altLang="en-US" sz="1800" smtClean="0"/>
            </a:lvl3pPr>
            <a:lvl4pPr>
              <a:defRPr lang="zh-CN" altLang="en-US" sz="1600" smtClean="0"/>
            </a:lvl4pPr>
            <a:lvl5pPr>
              <a:defRPr lang="zh-CN" altLang="en-US" sz="1600"/>
            </a:lvl5pPr>
          </a:lstStyle>
          <a:p>
            <a:pPr marL="228600" marR="0" lvl="0" indent="-228600" fontAlgn="auto">
              <a:spcAft>
                <a:spcPts val="0"/>
              </a:spcAft>
              <a:buClrTx/>
              <a:buSzTx/>
            </a:pPr>
            <a:r>
              <a:rPr lang="en-US" altLang="zh-CN" dirty="0"/>
              <a:t>Data</a:t>
            </a:r>
          </a:p>
        </p:txBody>
      </p:sp>
      <p:sp>
        <p:nvSpPr>
          <p:cNvPr id="7" name="文本占位符 13"/>
          <p:cNvSpPr>
            <a:spLocks noGrp="1"/>
          </p:cNvSpPr>
          <p:nvPr>
            <p:ph type="body" sz="quarter" idx="10" hasCustomPrompt="1"/>
          </p:nvPr>
        </p:nvSpPr>
        <p:spPr>
          <a:xfrm>
            <a:off x="2176507" y="4364228"/>
            <a:ext cx="5426076" cy="296271"/>
          </a:xfrm>
        </p:spPr>
        <p:txBody>
          <a:bodyPr vert="horz" anchor="ctr">
            <a:noAutofit/>
          </a:bodyPr>
          <a:lstStyle>
            <a:lvl1pPr marL="0" indent="0" algn="l">
              <a:buNone/>
              <a:defRPr sz="1500" b="0">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dirty="0"/>
              <a:t>Signature</a:t>
            </a:r>
          </a:p>
        </p:txBody>
      </p:sp>
    </p:spTree>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69924" y="1"/>
            <a:ext cx="10850563" cy="1028699"/>
          </a:xfrm>
          <a:prstGeom prst="rect">
            <a:avLst/>
          </a:prstGeom>
        </p:spPr>
        <p:txBody>
          <a:bodyPr vert="horz" lIns="91440" tIns="45720" rIns="91440" bIns="45720" rtlCol="0" anchor="b">
            <a:normAutofit/>
          </a:bodyPr>
          <a:lstStyle/>
          <a:p>
            <a:r>
              <a:rPr lang="en-US" altLang="zh-CN" dirty="0"/>
              <a:t>Click to edit Master title style</a:t>
            </a:r>
            <a:endParaRPr lang="zh-CN" altLang="en-US" dirty="0"/>
          </a:p>
        </p:txBody>
      </p:sp>
      <p:sp>
        <p:nvSpPr>
          <p:cNvPr id="3" name="文本占位符 2"/>
          <p:cNvSpPr>
            <a:spLocks noGrp="1"/>
          </p:cNvSpPr>
          <p:nvPr>
            <p:ph type="body" idx="1"/>
          </p:nvPr>
        </p:nvSpPr>
        <p:spPr>
          <a:xfrm>
            <a:off x="669924" y="1123950"/>
            <a:ext cx="10850563" cy="5019675"/>
          </a:xfrm>
          <a:prstGeom prst="rect">
            <a:avLst/>
          </a:prstGeom>
        </p:spPr>
        <p:txBody>
          <a:bodyPr vert="horz" lIns="91440" tIns="45720" rIns="91440" bIns="45720" rtlCol="0">
            <a:normAutofit/>
          </a:bodyPr>
          <a:lstStyle/>
          <a:p>
            <a:pPr lvl="0"/>
            <a:r>
              <a:rPr lang="en-US" altLang="zh-CN" dirty="0"/>
              <a:t>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zh-CN" altLang="en-US" dirty="0"/>
          </a:p>
        </p:txBody>
      </p:sp>
      <p:sp>
        <p:nvSpPr>
          <p:cNvPr id="4" name="日期占位符 3"/>
          <p:cNvSpPr>
            <a:spLocks noGrp="1"/>
          </p:cNvSpPr>
          <p:nvPr>
            <p:ph type="dt" sz="half" idx="2"/>
          </p:nvPr>
        </p:nvSpPr>
        <p:spPr>
          <a:xfrm>
            <a:off x="5401732" y="6240463"/>
            <a:ext cx="1388536" cy="206381"/>
          </a:xfrm>
          <a:prstGeom prst="rect">
            <a:avLst/>
          </a:prstGeom>
        </p:spPr>
        <p:txBody>
          <a:bodyPr vert="horz" lIns="91440" tIns="45720" rIns="91440" bIns="45720" rtlCol="0" anchor="ctr"/>
          <a:lstStyle>
            <a:lvl1pPr algn="ctr">
              <a:defRPr sz="1000">
                <a:solidFill>
                  <a:schemeClr val="tx1">
                    <a:lumMod val="50000"/>
                    <a:lumOff val="50000"/>
                  </a:schemeClr>
                </a:solidFill>
              </a:defRPr>
            </a:lvl1pPr>
          </a:lstStyle>
          <a:p>
            <a:fld id="{6489D9C7-5DC6-4263-87FF-7C99F6FB63C3}" type="datetime1">
              <a:rPr lang="zh-CN" altLang="en-US" smtClean="0"/>
              <a:t>2023/5/9</a:t>
            </a:fld>
            <a:endParaRPr lang="zh-CN" altLang="en-US"/>
          </a:p>
        </p:txBody>
      </p:sp>
      <p:sp>
        <p:nvSpPr>
          <p:cNvPr id="5" name="页脚占位符 4"/>
          <p:cNvSpPr>
            <a:spLocks noGrp="1"/>
          </p:cNvSpPr>
          <p:nvPr>
            <p:ph type="ftr" sz="quarter" idx="3"/>
          </p:nvPr>
        </p:nvSpPr>
        <p:spPr>
          <a:xfrm>
            <a:off x="669924" y="6240463"/>
            <a:ext cx="4140201" cy="206381"/>
          </a:xfrm>
          <a:prstGeom prst="rect">
            <a:avLst/>
          </a:prstGeom>
        </p:spPr>
        <p:txBody>
          <a:bodyPr vert="horz" lIns="91440" tIns="45720" rIns="91440" bIns="45720" rtlCol="0" anchor="ctr"/>
          <a:lstStyle>
            <a:lvl1pPr algn="l">
              <a:defRPr sz="1000">
                <a:solidFill>
                  <a:schemeClr val="tx1">
                    <a:lumMod val="50000"/>
                    <a:lumOff val="50000"/>
                  </a:schemeClr>
                </a:solidFill>
              </a:defRPr>
            </a:lvl1pPr>
          </a:lstStyle>
          <a:p>
            <a:r>
              <a:rPr lang="en-US" altLang="zh-CN" dirty="0"/>
              <a:t>www.islide.cc</a:t>
            </a:r>
            <a:endParaRPr lang="zh-CN" altLang="en-US" dirty="0"/>
          </a:p>
        </p:txBody>
      </p:sp>
      <p:sp>
        <p:nvSpPr>
          <p:cNvPr id="6" name="灯片编号占位符 5"/>
          <p:cNvSpPr>
            <a:spLocks noGrp="1"/>
          </p:cNvSpPr>
          <p:nvPr>
            <p:ph type="sldNum" sz="quarter" idx="4"/>
          </p:nvPr>
        </p:nvSpPr>
        <p:spPr>
          <a:xfrm>
            <a:off x="8610599" y="6240463"/>
            <a:ext cx="2909888" cy="206381"/>
          </a:xfrm>
          <a:prstGeom prst="rect">
            <a:avLst/>
          </a:prstGeom>
        </p:spPr>
        <p:txBody>
          <a:bodyPr vert="horz" lIns="91440" tIns="45720" rIns="91440" bIns="45720" rtlCol="0" anchor="ctr"/>
          <a:lstStyle>
            <a:lvl1pPr algn="r">
              <a:defRPr sz="1000">
                <a:solidFill>
                  <a:schemeClr val="tx1">
                    <a:lumMod val="50000"/>
                    <a:lumOff val="50000"/>
                  </a:schemeClr>
                </a:solidFill>
              </a:defRPr>
            </a:lvl1pPr>
          </a:lstStyle>
          <a:p>
            <a:fld id="{5DD3DB80-B894-403A-B48E-6FDC1A72010E}"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p:hf hdr="0" dt="0"/>
  <p:txStyles>
    <p:titleStyle>
      <a:lvl1pPr algn="l" defTabSz="914400" rtl="0" eaLnBrk="1" latinLnBrk="0" hangingPunct="1">
        <a:lnSpc>
          <a:spcPct val="90000"/>
        </a:lnSpc>
        <a:spcBef>
          <a:spcPct val="0"/>
        </a:spcBef>
        <a:buNone/>
        <a:defRPr sz="28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hemeOverride" Target="../theme/themeOverride1.xml"/><Relationship Id="rId5" Type="http://schemas.openxmlformats.org/officeDocument/2006/relationships/image" Target="../media/image2.png"/><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4.xml"/><Relationship Id="rId5" Type="http://schemas.openxmlformats.org/officeDocument/2006/relationships/image" Target="../media/image26.png"/><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4.xml"/><Relationship Id="rId5" Type="http://schemas.openxmlformats.org/officeDocument/2006/relationships/image" Target="../media/image26.png"/><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1.xml"/><Relationship Id="rId1" Type="http://schemas.openxmlformats.org/officeDocument/2006/relationships/slideLayout" Target="../slideLayouts/slideLayout4.xml"/><Relationship Id="rId5" Type="http://schemas.openxmlformats.org/officeDocument/2006/relationships/image" Target="../media/image31.png"/><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chart" Target="../charts/chart1.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3.xml"/><Relationship Id="rId1" Type="http://schemas.openxmlformats.org/officeDocument/2006/relationships/slideLayout" Target="../slideLayouts/slideLayout4.xml"/><Relationship Id="rId5" Type="http://schemas.openxmlformats.org/officeDocument/2006/relationships/image" Target="../media/image2.png"/><Relationship Id="rId4" Type="http://schemas.openxmlformats.org/officeDocument/2006/relationships/image" Target="../media/image33.pn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tags" Target="../tags/tag2.xml"/><Relationship Id="rId5" Type="http://schemas.openxmlformats.org/officeDocument/2006/relationships/image" Target="../media/image35.svg"/><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image" Target="../media/image36.pn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image" Target="../media/image37.pn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image" Target="../media/image38.png"/></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0.xml"/><Relationship Id="rId1" Type="http://schemas.openxmlformats.org/officeDocument/2006/relationships/slideLayout" Target="../slideLayouts/slideLayout4.xml"/><Relationship Id="rId4" Type="http://schemas.openxmlformats.org/officeDocument/2006/relationships/image" Target="../media/image2.png"/></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4.xml"/><Relationship Id="rId5" Type="http://schemas.openxmlformats.org/officeDocument/2006/relationships/image" Target="../media/image41.png"/><Relationship Id="rId4" Type="http://schemas.openxmlformats.org/officeDocument/2006/relationships/image" Target="../media/image40.png"/></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Layout" Target="../slideLayouts/slideLayout2.xml"/><Relationship Id="rId1" Type="http://schemas.openxmlformats.org/officeDocument/2006/relationships/themeOverride" Target="../theme/themeOverride2.xm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2.xml"/><Relationship Id="rId1" Type="http://schemas.openxmlformats.org/officeDocument/2006/relationships/slideLayout" Target="../slideLayouts/slideLayout4.xml"/><Relationship Id="rId5" Type="http://schemas.openxmlformats.org/officeDocument/2006/relationships/image" Target="../media/image2.png"/><Relationship Id="rId4" Type="http://schemas.openxmlformats.org/officeDocument/2006/relationships/image" Target="../media/image40.png"/></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5.xml"/><Relationship Id="rId1" Type="http://schemas.openxmlformats.org/officeDocument/2006/relationships/slideLayout" Target="../slideLayouts/slideLayout4.xml"/><Relationship Id="rId5" Type="http://schemas.openxmlformats.org/officeDocument/2006/relationships/image" Target="../media/image43.png"/><Relationship Id="rId4" Type="http://schemas.openxmlformats.org/officeDocument/2006/relationships/image" Target="../media/image2.png"/></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4.xml"/><Relationship Id="rId1" Type="http://schemas.openxmlformats.org/officeDocument/2006/relationships/tags" Target="../tags/tag3.xml"/></Relationships>
</file>

<file path=ppt/slides/_rels/slide3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6.xml"/><Relationship Id="rId1" Type="http://schemas.openxmlformats.org/officeDocument/2006/relationships/themeOverride" Target="../theme/themeOverride3.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7.pn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16.png"/><Relationship Id="rId2" Type="http://schemas.openxmlformats.org/officeDocument/2006/relationships/image" Target="../media/image2.png"/><Relationship Id="rId16"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9.png"/><Relationship Id="rId15" Type="http://schemas.openxmlformats.org/officeDocument/2006/relationships/image" Target="../media/image1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 Id="rId1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任意多边形: 形状 46"/>
          <p:cNvSpPr/>
          <p:nvPr/>
        </p:nvSpPr>
        <p:spPr>
          <a:xfrm>
            <a:off x="0" y="67696"/>
            <a:ext cx="12192000" cy="2960914"/>
          </a:xfrm>
          <a:custGeom>
            <a:avLst/>
            <a:gdLst>
              <a:gd name="connsiteX0" fmla="*/ 0 w 12192000"/>
              <a:gd name="connsiteY0" fmla="*/ 0 h 2960914"/>
              <a:gd name="connsiteX1" fmla="*/ 474663 w 12192000"/>
              <a:gd name="connsiteY1" fmla="*/ 0 h 2960914"/>
              <a:gd name="connsiteX2" fmla="*/ 474663 w 12192000"/>
              <a:gd name="connsiteY2" fmla="*/ 5664 h 2960914"/>
              <a:gd name="connsiteX3" fmla="*/ 6092826 w 12192000"/>
              <a:gd name="connsiteY3" fmla="*/ 348569 h 2960914"/>
              <a:gd name="connsiteX4" fmla="*/ 11710988 w 12192000"/>
              <a:gd name="connsiteY4" fmla="*/ 5664 h 2960914"/>
              <a:gd name="connsiteX5" fmla="*/ 11710988 w 12192000"/>
              <a:gd name="connsiteY5" fmla="*/ 0 h 2960914"/>
              <a:gd name="connsiteX6" fmla="*/ 12192000 w 12192000"/>
              <a:gd name="connsiteY6" fmla="*/ 0 h 2960914"/>
              <a:gd name="connsiteX7" fmla="*/ 12192000 w 12192000"/>
              <a:gd name="connsiteY7" fmla="*/ 2960914 h 2960914"/>
              <a:gd name="connsiteX8" fmla="*/ 11491767 w 12192000"/>
              <a:gd name="connsiteY8" fmla="*/ 2960914 h 2960914"/>
              <a:gd name="connsiteX9" fmla="*/ 6092826 w 12192000"/>
              <a:gd name="connsiteY9" fmla="*/ 2631394 h 2960914"/>
              <a:gd name="connsiteX10" fmla="*/ 693884 w 12192000"/>
              <a:gd name="connsiteY10" fmla="*/ 2960914 h 2960914"/>
              <a:gd name="connsiteX11" fmla="*/ 0 w 12192000"/>
              <a:gd name="connsiteY11" fmla="*/ 2960914 h 2960914"/>
              <a:gd name="connsiteX0-1" fmla="*/ 0 w 12192000"/>
              <a:gd name="connsiteY0-2" fmla="*/ 0 h 2960914"/>
              <a:gd name="connsiteX1-3" fmla="*/ 474663 w 12192000"/>
              <a:gd name="connsiteY1-4" fmla="*/ 0 h 2960914"/>
              <a:gd name="connsiteX2-5" fmla="*/ 474663 w 12192000"/>
              <a:gd name="connsiteY2-6" fmla="*/ 5664 h 2960914"/>
              <a:gd name="connsiteX3-7" fmla="*/ 6092826 w 12192000"/>
              <a:gd name="connsiteY3-8" fmla="*/ 348569 h 2960914"/>
              <a:gd name="connsiteX4-9" fmla="*/ 11710988 w 12192000"/>
              <a:gd name="connsiteY4-10" fmla="*/ 5664 h 2960914"/>
              <a:gd name="connsiteX5-11" fmla="*/ 12192000 w 12192000"/>
              <a:gd name="connsiteY5-12" fmla="*/ 0 h 2960914"/>
              <a:gd name="connsiteX6-13" fmla="*/ 12192000 w 12192000"/>
              <a:gd name="connsiteY6-14" fmla="*/ 2960914 h 2960914"/>
              <a:gd name="connsiteX7-15" fmla="*/ 11491767 w 12192000"/>
              <a:gd name="connsiteY7-16" fmla="*/ 2960914 h 2960914"/>
              <a:gd name="connsiteX8-17" fmla="*/ 6092826 w 12192000"/>
              <a:gd name="connsiteY8-18" fmla="*/ 2631394 h 2960914"/>
              <a:gd name="connsiteX9-19" fmla="*/ 693884 w 12192000"/>
              <a:gd name="connsiteY9-20" fmla="*/ 2960914 h 2960914"/>
              <a:gd name="connsiteX10-21" fmla="*/ 0 w 12192000"/>
              <a:gd name="connsiteY10-22" fmla="*/ 2960914 h 2960914"/>
              <a:gd name="connsiteX11-23" fmla="*/ 0 w 12192000"/>
              <a:gd name="connsiteY11-24" fmla="*/ 0 h 2960914"/>
              <a:gd name="connsiteX0-25" fmla="*/ 0 w 12192000"/>
              <a:gd name="connsiteY0-26" fmla="*/ 0 h 2960914"/>
              <a:gd name="connsiteX1-27" fmla="*/ 474663 w 12192000"/>
              <a:gd name="connsiteY1-28" fmla="*/ 0 h 2960914"/>
              <a:gd name="connsiteX2-29" fmla="*/ 474663 w 12192000"/>
              <a:gd name="connsiteY2-30" fmla="*/ 5664 h 2960914"/>
              <a:gd name="connsiteX3-31" fmla="*/ 6092826 w 12192000"/>
              <a:gd name="connsiteY3-32" fmla="*/ 348569 h 2960914"/>
              <a:gd name="connsiteX4-33" fmla="*/ 12192000 w 12192000"/>
              <a:gd name="connsiteY4-34" fmla="*/ 0 h 2960914"/>
              <a:gd name="connsiteX5-35" fmla="*/ 12192000 w 12192000"/>
              <a:gd name="connsiteY5-36" fmla="*/ 2960914 h 2960914"/>
              <a:gd name="connsiteX6-37" fmla="*/ 11491767 w 12192000"/>
              <a:gd name="connsiteY6-38" fmla="*/ 2960914 h 2960914"/>
              <a:gd name="connsiteX7-39" fmla="*/ 6092826 w 12192000"/>
              <a:gd name="connsiteY7-40" fmla="*/ 2631394 h 2960914"/>
              <a:gd name="connsiteX8-41" fmla="*/ 693884 w 12192000"/>
              <a:gd name="connsiteY8-42" fmla="*/ 2960914 h 2960914"/>
              <a:gd name="connsiteX9-43" fmla="*/ 0 w 12192000"/>
              <a:gd name="connsiteY9-44" fmla="*/ 2960914 h 2960914"/>
              <a:gd name="connsiteX10-45" fmla="*/ 0 w 12192000"/>
              <a:gd name="connsiteY10-46" fmla="*/ 0 h 2960914"/>
              <a:gd name="connsiteX0-47" fmla="*/ 0 w 12192000"/>
              <a:gd name="connsiteY0-48" fmla="*/ 0 h 2960914"/>
              <a:gd name="connsiteX1-49" fmla="*/ 474663 w 12192000"/>
              <a:gd name="connsiteY1-50" fmla="*/ 0 h 2960914"/>
              <a:gd name="connsiteX2-51" fmla="*/ 6092826 w 12192000"/>
              <a:gd name="connsiteY2-52" fmla="*/ 348569 h 2960914"/>
              <a:gd name="connsiteX3-53" fmla="*/ 12192000 w 12192000"/>
              <a:gd name="connsiteY3-54" fmla="*/ 0 h 2960914"/>
              <a:gd name="connsiteX4-55" fmla="*/ 12192000 w 12192000"/>
              <a:gd name="connsiteY4-56" fmla="*/ 2960914 h 2960914"/>
              <a:gd name="connsiteX5-57" fmla="*/ 11491767 w 12192000"/>
              <a:gd name="connsiteY5-58" fmla="*/ 2960914 h 2960914"/>
              <a:gd name="connsiteX6-59" fmla="*/ 6092826 w 12192000"/>
              <a:gd name="connsiteY6-60" fmla="*/ 2631394 h 2960914"/>
              <a:gd name="connsiteX7-61" fmla="*/ 693884 w 12192000"/>
              <a:gd name="connsiteY7-62" fmla="*/ 2960914 h 2960914"/>
              <a:gd name="connsiteX8-63" fmla="*/ 0 w 12192000"/>
              <a:gd name="connsiteY8-64" fmla="*/ 2960914 h 2960914"/>
              <a:gd name="connsiteX9-65" fmla="*/ 0 w 12192000"/>
              <a:gd name="connsiteY9-66" fmla="*/ 0 h 2960914"/>
              <a:gd name="connsiteX0-67" fmla="*/ 0 w 12192000"/>
              <a:gd name="connsiteY0-68" fmla="*/ 0 h 2960914"/>
              <a:gd name="connsiteX1-69" fmla="*/ 6092826 w 12192000"/>
              <a:gd name="connsiteY1-70" fmla="*/ 348569 h 2960914"/>
              <a:gd name="connsiteX2-71" fmla="*/ 12192000 w 12192000"/>
              <a:gd name="connsiteY2-72" fmla="*/ 0 h 2960914"/>
              <a:gd name="connsiteX3-73" fmla="*/ 12192000 w 12192000"/>
              <a:gd name="connsiteY3-74" fmla="*/ 2960914 h 2960914"/>
              <a:gd name="connsiteX4-75" fmla="*/ 11491767 w 12192000"/>
              <a:gd name="connsiteY4-76" fmla="*/ 2960914 h 2960914"/>
              <a:gd name="connsiteX5-77" fmla="*/ 6092826 w 12192000"/>
              <a:gd name="connsiteY5-78" fmla="*/ 2631394 h 2960914"/>
              <a:gd name="connsiteX6-79" fmla="*/ 693884 w 12192000"/>
              <a:gd name="connsiteY6-80" fmla="*/ 2960914 h 2960914"/>
              <a:gd name="connsiteX7-81" fmla="*/ 0 w 12192000"/>
              <a:gd name="connsiteY7-82" fmla="*/ 2960914 h 2960914"/>
              <a:gd name="connsiteX8-83" fmla="*/ 0 w 12192000"/>
              <a:gd name="connsiteY8-84" fmla="*/ 0 h 2960914"/>
              <a:gd name="connsiteX0-85" fmla="*/ 0 w 12192000"/>
              <a:gd name="connsiteY0-86" fmla="*/ 0 h 2960914"/>
              <a:gd name="connsiteX1-87" fmla="*/ 6092826 w 12192000"/>
              <a:gd name="connsiteY1-88" fmla="*/ 348569 h 2960914"/>
              <a:gd name="connsiteX2-89" fmla="*/ 12192000 w 12192000"/>
              <a:gd name="connsiteY2-90" fmla="*/ 0 h 2960914"/>
              <a:gd name="connsiteX3-91" fmla="*/ 12192000 w 12192000"/>
              <a:gd name="connsiteY3-92" fmla="*/ 2960914 h 2960914"/>
              <a:gd name="connsiteX4-93" fmla="*/ 11491767 w 12192000"/>
              <a:gd name="connsiteY4-94" fmla="*/ 2960914 h 2960914"/>
              <a:gd name="connsiteX5-95" fmla="*/ 6092826 w 12192000"/>
              <a:gd name="connsiteY5-96" fmla="*/ 2631394 h 2960914"/>
              <a:gd name="connsiteX6-97" fmla="*/ 0 w 12192000"/>
              <a:gd name="connsiteY6-98" fmla="*/ 2960914 h 2960914"/>
              <a:gd name="connsiteX7-99" fmla="*/ 0 w 12192000"/>
              <a:gd name="connsiteY7-100" fmla="*/ 0 h 2960914"/>
              <a:gd name="connsiteX0-101" fmla="*/ 0 w 12192000"/>
              <a:gd name="connsiteY0-102" fmla="*/ 0 h 2960914"/>
              <a:gd name="connsiteX1-103" fmla="*/ 6092826 w 12192000"/>
              <a:gd name="connsiteY1-104" fmla="*/ 348569 h 2960914"/>
              <a:gd name="connsiteX2-105" fmla="*/ 12192000 w 12192000"/>
              <a:gd name="connsiteY2-106" fmla="*/ 0 h 2960914"/>
              <a:gd name="connsiteX3-107" fmla="*/ 12192000 w 12192000"/>
              <a:gd name="connsiteY3-108" fmla="*/ 2960914 h 2960914"/>
              <a:gd name="connsiteX4-109" fmla="*/ 6092826 w 12192000"/>
              <a:gd name="connsiteY4-110" fmla="*/ 2631394 h 2960914"/>
              <a:gd name="connsiteX5-111" fmla="*/ 0 w 12192000"/>
              <a:gd name="connsiteY5-112" fmla="*/ 2960914 h 2960914"/>
              <a:gd name="connsiteX6-113" fmla="*/ 0 w 12192000"/>
              <a:gd name="connsiteY6-114" fmla="*/ 0 h 296091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2192000" h="2960914">
                <a:moveTo>
                  <a:pt x="0" y="0"/>
                </a:moveTo>
                <a:lnTo>
                  <a:pt x="6092826" y="348569"/>
                </a:lnTo>
                <a:lnTo>
                  <a:pt x="12192000" y="0"/>
                </a:lnTo>
                <a:lnTo>
                  <a:pt x="12192000" y="2960914"/>
                </a:lnTo>
                <a:lnTo>
                  <a:pt x="6092826" y="2631394"/>
                </a:lnTo>
                <a:lnTo>
                  <a:pt x="0" y="2960914"/>
                </a:lnTo>
                <a:lnTo>
                  <a:pt x="0" y="0"/>
                </a:lnTo>
                <a:close/>
              </a:path>
            </a:pathLst>
          </a:custGeom>
          <a:blipFill rotWithShape="1">
            <a:blip r:embed="rId4"/>
            <a:srcRect/>
            <a:stretch>
              <a:fillRect t="-76226" b="-98284"/>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标题 3"/>
          <p:cNvSpPr>
            <a:spLocks noGrp="1"/>
          </p:cNvSpPr>
          <p:nvPr>
            <p:ph type="ctrTitle"/>
          </p:nvPr>
        </p:nvSpPr>
        <p:spPr>
          <a:xfrm>
            <a:off x="1470296" y="4295628"/>
            <a:ext cx="9204960" cy="1237197"/>
          </a:xfrm>
        </p:spPr>
        <p:txBody>
          <a:bodyPr>
            <a:normAutofit fontScale="90000"/>
          </a:bodyPr>
          <a:lstStyle/>
          <a:p>
            <a:pPr algn="ctr"/>
            <a:r>
              <a:rPr lang="zh-CN" altLang="en-US" sz="4900" dirty="0">
                <a:solidFill>
                  <a:srgbClr val="08071F">
                    <a:alpha val="30000"/>
                  </a:srgbClr>
                </a:solidFill>
                <a:latin typeface="Impact" panose="020B0806030902050204" pitchFamily="34" charset="0"/>
                <a:cs typeface="+mn-cs"/>
              </a:rPr>
              <a:t>美国国会议员关系网络的构建与应用</a:t>
            </a:r>
            <a:br>
              <a:rPr lang="en-US" altLang="zh-CN" sz="4900" dirty="0">
                <a:solidFill>
                  <a:srgbClr val="08071F">
                    <a:alpha val="30000"/>
                  </a:srgbClr>
                </a:solidFill>
                <a:latin typeface="Impact" panose="020B0806030902050204" pitchFamily="34" charset="0"/>
                <a:cs typeface="+mn-cs"/>
              </a:rPr>
            </a:br>
            <a:r>
              <a:rPr lang="zh-CN" altLang="en-US" sz="2000" dirty="0">
                <a:solidFill>
                  <a:srgbClr val="08071F">
                    <a:alpha val="30000"/>
                  </a:srgbClr>
                </a:solidFill>
                <a:latin typeface="Impact" panose="020B0806030902050204" pitchFamily="34" charset="0"/>
                <a:cs typeface="+mn-cs"/>
              </a:rPr>
              <a:t> </a:t>
            </a:r>
            <a:br>
              <a:rPr lang="en-US" altLang="zh-CN" sz="4900" dirty="0">
                <a:solidFill>
                  <a:srgbClr val="08071F">
                    <a:alpha val="30000"/>
                  </a:srgbClr>
                </a:solidFill>
                <a:latin typeface="Impact" panose="020B0806030902050204" pitchFamily="34" charset="0"/>
                <a:cs typeface="+mn-cs"/>
              </a:rPr>
            </a:br>
            <a:r>
              <a:rPr lang="zh-CN" altLang="en-US" sz="3600" dirty="0">
                <a:solidFill>
                  <a:srgbClr val="08071F">
                    <a:alpha val="30000"/>
                  </a:srgbClr>
                </a:solidFill>
                <a:latin typeface="Impact" panose="020B0806030902050204" pitchFamily="34" charset="0"/>
                <a:cs typeface="+mn-cs"/>
              </a:rPr>
              <a:t>社会计算课程实验</a:t>
            </a:r>
            <a:br>
              <a:rPr lang="en-US" altLang="zh-CN" sz="3600" dirty="0">
                <a:solidFill>
                  <a:srgbClr val="08071F">
                    <a:alpha val="30000"/>
                  </a:srgbClr>
                </a:solidFill>
                <a:latin typeface="Impact" panose="020B0806030902050204" pitchFamily="34" charset="0"/>
                <a:cs typeface="+mn-cs"/>
              </a:rPr>
            </a:br>
            <a:r>
              <a:rPr lang="en-US" altLang="zh-CN" sz="3600" dirty="0">
                <a:solidFill>
                  <a:srgbClr val="08071F">
                    <a:alpha val="30000"/>
                  </a:srgbClr>
                </a:solidFill>
                <a:latin typeface="Impact" panose="020B0806030902050204" pitchFamily="34" charset="0"/>
                <a:cs typeface="+mn-cs"/>
              </a:rPr>
              <a:t>2023.5.10</a:t>
            </a:r>
            <a:endParaRPr lang="en-US" altLang="zh-CN" sz="4890" dirty="0">
              <a:solidFill>
                <a:srgbClr val="08071F">
                  <a:alpha val="30000"/>
                </a:srgbClr>
              </a:solidFill>
              <a:latin typeface="Impact" panose="020B0806030902050204" pitchFamily="34" charset="0"/>
              <a:cs typeface="+mn-cs"/>
            </a:endParaRPr>
          </a:p>
        </p:txBody>
      </p:sp>
      <p:grpSp>
        <p:nvGrpSpPr>
          <p:cNvPr id="5" name="组合 4">
            <a:extLst>
              <a:ext uri="{FF2B5EF4-FFF2-40B4-BE49-F238E27FC236}">
                <a16:creationId xmlns:a16="http://schemas.microsoft.com/office/drawing/2014/main" id="{72CD966D-CCB5-2649-A5D7-2A35B9C01DB4}"/>
              </a:ext>
            </a:extLst>
          </p:cNvPr>
          <p:cNvGrpSpPr/>
          <p:nvPr/>
        </p:nvGrpSpPr>
        <p:grpSpPr>
          <a:xfrm>
            <a:off x="-134897" y="2446003"/>
            <a:ext cx="12326897" cy="1581401"/>
            <a:chOff x="-134897" y="3109298"/>
            <a:chExt cx="12326897" cy="1581401"/>
          </a:xfrm>
        </p:grpSpPr>
        <p:sp>
          <p:nvSpPr>
            <p:cNvPr id="59" name="任意多边形: 形状 58"/>
            <p:cNvSpPr/>
            <p:nvPr/>
          </p:nvSpPr>
          <p:spPr>
            <a:xfrm rot="9900000">
              <a:off x="-134897" y="3229267"/>
              <a:ext cx="6268888" cy="994021"/>
            </a:xfrm>
            <a:custGeom>
              <a:avLst/>
              <a:gdLst>
                <a:gd name="connsiteX0" fmla="*/ 0 w 6352117"/>
                <a:gd name="connsiteY0" fmla="*/ 0 h 1112762"/>
                <a:gd name="connsiteX1" fmla="*/ 6352117 w 6352117"/>
                <a:gd name="connsiteY1" fmla="*/ 568538 h 1112762"/>
                <a:gd name="connsiteX2" fmla="*/ 6206293 w 6352117"/>
                <a:gd name="connsiteY2" fmla="*/ 1112762 h 1112762"/>
                <a:gd name="connsiteX0-1" fmla="*/ 0 w 6335918"/>
                <a:gd name="connsiteY0-2" fmla="*/ 0 h 976941"/>
                <a:gd name="connsiteX1-3" fmla="*/ 6335918 w 6335918"/>
                <a:gd name="connsiteY1-4" fmla="*/ 432717 h 976941"/>
                <a:gd name="connsiteX2-5" fmla="*/ 6190094 w 6335918"/>
                <a:gd name="connsiteY2-6" fmla="*/ 976941 h 976941"/>
                <a:gd name="connsiteX3" fmla="*/ 0 w 6335918"/>
                <a:gd name="connsiteY3" fmla="*/ 0 h 976941"/>
                <a:gd name="connsiteX0-7" fmla="*/ 0 w 6252453"/>
                <a:gd name="connsiteY0-8" fmla="*/ 0 h 994021"/>
                <a:gd name="connsiteX1-9" fmla="*/ 6252453 w 6252453"/>
                <a:gd name="connsiteY1-10" fmla="*/ 449797 h 994021"/>
                <a:gd name="connsiteX2-11" fmla="*/ 6106629 w 6252453"/>
                <a:gd name="connsiteY2-12" fmla="*/ 994021 h 994021"/>
                <a:gd name="connsiteX3-13" fmla="*/ 0 w 6252453"/>
                <a:gd name="connsiteY3-14" fmla="*/ 0 h 994021"/>
                <a:gd name="connsiteX0-15" fmla="*/ 0 w 6268888"/>
                <a:gd name="connsiteY0-16" fmla="*/ 0 h 994021"/>
                <a:gd name="connsiteX1-17" fmla="*/ 6268888 w 6268888"/>
                <a:gd name="connsiteY1-18" fmla="*/ 388460 h 994021"/>
                <a:gd name="connsiteX2-19" fmla="*/ 6106629 w 6268888"/>
                <a:gd name="connsiteY2-20" fmla="*/ 994021 h 994021"/>
                <a:gd name="connsiteX3-21" fmla="*/ 0 w 6268888"/>
                <a:gd name="connsiteY3-22" fmla="*/ 0 h 994021"/>
              </a:gdLst>
              <a:ahLst/>
              <a:cxnLst>
                <a:cxn ang="0">
                  <a:pos x="connsiteX0-1" y="connsiteY0-2"/>
                </a:cxn>
                <a:cxn ang="0">
                  <a:pos x="connsiteX1-3" y="connsiteY1-4"/>
                </a:cxn>
                <a:cxn ang="0">
                  <a:pos x="connsiteX2-5" y="connsiteY2-6"/>
                </a:cxn>
                <a:cxn ang="0">
                  <a:pos x="connsiteX3-13" y="connsiteY3-14"/>
                </a:cxn>
              </a:cxnLst>
              <a:rect l="l" t="t" r="r" b="b"/>
              <a:pathLst>
                <a:path w="6268888" h="994021">
                  <a:moveTo>
                    <a:pt x="0" y="0"/>
                  </a:moveTo>
                  <a:lnTo>
                    <a:pt x="6268888" y="388460"/>
                  </a:lnTo>
                  <a:lnTo>
                    <a:pt x="6106629" y="994021"/>
                  </a:lnTo>
                  <a:cubicBezTo>
                    <a:pt x="4037865" y="623100"/>
                    <a:pt x="2068764" y="370921"/>
                    <a:pt x="0" y="0"/>
                  </a:cubicBez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5" name="任意多边形: 形状 54"/>
            <p:cNvSpPr/>
            <p:nvPr/>
          </p:nvSpPr>
          <p:spPr>
            <a:xfrm>
              <a:off x="0" y="3382169"/>
              <a:ext cx="6169025" cy="949059"/>
            </a:xfrm>
            <a:custGeom>
              <a:avLst/>
              <a:gdLst>
                <a:gd name="connsiteX0" fmla="*/ 6045200 w 6045200"/>
                <a:gd name="connsiteY0" fmla="*/ 0 h 965727"/>
                <a:gd name="connsiteX1" fmla="*/ 0 w 6045200"/>
                <a:gd name="connsiteY1" fmla="*/ 965727 h 965727"/>
                <a:gd name="connsiteX2" fmla="*/ 0 w 6045200"/>
                <a:gd name="connsiteY2" fmla="*/ 326768 h 965727"/>
                <a:gd name="connsiteX0-1" fmla="*/ 6154738 w 6154738"/>
                <a:gd name="connsiteY0-2" fmla="*/ 0 h 939534"/>
                <a:gd name="connsiteX1-3" fmla="*/ 0 w 6154738"/>
                <a:gd name="connsiteY1-4" fmla="*/ 939534 h 939534"/>
                <a:gd name="connsiteX2-5" fmla="*/ 0 w 6154738"/>
                <a:gd name="connsiteY2-6" fmla="*/ 300575 h 939534"/>
                <a:gd name="connsiteX3" fmla="*/ 6154738 w 6154738"/>
                <a:gd name="connsiteY3" fmla="*/ 0 h 939534"/>
                <a:gd name="connsiteX0-7" fmla="*/ 6169025 w 6169025"/>
                <a:gd name="connsiteY0-8" fmla="*/ 0 h 949059"/>
                <a:gd name="connsiteX1-9" fmla="*/ 0 w 6169025"/>
                <a:gd name="connsiteY1-10" fmla="*/ 949059 h 949059"/>
                <a:gd name="connsiteX2-11" fmla="*/ 0 w 6169025"/>
                <a:gd name="connsiteY2-12" fmla="*/ 310100 h 949059"/>
                <a:gd name="connsiteX3-13" fmla="*/ 6169025 w 6169025"/>
                <a:gd name="connsiteY3-14" fmla="*/ 0 h 949059"/>
              </a:gdLst>
              <a:ahLst/>
              <a:cxnLst>
                <a:cxn ang="0">
                  <a:pos x="connsiteX0-1" y="connsiteY0-2"/>
                </a:cxn>
                <a:cxn ang="0">
                  <a:pos x="connsiteX1-3" y="connsiteY1-4"/>
                </a:cxn>
                <a:cxn ang="0">
                  <a:pos x="connsiteX2-5" y="connsiteY2-6"/>
                </a:cxn>
                <a:cxn ang="0">
                  <a:pos x="connsiteX3-13" y="connsiteY3-14"/>
                </a:cxn>
              </a:cxnLst>
              <a:rect l="l" t="t" r="r" b="b"/>
              <a:pathLst>
                <a:path w="6169025" h="949059">
                  <a:moveTo>
                    <a:pt x="6169025" y="0"/>
                  </a:moveTo>
                  <a:lnTo>
                    <a:pt x="0" y="949059"/>
                  </a:lnTo>
                  <a:lnTo>
                    <a:pt x="0" y="310100"/>
                  </a:lnTo>
                  <a:lnTo>
                    <a:pt x="6169025" y="0"/>
                  </a:lnTo>
                  <a:close/>
                </a:path>
              </a:pathLst>
            </a:custGeom>
            <a:solidFill>
              <a:srgbClr val="3C849A">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7" name="任意多边形: 形状 56"/>
            <p:cNvSpPr/>
            <p:nvPr/>
          </p:nvSpPr>
          <p:spPr>
            <a:xfrm rot="9900000">
              <a:off x="-104378" y="3109298"/>
              <a:ext cx="6264999" cy="1106676"/>
            </a:xfrm>
            <a:custGeom>
              <a:avLst/>
              <a:gdLst>
                <a:gd name="connsiteX0" fmla="*/ 0 w 6352117"/>
                <a:gd name="connsiteY0" fmla="*/ 0 h 1112762"/>
                <a:gd name="connsiteX1" fmla="*/ 6352117 w 6352117"/>
                <a:gd name="connsiteY1" fmla="*/ 568538 h 1112762"/>
                <a:gd name="connsiteX2" fmla="*/ 6206293 w 6352117"/>
                <a:gd name="connsiteY2" fmla="*/ 1112762 h 1112762"/>
                <a:gd name="connsiteX0-1" fmla="*/ 0 w 6200760"/>
                <a:gd name="connsiteY0-2" fmla="*/ 0 h 1079602"/>
                <a:gd name="connsiteX1-3" fmla="*/ 6200760 w 6200760"/>
                <a:gd name="connsiteY1-4" fmla="*/ 535378 h 1079602"/>
                <a:gd name="connsiteX2-5" fmla="*/ 6054936 w 6200760"/>
                <a:gd name="connsiteY2-6" fmla="*/ 1079602 h 1079602"/>
                <a:gd name="connsiteX3" fmla="*/ 0 w 6200760"/>
                <a:gd name="connsiteY3" fmla="*/ 0 h 1079602"/>
                <a:gd name="connsiteX0-7" fmla="*/ 0 w 6264999"/>
                <a:gd name="connsiteY0-8" fmla="*/ 0 h 1106676"/>
                <a:gd name="connsiteX1-9" fmla="*/ 6264999 w 6264999"/>
                <a:gd name="connsiteY1-10" fmla="*/ 562452 h 1106676"/>
                <a:gd name="connsiteX2-11" fmla="*/ 6119175 w 6264999"/>
                <a:gd name="connsiteY2-12" fmla="*/ 1106676 h 1106676"/>
                <a:gd name="connsiteX3-13" fmla="*/ 0 w 6264999"/>
                <a:gd name="connsiteY3-14" fmla="*/ 0 h 1106676"/>
              </a:gdLst>
              <a:ahLst/>
              <a:cxnLst>
                <a:cxn ang="0">
                  <a:pos x="connsiteX0-1" y="connsiteY0-2"/>
                </a:cxn>
                <a:cxn ang="0">
                  <a:pos x="connsiteX1-3" y="connsiteY1-4"/>
                </a:cxn>
                <a:cxn ang="0">
                  <a:pos x="connsiteX2-5" y="connsiteY2-6"/>
                </a:cxn>
                <a:cxn ang="0">
                  <a:pos x="connsiteX3-13" y="connsiteY3-14"/>
                </a:cxn>
              </a:cxnLst>
              <a:rect l="l" t="t" r="r" b="b"/>
              <a:pathLst>
                <a:path w="6264999" h="1106676">
                  <a:moveTo>
                    <a:pt x="0" y="0"/>
                  </a:moveTo>
                  <a:lnTo>
                    <a:pt x="6264999" y="562452"/>
                  </a:lnTo>
                  <a:lnTo>
                    <a:pt x="6119175" y="1106676"/>
                  </a:lnTo>
                  <a:lnTo>
                    <a:pt x="0" y="0"/>
                  </a:lnTo>
                  <a:close/>
                </a:path>
              </a:pathLst>
            </a:custGeom>
            <a:solidFill>
              <a:srgbClr val="202D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任意多边形: 形状 57"/>
            <p:cNvSpPr/>
            <p:nvPr/>
          </p:nvSpPr>
          <p:spPr>
            <a:xfrm>
              <a:off x="6072776" y="3368038"/>
              <a:ext cx="6119224" cy="1322661"/>
            </a:xfrm>
            <a:custGeom>
              <a:avLst/>
              <a:gdLst>
                <a:gd name="connsiteX0" fmla="*/ 0 w 6119224"/>
                <a:gd name="connsiteY0" fmla="*/ 0 h 1055961"/>
                <a:gd name="connsiteX1" fmla="*/ 6119224 w 6119224"/>
                <a:gd name="connsiteY1" fmla="*/ 489007 h 1055961"/>
                <a:gd name="connsiteX2" fmla="*/ 6119224 w 6119224"/>
                <a:gd name="connsiteY2" fmla="*/ 1055961 h 1055961"/>
                <a:gd name="connsiteX0-1" fmla="*/ 0 w 6119224"/>
                <a:gd name="connsiteY0-2" fmla="*/ 0 h 1182961"/>
                <a:gd name="connsiteX1-3" fmla="*/ 6119224 w 6119224"/>
                <a:gd name="connsiteY1-4" fmla="*/ 616007 h 1182961"/>
                <a:gd name="connsiteX2-5" fmla="*/ 6119224 w 6119224"/>
                <a:gd name="connsiteY2-6" fmla="*/ 1182961 h 1182961"/>
                <a:gd name="connsiteX3" fmla="*/ 0 w 6119224"/>
                <a:gd name="connsiteY3" fmla="*/ 0 h 1182961"/>
                <a:gd name="connsiteX0-7" fmla="*/ 0 w 6119224"/>
                <a:gd name="connsiteY0-8" fmla="*/ 0 h 1322661"/>
                <a:gd name="connsiteX1-9" fmla="*/ 6119224 w 6119224"/>
                <a:gd name="connsiteY1-10" fmla="*/ 616007 h 1322661"/>
                <a:gd name="connsiteX2-11" fmla="*/ 6119224 w 6119224"/>
                <a:gd name="connsiteY2-12" fmla="*/ 1322661 h 1322661"/>
                <a:gd name="connsiteX3-13" fmla="*/ 0 w 6119224"/>
                <a:gd name="connsiteY3-14" fmla="*/ 0 h 1322661"/>
              </a:gdLst>
              <a:ahLst/>
              <a:cxnLst>
                <a:cxn ang="0">
                  <a:pos x="connsiteX0-1" y="connsiteY0-2"/>
                </a:cxn>
                <a:cxn ang="0">
                  <a:pos x="connsiteX1-3" y="connsiteY1-4"/>
                </a:cxn>
                <a:cxn ang="0">
                  <a:pos x="connsiteX2-5" y="connsiteY2-6"/>
                </a:cxn>
                <a:cxn ang="0">
                  <a:pos x="connsiteX3-13" y="connsiteY3-14"/>
                </a:cxn>
              </a:cxnLst>
              <a:rect l="l" t="t" r="r" b="b"/>
              <a:pathLst>
                <a:path w="6119224" h="1322661">
                  <a:moveTo>
                    <a:pt x="0" y="0"/>
                  </a:moveTo>
                  <a:lnTo>
                    <a:pt x="6119224" y="616007"/>
                  </a:lnTo>
                  <a:lnTo>
                    <a:pt x="6119224" y="1322661"/>
                  </a:lnTo>
                  <a:cubicBezTo>
                    <a:pt x="4079483" y="970674"/>
                    <a:pt x="2039741" y="351987"/>
                    <a:pt x="0" y="0"/>
                  </a:cubicBez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任意多边形: 形状 52"/>
            <p:cNvSpPr/>
            <p:nvPr/>
          </p:nvSpPr>
          <p:spPr>
            <a:xfrm>
              <a:off x="6037580" y="3380740"/>
              <a:ext cx="6154420" cy="847964"/>
            </a:xfrm>
            <a:custGeom>
              <a:avLst/>
              <a:gdLst>
                <a:gd name="connsiteX0" fmla="*/ 0 w 6154420"/>
                <a:gd name="connsiteY0" fmla="*/ 0 h 847964"/>
                <a:gd name="connsiteX1" fmla="*/ 6154420 w 6154420"/>
                <a:gd name="connsiteY1" fmla="*/ 279190 h 847964"/>
                <a:gd name="connsiteX2" fmla="*/ 6154420 w 6154420"/>
                <a:gd name="connsiteY2" fmla="*/ 847964 h 847964"/>
              </a:gdLst>
              <a:ahLst/>
              <a:cxnLst>
                <a:cxn ang="0">
                  <a:pos x="connsiteX0" y="connsiteY0"/>
                </a:cxn>
                <a:cxn ang="0">
                  <a:pos x="connsiteX1" y="connsiteY1"/>
                </a:cxn>
                <a:cxn ang="0">
                  <a:pos x="connsiteX2" y="connsiteY2"/>
                </a:cxn>
              </a:cxnLst>
              <a:rect l="l" t="t" r="r" b="b"/>
              <a:pathLst>
                <a:path w="6154420" h="847964">
                  <a:moveTo>
                    <a:pt x="0" y="0"/>
                  </a:moveTo>
                  <a:lnTo>
                    <a:pt x="6154420" y="279190"/>
                  </a:lnTo>
                  <a:lnTo>
                    <a:pt x="6154420" y="847964"/>
                  </a:lnTo>
                  <a:close/>
                </a:path>
              </a:pathLst>
            </a:custGeom>
            <a:solidFill>
              <a:srgbClr val="3C849A">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1" name="任意多边形: 形状 50"/>
            <p:cNvSpPr/>
            <p:nvPr/>
          </p:nvSpPr>
          <p:spPr>
            <a:xfrm>
              <a:off x="6072776" y="3380738"/>
              <a:ext cx="6119224" cy="1055961"/>
            </a:xfrm>
            <a:custGeom>
              <a:avLst/>
              <a:gdLst>
                <a:gd name="connsiteX0" fmla="*/ 0 w 6119224"/>
                <a:gd name="connsiteY0" fmla="*/ 0 h 1055961"/>
                <a:gd name="connsiteX1" fmla="*/ 6119224 w 6119224"/>
                <a:gd name="connsiteY1" fmla="*/ 489007 h 1055961"/>
                <a:gd name="connsiteX2" fmla="*/ 6119224 w 6119224"/>
                <a:gd name="connsiteY2" fmla="*/ 1055961 h 1055961"/>
              </a:gdLst>
              <a:ahLst/>
              <a:cxnLst>
                <a:cxn ang="0">
                  <a:pos x="connsiteX0" y="connsiteY0"/>
                </a:cxn>
                <a:cxn ang="0">
                  <a:pos x="connsiteX1" y="connsiteY1"/>
                </a:cxn>
                <a:cxn ang="0">
                  <a:pos x="connsiteX2" y="connsiteY2"/>
                </a:cxn>
              </a:cxnLst>
              <a:rect l="l" t="t" r="r" b="b"/>
              <a:pathLst>
                <a:path w="6119224" h="1055961">
                  <a:moveTo>
                    <a:pt x="0" y="0"/>
                  </a:moveTo>
                  <a:lnTo>
                    <a:pt x="6119224" y="489007"/>
                  </a:lnTo>
                  <a:lnTo>
                    <a:pt x="6119224" y="1055961"/>
                  </a:lnTo>
                  <a:close/>
                </a:path>
              </a:pathLst>
            </a:custGeom>
            <a:solidFill>
              <a:srgbClr val="202D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descr="C:\Users\xin\Desktop\中科大.png中科大"/>
            <p:cNvPicPr>
              <a:picLocks noChangeAspect="1"/>
            </p:cNvPicPr>
            <p:nvPr/>
          </p:nvPicPr>
          <p:blipFill>
            <a:blip r:embed="rId5"/>
            <a:srcRect/>
            <a:stretch>
              <a:fillRect/>
            </a:stretch>
          </p:blipFill>
          <p:spPr>
            <a:xfrm>
              <a:off x="5566410" y="3498215"/>
              <a:ext cx="1061085" cy="1061720"/>
            </a:xfrm>
            <a:prstGeom prst="rect">
              <a:avLst/>
            </a:prstGeom>
          </p:spPr>
        </p:pic>
      </p:grpSp>
      <p:sp>
        <p:nvSpPr>
          <p:cNvPr id="3" name="副标题 2"/>
          <p:cNvSpPr>
            <a:spLocks noGrp="1"/>
          </p:cNvSpPr>
          <p:nvPr>
            <p:ph type="subTitle" idx="1"/>
          </p:nvPr>
        </p:nvSpPr>
        <p:spPr>
          <a:xfrm>
            <a:off x="1934972" y="5881120"/>
            <a:ext cx="8205216" cy="558799"/>
          </a:xfrm>
        </p:spPr>
        <p:txBody>
          <a:bodyPr>
            <a:normAutofit fontScale="92500"/>
          </a:bodyPr>
          <a:lstStyle/>
          <a:p>
            <a:r>
              <a:rPr lang="zh-CN" altLang="en-US" dirty="0"/>
              <a:t>报告人：</a:t>
            </a:r>
            <a:r>
              <a:rPr lang="zh-CN" altLang="en-US" b="0" i="0" u="none" strike="noStrike" dirty="0">
                <a:effectLst/>
                <a:latin typeface="Courier New" panose="02070309020205020404" pitchFamily="49" charset="0"/>
              </a:rPr>
              <a:t>胡毅翔  </a:t>
            </a:r>
            <a:r>
              <a:rPr lang="zh-CN" altLang="en-US" dirty="0"/>
              <a:t>小组成员：</a:t>
            </a:r>
            <a:r>
              <a:rPr lang="zh-CN" altLang="en-US" b="0" i="0" u="none" strike="noStrike" dirty="0">
                <a:effectLst/>
                <a:latin typeface="Courier New" panose="02070309020205020404" pitchFamily="49" charset="0"/>
              </a:rPr>
              <a:t>赵一方  郭炜栋  胡杰  曹济琛  范峻铨</a:t>
            </a:r>
            <a:endParaRPr lang="zh-CN" alt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5" name="组合 54">
            <a:extLst>
              <a:ext uri="{FF2B5EF4-FFF2-40B4-BE49-F238E27FC236}">
                <a16:creationId xmlns:a16="http://schemas.microsoft.com/office/drawing/2014/main" id="{CFB0A1AC-3FFD-1647-9558-E2B2D59DA7E9}"/>
              </a:ext>
            </a:extLst>
          </p:cNvPr>
          <p:cNvGrpSpPr/>
          <p:nvPr/>
        </p:nvGrpSpPr>
        <p:grpSpPr>
          <a:xfrm rot="5400000">
            <a:off x="-3532831" y="1801096"/>
            <a:ext cx="9561282" cy="2495619"/>
            <a:chOff x="1317178" y="1906326"/>
            <a:chExt cx="9561282" cy="2495619"/>
          </a:xfrm>
        </p:grpSpPr>
        <p:sp>
          <p:nvSpPr>
            <p:cNvPr id="56" name="îṥḻiďê">
              <a:extLst>
                <a:ext uri="{FF2B5EF4-FFF2-40B4-BE49-F238E27FC236}">
                  <a16:creationId xmlns:a16="http://schemas.microsoft.com/office/drawing/2014/main" id="{F892249C-CF15-B247-8C3C-6F068C9A0BAB}"/>
                </a:ext>
              </a:extLst>
            </p:cNvPr>
            <p:cNvSpPr/>
            <p:nvPr/>
          </p:nvSpPr>
          <p:spPr>
            <a:xfrm>
              <a:off x="1317178" y="4360586"/>
              <a:ext cx="9561282" cy="4135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57" name="iŝļíḑê">
              <a:extLst>
                <a:ext uri="{FF2B5EF4-FFF2-40B4-BE49-F238E27FC236}">
                  <a16:creationId xmlns:a16="http://schemas.microsoft.com/office/drawing/2014/main" id="{9416D2C2-1044-A745-8DBD-BB09A214D793}"/>
                </a:ext>
              </a:extLst>
            </p:cNvPr>
            <p:cNvSpPr/>
            <p:nvPr/>
          </p:nvSpPr>
          <p:spPr bwMode="auto">
            <a:xfrm>
              <a:off x="1511280" y="4267315"/>
              <a:ext cx="764423" cy="93271"/>
            </a:xfrm>
            <a:custGeom>
              <a:avLst/>
              <a:gdLst>
                <a:gd name="T0" fmla="*/ 648 w 648"/>
                <a:gd name="T1" fmla="*/ 1082 h 1082"/>
                <a:gd name="T2" fmla="*/ 0 w 648"/>
                <a:gd name="T3" fmla="*/ 1082 h 1082"/>
                <a:gd name="T4" fmla="*/ 140 w 648"/>
                <a:gd name="T5" fmla="*/ 919 h 1082"/>
                <a:gd name="T6" fmla="*/ 324 w 648"/>
                <a:gd name="T7" fmla="*/ 0 h 1082"/>
                <a:gd name="T8" fmla="*/ 508 w 648"/>
                <a:gd name="T9" fmla="*/ 919 h 1082"/>
                <a:gd name="T10" fmla="*/ 648 w 648"/>
                <a:gd name="T11" fmla="*/ 1082 h 1082"/>
              </a:gdLst>
              <a:ahLst/>
              <a:cxnLst>
                <a:cxn ang="0">
                  <a:pos x="T0" y="T1"/>
                </a:cxn>
                <a:cxn ang="0">
                  <a:pos x="T2" y="T3"/>
                </a:cxn>
                <a:cxn ang="0">
                  <a:pos x="T4" y="T5"/>
                </a:cxn>
                <a:cxn ang="0">
                  <a:pos x="T6" y="T7"/>
                </a:cxn>
                <a:cxn ang="0">
                  <a:pos x="T8" y="T9"/>
                </a:cxn>
                <a:cxn ang="0">
                  <a:pos x="T10" y="T11"/>
                </a:cxn>
              </a:cxnLst>
              <a:rect l="0" t="0" r="r" b="b"/>
              <a:pathLst>
                <a:path w="648" h="1082">
                  <a:moveTo>
                    <a:pt x="648" y="1082"/>
                  </a:moveTo>
                  <a:cubicBezTo>
                    <a:pt x="0" y="1082"/>
                    <a:pt x="0" y="1082"/>
                    <a:pt x="0" y="1082"/>
                  </a:cubicBezTo>
                  <a:cubicBezTo>
                    <a:pt x="4" y="1082"/>
                    <a:pt x="98" y="1080"/>
                    <a:pt x="140" y="919"/>
                  </a:cubicBezTo>
                  <a:cubicBezTo>
                    <a:pt x="182" y="755"/>
                    <a:pt x="223" y="0"/>
                    <a:pt x="324" y="0"/>
                  </a:cubicBezTo>
                  <a:cubicBezTo>
                    <a:pt x="425" y="0"/>
                    <a:pt x="466" y="755"/>
                    <a:pt x="508" y="919"/>
                  </a:cubicBezTo>
                  <a:cubicBezTo>
                    <a:pt x="550" y="1080"/>
                    <a:pt x="644" y="1082"/>
                    <a:pt x="648" y="1082"/>
                  </a:cubicBezTo>
                  <a:close/>
                </a:path>
              </a:pathLst>
            </a:custGeom>
            <a:solidFill>
              <a:schemeClr val="accent1"/>
            </a:solidFill>
            <a:ln>
              <a:noFill/>
            </a:ln>
          </p:spPr>
          <p:txBody>
            <a:bodyPr anchor="ctr"/>
            <a:lstStyle/>
            <a:p>
              <a:pPr algn="ctr"/>
              <a:endParaRPr/>
            </a:p>
          </p:txBody>
        </p:sp>
        <p:sp>
          <p:nvSpPr>
            <p:cNvPr id="58" name="iṥḻidé">
              <a:extLst>
                <a:ext uri="{FF2B5EF4-FFF2-40B4-BE49-F238E27FC236}">
                  <a16:creationId xmlns:a16="http://schemas.microsoft.com/office/drawing/2014/main" id="{954208A5-9A89-8C43-ADD4-EBD1BA002096}"/>
                </a:ext>
              </a:extLst>
            </p:cNvPr>
            <p:cNvSpPr/>
            <p:nvPr/>
          </p:nvSpPr>
          <p:spPr bwMode="auto">
            <a:xfrm>
              <a:off x="2275703" y="4130795"/>
              <a:ext cx="764423" cy="229791"/>
            </a:xfrm>
            <a:custGeom>
              <a:avLst/>
              <a:gdLst>
                <a:gd name="T0" fmla="*/ 648 w 648"/>
                <a:gd name="T1" fmla="*/ 1082 h 1082"/>
                <a:gd name="T2" fmla="*/ 0 w 648"/>
                <a:gd name="T3" fmla="*/ 1082 h 1082"/>
                <a:gd name="T4" fmla="*/ 140 w 648"/>
                <a:gd name="T5" fmla="*/ 919 h 1082"/>
                <a:gd name="T6" fmla="*/ 324 w 648"/>
                <a:gd name="T7" fmla="*/ 0 h 1082"/>
                <a:gd name="T8" fmla="*/ 508 w 648"/>
                <a:gd name="T9" fmla="*/ 919 h 1082"/>
                <a:gd name="T10" fmla="*/ 648 w 648"/>
                <a:gd name="T11" fmla="*/ 1082 h 1082"/>
              </a:gdLst>
              <a:ahLst/>
              <a:cxnLst>
                <a:cxn ang="0">
                  <a:pos x="T0" y="T1"/>
                </a:cxn>
                <a:cxn ang="0">
                  <a:pos x="T2" y="T3"/>
                </a:cxn>
                <a:cxn ang="0">
                  <a:pos x="T4" y="T5"/>
                </a:cxn>
                <a:cxn ang="0">
                  <a:pos x="T6" y="T7"/>
                </a:cxn>
                <a:cxn ang="0">
                  <a:pos x="T8" y="T9"/>
                </a:cxn>
                <a:cxn ang="0">
                  <a:pos x="T10" y="T11"/>
                </a:cxn>
              </a:cxnLst>
              <a:rect l="0" t="0" r="r" b="b"/>
              <a:pathLst>
                <a:path w="648" h="1082">
                  <a:moveTo>
                    <a:pt x="648" y="1082"/>
                  </a:moveTo>
                  <a:cubicBezTo>
                    <a:pt x="0" y="1082"/>
                    <a:pt x="0" y="1082"/>
                    <a:pt x="0" y="1082"/>
                  </a:cubicBezTo>
                  <a:cubicBezTo>
                    <a:pt x="4" y="1082"/>
                    <a:pt x="98" y="1080"/>
                    <a:pt x="140" y="919"/>
                  </a:cubicBezTo>
                  <a:cubicBezTo>
                    <a:pt x="182" y="755"/>
                    <a:pt x="223" y="0"/>
                    <a:pt x="324" y="0"/>
                  </a:cubicBezTo>
                  <a:cubicBezTo>
                    <a:pt x="425" y="0"/>
                    <a:pt x="466" y="755"/>
                    <a:pt x="508" y="919"/>
                  </a:cubicBezTo>
                  <a:cubicBezTo>
                    <a:pt x="550" y="1080"/>
                    <a:pt x="644" y="1082"/>
                    <a:pt x="648" y="1082"/>
                  </a:cubicBezTo>
                  <a:close/>
                </a:path>
              </a:pathLst>
            </a:custGeom>
            <a:solidFill>
              <a:schemeClr val="tx2">
                <a:lumMod val="20000"/>
                <a:lumOff val="80000"/>
              </a:schemeClr>
            </a:solidFill>
            <a:ln>
              <a:noFill/>
            </a:ln>
          </p:spPr>
          <p:txBody>
            <a:bodyPr anchor="ctr"/>
            <a:lstStyle/>
            <a:p>
              <a:pPr algn="ctr"/>
              <a:endParaRPr/>
            </a:p>
          </p:txBody>
        </p:sp>
        <p:sp>
          <p:nvSpPr>
            <p:cNvPr id="59" name="íṩļïḓè">
              <a:extLst>
                <a:ext uri="{FF2B5EF4-FFF2-40B4-BE49-F238E27FC236}">
                  <a16:creationId xmlns:a16="http://schemas.microsoft.com/office/drawing/2014/main" id="{1E4129C3-CF03-3B44-986E-762D5B93750C}"/>
                </a:ext>
              </a:extLst>
            </p:cNvPr>
            <p:cNvSpPr/>
            <p:nvPr/>
          </p:nvSpPr>
          <p:spPr bwMode="auto">
            <a:xfrm>
              <a:off x="3040126" y="4034428"/>
              <a:ext cx="764423" cy="326157"/>
            </a:xfrm>
            <a:custGeom>
              <a:avLst/>
              <a:gdLst>
                <a:gd name="T0" fmla="*/ 648 w 648"/>
                <a:gd name="T1" fmla="*/ 1082 h 1082"/>
                <a:gd name="T2" fmla="*/ 0 w 648"/>
                <a:gd name="T3" fmla="*/ 1082 h 1082"/>
                <a:gd name="T4" fmla="*/ 140 w 648"/>
                <a:gd name="T5" fmla="*/ 919 h 1082"/>
                <a:gd name="T6" fmla="*/ 324 w 648"/>
                <a:gd name="T7" fmla="*/ 0 h 1082"/>
                <a:gd name="T8" fmla="*/ 508 w 648"/>
                <a:gd name="T9" fmla="*/ 919 h 1082"/>
                <a:gd name="T10" fmla="*/ 648 w 648"/>
                <a:gd name="T11" fmla="*/ 1082 h 1082"/>
              </a:gdLst>
              <a:ahLst/>
              <a:cxnLst>
                <a:cxn ang="0">
                  <a:pos x="T0" y="T1"/>
                </a:cxn>
                <a:cxn ang="0">
                  <a:pos x="T2" y="T3"/>
                </a:cxn>
                <a:cxn ang="0">
                  <a:pos x="T4" y="T5"/>
                </a:cxn>
                <a:cxn ang="0">
                  <a:pos x="T6" y="T7"/>
                </a:cxn>
                <a:cxn ang="0">
                  <a:pos x="T8" y="T9"/>
                </a:cxn>
                <a:cxn ang="0">
                  <a:pos x="T10" y="T11"/>
                </a:cxn>
              </a:cxnLst>
              <a:rect l="0" t="0" r="r" b="b"/>
              <a:pathLst>
                <a:path w="648" h="1082">
                  <a:moveTo>
                    <a:pt x="648" y="1082"/>
                  </a:moveTo>
                  <a:cubicBezTo>
                    <a:pt x="0" y="1082"/>
                    <a:pt x="0" y="1082"/>
                    <a:pt x="0" y="1082"/>
                  </a:cubicBezTo>
                  <a:cubicBezTo>
                    <a:pt x="4" y="1082"/>
                    <a:pt x="98" y="1080"/>
                    <a:pt x="140" y="919"/>
                  </a:cubicBezTo>
                  <a:cubicBezTo>
                    <a:pt x="182" y="755"/>
                    <a:pt x="223" y="0"/>
                    <a:pt x="324" y="0"/>
                  </a:cubicBezTo>
                  <a:cubicBezTo>
                    <a:pt x="425" y="0"/>
                    <a:pt x="466" y="755"/>
                    <a:pt x="508" y="919"/>
                  </a:cubicBezTo>
                  <a:cubicBezTo>
                    <a:pt x="550" y="1080"/>
                    <a:pt x="644" y="1082"/>
                    <a:pt x="648" y="1082"/>
                  </a:cubicBezTo>
                  <a:close/>
                </a:path>
              </a:pathLst>
            </a:custGeom>
            <a:solidFill>
              <a:schemeClr val="bg2"/>
            </a:solidFill>
            <a:ln>
              <a:noFill/>
            </a:ln>
          </p:spPr>
          <p:txBody>
            <a:bodyPr anchor="ctr"/>
            <a:lstStyle/>
            <a:p>
              <a:pPr algn="ctr"/>
              <a:endParaRPr/>
            </a:p>
          </p:txBody>
        </p:sp>
        <p:sp>
          <p:nvSpPr>
            <p:cNvPr id="60" name="îSḻîḍé">
              <a:extLst>
                <a:ext uri="{FF2B5EF4-FFF2-40B4-BE49-F238E27FC236}">
                  <a16:creationId xmlns:a16="http://schemas.microsoft.com/office/drawing/2014/main" id="{6F18CA8A-DA33-4F40-AAFF-490B06942DB3}"/>
                </a:ext>
              </a:extLst>
            </p:cNvPr>
            <p:cNvSpPr/>
            <p:nvPr/>
          </p:nvSpPr>
          <p:spPr bwMode="auto">
            <a:xfrm>
              <a:off x="3804549" y="3865787"/>
              <a:ext cx="764423" cy="494798"/>
            </a:xfrm>
            <a:custGeom>
              <a:avLst/>
              <a:gdLst>
                <a:gd name="T0" fmla="*/ 648 w 648"/>
                <a:gd name="T1" fmla="*/ 1082 h 1082"/>
                <a:gd name="T2" fmla="*/ 0 w 648"/>
                <a:gd name="T3" fmla="*/ 1082 h 1082"/>
                <a:gd name="T4" fmla="*/ 140 w 648"/>
                <a:gd name="T5" fmla="*/ 919 h 1082"/>
                <a:gd name="T6" fmla="*/ 324 w 648"/>
                <a:gd name="T7" fmla="*/ 0 h 1082"/>
                <a:gd name="T8" fmla="*/ 508 w 648"/>
                <a:gd name="T9" fmla="*/ 919 h 1082"/>
                <a:gd name="T10" fmla="*/ 648 w 648"/>
                <a:gd name="T11" fmla="*/ 1082 h 1082"/>
              </a:gdLst>
              <a:ahLst/>
              <a:cxnLst>
                <a:cxn ang="0">
                  <a:pos x="T0" y="T1"/>
                </a:cxn>
                <a:cxn ang="0">
                  <a:pos x="T2" y="T3"/>
                </a:cxn>
                <a:cxn ang="0">
                  <a:pos x="T4" y="T5"/>
                </a:cxn>
                <a:cxn ang="0">
                  <a:pos x="T6" y="T7"/>
                </a:cxn>
                <a:cxn ang="0">
                  <a:pos x="T8" y="T9"/>
                </a:cxn>
                <a:cxn ang="0">
                  <a:pos x="T10" y="T11"/>
                </a:cxn>
              </a:cxnLst>
              <a:rect l="0" t="0" r="r" b="b"/>
              <a:pathLst>
                <a:path w="648" h="1082">
                  <a:moveTo>
                    <a:pt x="648" y="1082"/>
                  </a:moveTo>
                  <a:cubicBezTo>
                    <a:pt x="0" y="1082"/>
                    <a:pt x="0" y="1082"/>
                    <a:pt x="0" y="1082"/>
                  </a:cubicBezTo>
                  <a:cubicBezTo>
                    <a:pt x="4" y="1082"/>
                    <a:pt x="98" y="1080"/>
                    <a:pt x="140" y="919"/>
                  </a:cubicBezTo>
                  <a:cubicBezTo>
                    <a:pt x="182" y="755"/>
                    <a:pt x="223" y="0"/>
                    <a:pt x="324" y="0"/>
                  </a:cubicBezTo>
                  <a:cubicBezTo>
                    <a:pt x="425" y="0"/>
                    <a:pt x="466" y="755"/>
                    <a:pt x="508" y="919"/>
                  </a:cubicBezTo>
                  <a:cubicBezTo>
                    <a:pt x="550" y="1080"/>
                    <a:pt x="644" y="1082"/>
                    <a:pt x="648" y="1082"/>
                  </a:cubicBezTo>
                  <a:close/>
                </a:path>
              </a:pathLst>
            </a:custGeom>
            <a:solidFill>
              <a:schemeClr val="tx2">
                <a:lumMod val="20000"/>
                <a:lumOff val="80000"/>
              </a:schemeClr>
            </a:solidFill>
            <a:ln>
              <a:noFill/>
            </a:ln>
          </p:spPr>
          <p:txBody>
            <a:bodyPr anchor="ctr"/>
            <a:lstStyle/>
            <a:p>
              <a:pPr algn="ctr"/>
              <a:endParaRPr/>
            </a:p>
          </p:txBody>
        </p:sp>
        <p:sp>
          <p:nvSpPr>
            <p:cNvPr id="61" name="îṣ1iḍê">
              <a:extLst>
                <a:ext uri="{FF2B5EF4-FFF2-40B4-BE49-F238E27FC236}">
                  <a16:creationId xmlns:a16="http://schemas.microsoft.com/office/drawing/2014/main" id="{59EC1081-D1CA-C14C-AD85-50336313B200}"/>
                </a:ext>
              </a:extLst>
            </p:cNvPr>
            <p:cNvSpPr/>
            <p:nvPr/>
          </p:nvSpPr>
          <p:spPr bwMode="auto">
            <a:xfrm>
              <a:off x="4568972" y="3721235"/>
              <a:ext cx="764423" cy="639349"/>
            </a:xfrm>
            <a:custGeom>
              <a:avLst/>
              <a:gdLst>
                <a:gd name="T0" fmla="*/ 648 w 648"/>
                <a:gd name="T1" fmla="*/ 1082 h 1082"/>
                <a:gd name="T2" fmla="*/ 0 w 648"/>
                <a:gd name="T3" fmla="*/ 1082 h 1082"/>
                <a:gd name="T4" fmla="*/ 140 w 648"/>
                <a:gd name="T5" fmla="*/ 919 h 1082"/>
                <a:gd name="T6" fmla="*/ 324 w 648"/>
                <a:gd name="T7" fmla="*/ 0 h 1082"/>
                <a:gd name="T8" fmla="*/ 508 w 648"/>
                <a:gd name="T9" fmla="*/ 919 h 1082"/>
                <a:gd name="T10" fmla="*/ 648 w 648"/>
                <a:gd name="T11" fmla="*/ 1082 h 1082"/>
              </a:gdLst>
              <a:ahLst/>
              <a:cxnLst>
                <a:cxn ang="0">
                  <a:pos x="T0" y="T1"/>
                </a:cxn>
                <a:cxn ang="0">
                  <a:pos x="T2" y="T3"/>
                </a:cxn>
                <a:cxn ang="0">
                  <a:pos x="T4" y="T5"/>
                </a:cxn>
                <a:cxn ang="0">
                  <a:pos x="T6" y="T7"/>
                </a:cxn>
                <a:cxn ang="0">
                  <a:pos x="T8" y="T9"/>
                </a:cxn>
                <a:cxn ang="0">
                  <a:pos x="T10" y="T11"/>
                </a:cxn>
              </a:cxnLst>
              <a:rect l="0" t="0" r="r" b="b"/>
              <a:pathLst>
                <a:path w="648" h="1082">
                  <a:moveTo>
                    <a:pt x="648" y="1082"/>
                  </a:moveTo>
                  <a:cubicBezTo>
                    <a:pt x="0" y="1082"/>
                    <a:pt x="0" y="1082"/>
                    <a:pt x="0" y="1082"/>
                  </a:cubicBezTo>
                  <a:cubicBezTo>
                    <a:pt x="4" y="1082"/>
                    <a:pt x="98" y="1080"/>
                    <a:pt x="140" y="919"/>
                  </a:cubicBezTo>
                  <a:cubicBezTo>
                    <a:pt x="182" y="755"/>
                    <a:pt x="223" y="0"/>
                    <a:pt x="324" y="0"/>
                  </a:cubicBezTo>
                  <a:cubicBezTo>
                    <a:pt x="425" y="0"/>
                    <a:pt x="466" y="755"/>
                    <a:pt x="508" y="919"/>
                  </a:cubicBezTo>
                  <a:cubicBezTo>
                    <a:pt x="550" y="1080"/>
                    <a:pt x="644" y="1082"/>
                    <a:pt x="648" y="1082"/>
                  </a:cubicBezTo>
                  <a:close/>
                </a:path>
              </a:pathLst>
            </a:custGeom>
            <a:solidFill>
              <a:schemeClr val="bg2"/>
            </a:solidFill>
            <a:ln>
              <a:noFill/>
            </a:ln>
          </p:spPr>
          <p:txBody>
            <a:bodyPr anchor="ctr"/>
            <a:lstStyle/>
            <a:p>
              <a:pPr algn="ctr"/>
              <a:endParaRPr/>
            </a:p>
          </p:txBody>
        </p:sp>
        <p:sp>
          <p:nvSpPr>
            <p:cNvPr id="62" name="îṡḻîḋé">
              <a:extLst>
                <a:ext uri="{FF2B5EF4-FFF2-40B4-BE49-F238E27FC236}">
                  <a16:creationId xmlns:a16="http://schemas.microsoft.com/office/drawing/2014/main" id="{4F9512BA-2790-8E46-9512-AC0A9CD40AD3}"/>
                </a:ext>
              </a:extLst>
            </p:cNvPr>
            <p:cNvSpPr/>
            <p:nvPr/>
          </p:nvSpPr>
          <p:spPr bwMode="auto">
            <a:xfrm>
              <a:off x="5333395" y="3560624"/>
              <a:ext cx="764423" cy="799961"/>
            </a:xfrm>
            <a:custGeom>
              <a:avLst/>
              <a:gdLst>
                <a:gd name="T0" fmla="*/ 648 w 648"/>
                <a:gd name="T1" fmla="*/ 1082 h 1082"/>
                <a:gd name="T2" fmla="*/ 0 w 648"/>
                <a:gd name="T3" fmla="*/ 1082 h 1082"/>
                <a:gd name="T4" fmla="*/ 140 w 648"/>
                <a:gd name="T5" fmla="*/ 919 h 1082"/>
                <a:gd name="T6" fmla="*/ 324 w 648"/>
                <a:gd name="T7" fmla="*/ 0 h 1082"/>
                <a:gd name="T8" fmla="*/ 508 w 648"/>
                <a:gd name="T9" fmla="*/ 919 h 1082"/>
                <a:gd name="T10" fmla="*/ 648 w 648"/>
                <a:gd name="T11" fmla="*/ 1082 h 1082"/>
              </a:gdLst>
              <a:ahLst/>
              <a:cxnLst>
                <a:cxn ang="0">
                  <a:pos x="T0" y="T1"/>
                </a:cxn>
                <a:cxn ang="0">
                  <a:pos x="T2" y="T3"/>
                </a:cxn>
                <a:cxn ang="0">
                  <a:pos x="T4" y="T5"/>
                </a:cxn>
                <a:cxn ang="0">
                  <a:pos x="T6" y="T7"/>
                </a:cxn>
                <a:cxn ang="0">
                  <a:pos x="T8" y="T9"/>
                </a:cxn>
                <a:cxn ang="0">
                  <a:pos x="T10" y="T11"/>
                </a:cxn>
              </a:cxnLst>
              <a:rect l="0" t="0" r="r" b="b"/>
              <a:pathLst>
                <a:path w="648" h="1082">
                  <a:moveTo>
                    <a:pt x="648" y="1082"/>
                  </a:moveTo>
                  <a:cubicBezTo>
                    <a:pt x="0" y="1082"/>
                    <a:pt x="0" y="1082"/>
                    <a:pt x="0" y="1082"/>
                  </a:cubicBezTo>
                  <a:cubicBezTo>
                    <a:pt x="4" y="1082"/>
                    <a:pt x="98" y="1080"/>
                    <a:pt x="140" y="919"/>
                  </a:cubicBezTo>
                  <a:cubicBezTo>
                    <a:pt x="182" y="755"/>
                    <a:pt x="223" y="0"/>
                    <a:pt x="324" y="0"/>
                  </a:cubicBezTo>
                  <a:cubicBezTo>
                    <a:pt x="425" y="0"/>
                    <a:pt x="466" y="755"/>
                    <a:pt x="508" y="919"/>
                  </a:cubicBezTo>
                  <a:cubicBezTo>
                    <a:pt x="550" y="1080"/>
                    <a:pt x="644" y="1082"/>
                    <a:pt x="648" y="1082"/>
                  </a:cubicBezTo>
                  <a:close/>
                </a:path>
              </a:pathLst>
            </a:custGeom>
            <a:solidFill>
              <a:schemeClr val="tx2">
                <a:lumMod val="20000"/>
                <a:lumOff val="80000"/>
              </a:schemeClr>
            </a:solidFill>
            <a:ln>
              <a:noFill/>
            </a:ln>
          </p:spPr>
          <p:txBody>
            <a:bodyPr anchor="ctr"/>
            <a:lstStyle/>
            <a:p>
              <a:pPr algn="ctr"/>
              <a:endParaRPr/>
            </a:p>
          </p:txBody>
        </p:sp>
        <p:sp>
          <p:nvSpPr>
            <p:cNvPr id="63" name="îṧľiḑè">
              <a:extLst>
                <a:ext uri="{FF2B5EF4-FFF2-40B4-BE49-F238E27FC236}">
                  <a16:creationId xmlns:a16="http://schemas.microsoft.com/office/drawing/2014/main" id="{5D15ECC7-AF50-8749-8305-08B190CC0577}"/>
                </a:ext>
              </a:extLst>
            </p:cNvPr>
            <p:cNvSpPr/>
            <p:nvPr/>
          </p:nvSpPr>
          <p:spPr bwMode="auto">
            <a:xfrm>
              <a:off x="6097818" y="3448197"/>
              <a:ext cx="764423" cy="912388"/>
            </a:xfrm>
            <a:custGeom>
              <a:avLst/>
              <a:gdLst>
                <a:gd name="T0" fmla="*/ 648 w 648"/>
                <a:gd name="T1" fmla="*/ 1082 h 1082"/>
                <a:gd name="T2" fmla="*/ 0 w 648"/>
                <a:gd name="T3" fmla="*/ 1082 h 1082"/>
                <a:gd name="T4" fmla="*/ 140 w 648"/>
                <a:gd name="T5" fmla="*/ 919 h 1082"/>
                <a:gd name="T6" fmla="*/ 324 w 648"/>
                <a:gd name="T7" fmla="*/ 0 h 1082"/>
                <a:gd name="T8" fmla="*/ 508 w 648"/>
                <a:gd name="T9" fmla="*/ 919 h 1082"/>
                <a:gd name="T10" fmla="*/ 648 w 648"/>
                <a:gd name="T11" fmla="*/ 1082 h 1082"/>
              </a:gdLst>
              <a:ahLst/>
              <a:cxnLst>
                <a:cxn ang="0">
                  <a:pos x="T0" y="T1"/>
                </a:cxn>
                <a:cxn ang="0">
                  <a:pos x="T2" y="T3"/>
                </a:cxn>
                <a:cxn ang="0">
                  <a:pos x="T4" y="T5"/>
                </a:cxn>
                <a:cxn ang="0">
                  <a:pos x="T6" y="T7"/>
                </a:cxn>
                <a:cxn ang="0">
                  <a:pos x="T8" y="T9"/>
                </a:cxn>
                <a:cxn ang="0">
                  <a:pos x="T10" y="T11"/>
                </a:cxn>
              </a:cxnLst>
              <a:rect l="0" t="0" r="r" b="b"/>
              <a:pathLst>
                <a:path w="648" h="1082">
                  <a:moveTo>
                    <a:pt x="648" y="1082"/>
                  </a:moveTo>
                  <a:cubicBezTo>
                    <a:pt x="0" y="1082"/>
                    <a:pt x="0" y="1082"/>
                    <a:pt x="0" y="1082"/>
                  </a:cubicBezTo>
                  <a:cubicBezTo>
                    <a:pt x="4" y="1082"/>
                    <a:pt x="98" y="1080"/>
                    <a:pt x="140" y="919"/>
                  </a:cubicBezTo>
                  <a:cubicBezTo>
                    <a:pt x="182" y="755"/>
                    <a:pt x="223" y="0"/>
                    <a:pt x="324" y="0"/>
                  </a:cubicBezTo>
                  <a:cubicBezTo>
                    <a:pt x="425" y="0"/>
                    <a:pt x="466" y="755"/>
                    <a:pt x="508" y="919"/>
                  </a:cubicBezTo>
                  <a:cubicBezTo>
                    <a:pt x="550" y="1080"/>
                    <a:pt x="644" y="1082"/>
                    <a:pt x="648" y="1082"/>
                  </a:cubicBezTo>
                  <a:close/>
                </a:path>
              </a:pathLst>
            </a:custGeom>
            <a:solidFill>
              <a:schemeClr val="bg2"/>
            </a:solidFill>
            <a:ln>
              <a:noFill/>
            </a:ln>
          </p:spPr>
          <p:txBody>
            <a:bodyPr anchor="ctr"/>
            <a:lstStyle/>
            <a:p>
              <a:pPr algn="ctr"/>
              <a:endParaRPr/>
            </a:p>
          </p:txBody>
        </p:sp>
        <p:sp>
          <p:nvSpPr>
            <p:cNvPr id="64" name="íś1îḋê">
              <a:extLst>
                <a:ext uri="{FF2B5EF4-FFF2-40B4-BE49-F238E27FC236}">
                  <a16:creationId xmlns:a16="http://schemas.microsoft.com/office/drawing/2014/main" id="{82373BC0-1249-0D43-AAFE-D8141D0169F8}"/>
                </a:ext>
              </a:extLst>
            </p:cNvPr>
            <p:cNvSpPr/>
            <p:nvPr/>
          </p:nvSpPr>
          <p:spPr bwMode="auto">
            <a:xfrm>
              <a:off x="6862241" y="3191218"/>
              <a:ext cx="764423" cy="1169367"/>
            </a:xfrm>
            <a:custGeom>
              <a:avLst/>
              <a:gdLst>
                <a:gd name="T0" fmla="*/ 648 w 648"/>
                <a:gd name="T1" fmla="*/ 1082 h 1082"/>
                <a:gd name="T2" fmla="*/ 0 w 648"/>
                <a:gd name="T3" fmla="*/ 1082 h 1082"/>
                <a:gd name="T4" fmla="*/ 140 w 648"/>
                <a:gd name="T5" fmla="*/ 919 h 1082"/>
                <a:gd name="T6" fmla="*/ 324 w 648"/>
                <a:gd name="T7" fmla="*/ 0 h 1082"/>
                <a:gd name="T8" fmla="*/ 508 w 648"/>
                <a:gd name="T9" fmla="*/ 919 h 1082"/>
                <a:gd name="T10" fmla="*/ 648 w 648"/>
                <a:gd name="T11" fmla="*/ 1082 h 1082"/>
              </a:gdLst>
              <a:ahLst/>
              <a:cxnLst>
                <a:cxn ang="0">
                  <a:pos x="T0" y="T1"/>
                </a:cxn>
                <a:cxn ang="0">
                  <a:pos x="T2" y="T3"/>
                </a:cxn>
                <a:cxn ang="0">
                  <a:pos x="T4" y="T5"/>
                </a:cxn>
                <a:cxn ang="0">
                  <a:pos x="T6" y="T7"/>
                </a:cxn>
                <a:cxn ang="0">
                  <a:pos x="T8" y="T9"/>
                </a:cxn>
                <a:cxn ang="0">
                  <a:pos x="T10" y="T11"/>
                </a:cxn>
              </a:cxnLst>
              <a:rect l="0" t="0" r="r" b="b"/>
              <a:pathLst>
                <a:path w="648" h="1082">
                  <a:moveTo>
                    <a:pt x="648" y="1082"/>
                  </a:moveTo>
                  <a:cubicBezTo>
                    <a:pt x="0" y="1082"/>
                    <a:pt x="0" y="1082"/>
                    <a:pt x="0" y="1082"/>
                  </a:cubicBezTo>
                  <a:cubicBezTo>
                    <a:pt x="4" y="1082"/>
                    <a:pt x="98" y="1080"/>
                    <a:pt x="140" y="919"/>
                  </a:cubicBezTo>
                  <a:cubicBezTo>
                    <a:pt x="182" y="755"/>
                    <a:pt x="223" y="0"/>
                    <a:pt x="324" y="0"/>
                  </a:cubicBezTo>
                  <a:cubicBezTo>
                    <a:pt x="425" y="0"/>
                    <a:pt x="466" y="755"/>
                    <a:pt x="508" y="919"/>
                  </a:cubicBezTo>
                  <a:cubicBezTo>
                    <a:pt x="550" y="1080"/>
                    <a:pt x="644" y="1082"/>
                    <a:pt x="648" y="1082"/>
                  </a:cubicBezTo>
                  <a:close/>
                </a:path>
              </a:pathLst>
            </a:custGeom>
            <a:solidFill>
              <a:schemeClr val="tx2">
                <a:lumMod val="20000"/>
                <a:lumOff val="80000"/>
              </a:schemeClr>
            </a:solidFill>
            <a:ln>
              <a:noFill/>
            </a:ln>
          </p:spPr>
          <p:txBody>
            <a:bodyPr anchor="ctr"/>
            <a:lstStyle/>
            <a:p>
              <a:pPr algn="ctr"/>
              <a:endParaRPr/>
            </a:p>
          </p:txBody>
        </p:sp>
        <p:sp>
          <p:nvSpPr>
            <p:cNvPr id="65" name="ïšḷíḍê">
              <a:extLst>
                <a:ext uri="{FF2B5EF4-FFF2-40B4-BE49-F238E27FC236}">
                  <a16:creationId xmlns:a16="http://schemas.microsoft.com/office/drawing/2014/main" id="{E9FB57FB-54AA-1140-A46A-54F2B8624D53}"/>
                </a:ext>
              </a:extLst>
            </p:cNvPr>
            <p:cNvSpPr/>
            <p:nvPr/>
          </p:nvSpPr>
          <p:spPr bwMode="auto">
            <a:xfrm>
              <a:off x="7626664" y="2936603"/>
              <a:ext cx="764423" cy="1423982"/>
            </a:xfrm>
            <a:custGeom>
              <a:avLst/>
              <a:gdLst>
                <a:gd name="T0" fmla="*/ 648 w 648"/>
                <a:gd name="T1" fmla="*/ 1082 h 1082"/>
                <a:gd name="T2" fmla="*/ 0 w 648"/>
                <a:gd name="T3" fmla="*/ 1082 h 1082"/>
                <a:gd name="T4" fmla="*/ 140 w 648"/>
                <a:gd name="T5" fmla="*/ 919 h 1082"/>
                <a:gd name="T6" fmla="*/ 324 w 648"/>
                <a:gd name="T7" fmla="*/ 0 h 1082"/>
                <a:gd name="T8" fmla="*/ 508 w 648"/>
                <a:gd name="T9" fmla="*/ 919 h 1082"/>
                <a:gd name="T10" fmla="*/ 648 w 648"/>
                <a:gd name="T11" fmla="*/ 1082 h 1082"/>
              </a:gdLst>
              <a:ahLst/>
              <a:cxnLst>
                <a:cxn ang="0">
                  <a:pos x="T0" y="T1"/>
                </a:cxn>
                <a:cxn ang="0">
                  <a:pos x="T2" y="T3"/>
                </a:cxn>
                <a:cxn ang="0">
                  <a:pos x="T4" y="T5"/>
                </a:cxn>
                <a:cxn ang="0">
                  <a:pos x="T6" y="T7"/>
                </a:cxn>
                <a:cxn ang="0">
                  <a:pos x="T8" y="T9"/>
                </a:cxn>
                <a:cxn ang="0">
                  <a:pos x="T10" y="T11"/>
                </a:cxn>
              </a:cxnLst>
              <a:rect l="0" t="0" r="r" b="b"/>
              <a:pathLst>
                <a:path w="648" h="1082">
                  <a:moveTo>
                    <a:pt x="648" y="1082"/>
                  </a:moveTo>
                  <a:cubicBezTo>
                    <a:pt x="0" y="1082"/>
                    <a:pt x="0" y="1082"/>
                    <a:pt x="0" y="1082"/>
                  </a:cubicBezTo>
                  <a:cubicBezTo>
                    <a:pt x="4" y="1082"/>
                    <a:pt x="98" y="1080"/>
                    <a:pt x="140" y="919"/>
                  </a:cubicBezTo>
                  <a:cubicBezTo>
                    <a:pt x="182" y="755"/>
                    <a:pt x="223" y="0"/>
                    <a:pt x="324" y="0"/>
                  </a:cubicBezTo>
                  <a:cubicBezTo>
                    <a:pt x="425" y="0"/>
                    <a:pt x="466" y="755"/>
                    <a:pt x="508" y="919"/>
                  </a:cubicBezTo>
                  <a:cubicBezTo>
                    <a:pt x="550" y="1080"/>
                    <a:pt x="644" y="1082"/>
                    <a:pt x="648" y="1082"/>
                  </a:cubicBezTo>
                  <a:close/>
                </a:path>
              </a:pathLst>
            </a:custGeom>
            <a:solidFill>
              <a:schemeClr val="bg2"/>
            </a:solidFill>
            <a:ln>
              <a:noFill/>
            </a:ln>
          </p:spPr>
          <p:txBody>
            <a:bodyPr anchor="ctr"/>
            <a:lstStyle/>
            <a:p>
              <a:pPr algn="ctr"/>
              <a:endParaRPr/>
            </a:p>
          </p:txBody>
        </p:sp>
        <p:sp>
          <p:nvSpPr>
            <p:cNvPr id="66" name="ïṩliḑê">
              <a:extLst>
                <a:ext uri="{FF2B5EF4-FFF2-40B4-BE49-F238E27FC236}">
                  <a16:creationId xmlns:a16="http://schemas.microsoft.com/office/drawing/2014/main" id="{5E53DA0B-17C8-E948-9C3F-5F6563FFFD26}"/>
                </a:ext>
              </a:extLst>
            </p:cNvPr>
            <p:cNvSpPr/>
            <p:nvPr/>
          </p:nvSpPr>
          <p:spPr bwMode="auto">
            <a:xfrm>
              <a:off x="8391087" y="2596956"/>
              <a:ext cx="764423" cy="1763629"/>
            </a:xfrm>
            <a:custGeom>
              <a:avLst/>
              <a:gdLst>
                <a:gd name="T0" fmla="*/ 648 w 648"/>
                <a:gd name="T1" fmla="*/ 1082 h 1082"/>
                <a:gd name="T2" fmla="*/ 0 w 648"/>
                <a:gd name="T3" fmla="*/ 1082 h 1082"/>
                <a:gd name="T4" fmla="*/ 140 w 648"/>
                <a:gd name="T5" fmla="*/ 919 h 1082"/>
                <a:gd name="T6" fmla="*/ 324 w 648"/>
                <a:gd name="T7" fmla="*/ 0 h 1082"/>
                <a:gd name="T8" fmla="*/ 508 w 648"/>
                <a:gd name="T9" fmla="*/ 919 h 1082"/>
                <a:gd name="T10" fmla="*/ 648 w 648"/>
                <a:gd name="T11" fmla="*/ 1082 h 1082"/>
              </a:gdLst>
              <a:ahLst/>
              <a:cxnLst>
                <a:cxn ang="0">
                  <a:pos x="T0" y="T1"/>
                </a:cxn>
                <a:cxn ang="0">
                  <a:pos x="T2" y="T3"/>
                </a:cxn>
                <a:cxn ang="0">
                  <a:pos x="T4" y="T5"/>
                </a:cxn>
                <a:cxn ang="0">
                  <a:pos x="T6" y="T7"/>
                </a:cxn>
                <a:cxn ang="0">
                  <a:pos x="T8" y="T9"/>
                </a:cxn>
                <a:cxn ang="0">
                  <a:pos x="T10" y="T11"/>
                </a:cxn>
              </a:cxnLst>
              <a:rect l="0" t="0" r="r" b="b"/>
              <a:pathLst>
                <a:path w="648" h="1082">
                  <a:moveTo>
                    <a:pt x="648" y="1082"/>
                  </a:moveTo>
                  <a:cubicBezTo>
                    <a:pt x="0" y="1082"/>
                    <a:pt x="0" y="1082"/>
                    <a:pt x="0" y="1082"/>
                  </a:cubicBezTo>
                  <a:cubicBezTo>
                    <a:pt x="4" y="1082"/>
                    <a:pt x="98" y="1080"/>
                    <a:pt x="140" y="919"/>
                  </a:cubicBezTo>
                  <a:cubicBezTo>
                    <a:pt x="182" y="755"/>
                    <a:pt x="223" y="0"/>
                    <a:pt x="324" y="0"/>
                  </a:cubicBezTo>
                  <a:cubicBezTo>
                    <a:pt x="425" y="0"/>
                    <a:pt x="466" y="755"/>
                    <a:pt x="508" y="919"/>
                  </a:cubicBezTo>
                  <a:cubicBezTo>
                    <a:pt x="550" y="1080"/>
                    <a:pt x="644" y="1082"/>
                    <a:pt x="648" y="1082"/>
                  </a:cubicBezTo>
                  <a:close/>
                </a:path>
              </a:pathLst>
            </a:custGeom>
            <a:solidFill>
              <a:schemeClr val="tx2">
                <a:lumMod val="20000"/>
                <a:lumOff val="80000"/>
              </a:schemeClr>
            </a:solidFill>
            <a:ln>
              <a:noFill/>
            </a:ln>
          </p:spPr>
          <p:txBody>
            <a:bodyPr anchor="ctr"/>
            <a:lstStyle/>
            <a:p>
              <a:pPr algn="ctr"/>
              <a:endParaRPr/>
            </a:p>
          </p:txBody>
        </p:sp>
        <p:sp>
          <p:nvSpPr>
            <p:cNvPr id="67" name="îS1iḍé">
              <a:extLst>
                <a:ext uri="{FF2B5EF4-FFF2-40B4-BE49-F238E27FC236}">
                  <a16:creationId xmlns:a16="http://schemas.microsoft.com/office/drawing/2014/main" id="{A9569637-374A-ED4B-92A5-52503D5A2D13}"/>
                </a:ext>
              </a:extLst>
            </p:cNvPr>
            <p:cNvSpPr/>
            <p:nvPr/>
          </p:nvSpPr>
          <p:spPr bwMode="auto">
            <a:xfrm>
              <a:off x="9155510" y="2243611"/>
              <a:ext cx="764423" cy="2116975"/>
            </a:xfrm>
            <a:custGeom>
              <a:avLst/>
              <a:gdLst>
                <a:gd name="T0" fmla="*/ 648 w 648"/>
                <a:gd name="T1" fmla="*/ 1082 h 1082"/>
                <a:gd name="T2" fmla="*/ 0 w 648"/>
                <a:gd name="T3" fmla="*/ 1082 h 1082"/>
                <a:gd name="T4" fmla="*/ 140 w 648"/>
                <a:gd name="T5" fmla="*/ 919 h 1082"/>
                <a:gd name="T6" fmla="*/ 324 w 648"/>
                <a:gd name="T7" fmla="*/ 0 h 1082"/>
                <a:gd name="T8" fmla="*/ 508 w 648"/>
                <a:gd name="T9" fmla="*/ 919 h 1082"/>
                <a:gd name="T10" fmla="*/ 648 w 648"/>
                <a:gd name="T11" fmla="*/ 1082 h 1082"/>
              </a:gdLst>
              <a:ahLst/>
              <a:cxnLst>
                <a:cxn ang="0">
                  <a:pos x="T0" y="T1"/>
                </a:cxn>
                <a:cxn ang="0">
                  <a:pos x="T2" y="T3"/>
                </a:cxn>
                <a:cxn ang="0">
                  <a:pos x="T4" y="T5"/>
                </a:cxn>
                <a:cxn ang="0">
                  <a:pos x="T6" y="T7"/>
                </a:cxn>
                <a:cxn ang="0">
                  <a:pos x="T8" y="T9"/>
                </a:cxn>
                <a:cxn ang="0">
                  <a:pos x="T10" y="T11"/>
                </a:cxn>
              </a:cxnLst>
              <a:rect l="0" t="0" r="r" b="b"/>
              <a:pathLst>
                <a:path w="648" h="1082">
                  <a:moveTo>
                    <a:pt x="648" y="1082"/>
                  </a:moveTo>
                  <a:cubicBezTo>
                    <a:pt x="0" y="1082"/>
                    <a:pt x="0" y="1082"/>
                    <a:pt x="0" y="1082"/>
                  </a:cubicBezTo>
                  <a:cubicBezTo>
                    <a:pt x="4" y="1082"/>
                    <a:pt x="98" y="1080"/>
                    <a:pt x="140" y="919"/>
                  </a:cubicBezTo>
                  <a:cubicBezTo>
                    <a:pt x="182" y="755"/>
                    <a:pt x="223" y="0"/>
                    <a:pt x="324" y="0"/>
                  </a:cubicBezTo>
                  <a:cubicBezTo>
                    <a:pt x="425" y="0"/>
                    <a:pt x="466" y="755"/>
                    <a:pt x="508" y="919"/>
                  </a:cubicBezTo>
                  <a:cubicBezTo>
                    <a:pt x="550" y="1080"/>
                    <a:pt x="644" y="1082"/>
                    <a:pt x="648" y="1082"/>
                  </a:cubicBezTo>
                  <a:close/>
                </a:path>
              </a:pathLst>
            </a:custGeom>
            <a:solidFill>
              <a:schemeClr val="bg2"/>
            </a:solidFill>
            <a:ln>
              <a:noFill/>
            </a:ln>
          </p:spPr>
          <p:txBody>
            <a:bodyPr anchor="ctr"/>
            <a:lstStyle/>
            <a:p>
              <a:pPr algn="ctr"/>
              <a:endParaRPr/>
            </a:p>
          </p:txBody>
        </p:sp>
        <p:sp>
          <p:nvSpPr>
            <p:cNvPr id="68" name="ïṧliḋê">
              <a:extLst>
                <a:ext uri="{FF2B5EF4-FFF2-40B4-BE49-F238E27FC236}">
                  <a16:creationId xmlns:a16="http://schemas.microsoft.com/office/drawing/2014/main" id="{39BD0F70-ABAC-7C4C-AB04-C76B5EF59E52}"/>
                </a:ext>
              </a:extLst>
            </p:cNvPr>
            <p:cNvSpPr/>
            <p:nvPr/>
          </p:nvSpPr>
          <p:spPr bwMode="auto">
            <a:xfrm>
              <a:off x="9919933" y="1906326"/>
              <a:ext cx="764423" cy="2454259"/>
            </a:xfrm>
            <a:custGeom>
              <a:avLst/>
              <a:gdLst>
                <a:gd name="T0" fmla="*/ 648 w 648"/>
                <a:gd name="T1" fmla="*/ 1082 h 1082"/>
                <a:gd name="T2" fmla="*/ 0 w 648"/>
                <a:gd name="T3" fmla="*/ 1082 h 1082"/>
                <a:gd name="T4" fmla="*/ 140 w 648"/>
                <a:gd name="T5" fmla="*/ 919 h 1082"/>
                <a:gd name="T6" fmla="*/ 324 w 648"/>
                <a:gd name="T7" fmla="*/ 0 h 1082"/>
                <a:gd name="T8" fmla="*/ 508 w 648"/>
                <a:gd name="T9" fmla="*/ 919 h 1082"/>
                <a:gd name="T10" fmla="*/ 648 w 648"/>
                <a:gd name="T11" fmla="*/ 1082 h 1082"/>
              </a:gdLst>
              <a:ahLst/>
              <a:cxnLst>
                <a:cxn ang="0">
                  <a:pos x="T0" y="T1"/>
                </a:cxn>
                <a:cxn ang="0">
                  <a:pos x="T2" y="T3"/>
                </a:cxn>
                <a:cxn ang="0">
                  <a:pos x="T4" y="T5"/>
                </a:cxn>
                <a:cxn ang="0">
                  <a:pos x="T6" y="T7"/>
                </a:cxn>
                <a:cxn ang="0">
                  <a:pos x="T8" y="T9"/>
                </a:cxn>
                <a:cxn ang="0">
                  <a:pos x="T10" y="T11"/>
                </a:cxn>
              </a:cxnLst>
              <a:rect l="0" t="0" r="r" b="b"/>
              <a:pathLst>
                <a:path w="648" h="1082">
                  <a:moveTo>
                    <a:pt x="648" y="1082"/>
                  </a:moveTo>
                  <a:cubicBezTo>
                    <a:pt x="0" y="1082"/>
                    <a:pt x="0" y="1082"/>
                    <a:pt x="0" y="1082"/>
                  </a:cubicBezTo>
                  <a:cubicBezTo>
                    <a:pt x="4" y="1082"/>
                    <a:pt x="98" y="1080"/>
                    <a:pt x="140" y="919"/>
                  </a:cubicBezTo>
                  <a:cubicBezTo>
                    <a:pt x="182" y="755"/>
                    <a:pt x="223" y="0"/>
                    <a:pt x="324" y="0"/>
                  </a:cubicBezTo>
                  <a:cubicBezTo>
                    <a:pt x="425" y="0"/>
                    <a:pt x="466" y="755"/>
                    <a:pt x="508" y="919"/>
                  </a:cubicBezTo>
                  <a:cubicBezTo>
                    <a:pt x="550" y="1080"/>
                    <a:pt x="644" y="1082"/>
                    <a:pt x="648" y="1082"/>
                  </a:cubicBezTo>
                  <a:close/>
                </a:path>
              </a:pathLst>
            </a:custGeom>
            <a:solidFill>
              <a:schemeClr val="accent1"/>
            </a:solidFill>
            <a:ln>
              <a:noFill/>
            </a:ln>
          </p:spPr>
          <p:txBody>
            <a:bodyPr anchor="ctr"/>
            <a:lstStyle/>
            <a:p>
              <a:pPr algn="ctr"/>
              <a:endParaRPr/>
            </a:p>
          </p:txBody>
        </p:sp>
        <p:sp>
          <p:nvSpPr>
            <p:cNvPr id="69" name="íSlidé">
              <a:extLst>
                <a:ext uri="{FF2B5EF4-FFF2-40B4-BE49-F238E27FC236}">
                  <a16:creationId xmlns:a16="http://schemas.microsoft.com/office/drawing/2014/main" id="{BE09E5FA-0A93-2347-B133-591934022024}"/>
                </a:ext>
              </a:extLst>
            </p:cNvPr>
            <p:cNvSpPr txBox="1"/>
            <p:nvPr/>
          </p:nvSpPr>
          <p:spPr>
            <a:xfrm>
              <a:off x="1672471" y="3598853"/>
              <a:ext cx="413896" cy="307777"/>
            </a:xfrm>
            <a:prstGeom prst="rect">
              <a:avLst/>
            </a:prstGeom>
            <a:noFill/>
          </p:spPr>
          <p:txBody>
            <a:bodyPr wrap="none">
              <a:normAutofit/>
            </a:bodyPr>
            <a:lstStyle/>
            <a:p>
              <a:pPr algn="ctr"/>
              <a:r>
                <a:rPr lang="en-AU" sz="1400" b="1" dirty="0">
                  <a:solidFill>
                    <a:schemeClr val="bg1"/>
                  </a:solidFill>
                </a:rPr>
                <a:t>1K</a:t>
              </a:r>
            </a:p>
          </p:txBody>
        </p:sp>
      </p:grpSp>
      <p:sp>
        <p:nvSpPr>
          <p:cNvPr id="47" name="任意形状 46">
            <a:extLst>
              <a:ext uri="{FF2B5EF4-FFF2-40B4-BE49-F238E27FC236}">
                <a16:creationId xmlns:a16="http://schemas.microsoft.com/office/drawing/2014/main" id="{41D8A74C-6CB4-2C4A-9E97-4768A6B8E3D6}"/>
              </a:ext>
            </a:extLst>
          </p:cNvPr>
          <p:cNvSpPr/>
          <p:nvPr/>
        </p:nvSpPr>
        <p:spPr>
          <a:xfrm>
            <a:off x="6694848" y="1285661"/>
            <a:ext cx="2009466" cy="489600"/>
          </a:xfrm>
          <a:custGeom>
            <a:avLst/>
            <a:gdLst>
              <a:gd name="connsiteX0" fmla="*/ 0 w 2539007"/>
              <a:gd name="connsiteY0" fmla="*/ 0 h 1693518"/>
              <a:gd name="connsiteX1" fmla="*/ 2539007 w 2539007"/>
              <a:gd name="connsiteY1" fmla="*/ 0 h 1693518"/>
              <a:gd name="connsiteX2" fmla="*/ 2539007 w 2539007"/>
              <a:gd name="connsiteY2" fmla="*/ 1693518 h 1693518"/>
              <a:gd name="connsiteX3" fmla="*/ 0 w 2539007"/>
              <a:gd name="connsiteY3" fmla="*/ 1693518 h 1693518"/>
              <a:gd name="connsiteX4" fmla="*/ 0 w 2539007"/>
              <a:gd name="connsiteY4" fmla="*/ 0 h 16935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9007" h="1693518">
                <a:moveTo>
                  <a:pt x="0" y="0"/>
                </a:moveTo>
                <a:lnTo>
                  <a:pt x="2539007" y="0"/>
                </a:lnTo>
                <a:lnTo>
                  <a:pt x="2539007" y="1693518"/>
                </a:lnTo>
                <a:lnTo>
                  <a:pt x="0" y="1693518"/>
                </a:lnTo>
                <a:lnTo>
                  <a:pt x="0" y="0"/>
                </a:ln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406242" tIns="348488" rIns="348487" bIns="348488" numCol="1" spcCol="1270" anchor="ctr" anchorCtr="0">
            <a:noAutofit/>
          </a:bodyPr>
          <a:lstStyle/>
          <a:p>
            <a:pPr marL="0" lvl="0" indent="0" algn="l" defTabSz="2178050">
              <a:lnSpc>
                <a:spcPct val="90000"/>
              </a:lnSpc>
              <a:spcBef>
                <a:spcPct val="0"/>
              </a:spcBef>
              <a:spcAft>
                <a:spcPct val="35000"/>
              </a:spcAft>
              <a:buNone/>
            </a:pPr>
            <a:r>
              <a:rPr lang="en-US" altLang="zh-CN" sz="2400" kern="1200" dirty="0">
                <a:solidFill>
                  <a:srgbClr val="183D5A"/>
                </a:solidFill>
              </a:rPr>
              <a:t>B000919</a:t>
            </a:r>
            <a:endParaRPr lang="zh-CN" altLang="en-US" sz="2400" kern="1200" dirty="0">
              <a:solidFill>
                <a:srgbClr val="183D5A"/>
              </a:solidFill>
            </a:endParaRPr>
          </a:p>
        </p:txBody>
      </p:sp>
      <p:sp>
        <p:nvSpPr>
          <p:cNvPr id="46" name="任意形状 45">
            <a:extLst>
              <a:ext uri="{FF2B5EF4-FFF2-40B4-BE49-F238E27FC236}">
                <a16:creationId xmlns:a16="http://schemas.microsoft.com/office/drawing/2014/main" id="{D990B2EB-3DA1-6645-A6F7-EDAA967D59D2}"/>
              </a:ext>
            </a:extLst>
          </p:cNvPr>
          <p:cNvSpPr/>
          <p:nvPr/>
        </p:nvSpPr>
        <p:spPr>
          <a:xfrm>
            <a:off x="3943296" y="1278480"/>
            <a:ext cx="1692671" cy="491317"/>
          </a:xfrm>
          <a:custGeom>
            <a:avLst/>
            <a:gdLst>
              <a:gd name="connsiteX0" fmla="*/ 0 w 2539007"/>
              <a:gd name="connsiteY0" fmla="*/ 0 h 1693518"/>
              <a:gd name="connsiteX1" fmla="*/ 2539007 w 2539007"/>
              <a:gd name="connsiteY1" fmla="*/ 0 h 1693518"/>
              <a:gd name="connsiteX2" fmla="*/ 2539007 w 2539007"/>
              <a:gd name="connsiteY2" fmla="*/ 1693518 h 1693518"/>
              <a:gd name="connsiteX3" fmla="*/ 0 w 2539007"/>
              <a:gd name="connsiteY3" fmla="*/ 1693518 h 1693518"/>
              <a:gd name="connsiteX4" fmla="*/ 0 w 2539007"/>
              <a:gd name="connsiteY4" fmla="*/ 0 h 16935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9007" h="1693518">
                <a:moveTo>
                  <a:pt x="0" y="0"/>
                </a:moveTo>
                <a:lnTo>
                  <a:pt x="2539007" y="0"/>
                </a:lnTo>
                <a:lnTo>
                  <a:pt x="2539007" y="1693518"/>
                </a:lnTo>
                <a:lnTo>
                  <a:pt x="0" y="1693518"/>
                </a:lnTo>
                <a:lnTo>
                  <a:pt x="0" y="0"/>
                </a:ln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406242" tIns="348488" rIns="348487" bIns="348488" numCol="1" spcCol="1270" anchor="ctr" anchorCtr="0">
            <a:noAutofit/>
          </a:bodyPr>
          <a:lstStyle/>
          <a:p>
            <a:pPr marL="0" lvl="0" indent="0" algn="l" defTabSz="2178050">
              <a:lnSpc>
                <a:spcPct val="90000"/>
              </a:lnSpc>
              <a:spcBef>
                <a:spcPct val="0"/>
              </a:spcBef>
              <a:spcAft>
                <a:spcPct val="35000"/>
              </a:spcAft>
              <a:buNone/>
            </a:pPr>
            <a:r>
              <a:rPr lang="en-US" altLang="zh-CN" sz="2400" kern="1200" dirty="0">
                <a:solidFill>
                  <a:srgbClr val="183D5A"/>
                </a:solidFill>
              </a:rPr>
              <a:t>1.</a:t>
            </a:r>
            <a:r>
              <a:rPr lang="zh-CN" altLang="en-US" sz="2400" kern="1200" dirty="0">
                <a:solidFill>
                  <a:srgbClr val="183D5A"/>
                </a:solidFill>
              </a:rPr>
              <a:t>编号</a:t>
            </a:r>
          </a:p>
        </p:txBody>
      </p:sp>
      <p:sp>
        <p:nvSpPr>
          <p:cNvPr id="41" name="任意形状 40">
            <a:extLst>
              <a:ext uri="{FF2B5EF4-FFF2-40B4-BE49-F238E27FC236}">
                <a16:creationId xmlns:a16="http://schemas.microsoft.com/office/drawing/2014/main" id="{05AFB983-F6BD-034C-BA56-FAB4FB3BD751}"/>
              </a:ext>
            </a:extLst>
          </p:cNvPr>
          <p:cNvSpPr/>
          <p:nvPr/>
        </p:nvSpPr>
        <p:spPr>
          <a:xfrm>
            <a:off x="3943349" y="2650758"/>
            <a:ext cx="1692619" cy="489600"/>
          </a:xfrm>
          <a:custGeom>
            <a:avLst/>
            <a:gdLst>
              <a:gd name="connsiteX0" fmla="*/ 0 w 2539007"/>
              <a:gd name="connsiteY0" fmla="*/ 0 h 1693518"/>
              <a:gd name="connsiteX1" fmla="*/ 2539007 w 2539007"/>
              <a:gd name="connsiteY1" fmla="*/ 0 h 1693518"/>
              <a:gd name="connsiteX2" fmla="*/ 2539007 w 2539007"/>
              <a:gd name="connsiteY2" fmla="*/ 1693518 h 1693518"/>
              <a:gd name="connsiteX3" fmla="*/ 0 w 2539007"/>
              <a:gd name="connsiteY3" fmla="*/ 1693518 h 1693518"/>
              <a:gd name="connsiteX4" fmla="*/ 0 w 2539007"/>
              <a:gd name="connsiteY4" fmla="*/ 0 h 16935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9007" h="1693518">
                <a:moveTo>
                  <a:pt x="0" y="0"/>
                </a:moveTo>
                <a:lnTo>
                  <a:pt x="2539007" y="0"/>
                </a:lnTo>
                <a:lnTo>
                  <a:pt x="2539007" y="1693518"/>
                </a:lnTo>
                <a:lnTo>
                  <a:pt x="0" y="1693518"/>
                </a:lnTo>
                <a:lnTo>
                  <a:pt x="0" y="0"/>
                </a:ln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406242" tIns="348488" rIns="348487" bIns="348488" numCol="1" spcCol="1270" anchor="ctr" anchorCtr="0">
            <a:noAutofit/>
          </a:bodyPr>
          <a:lstStyle/>
          <a:p>
            <a:pPr marL="0" lvl="0" indent="0" algn="l" defTabSz="2178050">
              <a:lnSpc>
                <a:spcPct val="90000"/>
              </a:lnSpc>
              <a:spcBef>
                <a:spcPct val="0"/>
              </a:spcBef>
              <a:spcAft>
                <a:spcPct val="35000"/>
              </a:spcAft>
              <a:buNone/>
            </a:pPr>
            <a:r>
              <a:rPr lang="en-US" altLang="zh-CN" sz="2400" dirty="0">
                <a:solidFill>
                  <a:srgbClr val="183D5A"/>
                </a:solidFill>
              </a:rPr>
              <a:t>3.</a:t>
            </a:r>
            <a:r>
              <a:rPr lang="zh-CN" altLang="en-US" sz="2400" dirty="0">
                <a:solidFill>
                  <a:srgbClr val="183D5A"/>
                </a:solidFill>
              </a:rPr>
              <a:t>姓名</a:t>
            </a:r>
          </a:p>
        </p:txBody>
      </p:sp>
      <p:sp>
        <p:nvSpPr>
          <p:cNvPr id="40" name="任意形状 39">
            <a:extLst>
              <a:ext uri="{FF2B5EF4-FFF2-40B4-BE49-F238E27FC236}">
                <a16:creationId xmlns:a16="http://schemas.microsoft.com/office/drawing/2014/main" id="{91A7EE90-2097-4B4C-AAE2-03D3DDF0630D}"/>
              </a:ext>
            </a:extLst>
          </p:cNvPr>
          <p:cNvSpPr/>
          <p:nvPr/>
        </p:nvSpPr>
        <p:spPr>
          <a:xfrm>
            <a:off x="3943298" y="1962049"/>
            <a:ext cx="1692671" cy="489600"/>
          </a:xfrm>
          <a:custGeom>
            <a:avLst/>
            <a:gdLst>
              <a:gd name="connsiteX0" fmla="*/ 0 w 2539007"/>
              <a:gd name="connsiteY0" fmla="*/ 0 h 1693518"/>
              <a:gd name="connsiteX1" fmla="*/ 2539007 w 2539007"/>
              <a:gd name="connsiteY1" fmla="*/ 0 h 1693518"/>
              <a:gd name="connsiteX2" fmla="*/ 2539007 w 2539007"/>
              <a:gd name="connsiteY2" fmla="*/ 1693518 h 1693518"/>
              <a:gd name="connsiteX3" fmla="*/ 0 w 2539007"/>
              <a:gd name="connsiteY3" fmla="*/ 1693518 h 1693518"/>
              <a:gd name="connsiteX4" fmla="*/ 0 w 2539007"/>
              <a:gd name="connsiteY4" fmla="*/ 0 h 16935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9007" h="1693518">
                <a:moveTo>
                  <a:pt x="0" y="0"/>
                </a:moveTo>
                <a:lnTo>
                  <a:pt x="2539007" y="0"/>
                </a:lnTo>
                <a:lnTo>
                  <a:pt x="2539007" y="1693518"/>
                </a:lnTo>
                <a:lnTo>
                  <a:pt x="0" y="1693518"/>
                </a:lnTo>
                <a:lnTo>
                  <a:pt x="0" y="0"/>
                </a:ln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406242" tIns="348488" rIns="348487" bIns="348488" numCol="1" spcCol="1270" anchor="ctr" anchorCtr="0">
            <a:noAutofit/>
          </a:bodyPr>
          <a:lstStyle/>
          <a:p>
            <a:pPr marL="0" lvl="0" indent="0" algn="l" defTabSz="2178050">
              <a:lnSpc>
                <a:spcPct val="90000"/>
              </a:lnSpc>
              <a:spcBef>
                <a:spcPct val="0"/>
              </a:spcBef>
              <a:spcAft>
                <a:spcPct val="35000"/>
              </a:spcAft>
              <a:buNone/>
            </a:pPr>
            <a:r>
              <a:rPr lang="en-US" altLang="zh-CN" sz="2400" kern="1200" dirty="0">
                <a:solidFill>
                  <a:srgbClr val="183D5A"/>
                </a:solidFill>
              </a:rPr>
              <a:t>2.</a:t>
            </a:r>
            <a:r>
              <a:rPr lang="zh-CN" altLang="en-US" sz="2400" kern="1200" dirty="0">
                <a:solidFill>
                  <a:srgbClr val="183D5A"/>
                </a:solidFill>
              </a:rPr>
              <a:t>党派</a:t>
            </a:r>
          </a:p>
        </p:txBody>
      </p:sp>
      <p:sp>
        <p:nvSpPr>
          <p:cNvPr id="4" name="灯片编号占位符 3"/>
          <p:cNvSpPr>
            <a:spLocks noGrp="1"/>
          </p:cNvSpPr>
          <p:nvPr>
            <p:ph type="sldNum" sz="quarter" idx="12"/>
          </p:nvPr>
        </p:nvSpPr>
        <p:spPr/>
        <p:txBody>
          <a:bodyPr/>
          <a:lstStyle/>
          <a:p>
            <a:fld id="{5DD3DB80-B894-403A-B48E-6FDC1A72010E}" type="slidenum">
              <a:rPr lang="zh-CN" altLang="en-US" smtClean="0"/>
              <a:t>10</a:t>
            </a:fld>
            <a:endParaRPr lang="zh-CN" altLang="en-US"/>
          </a:p>
        </p:txBody>
      </p:sp>
      <p:pic>
        <p:nvPicPr>
          <p:cNvPr id="6" name="图片 5" descr="C:\Users\xin\Desktop\中科大.png中科大"/>
          <p:cNvPicPr>
            <a:picLocks noChangeAspect="1"/>
          </p:cNvPicPr>
          <p:nvPr/>
        </p:nvPicPr>
        <p:blipFill>
          <a:blip r:embed="rId3"/>
          <a:srcRect/>
          <a:stretch>
            <a:fillRect/>
          </a:stretch>
        </p:blipFill>
        <p:spPr>
          <a:xfrm>
            <a:off x="10857865" y="252730"/>
            <a:ext cx="878840" cy="879475"/>
          </a:xfrm>
          <a:prstGeom prst="rect">
            <a:avLst/>
          </a:prstGeom>
        </p:spPr>
      </p:pic>
      <p:sp>
        <p:nvSpPr>
          <p:cNvPr id="223" name="标题 1">
            <a:extLst>
              <a:ext uri="{FF2B5EF4-FFF2-40B4-BE49-F238E27FC236}">
                <a16:creationId xmlns:a16="http://schemas.microsoft.com/office/drawing/2014/main" id="{315BE521-F994-AE49-8AD8-ABA4A9375EED}"/>
              </a:ext>
            </a:extLst>
          </p:cNvPr>
          <p:cNvSpPr>
            <a:spLocks noGrp="1"/>
          </p:cNvSpPr>
          <p:nvPr>
            <p:ph type="title"/>
          </p:nvPr>
        </p:nvSpPr>
        <p:spPr>
          <a:xfrm>
            <a:off x="669924" y="1"/>
            <a:ext cx="10850563" cy="1028699"/>
          </a:xfrm>
        </p:spPr>
        <p:txBody>
          <a:bodyPr/>
          <a:lstStyle/>
          <a:p>
            <a:r>
              <a:rPr lang="en-US" altLang="zh-CN" dirty="0"/>
              <a:t>02</a:t>
            </a:r>
            <a:r>
              <a:rPr lang="zh-CN" altLang="en-US" dirty="0"/>
              <a:t>   社交网络设计</a:t>
            </a:r>
            <a:r>
              <a:rPr lang="en-US" altLang="zh-CN" dirty="0"/>
              <a:t> –</a:t>
            </a:r>
            <a:r>
              <a:rPr lang="zh-CN" altLang="en-US" dirty="0"/>
              <a:t> 节点</a:t>
            </a:r>
          </a:p>
        </p:txBody>
      </p:sp>
      <p:grpSp>
        <p:nvGrpSpPr>
          <p:cNvPr id="13" name="组合 12">
            <a:extLst>
              <a:ext uri="{FF2B5EF4-FFF2-40B4-BE49-F238E27FC236}">
                <a16:creationId xmlns:a16="http://schemas.microsoft.com/office/drawing/2014/main" id="{62C7A221-1EA9-D74F-98D8-280F6D6BA4CF}"/>
              </a:ext>
            </a:extLst>
          </p:cNvPr>
          <p:cNvGrpSpPr/>
          <p:nvPr/>
        </p:nvGrpSpPr>
        <p:grpSpPr>
          <a:xfrm>
            <a:off x="10076089" y="3015641"/>
            <a:ext cx="781776" cy="781776"/>
            <a:chOff x="10073866" y="3787748"/>
            <a:chExt cx="781776" cy="781776"/>
          </a:xfrm>
        </p:grpSpPr>
        <p:sp>
          <p:nvSpPr>
            <p:cNvPr id="21" name="íš1îḍé">
              <a:extLst>
                <a:ext uri="{FF2B5EF4-FFF2-40B4-BE49-F238E27FC236}">
                  <a16:creationId xmlns:a16="http://schemas.microsoft.com/office/drawing/2014/main" id="{DF0FCD96-84AE-9A49-9FFE-B83F2929D296}"/>
                </a:ext>
              </a:extLst>
            </p:cNvPr>
            <p:cNvSpPr/>
            <p:nvPr/>
          </p:nvSpPr>
          <p:spPr>
            <a:xfrm>
              <a:off x="10073866" y="3787748"/>
              <a:ext cx="781776" cy="781776"/>
            </a:xfrm>
            <a:prstGeom prst="ellipse">
              <a:avLst/>
            </a:prstGeom>
            <a:solidFill>
              <a:schemeClr val="accent3"/>
            </a:soli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80">
                <a:solidFill>
                  <a:schemeClr val="tx2"/>
                </a:solidFill>
              </a:endParaRPr>
            </a:p>
          </p:txBody>
        </p:sp>
        <p:sp>
          <p:nvSpPr>
            <p:cNvPr id="22" name="íşlídê">
              <a:extLst>
                <a:ext uri="{FF2B5EF4-FFF2-40B4-BE49-F238E27FC236}">
                  <a16:creationId xmlns:a16="http://schemas.microsoft.com/office/drawing/2014/main" id="{CA4F394E-2803-044B-8A37-A01D677EC2C6}"/>
                </a:ext>
              </a:extLst>
            </p:cNvPr>
            <p:cNvSpPr/>
            <p:nvPr/>
          </p:nvSpPr>
          <p:spPr bwMode="auto">
            <a:xfrm>
              <a:off x="10330128" y="4020762"/>
              <a:ext cx="269251" cy="286079"/>
            </a:xfrm>
            <a:custGeom>
              <a:avLst/>
              <a:gdLst>
                <a:gd name="T0" fmla="*/ 75 w 89"/>
                <a:gd name="T1" fmla="*/ 22 h 95"/>
                <a:gd name="T2" fmla="*/ 89 w 89"/>
                <a:gd name="T3" fmla="*/ 53 h 95"/>
                <a:gd name="T4" fmla="*/ 78 w 89"/>
                <a:gd name="T5" fmla="*/ 80 h 95"/>
                <a:gd name="T6" fmla="*/ 47 w 89"/>
                <a:gd name="T7" fmla="*/ 53 h 95"/>
                <a:gd name="T8" fmla="*/ 75 w 89"/>
                <a:gd name="T9" fmla="*/ 22 h 95"/>
                <a:gd name="T10" fmla="*/ 76 w 89"/>
                <a:gd name="T11" fmla="*/ 83 h 95"/>
                <a:gd name="T12" fmla="*/ 69 w 89"/>
                <a:gd name="T13" fmla="*/ 88 h 95"/>
                <a:gd name="T14" fmla="*/ 74 w 89"/>
                <a:gd name="T15" fmla="*/ 81 h 95"/>
                <a:gd name="T16" fmla="*/ 76 w 89"/>
                <a:gd name="T17" fmla="*/ 83 h 95"/>
                <a:gd name="T18" fmla="*/ 64 w 89"/>
                <a:gd name="T19" fmla="*/ 92 h 95"/>
                <a:gd name="T20" fmla="*/ 72 w 89"/>
                <a:gd name="T21" fmla="*/ 79 h 95"/>
                <a:gd name="T22" fmla="*/ 70 w 89"/>
                <a:gd name="T23" fmla="*/ 77 h 95"/>
                <a:gd name="T24" fmla="*/ 60 w 89"/>
                <a:gd name="T25" fmla="*/ 94 h 95"/>
                <a:gd name="T26" fmla="*/ 64 w 89"/>
                <a:gd name="T27" fmla="*/ 92 h 95"/>
                <a:gd name="T28" fmla="*/ 58 w 89"/>
                <a:gd name="T29" fmla="*/ 91 h 95"/>
                <a:gd name="T30" fmla="*/ 67 w 89"/>
                <a:gd name="T31" fmla="*/ 75 h 95"/>
                <a:gd name="T32" fmla="*/ 65 w 89"/>
                <a:gd name="T33" fmla="*/ 74 h 95"/>
                <a:gd name="T34" fmla="*/ 57 w 89"/>
                <a:gd name="T35" fmla="*/ 88 h 95"/>
                <a:gd name="T36" fmla="*/ 58 w 89"/>
                <a:gd name="T37" fmla="*/ 91 h 95"/>
                <a:gd name="T38" fmla="*/ 56 w 89"/>
                <a:gd name="T39" fmla="*/ 84 h 95"/>
                <a:gd name="T40" fmla="*/ 63 w 89"/>
                <a:gd name="T41" fmla="*/ 72 h 95"/>
                <a:gd name="T42" fmla="*/ 61 w 89"/>
                <a:gd name="T43" fmla="*/ 70 h 95"/>
                <a:gd name="T44" fmla="*/ 55 w 89"/>
                <a:gd name="T45" fmla="*/ 81 h 95"/>
                <a:gd name="T46" fmla="*/ 56 w 89"/>
                <a:gd name="T47" fmla="*/ 84 h 95"/>
                <a:gd name="T48" fmla="*/ 53 w 89"/>
                <a:gd name="T49" fmla="*/ 78 h 95"/>
                <a:gd name="T50" fmla="*/ 59 w 89"/>
                <a:gd name="T51" fmla="*/ 68 h 95"/>
                <a:gd name="T52" fmla="*/ 57 w 89"/>
                <a:gd name="T53" fmla="*/ 66 h 95"/>
                <a:gd name="T54" fmla="*/ 52 w 89"/>
                <a:gd name="T55" fmla="*/ 75 h 95"/>
                <a:gd name="T56" fmla="*/ 53 w 89"/>
                <a:gd name="T57" fmla="*/ 78 h 95"/>
                <a:gd name="T58" fmla="*/ 51 w 89"/>
                <a:gd name="T59" fmla="*/ 71 h 95"/>
                <a:gd name="T60" fmla="*/ 55 w 89"/>
                <a:gd name="T61" fmla="*/ 64 h 95"/>
                <a:gd name="T62" fmla="*/ 53 w 89"/>
                <a:gd name="T63" fmla="*/ 62 h 95"/>
                <a:gd name="T64" fmla="*/ 50 w 89"/>
                <a:gd name="T65" fmla="*/ 68 h 95"/>
                <a:gd name="T66" fmla="*/ 51 w 89"/>
                <a:gd name="T67" fmla="*/ 71 h 95"/>
                <a:gd name="T68" fmla="*/ 48 w 89"/>
                <a:gd name="T69" fmla="*/ 65 h 95"/>
                <a:gd name="T70" fmla="*/ 51 w 89"/>
                <a:gd name="T71" fmla="*/ 61 h 95"/>
                <a:gd name="T72" fmla="*/ 49 w 89"/>
                <a:gd name="T73" fmla="*/ 59 h 95"/>
                <a:gd name="T74" fmla="*/ 47 w 89"/>
                <a:gd name="T75" fmla="*/ 61 h 95"/>
                <a:gd name="T76" fmla="*/ 48 w 89"/>
                <a:gd name="T77" fmla="*/ 65 h 95"/>
                <a:gd name="T78" fmla="*/ 46 w 89"/>
                <a:gd name="T79" fmla="*/ 58 h 95"/>
                <a:gd name="T80" fmla="*/ 45 w 89"/>
                <a:gd name="T81" fmla="*/ 55 h 95"/>
                <a:gd name="T82" fmla="*/ 47 w 89"/>
                <a:gd name="T83" fmla="*/ 57 h 95"/>
                <a:gd name="T84" fmla="*/ 46 w 89"/>
                <a:gd name="T85" fmla="*/ 58 h 95"/>
                <a:gd name="T86" fmla="*/ 59 w 89"/>
                <a:gd name="T87" fmla="*/ 17 h 95"/>
                <a:gd name="T88" fmla="*/ 41 w 89"/>
                <a:gd name="T89" fmla="*/ 54 h 95"/>
                <a:gd name="T90" fmla="*/ 36 w 89"/>
                <a:gd name="T91" fmla="*/ 13 h 95"/>
                <a:gd name="T92" fmla="*/ 0 w 89"/>
                <a:gd name="T93" fmla="*/ 54 h 95"/>
                <a:gd name="T94" fmla="*/ 41 w 89"/>
                <a:gd name="T95" fmla="*/ 95 h 95"/>
                <a:gd name="T96" fmla="*/ 55 w 89"/>
                <a:gd name="T97" fmla="*/ 93 h 95"/>
                <a:gd name="T98" fmla="*/ 41 w 89"/>
                <a:gd name="T99" fmla="*/ 54 h 95"/>
                <a:gd name="T100" fmla="*/ 68 w 89"/>
                <a:gd name="T101" fmla="*/ 23 h 95"/>
                <a:gd name="T102" fmla="*/ 59 w 89"/>
                <a:gd name="T103" fmla="*/ 17 h 95"/>
                <a:gd name="T104" fmla="*/ 43 w 89"/>
                <a:gd name="T105" fmla="*/ 0 h 95"/>
                <a:gd name="T106" fmla="*/ 38 w 89"/>
                <a:gd name="T107" fmla="*/ 0 h 95"/>
                <a:gd name="T108" fmla="*/ 43 w 89"/>
                <a:gd name="T109" fmla="*/ 41 h 95"/>
                <a:gd name="T110" fmla="*/ 61 w 89"/>
                <a:gd name="T111" fmla="*/ 4 h 95"/>
                <a:gd name="T112" fmla="*/ 43 w 89"/>
                <a:gd name="T113"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9" h="95">
                  <a:moveTo>
                    <a:pt x="75" y="22"/>
                  </a:moveTo>
                  <a:cubicBezTo>
                    <a:pt x="83" y="29"/>
                    <a:pt x="89" y="40"/>
                    <a:pt x="89" y="53"/>
                  </a:cubicBezTo>
                  <a:cubicBezTo>
                    <a:pt x="89" y="63"/>
                    <a:pt x="85" y="73"/>
                    <a:pt x="78" y="80"/>
                  </a:cubicBezTo>
                  <a:cubicBezTo>
                    <a:pt x="47" y="53"/>
                    <a:pt x="47" y="53"/>
                    <a:pt x="47" y="53"/>
                  </a:cubicBezTo>
                  <a:cubicBezTo>
                    <a:pt x="75" y="22"/>
                    <a:pt x="75" y="22"/>
                    <a:pt x="75" y="22"/>
                  </a:cubicBezTo>
                  <a:close/>
                  <a:moveTo>
                    <a:pt x="76" y="83"/>
                  </a:moveTo>
                  <a:cubicBezTo>
                    <a:pt x="74" y="85"/>
                    <a:pt x="72" y="87"/>
                    <a:pt x="69" y="88"/>
                  </a:cubicBezTo>
                  <a:cubicBezTo>
                    <a:pt x="74" y="81"/>
                    <a:pt x="74" y="81"/>
                    <a:pt x="74" y="81"/>
                  </a:cubicBezTo>
                  <a:cubicBezTo>
                    <a:pt x="76" y="83"/>
                    <a:pt x="76" y="83"/>
                    <a:pt x="76" y="83"/>
                  </a:cubicBezTo>
                  <a:close/>
                  <a:moveTo>
                    <a:pt x="64" y="92"/>
                  </a:moveTo>
                  <a:cubicBezTo>
                    <a:pt x="72" y="79"/>
                    <a:pt x="72" y="79"/>
                    <a:pt x="72" y="79"/>
                  </a:cubicBezTo>
                  <a:cubicBezTo>
                    <a:pt x="70" y="77"/>
                    <a:pt x="70" y="77"/>
                    <a:pt x="70" y="77"/>
                  </a:cubicBezTo>
                  <a:cubicBezTo>
                    <a:pt x="60" y="94"/>
                    <a:pt x="60" y="94"/>
                    <a:pt x="60" y="94"/>
                  </a:cubicBezTo>
                  <a:cubicBezTo>
                    <a:pt x="61" y="93"/>
                    <a:pt x="63" y="92"/>
                    <a:pt x="64" y="92"/>
                  </a:cubicBezTo>
                  <a:close/>
                  <a:moveTo>
                    <a:pt x="58" y="91"/>
                  </a:moveTo>
                  <a:cubicBezTo>
                    <a:pt x="67" y="75"/>
                    <a:pt x="67" y="75"/>
                    <a:pt x="67" y="75"/>
                  </a:cubicBezTo>
                  <a:cubicBezTo>
                    <a:pt x="65" y="74"/>
                    <a:pt x="65" y="74"/>
                    <a:pt x="65" y="74"/>
                  </a:cubicBezTo>
                  <a:cubicBezTo>
                    <a:pt x="57" y="88"/>
                    <a:pt x="57" y="88"/>
                    <a:pt x="57" y="88"/>
                  </a:cubicBezTo>
                  <a:cubicBezTo>
                    <a:pt x="58" y="91"/>
                    <a:pt x="58" y="91"/>
                    <a:pt x="58" y="91"/>
                  </a:cubicBezTo>
                  <a:close/>
                  <a:moveTo>
                    <a:pt x="56" y="84"/>
                  </a:moveTo>
                  <a:cubicBezTo>
                    <a:pt x="63" y="72"/>
                    <a:pt x="63" y="72"/>
                    <a:pt x="63" y="72"/>
                  </a:cubicBezTo>
                  <a:cubicBezTo>
                    <a:pt x="61" y="70"/>
                    <a:pt x="61" y="70"/>
                    <a:pt x="61" y="70"/>
                  </a:cubicBezTo>
                  <a:cubicBezTo>
                    <a:pt x="55" y="81"/>
                    <a:pt x="55" y="81"/>
                    <a:pt x="55" y="81"/>
                  </a:cubicBezTo>
                  <a:cubicBezTo>
                    <a:pt x="56" y="84"/>
                    <a:pt x="56" y="84"/>
                    <a:pt x="56" y="84"/>
                  </a:cubicBezTo>
                  <a:close/>
                  <a:moveTo>
                    <a:pt x="53" y="78"/>
                  </a:moveTo>
                  <a:cubicBezTo>
                    <a:pt x="59" y="68"/>
                    <a:pt x="59" y="68"/>
                    <a:pt x="59" y="68"/>
                  </a:cubicBezTo>
                  <a:cubicBezTo>
                    <a:pt x="57" y="66"/>
                    <a:pt x="57" y="66"/>
                    <a:pt x="57" y="66"/>
                  </a:cubicBezTo>
                  <a:cubicBezTo>
                    <a:pt x="52" y="75"/>
                    <a:pt x="52" y="75"/>
                    <a:pt x="52" y="75"/>
                  </a:cubicBezTo>
                  <a:cubicBezTo>
                    <a:pt x="53" y="78"/>
                    <a:pt x="53" y="78"/>
                    <a:pt x="53" y="78"/>
                  </a:cubicBezTo>
                  <a:close/>
                  <a:moveTo>
                    <a:pt x="51" y="71"/>
                  </a:moveTo>
                  <a:cubicBezTo>
                    <a:pt x="55" y="64"/>
                    <a:pt x="55" y="64"/>
                    <a:pt x="55" y="64"/>
                  </a:cubicBezTo>
                  <a:cubicBezTo>
                    <a:pt x="53" y="62"/>
                    <a:pt x="53" y="62"/>
                    <a:pt x="53" y="62"/>
                  </a:cubicBezTo>
                  <a:cubicBezTo>
                    <a:pt x="50" y="68"/>
                    <a:pt x="50" y="68"/>
                    <a:pt x="50" y="68"/>
                  </a:cubicBezTo>
                  <a:cubicBezTo>
                    <a:pt x="51" y="71"/>
                    <a:pt x="51" y="71"/>
                    <a:pt x="51" y="71"/>
                  </a:cubicBezTo>
                  <a:close/>
                  <a:moveTo>
                    <a:pt x="48" y="65"/>
                  </a:moveTo>
                  <a:cubicBezTo>
                    <a:pt x="51" y="61"/>
                    <a:pt x="51" y="61"/>
                    <a:pt x="51" y="61"/>
                  </a:cubicBezTo>
                  <a:cubicBezTo>
                    <a:pt x="49" y="59"/>
                    <a:pt x="49" y="59"/>
                    <a:pt x="49" y="59"/>
                  </a:cubicBezTo>
                  <a:cubicBezTo>
                    <a:pt x="47" y="61"/>
                    <a:pt x="47" y="61"/>
                    <a:pt x="47" y="61"/>
                  </a:cubicBezTo>
                  <a:cubicBezTo>
                    <a:pt x="48" y="65"/>
                    <a:pt x="48" y="65"/>
                    <a:pt x="48" y="65"/>
                  </a:cubicBezTo>
                  <a:close/>
                  <a:moveTo>
                    <a:pt x="46" y="58"/>
                  </a:moveTo>
                  <a:cubicBezTo>
                    <a:pt x="45" y="55"/>
                    <a:pt x="45" y="55"/>
                    <a:pt x="45" y="55"/>
                  </a:cubicBezTo>
                  <a:cubicBezTo>
                    <a:pt x="47" y="57"/>
                    <a:pt x="47" y="57"/>
                    <a:pt x="47" y="57"/>
                  </a:cubicBezTo>
                  <a:cubicBezTo>
                    <a:pt x="46" y="58"/>
                    <a:pt x="46" y="58"/>
                    <a:pt x="46" y="58"/>
                  </a:cubicBezTo>
                  <a:close/>
                  <a:moveTo>
                    <a:pt x="59" y="17"/>
                  </a:moveTo>
                  <a:cubicBezTo>
                    <a:pt x="41" y="54"/>
                    <a:pt x="41" y="54"/>
                    <a:pt x="41" y="54"/>
                  </a:cubicBezTo>
                  <a:cubicBezTo>
                    <a:pt x="41" y="54"/>
                    <a:pt x="38" y="28"/>
                    <a:pt x="36" y="13"/>
                  </a:cubicBezTo>
                  <a:cubicBezTo>
                    <a:pt x="16" y="15"/>
                    <a:pt x="0" y="33"/>
                    <a:pt x="0" y="54"/>
                  </a:cubicBezTo>
                  <a:cubicBezTo>
                    <a:pt x="0" y="77"/>
                    <a:pt x="18" y="95"/>
                    <a:pt x="41" y="95"/>
                  </a:cubicBezTo>
                  <a:cubicBezTo>
                    <a:pt x="46" y="95"/>
                    <a:pt x="51" y="94"/>
                    <a:pt x="55" y="93"/>
                  </a:cubicBezTo>
                  <a:cubicBezTo>
                    <a:pt x="41" y="54"/>
                    <a:pt x="41" y="54"/>
                    <a:pt x="41" y="54"/>
                  </a:cubicBezTo>
                  <a:cubicBezTo>
                    <a:pt x="68" y="23"/>
                    <a:pt x="68" y="23"/>
                    <a:pt x="68" y="23"/>
                  </a:cubicBezTo>
                  <a:cubicBezTo>
                    <a:pt x="66" y="20"/>
                    <a:pt x="63" y="18"/>
                    <a:pt x="59" y="17"/>
                  </a:cubicBezTo>
                  <a:close/>
                  <a:moveTo>
                    <a:pt x="43" y="0"/>
                  </a:moveTo>
                  <a:cubicBezTo>
                    <a:pt x="41" y="0"/>
                    <a:pt x="40" y="0"/>
                    <a:pt x="38" y="0"/>
                  </a:cubicBezTo>
                  <a:cubicBezTo>
                    <a:pt x="40" y="15"/>
                    <a:pt x="43" y="41"/>
                    <a:pt x="43" y="41"/>
                  </a:cubicBezTo>
                  <a:cubicBezTo>
                    <a:pt x="61" y="4"/>
                    <a:pt x="61" y="4"/>
                    <a:pt x="61" y="4"/>
                  </a:cubicBezTo>
                  <a:cubicBezTo>
                    <a:pt x="56" y="1"/>
                    <a:pt x="49" y="0"/>
                    <a:pt x="43" y="0"/>
                  </a:cubicBezTo>
                  <a:close/>
                </a:path>
              </a:pathLst>
            </a:custGeom>
            <a:solidFill>
              <a:schemeClr val="bg1"/>
            </a:solidFill>
            <a:ln>
              <a:noFill/>
            </a:ln>
            <a:effectLst/>
          </p:spPr>
          <p:txBody>
            <a:bodyPr vert="horz" wrap="square" lIns="93599" tIns="46800" rIns="93599" bIns="46800" numCol="1" anchor="t" anchorCtr="0" compatLnSpc="1"/>
            <a:lstStyle/>
            <a:p>
              <a:endParaRPr lang="zh-CN" altLang="en-US" sz="1380">
                <a:solidFill>
                  <a:schemeClr val="tx2"/>
                </a:solidFill>
              </a:endParaRPr>
            </a:p>
          </p:txBody>
        </p:sp>
      </p:grpSp>
      <p:grpSp>
        <p:nvGrpSpPr>
          <p:cNvPr id="53" name="组合 52">
            <a:extLst>
              <a:ext uri="{FF2B5EF4-FFF2-40B4-BE49-F238E27FC236}">
                <a16:creationId xmlns:a16="http://schemas.microsoft.com/office/drawing/2014/main" id="{F86DB091-3F9B-6947-A1D3-DDBDD2C8AFD9}"/>
              </a:ext>
            </a:extLst>
          </p:cNvPr>
          <p:cNvGrpSpPr/>
          <p:nvPr/>
        </p:nvGrpSpPr>
        <p:grpSpPr>
          <a:xfrm>
            <a:off x="10857865" y="1712036"/>
            <a:ext cx="781776" cy="781776"/>
            <a:chOff x="10770834" y="1793378"/>
            <a:chExt cx="781776" cy="781776"/>
          </a:xfrm>
        </p:grpSpPr>
        <p:sp>
          <p:nvSpPr>
            <p:cNvPr id="23" name="îṡļïdè">
              <a:extLst>
                <a:ext uri="{FF2B5EF4-FFF2-40B4-BE49-F238E27FC236}">
                  <a16:creationId xmlns:a16="http://schemas.microsoft.com/office/drawing/2014/main" id="{D85968A1-4276-5149-BB95-BB34023A01A3}"/>
                </a:ext>
              </a:extLst>
            </p:cNvPr>
            <p:cNvSpPr/>
            <p:nvPr/>
          </p:nvSpPr>
          <p:spPr>
            <a:xfrm>
              <a:off x="10770834" y="1793378"/>
              <a:ext cx="781776" cy="781776"/>
            </a:xfrm>
            <a:prstGeom prst="ellipse">
              <a:avLst/>
            </a:prstGeom>
            <a:solidFill>
              <a:schemeClr val="accent1"/>
            </a:soli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80">
                <a:solidFill>
                  <a:schemeClr val="tx2"/>
                </a:solidFill>
              </a:endParaRPr>
            </a:p>
          </p:txBody>
        </p:sp>
        <p:sp>
          <p:nvSpPr>
            <p:cNvPr id="24" name="ïṣlíḍê">
              <a:extLst>
                <a:ext uri="{FF2B5EF4-FFF2-40B4-BE49-F238E27FC236}">
                  <a16:creationId xmlns:a16="http://schemas.microsoft.com/office/drawing/2014/main" id="{3A75E549-3BE9-5F4C-8505-164CC5EE2E49}"/>
                </a:ext>
              </a:extLst>
            </p:cNvPr>
            <p:cNvSpPr/>
            <p:nvPr/>
          </p:nvSpPr>
          <p:spPr bwMode="auto">
            <a:xfrm>
              <a:off x="11012465" y="2022570"/>
              <a:ext cx="312509" cy="311728"/>
            </a:xfrm>
            <a:custGeom>
              <a:avLst/>
              <a:gdLst>
                <a:gd name="connsiteX0" fmla="*/ 141790 w 312509"/>
                <a:gd name="connsiteY0" fmla="*/ 152194 h 311728"/>
                <a:gd name="connsiteX1" fmla="*/ 136305 w 312509"/>
                <a:gd name="connsiteY1" fmla="*/ 176555 h 311728"/>
                <a:gd name="connsiteX2" fmla="*/ 160076 w 312509"/>
                <a:gd name="connsiteY2" fmla="*/ 171683 h 311728"/>
                <a:gd name="connsiteX3" fmla="*/ 153371 w 312509"/>
                <a:gd name="connsiteY3" fmla="*/ 188127 h 311728"/>
                <a:gd name="connsiteX4" fmla="*/ 127162 w 312509"/>
                <a:gd name="connsiteY4" fmla="*/ 188736 h 311728"/>
                <a:gd name="connsiteX5" fmla="*/ 121676 w 312509"/>
                <a:gd name="connsiteY5" fmla="*/ 163157 h 311728"/>
                <a:gd name="connsiteX6" fmla="*/ 141790 w 312509"/>
                <a:gd name="connsiteY6" fmla="*/ 152194 h 311728"/>
                <a:gd name="connsiteX7" fmla="*/ 145418 w 312509"/>
                <a:gd name="connsiteY7" fmla="*/ 92516 h 311728"/>
                <a:gd name="connsiteX8" fmla="*/ 157622 w 312509"/>
                <a:gd name="connsiteY8" fmla="*/ 94340 h 311728"/>
                <a:gd name="connsiteX9" fmla="*/ 161893 w 312509"/>
                <a:gd name="connsiteY9" fmla="*/ 105889 h 311728"/>
                <a:gd name="connsiteX10" fmla="*/ 154571 w 312509"/>
                <a:gd name="connsiteY10" fmla="*/ 119870 h 311728"/>
                <a:gd name="connsiteX11" fmla="*/ 141757 w 312509"/>
                <a:gd name="connsiteY11" fmla="*/ 127773 h 311728"/>
                <a:gd name="connsiteX12" fmla="*/ 95994 w 312509"/>
                <a:gd name="connsiteY12" fmla="*/ 169108 h 311728"/>
                <a:gd name="connsiteX13" fmla="*/ 135045 w 312509"/>
                <a:gd name="connsiteY13" fmla="*/ 215306 h 311728"/>
                <a:gd name="connsiteX14" fmla="*/ 184469 w 312509"/>
                <a:gd name="connsiteY14" fmla="*/ 172147 h 311728"/>
                <a:gd name="connsiteX15" fmla="*/ 196062 w 312509"/>
                <a:gd name="connsiteY15" fmla="*/ 156343 h 311728"/>
                <a:gd name="connsiteX16" fmla="*/ 197283 w 312509"/>
                <a:gd name="connsiteY16" fmla="*/ 155735 h 311728"/>
                <a:gd name="connsiteX17" fmla="*/ 214368 w 312509"/>
                <a:gd name="connsiteY17" fmla="*/ 148440 h 311728"/>
                <a:gd name="connsiteX18" fmla="*/ 219859 w 312509"/>
                <a:gd name="connsiteY18" fmla="*/ 171539 h 311728"/>
                <a:gd name="connsiteX19" fmla="*/ 139927 w 312509"/>
                <a:gd name="connsiteY19" fmla="*/ 250562 h 311728"/>
                <a:gd name="connsiteX20" fmla="*/ 61214 w 312509"/>
                <a:gd name="connsiteY20" fmla="*/ 167284 h 311728"/>
                <a:gd name="connsiteX21" fmla="*/ 145418 w 312509"/>
                <a:gd name="connsiteY21" fmla="*/ 92516 h 311728"/>
                <a:gd name="connsiteX22" fmla="*/ 137354 w 312509"/>
                <a:gd name="connsiteY22" fmla="*/ 31825 h 311728"/>
                <a:gd name="connsiteX23" fmla="*/ 221000 w 312509"/>
                <a:gd name="connsiteY23" fmla="*/ 59096 h 311728"/>
                <a:gd name="connsiteX24" fmla="*/ 193575 w 312509"/>
                <a:gd name="connsiteY24" fmla="*/ 76112 h 311728"/>
                <a:gd name="connsiteX25" fmla="*/ 180777 w 312509"/>
                <a:gd name="connsiteY25" fmla="*/ 74289 h 311728"/>
                <a:gd name="connsiteX26" fmla="*/ 57059 w 312509"/>
                <a:gd name="connsiteY26" fmla="*/ 106498 h 311728"/>
                <a:gd name="connsiteX27" fmla="*/ 58887 w 312509"/>
                <a:gd name="connsiteY27" fmla="*/ 238981 h 311728"/>
                <a:gd name="connsiteX28" fmla="*/ 185043 w 312509"/>
                <a:gd name="connsiteY28" fmla="*/ 267543 h 311728"/>
                <a:gd name="connsiteX29" fmla="*/ 239284 w 312509"/>
                <a:gd name="connsiteY29" fmla="*/ 134453 h 311728"/>
                <a:gd name="connsiteX30" fmla="*/ 241721 w 312509"/>
                <a:gd name="connsiteY30" fmla="*/ 108929 h 311728"/>
                <a:gd name="connsiteX31" fmla="*/ 252691 w 312509"/>
                <a:gd name="connsiteY31" fmla="*/ 91913 h 311728"/>
                <a:gd name="connsiteX32" fmla="*/ 253301 w 312509"/>
                <a:gd name="connsiteY32" fmla="*/ 256604 h 311728"/>
                <a:gd name="connsiteX33" fmla="*/ 51574 w 312509"/>
                <a:gd name="connsiteY33" fmla="*/ 280913 h 311728"/>
                <a:gd name="connsiteX34" fmla="*/ 36338 w 312509"/>
                <a:gd name="connsiteY34" fmla="*/ 76112 h 311728"/>
                <a:gd name="connsiteX35" fmla="*/ 137354 w 312509"/>
                <a:gd name="connsiteY35" fmla="*/ 31825 h 311728"/>
                <a:gd name="connsiteX36" fmla="*/ 272152 w 312509"/>
                <a:gd name="connsiteY36" fmla="*/ 163 h 311728"/>
                <a:gd name="connsiteX37" fmla="*/ 292255 w 312509"/>
                <a:gd name="connsiteY37" fmla="*/ 19620 h 311728"/>
                <a:gd name="connsiteX38" fmla="*/ 312358 w 312509"/>
                <a:gd name="connsiteY38" fmla="*/ 40294 h 311728"/>
                <a:gd name="connsiteX39" fmla="*/ 288600 w 312509"/>
                <a:gd name="connsiteY39" fmla="*/ 57927 h 311728"/>
                <a:gd name="connsiteX40" fmla="*/ 247176 w 312509"/>
                <a:gd name="connsiteY40" fmla="*/ 85288 h 311728"/>
                <a:gd name="connsiteX41" fmla="*/ 202706 w 312509"/>
                <a:gd name="connsiteY41" fmla="*/ 144876 h 311728"/>
                <a:gd name="connsiteX42" fmla="*/ 182603 w 312509"/>
                <a:gd name="connsiteY42" fmla="*/ 152781 h 311728"/>
                <a:gd name="connsiteX43" fmla="*/ 152145 w 312509"/>
                <a:gd name="connsiteY43" fmla="*/ 164942 h 311728"/>
                <a:gd name="connsiteX44" fmla="*/ 143007 w 312509"/>
                <a:gd name="connsiteY44" fmla="*/ 171630 h 311728"/>
                <a:gd name="connsiteX45" fmla="*/ 140570 w 312509"/>
                <a:gd name="connsiteY45" fmla="*/ 169198 h 311728"/>
                <a:gd name="connsiteX46" fmla="*/ 146662 w 312509"/>
                <a:gd name="connsiteY46" fmla="*/ 160685 h 311728"/>
                <a:gd name="connsiteX47" fmla="*/ 159455 w 312509"/>
                <a:gd name="connsiteY47" fmla="*/ 129067 h 311728"/>
                <a:gd name="connsiteX48" fmla="*/ 181994 w 312509"/>
                <a:gd name="connsiteY48" fmla="*/ 93801 h 311728"/>
                <a:gd name="connsiteX49" fmla="*/ 241084 w 312509"/>
                <a:gd name="connsiteY49" fmla="*/ 57927 h 311728"/>
                <a:gd name="connsiteX50" fmla="*/ 253877 w 312509"/>
                <a:gd name="connsiteY50" fmla="*/ 36645 h 311728"/>
                <a:gd name="connsiteX51" fmla="*/ 253877 w 312509"/>
                <a:gd name="connsiteY51" fmla="*/ 23877 h 311728"/>
                <a:gd name="connsiteX52" fmla="*/ 272152 w 312509"/>
                <a:gd name="connsiteY52" fmla="*/ 163 h 311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312509" h="311728">
                  <a:moveTo>
                    <a:pt x="141790" y="152194"/>
                  </a:moveTo>
                  <a:cubicBezTo>
                    <a:pt x="142400" y="161939"/>
                    <a:pt x="126552" y="168029"/>
                    <a:pt x="136305" y="176555"/>
                  </a:cubicBezTo>
                  <a:cubicBezTo>
                    <a:pt x="140571" y="179600"/>
                    <a:pt x="150933" y="173510"/>
                    <a:pt x="160076" y="171683"/>
                  </a:cubicBezTo>
                  <a:cubicBezTo>
                    <a:pt x="163123" y="178382"/>
                    <a:pt x="159466" y="184473"/>
                    <a:pt x="153371" y="188127"/>
                  </a:cubicBezTo>
                  <a:cubicBezTo>
                    <a:pt x="144838" y="194217"/>
                    <a:pt x="135695" y="194826"/>
                    <a:pt x="127162" y="188736"/>
                  </a:cubicBezTo>
                  <a:cubicBezTo>
                    <a:pt x="118629" y="182037"/>
                    <a:pt x="118019" y="172292"/>
                    <a:pt x="121676" y="163157"/>
                  </a:cubicBezTo>
                  <a:cubicBezTo>
                    <a:pt x="124724" y="154630"/>
                    <a:pt x="131429" y="150367"/>
                    <a:pt x="141790" y="152194"/>
                  </a:cubicBezTo>
                  <a:close/>
                  <a:moveTo>
                    <a:pt x="145418" y="92516"/>
                  </a:moveTo>
                  <a:cubicBezTo>
                    <a:pt x="149689" y="93124"/>
                    <a:pt x="153961" y="93732"/>
                    <a:pt x="157622" y="94340"/>
                  </a:cubicBezTo>
                  <a:cubicBezTo>
                    <a:pt x="164944" y="96163"/>
                    <a:pt x="166164" y="99811"/>
                    <a:pt x="161893" y="105889"/>
                  </a:cubicBezTo>
                  <a:cubicBezTo>
                    <a:pt x="159452" y="110144"/>
                    <a:pt x="156401" y="115007"/>
                    <a:pt x="154571" y="119870"/>
                  </a:cubicBezTo>
                  <a:cubicBezTo>
                    <a:pt x="152130" y="125949"/>
                    <a:pt x="149079" y="127773"/>
                    <a:pt x="141757" y="127773"/>
                  </a:cubicBezTo>
                  <a:cubicBezTo>
                    <a:pt x="116740" y="127773"/>
                    <a:pt x="97824" y="145401"/>
                    <a:pt x="95994" y="169108"/>
                  </a:cubicBezTo>
                  <a:cubicBezTo>
                    <a:pt x="94163" y="190991"/>
                    <a:pt x="111248" y="211051"/>
                    <a:pt x="135045" y="215306"/>
                  </a:cubicBezTo>
                  <a:cubicBezTo>
                    <a:pt x="159452" y="219561"/>
                    <a:pt x="183859" y="198893"/>
                    <a:pt x="184469" y="172147"/>
                  </a:cubicBezTo>
                  <a:cubicBezTo>
                    <a:pt x="184469" y="162421"/>
                    <a:pt x="186910" y="158166"/>
                    <a:pt x="196062" y="156343"/>
                  </a:cubicBezTo>
                  <a:cubicBezTo>
                    <a:pt x="196673" y="156343"/>
                    <a:pt x="196673" y="155735"/>
                    <a:pt x="197283" y="155735"/>
                  </a:cubicBezTo>
                  <a:cubicBezTo>
                    <a:pt x="202774" y="153303"/>
                    <a:pt x="208266" y="150872"/>
                    <a:pt x="214368" y="148440"/>
                  </a:cubicBezTo>
                  <a:cubicBezTo>
                    <a:pt x="216198" y="155735"/>
                    <a:pt x="219859" y="163637"/>
                    <a:pt x="219859" y="171539"/>
                  </a:cubicBezTo>
                  <a:cubicBezTo>
                    <a:pt x="220469" y="215306"/>
                    <a:pt x="184469" y="250562"/>
                    <a:pt x="139927" y="250562"/>
                  </a:cubicBezTo>
                  <a:cubicBezTo>
                    <a:pt x="94163" y="250562"/>
                    <a:pt x="59384" y="214090"/>
                    <a:pt x="61214" y="167284"/>
                  </a:cubicBezTo>
                  <a:cubicBezTo>
                    <a:pt x="62435" y="124733"/>
                    <a:pt x="102096" y="89477"/>
                    <a:pt x="145418" y="92516"/>
                  </a:cubicBezTo>
                  <a:close/>
                  <a:moveTo>
                    <a:pt x="137354" y="31825"/>
                  </a:moveTo>
                  <a:cubicBezTo>
                    <a:pt x="172245" y="30989"/>
                    <a:pt x="204241" y="42080"/>
                    <a:pt x="221000" y="59096"/>
                  </a:cubicBezTo>
                  <a:cubicBezTo>
                    <a:pt x="211859" y="65173"/>
                    <a:pt x="202717" y="71251"/>
                    <a:pt x="193575" y="76112"/>
                  </a:cubicBezTo>
                  <a:cubicBezTo>
                    <a:pt x="189918" y="77328"/>
                    <a:pt x="184433" y="75505"/>
                    <a:pt x="180777" y="74289"/>
                  </a:cubicBezTo>
                  <a:cubicBezTo>
                    <a:pt x="136287" y="56058"/>
                    <a:pt x="83875" y="70035"/>
                    <a:pt x="57059" y="106498"/>
                  </a:cubicBezTo>
                  <a:cubicBezTo>
                    <a:pt x="26587" y="147823"/>
                    <a:pt x="27196" y="200087"/>
                    <a:pt x="58887" y="238981"/>
                  </a:cubicBezTo>
                  <a:cubicBezTo>
                    <a:pt x="88750" y="275444"/>
                    <a:pt x="141772" y="287598"/>
                    <a:pt x="185043" y="267543"/>
                  </a:cubicBezTo>
                  <a:cubicBezTo>
                    <a:pt x="234408" y="245058"/>
                    <a:pt x="259395" y="184286"/>
                    <a:pt x="239284" y="134453"/>
                  </a:cubicBezTo>
                  <a:cubicBezTo>
                    <a:pt x="235017" y="124730"/>
                    <a:pt x="235627" y="117437"/>
                    <a:pt x="241721" y="108929"/>
                  </a:cubicBezTo>
                  <a:cubicBezTo>
                    <a:pt x="245987" y="103460"/>
                    <a:pt x="249035" y="97382"/>
                    <a:pt x="252691" y="91913"/>
                  </a:cubicBezTo>
                  <a:cubicBezTo>
                    <a:pt x="281945" y="115006"/>
                    <a:pt x="297790" y="198264"/>
                    <a:pt x="253301" y="256604"/>
                  </a:cubicBezTo>
                  <a:cubicBezTo>
                    <a:pt x="205764" y="319199"/>
                    <a:pt x="110081" y="330138"/>
                    <a:pt x="51574" y="280913"/>
                  </a:cubicBezTo>
                  <a:cubicBezTo>
                    <a:pt x="-17293" y="223180"/>
                    <a:pt x="-11808" y="128376"/>
                    <a:pt x="36338" y="76112"/>
                  </a:cubicBezTo>
                  <a:cubicBezTo>
                    <a:pt x="64677" y="45423"/>
                    <a:pt x="102463" y="32661"/>
                    <a:pt x="137354" y="31825"/>
                  </a:cubicBezTo>
                  <a:close/>
                  <a:moveTo>
                    <a:pt x="272152" y="163"/>
                  </a:moveTo>
                  <a:cubicBezTo>
                    <a:pt x="283117" y="-1053"/>
                    <a:pt x="288600" y="4419"/>
                    <a:pt x="292255" y="19620"/>
                  </a:cubicBezTo>
                  <a:cubicBezTo>
                    <a:pt x="307484" y="23268"/>
                    <a:pt x="313576" y="29349"/>
                    <a:pt x="312358" y="40294"/>
                  </a:cubicBezTo>
                  <a:cubicBezTo>
                    <a:pt x="311140" y="51238"/>
                    <a:pt x="302611" y="59751"/>
                    <a:pt x="288600" y="57927"/>
                  </a:cubicBezTo>
                  <a:cubicBezTo>
                    <a:pt x="265451" y="54886"/>
                    <a:pt x="255705" y="66439"/>
                    <a:pt x="247176" y="85288"/>
                  </a:cubicBezTo>
                  <a:cubicBezTo>
                    <a:pt x="237429" y="109002"/>
                    <a:pt x="224027" y="129675"/>
                    <a:pt x="202706" y="144876"/>
                  </a:cubicBezTo>
                  <a:cubicBezTo>
                    <a:pt x="196614" y="148524"/>
                    <a:pt x="189304" y="152781"/>
                    <a:pt x="182603" y="152781"/>
                  </a:cubicBezTo>
                  <a:cubicBezTo>
                    <a:pt x="170420" y="152173"/>
                    <a:pt x="160673" y="156429"/>
                    <a:pt x="152145" y="164942"/>
                  </a:cubicBezTo>
                  <a:cubicBezTo>
                    <a:pt x="149708" y="167374"/>
                    <a:pt x="146053" y="169198"/>
                    <a:pt x="143007" y="171630"/>
                  </a:cubicBezTo>
                  <a:cubicBezTo>
                    <a:pt x="142398" y="171022"/>
                    <a:pt x="141179" y="169806"/>
                    <a:pt x="140570" y="169198"/>
                  </a:cubicBezTo>
                  <a:cubicBezTo>
                    <a:pt x="143007" y="166158"/>
                    <a:pt x="144225" y="163118"/>
                    <a:pt x="146662" y="160685"/>
                  </a:cubicBezTo>
                  <a:cubicBezTo>
                    <a:pt x="154581" y="151565"/>
                    <a:pt x="159455" y="142444"/>
                    <a:pt x="159455" y="129067"/>
                  </a:cubicBezTo>
                  <a:cubicBezTo>
                    <a:pt x="159455" y="113866"/>
                    <a:pt x="169811" y="101705"/>
                    <a:pt x="181994" y="93801"/>
                  </a:cubicBezTo>
                  <a:cubicBezTo>
                    <a:pt x="201488" y="80424"/>
                    <a:pt x="220981" y="68871"/>
                    <a:pt x="241084" y="57927"/>
                  </a:cubicBezTo>
                  <a:cubicBezTo>
                    <a:pt x="250222" y="53062"/>
                    <a:pt x="255095" y="46982"/>
                    <a:pt x="253877" y="36645"/>
                  </a:cubicBezTo>
                  <a:cubicBezTo>
                    <a:pt x="253268" y="32389"/>
                    <a:pt x="253268" y="28133"/>
                    <a:pt x="253877" y="23877"/>
                  </a:cubicBezTo>
                  <a:cubicBezTo>
                    <a:pt x="254486" y="9284"/>
                    <a:pt x="261187" y="1379"/>
                    <a:pt x="272152" y="163"/>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3599" tIns="46800" rIns="93599" bIns="46800" numCol="1" anchor="t" anchorCtr="0" compatLnSpc="1">
              <a:noAutofit/>
            </a:bodyPr>
            <a:lstStyle/>
            <a:p>
              <a:endParaRPr lang="zh-CN" altLang="en-US" sz="1380">
                <a:solidFill>
                  <a:schemeClr val="tx2"/>
                </a:solidFill>
              </a:endParaRPr>
            </a:p>
          </p:txBody>
        </p:sp>
      </p:grpSp>
      <p:sp>
        <p:nvSpPr>
          <p:cNvPr id="8" name="任意形状 7">
            <a:extLst>
              <a:ext uri="{FF2B5EF4-FFF2-40B4-BE49-F238E27FC236}">
                <a16:creationId xmlns:a16="http://schemas.microsoft.com/office/drawing/2014/main" id="{6600845B-9717-824B-A66D-DAAD756CAE55}"/>
              </a:ext>
            </a:extLst>
          </p:cNvPr>
          <p:cNvSpPr/>
          <p:nvPr/>
        </p:nvSpPr>
        <p:spPr>
          <a:xfrm>
            <a:off x="6694850" y="1962049"/>
            <a:ext cx="2653438" cy="489600"/>
          </a:xfrm>
          <a:custGeom>
            <a:avLst/>
            <a:gdLst>
              <a:gd name="connsiteX0" fmla="*/ 0 w 2539007"/>
              <a:gd name="connsiteY0" fmla="*/ 0 h 1693518"/>
              <a:gd name="connsiteX1" fmla="*/ 2539007 w 2539007"/>
              <a:gd name="connsiteY1" fmla="*/ 0 h 1693518"/>
              <a:gd name="connsiteX2" fmla="*/ 2539007 w 2539007"/>
              <a:gd name="connsiteY2" fmla="*/ 1693518 h 1693518"/>
              <a:gd name="connsiteX3" fmla="*/ 0 w 2539007"/>
              <a:gd name="connsiteY3" fmla="*/ 1693518 h 1693518"/>
              <a:gd name="connsiteX4" fmla="*/ 0 w 2539007"/>
              <a:gd name="connsiteY4" fmla="*/ 0 h 16935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9007" h="1693518">
                <a:moveTo>
                  <a:pt x="0" y="0"/>
                </a:moveTo>
                <a:lnTo>
                  <a:pt x="2539007" y="0"/>
                </a:lnTo>
                <a:lnTo>
                  <a:pt x="2539007" y="1693518"/>
                </a:lnTo>
                <a:lnTo>
                  <a:pt x="0" y="1693518"/>
                </a:lnTo>
                <a:lnTo>
                  <a:pt x="0" y="0"/>
                </a:ln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406242" tIns="348488" rIns="348487" bIns="348488" numCol="1" spcCol="1270" anchor="ctr" anchorCtr="0">
            <a:noAutofit/>
          </a:bodyPr>
          <a:lstStyle/>
          <a:p>
            <a:pPr marL="0" lvl="0" indent="0" algn="l" defTabSz="2178050">
              <a:lnSpc>
                <a:spcPct val="90000"/>
              </a:lnSpc>
              <a:spcBef>
                <a:spcPct val="0"/>
              </a:spcBef>
              <a:spcAft>
                <a:spcPct val="35000"/>
              </a:spcAft>
              <a:buNone/>
            </a:pPr>
            <a:r>
              <a:rPr lang="en-US" altLang="zh-CN" sz="2400" kern="1200" dirty="0">
                <a:solidFill>
                  <a:srgbClr val="183D5A"/>
                </a:solidFill>
              </a:rPr>
              <a:t>Republication</a:t>
            </a:r>
            <a:endParaRPr lang="zh-CN" altLang="en-US" sz="2400" kern="1200" dirty="0">
              <a:solidFill>
                <a:srgbClr val="183D5A"/>
              </a:solidFill>
            </a:endParaRPr>
          </a:p>
        </p:txBody>
      </p:sp>
      <p:sp>
        <p:nvSpPr>
          <p:cNvPr id="11" name="任意形状 10">
            <a:extLst>
              <a:ext uri="{FF2B5EF4-FFF2-40B4-BE49-F238E27FC236}">
                <a16:creationId xmlns:a16="http://schemas.microsoft.com/office/drawing/2014/main" id="{114A14A1-0471-344C-8350-A08D0E211811}"/>
              </a:ext>
            </a:extLst>
          </p:cNvPr>
          <p:cNvSpPr/>
          <p:nvPr/>
        </p:nvSpPr>
        <p:spPr>
          <a:xfrm>
            <a:off x="6694846" y="2645231"/>
            <a:ext cx="2653437" cy="489600"/>
          </a:xfrm>
          <a:custGeom>
            <a:avLst/>
            <a:gdLst>
              <a:gd name="connsiteX0" fmla="*/ 0 w 2539007"/>
              <a:gd name="connsiteY0" fmla="*/ 0 h 1693518"/>
              <a:gd name="connsiteX1" fmla="*/ 2539007 w 2539007"/>
              <a:gd name="connsiteY1" fmla="*/ 0 h 1693518"/>
              <a:gd name="connsiteX2" fmla="*/ 2539007 w 2539007"/>
              <a:gd name="connsiteY2" fmla="*/ 1693518 h 1693518"/>
              <a:gd name="connsiteX3" fmla="*/ 0 w 2539007"/>
              <a:gd name="connsiteY3" fmla="*/ 1693518 h 1693518"/>
              <a:gd name="connsiteX4" fmla="*/ 0 w 2539007"/>
              <a:gd name="connsiteY4" fmla="*/ 0 h 16935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9007" h="1693518">
                <a:moveTo>
                  <a:pt x="0" y="0"/>
                </a:moveTo>
                <a:lnTo>
                  <a:pt x="2539007" y="0"/>
                </a:lnTo>
                <a:lnTo>
                  <a:pt x="2539007" y="1693518"/>
                </a:lnTo>
                <a:lnTo>
                  <a:pt x="0" y="1693518"/>
                </a:lnTo>
                <a:lnTo>
                  <a:pt x="0" y="0"/>
                </a:ln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406242" tIns="348488" rIns="348487" bIns="348488" numCol="1" spcCol="1270" anchor="ctr" anchorCtr="0">
            <a:noAutofit/>
          </a:bodyPr>
          <a:lstStyle/>
          <a:p>
            <a:pPr marL="0" lvl="0" indent="0" algn="l" defTabSz="2178050">
              <a:lnSpc>
                <a:spcPct val="90000"/>
              </a:lnSpc>
              <a:spcBef>
                <a:spcPct val="0"/>
              </a:spcBef>
              <a:spcAft>
                <a:spcPct val="35000"/>
              </a:spcAft>
              <a:buNone/>
            </a:pPr>
            <a:r>
              <a:rPr lang="en-US" altLang="zh-CN" sz="2400" dirty="0">
                <a:solidFill>
                  <a:srgbClr val="183D5A"/>
                </a:solidFill>
              </a:rPr>
              <a:t>Brown, Hank</a:t>
            </a:r>
            <a:endParaRPr lang="zh-CN" altLang="en-US" sz="2400" dirty="0">
              <a:solidFill>
                <a:srgbClr val="183D5A"/>
              </a:solidFill>
            </a:endParaRPr>
          </a:p>
        </p:txBody>
      </p:sp>
      <p:sp>
        <p:nvSpPr>
          <p:cNvPr id="12" name="任意形状 11">
            <a:extLst>
              <a:ext uri="{FF2B5EF4-FFF2-40B4-BE49-F238E27FC236}">
                <a16:creationId xmlns:a16="http://schemas.microsoft.com/office/drawing/2014/main" id="{18642B3E-09E6-3546-A068-8C5805FC0E35}"/>
              </a:ext>
            </a:extLst>
          </p:cNvPr>
          <p:cNvSpPr/>
          <p:nvPr/>
        </p:nvSpPr>
        <p:spPr>
          <a:xfrm>
            <a:off x="5249664" y="1298647"/>
            <a:ext cx="1692671" cy="1692671"/>
          </a:xfrm>
          <a:custGeom>
            <a:avLst/>
            <a:gdLst>
              <a:gd name="connsiteX0" fmla="*/ 0 w 1692671"/>
              <a:gd name="connsiteY0" fmla="*/ 846336 h 1692671"/>
              <a:gd name="connsiteX1" fmla="*/ 846336 w 1692671"/>
              <a:gd name="connsiteY1" fmla="*/ 0 h 1692671"/>
              <a:gd name="connsiteX2" fmla="*/ 1692672 w 1692671"/>
              <a:gd name="connsiteY2" fmla="*/ 846336 h 1692671"/>
              <a:gd name="connsiteX3" fmla="*/ 846336 w 1692671"/>
              <a:gd name="connsiteY3" fmla="*/ 1692672 h 1692671"/>
              <a:gd name="connsiteX4" fmla="*/ 0 w 1692671"/>
              <a:gd name="connsiteY4" fmla="*/ 846336 h 16926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2671" h="1692671">
                <a:moveTo>
                  <a:pt x="0" y="846336"/>
                </a:moveTo>
                <a:cubicBezTo>
                  <a:pt x="0" y="378918"/>
                  <a:pt x="378918" y="0"/>
                  <a:pt x="846336" y="0"/>
                </a:cubicBezTo>
                <a:cubicBezTo>
                  <a:pt x="1313754" y="0"/>
                  <a:pt x="1692672" y="378918"/>
                  <a:pt x="1692672" y="846336"/>
                </a:cubicBezTo>
                <a:cubicBezTo>
                  <a:pt x="1692672" y="1313754"/>
                  <a:pt x="1313754" y="1692672"/>
                  <a:pt x="846336" y="1692672"/>
                </a:cubicBezTo>
                <a:cubicBezTo>
                  <a:pt x="378918" y="1692672"/>
                  <a:pt x="0" y="1313754"/>
                  <a:pt x="0" y="846336"/>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47886" tIns="247886" rIns="247886" bIns="247886" numCol="1" spcCol="1270" anchor="ctr" anchorCtr="0">
            <a:noAutofit/>
          </a:bodyPr>
          <a:lstStyle/>
          <a:p>
            <a:pPr marL="0" lvl="0" indent="0" algn="ctr" defTabSz="1822450">
              <a:lnSpc>
                <a:spcPct val="90000"/>
              </a:lnSpc>
              <a:spcBef>
                <a:spcPct val="0"/>
              </a:spcBef>
              <a:spcAft>
                <a:spcPct val="35000"/>
              </a:spcAft>
              <a:buNone/>
            </a:pPr>
            <a:r>
              <a:rPr lang="zh-CN" altLang="en-US" sz="4100" kern="1200" dirty="0"/>
              <a:t>节点</a:t>
            </a:r>
          </a:p>
        </p:txBody>
      </p:sp>
      <p:sp>
        <p:nvSpPr>
          <p:cNvPr id="31" name="任意形状 30">
            <a:extLst>
              <a:ext uri="{FF2B5EF4-FFF2-40B4-BE49-F238E27FC236}">
                <a16:creationId xmlns:a16="http://schemas.microsoft.com/office/drawing/2014/main" id="{2F65D0AF-1554-C44F-B4DD-5F4FED79F485}"/>
              </a:ext>
            </a:extLst>
          </p:cNvPr>
          <p:cNvSpPr/>
          <p:nvPr/>
        </p:nvSpPr>
        <p:spPr>
          <a:xfrm>
            <a:off x="6694845" y="3328413"/>
            <a:ext cx="2009469" cy="489600"/>
          </a:xfrm>
          <a:custGeom>
            <a:avLst/>
            <a:gdLst>
              <a:gd name="connsiteX0" fmla="*/ 0 w 2539007"/>
              <a:gd name="connsiteY0" fmla="*/ 0 h 1693518"/>
              <a:gd name="connsiteX1" fmla="*/ 2539007 w 2539007"/>
              <a:gd name="connsiteY1" fmla="*/ 0 h 1693518"/>
              <a:gd name="connsiteX2" fmla="*/ 2539007 w 2539007"/>
              <a:gd name="connsiteY2" fmla="*/ 1693518 h 1693518"/>
              <a:gd name="connsiteX3" fmla="*/ 0 w 2539007"/>
              <a:gd name="connsiteY3" fmla="*/ 1693518 h 1693518"/>
              <a:gd name="connsiteX4" fmla="*/ 0 w 2539007"/>
              <a:gd name="connsiteY4" fmla="*/ 0 h 16935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9007" h="1693518">
                <a:moveTo>
                  <a:pt x="0" y="0"/>
                </a:moveTo>
                <a:lnTo>
                  <a:pt x="2539007" y="0"/>
                </a:lnTo>
                <a:lnTo>
                  <a:pt x="2539007" y="1693518"/>
                </a:lnTo>
                <a:lnTo>
                  <a:pt x="0" y="1693518"/>
                </a:lnTo>
                <a:lnTo>
                  <a:pt x="0" y="0"/>
                </a:ln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406242" tIns="348488" rIns="348487" bIns="348488" numCol="1" spcCol="1270" anchor="ctr" anchorCtr="0">
            <a:noAutofit/>
          </a:bodyPr>
          <a:lstStyle/>
          <a:p>
            <a:pPr defTabSz="2178050">
              <a:lnSpc>
                <a:spcPct val="90000"/>
              </a:lnSpc>
              <a:spcBef>
                <a:spcPct val="0"/>
              </a:spcBef>
              <a:spcAft>
                <a:spcPct val="35000"/>
              </a:spcAft>
            </a:pPr>
            <a:r>
              <a:rPr lang="en-US" altLang="zh-CN" sz="2400" dirty="0">
                <a:solidFill>
                  <a:srgbClr val="183D5A"/>
                </a:solidFill>
              </a:rPr>
              <a:t>Colorado</a:t>
            </a:r>
            <a:endParaRPr lang="zh-CN" altLang="en-US" sz="2400" dirty="0">
              <a:solidFill>
                <a:srgbClr val="183D5A"/>
              </a:solidFill>
            </a:endParaRPr>
          </a:p>
        </p:txBody>
      </p:sp>
      <p:sp>
        <p:nvSpPr>
          <p:cNvPr id="32" name="任意形状 31">
            <a:extLst>
              <a:ext uri="{FF2B5EF4-FFF2-40B4-BE49-F238E27FC236}">
                <a16:creationId xmlns:a16="http://schemas.microsoft.com/office/drawing/2014/main" id="{B5583753-7180-6F4A-A196-47A88AF04E19}"/>
              </a:ext>
            </a:extLst>
          </p:cNvPr>
          <p:cNvSpPr/>
          <p:nvPr/>
        </p:nvSpPr>
        <p:spPr>
          <a:xfrm>
            <a:off x="6694843" y="4011595"/>
            <a:ext cx="6021032" cy="489600"/>
          </a:xfrm>
          <a:custGeom>
            <a:avLst/>
            <a:gdLst>
              <a:gd name="connsiteX0" fmla="*/ 0 w 2539007"/>
              <a:gd name="connsiteY0" fmla="*/ 0 h 1693518"/>
              <a:gd name="connsiteX1" fmla="*/ 2539007 w 2539007"/>
              <a:gd name="connsiteY1" fmla="*/ 0 h 1693518"/>
              <a:gd name="connsiteX2" fmla="*/ 2539007 w 2539007"/>
              <a:gd name="connsiteY2" fmla="*/ 1693518 h 1693518"/>
              <a:gd name="connsiteX3" fmla="*/ 0 w 2539007"/>
              <a:gd name="connsiteY3" fmla="*/ 1693518 h 1693518"/>
              <a:gd name="connsiteX4" fmla="*/ 0 w 2539007"/>
              <a:gd name="connsiteY4" fmla="*/ 0 h 16935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9007" h="1693518">
                <a:moveTo>
                  <a:pt x="0" y="0"/>
                </a:moveTo>
                <a:lnTo>
                  <a:pt x="2539007" y="0"/>
                </a:lnTo>
                <a:lnTo>
                  <a:pt x="2539007" y="1693518"/>
                </a:lnTo>
                <a:lnTo>
                  <a:pt x="0" y="1693518"/>
                </a:lnTo>
                <a:lnTo>
                  <a:pt x="0" y="0"/>
                </a:ln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406242" tIns="348488" rIns="348487" bIns="348488" numCol="1" spcCol="1270" anchor="ctr" anchorCtr="0">
            <a:noAutofit/>
          </a:bodyPr>
          <a:lstStyle/>
          <a:p>
            <a:pPr defTabSz="2178050">
              <a:lnSpc>
                <a:spcPct val="90000"/>
              </a:lnSpc>
              <a:spcBef>
                <a:spcPct val="0"/>
              </a:spcBef>
              <a:spcAft>
                <a:spcPct val="35000"/>
              </a:spcAft>
            </a:pPr>
            <a:r>
              <a:rPr lang="en-US" altLang="zh-CN" sz="2400" dirty="0">
                <a:solidFill>
                  <a:srgbClr val="183D5A"/>
                </a:solidFill>
              </a:rPr>
              <a:t>Senate:1991-1997 House:1981-1991</a:t>
            </a:r>
            <a:endParaRPr lang="zh-CN" altLang="en-US" sz="2400" dirty="0">
              <a:solidFill>
                <a:srgbClr val="183D5A"/>
              </a:solidFill>
            </a:endParaRPr>
          </a:p>
        </p:txBody>
      </p:sp>
      <p:sp>
        <p:nvSpPr>
          <p:cNvPr id="33" name="任意形状 32">
            <a:extLst>
              <a:ext uri="{FF2B5EF4-FFF2-40B4-BE49-F238E27FC236}">
                <a16:creationId xmlns:a16="http://schemas.microsoft.com/office/drawing/2014/main" id="{F025027A-4818-BB40-8A7A-CB8FE4D226C0}"/>
              </a:ext>
            </a:extLst>
          </p:cNvPr>
          <p:cNvSpPr/>
          <p:nvPr/>
        </p:nvSpPr>
        <p:spPr>
          <a:xfrm>
            <a:off x="6694842" y="4694777"/>
            <a:ext cx="1191858" cy="489600"/>
          </a:xfrm>
          <a:custGeom>
            <a:avLst/>
            <a:gdLst>
              <a:gd name="connsiteX0" fmla="*/ 0 w 2539007"/>
              <a:gd name="connsiteY0" fmla="*/ 0 h 1693518"/>
              <a:gd name="connsiteX1" fmla="*/ 2539007 w 2539007"/>
              <a:gd name="connsiteY1" fmla="*/ 0 h 1693518"/>
              <a:gd name="connsiteX2" fmla="*/ 2539007 w 2539007"/>
              <a:gd name="connsiteY2" fmla="*/ 1693518 h 1693518"/>
              <a:gd name="connsiteX3" fmla="*/ 0 w 2539007"/>
              <a:gd name="connsiteY3" fmla="*/ 1693518 h 1693518"/>
              <a:gd name="connsiteX4" fmla="*/ 0 w 2539007"/>
              <a:gd name="connsiteY4" fmla="*/ 0 h 16935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9007" h="1693518">
                <a:moveTo>
                  <a:pt x="0" y="0"/>
                </a:moveTo>
                <a:lnTo>
                  <a:pt x="2539007" y="0"/>
                </a:lnTo>
                <a:lnTo>
                  <a:pt x="2539007" y="1693518"/>
                </a:lnTo>
                <a:lnTo>
                  <a:pt x="0" y="1693518"/>
                </a:lnTo>
                <a:lnTo>
                  <a:pt x="0" y="0"/>
                </a:ln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406242" tIns="348488" rIns="348487" bIns="348488" numCol="1" spcCol="1270" anchor="ctr" anchorCtr="0">
            <a:noAutofit/>
          </a:bodyPr>
          <a:lstStyle/>
          <a:p>
            <a:pPr defTabSz="2178050">
              <a:lnSpc>
                <a:spcPct val="90000"/>
              </a:lnSpc>
              <a:spcBef>
                <a:spcPct val="0"/>
              </a:spcBef>
              <a:spcAft>
                <a:spcPct val="35000"/>
              </a:spcAft>
            </a:pPr>
            <a:r>
              <a:rPr lang="en-US" altLang="zh-CN" sz="2400" dirty="0">
                <a:solidFill>
                  <a:srgbClr val="183D5A"/>
                </a:solidFill>
              </a:rPr>
              <a:t>17</a:t>
            </a:r>
            <a:endParaRPr lang="zh-CN" altLang="en-US" sz="2400" dirty="0">
              <a:solidFill>
                <a:srgbClr val="183D5A"/>
              </a:solidFill>
            </a:endParaRPr>
          </a:p>
        </p:txBody>
      </p:sp>
      <p:sp>
        <p:nvSpPr>
          <p:cNvPr id="34" name="任意形状 33">
            <a:extLst>
              <a:ext uri="{FF2B5EF4-FFF2-40B4-BE49-F238E27FC236}">
                <a16:creationId xmlns:a16="http://schemas.microsoft.com/office/drawing/2014/main" id="{C10AB063-BA58-EE46-A77F-B30CE9F46C73}"/>
              </a:ext>
            </a:extLst>
          </p:cNvPr>
          <p:cNvSpPr/>
          <p:nvPr/>
        </p:nvSpPr>
        <p:spPr>
          <a:xfrm>
            <a:off x="6694843" y="5377959"/>
            <a:ext cx="1191858" cy="489600"/>
          </a:xfrm>
          <a:custGeom>
            <a:avLst/>
            <a:gdLst>
              <a:gd name="connsiteX0" fmla="*/ 0 w 2539007"/>
              <a:gd name="connsiteY0" fmla="*/ 0 h 1693518"/>
              <a:gd name="connsiteX1" fmla="*/ 2539007 w 2539007"/>
              <a:gd name="connsiteY1" fmla="*/ 0 h 1693518"/>
              <a:gd name="connsiteX2" fmla="*/ 2539007 w 2539007"/>
              <a:gd name="connsiteY2" fmla="*/ 1693518 h 1693518"/>
              <a:gd name="connsiteX3" fmla="*/ 0 w 2539007"/>
              <a:gd name="connsiteY3" fmla="*/ 1693518 h 1693518"/>
              <a:gd name="connsiteX4" fmla="*/ 0 w 2539007"/>
              <a:gd name="connsiteY4" fmla="*/ 0 h 16935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9007" h="1693518">
                <a:moveTo>
                  <a:pt x="0" y="0"/>
                </a:moveTo>
                <a:lnTo>
                  <a:pt x="2539007" y="0"/>
                </a:lnTo>
                <a:lnTo>
                  <a:pt x="2539007" y="1693518"/>
                </a:lnTo>
                <a:lnTo>
                  <a:pt x="0" y="1693518"/>
                </a:lnTo>
                <a:lnTo>
                  <a:pt x="0" y="0"/>
                </a:ln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406242" tIns="348488" rIns="348487" bIns="348488" numCol="1" spcCol="1270" anchor="ctr" anchorCtr="0">
            <a:noAutofit/>
          </a:bodyPr>
          <a:lstStyle/>
          <a:p>
            <a:pPr defTabSz="2178050">
              <a:lnSpc>
                <a:spcPct val="90000"/>
              </a:lnSpc>
              <a:spcBef>
                <a:spcPct val="0"/>
              </a:spcBef>
              <a:spcAft>
                <a:spcPct val="35000"/>
              </a:spcAft>
            </a:pPr>
            <a:r>
              <a:rPr lang="en-US" altLang="zh-CN" sz="2400" dirty="0">
                <a:solidFill>
                  <a:srgbClr val="183D5A"/>
                </a:solidFill>
              </a:rPr>
              <a:t>78</a:t>
            </a:r>
            <a:endParaRPr lang="zh-CN" altLang="en-US" sz="2400" dirty="0">
              <a:solidFill>
                <a:srgbClr val="183D5A"/>
              </a:solidFill>
            </a:endParaRPr>
          </a:p>
        </p:txBody>
      </p:sp>
      <p:sp>
        <p:nvSpPr>
          <p:cNvPr id="42" name="任意形状 41">
            <a:extLst>
              <a:ext uri="{FF2B5EF4-FFF2-40B4-BE49-F238E27FC236}">
                <a16:creationId xmlns:a16="http://schemas.microsoft.com/office/drawing/2014/main" id="{6E40FF57-DB9B-394D-B6D3-377FA5D53953}"/>
              </a:ext>
            </a:extLst>
          </p:cNvPr>
          <p:cNvSpPr/>
          <p:nvPr/>
        </p:nvSpPr>
        <p:spPr>
          <a:xfrm>
            <a:off x="3014663" y="3328413"/>
            <a:ext cx="2621305" cy="489600"/>
          </a:xfrm>
          <a:custGeom>
            <a:avLst/>
            <a:gdLst>
              <a:gd name="connsiteX0" fmla="*/ 0 w 2539007"/>
              <a:gd name="connsiteY0" fmla="*/ 0 h 1693518"/>
              <a:gd name="connsiteX1" fmla="*/ 2539007 w 2539007"/>
              <a:gd name="connsiteY1" fmla="*/ 0 h 1693518"/>
              <a:gd name="connsiteX2" fmla="*/ 2539007 w 2539007"/>
              <a:gd name="connsiteY2" fmla="*/ 1693518 h 1693518"/>
              <a:gd name="connsiteX3" fmla="*/ 0 w 2539007"/>
              <a:gd name="connsiteY3" fmla="*/ 1693518 h 1693518"/>
              <a:gd name="connsiteX4" fmla="*/ 0 w 2539007"/>
              <a:gd name="connsiteY4" fmla="*/ 0 h 16935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9007" h="1693518">
                <a:moveTo>
                  <a:pt x="0" y="0"/>
                </a:moveTo>
                <a:lnTo>
                  <a:pt x="2539007" y="0"/>
                </a:lnTo>
                <a:lnTo>
                  <a:pt x="2539007" y="1693518"/>
                </a:lnTo>
                <a:lnTo>
                  <a:pt x="0" y="1693518"/>
                </a:lnTo>
                <a:lnTo>
                  <a:pt x="0" y="0"/>
                </a:ln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406242" tIns="348488" rIns="348487" bIns="348488" numCol="1" spcCol="1270" anchor="ctr" anchorCtr="0">
            <a:noAutofit/>
          </a:bodyPr>
          <a:lstStyle/>
          <a:p>
            <a:pPr defTabSz="2178050">
              <a:lnSpc>
                <a:spcPct val="90000"/>
              </a:lnSpc>
              <a:spcBef>
                <a:spcPct val="0"/>
              </a:spcBef>
              <a:spcAft>
                <a:spcPct val="35000"/>
              </a:spcAft>
            </a:pPr>
            <a:r>
              <a:rPr lang="en-US" altLang="zh-CN" sz="2400" dirty="0">
                <a:solidFill>
                  <a:srgbClr val="183D5A"/>
                </a:solidFill>
              </a:rPr>
              <a:t>4.</a:t>
            </a:r>
            <a:r>
              <a:rPr lang="zh-CN" altLang="en-US" sz="2400" dirty="0">
                <a:solidFill>
                  <a:srgbClr val="183D5A"/>
                </a:solidFill>
              </a:rPr>
              <a:t>所属地区州</a:t>
            </a:r>
          </a:p>
        </p:txBody>
      </p:sp>
      <p:sp>
        <p:nvSpPr>
          <p:cNvPr id="43" name="任意形状 42">
            <a:extLst>
              <a:ext uri="{FF2B5EF4-FFF2-40B4-BE49-F238E27FC236}">
                <a16:creationId xmlns:a16="http://schemas.microsoft.com/office/drawing/2014/main" id="{166934A5-57B9-3544-ACFE-6D610B53010B}"/>
              </a:ext>
            </a:extLst>
          </p:cNvPr>
          <p:cNvSpPr/>
          <p:nvPr/>
        </p:nvSpPr>
        <p:spPr>
          <a:xfrm>
            <a:off x="3014663" y="4011595"/>
            <a:ext cx="2633122" cy="489600"/>
          </a:xfrm>
          <a:custGeom>
            <a:avLst/>
            <a:gdLst>
              <a:gd name="connsiteX0" fmla="*/ 0 w 2539007"/>
              <a:gd name="connsiteY0" fmla="*/ 0 h 1693518"/>
              <a:gd name="connsiteX1" fmla="*/ 2539007 w 2539007"/>
              <a:gd name="connsiteY1" fmla="*/ 0 h 1693518"/>
              <a:gd name="connsiteX2" fmla="*/ 2539007 w 2539007"/>
              <a:gd name="connsiteY2" fmla="*/ 1693518 h 1693518"/>
              <a:gd name="connsiteX3" fmla="*/ 0 w 2539007"/>
              <a:gd name="connsiteY3" fmla="*/ 1693518 h 1693518"/>
              <a:gd name="connsiteX4" fmla="*/ 0 w 2539007"/>
              <a:gd name="connsiteY4" fmla="*/ 0 h 16935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9007" h="1693518">
                <a:moveTo>
                  <a:pt x="0" y="0"/>
                </a:moveTo>
                <a:lnTo>
                  <a:pt x="2539007" y="0"/>
                </a:lnTo>
                <a:lnTo>
                  <a:pt x="2539007" y="1693518"/>
                </a:lnTo>
                <a:lnTo>
                  <a:pt x="0" y="1693518"/>
                </a:lnTo>
                <a:lnTo>
                  <a:pt x="0" y="0"/>
                </a:ln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406242" tIns="348488" rIns="348487" bIns="348488" numCol="1" spcCol="1270" anchor="ctr" anchorCtr="0">
            <a:noAutofit/>
          </a:bodyPr>
          <a:lstStyle/>
          <a:p>
            <a:pPr defTabSz="2178050">
              <a:lnSpc>
                <a:spcPct val="90000"/>
              </a:lnSpc>
              <a:spcBef>
                <a:spcPct val="0"/>
              </a:spcBef>
              <a:spcAft>
                <a:spcPct val="35000"/>
              </a:spcAft>
            </a:pPr>
            <a:r>
              <a:rPr lang="en-US" altLang="zh-CN" sz="2400" dirty="0">
                <a:solidFill>
                  <a:srgbClr val="183D5A"/>
                </a:solidFill>
              </a:rPr>
              <a:t>5.</a:t>
            </a:r>
            <a:r>
              <a:rPr lang="zh-CN" altLang="en-US" sz="2400" dirty="0">
                <a:solidFill>
                  <a:srgbClr val="183D5A"/>
                </a:solidFill>
              </a:rPr>
              <a:t>任职的经历</a:t>
            </a:r>
          </a:p>
        </p:txBody>
      </p:sp>
      <p:sp>
        <p:nvSpPr>
          <p:cNvPr id="44" name="任意形状 43">
            <a:extLst>
              <a:ext uri="{FF2B5EF4-FFF2-40B4-BE49-F238E27FC236}">
                <a16:creationId xmlns:a16="http://schemas.microsoft.com/office/drawing/2014/main" id="{DF8C88EC-7E1E-6B4C-8BE7-10E48BDD4FD1}"/>
              </a:ext>
            </a:extLst>
          </p:cNvPr>
          <p:cNvSpPr/>
          <p:nvPr/>
        </p:nvSpPr>
        <p:spPr>
          <a:xfrm>
            <a:off x="928688" y="4681510"/>
            <a:ext cx="4707279" cy="489600"/>
          </a:xfrm>
          <a:custGeom>
            <a:avLst/>
            <a:gdLst>
              <a:gd name="connsiteX0" fmla="*/ 0 w 2539007"/>
              <a:gd name="connsiteY0" fmla="*/ 0 h 1693518"/>
              <a:gd name="connsiteX1" fmla="*/ 2539007 w 2539007"/>
              <a:gd name="connsiteY1" fmla="*/ 0 h 1693518"/>
              <a:gd name="connsiteX2" fmla="*/ 2539007 w 2539007"/>
              <a:gd name="connsiteY2" fmla="*/ 1693518 h 1693518"/>
              <a:gd name="connsiteX3" fmla="*/ 0 w 2539007"/>
              <a:gd name="connsiteY3" fmla="*/ 1693518 h 1693518"/>
              <a:gd name="connsiteX4" fmla="*/ 0 w 2539007"/>
              <a:gd name="connsiteY4" fmla="*/ 0 h 16935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9007" h="1693518">
                <a:moveTo>
                  <a:pt x="0" y="0"/>
                </a:moveTo>
                <a:lnTo>
                  <a:pt x="2539007" y="0"/>
                </a:lnTo>
                <a:lnTo>
                  <a:pt x="2539007" y="1693518"/>
                </a:lnTo>
                <a:lnTo>
                  <a:pt x="0" y="1693518"/>
                </a:lnTo>
                <a:lnTo>
                  <a:pt x="0" y="0"/>
                </a:ln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406242" tIns="348488" rIns="348487" bIns="348488" numCol="1" spcCol="1270" anchor="ctr" anchorCtr="0">
            <a:noAutofit/>
          </a:bodyPr>
          <a:lstStyle/>
          <a:p>
            <a:pPr defTabSz="2178050">
              <a:lnSpc>
                <a:spcPct val="90000"/>
              </a:lnSpc>
              <a:spcBef>
                <a:spcPct val="0"/>
              </a:spcBef>
              <a:spcAft>
                <a:spcPct val="35000"/>
              </a:spcAft>
            </a:pPr>
            <a:r>
              <a:rPr lang="en-US" altLang="zh-CN" sz="2400" dirty="0">
                <a:solidFill>
                  <a:srgbClr val="183D5A"/>
                </a:solidFill>
              </a:rPr>
              <a:t>6.</a:t>
            </a:r>
            <a:r>
              <a:rPr lang="zh-CN" altLang="en-US" sz="2400" dirty="0">
                <a:solidFill>
                  <a:srgbClr val="183D5A"/>
                </a:solidFill>
              </a:rPr>
              <a:t>本届国会内发起提案的次数</a:t>
            </a:r>
          </a:p>
        </p:txBody>
      </p:sp>
      <p:sp>
        <p:nvSpPr>
          <p:cNvPr id="45" name="任意形状 44">
            <a:extLst>
              <a:ext uri="{FF2B5EF4-FFF2-40B4-BE49-F238E27FC236}">
                <a16:creationId xmlns:a16="http://schemas.microsoft.com/office/drawing/2014/main" id="{BC05C353-5843-524E-AFE9-2BE88FCFC82A}"/>
              </a:ext>
            </a:extLst>
          </p:cNvPr>
          <p:cNvSpPr/>
          <p:nvPr/>
        </p:nvSpPr>
        <p:spPr>
          <a:xfrm>
            <a:off x="-1" y="5372432"/>
            <a:ext cx="5647785" cy="489600"/>
          </a:xfrm>
          <a:custGeom>
            <a:avLst/>
            <a:gdLst>
              <a:gd name="connsiteX0" fmla="*/ 0 w 2539007"/>
              <a:gd name="connsiteY0" fmla="*/ 0 h 1693518"/>
              <a:gd name="connsiteX1" fmla="*/ 2539007 w 2539007"/>
              <a:gd name="connsiteY1" fmla="*/ 0 h 1693518"/>
              <a:gd name="connsiteX2" fmla="*/ 2539007 w 2539007"/>
              <a:gd name="connsiteY2" fmla="*/ 1693518 h 1693518"/>
              <a:gd name="connsiteX3" fmla="*/ 0 w 2539007"/>
              <a:gd name="connsiteY3" fmla="*/ 1693518 h 1693518"/>
              <a:gd name="connsiteX4" fmla="*/ 0 w 2539007"/>
              <a:gd name="connsiteY4" fmla="*/ 0 h 16935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9007" h="1693518">
                <a:moveTo>
                  <a:pt x="0" y="0"/>
                </a:moveTo>
                <a:lnTo>
                  <a:pt x="2539007" y="0"/>
                </a:lnTo>
                <a:lnTo>
                  <a:pt x="2539007" y="1693518"/>
                </a:lnTo>
                <a:lnTo>
                  <a:pt x="0" y="1693518"/>
                </a:lnTo>
                <a:lnTo>
                  <a:pt x="0" y="0"/>
                </a:ln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406242" tIns="348488" rIns="348487" bIns="348488" numCol="1" spcCol="1270" anchor="ctr" anchorCtr="0">
            <a:noAutofit/>
          </a:bodyPr>
          <a:lstStyle/>
          <a:p>
            <a:pPr defTabSz="2178050">
              <a:lnSpc>
                <a:spcPct val="90000"/>
              </a:lnSpc>
              <a:spcBef>
                <a:spcPct val="0"/>
              </a:spcBef>
              <a:spcAft>
                <a:spcPct val="35000"/>
              </a:spcAft>
            </a:pPr>
            <a:r>
              <a:rPr lang="en-US" altLang="zh-CN" sz="2400" dirty="0">
                <a:solidFill>
                  <a:srgbClr val="183D5A"/>
                </a:solidFill>
              </a:rPr>
              <a:t>7.</a:t>
            </a:r>
            <a:r>
              <a:rPr lang="zh-CN" altLang="en-US" sz="2400" dirty="0">
                <a:solidFill>
                  <a:srgbClr val="183D5A"/>
                </a:solidFill>
              </a:rPr>
              <a:t>本届国会内参与联合发起的提案数</a:t>
            </a:r>
          </a:p>
        </p:txBody>
      </p:sp>
      <p:grpSp>
        <p:nvGrpSpPr>
          <p:cNvPr id="52" name="组合 51">
            <a:extLst>
              <a:ext uri="{FF2B5EF4-FFF2-40B4-BE49-F238E27FC236}">
                <a16:creationId xmlns:a16="http://schemas.microsoft.com/office/drawing/2014/main" id="{01F985F3-5966-2044-9015-E4F56F28286E}"/>
              </a:ext>
            </a:extLst>
          </p:cNvPr>
          <p:cNvGrpSpPr/>
          <p:nvPr/>
        </p:nvGrpSpPr>
        <p:grpSpPr>
          <a:xfrm>
            <a:off x="8791680" y="5620338"/>
            <a:ext cx="781776" cy="781776"/>
            <a:chOff x="9229156" y="5412411"/>
            <a:chExt cx="781776" cy="781776"/>
          </a:xfrm>
        </p:grpSpPr>
        <p:sp>
          <p:nvSpPr>
            <p:cNvPr id="48" name="íśḷiďê">
              <a:extLst>
                <a:ext uri="{FF2B5EF4-FFF2-40B4-BE49-F238E27FC236}">
                  <a16:creationId xmlns:a16="http://schemas.microsoft.com/office/drawing/2014/main" id="{BCCD5227-9BEE-6D44-850F-E3FCFF8B8CA5}"/>
                </a:ext>
              </a:extLst>
            </p:cNvPr>
            <p:cNvSpPr/>
            <p:nvPr/>
          </p:nvSpPr>
          <p:spPr>
            <a:xfrm>
              <a:off x="9229156" y="5412411"/>
              <a:ext cx="781776" cy="781776"/>
            </a:xfrm>
            <a:prstGeom prst="ellipse">
              <a:avLst/>
            </a:prstGeom>
            <a:solidFill>
              <a:schemeClr val="accent4"/>
            </a:soli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80">
                <a:solidFill>
                  <a:schemeClr val="tx2"/>
                </a:solidFill>
              </a:endParaRPr>
            </a:p>
          </p:txBody>
        </p:sp>
        <p:sp>
          <p:nvSpPr>
            <p:cNvPr id="49" name="ïŝļiďé">
              <a:extLst>
                <a:ext uri="{FF2B5EF4-FFF2-40B4-BE49-F238E27FC236}">
                  <a16:creationId xmlns:a16="http://schemas.microsoft.com/office/drawing/2014/main" id="{4FDC4C53-A0D1-BC4F-AF96-1C10346D96D7}"/>
                </a:ext>
              </a:extLst>
            </p:cNvPr>
            <p:cNvSpPr/>
            <p:nvPr/>
          </p:nvSpPr>
          <p:spPr bwMode="auto">
            <a:xfrm>
              <a:off x="9461777" y="5639762"/>
              <a:ext cx="350189" cy="348918"/>
            </a:xfrm>
            <a:custGeom>
              <a:avLst/>
              <a:gdLst>
                <a:gd name="connsiteX0" fmla="*/ 307755 w 350189"/>
                <a:gd name="connsiteY0" fmla="*/ 193784 h 348918"/>
                <a:gd name="connsiteX1" fmla="*/ 323614 w 350189"/>
                <a:gd name="connsiteY1" fmla="*/ 202785 h 348918"/>
                <a:gd name="connsiteX2" fmla="*/ 326615 w 350189"/>
                <a:gd name="connsiteY2" fmla="*/ 213929 h 348918"/>
                <a:gd name="connsiteX3" fmla="*/ 315470 w 350189"/>
                <a:gd name="connsiteY3" fmla="*/ 216929 h 348918"/>
                <a:gd name="connsiteX4" fmla="*/ 299611 w 350189"/>
                <a:gd name="connsiteY4" fmla="*/ 207928 h 348918"/>
                <a:gd name="connsiteX5" fmla="*/ 296611 w 350189"/>
                <a:gd name="connsiteY5" fmla="*/ 196785 h 348918"/>
                <a:gd name="connsiteX6" fmla="*/ 307755 w 350189"/>
                <a:gd name="connsiteY6" fmla="*/ 193784 h 348918"/>
                <a:gd name="connsiteX7" fmla="*/ 42005 w 350189"/>
                <a:gd name="connsiteY7" fmla="*/ 193784 h 348918"/>
                <a:gd name="connsiteX8" fmla="*/ 53150 w 350189"/>
                <a:gd name="connsiteY8" fmla="*/ 196785 h 348918"/>
                <a:gd name="connsiteX9" fmla="*/ 50578 w 350189"/>
                <a:gd name="connsiteY9" fmla="*/ 207928 h 348918"/>
                <a:gd name="connsiteX10" fmla="*/ 34719 w 350189"/>
                <a:gd name="connsiteY10" fmla="*/ 216929 h 348918"/>
                <a:gd name="connsiteX11" fmla="*/ 23574 w 350189"/>
                <a:gd name="connsiteY11" fmla="*/ 213929 h 348918"/>
                <a:gd name="connsiteX12" fmla="*/ 26575 w 350189"/>
                <a:gd name="connsiteY12" fmla="*/ 202785 h 348918"/>
                <a:gd name="connsiteX13" fmla="*/ 42005 w 350189"/>
                <a:gd name="connsiteY13" fmla="*/ 193784 h 348918"/>
                <a:gd name="connsiteX14" fmla="*/ 323614 w 350189"/>
                <a:gd name="connsiteY14" fmla="*/ 118349 h 348918"/>
                <a:gd name="connsiteX15" fmla="*/ 342045 w 350189"/>
                <a:gd name="connsiteY15" fmla="*/ 118349 h 348918"/>
                <a:gd name="connsiteX16" fmla="*/ 350189 w 350189"/>
                <a:gd name="connsiteY16" fmla="*/ 126493 h 348918"/>
                <a:gd name="connsiteX17" fmla="*/ 342045 w 350189"/>
                <a:gd name="connsiteY17" fmla="*/ 134636 h 348918"/>
                <a:gd name="connsiteX18" fmla="*/ 323614 w 350189"/>
                <a:gd name="connsiteY18" fmla="*/ 134636 h 348918"/>
                <a:gd name="connsiteX19" fmla="*/ 315470 w 350189"/>
                <a:gd name="connsiteY19" fmla="*/ 126493 h 348918"/>
                <a:gd name="connsiteX20" fmla="*/ 323614 w 350189"/>
                <a:gd name="connsiteY20" fmla="*/ 118349 h 348918"/>
                <a:gd name="connsiteX21" fmla="*/ 8144 w 350189"/>
                <a:gd name="connsiteY21" fmla="*/ 118349 h 348918"/>
                <a:gd name="connsiteX22" fmla="*/ 26575 w 350189"/>
                <a:gd name="connsiteY22" fmla="*/ 118349 h 348918"/>
                <a:gd name="connsiteX23" fmla="*/ 34719 w 350189"/>
                <a:gd name="connsiteY23" fmla="*/ 126493 h 348918"/>
                <a:gd name="connsiteX24" fmla="*/ 26575 w 350189"/>
                <a:gd name="connsiteY24" fmla="*/ 134636 h 348918"/>
                <a:gd name="connsiteX25" fmla="*/ 8144 w 350189"/>
                <a:gd name="connsiteY25" fmla="*/ 134636 h 348918"/>
                <a:gd name="connsiteX26" fmla="*/ 0 w 350189"/>
                <a:gd name="connsiteY26" fmla="*/ 126493 h 348918"/>
                <a:gd name="connsiteX27" fmla="*/ 8144 w 350189"/>
                <a:gd name="connsiteY27" fmla="*/ 118349 h 348918"/>
                <a:gd name="connsiteX28" fmla="*/ 174972 w 350189"/>
                <a:gd name="connsiteY28" fmla="*/ 73629 h 348918"/>
                <a:gd name="connsiteX29" fmla="*/ 183109 w 350189"/>
                <a:gd name="connsiteY29" fmla="*/ 81779 h 348918"/>
                <a:gd name="connsiteX30" fmla="*/ 183109 w 350189"/>
                <a:gd name="connsiteY30" fmla="*/ 94218 h 348918"/>
                <a:gd name="connsiteX31" fmla="*/ 198957 w 350189"/>
                <a:gd name="connsiteY31" fmla="*/ 96362 h 348918"/>
                <a:gd name="connsiteX32" fmla="*/ 216089 w 350189"/>
                <a:gd name="connsiteY32" fmla="*/ 101510 h 348918"/>
                <a:gd name="connsiteX33" fmla="*/ 220801 w 350189"/>
                <a:gd name="connsiteY33" fmla="*/ 85639 h 348918"/>
                <a:gd name="connsiteX34" fmla="*/ 231080 w 350189"/>
                <a:gd name="connsiteY34" fmla="*/ 80063 h 348918"/>
                <a:gd name="connsiteX35" fmla="*/ 236648 w 350189"/>
                <a:gd name="connsiteY35" fmla="*/ 89929 h 348918"/>
                <a:gd name="connsiteX36" fmla="*/ 206667 w 350189"/>
                <a:gd name="connsiteY36" fmla="*/ 192871 h 348918"/>
                <a:gd name="connsiteX37" fmla="*/ 196387 w 350189"/>
                <a:gd name="connsiteY37" fmla="*/ 198018 h 348918"/>
                <a:gd name="connsiteX38" fmla="*/ 190819 w 350189"/>
                <a:gd name="connsiteY38" fmla="*/ 188153 h 348918"/>
                <a:gd name="connsiteX39" fmla="*/ 211806 w 350189"/>
                <a:gd name="connsiteY39" fmla="*/ 117380 h 348918"/>
                <a:gd name="connsiteX40" fmla="*/ 195530 w 350189"/>
                <a:gd name="connsiteY40" fmla="*/ 112233 h 348918"/>
                <a:gd name="connsiteX41" fmla="*/ 183109 w 350189"/>
                <a:gd name="connsiteY41" fmla="*/ 110517 h 348918"/>
                <a:gd name="connsiteX42" fmla="*/ 183109 w 350189"/>
                <a:gd name="connsiteY42" fmla="*/ 130248 h 348918"/>
                <a:gd name="connsiteX43" fmla="*/ 174972 w 350189"/>
                <a:gd name="connsiteY43" fmla="*/ 138397 h 348918"/>
                <a:gd name="connsiteX44" fmla="*/ 166834 w 350189"/>
                <a:gd name="connsiteY44" fmla="*/ 130248 h 348918"/>
                <a:gd name="connsiteX45" fmla="*/ 166834 w 350189"/>
                <a:gd name="connsiteY45" fmla="*/ 110517 h 348918"/>
                <a:gd name="connsiteX46" fmla="*/ 154841 w 350189"/>
                <a:gd name="connsiteY46" fmla="*/ 112233 h 348918"/>
                <a:gd name="connsiteX47" fmla="*/ 138565 w 350189"/>
                <a:gd name="connsiteY47" fmla="*/ 117380 h 348918"/>
                <a:gd name="connsiteX48" fmla="*/ 159124 w 350189"/>
                <a:gd name="connsiteY48" fmla="*/ 188153 h 348918"/>
                <a:gd name="connsiteX49" fmla="*/ 153556 w 350189"/>
                <a:gd name="connsiteY49" fmla="*/ 198018 h 348918"/>
                <a:gd name="connsiteX50" fmla="*/ 143705 w 350189"/>
                <a:gd name="connsiteY50" fmla="*/ 192871 h 348918"/>
                <a:gd name="connsiteX51" fmla="*/ 113723 w 350189"/>
                <a:gd name="connsiteY51" fmla="*/ 89929 h 348918"/>
                <a:gd name="connsiteX52" fmla="*/ 119291 w 350189"/>
                <a:gd name="connsiteY52" fmla="*/ 80063 h 348918"/>
                <a:gd name="connsiteX53" fmla="*/ 129142 w 350189"/>
                <a:gd name="connsiteY53" fmla="*/ 85639 h 348918"/>
                <a:gd name="connsiteX54" fmla="*/ 133854 w 350189"/>
                <a:gd name="connsiteY54" fmla="*/ 101510 h 348918"/>
                <a:gd name="connsiteX55" fmla="*/ 151415 w 350189"/>
                <a:gd name="connsiteY55" fmla="*/ 96362 h 348918"/>
                <a:gd name="connsiteX56" fmla="*/ 166834 w 350189"/>
                <a:gd name="connsiteY56" fmla="*/ 94218 h 348918"/>
                <a:gd name="connsiteX57" fmla="*/ 166834 w 350189"/>
                <a:gd name="connsiteY57" fmla="*/ 81779 h 348918"/>
                <a:gd name="connsiteX58" fmla="*/ 174972 w 350189"/>
                <a:gd name="connsiteY58" fmla="*/ 73629 h 348918"/>
                <a:gd name="connsiteX59" fmla="*/ 315470 w 350189"/>
                <a:gd name="connsiteY59" fmla="*/ 36056 h 348918"/>
                <a:gd name="connsiteX60" fmla="*/ 326615 w 350189"/>
                <a:gd name="connsiteY60" fmla="*/ 39056 h 348918"/>
                <a:gd name="connsiteX61" fmla="*/ 323614 w 350189"/>
                <a:gd name="connsiteY61" fmla="*/ 50200 h 348918"/>
                <a:gd name="connsiteX62" fmla="*/ 307755 w 350189"/>
                <a:gd name="connsiteY62" fmla="*/ 59201 h 348918"/>
                <a:gd name="connsiteX63" fmla="*/ 296611 w 350189"/>
                <a:gd name="connsiteY63" fmla="*/ 56200 h 348918"/>
                <a:gd name="connsiteX64" fmla="*/ 299611 w 350189"/>
                <a:gd name="connsiteY64" fmla="*/ 45057 h 348918"/>
                <a:gd name="connsiteX65" fmla="*/ 315470 w 350189"/>
                <a:gd name="connsiteY65" fmla="*/ 36056 h 348918"/>
                <a:gd name="connsiteX66" fmla="*/ 34719 w 350189"/>
                <a:gd name="connsiteY66" fmla="*/ 36056 h 348918"/>
                <a:gd name="connsiteX67" fmla="*/ 50578 w 350189"/>
                <a:gd name="connsiteY67" fmla="*/ 45057 h 348918"/>
                <a:gd name="connsiteX68" fmla="*/ 53150 w 350189"/>
                <a:gd name="connsiteY68" fmla="*/ 56200 h 348918"/>
                <a:gd name="connsiteX69" fmla="*/ 42005 w 350189"/>
                <a:gd name="connsiteY69" fmla="*/ 59201 h 348918"/>
                <a:gd name="connsiteX70" fmla="*/ 26575 w 350189"/>
                <a:gd name="connsiteY70" fmla="*/ 50200 h 348918"/>
                <a:gd name="connsiteX71" fmla="*/ 23574 w 350189"/>
                <a:gd name="connsiteY71" fmla="*/ 39056 h 348918"/>
                <a:gd name="connsiteX72" fmla="*/ 34719 w 350189"/>
                <a:gd name="connsiteY72" fmla="*/ 36056 h 348918"/>
                <a:gd name="connsiteX73" fmla="*/ 174880 w 350189"/>
                <a:gd name="connsiteY73" fmla="*/ 24433 h 348918"/>
                <a:gd name="connsiteX74" fmla="*/ 71582 w 350189"/>
                <a:gd name="connsiteY74" fmla="*/ 127737 h 348918"/>
                <a:gd name="connsiteX75" fmla="*/ 125589 w 350189"/>
                <a:gd name="connsiteY75" fmla="*/ 218181 h 348918"/>
                <a:gd name="connsiteX76" fmla="*/ 142305 w 350189"/>
                <a:gd name="connsiteY76" fmla="*/ 246472 h 348918"/>
                <a:gd name="connsiteX77" fmla="*/ 155592 w 350189"/>
                <a:gd name="connsiteY77" fmla="*/ 256331 h 348918"/>
                <a:gd name="connsiteX78" fmla="*/ 194596 w 350189"/>
                <a:gd name="connsiteY78" fmla="*/ 256331 h 348918"/>
                <a:gd name="connsiteX79" fmla="*/ 207884 w 350189"/>
                <a:gd name="connsiteY79" fmla="*/ 246472 h 348918"/>
                <a:gd name="connsiteX80" fmla="*/ 224600 w 350189"/>
                <a:gd name="connsiteY80" fmla="*/ 218181 h 348918"/>
                <a:gd name="connsiteX81" fmla="*/ 278177 w 350189"/>
                <a:gd name="connsiteY81" fmla="*/ 127737 h 348918"/>
                <a:gd name="connsiteX82" fmla="*/ 174880 w 350189"/>
                <a:gd name="connsiteY82" fmla="*/ 24433 h 348918"/>
                <a:gd name="connsiteX83" fmla="*/ 174880 w 350189"/>
                <a:gd name="connsiteY83" fmla="*/ 0 h 348918"/>
                <a:gd name="connsiteX84" fmla="*/ 303037 w 350189"/>
                <a:gd name="connsiteY84" fmla="*/ 127737 h 348918"/>
                <a:gd name="connsiteX85" fmla="*/ 236173 w 350189"/>
                <a:gd name="connsiteY85" fmla="*/ 239613 h 348918"/>
                <a:gd name="connsiteX86" fmla="*/ 231886 w 350189"/>
                <a:gd name="connsiteY86" fmla="*/ 246900 h 348918"/>
                <a:gd name="connsiteX87" fmla="*/ 232315 w 350189"/>
                <a:gd name="connsiteY87" fmla="*/ 309483 h 348918"/>
                <a:gd name="connsiteX88" fmla="*/ 206169 w 350189"/>
                <a:gd name="connsiteY88" fmla="*/ 335202 h 348918"/>
                <a:gd name="connsiteX89" fmla="*/ 198883 w 350189"/>
                <a:gd name="connsiteY89" fmla="*/ 335202 h 348918"/>
                <a:gd name="connsiteX90" fmla="*/ 181738 w 350189"/>
                <a:gd name="connsiteY90" fmla="*/ 348918 h 348918"/>
                <a:gd name="connsiteX91" fmla="*/ 168022 w 350189"/>
                <a:gd name="connsiteY91" fmla="*/ 348918 h 348918"/>
                <a:gd name="connsiteX92" fmla="*/ 150877 w 350189"/>
                <a:gd name="connsiteY92" fmla="*/ 335202 h 348918"/>
                <a:gd name="connsiteX93" fmla="*/ 144019 w 350189"/>
                <a:gd name="connsiteY93" fmla="*/ 335202 h 348918"/>
                <a:gd name="connsiteX94" fmla="*/ 117874 w 350189"/>
                <a:gd name="connsiteY94" fmla="*/ 309483 h 348918"/>
                <a:gd name="connsiteX95" fmla="*/ 117874 w 350189"/>
                <a:gd name="connsiteY95" fmla="*/ 246900 h 348918"/>
                <a:gd name="connsiteX96" fmla="*/ 113587 w 350189"/>
                <a:gd name="connsiteY96" fmla="*/ 239613 h 348918"/>
                <a:gd name="connsiteX97" fmla="*/ 47151 w 350189"/>
                <a:gd name="connsiteY97" fmla="*/ 127737 h 348918"/>
                <a:gd name="connsiteX98" fmla="*/ 174880 w 350189"/>
                <a:gd name="connsiteY98" fmla="*/ 0 h 348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50189" h="348918">
                  <a:moveTo>
                    <a:pt x="307755" y="193784"/>
                  </a:moveTo>
                  <a:cubicBezTo>
                    <a:pt x="323614" y="202785"/>
                    <a:pt x="323614" y="202785"/>
                    <a:pt x="323614" y="202785"/>
                  </a:cubicBezTo>
                  <a:cubicBezTo>
                    <a:pt x="327472" y="204928"/>
                    <a:pt x="328758" y="210071"/>
                    <a:pt x="326615" y="213929"/>
                  </a:cubicBezTo>
                  <a:cubicBezTo>
                    <a:pt x="324472" y="217786"/>
                    <a:pt x="319328" y="219072"/>
                    <a:pt x="315470" y="216929"/>
                  </a:cubicBezTo>
                  <a:cubicBezTo>
                    <a:pt x="299611" y="207928"/>
                    <a:pt x="299611" y="207928"/>
                    <a:pt x="299611" y="207928"/>
                  </a:cubicBezTo>
                  <a:cubicBezTo>
                    <a:pt x="295753" y="205785"/>
                    <a:pt x="294468" y="200642"/>
                    <a:pt x="296611" y="196785"/>
                  </a:cubicBezTo>
                  <a:cubicBezTo>
                    <a:pt x="299183" y="192927"/>
                    <a:pt x="303897" y="191641"/>
                    <a:pt x="307755" y="193784"/>
                  </a:cubicBezTo>
                  <a:close/>
                  <a:moveTo>
                    <a:pt x="42005" y="193784"/>
                  </a:moveTo>
                  <a:cubicBezTo>
                    <a:pt x="46292" y="191641"/>
                    <a:pt x="51006" y="192927"/>
                    <a:pt x="53150" y="196785"/>
                  </a:cubicBezTo>
                  <a:cubicBezTo>
                    <a:pt x="55721" y="200642"/>
                    <a:pt x="54435" y="205785"/>
                    <a:pt x="50578" y="207928"/>
                  </a:cubicBezTo>
                  <a:cubicBezTo>
                    <a:pt x="34719" y="216929"/>
                    <a:pt x="34719" y="216929"/>
                    <a:pt x="34719" y="216929"/>
                  </a:cubicBezTo>
                  <a:cubicBezTo>
                    <a:pt x="30861" y="219072"/>
                    <a:pt x="25717" y="217786"/>
                    <a:pt x="23574" y="213929"/>
                  </a:cubicBezTo>
                  <a:cubicBezTo>
                    <a:pt x="21003" y="210071"/>
                    <a:pt x="22717" y="204928"/>
                    <a:pt x="26575" y="202785"/>
                  </a:cubicBezTo>
                  <a:cubicBezTo>
                    <a:pt x="42005" y="193784"/>
                    <a:pt x="42005" y="193784"/>
                    <a:pt x="42005" y="193784"/>
                  </a:cubicBezTo>
                  <a:close/>
                  <a:moveTo>
                    <a:pt x="323614" y="118349"/>
                  </a:moveTo>
                  <a:cubicBezTo>
                    <a:pt x="342045" y="118349"/>
                    <a:pt x="342045" y="118349"/>
                    <a:pt x="342045" y="118349"/>
                  </a:cubicBezTo>
                  <a:cubicBezTo>
                    <a:pt x="346332" y="118349"/>
                    <a:pt x="350189" y="121778"/>
                    <a:pt x="350189" y="126493"/>
                  </a:cubicBezTo>
                  <a:cubicBezTo>
                    <a:pt x="350189" y="130779"/>
                    <a:pt x="346332" y="134636"/>
                    <a:pt x="342045" y="134636"/>
                  </a:cubicBezTo>
                  <a:cubicBezTo>
                    <a:pt x="323614" y="134636"/>
                    <a:pt x="323614" y="134636"/>
                    <a:pt x="323614" y="134636"/>
                  </a:cubicBezTo>
                  <a:cubicBezTo>
                    <a:pt x="319328" y="134636"/>
                    <a:pt x="315470" y="130779"/>
                    <a:pt x="315470" y="126493"/>
                  </a:cubicBezTo>
                  <a:cubicBezTo>
                    <a:pt x="315470" y="121778"/>
                    <a:pt x="319328" y="118349"/>
                    <a:pt x="323614" y="118349"/>
                  </a:cubicBezTo>
                  <a:close/>
                  <a:moveTo>
                    <a:pt x="8144" y="118349"/>
                  </a:moveTo>
                  <a:cubicBezTo>
                    <a:pt x="26575" y="118349"/>
                    <a:pt x="26575" y="118349"/>
                    <a:pt x="26575" y="118349"/>
                  </a:cubicBezTo>
                  <a:cubicBezTo>
                    <a:pt x="30861" y="118349"/>
                    <a:pt x="34719" y="121778"/>
                    <a:pt x="34719" y="126493"/>
                  </a:cubicBezTo>
                  <a:cubicBezTo>
                    <a:pt x="34719" y="130779"/>
                    <a:pt x="30861" y="134636"/>
                    <a:pt x="26575" y="134636"/>
                  </a:cubicBezTo>
                  <a:cubicBezTo>
                    <a:pt x="8144" y="134636"/>
                    <a:pt x="8144" y="134636"/>
                    <a:pt x="8144" y="134636"/>
                  </a:cubicBezTo>
                  <a:cubicBezTo>
                    <a:pt x="3857" y="134636"/>
                    <a:pt x="0" y="130779"/>
                    <a:pt x="0" y="126493"/>
                  </a:cubicBezTo>
                  <a:cubicBezTo>
                    <a:pt x="0" y="121778"/>
                    <a:pt x="3857" y="118349"/>
                    <a:pt x="8144" y="118349"/>
                  </a:cubicBezTo>
                  <a:close/>
                  <a:moveTo>
                    <a:pt x="174972" y="73629"/>
                  </a:moveTo>
                  <a:cubicBezTo>
                    <a:pt x="179683" y="73629"/>
                    <a:pt x="183109" y="77061"/>
                    <a:pt x="183109" y="81779"/>
                  </a:cubicBezTo>
                  <a:cubicBezTo>
                    <a:pt x="183109" y="94218"/>
                    <a:pt x="183109" y="94218"/>
                    <a:pt x="183109" y="94218"/>
                  </a:cubicBezTo>
                  <a:cubicBezTo>
                    <a:pt x="188678" y="94647"/>
                    <a:pt x="193817" y="95076"/>
                    <a:pt x="198957" y="96362"/>
                  </a:cubicBezTo>
                  <a:cubicBezTo>
                    <a:pt x="204953" y="97649"/>
                    <a:pt x="210521" y="99365"/>
                    <a:pt x="216089" y="101510"/>
                  </a:cubicBezTo>
                  <a:cubicBezTo>
                    <a:pt x="220801" y="85639"/>
                    <a:pt x="220801" y="85639"/>
                    <a:pt x="220801" y="85639"/>
                  </a:cubicBezTo>
                  <a:cubicBezTo>
                    <a:pt x="222086" y="81350"/>
                    <a:pt x="226797" y="78776"/>
                    <a:pt x="231080" y="80063"/>
                  </a:cubicBezTo>
                  <a:cubicBezTo>
                    <a:pt x="235363" y="81350"/>
                    <a:pt x="237933" y="85639"/>
                    <a:pt x="236648" y="89929"/>
                  </a:cubicBezTo>
                  <a:cubicBezTo>
                    <a:pt x="206667" y="192871"/>
                    <a:pt x="206667" y="192871"/>
                    <a:pt x="206667" y="192871"/>
                  </a:cubicBezTo>
                  <a:cubicBezTo>
                    <a:pt x="205382" y="197161"/>
                    <a:pt x="200670" y="199305"/>
                    <a:pt x="196387" y="198018"/>
                  </a:cubicBezTo>
                  <a:cubicBezTo>
                    <a:pt x="192104" y="197161"/>
                    <a:pt x="189534" y="192442"/>
                    <a:pt x="190819" y="188153"/>
                  </a:cubicBezTo>
                  <a:cubicBezTo>
                    <a:pt x="211806" y="117380"/>
                    <a:pt x="211806" y="117380"/>
                    <a:pt x="211806" y="117380"/>
                  </a:cubicBezTo>
                  <a:cubicBezTo>
                    <a:pt x="206667" y="115235"/>
                    <a:pt x="201099" y="113520"/>
                    <a:pt x="195530" y="112233"/>
                  </a:cubicBezTo>
                  <a:cubicBezTo>
                    <a:pt x="191676" y="111375"/>
                    <a:pt x="187393" y="110946"/>
                    <a:pt x="183109" y="110517"/>
                  </a:cubicBezTo>
                  <a:cubicBezTo>
                    <a:pt x="183109" y="130248"/>
                    <a:pt x="183109" y="130248"/>
                    <a:pt x="183109" y="130248"/>
                  </a:cubicBezTo>
                  <a:cubicBezTo>
                    <a:pt x="183109" y="134966"/>
                    <a:pt x="179683" y="138397"/>
                    <a:pt x="174972" y="138397"/>
                  </a:cubicBezTo>
                  <a:cubicBezTo>
                    <a:pt x="170688" y="138397"/>
                    <a:pt x="166834" y="134966"/>
                    <a:pt x="166834" y="130248"/>
                  </a:cubicBezTo>
                  <a:cubicBezTo>
                    <a:pt x="166834" y="110517"/>
                    <a:pt x="166834" y="110517"/>
                    <a:pt x="166834" y="110517"/>
                  </a:cubicBezTo>
                  <a:cubicBezTo>
                    <a:pt x="162979" y="110946"/>
                    <a:pt x="158696" y="111375"/>
                    <a:pt x="154841" y="112233"/>
                  </a:cubicBezTo>
                  <a:cubicBezTo>
                    <a:pt x="148845" y="113520"/>
                    <a:pt x="143705" y="115235"/>
                    <a:pt x="138565" y="117380"/>
                  </a:cubicBezTo>
                  <a:cubicBezTo>
                    <a:pt x="159124" y="188153"/>
                    <a:pt x="159124" y="188153"/>
                    <a:pt x="159124" y="188153"/>
                  </a:cubicBezTo>
                  <a:cubicBezTo>
                    <a:pt x="160409" y="192442"/>
                    <a:pt x="157839" y="197161"/>
                    <a:pt x="153556" y="198018"/>
                  </a:cubicBezTo>
                  <a:cubicBezTo>
                    <a:pt x="149273" y="199305"/>
                    <a:pt x="144990" y="197161"/>
                    <a:pt x="143705" y="192871"/>
                  </a:cubicBezTo>
                  <a:cubicBezTo>
                    <a:pt x="113723" y="89929"/>
                    <a:pt x="113723" y="89929"/>
                    <a:pt x="113723" y="89929"/>
                  </a:cubicBezTo>
                  <a:cubicBezTo>
                    <a:pt x="112438" y="85639"/>
                    <a:pt x="115008" y="81350"/>
                    <a:pt x="119291" y="80063"/>
                  </a:cubicBezTo>
                  <a:cubicBezTo>
                    <a:pt x="123574" y="78776"/>
                    <a:pt x="128286" y="81350"/>
                    <a:pt x="129142" y="85639"/>
                  </a:cubicBezTo>
                  <a:cubicBezTo>
                    <a:pt x="133854" y="101510"/>
                    <a:pt x="133854" y="101510"/>
                    <a:pt x="133854" y="101510"/>
                  </a:cubicBezTo>
                  <a:cubicBezTo>
                    <a:pt x="139422" y="99365"/>
                    <a:pt x="145418" y="97649"/>
                    <a:pt x="151415" y="96362"/>
                  </a:cubicBezTo>
                  <a:cubicBezTo>
                    <a:pt x="156554" y="95076"/>
                    <a:pt x="161694" y="94647"/>
                    <a:pt x="166834" y="94218"/>
                  </a:cubicBezTo>
                  <a:cubicBezTo>
                    <a:pt x="166834" y="81779"/>
                    <a:pt x="166834" y="81779"/>
                    <a:pt x="166834" y="81779"/>
                  </a:cubicBezTo>
                  <a:cubicBezTo>
                    <a:pt x="166834" y="77061"/>
                    <a:pt x="170688" y="73629"/>
                    <a:pt x="174972" y="73629"/>
                  </a:cubicBezTo>
                  <a:close/>
                  <a:moveTo>
                    <a:pt x="315470" y="36056"/>
                  </a:moveTo>
                  <a:cubicBezTo>
                    <a:pt x="319328" y="33913"/>
                    <a:pt x="324472" y="35199"/>
                    <a:pt x="326615" y="39056"/>
                  </a:cubicBezTo>
                  <a:cubicBezTo>
                    <a:pt x="328758" y="42914"/>
                    <a:pt x="327472" y="47628"/>
                    <a:pt x="323614" y="50200"/>
                  </a:cubicBezTo>
                  <a:cubicBezTo>
                    <a:pt x="307755" y="59201"/>
                    <a:pt x="307755" y="59201"/>
                    <a:pt x="307755" y="59201"/>
                  </a:cubicBezTo>
                  <a:cubicBezTo>
                    <a:pt x="303897" y="61344"/>
                    <a:pt x="299183" y="60058"/>
                    <a:pt x="296611" y="56200"/>
                  </a:cubicBezTo>
                  <a:cubicBezTo>
                    <a:pt x="294468" y="52343"/>
                    <a:pt x="295753" y="47200"/>
                    <a:pt x="299611" y="45057"/>
                  </a:cubicBezTo>
                  <a:cubicBezTo>
                    <a:pt x="315470" y="36056"/>
                    <a:pt x="315470" y="36056"/>
                    <a:pt x="315470" y="36056"/>
                  </a:cubicBezTo>
                  <a:close/>
                  <a:moveTo>
                    <a:pt x="34719" y="36056"/>
                  </a:moveTo>
                  <a:cubicBezTo>
                    <a:pt x="50578" y="45057"/>
                    <a:pt x="50578" y="45057"/>
                    <a:pt x="50578" y="45057"/>
                  </a:cubicBezTo>
                  <a:cubicBezTo>
                    <a:pt x="54435" y="47200"/>
                    <a:pt x="55721" y="52343"/>
                    <a:pt x="53150" y="56200"/>
                  </a:cubicBezTo>
                  <a:cubicBezTo>
                    <a:pt x="51006" y="60058"/>
                    <a:pt x="46292" y="61344"/>
                    <a:pt x="42005" y="59201"/>
                  </a:cubicBezTo>
                  <a:cubicBezTo>
                    <a:pt x="26575" y="50200"/>
                    <a:pt x="26575" y="50200"/>
                    <a:pt x="26575" y="50200"/>
                  </a:cubicBezTo>
                  <a:cubicBezTo>
                    <a:pt x="22717" y="47628"/>
                    <a:pt x="21003" y="42914"/>
                    <a:pt x="23574" y="39056"/>
                  </a:cubicBezTo>
                  <a:cubicBezTo>
                    <a:pt x="25717" y="35199"/>
                    <a:pt x="30861" y="33913"/>
                    <a:pt x="34719" y="36056"/>
                  </a:cubicBezTo>
                  <a:close/>
                  <a:moveTo>
                    <a:pt x="174880" y="24433"/>
                  </a:moveTo>
                  <a:cubicBezTo>
                    <a:pt x="117874" y="24433"/>
                    <a:pt x="71582" y="70726"/>
                    <a:pt x="71582" y="127737"/>
                  </a:cubicBezTo>
                  <a:cubicBezTo>
                    <a:pt x="71582" y="165458"/>
                    <a:pt x="92156" y="200178"/>
                    <a:pt x="125589" y="218181"/>
                  </a:cubicBezTo>
                  <a:cubicBezTo>
                    <a:pt x="135876" y="224182"/>
                    <a:pt x="141019" y="234470"/>
                    <a:pt x="142305" y="246472"/>
                  </a:cubicBezTo>
                  <a:cubicBezTo>
                    <a:pt x="143162" y="252473"/>
                    <a:pt x="149163" y="256331"/>
                    <a:pt x="155592" y="256331"/>
                  </a:cubicBezTo>
                  <a:cubicBezTo>
                    <a:pt x="194596" y="256331"/>
                    <a:pt x="194596" y="256331"/>
                    <a:pt x="194596" y="256331"/>
                  </a:cubicBezTo>
                  <a:cubicBezTo>
                    <a:pt x="200597" y="256331"/>
                    <a:pt x="207026" y="252473"/>
                    <a:pt x="207884" y="246472"/>
                  </a:cubicBezTo>
                  <a:cubicBezTo>
                    <a:pt x="208741" y="234470"/>
                    <a:pt x="214313" y="224182"/>
                    <a:pt x="224600" y="218181"/>
                  </a:cubicBezTo>
                  <a:cubicBezTo>
                    <a:pt x="257604" y="200178"/>
                    <a:pt x="278177" y="165458"/>
                    <a:pt x="278177" y="127737"/>
                  </a:cubicBezTo>
                  <a:cubicBezTo>
                    <a:pt x="278177" y="70726"/>
                    <a:pt x="231886" y="24433"/>
                    <a:pt x="174880" y="24433"/>
                  </a:cubicBezTo>
                  <a:close/>
                  <a:moveTo>
                    <a:pt x="174880" y="0"/>
                  </a:moveTo>
                  <a:cubicBezTo>
                    <a:pt x="245602" y="0"/>
                    <a:pt x="303037" y="57010"/>
                    <a:pt x="303037" y="127737"/>
                  </a:cubicBezTo>
                  <a:cubicBezTo>
                    <a:pt x="303037" y="174459"/>
                    <a:pt x="277320" y="217324"/>
                    <a:pt x="236173" y="239613"/>
                  </a:cubicBezTo>
                  <a:cubicBezTo>
                    <a:pt x="233601" y="241328"/>
                    <a:pt x="231886" y="243900"/>
                    <a:pt x="231886" y="246900"/>
                  </a:cubicBezTo>
                  <a:cubicBezTo>
                    <a:pt x="232315" y="309483"/>
                    <a:pt x="232315" y="309483"/>
                    <a:pt x="232315" y="309483"/>
                  </a:cubicBezTo>
                  <a:cubicBezTo>
                    <a:pt x="232315" y="323628"/>
                    <a:pt x="220314" y="335202"/>
                    <a:pt x="206169" y="335202"/>
                  </a:cubicBezTo>
                  <a:cubicBezTo>
                    <a:pt x="198883" y="335202"/>
                    <a:pt x="198883" y="335202"/>
                    <a:pt x="198883" y="335202"/>
                  </a:cubicBezTo>
                  <a:cubicBezTo>
                    <a:pt x="197168" y="342917"/>
                    <a:pt x="190310" y="348918"/>
                    <a:pt x="181738" y="348918"/>
                  </a:cubicBezTo>
                  <a:cubicBezTo>
                    <a:pt x="168022" y="348918"/>
                    <a:pt x="168022" y="348918"/>
                    <a:pt x="168022" y="348918"/>
                  </a:cubicBezTo>
                  <a:cubicBezTo>
                    <a:pt x="159878" y="348918"/>
                    <a:pt x="153020" y="342917"/>
                    <a:pt x="150877" y="335202"/>
                  </a:cubicBezTo>
                  <a:cubicBezTo>
                    <a:pt x="144019" y="335202"/>
                    <a:pt x="144019" y="335202"/>
                    <a:pt x="144019" y="335202"/>
                  </a:cubicBezTo>
                  <a:cubicBezTo>
                    <a:pt x="129875" y="335202"/>
                    <a:pt x="117874" y="323628"/>
                    <a:pt x="117874" y="309483"/>
                  </a:cubicBezTo>
                  <a:cubicBezTo>
                    <a:pt x="117874" y="246900"/>
                    <a:pt x="117874" y="246900"/>
                    <a:pt x="117874" y="246900"/>
                  </a:cubicBezTo>
                  <a:cubicBezTo>
                    <a:pt x="117874" y="243900"/>
                    <a:pt x="116588" y="241328"/>
                    <a:pt x="113587" y="239613"/>
                  </a:cubicBezTo>
                  <a:cubicBezTo>
                    <a:pt x="72868" y="217324"/>
                    <a:pt x="47151" y="174459"/>
                    <a:pt x="47151" y="127737"/>
                  </a:cubicBezTo>
                  <a:cubicBezTo>
                    <a:pt x="47151" y="57010"/>
                    <a:pt x="104586" y="0"/>
                    <a:pt x="174880"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3599" tIns="46800" rIns="93599" bIns="46800" numCol="1" anchor="t" anchorCtr="0" compatLnSpc="1">
              <a:noAutofit/>
            </a:bodyPr>
            <a:lstStyle/>
            <a:p>
              <a:endParaRPr lang="zh-CN" altLang="en-US" sz="1380">
                <a:solidFill>
                  <a:schemeClr val="tx2"/>
                </a:solidFill>
              </a:endParaRPr>
            </a:p>
          </p:txBody>
        </p:sp>
      </p:grpSp>
      <p:grpSp>
        <p:nvGrpSpPr>
          <p:cNvPr id="19" name="组合 18">
            <a:extLst>
              <a:ext uri="{FF2B5EF4-FFF2-40B4-BE49-F238E27FC236}">
                <a16:creationId xmlns:a16="http://schemas.microsoft.com/office/drawing/2014/main" id="{5F8BFFD6-7A63-C34F-BB10-75FED9B7B979}"/>
              </a:ext>
            </a:extLst>
          </p:cNvPr>
          <p:cNvGrpSpPr/>
          <p:nvPr/>
        </p:nvGrpSpPr>
        <p:grpSpPr>
          <a:xfrm>
            <a:off x="10335063" y="5000213"/>
            <a:ext cx="781776" cy="781776"/>
            <a:chOff x="9250262" y="3158637"/>
            <a:chExt cx="781776" cy="781776"/>
          </a:xfrm>
        </p:grpSpPr>
        <p:sp>
          <p:nvSpPr>
            <p:cNvPr id="50" name="íšḷíde">
              <a:extLst>
                <a:ext uri="{FF2B5EF4-FFF2-40B4-BE49-F238E27FC236}">
                  <a16:creationId xmlns:a16="http://schemas.microsoft.com/office/drawing/2014/main" id="{0B62E3D0-CA59-704C-9C27-0FB529C4E681}"/>
                </a:ext>
              </a:extLst>
            </p:cNvPr>
            <p:cNvSpPr/>
            <p:nvPr/>
          </p:nvSpPr>
          <p:spPr>
            <a:xfrm>
              <a:off x="9250262" y="3158637"/>
              <a:ext cx="781776" cy="781776"/>
            </a:xfrm>
            <a:prstGeom prst="ellipse">
              <a:avLst/>
            </a:prstGeom>
            <a:solidFill>
              <a:schemeClr val="accent2"/>
            </a:soli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80">
                <a:solidFill>
                  <a:schemeClr val="tx2"/>
                </a:solidFill>
              </a:endParaRPr>
            </a:p>
          </p:txBody>
        </p:sp>
        <p:sp>
          <p:nvSpPr>
            <p:cNvPr id="51" name="îS1ïḑè">
              <a:extLst>
                <a:ext uri="{FF2B5EF4-FFF2-40B4-BE49-F238E27FC236}">
                  <a16:creationId xmlns:a16="http://schemas.microsoft.com/office/drawing/2014/main" id="{87CBBBB7-690A-EA44-A929-E7392CDAAB42}"/>
                </a:ext>
              </a:extLst>
            </p:cNvPr>
            <p:cNvSpPr/>
            <p:nvPr/>
          </p:nvSpPr>
          <p:spPr bwMode="auto">
            <a:xfrm>
              <a:off x="9465298" y="3417538"/>
              <a:ext cx="348039" cy="289625"/>
            </a:xfrm>
            <a:custGeom>
              <a:avLst/>
              <a:gdLst>
                <a:gd name="connsiteX0" fmla="*/ 67060 w 348039"/>
                <a:gd name="connsiteY0" fmla="*/ 157668 h 289625"/>
                <a:gd name="connsiteX1" fmla="*/ 82994 w 348039"/>
                <a:gd name="connsiteY1" fmla="*/ 162997 h 289625"/>
                <a:gd name="connsiteX2" fmla="*/ 88892 w 348039"/>
                <a:gd name="connsiteY2" fmla="*/ 188392 h 289625"/>
                <a:gd name="connsiteX3" fmla="*/ 88892 w 348039"/>
                <a:gd name="connsiteY3" fmla="*/ 190206 h 289625"/>
                <a:gd name="connsiteX4" fmla="*/ 90706 w 348039"/>
                <a:gd name="connsiteY4" fmla="*/ 190206 h 289625"/>
                <a:gd name="connsiteX5" fmla="*/ 112027 w 348039"/>
                <a:gd name="connsiteY5" fmla="*/ 194741 h 289625"/>
                <a:gd name="connsiteX6" fmla="*/ 119286 w 348039"/>
                <a:gd name="connsiteY6" fmla="*/ 215602 h 289625"/>
                <a:gd name="connsiteX7" fmla="*/ 119739 w 348039"/>
                <a:gd name="connsiteY7" fmla="*/ 216962 h 289625"/>
                <a:gd name="connsiteX8" fmla="*/ 121554 w 348039"/>
                <a:gd name="connsiteY8" fmla="*/ 216962 h 289625"/>
                <a:gd name="connsiteX9" fmla="*/ 146958 w 348039"/>
                <a:gd name="connsiteY9" fmla="*/ 219230 h 289625"/>
                <a:gd name="connsiteX10" fmla="*/ 154216 w 348039"/>
                <a:gd name="connsiteY10" fmla="*/ 240090 h 289625"/>
                <a:gd name="connsiteX11" fmla="*/ 154670 w 348039"/>
                <a:gd name="connsiteY11" fmla="*/ 241451 h 289625"/>
                <a:gd name="connsiteX12" fmla="*/ 156484 w 348039"/>
                <a:gd name="connsiteY12" fmla="*/ 241451 h 289625"/>
                <a:gd name="connsiteX13" fmla="*/ 182342 w 348039"/>
                <a:gd name="connsiteY13" fmla="*/ 243718 h 289625"/>
                <a:gd name="connsiteX14" fmla="*/ 184610 w 348039"/>
                <a:gd name="connsiteY14" fmla="*/ 274556 h 289625"/>
                <a:gd name="connsiteX15" fmla="*/ 182796 w 348039"/>
                <a:gd name="connsiteY15" fmla="*/ 276370 h 289625"/>
                <a:gd name="connsiteX16" fmla="*/ 151948 w 348039"/>
                <a:gd name="connsiteY16" fmla="*/ 279091 h 289625"/>
                <a:gd name="connsiteX17" fmla="*/ 144236 w 348039"/>
                <a:gd name="connsiteY17" fmla="*/ 260044 h 289625"/>
                <a:gd name="connsiteX18" fmla="*/ 143329 w 348039"/>
                <a:gd name="connsiteY18" fmla="*/ 258684 h 289625"/>
                <a:gd name="connsiteX19" fmla="*/ 141968 w 348039"/>
                <a:gd name="connsiteY19" fmla="*/ 258684 h 289625"/>
                <a:gd name="connsiteX20" fmla="*/ 112027 w 348039"/>
                <a:gd name="connsiteY20" fmla="*/ 259591 h 289625"/>
                <a:gd name="connsiteX21" fmla="*/ 104316 w 348039"/>
                <a:gd name="connsiteY21" fmla="*/ 240997 h 289625"/>
                <a:gd name="connsiteX22" fmla="*/ 103408 w 348039"/>
                <a:gd name="connsiteY22" fmla="*/ 239637 h 289625"/>
                <a:gd name="connsiteX23" fmla="*/ 102047 w 348039"/>
                <a:gd name="connsiteY23" fmla="*/ 239637 h 289625"/>
                <a:gd name="connsiteX24" fmla="*/ 72107 w 348039"/>
                <a:gd name="connsiteY24" fmla="*/ 240544 h 289625"/>
                <a:gd name="connsiteX25" fmla="*/ 68932 w 348039"/>
                <a:gd name="connsiteY25" fmla="*/ 210613 h 289625"/>
                <a:gd name="connsiteX26" fmla="*/ 69385 w 348039"/>
                <a:gd name="connsiteY26" fmla="*/ 208799 h 289625"/>
                <a:gd name="connsiteX27" fmla="*/ 67571 w 348039"/>
                <a:gd name="connsiteY27" fmla="*/ 208346 h 289625"/>
                <a:gd name="connsiteX28" fmla="*/ 48064 w 348039"/>
                <a:gd name="connsiteY28" fmla="*/ 203811 h 289625"/>
                <a:gd name="connsiteX29" fmla="*/ 45796 w 348039"/>
                <a:gd name="connsiteY29" fmla="*/ 172520 h 289625"/>
                <a:gd name="connsiteX30" fmla="*/ 52147 w 348039"/>
                <a:gd name="connsiteY30" fmla="*/ 165264 h 289625"/>
                <a:gd name="connsiteX31" fmla="*/ 67060 w 348039"/>
                <a:gd name="connsiteY31" fmla="*/ 157668 h 289625"/>
                <a:gd name="connsiteX32" fmla="*/ 225058 w 348039"/>
                <a:gd name="connsiteY32" fmla="*/ 86364 h 289625"/>
                <a:gd name="connsiteX33" fmla="*/ 226419 w 348039"/>
                <a:gd name="connsiteY33" fmla="*/ 86364 h 289625"/>
                <a:gd name="connsiteX34" fmla="*/ 289036 w 348039"/>
                <a:gd name="connsiteY34" fmla="*/ 143508 h 289625"/>
                <a:gd name="connsiteX35" fmla="*/ 293119 w 348039"/>
                <a:gd name="connsiteY35" fmla="*/ 146683 h 289625"/>
                <a:gd name="connsiteX36" fmla="*/ 304917 w 348039"/>
                <a:gd name="connsiteY36" fmla="*/ 157568 h 289625"/>
                <a:gd name="connsiteX37" fmla="*/ 311269 w 348039"/>
                <a:gd name="connsiteY37" fmla="*/ 163917 h 289625"/>
                <a:gd name="connsiteX38" fmla="*/ 303556 w 348039"/>
                <a:gd name="connsiteY38" fmla="*/ 211537 h 289625"/>
                <a:gd name="connsiteX39" fmla="*/ 277238 w 348039"/>
                <a:gd name="connsiteY39" fmla="*/ 246913 h 289625"/>
                <a:gd name="connsiteX40" fmla="*/ 244569 w 348039"/>
                <a:gd name="connsiteY40" fmla="*/ 268682 h 289625"/>
                <a:gd name="connsiteX41" fmla="*/ 199194 w 348039"/>
                <a:gd name="connsiteY41" fmla="*/ 284555 h 289625"/>
                <a:gd name="connsiteX42" fmla="*/ 196472 w 348039"/>
                <a:gd name="connsiteY42" fmla="*/ 282741 h 289625"/>
                <a:gd name="connsiteX43" fmla="*/ 203732 w 348039"/>
                <a:gd name="connsiteY43" fmla="*/ 266868 h 289625"/>
                <a:gd name="connsiteX44" fmla="*/ 218251 w 348039"/>
                <a:gd name="connsiteY44" fmla="*/ 272310 h 289625"/>
                <a:gd name="connsiteX45" fmla="*/ 227326 w 348039"/>
                <a:gd name="connsiteY45" fmla="*/ 265507 h 289625"/>
                <a:gd name="connsiteX46" fmla="*/ 227326 w 348039"/>
                <a:gd name="connsiteY46" fmla="*/ 259158 h 289625"/>
                <a:gd name="connsiteX47" fmla="*/ 205093 w 348039"/>
                <a:gd name="connsiteY47" fmla="*/ 241470 h 289625"/>
                <a:gd name="connsiteX48" fmla="*/ 203732 w 348039"/>
                <a:gd name="connsiteY48" fmla="*/ 229225 h 289625"/>
                <a:gd name="connsiteX49" fmla="*/ 215529 w 348039"/>
                <a:gd name="connsiteY49" fmla="*/ 227864 h 289625"/>
                <a:gd name="connsiteX50" fmla="*/ 240485 w 348039"/>
                <a:gd name="connsiteY50" fmla="*/ 247366 h 289625"/>
                <a:gd name="connsiteX51" fmla="*/ 257274 w 348039"/>
                <a:gd name="connsiteY51" fmla="*/ 250087 h 289625"/>
                <a:gd name="connsiteX52" fmla="*/ 259542 w 348039"/>
                <a:gd name="connsiteY52" fmla="*/ 246459 h 289625"/>
                <a:gd name="connsiteX53" fmla="*/ 258635 w 348039"/>
                <a:gd name="connsiteY53" fmla="*/ 238749 h 289625"/>
                <a:gd name="connsiteX54" fmla="*/ 229595 w 348039"/>
                <a:gd name="connsiteY54" fmla="*/ 215619 h 289625"/>
                <a:gd name="connsiteX55" fmla="*/ 228234 w 348039"/>
                <a:gd name="connsiteY55" fmla="*/ 203827 h 289625"/>
                <a:gd name="connsiteX56" fmla="*/ 240031 w 348039"/>
                <a:gd name="connsiteY56" fmla="*/ 202013 h 289625"/>
                <a:gd name="connsiteX57" fmla="*/ 270432 w 348039"/>
                <a:gd name="connsiteY57" fmla="*/ 226050 h 289625"/>
                <a:gd name="connsiteX58" fmla="*/ 271340 w 348039"/>
                <a:gd name="connsiteY58" fmla="*/ 226504 h 289625"/>
                <a:gd name="connsiteX59" fmla="*/ 281322 w 348039"/>
                <a:gd name="connsiteY59" fmla="*/ 209270 h 289625"/>
                <a:gd name="connsiteX60" fmla="*/ 249106 w 348039"/>
                <a:gd name="connsiteY60" fmla="*/ 185233 h 289625"/>
                <a:gd name="connsiteX61" fmla="*/ 247745 w 348039"/>
                <a:gd name="connsiteY61" fmla="*/ 173441 h 289625"/>
                <a:gd name="connsiteX62" fmla="*/ 259542 w 348039"/>
                <a:gd name="connsiteY62" fmla="*/ 171627 h 289625"/>
                <a:gd name="connsiteX63" fmla="*/ 291304 w 348039"/>
                <a:gd name="connsiteY63" fmla="*/ 195664 h 289625"/>
                <a:gd name="connsiteX64" fmla="*/ 300833 w 348039"/>
                <a:gd name="connsiteY64" fmla="*/ 192036 h 289625"/>
                <a:gd name="connsiteX65" fmla="*/ 299018 w 348039"/>
                <a:gd name="connsiteY65" fmla="*/ 176162 h 289625"/>
                <a:gd name="connsiteX66" fmla="*/ 292666 w 348039"/>
                <a:gd name="connsiteY66" fmla="*/ 169359 h 289625"/>
                <a:gd name="connsiteX67" fmla="*/ 207362 w 348039"/>
                <a:gd name="connsiteY67" fmla="*/ 92260 h 289625"/>
                <a:gd name="connsiteX68" fmla="*/ 209630 w 348039"/>
                <a:gd name="connsiteY68" fmla="*/ 87271 h 289625"/>
                <a:gd name="connsiteX69" fmla="*/ 225058 w 348039"/>
                <a:gd name="connsiteY69" fmla="*/ 86364 h 289625"/>
                <a:gd name="connsiteX70" fmla="*/ 70955 w 348039"/>
                <a:gd name="connsiteY70" fmla="*/ 647 h 289625"/>
                <a:gd name="connsiteX71" fmla="*/ 90295 w 348039"/>
                <a:gd name="connsiteY71" fmla="*/ 6543 h 289625"/>
                <a:gd name="connsiteX72" fmla="*/ 109806 w 348039"/>
                <a:gd name="connsiteY72" fmla="*/ 18334 h 289625"/>
                <a:gd name="connsiteX73" fmla="*/ 115251 w 348039"/>
                <a:gd name="connsiteY73" fmla="*/ 20149 h 289625"/>
                <a:gd name="connsiteX74" fmla="*/ 158811 w 348039"/>
                <a:gd name="connsiteY74" fmla="*/ 12439 h 289625"/>
                <a:gd name="connsiteX75" fmla="*/ 128864 w 348039"/>
                <a:gd name="connsiteY75" fmla="*/ 34661 h 289625"/>
                <a:gd name="connsiteX76" fmla="*/ 117974 w 348039"/>
                <a:gd name="connsiteY76" fmla="*/ 36929 h 289625"/>
                <a:gd name="connsiteX77" fmla="*/ 88480 w 348039"/>
                <a:gd name="connsiteY77" fmla="*/ 26498 h 289625"/>
                <a:gd name="connsiteX78" fmla="*/ 79859 w 348039"/>
                <a:gd name="connsiteY78" fmla="*/ 20149 h 289625"/>
                <a:gd name="connsiteX79" fmla="*/ 65339 w 348039"/>
                <a:gd name="connsiteY79" fmla="*/ 21509 h 289625"/>
                <a:gd name="connsiteX80" fmla="*/ 19965 w 348039"/>
                <a:gd name="connsiteY80" fmla="*/ 70490 h 289625"/>
                <a:gd name="connsiteX81" fmla="*/ 19965 w 348039"/>
                <a:gd name="connsiteY81" fmla="*/ 85003 h 289625"/>
                <a:gd name="connsiteX82" fmla="*/ 31308 w 348039"/>
                <a:gd name="connsiteY82" fmla="*/ 97248 h 289625"/>
                <a:gd name="connsiteX83" fmla="*/ 44013 w 348039"/>
                <a:gd name="connsiteY83" fmla="*/ 114029 h 289625"/>
                <a:gd name="connsiteX84" fmla="*/ 52181 w 348039"/>
                <a:gd name="connsiteY84" fmla="*/ 147136 h 289625"/>
                <a:gd name="connsiteX85" fmla="*/ 39022 w 348039"/>
                <a:gd name="connsiteY85" fmla="*/ 158475 h 289625"/>
                <a:gd name="connsiteX86" fmla="*/ 26771 w 348039"/>
                <a:gd name="connsiteY86" fmla="*/ 116297 h 289625"/>
                <a:gd name="connsiteX87" fmla="*/ 15881 w 348039"/>
                <a:gd name="connsiteY87" fmla="*/ 105865 h 289625"/>
                <a:gd name="connsiteX88" fmla="*/ 0 w 348039"/>
                <a:gd name="connsiteY88" fmla="*/ 77293 h 289625"/>
                <a:gd name="connsiteX89" fmla="*/ 7260 w 348039"/>
                <a:gd name="connsiteY89" fmla="*/ 58698 h 289625"/>
                <a:gd name="connsiteX90" fmla="*/ 52635 w 348039"/>
                <a:gd name="connsiteY90" fmla="*/ 9717 h 289625"/>
                <a:gd name="connsiteX91" fmla="*/ 70955 w 348039"/>
                <a:gd name="connsiteY91" fmla="*/ 647 h 289625"/>
                <a:gd name="connsiteX92" fmla="*/ 286339 w 348039"/>
                <a:gd name="connsiteY92" fmla="*/ 80 h 289625"/>
                <a:gd name="connsiteX93" fmla="*/ 300742 w 348039"/>
                <a:gd name="connsiteY93" fmla="*/ 6995 h 289625"/>
                <a:gd name="connsiteX94" fmla="*/ 342477 w 348039"/>
                <a:gd name="connsiteY94" fmla="*/ 52345 h 289625"/>
                <a:gd name="connsiteX95" fmla="*/ 342024 w 348039"/>
                <a:gd name="connsiteY95" fmla="*/ 81822 h 289625"/>
                <a:gd name="connsiteX96" fmla="*/ 332044 w 348039"/>
                <a:gd name="connsiteY96" fmla="*/ 92252 h 289625"/>
                <a:gd name="connsiteX97" fmla="*/ 326146 w 348039"/>
                <a:gd name="connsiteY97" fmla="*/ 103589 h 289625"/>
                <a:gd name="connsiteX98" fmla="*/ 317073 w 348039"/>
                <a:gd name="connsiteY98" fmla="*/ 130345 h 289625"/>
                <a:gd name="connsiteX99" fmla="*/ 308454 w 348039"/>
                <a:gd name="connsiteY99" fmla="*/ 136241 h 289625"/>
                <a:gd name="connsiteX100" fmla="*/ 298928 w 348039"/>
                <a:gd name="connsiteY100" fmla="*/ 133066 h 289625"/>
                <a:gd name="connsiteX101" fmla="*/ 241315 w 348039"/>
                <a:gd name="connsiteY101" fmla="*/ 77740 h 289625"/>
                <a:gd name="connsiteX102" fmla="*/ 222716 w 348039"/>
                <a:gd name="connsiteY102" fmla="*/ 72298 h 289625"/>
                <a:gd name="connsiteX103" fmla="*/ 194590 w 348039"/>
                <a:gd name="connsiteY103" fmla="*/ 69124 h 289625"/>
                <a:gd name="connsiteX104" fmla="*/ 174176 w 348039"/>
                <a:gd name="connsiteY104" fmla="*/ 70484 h 289625"/>
                <a:gd name="connsiteX105" fmla="*/ 129719 w 348039"/>
                <a:gd name="connsiteY105" fmla="*/ 98147 h 289625"/>
                <a:gd name="connsiteX106" fmla="*/ 100686 w 348039"/>
                <a:gd name="connsiteY106" fmla="*/ 75019 h 289625"/>
                <a:gd name="connsiteX107" fmla="*/ 161928 w 348039"/>
                <a:gd name="connsiteY107" fmla="*/ 27856 h 289625"/>
                <a:gd name="connsiteX108" fmla="*/ 214550 w 348039"/>
                <a:gd name="connsiteY108" fmla="*/ 13798 h 289625"/>
                <a:gd name="connsiteX109" fmla="*/ 244944 w 348039"/>
                <a:gd name="connsiteY109" fmla="*/ 17426 h 289625"/>
                <a:gd name="connsiteX110" fmla="*/ 261276 w 348039"/>
                <a:gd name="connsiteY110" fmla="*/ 12891 h 289625"/>
                <a:gd name="connsiteX111" fmla="*/ 271256 w 348039"/>
                <a:gd name="connsiteY111" fmla="*/ 4728 h 289625"/>
                <a:gd name="connsiteX112" fmla="*/ 286339 w 348039"/>
                <a:gd name="connsiteY112" fmla="*/ 80 h 289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348039" h="289625">
                  <a:moveTo>
                    <a:pt x="67060" y="157668"/>
                  </a:moveTo>
                  <a:cubicBezTo>
                    <a:pt x="72674" y="157215"/>
                    <a:pt x="78458" y="158915"/>
                    <a:pt x="82994" y="162997"/>
                  </a:cubicBezTo>
                  <a:cubicBezTo>
                    <a:pt x="90253" y="169346"/>
                    <a:pt x="92521" y="179776"/>
                    <a:pt x="88892" y="188392"/>
                  </a:cubicBezTo>
                  <a:cubicBezTo>
                    <a:pt x="88438" y="188846"/>
                    <a:pt x="88438" y="189753"/>
                    <a:pt x="88892" y="190206"/>
                  </a:cubicBezTo>
                  <a:cubicBezTo>
                    <a:pt x="89345" y="190206"/>
                    <a:pt x="89799" y="190660"/>
                    <a:pt x="90706" y="190206"/>
                  </a:cubicBezTo>
                  <a:cubicBezTo>
                    <a:pt x="97511" y="187939"/>
                    <a:pt x="105676" y="189299"/>
                    <a:pt x="112027" y="194741"/>
                  </a:cubicBezTo>
                  <a:cubicBezTo>
                    <a:pt x="117925" y="199730"/>
                    <a:pt x="120647" y="207892"/>
                    <a:pt x="119286" y="215602"/>
                  </a:cubicBezTo>
                  <a:cubicBezTo>
                    <a:pt x="119286" y="216055"/>
                    <a:pt x="119286" y="216509"/>
                    <a:pt x="119739" y="216962"/>
                  </a:cubicBezTo>
                  <a:cubicBezTo>
                    <a:pt x="120193" y="216962"/>
                    <a:pt x="120647" y="217416"/>
                    <a:pt x="121554" y="216962"/>
                  </a:cubicBezTo>
                  <a:cubicBezTo>
                    <a:pt x="129266" y="211974"/>
                    <a:pt x="139700" y="212881"/>
                    <a:pt x="146958" y="219230"/>
                  </a:cubicBezTo>
                  <a:cubicBezTo>
                    <a:pt x="153309" y="224218"/>
                    <a:pt x="155577" y="232381"/>
                    <a:pt x="154216" y="240090"/>
                  </a:cubicBezTo>
                  <a:cubicBezTo>
                    <a:pt x="154216" y="240544"/>
                    <a:pt x="154216" y="240997"/>
                    <a:pt x="154670" y="241451"/>
                  </a:cubicBezTo>
                  <a:cubicBezTo>
                    <a:pt x="155123" y="241904"/>
                    <a:pt x="156031" y="241904"/>
                    <a:pt x="156484" y="241451"/>
                  </a:cubicBezTo>
                  <a:cubicBezTo>
                    <a:pt x="164196" y="236916"/>
                    <a:pt x="174630" y="237369"/>
                    <a:pt x="182342" y="243718"/>
                  </a:cubicBezTo>
                  <a:cubicBezTo>
                    <a:pt x="191415" y="251428"/>
                    <a:pt x="192322" y="265486"/>
                    <a:pt x="184610" y="274556"/>
                  </a:cubicBezTo>
                  <a:cubicBezTo>
                    <a:pt x="184610" y="274556"/>
                    <a:pt x="184610" y="274556"/>
                    <a:pt x="182796" y="276370"/>
                  </a:cubicBezTo>
                  <a:cubicBezTo>
                    <a:pt x="175084" y="285893"/>
                    <a:pt x="161021" y="286800"/>
                    <a:pt x="151948" y="279091"/>
                  </a:cubicBezTo>
                  <a:cubicBezTo>
                    <a:pt x="146051" y="274102"/>
                    <a:pt x="143329" y="266846"/>
                    <a:pt x="144236" y="260044"/>
                  </a:cubicBezTo>
                  <a:cubicBezTo>
                    <a:pt x="144236" y="259137"/>
                    <a:pt x="143782" y="258684"/>
                    <a:pt x="143329" y="258684"/>
                  </a:cubicBezTo>
                  <a:cubicBezTo>
                    <a:pt x="142875" y="258230"/>
                    <a:pt x="142421" y="258230"/>
                    <a:pt x="141968" y="258684"/>
                  </a:cubicBezTo>
                  <a:cubicBezTo>
                    <a:pt x="133802" y="266846"/>
                    <a:pt x="120647" y="267300"/>
                    <a:pt x="112027" y="259591"/>
                  </a:cubicBezTo>
                  <a:cubicBezTo>
                    <a:pt x="106130" y="255056"/>
                    <a:pt x="103862" y="247800"/>
                    <a:pt x="104316" y="240997"/>
                  </a:cubicBezTo>
                  <a:cubicBezTo>
                    <a:pt x="104316" y="240090"/>
                    <a:pt x="104316" y="239637"/>
                    <a:pt x="103408" y="239637"/>
                  </a:cubicBezTo>
                  <a:cubicBezTo>
                    <a:pt x="102955" y="239183"/>
                    <a:pt x="102501" y="239183"/>
                    <a:pt x="102047" y="239637"/>
                  </a:cubicBezTo>
                  <a:cubicBezTo>
                    <a:pt x="93882" y="247800"/>
                    <a:pt x="80726" y="248253"/>
                    <a:pt x="72107" y="240544"/>
                  </a:cubicBezTo>
                  <a:cubicBezTo>
                    <a:pt x="63488" y="232835"/>
                    <a:pt x="62127" y="219683"/>
                    <a:pt x="68932" y="210613"/>
                  </a:cubicBezTo>
                  <a:cubicBezTo>
                    <a:pt x="69385" y="210160"/>
                    <a:pt x="69385" y="209253"/>
                    <a:pt x="69385" y="208799"/>
                  </a:cubicBezTo>
                  <a:cubicBezTo>
                    <a:pt x="68932" y="208346"/>
                    <a:pt x="68478" y="208346"/>
                    <a:pt x="67571" y="208346"/>
                  </a:cubicBezTo>
                  <a:cubicBezTo>
                    <a:pt x="60766" y="210160"/>
                    <a:pt x="53508" y="208346"/>
                    <a:pt x="48064" y="203811"/>
                  </a:cubicBezTo>
                  <a:cubicBezTo>
                    <a:pt x="38538" y="195648"/>
                    <a:pt x="37630" y="181590"/>
                    <a:pt x="45796" y="172520"/>
                  </a:cubicBezTo>
                  <a:cubicBezTo>
                    <a:pt x="45796" y="172520"/>
                    <a:pt x="45796" y="172520"/>
                    <a:pt x="52147" y="165264"/>
                  </a:cubicBezTo>
                  <a:cubicBezTo>
                    <a:pt x="56003" y="160729"/>
                    <a:pt x="61447" y="158122"/>
                    <a:pt x="67060" y="157668"/>
                  </a:cubicBezTo>
                  <a:close/>
                  <a:moveTo>
                    <a:pt x="225058" y="86364"/>
                  </a:moveTo>
                  <a:cubicBezTo>
                    <a:pt x="225511" y="86364"/>
                    <a:pt x="225965" y="86364"/>
                    <a:pt x="226419" y="86364"/>
                  </a:cubicBezTo>
                  <a:cubicBezTo>
                    <a:pt x="247291" y="104958"/>
                    <a:pt x="268617" y="124006"/>
                    <a:pt x="289036" y="143508"/>
                  </a:cubicBezTo>
                  <a:cubicBezTo>
                    <a:pt x="290397" y="144869"/>
                    <a:pt x="291758" y="145776"/>
                    <a:pt x="293119" y="146683"/>
                  </a:cubicBezTo>
                  <a:cubicBezTo>
                    <a:pt x="304917" y="157568"/>
                    <a:pt x="304917" y="157568"/>
                    <a:pt x="304917" y="157568"/>
                  </a:cubicBezTo>
                  <a:cubicBezTo>
                    <a:pt x="311269" y="163917"/>
                    <a:pt x="311269" y="163917"/>
                    <a:pt x="311269" y="163917"/>
                  </a:cubicBezTo>
                  <a:cubicBezTo>
                    <a:pt x="327150" y="180244"/>
                    <a:pt x="320798" y="204281"/>
                    <a:pt x="303556" y="211537"/>
                  </a:cubicBezTo>
                  <a:cubicBezTo>
                    <a:pt x="310815" y="230132"/>
                    <a:pt x="295842" y="247820"/>
                    <a:pt x="277238" y="246913"/>
                  </a:cubicBezTo>
                  <a:cubicBezTo>
                    <a:pt x="274970" y="262333"/>
                    <a:pt x="260450" y="272764"/>
                    <a:pt x="244569" y="268682"/>
                  </a:cubicBezTo>
                  <a:cubicBezTo>
                    <a:pt x="240031" y="288184"/>
                    <a:pt x="217344" y="295440"/>
                    <a:pt x="199194" y="284555"/>
                  </a:cubicBezTo>
                  <a:cubicBezTo>
                    <a:pt x="196472" y="282741"/>
                    <a:pt x="196472" y="282741"/>
                    <a:pt x="196472" y="282741"/>
                  </a:cubicBezTo>
                  <a:cubicBezTo>
                    <a:pt x="200102" y="278206"/>
                    <a:pt x="202370" y="272764"/>
                    <a:pt x="203732" y="266868"/>
                  </a:cubicBezTo>
                  <a:cubicBezTo>
                    <a:pt x="208723" y="270043"/>
                    <a:pt x="212353" y="272764"/>
                    <a:pt x="218251" y="272310"/>
                  </a:cubicBezTo>
                  <a:cubicBezTo>
                    <a:pt x="222335" y="271857"/>
                    <a:pt x="226419" y="269589"/>
                    <a:pt x="227326" y="265507"/>
                  </a:cubicBezTo>
                  <a:cubicBezTo>
                    <a:pt x="227780" y="263693"/>
                    <a:pt x="227780" y="261879"/>
                    <a:pt x="227326" y="259158"/>
                  </a:cubicBezTo>
                  <a:cubicBezTo>
                    <a:pt x="205093" y="241470"/>
                    <a:pt x="205093" y="241470"/>
                    <a:pt x="205093" y="241470"/>
                  </a:cubicBezTo>
                  <a:cubicBezTo>
                    <a:pt x="201463" y="238296"/>
                    <a:pt x="200555" y="232853"/>
                    <a:pt x="203732" y="229225"/>
                  </a:cubicBezTo>
                  <a:cubicBezTo>
                    <a:pt x="206454" y="225597"/>
                    <a:pt x="211899" y="225143"/>
                    <a:pt x="215529" y="227864"/>
                  </a:cubicBezTo>
                  <a:cubicBezTo>
                    <a:pt x="240485" y="247366"/>
                    <a:pt x="240485" y="247366"/>
                    <a:pt x="240485" y="247366"/>
                  </a:cubicBezTo>
                  <a:cubicBezTo>
                    <a:pt x="246384" y="252355"/>
                    <a:pt x="252282" y="254169"/>
                    <a:pt x="257274" y="250087"/>
                  </a:cubicBezTo>
                  <a:cubicBezTo>
                    <a:pt x="258181" y="249180"/>
                    <a:pt x="259089" y="247820"/>
                    <a:pt x="259542" y="246459"/>
                  </a:cubicBezTo>
                  <a:cubicBezTo>
                    <a:pt x="260450" y="244191"/>
                    <a:pt x="261357" y="240563"/>
                    <a:pt x="258635" y="238749"/>
                  </a:cubicBezTo>
                  <a:cubicBezTo>
                    <a:pt x="229595" y="215619"/>
                    <a:pt x="229595" y="215619"/>
                    <a:pt x="229595" y="215619"/>
                  </a:cubicBezTo>
                  <a:cubicBezTo>
                    <a:pt x="225965" y="212898"/>
                    <a:pt x="225058" y="207456"/>
                    <a:pt x="228234" y="203827"/>
                  </a:cubicBezTo>
                  <a:cubicBezTo>
                    <a:pt x="230956" y="199746"/>
                    <a:pt x="236401" y="199292"/>
                    <a:pt x="240031" y="202013"/>
                  </a:cubicBezTo>
                  <a:cubicBezTo>
                    <a:pt x="270432" y="226050"/>
                    <a:pt x="270432" y="226050"/>
                    <a:pt x="270432" y="226050"/>
                  </a:cubicBezTo>
                  <a:cubicBezTo>
                    <a:pt x="270886" y="226050"/>
                    <a:pt x="270886" y="226504"/>
                    <a:pt x="271340" y="226504"/>
                  </a:cubicBezTo>
                  <a:cubicBezTo>
                    <a:pt x="281322" y="235574"/>
                    <a:pt x="297657" y="222422"/>
                    <a:pt x="281322" y="209270"/>
                  </a:cubicBezTo>
                  <a:cubicBezTo>
                    <a:pt x="249106" y="185233"/>
                    <a:pt x="249106" y="185233"/>
                    <a:pt x="249106" y="185233"/>
                  </a:cubicBezTo>
                  <a:cubicBezTo>
                    <a:pt x="245476" y="182512"/>
                    <a:pt x="244569" y="177069"/>
                    <a:pt x="247745" y="173441"/>
                  </a:cubicBezTo>
                  <a:cubicBezTo>
                    <a:pt x="250467" y="169359"/>
                    <a:pt x="255912" y="168906"/>
                    <a:pt x="259542" y="171627"/>
                  </a:cubicBezTo>
                  <a:cubicBezTo>
                    <a:pt x="291304" y="195664"/>
                    <a:pt x="291304" y="195664"/>
                    <a:pt x="291304" y="195664"/>
                  </a:cubicBezTo>
                  <a:cubicBezTo>
                    <a:pt x="294481" y="197478"/>
                    <a:pt x="299018" y="195210"/>
                    <a:pt x="300833" y="192036"/>
                  </a:cubicBezTo>
                  <a:cubicBezTo>
                    <a:pt x="304463" y="187500"/>
                    <a:pt x="304009" y="181151"/>
                    <a:pt x="299018" y="176162"/>
                  </a:cubicBezTo>
                  <a:cubicBezTo>
                    <a:pt x="292666" y="169359"/>
                    <a:pt x="292666" y="169359"/>
                    <a:pt x="292666" y="169359"/>
                  </a:cubicBezTo>
                  <a:cubicBezTo>
                    <a:pt x="207362" y="92260"/>
                    <a:pt x="207362" y="92260"/>
                    <a:pt x="207362" y="92260"/>
                  </a:cubicBezTo>
                  <a:cubicBezTo>
                    <a:pt x="205547" y="90445"/>
                    <a:pt x="206908" y="87271"/>
                    <a:pt x="209630" y="87271"/>
                  </a:cubicBezTo>
                  <a:cubicBezTo>
                    <a:pt x="214622" y="87271"/>
                    <a:pt x="220066" y="87271"/>
                    <a:pt x="225058" y="86364"/>
                  </a:cubicBezTo>
                  <a:close/>
                  <a:moveTo>
                    <a:pt x="70955" y="647"/>
                  </a:moveTo>
                  <a:cubicBezTo>
                    <a:pt x="77704" y="80"/>
                    <a:pt x="84624" y="2007"/>
                    <a:pt x="90295" y="6543"/>
                  </a:cubicBezTo>
                  <a:cubicBezTo>
                    <a:pt x="97555" y="11531"/>
                    <a:pt x="100278" y="14706"/>
                    <a:pt x="109806" y="18334"/>
                  </a:cubicBezTo>
                  <a:cubicBezTo>
                    <a:pt x="112529" y="19241"/>
                    <a:pt x="114798" y="20149"/>
                    <a:pt x="115251" y="20149"/>
                  </a:cubicBezTo>
                  <a:cubicBezTo>
                    <a:pt x="128864" y="18334"/>
                    <a:pt x="143384" y="11985"/>
                    <a:pt x="158811" y="12439"/>
                  </a:cubicBezTo>
                  <a:cubicBezTo>
                    <a:pt x="152912" y="16520"/>
                    <a:pt x="129771" y="34661"/>
                    <a:pt x="128864" y="34661"/>
                  </a:cubicBezTo>
                  <a:cubicBezTo>
                    <a:pt x="125234" y="35568"/>
                    <a:pt x="121604" y="36476"/>
                    <a:pt x="117974" y="36929"/>
                  </a:cubicBezTo>
                  <a:cubicBezTo>
                    <a:pt x="109353" y="38290"/>
                    <a:pt x="94379" y="31033"/>
                    <a:pt x="88480" y="26498"/>
                  </a:cubicBezTo>
                  <a:cubicBezTo>
                    <a:pt x="79859" y="20149"/>
                    <a:pt x="79859" y="20149"/>
                    <a:pt x="79859" y="20149"/>
                  </a:cubicBezTo>
                  <a:cubicBezTo>
                    <a:pt x="75322" y="16520"/>
                    <a:pt x="68969" y="17427"/>
                    <a:pt x="65339" y="21509"/>
                  </a:cubicBezTo>
                  <a:cubicBezTo>
                    <a:pt x="19965" y="70490"/>
                    <a:pt x="19965" y="70490"/>
                    <a:pt x="19965" y="70490"/>
                  </a:cubicBezTo>
                  <a:cubicBezTo>
                    <a:pt x="16335" y="74572"/>
                    <a:pt x="16335" y="80921"/>
                    <a:pt x="19965" y="85003"/>
                  </a:cubicBezTo>
                  <a:cubicBezTo>
                    <a:pt x="24048" y="89538"/>
                    <a:pt x="26771" y="92713"/>
                    <a:pt x="31308" y="97248"/>
                  </a:cubicBezTo>
                  <a:cubicBezTo>
                    <a:pt x="36299" y="101784"/>
                    <a:pt x="43106" y="108133"/>
                    <a:pt x="44013" y="114029"/>
                  </a:cubicBezTo>
                  <a:cubicBezTo>
                    <a:pt x="45375" y="124460"/>
                    <a:pt x="46282" y="139426"/>
                    <a:pt x="52181" y="147136"/>
                  </a:cubicBezTo>
                  <a:cubicBezTo>
                    <a:pt x="46282" y="150311"/>
                    <a:pt x="43106" y="153486"/>
                    <a:pt x="39022" y="158475"/>
                  </a:cubicBezTo>
                  <a:cubicBezTo>
                    <a:pt x="29947" y="147136"/>
                    <a:pt x="29039" y="131263"/>
                    <a:pt x="26771" y="116297"/>
                  </a:cubicBezTo>
                  <a:cubicBezTo>
                    <a:pt x="15881" y="105865"/>
                    <a:pt x="15881" y="105865"/>
                    <a:pt x="15881" y="105865"/>
                  </a:cubicBezTo>
                  <a:cubicBezTo>
                    <a:pt x="7713" y="96795"/>
                    <a:pt x="0" y="90445"/>
                    <a:pt x="0" y="77293"/>
                  </a:cubicBezTo>
                  <a:cubicBezTo>
                    <a:pt x="0" y="70490"/>
                    <a:pt x="2722" y="64141"/>
                    <a:pt x="7260" y="58698"/>
                  </a:cubicBezTo>
                  <a:cubicBezTo>
                    <a:pt x="52635" y="9717"/>
                    <a:pt x="52635" y="9717"/>
                    <a:pt x="52635" y="9717"/>
                  </a:cubicBezTo>
                  <a:cubicBezTo>
                    <a:pt x="57626" y="4275"/>
                    <a:pt x="64205" y="1214"/>
                    <a:pt x="70955" y="647"/>
                  </a:cubicBezTo>
                  <a:close/>
                  <a:moveTo>
                    <a:pt x="286339" y="80"/>
                  </a:moveTo>
                  <a:cubicBezTo>
                    <a:pt x="291669" y="533"/>
                    <a:pt x="296886" y="2914"/>
                    <a:pt x="300742" y="6995"/>
                  </a:cubicBezTo>
                  <a:cubicBezTo>
                    <a:pt x="300742" y="6995"/>
                    <a:pt x="300742" y="6995"/>
                    <a:pt x="342477" y="52345"/>
                  </a:cubicBezTo>
                  <a:cubicBezTo>
                    <a:pt x="350189" y="60508"/>
                    <a:pt x="349736" y="73659"/>
                    <a:pt x="342024" y="81822"/>
                  </a:cubicBezTo>
                  <a:cubicBezTo>
                    <a:pt x="342024" y="81822"/>
                    <a:pt x="342024" y="81822"/>
                    <a:pt x="332044" y="92252"/>
                  </a:cubicBezTo>
                  <a:cubicBezTo>
                    <a:pt x="328868" y="95426"/>
                    <a:pt x="327054" y="99054"/>
                    <a:pt x="326146" y="103589"/>
                  </a:cubicBezTo>
                  <a:cubicBezTo>
                    <a:pt x="324332" y="113566"/>
                    <a:pt x="321610" y="122182"/>
                    <a:pt x="317073" y="130345"/>
                  </a:cubicBezTo>
                  <a:cubicBezTo>
                    <a:pt x="315259" y="133520"/>
                    <a:pt x="312083" y="135787"/>
                    <a:pt x="308454" y="136241"/>
                  </a:cubicBezTo>
                  <a:cubicBezTo>
                    <a:pt x="304825" y="136694"/>
                    <a:pt x="301650" y="135787"/>
                    <a:pt x="298928" y="133066"/>
                  </a:cubicBezTo>
                  <a:cubicBezTo>
                    <a:pt x="280328" y="115380"/>
                    <a:pt x="259461" y="95426"/>
                    <a:pt x="241315" y="77740"/>
                  </a:cubicBezTo>
                  <a:cubicBezTo>
                    <a:pt x="235872" y="72752"/>
                    <a:pt x="229521" y="70938"/>
                    <a:pt x="222716" y="72298"/>
                  </a:cubicBezTo>
                  <a:cubicBezTo>
                    <a:pt x="213643" y="73659"/>
                    <a:pt x="202756" y="73205"/>
                    <a:pt x="194590" y="69124"/>
                  </a:cubicBezTo>
                  <a:cubicBezTo>
                    <a:pt x="187786" y="66403"/>
                    <a:pt x="180527" y="66856"/>
                    <a:pt x="174176" y="70484"/>
                  </a:cubicBezTo>
                  <a:cubicBezTo>
                    <a:pt x="174176" y="70484"/>
                    <a:pt x="174176" y="70484"/>
                    <a:pt x="129719" y="98147"/>
                  </a:cubicBezTo>
                  <a:cubicBezTo>
                    <a:pt x="106130" y="113113"/>
                    <a:pt x="80726" y="91345"/>
                    <a:pt x="100686" y="75019"/>
                  </a:cubicBezTo>
                  <a:cubicBezTo>
                    <a:pt x="121100" y="59147"/>
                    <a:pt x="141514" y="43275"/>
                    <a:pt x="161928" y="27856"/>
                  </a:cubicBezTo>
                  <a:cubicBezTo>
                    <a:pt x="177352" y="16065"/>
                    <a:pt x="195044" y="11077"/>
                    <a:pt x="214550" y="13798"/>
                  </a:cubicBezTo>
                  <a:cubicBezTo>
                    <a:pt x="224531" y="14705"/>
                    <a:pt x="234964" y="16065"/>
                    <a:pt x="244944" y="17426"/>
                  </a:cubicBezTo>
                  <a:cubicBezTo>
                    <a:pt x="251295" y="17879"/>
                    <a:pt x="256739" y="16519"/>
                    <a:pt x="261276" y="12891"/>
                  </a:cubicBezTo>
                  <a:cubicBezTo>
                    <a:pt x="261276" y="12891"/>
                    <a:pt x="261276" y="12891"/>
                    <a:pt x="271256" y="4728"/>
                  </a:cubicBezTo>
                  <a:cubicBezTo>
                    <a:pt x="275565" y="1100"/>
                    <a:pt x="281009" y="-374"/>
                    <a:pt x="286339" y="8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3599" tIns="46800" rIns="93599" bIns="46800" numCol="1" anchor="t" anchorCtr="0" compatLnSpc="1">
              <a:noAutofit/>
            </a:bodyPr>
            <a:lstStyle/>
            <a:p>
              <a:endParaRPr lang="zh-CN" altLang="en-US" sz="1380">
                <a:solidFill>
                  <a:schemeClr val="tx2"/>
                </a:solidFill>
              </a:endParaRPr>
            </a:p>
          </p:txBody>
        </p:sp>
      </p:grpSp>
    </p:spTree>
    <p:extLst>
      <p:ext uri="{BB962C8B-B14F-4D97-AF65-F5344CB8AC3E}">
        <p14:creationId xmlns:p14="http://schemas.microsoft.com/office/powerpoint/2010/main" val="8172385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5DD3DB80-B894-403A-B48E-6FDC1A72010E}" type="slidenum">
              <a:rPr lang="zh-CN" altLang="en-US" smtClean="0"/>
              <a:t>11</a:t>
            </a:fld>
            <a:endParaRPr lang="zh-CN" altLang="en-US"/>
          </a:p>
        </p:txBody>
      </p:sp>
      <p:pic>
        <p:nvPicPr>
          <p:cNvPr id="6" name="图片 5" descr="C:\Users\xin\Desktop\中科大.png中科大"/>
          <p:cNvPicPr>
            <a:picLocks noChangeAspect="1"/>
          </p:cNvPicPr>
          <p:nvPr/>
        </p:nvPicPr>
        <p:blipFill>
          <a:blip r:embed="rId3"/>
          <a:srcRect/>
          <a:stretch>
            <a:fillRect/>
          </a:stretch>
        </p:blipFill>
        <p:spPr>
          <a:xfrm>
            <a:off x="10857865" y="252730"/>
            <a:ext cx="878840" cy="879475"/>
          </a:xfrm>
          <a:prstGeom prst="rect">
            <a:avLst/>
          </a:prstGeom>
        </p:spPr>
      </p:pic>
      <p:sp>
        <p:nvSpPr>
          <p:cNvPr id="223" name="标题 1">
            <a:extLst>
              <a:ext uri="{FF2B5EF4-FFF2-40B4-BE49-F238E27FC236}">
                <a16:creationId xmlns:a16="http://schemas.microsoft.com/office/drawing/2014/main" id="{315BE521-F994-AE49-8AD8-ABA4A9375EED}"/>
              </a:ext>
            </a:extLst>
          </p:cNvPr>
          <p:cNvSpPr>
            <a:spLocks noGrp="1"/>
          </p:cNvSpPr>
          <p:nvPr>
            <p:ph type="title"/>
          </p:nvPr>
        </p:nvSpPr>
        <p:spPr>
          <a:xfrm>
            <a:off x="669924" y="1"/>
            <a:ext cx="10850563" cy="1028699"/>
          </a:xfrm>
        </p:spPr>
        <p:txBody>
          <a:bodyPr/>
          <a:lstStyle/>
          <a:p>
            <a:r>
              <a:rPr lang="en-US" altLang="zh-CN" dirty="0"/>
              <a:t>02</a:t>
            </a:r>
            <a:r>
              <a:rPr lang="zh-CN" altLang="en-US" dirty="0"/>
              <a:t>   社交网络设计 </a:t>
            </a:r>
            <a:r>
              <a:rPr lang="en-US" altLang="zh-CN" dirty="0"/>
              <a:t>–</a:t>
            </a:r>
            <a:r>
              <a:rPr lang="zh-CN" altLang="en-US" dirty="0"/>
              <a:t> 边</a:t>
            </a:r>
          </a:p>
        </p:txBody>
      </p:sp>
      <p:sp>
        <p:nvSpPr>
          <p:cNvPr id="20" name="íšḷíḑè">
            <a:extLst>
              <a:ext uri="{FF2B5EF4-FFF2-40B4-BE49-F238E27FC236}">
                <a16:creationId xmlns:a16="http://schemas.microsoft.com/office/drawing/2014/main" id="{787A5231-8A1F-E749-B5F3-6E45DCA83BCF}"/>
              </a:ext>
            </a:extLst>
          </p:cNvPr>
          <p:cNvSpPr/>
          <p:nvPr/>
        </p:nvSpPr>
        <p:spPr>
          <a:xfrm>
            <a:off x="10686254" y="1099610"/>
            <a:ext cx="2288902" cy="5758390"/>
          </a:xfrm>
          <a:custGeom>
            <a:avLst/>
            <a:gdLst>
              <a:gd name="connsiteX0" fmla="*/ 982449 w 1382890"/>
              <a:gd name="connsiteY0" fmla="*/ 3543487 h 3594532"/>
              <a:gd name="connsiteX1" fmla="*/ 572874 w 1382890"/>
              <a:gd name="connsiteY1" fmla="*/ 3553012 h 3594532"/>
              <a:gd name="connsiteX2" fmla="*/ 372849 w 1382890"/>
              <a:gd name="connsiteY2" fmla="*/ 3038662 h 3594532"/>
              <a:gd name="connsiteX3" fmla="*/ 725274 w 1382890"/>
              <a:gd name="connsiteY3" fmla="*/ 2343337 h 3594532"/>
              <a:gd name="connsiteX4" fmla="*/ 515724 w 1382890"/>
              <a:gd name="connsiteY4" fmla="*/ 1838512 h 3594532"/>
              <a:gd name="connsiteX5" fmla="*/ 1374 w 1382890"/>
              <a:gd name="connsiteY5" fmla="*/ 1809937 h 3594532"/>
              <a:gd name="connsiteX6" fmla="*/ 372849 w 1382890"/>
              <a:gd name="connsiteY6" fmla="*/ 1705162 h 3594532"/>
              <a:gd name="connsiteX7" fmla="*/ 620499 w 1382890"/>
              <a:gd name="connsiteY7" fmla="*/ 1838512 h 3594532"/>
              <a:gd name="connsiteX8" fmla="*/ 668124 w 1382890"/>
              <a:gd name="connsiteY8" fmla="*/ 1609912 h 3594532"/>
              <a:gd name="connsiteX9" fmla="*/ 801474 w 1382890"/>
              <a:gd name="connsiteY9" fmla="*/ 1295587 h 3594532"/>
              <a:gd name="connsiteX10" fmla="*/ 744324 w 1382890"/>
              <a:gd name="connsiteY10" fmla="*/ 771712 h 3594532"/>
              <a:gd name="connsiteX11" fmla="*/ 515724 w 1382890"/>
              <a:gd name="connsiteY11" fmla="*/ 628837 h 3594532"/>
              <a:gd name="connsiteX12" fmla="*/ 668124 w 1382890"/>
              <a:gd name="connsiteY12" fmla="*/ 628837 h 3594532"/>
              <a:gd name="connsiteX13" fmla="*/ 744324 w 1382890"/>
              <a:gd name="connsiteY13" fmla="*/ 714562 h 3594532"/>
              <a:gd name="connsiteX14" fmla="*/ 849099 w 1382890"/>
              <a:gd name="connsiteY14" fmla="*/ 187 h 3594532"/>
              <a:gd name="connsiteX15" fmla="*/ 810999 w 1382890"/>
              <a:gd name="connsiteY15" fmla="*/ 647887 h 3594532"/>
              <a:gd name="connsiteX16" fmla="*/ 887199 w 1382890"/>
              <a:gd name="connsiteY16" fmla="*/ 1038412 h 3594532"/>
              <a:gd name="connsiteX17" fmla="*/ 915774 w 1382890"/>
              <a:gd name="connsiteY17" fmla="*/ 1286062 h 3594532"/>
              <a:gd name="connsiteX18" fmla="*/ 1087224 w 1382890"/>
              <a:gd name="connsiteY18" fmla="*/ 1152712 h 3594532"/>
              <a:gd name="connsiteX19" fmla="*/ 1315824 w 1382890"/>
              <a:gd name="connsiteY19" fmla="*/ 1133662 h 3594532"/>
              <a:gd name="connsiteX20" fmla="*/ 1068174 w 1382890"/>
              <a:gd name="connsiteY20" fmla="*/ 1190812 h 3594532"/>
              <a:gd name="connsiteX21" fmla="*/ 858624 w 1382890"/>
              <a:gd name="connsiteY21" fmla="*/ 1495612 h 3594532"/>
              <a:gd name="connsiteX22" fmla="*/ 801474 w 1382890"/>
              <a:gd name="connsiteY22" fmla="*/ 1857562 h 3594532"/>
              <a:gd name="connsiteX23" fmla="*/ 953874 w 1382890"/>
              <a:gd name="connsiteY23" fmla="*/ 2314762 h 3594532"/>
              <a:gd name="connsiteX24" fmla="*/ 877674 w 1382890"/>
              <a:gd name="connsiteY24" fmla="*/ 2552887 h 3594532"/>
              <a:gd name="connsiteX25" fmla="*/ 1191999 w 1382890"/>
              <a:gd name="connsiteY25" fmla="*/ 2495737 h 3594532"/>
              <a:gd name="connsiteX26" fmla="*/ 1382499 w 1382890"/>
              <a:gd name="connsiteY26" fmla="*/ 2590987 h 3594532"/>
              <a:gd name="connsiteX27" fmla="*/ 1144374 w 1382890"/>
              <a:gd name="connsiteY27" fmla="*/ 2533837 h 3594532"/>
              <a:gd name="connsiteX28" fmla="*/ 810999 w 1382890"/>
              <a:gd name="connsiteY28" fmla="*/ 2695762 h 3594532"/>
              <a:gd name="connsiteX29" fmla="*/ 668124 w 1382890"/>
              <a:gd name="connsiteY29" fmla="*/ 3048187 h 3594532"/>
              <a:gd name="connsiteX30" fmla="*/ 896724 w 1382890"/>
              <a:gd name="connsiteY30" fmla="*/ 3381562 h 3594532"/>
              <a:gd name="connsiteX31" fmla="*/ 982449 w 1382890"/>
              <a:gd name="connsiteY31" fmla="*/ 3543487 h 3594532"/>
              <a:gd name="connsiteX0-1" fmla="*/ 982886 w 1383327"/>
              <a:gd name="connsiteY0-2" fmla="*/ 3543487 h 3594532"/>
              <a:gd name="connsiteX1-3" fmla="*/ 573311 w 1383327"/>
              <a:gd name="connsiteY1-4" fmla="*/ 3553012 h 3594532"/>
              <a:gd name="connsiteX2-5" fmla="*/ 373286 w 1383327"/>
              <a:gd name="connsiteY2-6" fmla="*/ 3038662 h 3594532"/>
              <a:gd name="connsiteX3-7" fmla="*/ 725711 w 1383327"/>
              <a:gd name="connsiteY3-8" fmla="*/ 2343337 h 3594532"/>
              <a:gd name="connsiteX4-9" fmla="*/ 539021 w 1383327"/>
              <a:gd name="connsiteY4-10" fmla="*/ 1884232 h 3594532"/>
              <a:gd name="connsiteX5-11" fmla="*/ 1811 w 1383327"/>
              <a:gd name="connsiteY5-12" fmla="*/ 1809937 h 3594532"/>
              <a:gd name="connsiteX6-13" fmla="*/ 373286 w 1383327"/>
              <a:gd name="connsiteY6-14" fmla="*/ 1705162 h 3594532"/>
              <a:gd name="connsiteX7-15" fmla="*/ 620936 w 1383327"/>
              <a:gd name="connsiteY7-16" fmla="*/ 1838512 h 3594532"/>
              <a:gd name="connsiteX8-17" fmla="*/ 668561 w 1383327"/>
              <a:gd name="connsiteY8-18" fmla="*/ 1609912 h 3594532"/>
              <a:gd name="connsiteX9-19" fmla="*/ 801911 w 1383327"/>
              <a:gd name="connsiteY9-20" fmla="*/ 1295587 h 3594532"/>
              <a:gd name="connsiteX10-21" fmla="*/ 744761 w 1383327"/>
              <a:gd name="connsiteY10-22" fmla="*/ 771712 h 3594532"/>
              <a:gd name="connsiteX11-23" fmla="*/ 516161 w 1383327"/>
              <a:gd name="connsiteY11-24" fmla="*/ 628837 h 3594532"/>
              <a:gd name="connsiteX12-25" fmla="*/ 668561 w 1383327"/>
              <a:gd name="connsiteY12-26" fmla="*/ 628837 h 3594532"/>
              <a:gd name="connsiteX13-27" fmla="*/ 744761 w 1383327"/>
              <a:gd name="connsiteY13-28" fmla="*/ 714562 h 3594532"/>
              <a:gd name="connsiteX14-29" fmla="*/ 849536 w 1383327"/>
              <a:gd name="connsiteY14-30" fmla="*/ 187 h 3594532"/>
              <a:gd name="connsiteX15-31" fmla="*/ 811436 w 1383327"/>
              <a:gd name="connsiteY15-32" fmla="*/ 647887 h 3594532"/>
              <a:gd name="connsiteX16-33" fmla="*/ 887636 w 1383327"/>
              <a:gd name="connsiteY16-34" fmla="*/ 1038412 h 3594532"/>
              <a:gd name="connsiteX17-35" fmla="*/ 916211 w 1383327"/>
              <a:gd name="connsiteY17-36" fmla="*/ 1286062 h 3594532"/>
              <a:gd name="connsiteX18-37" fmla="*/ 1087661 w 1383327"/>
              <a:gd name="connsiteY18-38" fmla="*/ 1152712 h 3594532"/>
              <a:gd name="connsiteX19-39" fmla="*/ 1316261 w 1383327"/>
              <a:gd name="connsiteY19-40" fmla="*/ 1133662 h 3594532"/>
              <a:gd name="connsiteX20-41" fmla="*/ 1068611 w 1383327"/>
              <a:gd name="connsiteY20-42" fmla="*/ 1190812 h 3594532"/>
              <a:gd name="connsiteX21-43" fmla="*/ 859061 w 1383327"/>
              <a:gd name="connsiteY21-44" fmla="*/ 1495612 h 3594532"/>
              <a:gd name="connsiteX22-45" fmla="*/ 801911 w 1383327"/>
              <a:gd name="connsiteY22-46" fmla="*/ 1857562 h 3594532"/>
              <a:gd name="connsiteX23-47" fmla="*/ 954311 w 1383327"/>
              <a:gd name="connsiteY23-48" fmla="*/ 2314762 h 3594532"/>
              <a:gd name="connsiteX24-49" fmla="*/ 878111 w 1383327"/>
              <a:gd name="connsiteY24-50" fmla="*/ 2552887 h 3594532"/>
              <a:gd name="connsiteX25-51" fmla="*/ 1192436 w 1383327"/>
              <a:gd name="connsiteY25-52" fmla="*/ 2495737 h 3594532"/>
              <a:gd name="connsiteX26-53" fmla="*/ 1382936 w 1383327"/>
              <a:gd name="connsiteY26-54" fmla="*/ 2590987 h 3594532"/>
              <a:gd name="connsiteX27-55" fmla="*/ 1144811 w 1383327"/>
              <a:gd name="connsiteY27-56" fmla="*/ 2533837 h 3594532"/>
              <a:gd name="connsiteX28-57" fmla="*/ 811436 w 1383327"/>
              <a:gd name="connsiteY28-58" fmla="*/ 2695762 h 3594532"/>
              <a:gd name="connsiteX29-59" fmla="*/ 668561 w 1383327"/>
              <a:gd name="connsiteY29-60" fmla="*/ 3048187 h 3594532"/>
              <a:gd name="connsiteX30-61" fmla="*/ 897161 w 1383327"/>
              <a:gd name="connsiteY30-62" fmla="*/ 3381562 h 3594532"/>
              <a:gd name="connsiteX31-63" fmla="*/ 982886 w 1383327"/>
              <a:gd name="connsiteY31-64" fmla="*/ 3543487 h 3594532"/>
              <a:gd name="connsiteX0-65" fmla="*/ 982886 w 1383327"/>
              <a:gd name="connsiteY0-66" fmla="*/ 3543487 h 3594532"/>
              <a:gd name="connsiteX1-67" fmla="*/ 573311 w 1383327"/>
              <a:gd name="connsiteY1-68" fmla="*/ 3553012 h 3594532"/>
              <a:gd name="connsiteX2-69" fmla="*/ 373286 w 1383327"/>
              <a:gd name="connsiteY2-70" fmla="*/ 3038662 h 3594532"/>
              <a:gd name="connsiteX3-71" fmla="*/ 725711 w 1383327"/>
              <a:gd name="connsiteY3-72" fmla="*/ 2343337 h 3594532"/>
              <a:gd name="connsiteX4-73" fmla="*/ 539021 w 1383327"/>
              <a:gd name="connsiteY4-74" fmla="*/ 1884232 h 3594532"/>
              <a:gd name="connsiteX5-75" fmla="*/ 1811 w 1383327"/>
              <a:gd name="connsiteY5-76" fmla="*/ 1809937 h 3594532"/>
              <a:gd name="connsiteX6-77" fmla="*/ 373286 w 1383327"/>
              <a:gd name="connsiteY6-78" fmla="*/ 1705162 h 3594532"/>
              <a:gd name="connsiteX7-79" fmla="*/ 620936 w 1383327"/>
              <a:gd name="connsiteY7-80" fmla="*/ 1838512 h 3594532"/>
              <a:gd name="connsiteX8-81" fmla="*/ 668561 w 1383327"/>
              <a:gd name="connsiteY8-82" fmla="*/ 1609912 h 3594532"/>
              <a:gd name="connsiteX9-83" fmla="*/ 801911 w 1383327"/>
              <a:gd name="connsiteY9-84" fmla="*/ 1295587 h 3594532"/>
              <a:gd name="connsiteX10-85" fmla="*/ 744761 w 1383327"/>
              <a:gd name="connsiteY10-86" fmla="*/ 771712 h 3594532"/>
              <a:gd name="connsiteX11-87" fmla="*/ 516161 w 1383327"/>
              <a:gd name="connsiteY11-88" fmla="*/ 628837 h 3594532"/>
              <a:gd name="connsiteX12-89" fmla="*/ 668561 w 1383327"/>
              <a:gd name="connsiteY12-90" fmla="*/ 628837 h 3594532"/>
              <a:gd name="connsiteX13-91" fmla="*/ 744761 w 1383327"/>
              <a:gd name="connsiteY13-92" fmla="*/ 714562 h 3594532"/>
              <a:gd name="connsiteX14-93" fmla="*/ 849536 w 1383327"/>
              <a:gd name="connsiteY14-94" fmla="*/ 187 h 3594532"/>
              <a:gd name="connsiteX15-95" fmla="*/ 811436 w 1383327"/>
              <a:gd name="connsiteY15-96" fmla="*/ 647887 h 3594532"/>
              <a:gd name="connsiteX16-97" fmla="*/ 887636 w 1383327"/>
              <a:gd name="connsiteY16-98" fmla="*/ 1038412 h 3594532"/>
              <a:gd name="connsiteX17-99" fmla="*/ 916211 w 1383327"/>
              <a:gd name="connsiteY17-100" fmla="*/ 1286062 h 3594532"/>
              <a:gd name="connsiteX18-101" fmla="*/ 1087661 w 1383327"/>
              <a:gd name="connsiteY18-102" fmla="*/ 1152712 h 3594532"/>
              <a:gd name="connsiteX19-103" fmla="*/ 1316261 w 1383327"/>
              <a:gd name="connsiteY19-104" fmla="*/ 1133662 h 3594532"/>
              <a:gd name="connsiteX20-105" fmla="*/ 1068611 w 1383327"/>
              <a:gd name="connsiteY20-106" fmla="*/ 1190812 h 3594532"/>
              <a:gd name="connsiteX21-107" fmla="*/ 859061 w 1383327"/>
              <a:gd name="connsiteY21-108" fmla="*/ 1495612 h 3594532"/>
              <a:gd name="connsiteX22-109" fmla="*/ 801911 w 1383327"/>
              <a:gd name="connsiteY22-110" fmla="*/ 1857562 h 3594532"/>
              <a:gd name="connsiteX23-111" fmla="*/ 954311 w 1383327"/>
              <a:gd name="connsiteY23-112" fmla="*/ 2314762 h 3594532"/>
              <a:gd name="connsiteX24-113" fmla="*/ 878111 w 1383327"/>
              <a:gd name="connsiteY24-114" fmla="*/ 2552887 h 3594532"/>
              <a:gd name="connsiteX25-115" fmla="*/ 1192436 w 1383327"/>
              <a:gd name="connsiteY25-116" fmla="*/ 2495737 h 3594532"/>
              <a:gd name="connsiteX26-117" fmla="*/ 1382936 w 1383327"/>
              <a:gd name="connsiteY26-118" fmla="*/ 2590987 h 3594532"/>
              <a:gd name="connsiteX27-119" fmla="*/ 1144811 w 1383327"/>
              <a:gd name="connsiteY27-120" fmla="*/ 2533837 h 3594532"/>
              <a:gd name="connsiteX28-121" fmla="*/ 811436 w 1383327"/>
              <a:gd name="connsiteY28-122" fmla="*/ 2695762 h 3594532"/>
              <a:gd name="connsiteX29-123" fmla="*/ 668561 w 1383327"/>
              <a:gd name="connsiteY29-124" fmla="*/ 3048187 h 3594532"/>
              <a:gd name="connsiteX30-125" fmla="*/ 897161 w 1383327"/>
              <a:gd name="connsiteY30-126" fmla="*/ 3381562 h 3594532"/>
              <a:gd name="connsiteX31-127" fmla="*/ 982886 w 1383327"/>
              <a:gd name="connsiteY31-128" fmla="*/ 3543487 h 3594532"/>
              <a:gd name="connsiteX0-129" fmla="*/ 1005643 w 1406084"/>
              <a:gd name="connsiteY0-130" fmla="*/ 3543487 h 3594532"/>
              <a:gd name="connsiteX1-131" fmla="*/ 596068 w 1406084"/>
              <a:gd name="connsiteY1-132" fmla="*/ 3553012 h 3594532"/>
              <a:gd name="connsiteX2-133" fmla="*/ 396043 w 1406084"/>
              <a:gd name="connsiteY2-134" fmla="*/ 3038662 h 3594532"/>
              <a:gd name="connsiteX3-135" fmla="*/ 748468 w 1406084"/>
              <a:gd name="connsiteY3-136" fmla="*/ 2343337 h 3594532"/>
              <a:gd name="connsiteX4-137" fmla="*/ 561778 w 1406084"/>
              <a:gd name="connsiteY4-138" fmla="*/ 1884232 h 3594532"/>
              <a:gd name="connsiteX5-139" fmla="*/ 1708 w 1406084"/>
              <a:gd name="connsiteY5-140" fmla="*/ 1832797 h 3594532"/>
              <a:gd name="connsiteX6-141" fmla="*/ 396043 w 1406084"/>
              <a:gd name="connsiteY6-142" fmla="*/ 1705162 h 3594532"/>
              <a:gd name="connsiteX7-143" fmla="*/ 643693 w 1406084"/>
              <a:gd name="connsiteY7-144" fmla="*/ 1838512 h 3594532"/>
              <a:gd name="connsiteX8-145" fmla="*/ 691318 w 1406084"/>
              <a:gd name="connsiteY8-146" fmla="*/ 1609912 h 3594532"/>
              <a:gd name="connsiteX9-147" fmla="*/ 824668 w 1406084"/>
              <a:gd name="connsiteY9-148" fmla="*/ 1295587 h 3594532"/>
              <a:gd name="connsiteX10-149" fmla="*/ 767518 w 1406084"/>
              <a:gd name="connsiteY10-150" fmla="*/ 771712 h 3594532"/>
              <a:gd name="connsiteX11-151" fmla="*/ 538918 w 1406084"/>
              <a:gd name="connsiteY11-152" fmla="*/ 628837 h 3594532"/>
              <a:gd name="connsiteX12-153" fmla="*/ 691318 w 1406084"/>
              <a:gd name="connsiteY12-154" fmla="*/ 628837 h 3594532"/>
              <a:gd name="connsiteX13-155" fmla="*/ 767518 w 1406084"/>
              <a:gd name="connsiteY13-156" fmla="*/ 714562 h 3594532"/>
              <a:gd name="connsiteX14-157" fmla="*/ 872293 w 1406084"/>
              <a:gd name="connsiteY14-158" fmla="*/ 187 h 3594532"/>
              <a:gd name="connsiteX15-159" fmla="*/ 834193 w 1406084"/>
              <a:gd name="connsiteY15-160" fmla="*/ 647887 h 3594532"/>
              <a:gd name="connsiteX16-161" fmla="*/ 910393 w 1406084"/>
              <a:gd name="connsiteY16-162" fmla="*/ 1038412 h 3594532"/>
              <a:gd name="connsiteX17-163" fmla="*/ 938968 w 1406084"/>
              <a:gd name="connsiteY17-164" fmla="*/ 1286062 h 3594532"/>
              <a:gd name="connsiteX18-165" fmla="*/ 1110418 w 1406084"/>
              <a:gd name="connsiteY18-166" fmla="*/ 1152712 h 3594532"/>
              <a:gd name="connsiteX19-167" fmla="*/ 1339018 w 1406084"/>
              <a:gd name="connsiteY19-168" fmla="*/ 1133662 h 3594532"/>
              <a:gd name="connsiteX20-169" fmla="*/ 1091368 w 1406084"/>
              <a:gd name="connsiteY20-170" fmla="*/ 1190812 h 3594532"/>
              <a:gd name="connsiteX21-171" fmla="*/ 881818 w 1406084"/>
              <a:gd name="connsiteY21-172" fmla="*/ 1495612 h 3594532"/>
              <a:gd name="connsiteX22-173" fmla="*/ 824668 w 1406084"/>
              <a:gd name="connsiteY22-174" fmla="*/ 1857562 h 3594532"/>
              <a:gd name="connsiteX23-175" fmla="*/ 977068 w 1406084"/>
              <a:gd name="connsiteY23-176" fmla="*/ 2314762 h 3594532"/>
              <a:gd name="connsiteX24-177" fmla="*/ 900868 w 1406084"/>
              <a:gd name="connsiteY24-178" fmla="*/ 2552887 h 3594532"/>
              <a:gd name="connsiteX25-179" fmla="*/ 1215193 w 1406084"/>
              <a:gd name="connsiteY25-180" fmla="*/ 2495737 h 3594532"/>
              <a:gd name="connsiteX26-181" fmla="*/ 1405693 w 1406084"/>
              <a:gd name="connsiteY26-182" fmla="*/ 2590987 h 3594532"/>
              <a:gd name="connsiteX27-183" fmla="*/ 1167568 w 1406084"/>
              <a:gd name="connsiteY27-184" fmla="*/ 2533837 h 3594532"/>
              <a:gd name="connsiteX28-185" fmla="*/ 834193 w 1406084"/>
              <a:gd name="connsiteY28-186" fmla="*/ 2695762 h 3594532"/>
              <a:gd name="connsiteX29-187" fmla="*/ 691318 w 1406084"/>
              <a:gd name="connsiteY29-188" fmla="*/ 3048187 h 3594532"/>
              <a:gd name="connsiteX30-189" fmla="*/ 919918 w 1406084"/>
              <a:gd name="connsiteY30-190" fmla="*/ 3381562 h 3594532"/>
              <a:gd name="connsiteX31-191" fmla="*/ 1005643 w 1406084"/>
              <a:gd name="connsiteY31-192" fmla="*/ 3543487 h 3594532"/>
              <a:gd name="connsiteX0-193" fmla="*/ 1003993 w 1404434"/>
              <a:gd name="connsiteY0-194" fmla="*/ 3543487 h 3594532"/>
              <a:gd name="connsiteX1-195" fmla="*/ 594418 w 1404434"/>
              <a:gd name="connsiteY1-196" fmla="*/ 3553012 h 3594532"/>
              <a:gd name="connsiteX2-197" fmla="*/ 394393 w 1404434"/>
              <a:gd name="connsiteY2-198" fmla="*/ 3038662 h 3594532"/>
              <a:gd name="connsiteX3-199" fmla="*/ 746818 w 1404434"/>
              <a:gd name="connsiteY3-200" fmla="*/ 2343337 h 3594532"/>
              <a:gd name="connsiteX4-201" fmla="*/ 560128 w 1404434"/>
              <a:gd name="connsiteY4-202" fmla="*/ 1884232 h 3594532"/>
              <a:gd name="connsiteX5-203" fmla="*/ 58 w 1404434"/>
              <a:gd name="connsiteY5-204" fmla="*/ 1832797 h 3594532"/>
              <a:gd name="connsiteX6-205" fmla="*/ 394393 w 1404434"/>
              <a:gd name="connsiteY6-206" fmla="*/ 1705162 h 3594532"/>
              <a:gd name="connsiteX7-207" fmla="*/ 642043 w 1404434"/>
              <a:gd name="connsiteY7-208" fmla="*/ 1838512 h 3594532"/>
              <a:gd name="connsiteX8-209" fmla="*/ 689668 w 1404434"/>
              <a:gd name="connsiteY8-210" fmla="*/ 1609912 h 3594532"/>
              <a:gd name="connsiteX9-211" fmla="*/ 823018 w 1404434"/>
              <a:gd name="connsiteY9-212" fmla="*/ 1295587 h 3594532"/>
              <a:gd name="connsiteX10-213" fmla="*/ 765868 w 1404434"/>
              <a:gd name="connsiteY10-214" fmla="*/ 771712 h 3594532"/>
              <a:gd name="connsiteX11-215" fmla="*/ 537268 w 1404434"/>
              <a:gd name="connsiteY11-216" fmla="*/ 628837 h 3594532"/>
              <a:gd name="connsiteX12-217" fmla="*/ 689668 w 1404434"/>
              <a:gd name="connsiteY12-218" fmla="*/ 628837 h 3594532"/>
              <a:gd name="connsiteX13-219" fmla="*/ 765868 w 1404434"/>
              <a:gd name="connsiteY13-220" fmla="*/ 714562 h 3594532"/>
              <a:gd name="connsiteX14-221" fmla="*/ 870643 w 1404434"/>
              <a:gd name="connsiteY14-222" fmla="*/ 187 h 3594532"/>
              <a:gd name="connsiteX15-223" fmla="*/ 832543 w 1404434"/>
              <a:gd name="connsiteY15-224" fmla="*/ 647887 h 3594532"/>
              <a:gd name="connsiteX16-225" fmla="*/ 908743 w 1404434"/>
              <a:gd name="connsiteY16-226" fmla="*/ 1038412 h 3594532"/>
              <a:gd name="connsiteX17-227" fmla="*/ 937318 w 1404434"/>
              <a:gd name="connsiteY17-228" fmla="*/ 1286062 h 3594532"/>
              <a:gd name="connsiteX18-229" fmla="*/ 1108768 w 1404434"/>
              <a:gd name="connsiteY18-230" fmla="*/ 1152712 h 3594532"/>
              <a:gd name="connsiteX19-231" fmla="*/ 1337368 w 1404434"/>
              <a:gd name="connsiteY19-232" fmla="*/ 1133662 h 3594532"/>
              <a:gd name="connsiteX20-233" fmla="*/ 1089718 w 1404434"/>
              <a:gd name="connsiteY20-234" fmla="*/ 1190812 h 3594532"/>
              <a:gd name="connsiteX21-235" fmla="*/ 880168 w 1404434"/>
              <a:gd name="connsiteY21-236" fmla="*/ 1495612 h 3594532"/>
              <a:gd name="connsiteX22-237" fmla="*/ 823018 w 1404434"/>
              <a:gd name="connsiteY22-238" fmla="*/ 1857562 h 3594532"/>
              <a:gd name="connsiteX23-239" fmla="*/ 975418 w 1404434"/>
              <a:gd name="connsiteY23-240" fmla="*/ 2314762 h 3594532"/>
              <a:gd name="connsiteX24-241" fmla="*/ 899218 w 1404434"/>
              <a:gd name="connsiteY24-242" fmla="*/ 2552887 h 3594532"/>
              <a:gd name="connsiteX25-243" fmla="*/ 1213543 w 1404434"/>
              <a:gd name="connsiteY25-244" fmla="*/ 2495737 h 3594532"/>
              <a:gd name="connsiteX26-245" fmla="*/ 1404043 w 1404434"/>
              <a:gd name="connsiteY26-246" fmla="*/ 2590987 h 3594532"/>
              <a:gd name="connsiteX27-247" fmla="*/ 1165918 w 1404434"/>
              <a:gd name="connsiteY27-248" fmla="*/ 2533837 h 3594532"/>
              <a:gd name="connsiteX28-249" fmla="*/ 832543 w 1404434"/>
              <a:gd name="connsiteY28-250" fmla="*/ 2695762 h 3594532"/>
              <a:gd name="connsiteX29-251" fmla="*/ 689668 w 1404434"/>
              <a:gd name="connsiteY29-252" fmla="*/ 3048187 h 3594532"/>
              <a:gd name="connsiteX30-253" fmla="*/ 918268 w 1404434"/>
              <a:gd name="connsiteY30-254" fmla="*/ 3381562 h 3594532"/>
              <a:gd name="connsiteX31-255" fmla="*/ 1003993 w 1404434"/>
              <a:gd name="connsiteY31-256" fmla="*/ 3543487 h 3594532"/>
              <a:gd name="connsiteX0-257" fmla="*/ 1003993 w 1404434"/>
              <a:gd name="connsiteY0-258" fmla="*/ 3543487 h 3559332"/>
              <a:gd name="connsiteX1-259" fmla="*/ 594418 w 1404434"/>
              <a:gd name="connsiteY1-260" fmla="*/ 3553012 h 3559332"/>
              <a:gd name="connsiteX2-261" fmla="*/ 394393 w 1404434"/>
              <a:gd name="connsiteY2-262" fmla="*/ 3038662 h 3559332"/>
              <a:gd name="connsiteX3-263" fmla="*/ 746818 w 1404434"/>
              <a:gd name="connsiteY3-264" fmla="*/ 2343337 h 3559332"/>
              <a:gd name="connsiteX4-265" fmla="*/ 560128 w 1404434"/>
              <a:gd name="connsiteY4-266" fmla="*/ 1884232 h 3559332"/>
              <a:gd name="connsiteX5-267" fmla="*/ 58 w 1404434"/>
              <a:gd name="connsiteY5-268" fmla="*/ 1832797 h 3559332"/>
              <a:gd name="connsiteX6-269" fmla="*/ 394393 w 1404434"/>
              <a:gd name="connsiteY6-270" fmla="*/ 1705162 h 3559332"/>
              <a:gd name="connsiteX7-271" fmla="*/ 642043 w 1404434"/>
              <a:gd name="connsiteY7-272" fmla="*/ 1838512 h 3559332"/>
              <a:gd name="connsiteX8-273" fmla="*/ 689668 w 1404434"/>
              <a:gd name="connsiteY8-274" fmla="*/ 1609912 h 3559332"/>
              <a:gd name="connsiteX9-275" fmla="*/ 823018 w 1404434"/>
              <a:gd name="connsiteY9-276" fmla="*/ 1295587 h 3559332"/>
              <a:gd name="connsiteX10-277" fmla="*/ 765868 w 1404434"/>
              <a:gd name="connsiteY10-278" fmla="*/ 771712 h 3559332"/>
              <a:gd name="connsiteX11-279" fmla="*/ 537268 w 1404434"/>
              <a:gd name="connsiteY11-280" fmla="*/ 628837 h 3559332"/>
              <a:gd name="connsiteX12-281" fmla="*/ 689668 w 1404434"/>
              <a:gd name="connsiteY12-282" fmla="*/ 628837 h 3559332"/>
              <a:gd name="connsiteX13-283" fmla="*/ 765868 w 1404434"/>
              <a:gd name="connsiteY13-284" fmla="*/ 714562 h 3559332"/>
              <a:gd name="connsiteX14-285" fmla="*/ 870643 w 1404434"/>
              <a:gd name="connsiteY14-286" fmla="*/ 187 h 3559332"/>
              <a:gd name="connsiteX15-287" fmla="*/ 832543 w 1404434"/>
              <a:gd name="connsiteY15-288" fmla="*/ 647887 h 3559332"/>
              <a:gd name="connsiteX16-289" fmla="*/ 908743 w 1404434"/>
              <a:gd name="connsiteY16-290" fmla="*/ 1038412 h 3559332"/>
              <a:gd name="connsiteX17-291" fmla="*/ 937318 w 1404434"/>
              <a:gd name="connsiteY17-292" fmla="*/ 1286062 h 3559332"/>
              <a:gd name="connsiteX18-293" fmla="*/ 1108768 w 1404434"/>
              <a:gd name="connsiteY18-294" fmla="*/ 1152712 h 3559332"/>
              <a:gd name="connsiteX19-295" fmla="*/ 1337368 w 1404434"/>
              <a:gd name="connsiteY19-296" fmla="*/ 1133662 h 3559332"/>
              <a:gd name="connsiteX20-297" fmla="*/ 1089718 w 1404434"/>
              <a:gd name="connsiteY20-298" fmla="*/ 1190812 h 3559332"/>
              <a:gd name="connsiteX21-299" fmla="*/ 880168 w 1404434"/>
              <a:gd name="connsiteY21-300" fmla="*/ 1495612 h 3559332"/>
              <a:gd name="connsiteX22-301" fmla="*/ 823018 w 1404434"/>
              <a:gd name="connsiteY22-302" fmla="*/ 1857562 h 3559332"/>
              <a:gd name="connsiteX23-303" fmla="*/ 975418 w 1404434"/>
              <a:gd name="connsiteY23-304" fmla="*/ 2314762 h 3559332"/>
              <a:gd name="connsiteX24-305" fmla="*/ 899218 w 1404434"/>
              <a:gd name="connsiteY24-306" fmla="*/ 2552887 h 3559332"/>
              <a:gd name="connsiteX25-307" fmla="*/ 1213543 w 1404434"/>
              <a:gd name="connsiteY25-308" fmla="*/ 2495737 h 3559332"/>
              <a:gd name="connsiteX26-309" fmla="*/ 1404043 w 1404434"/>
              <a:gd name="connsiteY26-310" fmla="*/ 2590987 h 3559332"/>
              <a:gd name="connsiteX27-311" fmla="*/ 1165918 w 1404434"/>
              <a:gd name="connsiteY27-312" fmla="*/ 2533837 h 3559332"/>
              <a:gd name="connsiteX28-313" fmla="*/ 832543 w 1404434"/>
              <a:gd name="connsiteY28-314" fmla="*/ 2695762 h 3559332"/>
              <a:gd name="connsiteX29-315" fmla="*/ 689668 w 1404434"/>
              <a:gd name="connsiteY29-316" fmla="*/ 3048187 h 3559332"/>
              <a:gd name="connsiteX30-317" fmla="*/ 918268 w 1404434"/>
              <a:gd name="connsiteY30-318" fmla="*/ 3381562 h 3559332"/>
              <a:gd name="connsiteX31-319" fmla="*/ 1003993 w 1404434"/>
              <a:gd name="connsiteY31-320" fmla="*/ 3543487 h 3559332"/>
              <a:gd name="connsiteX0-321" fmla="*/ 1003993 w 1404434"/>
              <a:gd name="connsiteY0-322" fmla="*/ 3543487 h 3553018"/>
              <a:gd name="connsiteX1-323" fmla="*/ 594418 w 1404434"/>
              <a:gd name="connsiteY1-324" fmla="*/ 3553012 h 3553018"/>
              <a:gd name="connsiteX2-325" fmla="*/ 394393 w 1404434"/>
              <a:gd name="connsiteY2-326" fmla="*/ 3038662 h 3553018"/>
              <a:gd name="connsiteX3-327" fmla="*/ 746818 w 1404434"/>
              <a:gd name="connsiteY3-328" fmla="*/ 2343337 h 3553018"/>
              <a:gd name="connsiteX4-329" fmla="*/ 560128 w 1404434"/>
              <a:gd name="connsiteY4-330" fmla="*/ 1884232 h 3553018"/>
              <a:gd name="connsiteX5-331" fmla="*/ 58 w 1404434"/>
              <a:gd name="connsiteY5-332" fmla="*/ 1832797 h 3553018"/>
              <a:gd name="connsiteX6-333" fmla="*/ 394393 w 1404434"/>
              <a:gd name="connsiteY6-334" fmla="*/ 1705162 h 3553018"/>
              <a:gd name="connsiteX7-335" fmla="*/ 642043 w 1404434"/>
              <a:gd name="connsiteY7-336" fmla="*/ 1838512 h 3553018"/>
              <a:gd name="connsiteX8-337" fmla="*/ 689668 w 1404434"/>
              <a:gd name="connsiteY8-338" fmla="*/ 1609912 h 3553018"/>
              <a:gd name="connsiteX9-339" fmla="*/ 823018 w 1404434"/>
              <a:gd name="connsiteY9-340" fmla="*/ 1295587 h 3553018"/>
              <a:gd name="connsiteX10-341" fmla="*/ 765868 w 1404434"/>
              <a:gd name="connsiteY10-342" fmla="*/ 771712 h 3553018"/>
              <a:gd name="connsiteX11-343" fmla="*/ 537268 w 1404434"/>
              <a:gd name="connsiteY11-344" fmla="*/ 628837 h 3553018"/>
              <a:gd name="connsiteX12-345" fmla="*/ 689668 w 1404434"/>
              <a:gd name="connsiteY12-346" fmla="*/ 628837 h 3553018"/>
              <a:gd name="connsiteX13-347" fmla="*/ 765868 w 1404434"/>
              <a:gd name="connsiteY13-348" fmla="*/ 714562 h 3553018"/>
              <a:gd name="connsiteX14-349" fmla="*/ 870643 w 1404434"/>
              <a:gd name="connsiteY14-350" fmla="*/ 187 h 3553018"/>
              <a:gd name="connsiteX15-351" fmla="*/ 832543 w 1404434"/>
              <a:gd name="connsiteY15-352" fmla="*/ 647887 h 3553018"/>
              <a:gd name="connsiteX16-353" fmla="*/ 908743 w 1404434"/>
              <a:gd name="connsiteY16-354" fmla="*/ 1038412 h 3553018"/>
              <a:gd name="connsiteX17-355" fmla="*/ 937318 w 1404434"/>
              <a:gd name="connsiteY17-356" fmla="*/ 1286062 h 3553018"/>
              <a:gd name="connsiteX18-357" fmla="*/ 1108768 w 1404434"/>
              <a:gd name="connsiteY18-358" fmla="*/ 1152712 h 3553018"/>
              <a:gd name="connsiteX19-359" fmla="*/ 1337368 w 1404434"/>
              <a:gd name="connsiteY19-360" fmla="*/ 1133662 h 3553018"/>
              <a:gd name="connsiteX20-361" fmla="*/ 1089718 w 1404434"/>
              <a:gd name="connsiteY20-362" fmla="*/ 1190812 h 3553018"/>
              <a:gd name="connsiteX21-363" fmla="*/ 880168 w 1404434"/>
              <a:gd name="connsiteY21-364" fmla="*/ 1495612 h 3553018"/>
              <a:gd name="connsiteX22-365" fmla="*/ 823018 w 1404434"/>
              <a:gd name="connsiteY22-366" fmla="*/ 1857562 h 3553018"/>
              <a:gd name="connsiteX23-367" fmla="*/ 975418 w 1404434"/>
              <a:gd name="connsiteY23-368" fmla="*/ 2314762 h 3553018"/>
              <a:gd name="connsiteX24-369" fmla="*/ 899218 w 1404434"/>
              <a:gd name="connsiteY24-370" fmla="*/ 2552887 h 3553018"/>
              <a:gd name="connsiteX25-371" fmla="*/ 1213543 w 1404434"/>
              <a:gd name="connsiteY25-372" fmla="*/ 2495737 h 3553018"/>
              <a:gd name="connsiteX26-373" fmla="*/ 1404043 w 1404434"/>
              <a:gd name="connsiteY26-374" fmla="*/ 2590987 h 3553018"/>
              <a:gd name="connsiteX27-375" fmla="*/ 1165918 w 1404434"/>
              <a:gd name="connsiteY27-376" fmla="*/ 2533837 h 3553018"/>
              <a:gd name="connsiteX28-377" fmla="*/ 832543 w 1404434"/>
              <a:gd name="connsiteY28-378" fmla="*/ 2695762 h 3553018"/>
              <a:gd name="connsiteX29-379" fmla="*/ 689668 w 1404434"/>
              <a:gd name="connsiteY29-380" fmla="*/ 3048187 h 3553018"/>
              <a:gd name="connsiteX30-381" fmla="*/ 918268 w 1404434"/>
              <a:gd name="connsiteY30-382" fmla="*/ 3381562 h 3553018"/>
              <a:gd name="connsiteX31-383" fmla="*/ 1003993 w 1404434"/>
              <a:gd name="connsiteY31-384" fmla="*/ 3543487 h 3553018"/>
              <a:gd name="connsiteX0-385" fmla="*/ 1003993 w 1404434"/>
              <a:gd name="connsiteY0-386" fmla="*/ 3543487 h 3553025"/>
              <a:gd name="connsiteX1-387" fmla="*/ 594418 w 1404434"/>
              <a:gd name="connsiteY1-388" fmla="*/ 3553012 h 3553025"/>
              <a:gd name="connsiteX2-389" fmla="*/ 394393 w 1404434"/>
              <a:gd name="connsiteY2-390" fmla="*/ 3038662 h 3553025"/>
              <a:gd name="connsiteX3-391" fmla="*/ 746818 w 1404434"/>
              <a:gd name="connsiteY3-392" fmla="*/ 2343337 h 3553025"/>
              <a:gd name="connsiteX4-393" fmla="*/ 560128 w 1404434"/>
              <a:gd name="connsiteY4-394" fmla="*/ 1884232 h 3553025"/>
              <a:gd name="connsiteX5-395" fmla="*/ 58 w 1404434"/>
              <a:gd name="connsiteY5-396" fmla="*/ 1832797 h 3553025"/>
              <a:gd name="connsiteX6-397" fmla="*/ 394393 w 1404434"/>
              <a:gd name="connsiteY6-398" fmla="*/ 1705162 h 3553025"/>
              <a:gd name="connsiteX7-399" fmla="*/ 642043 w 1404434"/>
              <a:gd name="connsiteY7-400" fmla="*/ 1838512 h 3553025"/>
              <a:gd name="connsiteX8-401" fmla="*/ 689668 w 1404434"/>
              <a:gd name="connsiteY8-402" fmla="*/ 1609912 h 3553025"/>
              <a:gd name="connsiteX9-403" fmla="*/ 823018 w 1404434"/>
              <a:gd name="connsiteY9-404" fmla="*/ 1295587 h 3553025"/>
              <a:gd name="connsiteX10-405" fmla="*/ 765868 w 1404434"/>
              <a:gd name="connsiteY10-406" fmla="*/ 771712 h 3553025"/>
              <a:gd name="connsiteX11-407" fmla="*/ 537268 w 1404434"/>
              <a:gd name="connsiteY11-408" fmla="*/ 628837 h 3553025"/>
              <a:gd name="connsiteX12-409" fmla="*/ 689668 w 1404434"/>
              <a:gd name="connsiteY12-410" fmla="*/ 628837 h 3553025"/>
              <a:gd name="connsiteX13-411" fmla="*/ 765868 w 1404434"/>
              <a:gd name="connsiteY13-412" fmla="*/ 714562 h 3553025"/>
              <a:gd name="connsiteX14-413" fmla="*/ 870643 w 1404434"/>
              <a:gd name="connsiteY14-414" fmla="*/ 187 h 3553025"/>
              <a:gd name="connsiteX15-415" fmla="*/ 832543 w 1404434"/>
              <a:gd name="connsiteY15-416" fmla="*/ 647887 h 3553025"/>
              <a:gd name="connsiteX16-417" fmla="*/ 908743 w 1404434"/>
              <a:gd name="connsiteY16-418" fmla="*/ 1038412 h 3553025"/>
              <a:gd name="connsiteX17-419" fmla="*/ 937318 w 1404434"/>
              <a:gd name="connsiteY17-420" fmla="*/ 1286062 h 3553025"/>
              <a:gd name="connsiteX18-421" fmla="*/ 1108768 w 1404434"/>
              <a:gd name="connsiteY18-422" fmla="*/ 1152712 h 3553025"/>
              <a:gd name="connsiteX19-423" fmla="*/ 1337368 w 1404434"/>
              <a:gd name="connsiteY19-424" fmla="*/ 1133662 h 3553025"/>
              <a:gd name="connsiteX20-425" fmla="*/ 1089718 w 1404434"/>
              <a:gd name="connsiteY20-426" fmla="*/ 1190812 h 3553025"/>
              <a:gd name="connsiteX21-427" fmla="*/ 880168 w 1404434"/>
              <a:gd name="connsiteY21-428" fmla="*/ 1495612 h 3553025"/>
              <a:gd name="connsiteX22-429" fmla="*/ 823018 w 1404434"/>
              <a:gd name="connsiteY22-430" fmla="*/ 1857562 h 3553025"/>
              <a:gd name="connsiteX23-431" fmla="*/ 975418 w 1404434"/>
              <a:gd name="connsiteY23-432" fmla="*/ 2314762 h 3553025"/>
              <a:gd name="connsiteX24-433" fmla="*/ 899218 w 1404434"/>
              <a:gd name="connsiteY24-434" fmla="*/ 2552887 h 3553025"/>
              <a:gd name="connsiteX25-435" fmla="*/ 1213543 w 1404434"/>
              <a:gd name="connsiteY25-436" fmla="*/ 2495737 h 3553025"/>
              <a:gd name="connsiteX26-437" fmla="*/ 1404043 w 1404434"/>
              <a:gd name="connsiteY26-438" fmla="*/ 2590987 h 3553025"/>
              <a:gd name="connsiteX27-439" fmla="*/ 1165918 w 1404434"/>
              <a:gd name="connsiteY27-440" fmla="*/ 2533837 h 3553025"/>
              <a:gd name="connsiteX28-441" fmla="*/ 832543 w 1404434"/>
              <a:gd name="connsiteY28-442" fmla="*/ 2695762 h 3553025"/>
              <a:gd name="connsiteX29-443" fmla="*/ 689668 w 1404434"/>
              <a:gd name="connsiteY29-444" fmla="*/ 3048187 h 3553025"/>
              <a:gd name="connsiteX30-445" fmla="*/ 918268 w 1404434"/>
              <a:gd name="connsiteY30-446" fmla="*/ 3381562 h 3553025"/>
              <a:gd name="connsiteX31-447" fmla="*/ 1003993 w 1404434"/>
              <a:gd name="connsiteY31-448" fmla="*/ 3543487 h 3553025"/>
              <a:gd name="connsiteX0-449" fmla="*/ 1016693 w 1404434"/>
              <a:gd name="connsiteY0-450" fmla="*/ 3543487 h 3588988"/>
              <a:gd name="connsiteX1-451" fmla="*/ 594418 w 1404434"/>
              <a:gd name="connsiteY1-452" fmla="*/ 3553012 h 3588988"/>
              <a:gd name="connsiteX2-453" fmla="*/ 394393 w 1404434"/>
              <a:gd name="connsiteY2-454" fmla="*/ 3038662 h 3588988"/>
              <a:gd name="connsiteX3-455" fmla="*/ 746818 w 1404434"/>
              <a:gd name="connsiteY3-456" fmla="*/ 2343337 h 3588988"/>
              <a:gd name="connsiteX4-457" fmla="*/ 560128 w 1404434"/>
              <a:gd name="connsiteY4-458" fmla="*/ 1884232 h 3588988"/>
              <a:gd name="connsiteX5-459" fmla="*/ 58 w 1404434"/>
              <a:gd name="connsiteY5-460" fmla="*/ 1832797 h 3588988"/>
              <a:gd name="connsiteX6-461" fmla="*/ 394393 w 1404434"/>
              <a:gd name="connsiteY6-462" fmla="*/ 1705162 h 3588988"/>
              <a:gd name="connsiteX7-463" fmla="*/ 642043 w 1404434"/>
              <a:gd name="connsiteY7-464" fmla="*/ 1838512 h 3588988"/>
              <a:gd name="connsiteX8-465" fmla="*/ 689668 w 1404434"/>
              <a:gd name="connsiteY8-466" fmla="*/ 1609912 h 3588988"/>
              <a:gd name="connsiteX9-467" fmla="*/ 823018 w 1404434"/>
              <a:gd name="connsiteY9-468" fmla="*/ 1295587 h 3588988"/>
              <a:gd name="connsiteX10-469" fmla="*/ 765868 w 1404434"/>
              <a:gd name="connsiteY10-470" fmla="*/ 771712 h 3588988"/>
              <a:gd name="connsiteX11-471" fmla="*/ 537268 w 1404434"/>
              <a:gd name="connsiteY11-472" fmla="*/ 628837 h 3588988"/>
              <a:gd name="connsiteX12-473" fmla="*/ 689668 w 1404434"/>
              <a:gd name="connsiteY12-474" fmla="*/ 628837 h 3588988"/>
              <a:gd name="connsiteX13-475" fmla="*/ 765868 w 1404434"/>
              <a:gd name="connsiteY13-476" fmla="*/ 714562 h 3588988"/>
              <a:gd name="connsiteX14-477" fmla="*/ 870643 w 1404434"/>
              <a:gd name="connsiteY14-478" fmla="*/ 187 h 3588988"/>
              <a:gd name="connsiteX15-479" fmla="*/ 832543 w 1404434"/>
              <a:gd name="connsiteY15-480" fmla="*/ 647887 h 3588988"/>
              <a:gd name="connsiteX16-481" fmla="*/ 908743 w 1404434"/>
              <a:gd name="connsiteY16-482" fmla="*/ 1038412 h 3588988"/>
              <a:gd name="connsiteX17-483" fmla="*/ 937318 w 1404434"/>
              <a:gd name="connsiteY17-484" fmla="*/ 1286062 h 3588988"/>
              <a:gd name="connsiteX18-485" fmla="*/ 1108768 w 1404434"/>
              <a:gd name="connsiteY18-486" fmla="*/ 1152712 h 3588988"/>
              <a:gd name="connsiteX19-487" fmla="*/ 1337368 w 1404434"/>
              <a:gd name="connsiteY19-488" fmla="*/ 1133662 h 3588988"/>
              <a:gd name="connsiteX20-489" fmla="*/ 1089718 w 1404434"/>
              <a:gd name="connsiteY20-490" fmla="*/ 1190812 h 3588988"/>
              <a:gd name="connsiteX21-491" fmla="*/ 880168 w 1404434"/>
              <a:gd name="connsiteY21-492" fmla="*/ 1495612 h 3588988"/>
              <a:gd name="connsiteX22-493" fmla="*/ 823018 w 1404434"/>
              <a:gd name="connsiteY22-494" fmla="*/ 1857562 h 3588988"/>
              <a:gd name="connsiteX23-495" fmla="*/ 975418 w 1404434"/>
              <a:gd name="connsiteY23-496" fmla="*/ 2314762 h 3588988"/>
              <a:gd name="connsiteX24-497" fmla="*/ 899218 w 1404434"/>
              <a:gd name="connsiteY24-498" fmla="*/ 2552887 h 3588988"/>
              <a:gd name="connsiteX25-499" fmla="*/ 1213543 w 1404434"/>
              <a:gd name="connsiteY25-500" fmla="*/ 2495737 h 3588988"/>
              <a:gd name="connsiteX26-501" fmla="*/ 1404043 w 1404434"/>
              <a:gd name="connsiteY26-502" fmla="*/ 2590987 h 3588988"/>
              <a:gd name="connsiteX27-503" fmla="*/ 1165918 w 1404434"/>
              <a:gd name="connsiteY27-504" fmla="*/ 2533837 h 3588988"/>
              <a:gd name="connsiteX28-505" fmla="*/ 832543 w 1404434"/>
              <a:gd name="connsiteY28-506" fmla="*/ 2695762 h 3588988"/>
              <a:gd name="connsiteX29-507" fmla="*/ 689668 w 1404434"/>
              <a:gd name="connsiteY29-508" fmla="*/ 3048187 h 3588988"/>
              <a:gd name="connsiteX30-509" fmla="*/ 918268 w 1404434"/>
              <a:gd name="connsiteY30-510" fmla="*/ 3381562 h 3588988"/>
              <a:gd name="connsiteX31-511" fmla="*/ 1016693 w 1404434"/>
              <a:gd name="connsiteY31-512" fmla="*/ 3543487 h 3588988"/>
              <a:gd name="connsiteX0-513" fmla="*/ 1016693 w 1404434"/>
              <a:gd name="connsiteY0-514" fmla="*/ 3543487 h 3592198"/>
              <a:gd name="connsiteX1-515" fmla="*/ 591243 w 1404434"/>
              <a:gd name="connsiteY1-516" fmla="*/ 3549837 h 3592198"/>
              <a:gd name="connsiteX2-517" fmla="*/ 394393 w 1404434"/>
              <a:gd name="connsiteY2-518" fmla="*/ 3038662 h 3592198"/>
              <a:gd name="connsiteX3-519" fmla="*/ 746818 w 1404434"/>
              <a:gd name="connsiteY3-520" fmla="*/ 2343337 h 3592198"/>
              <a:gd name="connsiteX4-521" fmla="*/ 560128 w 1404434"/>
              <a:gd name="connsiteY4-522" fmla="*/ 1884232 h 3592198"/>
              <a:gd name="connsiteX5-523" fmla="*/ 58 w 1404434"/>
              <a:gd name="connsiteY5-524" fmla="*/ 1832797 h 3592198"/>
              <a:gd name="connsiteX6-525" fmla="*/ 394393 w 1404434"/>
              <a:gd name="connsiteY6-526" fmla="*/ 1705162 h 3592198"/>
              <a:gd name="connsiteX7-527" fmla="*/ 642043 w 1404434"/>
              <a:gd name="connsiteY7-528" fmla="*/ 1838512 h 3592198"/>
              <a:gd name="connsiteX8-529" fmla="*/ 689668 w 1404434"/>
              <a:gd name="connsiteY8-530" fmla="*/ 1609912 h 3592198"/>
              <a:gd name="connsiteX9-531" fmla="*/ 823018 w 1404434"/>
              <a:gd name="connsiteY9-532" fmla="*/ 1295587 h 3592198"/>
              <a:gd name="connsiteX10-533" fmla="*/ 765868 w 1404434"/>
              <a:gd name="connsiteY10-534" fmla="*/ 771712 h 3592198"/>
              <a:gd name="connsiteX11-535" fmla="*/ 537268 w 1404434"/>
              <a:gd name="connsiteY11-536" fmla="*/ 628837 h 3592198"/>
              <a:gd name="connsiteX12-537" fmla="*/ 689668 w 1404434"/>
              <a:gd name="connsiteY12-538" fmla="*/ 628837 h 3592198"/>
              <a:gd name="connsiteX13-539" fmla="*/ 765868 w 1404434"/>
              <a:gd name="connsiteY13-540" fmla="*/ 714562 h 3592198"/>
              <a:gd name="connsiteX14-541" fmla="*/ 870643 w 1404434"/>
              <a:gd name="connsiteY14-542" fmla="*/ 187 h 3592198"/>
              <a:gd name="connsiteX15-543" fmla="*/ 832543 w 1404434"/>
              <a:gd name="connsiteY15-544" fmla="*/ 647887 h 3592198"/>
              <a:gd name="connsiteX16-545" fmla="*/ 908743 w 1404434"/>
              <a:gd name="connsiteY16-546" fmla="*/ 1038412 h 3592198"/>
              <a:gd name="connsiteX17-547" fmla="*/ 937318 w 1404434"/>
              <a:gd name="connsiteY17-548" fmla="*/ 1286062 h 3592198"/>
              <a:gd name="connsiteX18-549" fmla="*/ 1108768 w 1404434"/>
              <a:gd name="connsiteY18-550" fmla="*/ 1152712 h 3592198"/>
              <a:gd name="connsiteX19-551" fmla="*/ 1337368 w 1404434"/>
              <a:gd name="connsiteY19-552" fmla="*/ 1133662 h 3592198"/>
              <a:gd name="connsiteX20-553" fmla="*/ 1089718 w 1404434"/>
              <a:gd name="connsiteY20-554" fmla="*/ 1190812 h 3592198"/>
              <a:gd name="connsiteX21-555" fmla="*/ 880168 w 1404434"/>
              <a:gd name="connsiteY21-556" fmla="*/ 1495612 h 3592198"/>
              <a:gd name="connsiteX22-557" fmla="*/ 823018 w 1404434"/>
              <a:gd name="connsiteY22-558" fmla="*/ 1857562 h 3592198"/>
              <a:gd name="connsiteX23-559" fmla="*/ 975418 w 1404434"/>
              <a:gd name="connsiteY23-560" fmla="*/ 2314762 h 3592198"/>
              <a:gd name="connsiteX24-561" fmla="*/ 899218 w 1404434"/>
              <a:gd name="connsiteY24-562" fmla="*/ 2552887 h 3592198"/>
              <a:gd name="connsiteX25-563" fmla="*/ 1213543 w 1404434"/>
              <a:gd name="connsiteY25-564" fmla="*/ 2495737 h 3592198"/>
              <a:gd name="connsiteX26-565" fmla="*/ 1404043 w 1404434"/>
              <a:gd name="connsiteY26-566" fmla="*/ 2590987 h 3592198"/>
              <a:gd name="connsiteX27-567" fmla="*/ 1165918 w 1404434"/>
              <a:gd name="connsiteY27-568" fmla="*/ 2533837 h 3592198"/>
              <a:gd name="connsiteX28-569" fmla="*/ 832543 w 1404434"/>
              <a:gd name="connsiteY28-570" fmla="*/ 2695762 h 3592198"/>
              <a:gd name="connsiteX29-571" fmla="*/ 689668 w 1404434"/>
              <a:gd name="connsiteY29-572" fmla="*/ 3048187 h 3592198"/>
              <a:gd name="connsiteX30-573" fmla="*/ 918268 w 1404434"/>
              <a:gd name="connsiteY30-574" fmla="*/ 3381562 h 3592198"/>
              <a:gd name="connsiteX31-575" fmla="*/ 1016693 w 1404434"/>
              <a:gd name="connsiteY31-576" fmla="*/ 3543487 h 3592198"/>
              <a:gd name="connsiteX0-577" fmla="*/ 1016693 w 1404434"/>
              <a:gd name="connsiteY0-578" fmla="*/ 3543487 h 3558296"/>
              <a:gd name="connsiteX1-579" fmla="*/ 591243 w 1404434"/>
              <a:gd name="connsiteY1-580" fmla="*/ 3549837 h 3558296"/>
              <a:gd name="connsiteX2-581" fmla="*/ 394393 w 1404434"/>
              <a:gd name="connsiteY2-582" fmla="*/ 3038662 h 3558296"/>
              <a:gd name="connsiteX3-583" fmla="*/ 746818 w 1404434"/>
              <a:gd name="connsiteY3-584" fmla="*/ 2343337 h 3558296"/>
              <a:gd name="connsiteX4-585" fmla="*/ 560128 w 1404434"/>
              <a:gd name="connsiteY4-586" fmla="*/ 1884232 h 3558296"/>
              <a:gd name="connsiteX5-587" fmla="*/ 58 w 1404434"/>
              <a:gd name="connsiteY5-588" fmla="*/ 1832797 h 3558296"/>
              <a:gd name="connsiteX6-589" fmla="*/ 394393 w 1404434"/>
              <a:gd name="connsiteY6-590" fmla="*/ 1705162 h 3558296"/>
              <a:gd name="connsiteX7-591" fmla="*/ 642043 w 1404434"/>
              <a:gd name="connsiteY7-592" fmla="*/ 1838512 h 3558296"/>
              <a:gd name="connsiteX8-593" fmla="*/ 689668 w 1404434"/>
              <a:gd name="connsiteY8-594" fmla="*/ 1609912 h 3558296"/>
              <a:gd name="connsiteX9-595" fmla="*/ 823018 w 1404434"/>
              <a:gd name="connsiteY9-596" fmla="*/ 1295587 h 3558296"/>
              <a:gd name="connsiteX10-597" fmla="*/ 765868 w 1404434"/>
              <a:gd name="connsiteY10-598" fmla="*/ 771712 h 3558296"/>
              <a:gd name="connsiteX11-599" fmla="*/ 537268 w 1404434"/>
              <a:gd name="connsiteY11-600" fmla="*/ 628837 h 3558296"/>
              <a:gd name="connsiteX12-601" fmla="*/ 689668 w 1404434"/>
              <a:gd name="connsiteY12-602" fmla="*/ 628837 h 3558296"/>
              <a:gd name="connsiteX13-603" fmla="*/ 765868 w 1404434"/>
              <a:gd name="connsiteY13-604" fmla="*/ 714562 h 3558296"/>
              <a:gd name="connsiteX14-605" fmla="*/ 870643 w 1404434"/>
              <a:gd name="connsiteY14-606" fmla="*/ 187 h 3558296"/>
              <a:gd name="connsiteX15-607" fmla="*/ 832543 w 1404434"/>
              <a:gd name="connsiteY15-608" fmla="*/ 647887 h 3558296"/>
              <a:gd name="connsiteX16-609" fmla="*/ 908743 w 1404434"/>
              <a:gd name="connsiteY16-610" fmla="*/ 1038412 h 3558296"/>
              <a:gd name="connsiteX17-611" fmla="*/ 937318 w 1404434"/>
              <a:gd name="connsiteY17-612" fmla="*/ 1286062 h 3558296"/>
              <a:gd name="connsiteX18-613" fmla="*/ 1108768 w 1404434"/>
              <a:gd name="connsiteY18-614" fmla="*/ 1152712 h 3558296"/>
              <a:gd name="connsiteX19-615" fmla="*/ 1337368 w 1404434"/>
              <a:gd name="connsiteY19-616" fmla="*/ 1133662 h 3558296"/>
              <a:gd name="connsiteX20-617" fmla="*/ 1089718 w 1404434"/>
              <a:gd name="connsiteY20-618" fmla="*/ 1190812 h 3558296"/>
              <a:gd name="connsiteX21-619" fmla="*/ 880168 w 1404434"/>
              <a:gd name="connsiteY21-620" fmla="*/ 1495612 h 3558296"/>
              <a:gd name="connsiteX22-621" fmla="*/ 823018 w 1404434"/>
              <a:gd name="connsiteY22-622" fmla="*/ 1857562 h 3558296"/>
              <a:gd name="connsiteX23-623" fmla="*/ 975418 w 1404434"/>
              <a:gd name="connsiteY23-624" fmla="*/ 2314762 h 3558296"/>
              <a:gd name="connsiteX24-625" fmla="*/ 899218 w 1404434"/>
              <a:gd name="connsiteY24-626" fmla="*/ 2552887 h 3558296"/>
              <a:gd name="connsiteX25-627" fmla="*/ 1213543 w 1404434"/>
              <a:gd name="connsiteY25-628" fmla="*/ 2495737 h 3558296"/>
              <a:gd name="connsiteX26-629" fmla="*/ 1404043 w 1404434"/>
              <a:gd name="connsiteY26-630" fmla="*/ 2590987 h 3558296"/>
              <a:gd name="connsiteX27-631" fmla="*/ 1165918 w 1404434"/>
              <a:gd name="connsiteY27-632" fmla="*/ 2533837 h 3558296"/>
              <a:gd name="connsiteX28-633" fmla="*/ 832543 w 1404434"/>
              <a:gd name="connsiteY28-634" fmla="*/ 2695762 h 3558296"/>
              <a:gd name="connsiteX29-635" fmla="*/ 689668 w 1404434"/>
              <a:gd name="connsiteY29-636" fmla="*/ 3048187 h 3558296"/>
              <a:gd name="connsiteX30-637" fmla="*/ 918268 w 1404434"/>
              <a:gd name="connsiteY30-638" fmla="*/ 3381562 h 3558296"/>
              <a:gd name="connsiteX31-639" fmla="*/ 1016693 w 1404434"/>
              <a:gd name="connsiteY31-640" fmla="*/ 3543487 h 3558296"/>
              <a:gd name="connsiteX0-641" fmla="*/ 1016693 w 1404434"/>
              <a:gd name="connsiteY0-642" fmla="*/ 3543487 h 3550128"/>
              <a:gd name="connsiteX1-643" fmla="*/ 591243 w 1404434"/>
              <a:gd name="connsiteY1-644" fmla="*/ 3549837 h 3550128"/>
              <a:gd name="connsiteX2-645" fmla="*/ 394393 w 1404434"/>
              <a:gd name="connsiteY2-646" fmla="*/ 3038662 h 3550128"/>
              <a:gd name="connsiteX3-647" fmla="*/ 746818 w 1404434"/>
              <a:gd name="connsiteY3-648" fmla="*/ 2343337 h 3550128"/>
              <a:gd name="connsiteX4-649" fmla="*/ 560128 w 1404434"/>
              <a:gd name="connsiteY4-650" fmla="*/ 1884232 h 3550128"/>
              <a:gd name="connsiteX5-651" fmla="*/ 58 w 1404434"/>
              <a:gd name="connsiteY5-652" fmla="*/ 1832797 h 3550128"/>
              <a:gd name="connsiteX6-653" fmla="*/ 394393 w 1404434"/>
              <a:gd name="connsiteY6-654" fmla="*/ 1705162 h 3550128"/>
              <a:gd name="connsiteX7-655" fmla="*/ 642043 w 1404434"/>
              <a:gd name="connsiteY7-656" fmla="*/ 1838512 h 3550128"/>
              <a:gd name="connsiteX8-657" fmla="*/ 689668 w 1404434"/>
              <a:gd name="connsiteY8-658" fmla="*/ 1609912 h 3550128"/>
              <a:gd name="connsiteX9-659" fmla="*/ 823018 w 1404434"/>
              <a:gd name="connsiteY9-660" fmla="*/ 1295587 h 3550128"/>
              <a:gd name="connsiteX10-661" fmla="*/ 765868 w 1404434"/>
              <a:gd name="connsiteY10-662" fmla="*/ 771712 h 3550128"/>
              <a:gd name="connsiteX11-663" fmla="*/ 537268 w 1404434"/>
              <a:gd name="connsiteY11-664" fmla="*/ 628837 h 3550128"/>
              <a:gd name="connsiteX12-665" fmla="*/ 689668 w 1404434"/>
              <a:gd name="connsiteY12-666" fmla="*/ 628837 h 3550128"/>
              <a:gd name="connsiteX13-667" fmla="*/ 765868 w 1404434"/>
              <a:gd name="connsiteY13-668" fmla="*/ 714562 h 3550128"/>
              <a:gd name="connsiteX14-669" fmla="*/ 870643 w 1404434"/>
              <a:gd name="connsiteY14-670" fmla="*/ 187 h 3550128"/>
              <a:gd name="connsiteX15-671" fmla="*/ 832543 w 1404434"/>
              <a:gd name="connsiteY15-672" fmla="*/ 647887 h 3550128"/>
              <a:gd name="connsiteX16-673" fmla="*/ 908743 w 1404434"/>
              <a:gd name="connsiteY16-674" fmla="*/ 1038412 h 3550128"/>
              <a:gd name="connsiteX17-675" fmla="*/ 937318 w 1404434"/>
              <a:gd name="connsiteY17-676" fmla="*/ 1286062 h 3550128"/>
              <a:gd name="connsiteX18-677" fmla="*/ 1108768 w 1404434"/>
              <a:gd name="connsiteY18-678" fmla="*/ 1152712 h 3550128"/>
              <a:gd name="connsiteX19-679" fmla="*/ 1337368 w 1404434"/>
              <a:gd name="connsiteY19-680" fmla="*/ 1133662 h 3550128"/>
              <a:gd name="connsiteX20-681" fmla="*/ 1089718 w 1404434"/>
              <a:gd name="connsiteY20-682" fmla="*/ 1190812 h 3550128"/>
              <a:gd name="connsiteX21-683" fmla="*/ 880168 w 1404434"/>
              <a:gd name="connsiteY21-684" fmla="*/ 1495612 h 3550128"/>
              <a:gd name="connsiteX22-685" fmla="*/ 823018 w 1404434"/>
              <a:gd name="connsiteY22-686" fmla="*/ 1857562 h 3550128"/>
              <a:gd name="connsiteX23-687" fmla="*/ 975418 w 1404434"/>
              <a:gd name="connsiteY23-688" fmla="*/ 2314762 h 3550128"/>
              <a:gd name="connsiteX24-689" fmla="*/ 899218 w 1404434"/>
              <a:gd name="connsiteY24-690" fmla="*/ 2552887 h 3550128"/>
              <a:gd name="connsiteX25-691" fmla="*/ 1213543 w 1404434"/>
              <a:gd name="connsiteY25-692" fmla="*/ 2495737 h 3550128"/>
              <a:gd name="connsiteX26-693" fmla="*/ 1404043 w 1404434"/>
              <a:gd name="connsiteY26-694" fmla="*/ 2590987 h 3550128"/>
              <a:gd name="connsiteX27-695" fmla="*/ 1165918 w 1404434"/>
              <a:gd name="connsiteY27-696" fmla="*/ 2533837 h 3550128"/>
              <a:gd name="connsiteX28-697" fmla="*/ 832543 w 1404434"/>
              <a:gd name="connsiteY28-698" fmla="*/ 2695762 h 3550128"/>
              <a:gd name="connsiteX29-699" fmla="*/ 689668 w 1404434"/>
              <a:gd name="connsiteY29-700" fmla="*/ 3048187 h 3550128"/>
              <a:gd name="connsiteX30-701" fmla="*/ 918268 w 1404434"/>
              <a:gd name="connsiteY30-702" fmla="*/ 3381562 h 3550128"/>
              <a:gd name="connsiteX31-703" fmla="*/ 1016693 w 1404434"/>
              <a:gd name="connsiteY31-704" fmla="*/ 3543487 h 3550128"/>
              <a:gd name="connsiteX0-705" fmla="*/ 1016693 w 1404434"/>
              <a:gd name="connsiteY0-706" fmla="*/ 3543487 h 3550128"/>
              <a:gd name="connsiteX1-707" fmla="*/ 591243 w 1404434"/>
              <a:gd name="connsiteY1-708" fmla="*/ 3549837 h 3550128"/>
              <a:gd name="connsiteX2-709" fmla="*/ 394393 w 1404434"/>
              <a:gd name="connsiteY2-710" fmla="*/ 3038662 h 3550128"/>
              <a:gd name="connsiteX3-711" fmla="*/ 746818 w 1404434"/>
              <a:gd name="connsiteY3-712" fmla="*/ 2343337 h 3550128"/>
              <a:gd name="connsiteX4-713" fmla="*/ 560128 w 1404434"/>
              <a:gd name="connsiteY4-714" fmla="*/ 1884232 h 3550128"/>
              <a:gd name="connsiteX5-715" fmla="*/ 58 w 1404434"/>
              <a:gd name="connsiteY5-716" fmla="*/ 1832797 h 3550128"/>
              <a:gd name="connsiteX6-717" fmla="*/ 394393 w 1404434"/>
              <a:gd name="connsiteY6-718" fmla="*/ 1705162 h 3550128"/>
              <a:gd name="connsiteX7-719" fmla="*/ 642043 w 1404434"/>
              <a:gd name="connsiteY7-720" fmla="*/ 1838512 h 3550128"/>
              <a:gd name="connsiteX8-721" fmla="*/ 689668 w 1404434"/>
              <a:gd name="connsiteY8-722" fmla="*/ 1609912 h 3550128"/>
              <a:gd name="connsiteX9-723" fmla="*/ 823018 w 1404434"/>
              <a:gd name="connsiteY9-724" fmla="*/ 1295587 h 3550128"/>
              <a:gd name="connsiteX10-725" fmla="*/ 765868 w 1404434"/>
              <a:gd name="connsiteY10-726" fmla="*/ 771712 h 3550128"/>
              <a:gd name="connsiteX11-727" fmla="*/ 537268 w 1404434"/>
              <a:gd name="connsiteY11-728" fmla="*/ 628837 h 3550128"/>
              <a:gd name="connsiteX12-729" fmla="*/ 689668 w 1404434"/>
              <a:gd name="connsiteY12-730" fmla="*/ 628837 h 3550128"/>
              <a:gd name="connsiteX13-731" fmla="*/ 765868 w 1404434"/>
              <a:gd name="connsiteY13-732" fmla="*/ 714562 h 3550128"/>
              <a:gd name="connsiteX14-733" fmla="*/ 870643 w 1404434"/>
              <a:gd name="connsiteY14-734" fmla="*/ 187 h 3550128"/>
              <a:gd name="connsiteX15-735" fmla="*/ 832543 w 1404434"/>
              <a:gd name="connsiteY15-736" fmla="*/ 647887 h 3550128"/>
              <a:gd name="connsiteX16-737" fmla="*/ 908743 w 1404434"/>
              <a:gd name="connsiteY16-738" fmla="*/ 1038412 h 3550128"/>
              <a:gd name="connsiteX17-739" fmla="*/ 937318 w 1404434"/>
              <a:gd name="connsiteY17-740" fmla="*/ 1286062 h 3550128"/>
              <a:gd name="connsiteX18-741" fmla="*/ 1108768 w 1404434"/>
              <a:gd name="connsiteY18-742" fmla="*/ 1152712 h 3550128"/>
              <a:gd name="connsiteX19-743" fmla="*/ 1337368 w 1404434"/>
              <a:gd name="connsiteY19-744" fmla="*/ 1133662 h 3550128"/>
              <a:gd name="connsiteX20-745" fmla="*/ 1089718 w 1404434"/>
              <a:gd name="connsiteY20-746" fmla="*/ 1190812 h 3550128"/>
              <a:gd name="connsiteX21-747" fmla="*/ 880168 w 1404434"/>
              <a:gd name="connsiteY21-748" fmla="*/ 1495612 h 3550128"/>
              <a:gd name="connsiteX22-749" fmla="*/ 823018 w 1404434"/>
              <a:gd name="connsiteY22-750" fmla="*/ 1857562 h 3550128"/>
              <a:gd name="connsiteX23-751" fmla="*/ 975418 w 1404434"/>
              <a:gd name="connsiteY23-752" fmla="*/ 2314762 h 3550128"/>
              <a:gd name="connsiteX24-753" fmla="*/ 899218 w 1404434"/>
              <a:gd name="connsiteY24-754" fmla="*/ 2552887 h 3550128"/>
              <a:gd name="connsiteX25-755" fmla="*/ 1213543 w 1404434"/>
              <a:gd name="connsiteY25-756" fmla="*/ 2495737 h 3550128"/>
              <a:gd name="connsiteX26-757" fmla="*/ 1404043 w 1404434"/>
              <a:gd name="connsiteY26-758" fmla="*/ 2590987 h 3550128"/>
              <a:gd name="connsiteX27-759" fmla="*/ 1165918 w 1404434"/>
              <a:gd name="connsiteY27-760" fmla="*/ 2533837 h 3550128"/>
              <a:gd name="connsiteX28-761" fmla="*/ 832543 w 1404434"/>
              <a:gd name="connsiteY28-762" fmla="*/ 2695762 h 3550128"/>
              <a:gd name="connsiteX29-763" fmla="*/ 689668 w 1404434"/>
              <a:gd name="connsiteY29-764" fmla="*/ 3048187 h 3550128"/>
              <a:gd name="connsiteX30-765" fmla="*/ 918268 w 1404434"/>
              <a:gd name="connsiteY30-766" fmla="*/ 3381562 h 3550128"/>
              <a:gd name="connsiteX31-767" fmla="*/ 1016693 w 1404434"/>
              <a:gd name="connsiteY31-768" fmla="*/ 3543487 h 3550128"/>
              <a:gd name="connsiteX0-769" fmla="*/ 1016693 w 1404434"/>
              <a:gd name="connsiteY0-770" fmla="*/ 3543487 h 3550128"/>
              <a:gd name="connsiteX1-771" fmla="*/ 591243 w 1404434"/>
              <a:gd name="connsiteY1-772" fmla="*/ 3549837 h 3550128"/>
              <a:gd name="connsiteX2-773" fmla="*/ 394393 w 1404434"/>
              <a:gd name="connsiteY2-774" fmla="*/ 3038662 h 3550128"/>
              <a:gd name="connsiteX3-775" fmla="*/ 746818 w 1404434"/>
              <a:gd name="connsiteY3-776" fmla="*/ 2343337 h 3550128"/>
              <a:gd name="connsiteX4-777" fmla="*/ 560128 w 1404434"/>
              <a:gd name="connsiteY4-778" fmla="*/ 1884232 h 3550128"/>
              <a:gd name="connsiteX5-779" fmla="*/ 58 w 1404434"/>
              <a:gd name="connsiteY5-780" fmla="*/ 1832797 h 3550128"/>
              <a:gd name="connsiteX6-781" fmla="*/ 394393 w 1404434"/>
              <a:gd name="connsiteY6-782" fmla="*/ 1705162 h 3550128"/>
              <a:gd name="connsiteX7-783" fmla="*/ 642043 w 1404434"/>
              <a:gd name="connsiteY7-784" fmla="*/ 1838512 h 3550128"/>
              <a:gd name="connsiteX8-785" fmla="*/ 689668 w 1404434"/>
              <a:gd name="connsiteY8-786" fmla="*/ 1609912 h 3550128"/>
              <a:gd name="connsiteX9-787" fmla="*/ 823018 w 1404434"/>
              <a:gd name="connsiteY9-788" fmla="*/ 1295587 h 3550128"/>
              <a:gd name="connsiteX10-789" fmla="*/ 765868 w 1404434"/>
              <a:gd name="connsiteY10-790" fmla="*/ 771712 h 3550128"/>
              <a:gd name="connsiteX11-791" fmla="*/ 537268 w 1404434"/>
              <a:gd name="connsiteY11-792" fmla="*/ 628837 h 3550128"/>
              <a:gd name="connsiteX12-793" fmla="*/ 689668 w 1404434"/>
              <a:gd name="connsiteY12-794" fmla="*/ 628837 h 3550128"/>
              <a:gd name="connsiteX13-795" fmla="*/ 765868 w 1404434"/>
              <a:gd name="connsiteY13-796" fmla="*/ 714562 h 3550128"/>
              <a:gd name="connsiteX14-797" fmla="*/ 870643 w 1404434"/>
              <a:gd name="connsiteY14-798" fmla="*/ 187 h 3550128"/>
              <a:gd name="connsiteX15-799" fmla="*/ 832543 w 1404434"/>
              <a:gd name="connsiteY15-800" fmla="*/ 647887 h 3550128"/>
              <a:gd name="connsiteX16-801" fmla="*/ 908743 w 1404434"/>
              <a:gd name="connsiteY16-802" fmla="*/ 1038412 h 3550128"/>
              <a:gd name="connsiteX17-803" fmla="*/ 937318 w 1404434"/>
              <a:gd name="connsiteY17-804" fmla="*/ 1286062 h 3550128"/>
              <a:gd name="connsiteX18-805" fmla="*/ 1108768 w 1404434"/>
              <a:gd name="connsiteY18-806" fmla="*/ 1152712 h 3550128"/>
              <a:gd name="connsiteX19-807" fmla="*/ 1337368 w 1404434"/>
              <a:gd name="connsiteY19-808" fmla="*/ 1133662 h 3550128"/>
              <a:gd name="connsiteX20-809" fmla="*/ 1089718 w 1404434"/>
              <a:gd name="connsiteY20-810" fmla="*/ 1190812 h 3550128"/>
              <a:gd name="connsiteX21-811" fmla="*/ 880168 w 1404434"/>
              <a:gd name="connsiteY21-812" fmla="*/ 1495612 h 3550128"/>
              <a:gd name="connsiteX22-813" fmla="*/ 823018 w 1404434"/>
              <a:gd name="connsiteY22-814" fmla="*/ 1857562 h 3550128"/>
              <a:gd name="connsiteX23-815" fmla="*/ 975418 w 1404434"/>
              <a:gd name="connsiteY23-816" fmla="*/ 2314762 h 3550128"/>
              <a:gd name="connsiteX24-817" fmla="*/ 899218 w 1404434"/>
              <a:gd name="connsiteY24-818" fmla="*/ 2552887 h 3550128"/>
              <a:gd name="connsiteX25-819" fmla="*/ 1213543 w 1404434"/>
              <a:gd name="connsiteY25-820" fmla="*/ 2495737 h 3550128"/>
              <a:gd name="connsiteX26-821" fmla="*/ 1404043 w 1404434"/>
              <a:gd name="connsiteY26-822" fmla="*/ 2590987 h 3550128"/>
              <a:gd name="connsiteX27-823" fmla="*/ 1165918 w 1404434"/>
              <a:gd name="connsiteY27-824" fmla="*/ 2533837 h 3550128"/>
              <a:gd name="connsiteX28-825" fmla="*/ 832543 w 1404434"/>
              <a:gd name="connsiteY28-826" fmla="*/ 2695762 h 3550128"/>
              <a:gd name="connsiteX29-827" fmla="*/ 689668 w 1404434"/>
              <a:gd name="connsiteY29-828" fmla="*/ 3048187 h 3550128"/>
              <a:gd name="connsiteX30-829" fmla="*/ 918268 w 1404434"/>
              <a:gd name="connsiteY30-830" fmla="*/ 3381562 h 3550128"/>
              <a:gd name="connsiteX31-831" fmla="*/ 1016693 w 1404434"/>
              <a:gd name="connsiteY31-832" fmla="*/ 3543487 h 3550128"/>
              <a:gd name="connsiteX0-833" fmla="*/ 1016693 w 1404434"/>
              <a:gd name="connsiteY0-834" fmla="*/ 3543487 h 3550128"/>
              <a:gd name="connsiteX1-835" fmla="*/ 591243 w 1404434"/>
              <a:gd name="connsiteY1-836" fmla="*/ 3549837 h 3550128"/>
              <a:gd name="connsiteX2-837" fmla="*/ 394393 w 1404434"/>
              <a:gd name="connsiteY2-838" fmla="*/ 3038662 h 3550128"/>
              <a:gd name="connsiteX3-839" fmla="*/ 746818 w 1404434"/>
              <a:gd name="connsiteY3-840" fmla="*/ 2343337 h 3550128"/>
              <a:gd name="connsiteX4-841" fmla="*/ 560128 w 1404434"/>
              <a:gd name="connsiteY4-842" fmla="*/ 1884232 h 3550128"/>
              <a:gd name="connsiteX5-843" fmla="*/ 58 w 1404434"/>
              <a:gd name="connsiteY5-844" fmla="*/ 1832797 h 3550128"/>
              <a:gd name="connsiteX6-845" fmla="*/ 394393 w 1404434"/>
              <a:gd name="connsiteY6-846" fmla="*/ 1705162 h 3550128"/>
              <a:gd name="connsiteX7-847" fmla="*/ 642043 w 1404434"/>
              <a:gd name="connsiteY7-848" fmla="*/ 1838512 h 3550128"/>
              <a:gd name="connsiteX8-849" fmla="*/ 689668 w 1404434"/>
              <a:gd name="connsiteY8-850" fmla="*/ 1609912 h 3550128"/>
              <a:gd name="connsiteX9-851" fmla="*/ 823018 w 1404434"/>
              <a:gd name="connsiteY9-852" fmla="*/ 1295587 h 3550128"/>
              <a:gd name="connsiteX10-853" fmla="*/ 765868 w 1404434"/>
              <a:gd name="connsiteY10-854" fmla="*/ 771712 h 3550128"/>
              <a:gd name="connsiteX11-855" fmla="*/ 537268 w 1404434"/>
              <a:gd name="connsiteY11-856" fmla="*/ 628837 h 3550128"/>
              <a:gd name="connsiteX12-857" fmla="*/ 689668 w 1404434"/>
              <a:gd name="connsiteY12-858" fmla="*/ 628837 h 3550128"/>
              <a:gd name="connsiteX13-859" fmla="*/ 765868 w 1404434"/>
              <a:gd name="connsiteY13-860" fmla="*/ 714562 h 3550128"/>
              <a:gd name="connsiteX14-861" fmla="*/ 870643 w 1404434"/>
              <a:gd name="connsiteY14-862" fmla="*/ 187 h 3550128"/>
              <a:gd name="connsiteX15-863" fmla="*/ 832543 w 1404434"/>
              <a:gd name="connsiteY15-864" fmla="*/ 647887 h 3550128"/>
              <a:gd name="connsiteX16-865" fmla="*/ 908743 w 1404434"/>
              <a:gd name="connsiteY16-866" fmla="*/ 1038412 h 3550128"/>
              <a:gd name="connsiteX17-867" fmla="*/ 937318 w 1404434"/>
              <a:gd name="connsiteY17-868" fmla="*/ 1286062 h 3550128"/>
              <a:gd name="connsiteX18-869" fmla="*/ 1108768 w 1404434"/>
              <a:gd name="connsiteY18-870" fmla="*/ 1152712 h 3550128"/>
              <a:gd name="connsiteX19-871" fmla="*/ 1337368 w 1404434"/>
              <a:gd name="connsiteY19-872" fmla="*/ 1133662 h 3550128"/>
              <a:gd name="connsiteX20-873" fmla="*/ 1089718 w 1404434"/>
              <a:gd name="connsiteY20-874" fmla="*/ 1190812 h 3550128"/>
              <a:gd name="connsiteX21-875" fmla="*/ 880168 w 1404434"/>
              <a:gd name="connsiteY21-876" fmla="*/ 1495612 h 3550128"/>
              <a:gd name="connsiteX22-877" fmla="*/ 823018 w 1404434"/>
              <a:gd name="connsiteY22-878" fmla="*/ 1857562 h 3550128"/>
              <a:gd name="connsiteX23-879" fmla="*/ 975418 w 1404434"/>
              <a:gd name="connsiteY23-880" fmla="*/ 2314762 h 3550128"/>
              <a:gd name="connsiteX24-881" fmla="*/ 899218 w 1404434"/>
              <a:gd name="connsiteY24-882" fmla="*/ 2552887 h 3550128"/>
              <a:gd name="connsiteX25-883" fmla="*/ 1213543 w 1404434"/>
              <a:gd name="connsiteY25-884" fmla="*/ 2495737 h 3550128"/>
              <a:gd name="connsiteX26-885" fmla="*/ 1404043 w 1404434"/>
              <a:gd name="connsiteY26-886" fmla="*/ 2590987 h 3550128"/>
              <a:gd name="connsiteX27-887" fmla="*/ 1165918 w 1404434"/>
              <a:gd name="connsiteY27-888" fmla="*/ 2533837 h 3550128"/>
              <a:gd name="connsiteX28-889" fmla="*/ 832543 w 1404434"/>
              <a:gd name="connsiteY28-890" fmla="*/ 2695762 h 3550128"/>
              <a:gd name="connsiteX29-891" fmla="*/ 689668 w 1404434"/>
              <a:gd name="connsiteY29-892" fmla="*/ 3048187 h 3550128"/>
              <a:gd name="connsiteX30-893" fmla="*/ 918268 w 1404434"/>
              <a:gd name="connsiteY30-894" fmla="*/ 3381562 h 3550128"/>
              <a:gd name="connsiteX31-895" fmla="*/ 1016693 w 1404434"/>
              <a:gd name="connsiteY31-896" fmla="*/ 3543487 h 3550128"/>
              <a:gd name="connsiteX0-897" fmla="*/ 1016693 w 1404434"/>
              <a:gd name="connsiteY0-898" fmla="*/ 3543487 h 3550128"/>
              <a:gd name="connsiteX1-899" fmla="*/ 591243 w 1404434"/>
              <a:gd name="connsiteY1-900" fmla="*/ 3549837 h 3550128"/>
              <a:gd name="connsiteX2-901" fmla="*/ 394393 w 1404434"/>
              <a:gd name="connsiteY2-902" fmla="*/ 3038662 h 3550128"/>
              <a:gd name="connsiteX3-903" fmla="*/ 746818 w 1404434"/>
              <a:gd name="connsiteY3-904" fmla="*/ 2343337 h 3550128"/>
              <a:gd name="connsiteX4-905" fmla="*/ 560128 w 1404434"/>
              <a:gd name="connsiteY4-906" fmla="*/ 1884232 h 3550128"/>
              <a:gd name="connsiteX5-907" fmla="*/ 58 w 1404434"/>
              <a:gd name="connsiteY5-908" fmla="*/ 1832797 h 3550128"/>
              <a:gd name="connsiteX6-909" fmla="*/ 394393 w 1404434"/>
              <a:gd name="connsiteY6-910" fmla="*/ 1705162 h 3550128"/>
              <a:gd name="connsiteX7-911" fmla="*/ 642043 w 1404434"/>
              <a:gd name="connsiteY7-912" fmla="*/ 1838512 h 3550128"/>
              <a:gd name="connsiteX8-913" fmla="*/ 689668 w 1404434"/>
              <a:gd name="connsiteY8-914" fmla="*/ 1609912 h 3550128"/>
              <a:gd name="connsiteX9-915" fmla="*/ 823018 w 1404434"/>
              <a:gd name="connsiteY9-916" fmla="*/ 1295587 h 3550128"/>
              <a:gd name="connsiteX10-917" fmla="*/ 765868 w 1404434"/>
              <a:gd name="connsiteY10-918" fmla="*/ 771712 h 3550128"/>
              <a:gd name="connsiteX11-919" fmla="*/ 537268 w 1404434"/>
              <a:gd name="connsiteY11-920" fmla="*/ 628837 h 3550128"/>
              <a:gd name="connsiteX12-921" fmla="*/ 689668 w 1404434"/>
              <a:gd name="connsiteY12-922" fmla="*/ 628837 h 3550128"/>
              <a:gd name="connsiteX13-923" fmla="*/ 765868 w 1404434"/>
              <a:gd name="connsiteY13-924" fmla="*/ 714562 h 3550128"/>
              <a:gd name="connsiteX14-925" fmla="*/ 870643 w 1404434"/>
              <a:gd name="connsiteY14-926" fmla="*/ 187 h 3550128"/>
              <a:gd name="connsiteX15-927" fmla="*/ 832543 w 1404434"/>
              <a:gd name="connsiteY15-928" fmla="*/ 647887 h 3550128"/>
              <a:gd name="connsiteX16-929" fmla="*/ 908743 w 1404434"/>
              <a:gd name="connsiteY16-930" fmla="*/ 1038412 h 3550128"/>
              <a:gd name="connsiteX17-931" fmla="*/ 937318 w 1404434"/>
              <a:gd name="connsiteY17-932" fmla="*/ 1286062 h 3550128"/>
              <a:gd name="connsiteX18-933" fmla="*/ 1108768 w 1404434"/>
              <a:gd name="connsiteY18-934" fmla="*/ 1152712 h 3550128"/>
              <a:gd name="connsiteX19-935" fmla="*/ 1337368 w 1404434"/>
              <a:gd name="connsiteY19-936" fmla="*/ 1133662 h 3550128"/>
              <a:gd name="connsiteX20-937" fmla="*/ 1089718 w 1404434"/>
              <a:gd name="connsiteY20-938" fmla="*/ 1190812 h 3550128"/>
              <a:gd name="connsiteX21-939" fmla="*/ 880168 w 1404434"/>
              <a:gd name="connsiteY21-940" fmla="*/ 1495612 h 3550128"/>
              <a:gd name="connsiteX22-941" fmla="*/ 823018 w 1404434"/>
              <a:gd name="connsiteY22-942" fmla="*/ 1857562 h 3550128"/>
              <a:gd name="connsiteX23-943" fmla="*/ 975418 w 1404434"/>
              <a:gd name="connsiteY23-944" fmla="*/ 2314762 h 3550128"/>
              <a:gd name="connsiteX24-945" fmla="*/ 899218 w 1404434"/>
              <a:gd name="connsiteY24-946" fmla="*/ 2552887 h 3550128"/>
              <a:gd name="connsiteX25-947" fmla="*/ 1213543 w 1404434"/>
              <a:gd name="connsiteY25-948" fmla="*/ 2495737 h 3550128"/>
              <a:gd name="connsiteX26-949" fmla="*/ 1404043 w 1404434"/>
              <a:gd name="connsiteY26-950" fmla="*/ 2590987 h 3550128"/>
              <a:gd name="connsiteX27-951" fmla="*/ 1165918 w 1404434"/>
              <a:gd name="connsiteY27-952" fmla="*/ 2533837 h 3550128"/>
              <a:gd name="connsiteX28-953" fmla="*/ 832543 w 1404434"/>
              <a:gd name="connsiteY28-954" fmla="*/ 2695762 h 3550128"/>
              <a:gd name="connsiteX29-955" fmla="*/ 689668 w 1404434"/>
              <a:gd name="connsiteY29-956" fmla="*/ 3048187 h 3550128"/>
              <a:gd name="connsiteX30-957" fmla="*/ 918268 w 1404434"/>
              <a:gd name="connsiteY30-958" fmla="*/ 3381562 h 3550128"/>
              <a:gd name="connsiteX31-959" fmla="*/ 1016693 w 1404434"/>
              <a:gd name="connsiteY31-960" fmla="*/ 3543487 h 3550128"/>
              <a:gd name="connsiteX0-961" fmla="*/ 1016693 w 1404434"/>
              <a:gd name="connsiteY0-962" fmla="*/ 3543487 h 3550128"/>
              <a:gd name="connsiteX1-963" fmla="*/ 591243 w 1404434"/>
              <a:gd name="connsiteY1-964" fmla="*/ 3549837 h 3550128"/>
              <a:gd name="connsiteX2-965" fmla="*/ 394393 w 1404434"/>
              <a:gd name="connsiteY2-966" fmla="*/ 3038662 h 3550128"/>
              <a:gd name="connsiteX3-967" fmla="*/ 746818 w 1404434"/>
              <a:gd name="connsiteY3-968" fmla="*/ 2343337 h 3550128"/>
              <a:gd name="connsiteX4-969" fmla="*/ 560128 w 1404434"/>
              <a:gd name="connsiteY4-970" fmla="*/ 1884232 h 3550128"/>
              <a:gd name="connsiteX5-971" fmla="*/ 58 w 1404434"/>
              <a:gd name="connsiteY5-972" fmla="*/ 1832797 h 3550128"/>
              <a:gd name="connsiteX6-973" fmla="*/ 394393 w 1404434"/>
              <a:gd name="connsiteY6-974" fmla="*/ 1705162 h 3550128"/>
              <a:gd name="connsiteX7-975" fmla="*/ 642043 w 1404434"/>
              <a:gd name="connsiteY7-976" fmla="*/ 1838512 h 3550128"/>
              <a:gd name="connsiteX8-977" fmla="*/ 689668 w 1404434"/>
              <a:gd name="connsiteY8-978" fmla="*/ 1609912 h 3550128"/>
              <a:gd name="connsiteX9-979" fmla="*/ 823018 w 1404434"/>
              <a:gd name="connsiteY9-980" fmla="*/ 1295587 h 3550128"/>
              <a:gd name="connsiteX10-981" fmla="*/ 765868 w 1404434"/>
              <a:gd name="connsiteY10-982" fmla="*/ 771712 h 3550128"/>
              <a:gd name="connsiteX11-983" fmla="*/ 537268 w 1404434"/>
              <a:gd name="connsiteY11-984" fmla="*/ 628837 h 3550128"/>
              <a:gd name="connsiteX12-985" fmla="*/ 689668 w 1404434"/>
              <a:gd name="connsiteY12-986" fmla="*/ 628837 h 3550128"/>
              <a:gd name="connsiteX13-987" fmla="*/ 765868 w 1404434"/>
              <a:gd name="connsiteY13-988" fmla="*/ 714562 h 3550128"/>
              <a:gd name="connsiteX14-989" fmla="*/ 870643 w 1404434"/>
              <a:gd name="connsiteY14-990" fmla="*/ 187 h 3550128"/>
              <a:gd name="connsiteX15-991" fmla="*/ 832543 w 1404434"/>
              <a:gd name="connsiteY15-992" fmla="*/ 647887 h 3550128"/>
              <a:gd name="connsiteX16-993" fmla="*/ 908743 w 1404434"/>
              <a:gd name="connsiteY16-994" fmla="*/ 1038412 h 3550128"/>
              <a:gd name="connsiteX17-995" fmla="*/ 937318 w 1404434"/>
              <a:gd name="connsiteY17-996" fmla="*/ 1286062 h 3550128"/>
              <a:gd name="connsiteX18-997" fmla="*/ 1108768 w 1404434"/>
              <a:gd name="connsiteY18-998" fmla="*/ 1152712 h 3550128"/>
              <a:gd name="connsiteX19-999" fmla="*/ 1337368 w 1404434"/>
              <a:gd name="connsiteY19-1000" fmla="*/ 1133662 h 3550128"/>
              <a:gd name="connsiteX20-1001" fmla="*/ 1089718 w 1404434"/>
              <a:gd name="connsiteY20-1002" fmla="*/ 1190812 h 3550128"/>
              <a:gd name="connsiteX21-1003" fmla="*/ 880168 w 1404434"/>
              <a:gd name="connsiteY21-1004" fmla="*/ 1495612 h 3550128"/>
              <a:gd name="connsiteX22-1005" fmla="*/ 823018 w 1404434"/>
              <a:gd name="connsiteY22-1006" fmla="*/ 1857562 h 3550128"/>
              <a:gd name="connsiteX23-1007" fmla="*/ 975418 w 1404434"/>
              <a:gd name="connsiteY23-1008" fmla="*/ 2314762 h 3550128"/>
              <a:gd name="connsiteX24-1009" fmla="*/ 899218 w 1404434"/>
              <a:gd name="connsiteY24-1010" fmla="*/ 2552887 h 3550128"/>
              <a:gd name="connsiteX25-1011" fmla="*/ 1213543 w 1404434"/>
              <a:gd name="connsiteY25-1012" fmla="*/ 2495737 h 3550128"/>
              <a:gd name="connsiteX26-1013" fmla="*/ 1404043 w 1404434"/>
              <a:gd name="connsiteY26-1014" fmla="*/ 2590987 h 3550128"/>
              <a:gd name="connsiteX27-1015" fmla="*/ 1165918 w 1404434"/>
              <a:gd name="connsiteY27-1016" fmla="*/ 2533837 h 3550128"/>
              <a:gd name="connsiteX28-1017" fmla="*/ 832543 w 1404434"/>
              <a:gd name="connsiteY28-1018" fmla="*/ 2695762 h 3550128"/>
              <a:gd name="connsiteX29-1019" fmla="*/ 689668 w 1404434"/>
              <a:gd name="connsiteY29-1020" fmla="*/ 3048187 h 3550128"/>
              <a:gd name="connsiteX30-1021" fmla="*/ 918268 w 1404434"/>
              <a:gd name="connsiteY30-1022" fmla="*/ 3381562 h 3550128"/>
              <a:gd name="connsiteX31-1023" fmla="*/ 1016693 w 1404434"/>
              <a:gd name="connsiteY31-1024" fmla="*/ 3543487 h 3550128"/>
              <a:gd name="connsiteX0-1025" fmla="*/ 1016693 w 1404434"/>
              <a:gd name="connsiteY0-1026" fmla="*/ 3543487 h 3550128"/>
              <a:gd name="connsiteX1-1027" fmla="*/ 591243 w 1404434"/>
              <a:gd name="connsiteY1-1028" fmla="*/ 3549837 h 3550128"/>
              <a:gd name="connsiteX2-1029" fmla="*/ 394393 w 1404434"/>
              <a:gd name="connsiteY2-1030" fmla="*/ 3038662 h 3550128"/>
              <a:gd name="connsiteX3-1031" fmla="*/ 746818 w 1404434"/>
              <a:gd name="connsiteY3-1032" fmla="*/ 2343337 h 3550128"/>
              <a:gd name="connsiteX4-1033" fmla="*/ 560128 w 1404434"/>
              <a:gd name="connsiteY4-1034" fmla="*/ 1884232 h 3550128"/>
              <a:gd name="connsiteX5-1035" fmla="*/ 58 w 1404434"/>
              <a:gd name="connsiteY5-1036" fmla="*/ 1832797 h 3550128"/>
              <a:gd name="connsiteX6-1037" fmla="*/ 394393 w 1404434"/>
              <a:gd name="connsiteY6-1038" fmla="*/ 1705162 h 3550128"/>
              <a:gd name="connsiteX7-1039" fmla="*/ 642043 w 1404434"/>
              <a:gd name="connsiteY7-1040" fmla="*/ 1838512 h 3550128"/>
              <a:gd name="connsiteX8-1041" fmla="*/ 689668 w 1404434"/>
              <a:gd name="connsiteY8-1042" fmla="*/ 1609912 h 3550128"/>
              <a:gd name="connsiteX9-1043" fmla="*/ 823018 w 1404434"/>
              <a:gd name="connsiteY9-1044" fmla="*/ 1295587 h 3550128"/>
              <a:gd name="connsiteX10-1045" fmla="*/ 765868 w 1404434"/>
              <a:gd name="connsiteY10-1046" fmla="*/ 771712 h 3550128"/>
              <a:gd name="connsiteX11-1047" fmla="*/ 537268 w 1404434"/>
              <a:gd name="connsiteY11-1048" fmla="*/ 628837 h 3550128"/>
              <a:gd name="connsiteX12-1049" fmla="*/ 689668 w 1404434"/>
              <a:gd name="connsiteY12-1050" fmla="*/ 628837 h 3550128"/>
              <a:gd name="connsiteX13-1051" fmla="*/ 765868 w 1404434"/>
              <a:gd name="connsiteY13-1052" fmla="*/ 714562 h 3550128"/>
              <a:gd name="connsiteX14-1053" fmla="*/ 870643 w 1404434"/>
              <a:gd name="connsiteY14-1054" fmla="*/ 187 h 3550128"/>
              <a:gd name="connsiteX15-1055" fmla="*/ 832543 w 1404434"/>
              <a:gd name="connsiteY15-1056" fmla="*/ 647887 h 3550128"/>
              <a:gd name="connsiteX16-1057" fmla="*/ 908743 w 1404434"/>
              <a:gd name="connsiteY16-1058" fmla="*/ 1038412 h 3550128"/>
              <a:gd name="connsiteX17-1059" fmla="*/ 937318 w 1404434"/>
              <a:gd name="connsiteY17-1060" fmla="*/ 1286062 h 3550128"/>
              <a:gd name="connsiteX18-1061" fmla="*/ 1108768 w 1404434"/>
              <a:gd name="connsiteY18-1062" fmla="*/ 1152712 h 3550128"/>
              <a:gd name="connsiteX19-1063" fmla="*/ 1337368 w 1404434"/>
              <a:gd name="connsiteY19-1064" fmla="*/ 1133662 h 3550128"/>
              <a:gd name="connsiteX20-1065" fmla="*/ 1089718 w 1404434"/>
              <a:gd name="connsiteY20-1066" fmla="*/ 1190812 h 3550128"/>
              <a:gd name="connsiteX21-1067" fmla="*/ 880168 w 1404434"/>
              <a:gd name="connsiteY21-1068" fmla="*/ 1495612 h 3550128"/>
              <a:gd name="connsiteX22-1069" fmla="*/ 823018 w 1404434"/>
              <a:gd name="connsiteY22-1070" fmla="*/ 1857562 h 3550128"/>
              <a:gd name="connsiteX23-1071" fmla="*/ 975418 w 1404434"/>
              <a:gd name="connsiteY23-1072" fmla="*/ 2314762 h 3550128"/>
              <a:gd name="connsiteX24-1073" fmla="*/ 899218 w 1404434"/>
              <a:gd name="connsiteY24-1074" fmla="*/ 2552887 h 3550128"/>
              <a:gd name="connsiteX25-1075" fmla="*/ 1213543 w 1404434"/>
              <a:gd name="connsiteY25-1076" fmla="*/ 2495737 h 3550128"/>
              <a:gd name="connsiteX26-1077" fmla="*/ 1404043 w 1404434"/>
              <a:gd name="connsiteY26-1078" fmla="*/ 2590987 h 3550128"/>
              <a:gd name="connsiteX27-1079" fmla="*/ 1165918 w 1404434"/>
              <a:gd name="connsiteY27-1080" fmla="*/ 2533837 h 3550128"/>
              <a:gd name="connsiteX28-1081" fmla="*/ 832543 w 1404434"/>
              <a:gd name="connsiteY28-1082" fmla="*/ 2695762 h 3550128"/>
              <a:gd name="connsiteX29-1083" fmla="*/ 689668 w 1404434"/>
              <a:gd name="connsiteY29-1084" fmla="*/ 3048187 h 3550128"/>
              <a:gd name="connsiteX30-1085" fmla="*/ 918268 w 1404434"/>
              <a:gd name="connsiteY30-1086" fmla="*/ 3381562 h 3550128"/>
              <a:gd name="connsiteX31-1087" fmla="*/ 1016693 w 1404434"/>
              <a:gd name="connsiteY31-1088" fmla="*/ 3543487 h 3550128"/>
              <a:gd name="connsiteX0-1089" fmla="*/ 1016693 w 1404434"/>
              <a:gd name="connsiteY0-1090" fmla="*/ 3543487 h 3550128"/>
              <a:gd name="connsiteX1-1091" fmla="*/ 591243 w 1404434"/>
              <a:gd name="connsiteY1-1092" fmla="*/ 3549837 h 3550128"/>
              <a:gd name="connsiteX2-1093" fmla="*/ 394393 w 1404434"/>
              <a:gd name="connsiteY2-1094" fmla="*/ 3038662 h 3550128"/>
              <a:gd name="connsiteX3-1095" fmla="*/ 746818 w 1404434"/>
              <a:gd name="connsiteY3-1096" fmla="*/ 2343337 h 3550128"/>
              <a:gd name="connsiteX4-1097" fmla="*/ 560128 w 1404434"/>
              <a:gd name="connsiteY4-1098" fmla="*/ 1884232 h 3550128"/>
              <a:gd name="connsiteX5-1099" fmla="*/ 58 w 1404434"/>
              <a:gd name="connsiteY5-1100" fmla="*/ 1832797 h 3550128"/>
              <a:gd name="connsiteX6-1101" fmla="*/ 394393 w 1404434"/>
              <a:gd name="connsiteY6-1102" fmla="*/ 1705162 h 3550128"/>
              <a:gd name="connsiteX7-1103" fmla="*/ 642043 w 1404434"/>
              <a:gd name="connsiteY7-1104" fmla="*/ 1838512 h 3550128"/>
              <a:gd name="connsiteX8-1105" fmla="*/ 689668 w 1404434"/>
              <a:gd name="connsiteY8-1106" fmla="*/ 1609912 h 3550128"/>
              <a:gd name="connsiteX9-1107" fmla="*/ 823018 w 1404434"/>
              <a:gd name="connsiteY9-1108" fmla="*/ 1295587 h 3550128"/>
              <a:gd name="connsiteX10-1109" fmla="*/ 765868 w 1404434"/>
              <a:gd name="connsiteY10-1110" fmla="*/ 771712 h 3550128"/>
              <a:gd name="connsiteX11-1111" fmla="*/ 537268 w 1404434"/>
              <a:gd name="connsiteY11-1112" fmla="*/ 628837 h 3550128"/>
              <a:gd name="connsiteX12-1113" fmla="*/ 689668 w 1404434"/>
              <a:gd name="connsiteY12-1114" fmla="*/ 628837 h 3550128"/>
              <a:gd name="connsiteX13-1115" fmla="*/ 765868 w 1404434"/>
              <a:gd name="connsiteY13-1116" fmla="*/ 714562 h 3550128"/>
              <a:gd name="connsiteX14-1117" fmla="*/ 870643 w 1404434"/>
              <a:gd name="connsiteY14-1118" fmla="*/ 187 h 3550128"/>
              <a:gd name="connsiteX15-1119" fmla="*/ 832543 w 1404434"/>
              <a:gd name="connsiteY15-1120" fmla="*/ 647887 h 3550128"/>
              <a:gd name="connsiteX16-1121" fmla="*/ 908743 w 1404434"/>
              <a:gd name="connsiteY16-1122" fmla="*/ 1038412 h 3550128"/>
              <a:gd name="connsiteX17-1123" fmla="*/ 937318 w 1404434"/>
              <a:gd name="connsiteY17-1124" fmla="*/ 1286062 h 3550128"/>
              <a:gd name="connsiteX18-1125" fmla="*/ 1108768 w 1404434"/>
              <a:gd name="connsiteY18-1126" fmla="*/ 1152712 h 3550128"/>
              <a:gd name="connsiteX19-1127" fmla="*/ 1337368 w 1404434"/>
              <a:gd name="connsiteY19-1128" fmla="*/ 1133662 h 3550128"/>
              <a:gd name="connsiteX20-1129" fmla="*/ 1089718 w 1404434"/>
              <a:gd name="connsiteY20-1130" fmla="*/ 1190812 h 3550128"/>
              <a:gd name="connsiteX21-1131" fmla="*/ 880168 w 1404434"/>
              <a:gd name="connsiteY21-1132" fmla="*/ 1495612 h 3550128"/>
              <a:gd name="connsiteX22-1133" fmla="*/ 823018 w 1404434"/>
              <a:gd name="connsiteY22-1134" fmla="*/ 1857562 h 3550128"/>
              <a:gd name="connsiteX23-1135" fmla="*/ 975418 w 1404434"/>
              <a:gd name="connsiteY23-1136" fmla="*/ 2314762 h 3550128"/>
              <a:gd name="connsiteX24-1137" fmla="*/ 899218 w 1404434"/>
              <a:gd name="connsiteY24-1138" fmla="*/ 2552887 h 3550128"/>
              <a:gd name="connsiteX25-1139" fmla="*/ 1213543 w 1404434"/>
              <a:gd name="connsiteY25-1140" fmla="*/ 2495737 h 3550128"/>
              <a:gd name="connsiteX26-1141" fmla="*/ 1404043 w 1404434"/>
              <a:gd name="connsiteY26-1142" fmla="*/ 2590987 h 3550128"/>
              <a:gd name="connsiteX27-1143" fmla="*/ 1165918 w 1404434"/>
              <a:gd name="connsiteY27-1144" fmla="*/ 2533837 h 3550128"/>
              <a:gd name="connsiteX28-1145" fmla="*/ 832543 w 1404434"/>
              <a:gd name="connsiteY28-1146" fmla="*/ 2695762 h 3550128"/>
              <a:gd name="connsiteX29-1147" fmla="*/ 689668 w 1404434"/>
              <a:gd name="connsiteY29-1148" fmla="*/ 3048187 h 3550128"/>
              <a:gd name="connsiteX30-1149" fmla="*/ 918268 w 1404434"/>
              <a:gd name="connsiteY30-1150" fmla="*/ 3381562 h 3550128"/>
              <a:gd name="connsiteX31-1151" fmla="*/ 1016693 w 1404434"/>
              <a:gd name="connsiteY31-1152" fmla="*/ 3543487 h 3550128"/>
              <a:gd name="connsiteX0-1153" fmla="*/ 1016693 w 1404434"/>
              <a:gd name="connsiteY0-1154" fmla="*/ 3543487 h 3550128"/>
              <a:gd name="connsiteX1-1155" fmla="*/ 591243 w 1404434"/>
              <a:gd name="connsiteY1-1156" fmla="*/ 3549837 h 3550128"/>
              <a:gd name="connsiteX2-1157" fmla="*/ 394393 w 1404434"/>
              <a:gd name="connsiteY2-1158" fmla="*/ 3038662 h 3550128"/>
              <a:gd name="connsiteX3-1159" fmla="*/ 746818 w 1404434"/>
              <a:gd name="connsiteY3-1160" fmla="*/ 2343337 h 3550128"/>
              <a:gd name="connsiteX4-1161" fmla="*/ 560128 w 1404434"/>
              <a:gd name="connsiteY4-1162" fmla="*/ 1884232 h 3550128"/>
              <a:gd name="connsiteX5-1163" fmla="*/ 58 w 1404434"/>
              <a:gd name="connsiteY5-1164" fmla="*/ 1832797 h 3550128"/>
              <a:gd name="connsiteX6-1165" fmla="*/ 394393 w 1404434"/>
              <a:gd name="connsiteY6-1166" fmla="*/ 1705162 h 3550128"/>
              <a:gd name="connsiteX7-1167" fmla="*/ 642043 w 1404434"/>
              <a:gd name="connsiteY7-1168" fmla="*/ 1838512 h 3550128"/>
              <a:gd name="connsiteX8-1169" fmla="*/ 689668 w 1404434"/>
              <a:gd name="connsiteY8-1170" fmla="*/ 1609912 h 3550128"/>
              <a:gd name="connsiteX9-1171" fmla="*/ 823018 w 1404434"/>
              <a:gd name="connsiteY9-1172" fmla="*/ 1295587 h 3550128"/>
              <a:gd name="connsiteX10-1173" fmla="*/ 765868 w 1404434"/>
              <a:gd name="connsiteY10-1174" fmla="*/ 771712 h 3550128"/>
              <a:gd name="connsiteX11-1175" fmla="*/ 537268 w 1404434"/>
              <a:gd name="connsiteY11-1176" fmla="*/ 628837 h 3550128"/>
              <a:gd name="connsiteX12-1177" fmla="*/ 689668 w 1404434"/>
              <a:gd name="connsiteY12-1178" fmla="*/ 628837 h 3550128"/>
              <a:gd name="connsiteX13-1179" fmla="*/ 765868 w 1404434"/>
              <a:gd name="connsiteY13-1180" fmla="*/ 714562 h 3550128"/>
              <a:gd name="connsiteX14-1181" fmla="*/ 870643 w 1404434"/>
              <a:gd name="connsiteY14-1182" fmla="*/ 187 h 3550128"/>
              <a:gd name="connsiteX15-1183" fmla="*/ 832543 w 1404434"/>
              <a:gd name="connsiteY15-1184" fmla="*/ 647887 h 3550128"/>
              <a:gd name="connsiteX16-1185" fmla="*/ 908743 w 1404434"/>
              <a:gd name="connsiteY16-1186" fmla="*/ 1038412 h 3550128"/>
              <a:gd name="connsiteX17-1187" fmla="*/ 937318 w 1404434"/>
              <a:gd name="connsiteY17-1188" fmla="*/ 1286062 h 3550128"/>
              <a:gd name="connsiteX18-1189" fmla="*/ 1108768 w 1404434"/>
              <a:gd name="connsiteY18-1190" fmla="*/ 1152712 h 3550128"/>
              <a:gd name="connsiteX19-1191" fmla="*/ 1337368 w 1404434"/>
              <a:gd name="connsiteY19-1192" fmla="*/ 1133662 h 3550128"/>
              <a:gd name="connsiteX20-1193" fmla="*/ 1089718 w 1404434"/>
              <a:gd name="connsiteY20-1194" fmla="*/ 1190812 h 3550128"/>
              <a:gd name="connsiteX21-1195" fmla="*/ 880168 w 1404434"/>
              <a:gd name="connsiteY21-1196" fmla="*/ 1495612 h 3550128"/>
              <a:gd name="connsiteX22-1197" fmla="*/ 823018 w 1404434"/>
              <a:gd name="connsiteY22-1198" fmla="*/ 1857562 h 3550128"/>
              <a:gd name="connsiteX23-1199" fmla="*/ 975418 w 1404434"/>
              <a:gd name="connsiteY23-1200" fmla="*/ 2314762 h 3550128"/>
              <a:gd name="connsiteX24-1201" fmla="*/ 899218 w 1404434"/>
              <a:gd name="connsiteY24-1202" fmla="*/ 2552887 h 3550128"/>
              <a:gd name="connsiteX25-1203" fmla="*/ 1213543 w 1404434"/>
              <a:gd name="connsiteY25-1204" fmla="*/ 2495737 h 3550128"/>
              <a:gd name="connsiteX26-1205" fmla="*/ 1404043 w 1404434"/>
              <a:gd name="connsiteY26-1206" fmla="*/ 2590987 h 3550128"/>
              <a:gd name="connsiteX27-1207" fmla="*/ 1165918 w 1404434"/>
              <a:gd name="connsiteY27-1208" fmla="*/ 2533837 h 3550128"/>
              <a:gd name="connsiteX28-1209" fmla="*/ 832543 w 1404434"/>
              <a:gd name="connsiteY28-1210" fmla="*/ 2695762 h 3550128"/>
              <a:gd name="connsiteX29-1211" fmla="*/ 689668 w 1404434"/>
              <a:gd name="connsiteY29-1212" fmla="*/ 3048187 h 3550128"/>
              <a:gd name="connsiteX30-1213" fmla="*/ 918268 w 1404434"/>
              <a:gd name="connsiteY30-1214" fmla="*/ 3381562 h 3550128"/>
              <a:gd name="connsiteX31-1215" fmla="*/ 1016693 w 1404434"/>
              <a:gd name="connsiteY31-1216" fmla="*/ 3543487 h 3550128"/>
              <a:gd name="connsiteX0-1217" fmla="*/ 1016693 w 1404434"/>
              <a:gd name="connsiteY0-1218" fmla="*/ 3543487 h 3550128"/>
              <a:gd name="connsiteX1-1219" fmla="*/ 591243 w 1404434"/>
              <a:gd name="connsiteY1-1220" fmla="*/ 3549837 h 3550128"/>
              <a:gd name="connsiteX2-1221" fmla="*/ 394393 w 1404434"/>
              <a:gd name="connsiteY2-1222" fmla="*/ 3038662 h 3550128"/>
              <a:gd name="connsiteX3-1223" fmla="*/ 746818 w 1404434"/>
              <a:gd name="connsiteY3-1224" fmla="*/ 2343337 h 3550128"/>
              <a:gd name="connsiteX4-1225" fmla="*/ 560128 w 1404434"/>
              <a:gd name="connsiteY4-1226" fmla="*/ 1884232 h 3550128"/>
              <a:gd name="connsiteX5-1227" fmla="*/ 58 w 1404434"/>
              <a:gd name="connsiteY5-1228" fmla="*/ 1832797 h 3550128"/>
              <a:gd name="connsiteX6-1229" fmla="*/ 394393 w 1404434"/>
              <a:gd name="connsiteY6-1230" fmla="*/ 1705162 h 3550128"/>
              <a:gd name="connsiteX7-1231" fmla="*/ 642043 w 1404434"/>
              <a:gd name="connsiteY7-1232" fmla="*/ 1838512 h 3550128"/>
              <a:gd name="connsiteX8-1233" fmla="*/ 689668 w 1404434"/>
              <a:gd name="connsiteY8-1234" fmla="*/ 1609912 h 3550128"/>
              <a:gd name="connsiteX9-1235" fmla="*/ 823018 w 1404434"/>
              <a:gd name="connsiteY9-1236" fmla="*/ 1295587 h 3550128"/>
              <a:gd name="connsiteX10-1237" fmla="*/ 765868 w 1404434"/>
              <a:gd name="connsiteY10-1238" fmla="*/ 771712 h 3550128"/>
              <a:gd name="connsiteX11-1239" fmla="*/ 537268 w 1404434"/>
              <a:gd name="connsiteY11-1240" fmla="*/ 628837 h 3550128"/>
              <a:gd name="connsiteX12-1241" fmla="*/ 689668 w 1404434"/>
              <a:gd name="connsiteY12-1242" fmla="*/ 628837 h 3550128"/>
              <a:gd name="connsiteX13-1243" fmla="*/ 765868 w 1404434"/>
              <a:gd name="connsiteY13-1244" fmla="*/ 714562 h 3550128"/>
              <a:gd name="connsiteX14-1245" fmla="*/ 870643 w 1404434"/>
              <a:gd name="connsiteY14-1246" fmla="*/ 187 h 3550128"/>
              <a:gd name="connsiteX15-1247" fmla="*/ 832543 w 1404434"/>
              <a:gd name="connsiteY15-1248" fmla="*/ 647887 h 3550128"/>
              <a:gd name="connsiteX16-1249" fmla="*/ 908743 w 1404434"/>
              <a:gd name="connsiteY16-1250" fmla="*/ 1038412 h 3550128"/>
              <a:gd name="connsiteX17-1251" fmla="*/ 937318 w 1404434"/>
              <a:gd name="connsiteY17-1252" fmla="*/ 1286062 h 3550128"/>
              <a:gd name="connsiteX18-1253" fmla="*/ 1108768 w 1404434"/>
              <a:gd name="connsiteY18-1254" fmla="*/ 1152712 h 3550128"/>
              <a:gd name="connsiteX19-1255" fmla="*/ 1337368 w 1404434"/>
              <a:gd name="connsiteY19-1256" fmla="*/ 1133662 h 3550128"/>
              <a:gd name="connsiteX20-1257" fmla="*/ 1089718 w 1404434"/>
              <a:gd name="connsiteY20-1258" fmla="*/ 1190812 h 3550128"/>
              <a:gd name="connsiteX21-1259" fmla="*/ 880168 w 1404434"/>
              <a:gd name="connsiteY21-1260" fmla="*/ 1495612 h 3550128"/>
              <a:gd name="connsiteX22-1261" fmla="*/ 823018 w 1404434"/>
              <a:gd name="connsiteY22-1262" fmla="*/ 1857562 h 3550128"/>
              <a:gd name="connsiteX23-1263" fmla="*/ 975418 w 1404434"/>
              <a:gd name="connsiteY23-1264" fmla="*/ 2314762 h 3550128"/>
              <a:gd name="connsiteX24-1265" fmla="*/ 899218 w 1404434"/>
              <a:gd name="connsiteY24-1266" fmla="*/ 2552887 h 3550128"/>
              <a:gd name="connsiteX25-1267" fmla="*/ 1213543 w 1404434"/>
              <a:gd name="connsiteY25-1268" fmla="*/ 2495737 h 3550128"/>
              <a:gd name="connsiteX26-1269" fmla="*/ 1404043 w 1404434"/>
              <a:gd name="connsiteY26-1270" fmla="*/ 2590987 h 3550128"/>
              <a:gd name="connsiteX27-1271" fmla="*/ 1165918 w 1404434"/>
              <a:gd name="connsiteY27-1272" fmla="*/ 2533837 h 3550128"/>
              <a:gd name="connsiteX28-1273" fmla="*/ 832543 w 1404434"/>
              <a:gd name="connsiteY28-1274" fmla="*/ 2695762 h 3550128"/>
              <a:gd name="connsiteX29-1275" fmla="*/ 689668 w 1404434"/>
              <a:gd name="connsiteY29-1276" fmla="*/ 3048187 h 3550128"/>
              <a:gd name="connsiteX30-1277" fmla="*/ 918268 w 1404434"/>
              <a:gd name="connsiteY30-1278" fmla="*/ 3381562 h 3550128"/>
              <a:gd name="connsiteX31-1279" fmla="*/ 1016693 w 1404434"/>
              <a:gd name="connsiteY31-1280" fmla="*/ 3543487 h 3550128"/>
              <a:gd name="connsiteX0-1281" fmla="*/ 1016693 w 1404434"/>
              <a:gd name="connsiteY0-1282" fmla="*/ 3543487 h 3550128"/>
              <a:gd name="connsiteX1-1283" fmla="*/ 591243 w 1404434"/>
              <a:gd name="connsiteY1-1284" fmla="*/ 3549837 h 3550128"/>
              <a:gd name="connsiteX2-1285" fmla="*/ 394393 w 1404434"/>
              <a:gd name="connsiteY2-1286" fmla="*/ 3038662 h 3550128"/>
              <a:gd name="connsiteX3-1287" fmla="*/ 746818 w 1404434"/>
              <a:gd name="connsiteY3-1288" fmla="*/ 2343337 h 3550128"/>
              <a:gd name="connsiteX4-1289" fmla="*/ 560128 w 1404434"/>
              <a:gd name="connsiteY4-1290" fmla="*/ 1884232 h 3550128"/>
              <a:gd name="connsiteX5-1291" fmla="*/ 58 w 1404434"/>
              <a:gd name="connsiteY5-1292" fmla="*/ 1832797 h 3550128"/>
              <a:gd name="connsiteX6-1293" fmla="*/ 394393 w 1404434"/>
              <a:gd name="connsiteY6-1294" fmla="*/ 1705162 h 3550128"/>
              <a:gd name="connsiteX7-1295" fmla="*/ 642043 w 1404434"/>
              <a:gd name="connsiteY7-1296" fmla="*/ 1838512 h 3550128"/>
              <a:gd name="connsiteX8-1297" fmla="*/ 689668 w 1404434"/>
              <a:gd name="connsiteY8-1298" fmla="*/ 1609912 h 3550128"/>
              <a:gd name="connsiteX9-1299" fmla="*/ 823018 w 1404434"/>
              <a:gd name="connsiteY9-1300" fmla="*/ 1295587 h 3550128"/>
              <a:gd name="connsiteX10-1301" fmla="*/ 765868 w 1404434"/>
              <a:gd name="connsiteY10-1302" fmla="*/ 771712 h 3550128"/>
              <a:gd name="connsiteX11-1303" fmla="*/ 537268 w 1404434"/>
              <a:gd name="connsiteY11-1304" fmla="*/ 628837 h 3550128"/>
              <a:gd name="connsiteX12-1305" fmla="*/ 689668 w 1404434"/>
              <a:gd name="connsiteY12-1306" fmla="*/ 628837 h 3550128"/>
              <a:gd name="connsiteX13-1307" fmla="*/ 765868 w 1404434"/>
              <a:gd name="connsiteY13-1308" fmla="*/ 714562 h 3550128"/>
              <a:gd name="connsiteX14-1309" fmla="*/ 870643 w 1404434"/>
              <a:gd name="connsiteY14-1310" fmla="*/ 187 h 3550128"/>
              <a:gd name="connsiteX15-1311" fmla="*/ 832543 w 1404434"/>
              <a:gd name="connsiteY15-1312" fmla="*/ 647887 h 3550128"/>
              <a:gd name="connsiteX16-1313" fmla="*/ 908743 w 1404434"/>
              <a:gd name="connsiteY16-1314" fmla="*/ 1038412 h 3550128"/>
              <a:gd name="connsiteX17-1315" fmla="*/ 937318 w 1404434"/>
              <a:gd name="connsiteY17-1316" fmla="*/ 1286062 h 3550128"/>
              <a:gd name="connsiteX18-1317" fmla="*/ 1108768 w 1404434"/>
              <a:gd name="connsiteY18-1318" fmla="*/ 1152712 h 3550128"/>
              <a:gd name="connsiteX19-1319" fmla="*/ 1337368 w 1404434"/>
              <a:gd name="connsiteY19-1320" fmla="*/ 1133662 h 3550128"/>
              <a:gd name="connsiteX20-1321" fmla="*/ 1089718 w 1404434"/>
              <a:gd name="connsiteY20-1322" fmla="*/ 1190812 h 3550128"/>
              <a:gd name="connsiteX21-1323" fmla="*/ 880168 w 1404434"/>
              <a:gd name="connsiteY21-1324" fmla="*/ 1495612 h 3550128"/>
              <a:gd name="connsiteX22-1325" fmla="*/ 823018 w 1404434"/>
              <a:gd name="connsiteY22-1326" fmla="*/ 1857562 h 3550128"/>
              <a:gd name="connsiteX23-1327" fmla="*/ 975418 w 1404434"/>
              <a:gd name="connsiteY23-1328" fmla="*/ 2314762 h 3550128"/>
              <a:gd name="connsiteX24-1329" fmla="*/ 899218 w 1404434"/>
              <a:gd name="connsiteY24-1330" fmla="*/ 2552887 h 3550128"/>
              <a:gd name="connsiteX25-1331" fmla="*/ 1213543 w 1404434"/>
              <a:gd name="connsiteY25-1332" fmla="*/ 2495737 h 3550128"/>
              <a:gd name="connsiteX26-1333" fmla="*/ 1404043 w 1404434"/>
              <a:gd name="connsiteY26-1334" fmla="*/ 2590987 h 3550128"/>
              <a:gd name="connsiteX27-1335" fmla="*/ 1165918 w 1404434"/>
              <a:gd name="connsiteY27-1336" fmla="*/ 2533837 h 3550128"/>
              <a:gd name="connsiteX28-1337" fmla="*/ 832543 w 1404434"/>
              <a:gd name="connsiteY28-1338" fmla="*/ 2695762 h 3550128"/>
              <a:gd name="connsiteX29-1339" fmla="*/ 689668 w 1404434"/>
              <a:gd name="connsiteY29-1340" fmla="*/ 3048187 h 3550128"/>
              <a:gd name="connsiteX30-1341" fmla="*/ 918268 w 1404434"/>
              <a:gd name="connsiteY30-1342" fmla="*/ 3381562 h 3550128"/>
              <a:gd name="connsiteX31-1343" fmla="*/ 1016693 w 1404434"/>
              <a:gd name="connsiteY31-1344" fmla="*/ 3543487 h 3550128"/>
              <a:gd name="connsiteX0-1345" fmla="*/ 1016693 w 1404387"/>
              <a:gd name="connsiteY0-1346" fmla="*/ 3543487 h 3550128"/>
              <a:gd name="connsiteX1-1347" fmla="*/ 591243 w 1404387"/>
              <a:gd name="connsiteY1-1348" fmla="*/ 3549837 h 3550128"/>
              <a:gd name="connsiteX2-1349" fmla="*/ 394393 w 1404387"/>
              <a:gd name="connsiteY2-1350" fmla="*/ 3038662 h 3550128"/>
              <a:gd name="connsiteX3-1351" fmla="*/ 746818 w 1404387"/>
              <a:gd name="connsiteY3-1352" fmla="*/ 2343337 h 3550128"/>
              <a:gd name="connsiteX4-1353" fmla="*/ 560128 w 1404387"/>
              <a:gd name="connsiteY4-1354" fmla="*/ 1884232 h 3550128"/>
              <a:gd name="connsiteX5-1355" fmla="*/ 58 w 1404387"/>
              <a:gd name="connsiteY5-1356" fmla="*/ 1832797 h 3550128"/>
              <a:gd name="connsiteX6-1357" fmla="*/ 394393 w 1404387"/>
              <a:gd name="connsiteY6-1358" fmla="*/ 1705162 h 3550128"/>
              <a:gd name="connsiteX7-1359" fmla="*/ 642043 w 1404387"/>
              <a:gd name="connsiteY7-1360" fmla="*/ 1838512 h 3550128"/>
              <a:gd name="connsiteX8-1361" fmla="*/ 689668 w 1404387"/>
              <a:gd name="connsiteY8-1362" fmla="*/ 1609912 h 3550128"/>
              <a:gd name="connsiteX9-1363" fmla="*/ 823018 w 1404387"/>
              <a:gd name="connsiteY9-1364" fmla="*/ 1295587 h 3550128"/>
              <a:gd name="connsiteX10-1365" fmla="*/ 765868 w 1404387"/>
              <a:gd name="connsiteY10-1366" fmla="*/ 771712 h 3550128"/>
              <a:gd name="connsiteX11-1367" fmla="*/ 537268 w 1404387"/>
              <a:gd name="connsiteY11-1368" fmla="*/ 628837 h 3550128"/>
              <a:gd name="connsiteX12-1369" fmla="*/ 689668 w 1404387"/>
              <a:gd name="connsiteY12-1370" fmla="*/ 628837 h 3550128"/>
              <a:gd name="connsiteX13-1371" fmla="*/ 765868 w 1404387"/>
              <a:gd name="connsiteY13-1372" fmla="*/ 714562 h 3550128"/>
              <a:gd name="connsiteX14-1373" fmla="*/ 870643 w 1404387"/>
              <a:gd name="connsiteY14-1374" fmla="*/ 187 h 3550128"/>
              <a:gd name="connsiteX15-1375" fmla="*/ 832543 w 1404387"/>
              <a:gd name="connsiteY15-1376" fmla="*/ 647887 h 3550128"/>
              <a:gd name="connsiteX16-1377" fmla="*/ 908743 w 1404387"/>
              <a:gd name="connsiteY16-1378" fmla="*/ 1038412 h 3550128"/>
              <a:gd name="connsiteX17-1379" fmla="*/ 937318 w 1404387"/>
              <a:gd name="connsiteY17-1380" fmla="*/ 1286062 h 3550128"/>
              <a:gd name="connsiteX18-1381" fmla="*/ 1108768 w 1404387"/>
              <a:gd name="connsiteY18-1382" fmla="*/ 1152712 h 3550128"/>
              <a:gd name="connsiteX19-1383" fmla="*/ 1337368 w 1404387"/>
              <a:gd name="connsiteY19-1384" fmla="*/ 1133662 h 3550128"/>
              <a:gd name="connsiteX20-1385" fmla="*/ 1089718 w 1404387"/>
              <a:gd name="connsiteY20-1386" fmla="*/ 1190812 h 3550128"/>
              <a:gd name="connsiteX21-1387" fmla="*/ 880168 w 1404387"/>
              <a:gd name="connsiteY21-1388" fmla="*/ 1495612 h 3550128"/>
              <a:gd name="connsiteX22-1389" fmla="*/ 823018 w 1404387"/>
              <a:gd name="connsiteY22-1390" fmla="*/ 1857562 h 3550128"/>
              <a:gd name="connsiteX23-1391" fmla="*/ 975418 w 1404387"/>
              <a:gd name="connsiteY23-1392" fmla="*/ 2314762 h 3550128"/>
              <a:gd name="connsiteX24-1393" fmla="*/ 899218 w 1404387"/>
              <a:gd name="connsiteY24-1394" fmla="*/ 2552887 h 3550128"/>
              <a:gd name="connsiteX25-1395" fmla="*/ 1213543 w 1404387"/>
              <a:gd name="connsiteY25-1396" fmla="*/ 2495737 h 3550128"/>
              <a:gd name="connsiteX26-1397" fmla="*/ 1404043 w 1404387"/>
              <a:gd name="connsiteY26-1398" fmla="*/ 2590987 h 3550128"/>
              <a:gd name="connsiteX27-1399" fmla="*/ 1169093 w 1404387"/>
              <a:gd name="connsiteY27-1400" fmla="*/ 2543362 h 3550128"/>
              <a:gd name="connsiteX28-1401" fmla="*/ 832543 w 1404387"/>
              <a:gd name="connsiteY28-1402" fmla="*/ 2695762 h 3550128"/>
              <a:gd name="connsiteX29-1403" fmla="*/ 689668 w 1404387"/>
              <a:gd name="connsiteY29-1404" fmla="*/ 3048187 h 3550128"/>
              <a:gd name="connsiteX30-1405" fmla="*/ 918268 w 1404387"/>
              <a:gd name="connsiteY30-1406" fmla="*/ 3381562 h 3550128"/>
              <a:gd name="connsiteX31-1407" fmla="*/ 1016693 w 1404387"/>
              <a:gd name="connsiteY31-1408" fmla="*/ 3543487 h 3550128"/>
              <a:gd name="connsiteX0-1409" fmla="*/ 1016693 w 1404387"/>
              <a:gd name="connsiteY0-1410" fmla="*/ 3543487 h 3550128"/>
              <a:gd name="connsiteX1-1411" fmla="*/ 591243 w 1404387"/>
              <a:gd name="connsiteY1-1412" fmla="*/ 3549837 h 3550128"/>
              <a:gd name="connsiteX2-1413" fmla="*/ 394393 w 1404387"/>
              <a:gd name="connsiteY2-1414" fmla="*/ 3038662 h 3550128"/>
              <a:gd name="connsiteX3-1415" fmla="*/ 746818 w 1404387"/>
              <a:gd name="connsiteY3-1416" fmla="*/ 2343337 h 3550128"/>
              <a:gd name="connsiteX4-1417" fmla="*/ 560128 w 1404387"/>
              <a:gd name="connsiteY4-1418" fmla="*/ 1884232 h 3550128"/>
              <a:gd name="connsiteX5-1419" fmla="*/ 58 w 1404387"/>
              <a:gd name="connsiteY5-1420" fmla="*/ 1832797 h 3550128"/>
              <a:gd name="connsiteX6-1421" fmla="*/ 394393 w 1404387"/>
              <a:gd name="connsiteY6-1422" fmla="*/ 1705162 h 3550128"/>
              <a:gd name="connsiteX7-1423" fmla="*/ 642043 w 1404387"/>
              <a:gd name="connsiteY7-1424" fmla="*/ 1838512 h 3550128"/>
              <a:gd name="connsiteX8-1425" fmla="*/ 689668 w 1404387"/>
              <a:gd name="connsiteY8-1426" fmla="*/ 1609912 h 3550128"/>
              <a:gd name="connsiteX9-1427" fmla="*/ 823018 w 1404387"/>
              <a:gd name="connsiteY9-1428" fmla="*/ 1295587 h 3550128"/>
              <a:gd name="connsiteX10-1429" fmla="*/ 765868 w 1404387"/>
              <a:gd name="connsiteY10-1430" fmla="*/ 771712 h 3550128"/>
              <a:gd name="connsiteX11-1431" fmla="*/ 537268 w 1404387"/>
              <a:gd name="connsiteY11-1432" fmla="*/ 628837 h 3550128"/>
              <a:gd name="connsiteX12-1433" fmla="*/ 689668 w 1404387"/>
              <a:gd name="connsiteY12-1434" fmla="*/ 628837 h 3550128"/>
              <a:gd name="connsiteX13-1435" fmla="*/ 765868 w 1404387"/>
              <a:gd name="connsiteY13-1436" fmla="*/ 714562 h 3550128"/>
              <a:gd name="connsiteX14-1437" fmla="*/ 870643 w 1404387"/>
              <a:gd name="connsiteY14-1438" fmla="*/ 187 h 3550128"/>
              <a:gd name="connsiteX15-1439" fmla="*/ 832543 w 1404387"/>
              <a:gd name="connsiteY15-1440" fmla="*/ 647887 h 3550128"/>
              <a:gd name="connsiteX16-1441" fmla="*/ 908743 w 1404387"/>
              <a:gd name="connsiteY16-1442" fmla="*/ 1038412 h 3550128"/>
              <a:gd name="connsiteX17-1443" fmla="*/ 937318 w 1404387"/>
              <a:gd name="connsiteY17-1444" fmla="*/ 1286062 h 3550128"/>
              <a:gd name="connsiteX18-1445" fmla="*/ 1108768 w 1404387"/>
              <a:gd name="connsiteY18-1446" fmla="*/ 1152712 h 3550128"/>
              <a:gd name="connsiteX19-1447" fmla="*/ 1337368 w 1404387"/>
              <a:gd name="connsiteY19-1448" fmla="*/ 1133662 h 3550128"/>
              <a:gd name="connsiteX20-1449" fmla="*/ 1089718 w 1404387"/>
              <a:gd name="connsiteY20-1450" fmla="*/ 1190812 h 3550128"/>
              <a:gd name="connsiteX21-1451" fmla="*/ 880168 w 1404387"/>
              <a:gd name="connsiteY21-1452" fmla="*/ 1495612 h 3550128"/>
              <a:gd name="connsiteX22-1453" fmla="*/ 823018 w 1404387"/>
              <a:gd name="connsiteY22-1454" fmla="*/ 1857562 h 3550128"/>
              <a:gd name="connsiteX23-1455" fmla="*/ 975418 w 1404387"/>
              <a:gd name="connsiteY23-1456" fmla="*/ 2314762 h 3550128"/>
              <a:gd name="connsiteX24-1457" fmla="*/ 899218 w 1404387"/>
              <a:gd name="connsiteY24-1458" fmla="*/ 2552887 h 3550128"/>
              <a:gd name="connsiteX25-1459" fmla="*/ 1213543 w 1404387"/>
              <a:gd name="connsiteY25-1460" fmla="*/ 2495737 h 3550128"/>
              <a:gd name="connsiteX26-1461" fmla="*/ 1404043 w 1404387"/>
              <a:gd name="connsiteY26-1462" fmla="*/ 2590987 h 3550128"/>
              <a:gd name="connsiteX27-1463" fmla="*/ 1169093 w 1404387"/>
              <a:gd name="connsiteY27-1464" fmla="*/ 2543362 h 3550128"/>
              <a:gd name="connsiteX28-1465" fmla="*/ 832543 w 1404387"/>
              <a:gd name="connsiteY28-1466" fmla="*/ 2695762 h 3550128"/>
              <a:gd name="connsiteX29-1467" fmla="*/ 689668 w 1404387"/>
              <a:gd name="connsiteY29-1468" fmla="*/ 3048187 h 3550128"/>
              <a:gd name="connsiteX30-1469" fmla="*/ 918268 w 1404387"/>
              <a:gd name="connsiteY30-1470" fmla="*/ 3381562 h 3550128"/>
              <a:gd name="connsiteX31-1471" fmla="*/ 1016693 w 1404387"/>
              <a:gd name="connsiteY31-1472" fmla="*/ 3543487 h 3550128"/>
              <a:gd name="connsiteX0-1473" fmla="*/ 1016693 w 1404160"/>
              <a:gd name="connsiteY0-1474" fmla="*/ 3543487 h 3550128"/>
              <a:gd name="connsiteX1-1475" fmla="*/ 591243 w 1404160"/>
              <a:gd name="connsiteY1-1476" fmla="*/ 3549837 h 3550128"/>
              <a:gd name="connsiteX2-1477" fmla="*/ 394393 w 1404160"/>
              <a:gd name="connsiteY2-1478" fmla="*/ 3038662 h 3550128"/>
              <a:gd name="connsiteX3-1479" fmla="*/ 746818 w 1404160"/>
              <a:gd name="connsiteY3-1480" fmla="*/ 2343337 h 3550128"/>
              <a:gd name="connsiteX4-1481" fmla="*/ 560128 w 1404160"/>
              <a:gd name="connsiteY4-1482" fmla="*/ 1884232 h 3550128"/>
              <a:gd name="connsiteX5-1483" fmla="*/ 58 w 1404160"/>
              <a:gd name="connsiteY5-1484" fmla="*/ 1832797 h 3550128"/>
              <a:gd name="connsiteX6-1485" fmla="*/ 394393 w 1404160"/>
              <a:gd name="connsiteY6-1486" fmla="*/ 1705162 h 3550128"/>
              <a:gd name="connsiteX7-1487" fmla="*/ 642043 w 1404160"/>
              <a:gd name="connsiteY7-1488" fmla="*/ 1838512 h 3550128"/>
              <a:gd name="connsiteX8-1489" fmla="*/ 689668 w 1404160"/>
              <a:gd name="connsiteY8-1490" fmla="*/ 1609912 h 3550128"/>
              <a:gd name="connsiteX9-1491" fmla="*/ 823018 w 1404160"/>
              <a:gd name="connsiteY9-1492" fmla="*/ 1295587 h 3550128"/>
              <a:gd name="connsiteX10-1493" fmla="*/ 765868 w 1404160"/>
              <a:gd name="connsiteY10-1494" fmla="*/ 771712 h 3550128"/>
              <a:gd name="connsiteX11-1495" fmla="*/ 537268 w 1404160"/>
              <a:gd name="connsiteY11-1496" fmla="*/ 628837 h 3550128"/>
              <a:gd name="connsiteX12-1497" fmla="*/ 689668 w 1404160"/>
              <a:gd name="connsiteY12-1498" fmla="*/ 628837 h 3550128"/>
              <a:gd name="connsiteX13-1499" fmla="*/ 765868 w 1404160"/>
              <a:gd name="connsiteY13-1500" fmla="*/ 714562 h 3550128"/>
              <a:gd name="connsiteX14-1501" fmla="*/ 870643 w 1404160"/>
              <a:gd name="connsiteY14-1502" fmla="*/ 187 h 3550128"/>
              <a:gd name="connsiteX15-1503" fmla="*/ 832543 w 1404160"/>
              <a:gd name="connsiteY15-1504" fmla="*/ 647887 h 3550128"/>
              <a:gd name="connsiteX16-1505" fmla="*/ 908743 w 1404160"/>
              <a:gd name="connsiteY16-1506" fmla="*/ 1038412 h 3550128"/>
              <a:gd name="connsiteX17-1507" fmla="*/ 937318 w 1404160"/>
              <a:gd name="connsiteY17-1508" fmla="*/ 1286062 h 3550128"/>
              <a:gd name="connsiteX18-1509" fmla="*/ 1108768 w 1404160"/>
              <a:gd name="connsiteY18-1510" fmla="*/ 1152712 h 3550128"/>
              <a:gd name="connsiteX19-1511" fmla="*/ 1337368 w 1404160"/>
              <a:gd name="connsiteY19-1512" fmla="*/ 1133662 h 3550128"/>
              <a:gd name="connsiteX20-1513" fmla="*/ 1089718 w 1404160"/>
              <a:gd name="connsiteY20-1514" fmla="*/ 1190812 h 3550128"/>
              <a:gd name="connsiteX21-1515" fmla="*/ 880168 w 1404160"/>
              <a:gd name="connsiteY21-1516" fmla="*/ 1495612 h 3550128"/>
              <a:gd name="connsiteX22-1517" fmla="*/ 823018 w 1404160"/>
              <a:gd name="connsiteY22-1518" fmla="*/ 1857562 h 3550128"/>
              <a:gd name="connsiteX23-1519" fmla="*/ 975418 w 1404160"/>
              <a:gd name="connsiteY23-1520" fmla="*/ 2314762 h 3550128"/>
              <a:gd name="connsiteX24-1521" fmla="*/ 899218 w 1404160"/>
              <a:gd name="connsiteY24-1522" fmla="*/ 2552887 h 3550128"/>
              <a:gd name="connsiteX25-1523" fmla="*/ 1213543 w 1404160"/>
              <a:gd name="connsiteY25-1524" fmla="*/ 2495737 h 3550128"/>
              <a:gd name="connsiteX26-1525" fmla="*/ 1404043 w 1404160"/>
              <a:gd name="connsiteY26-1526" fmla="*/ 2590987 h 3550128"/>
              <a:gd name="connsiteX27-1527" fmla="*/ 1188143 w 1404160"/>
              <a:gd name="connsiteY27-1528" fmla="*/ 2552887 h 3550128"/>
              <a:gd name="connsiteX28-1529" fmla="*/ 832543 w 1404160"/>
              <a:gd name="connsiteY28-1530" fmla="*/ 2695762 h 3550128"/>
              <a:gd name="connsiteX29-1531" fmla="*/ 689668 w 1404160"/>
              <a:gd name="connsiteY29-1532" fmla="*/ 3048187 h 3550128"/>
              <a:gd name="connsiteX30-1533" fmla="*/ 918268 w 1404160"/>
              <a:gd name="connsiteY30-1534" fmla="*/ 3381562 h 3550128"/>
              <a:gd name="connsiteX31-1535" fmla="*/ 1016693 w 1404160"/>
              <a:gd name="connsiteY31-1536" fmla="*/ 3543487 h 3550128"/>
              <a:gd name="connsiteX0-1537" fmla="*/ 1016693 w 1404160"/>
              <a:gd name="connsiteY0-1538" fmla="*/ 3543487 h 3550128"/>
              <a:gd name="connsiteX1-1539" fmla="*/ 591243 w 1404160"/>
              <a:gd name="connsiteY1-1540" fmla="*/ 3549837 h 3550128"/>
              <a:gd name="connsiteX2-1541" fmla="*/ 394393 w 1404160"/>
              <a:gd name="connsiteY2-1542" fmla="*/ 3038662 h 3550128"/>
              <a:gd name="connsiteX3-1543" fmla="*/ 746818 w 1404160"/>
              <a:gd name="connsiteY3-1544" fmla="*/ 2343337 h 3550128"/>
              <a:gd name="connsiteX4-1545" fmla="*/ 560128 w 1404160"/>
              <a:gd name="connsiteY4-1546" fmla="*/ 1884232 h 3550128"/>
              <a:gd name="connsiteX5-1547" fmla="*/ 58 w 1404160"/>
              <a:gd name="connsiteY5-1548" fmla="*/ 1832797 h 3550128"/>
              <a:gd name="connsiteX6-1549" fmla="*/ 394393 w 1404160"/>
              <a:gd name="connsiteY6-1550" fmla="*/ 1705162 h 3550128"/>
              <a:gd name="connsiteX7-1551" fmla="*/ 642043 w 1404160"/>
              <a:gd name="connsiteY7-1552" fmla="*/ 1838512 h 3550128"/>
              <a:gd name="connsiteX8-1553" fmla="*/ 689668 w 1404160"/>
              <a:gd name="connsiteY8-1554" fmla="*/ 1609912 h 3550128"/>
              <a:gd name="connsiteX9-1555" fmla="*/ 823018 w 1404160"/>
              <a:gd name="connsiteY9-1556" fmla="*/ 1295587 h 3550128"/>
              <a:gd name="connsiteX10-1557" fmla="*/ 765868 w 1404160"/>
              <a:gd name="connsiteY10-1558" fmla="*/ 771712 h 3550128"/>
              <a:gd name="connsiteX11-1559" fmla="*/ 537268 w 1404160"/>
              <a:gd name="connsiteY11-1560" fmla="*/ 628837 h 3550128"/>
              <a:gd name="connsiteX12-1561" fmla="*/ 689668 w 1404160"/>
              <a:gd name="connsiteY12-1562" fmla="*/ 628837 h 3550128"/>
              <a:gd name="connsiteX13-1563" fmla="*/ 765868 w 1404160"/>
              <a:gd name="connsiteY13-1564" fmla="*/ 714562 h 3550128"/>
              <a:gd name="connsiteX14-1565" fmla="*/ 870643 w 1404160"/>
              <a:gd name="connsiteY14-1566" fmla="*/ 187 h 3550128"/>
              <a:gd name="connsiteX15-1567" fmla="*/ 832543 w 1404160"/>
              <a:gd name="connsiteY15-1568" fmla="*/ 647887 h 3550128"/>
              <a:gd name="connsiteX16-1569" fmla="*/ 908743 w 1404160"/>
              <a:gd name="connsiteY16-1570" fmla="*/ 1038412 h 3550128"/>
              <a:gd name="connsiteX17-1571" fmla="*/ 937318 w 1404160"/>
              <a:gd name="connsiteY17-1572" fmla="*/ 1286062 h 3550128"/>
              <a:gd name="connsiteX18-1573" fmla="*/ 1108768 w 1404160"/>
              <a:gd name="connsiteY18-1574" fmla="*/ 1152712 h 3550128"/>
              <a:gd name="connsiteX19-1575" fmla="*/ 1337368 w 1404160"/>
              <a:gd name="connsiteY19-1576" fmla="*/ 1133662 h 3550128"/>
              <a:gd name="connsiteX20-1577" fmla="*/ 1089718 w 1404160"/>
              <a:gd name="connsiteY20-1578" fmla="*/ 1190812 h 3550128"/>
              <a:gd name="connsiteX21-1579" fmla="*/ 880168 w 1404160"/>
              <a:gd name="connsiteY21-1580" fmla="*/ 1495612 h 3550128"/>
              <a:gd name="connsiteX22-1581" fmla="*/ 823018 w 1404160"/>
              <a:gd name="connsiteY22-1582" fmla="*/ 1857562 h 3550128"/>
              <a:gd name="connsiteX23-1583" fmla="*/ 975418 w 1404160"/>
              <a:gd name="connsiteY23-1584" fmla="*/ 2314762 h 3550128"/>
              <a:gd name="connsiteX24-1585" fmla="*/ 899218 w 1404160"/>
              <a:gd name="connsiteY24-1586" fmla="*/ 2552887 h 3550128"/>
              <a:gd name="connsiteX25-1587" fmla="*/ 1213543 w 1404160"/>
              <a:gd name="connsiteY25-1588" fmla="*/ 2495737 h 3550128"/>
              <a:gd name="connsiteX26-1589" fmla="*/ 1404043 w 1404160"/>
              <a:gd name="connsiteY26-1590" fmla="*/ 2590987 h 3550128"/>
              <a:gd name="connsiteX27-1591" fmla="*/ 1188143 w 1404160"/>
              <a:gd name="connsiteY27-1592" fmla="*/ 2552887 h 3550128"/>
              <a:gd name="connsiteX28-1593" fmla="*/ 832543 w 1404160"/>
              <a:gd name="connsiteY28-1594" fmla="*/ 2695762 h 3550128"/>
              <a:gd name="connsiteX29-1595" fmla="*/ 689668 w 1404160"/>
              <a:gd name="connsiteY29-1596" fmla="*/ 3048187 h 3550128"/>
              <a:gd name="connsiteX30-1597" fmla="*/ 918268 w 1404160"/>
              <a:gd name="connsiteY30-1598" fmla="*/ 3381562 h 3550128"/>
              <a:gd name="connsiteX31-1599" fmla="*/ 1016693 w 1404160"/>
              <a:gd name="connsiteY31-1600" fmla="*/ 3543487 h 3550128"/>
              <a:gd name="connsiteX0-1601" fmla="*/ 1016693 w 1423196"/>
              <a:gd name="connsiteY0-1602" fmla="*/ 3543487 h 3550128"/>
              <a:gd name="connsiteX1-1603" fmla="*/ 591243 w 1423196"/>
              <a:gd name="connsiteY1-1604" fmla="*/ 3549837 h 3550128"/>
              <a:gd name="connsiteX2-1605" fmla="*/ 394393 w 1423196"/>
              <a:gd name="connsiteY2-1606" fmla="*/ 3038662 h 3550128"/>
              <a:gd name="connsiteX3-1607" fmla="*/ 746818 w 1423196"/>
              <a:gd name="connsiteY3-1608" fmla="*/ 2343337 h 3550128"/>
              <a:gd name="connsiteX4-1609" fmla="*/ 560128 w 1423196"/>
              <a:gd name="connsiteY4-1610" fmla="*/ 1884232 h 3550128"/>
              <a:gd name="connsiteX5-1611" fmla="*/ 58 w 1423196"/>
              <a:gd name="connsiteY5-1612" fmla="*/ 1832797 h 3550128"/>
              <a:gd name="connsiteX6-1613" fmla="*/ 394393 w 1423196"/>
              <a:gd name="connsiteY6-1614" fmla="*/ 1705162 h 3550128"/>
              <a:gd name="connsiteX7-1615" fmla="*/ 642043 w 1423196"/>
              <a:gd name="connsiteY7-1616" fmla="*/ 1838512 h 3550128"/>
              <a:gd name="connsiteX8-1617" fmla="*/ 689668 w 1423196"/>
              <a:gd name="connsiteY8-1618" fmla="*/ 1609912 h 3550128"/>
              <a:gd name="connsiteX9-1619" fmla="*/ 823018 w 1423196"/>
              <a:gd name="connsiteY9-1620" fmla="*/ 1295587 h 3550128"/>
              <a:gd name="connsiteX10-1621" fmla="*/ 765868 w 1423196"/>
              <a:gd name="connsiteY10-1622" fmla="*/ 771712 h 3550128"/>
              <a:gd name="connsiteX11-1623" fmla="*/ 537268 w 1423196"/>
              <a:gd name="connsiteY11-1624" fmla="*/ 628837 h 3550128"/>
              <a:gd name="connsiteX12-1625" fmla="*/ 689668 w 1423196"/>
              <a:gd name="connsiteY12-1626" fmla="*/ 628837 h 3550128"/>
              <a:gd name="connsiteX13-1627" fmla="*/ 765868 w 1423196"/>
              <a:gd name="connsiteY13-1628" fmla="*/ 714562 h 3550128"/>
              <a:gd name="connsiteX14-1629" fmla="*/ 870643 w 1423196"/>
              <a:gd name="connsiteY14-1630" fmla="*/ 187 h 3550128"/>
              <a:gd name="connsiteX15-1631" fmla="*/ 832543 w 1423196"/>
              <a:gd name="connsiteY15-1632" fmla="*/ 647887 h 3550128"/>
              <a:gd name="connsiteX16-1633" fmla="*/ 908743 w 1423196"/>
              <a:gd name="connsiteY16-1634" fmla="*/ 1038412 h 3550128"/>
              <a:gd name="connsiteX17-1635" fmla="*/ 937318 w 1423196"/>
              <a:gd name="connsiteY17-1636" fmla="*/ 1286062 h 3550128"/>
              <a:gd name="connsiteX18-1637" fmla="*/ 1108768 w 1423196"/>
              <a:gd name="connsiteY18-1638" fmla="*/ 1152712 h 3550128"/>
              <a:gd name="connsiteX19-1639" fmla="*/ 1337368 w 1423196"/>
              <a:gd name="connsiteY19-1640" fmla="*/ 1133662 h 3550128"/>
              <a:gd name="connsiteX20-1641" fmla="*/ 1089718 w 1423196"/>
              <a:gd name="connsiteY20-1642" fmla="*/ 1190812 h 3550128"/>
              <a:gd name="connsiteX21-1643" fmla="*/ 880168 w 1423196"/>
              <a:gd name="connsiteY21-1644" fmla="*/ 1495612 h 3550128"/>
              <a:gd name="connsiteX22-1645" fmla="*/ 823018 w 1423196"/>
              <a:gd name="connsiteY22-1646" fmla="*/ 1857562 h 3550128"/>
              <a:gd name="connsiteX23-1647" fmla="*/ 975418 w 1423196"/>
              <a:gd name="connsiteY23-1648" fmla="*/ 2314762 h 3550128"/>
              <a:gd name="connsiteX24-1649" fmla="*/ 899218 w 1423196"/>
              <a:gd name="connsiteY24-1650" fmla="*/ 2552887 h 3550128"/>
              <a:gd name="connsiteX25-1651" fmla="*/ 1213543 w 1423196"/>
              <a:gd name="connsiteY25-1652" fmla="*/ 2495737 h 3550128"/>
              <a:gd name="connsiteX26-1653" fmla="*/ 1423093 w 1423196"/>
              <a:gd name="connsiteY26-1654" fmla="*/ 2612418 h 3550128"/>
              <a:gd name="connsiteX27-1655" fmla="*/ 1188143 w 1423196"/>
              <a:gd name="connsiteY27-1656" fmla="*/ 2552887 h 3550128"/>
              <a:gd name="connsiteX28-1657" fmla="*/ 832543 w 1423196"/>
              <a:gd name="connsiteY28-1658" fmla="*/ 2695762 h 3550128"/>
              <a:gd name="connsiteX29-1659" fmla="*/ 689668 w 1423196"/>
              <a:gd name="connsiteY29-1660" fmla="*/ 3048187 h 3550128"/>
              <a:gd name="connsiteX30-1661" fmla="*/ 918268 w 1423196"/>
              <a:gd name="connsiteY30-1662" fmla="*/ 3381562 h 3550128"/>
              <a:gd name="connsiteX31-1663" fmla="*/ 1016693 w 1423196"/>
              <a:gd name="connsiteY31-1664" fmla="*/ 3543487 h 3550128"/>
              <a:gd name="connsiteX0-1665" fmla="*/ 1016693 w 1420817"/>
              <a:gd name="connsiteY0-1666" fmla="*/ 3543487 h 3550128"/>
              <a:gd name="connsiteX1-1667" fmla="*/ 591243 w 1420817"/>
              <a:gd name="connsiteY1-1668" fmla="*/ 3549837 h 3550128"/>
              <a:gd name="connsiteX2-1669" fmla="*/ 394393 w 1420817"/>
              <a:gd name="connsiteY2-1670" fmla="*/ 3038662 h 3550128"/>
              <a:gd name="connsiteX3-1671" fmla="*/ 746818 w 1420817"/>
              <a:gd name="connsiteY3-1672" fmla="*/ 2343337 h 3550128"/>
              <a:gd name="connsiteX4-1673" fmla="*/ 560128 w 1420817"/>
              <a:gd name="connsiteY4-1674" fmla="*/ 1884232 h 3550128"/>
              <a:gd name="connsiteX5-1675" fmla="*/ 58 w 1420817"/>
              <a:gd name="connsiteY5-1676" fmla="*/ 1832797 h 3550128"/>
              <a:gd name="connsiteX6-1677" fmla="*/ 394393 w 1420817"/>
              <a:gd name="connsiteY6-1678" fmla="*/ 1705162 h 3550128"/>
              <a:gd name="connsiteX7-1679" fmla="*/ 642043 w 1420817"/>
              <a:gd name="connsiteY7-1680" fmla="*/ 1838512 h 3550128"/>
              <a:gd name="connsiteX8-1681" fmla="*/ 689668 w 1420817"/>
              <a:gd name="connsiteY8-1682" fmla="*/ 1609912 h 3550128"/>
              <a:gd name="connsiteX9-1683" fmla="*/ 823018 w 1420817"/>
              <a:gd name="connsiteY9-1684" fmla="*/ 1295587 h 3550128"/>
              <a:gd name="connsiteX10-1685" fmla="*/ 765868 w 1420817"/>
              <a:gd name="connsiteY10-1686" fmla="*/ 771712 h 3550128"/>
              <a:gd name="connsiteX11-1687" fmla="*/ 537268 w 1420817"/>
              <a:gd name="connsiteY11-1688" fmla="*/ 628837 h 3550128"/>
              <a:gd name="connsiteX12-1689" fmla="*/ 689668 w 1420817"/>
              <a:gd name="connsiteY12-1690" fmla="*/ 628837 h 3550128"/>
              <a:gd name="connsiteX13-1691" fmla="*/ 765868 w 1420817"/>
              <a:gd name="connsiteY13-1692" fmla="*/ 714562 h 3550128"/>
              <a:gd name="connsiteX14-1693" fmla="*/ 870643 w 1420817"/>
              <a:gd name="connsiteY14-1694" fmla="*/ 187 h 3550128"/>
              <a:gd name="connsiteX15-1695" fmla="*/ 832543 w 1420817"/>
              <a:gd name="connsiteY15-1696" fmla="*/ 647887 h 3550128"/>
              <a:gd name="connsiteX16-1697" fmla="*/ 908743 w 1420817"/>
              <a:gd name="connsiteY16-1698" fmla="*/ 1038412 h 3550128"/>
              <a:gd name="connsiteX17-1699" fmla="*/ 937318 w 1420817"/>
              <a:gd name="connsiteY17-1700" fmla="*/ 1286062 h 3550128"/>
              <a:gd name="connsiteX18-1701" fmla="*/ 1108768 w 1420817"/>
              <a:gd name="connsiteY18-1702" fmla="*/ 1152712 h 3550128"/>
              <a:gd name="connsiteX19-1703" fmla="*/ 1337368 w 1420817"/>
              <a:gd name="connsiteY19-1704" fmla="*/ 1133662 h 3550128"/>
              <a:gd name="connsiteX20-1705" fmla="*/ 1089718 w 1420817"/>
              <a:gd name="connsiteY20-1706" fmla="*/ 1190812 h 3550128"/>
              <a:gd name="connsiteX21-1707" fmla="*/ 880168 w 1420817"/>
              <a:gd name="connsiteY21-1708" fmla="*/ 1495612 h 3550128"/>
              <a:gd name="connsiteX22-1709" fmla="*/ 823018 w 1420817"/>
              <a:gd name="connsiteY22-1710" fmla="*/ 1857562 h 3550128"/>
              <a:gd name="connsiteX23-1711" fmla="*/ 975418 w 1420817"/>
              <a:gd name="connsiteY23-1712" fmla="*/ 2314762 h 3550128"/>
              <a:gd name="connsiteX24-1713" fmla="*/ 899218 w 1420817"/>
              <a:gd name="connsiteY24-1714" fmla="*/ 2552887 h 3550128"/>
              <a:gd name="connsiteX25-1715" fmla="*/ 1213543 w 1420817"/>
              <a:gd name="connsiteY25-1716" fmla="*/ 2495737 h 3550128"/>
              <a:gd name="connsiteX26-1717" fmla="*/ 1420712 w 1420817"/>
              <a:gd name="connsiteY26-1718" fmla="*/ 2583843 h 3550128"/>
              <a:gd name="connsiteX27-1719" fmla="*/ 1188143 w 1420817"/>
              <a:gd name="connsiteY27-1720" fmla="*/ 2552887 h 3550128"/>
              <a:gd name="connsiteX28-1721" fmla="*/ 832543 w 1420817"/>
              <a:gd name="connsiteY28-1722" fmla="*/ 2695762 h 3550128"/>
              <a:gd name="connsiteX29-1723" fmla="*/ 689668 w 1420817"/>
              <a:gd name="connsiteY29-1724" fmla="*/ 3048187 h 3550128"/>
              <a:gd name="connsiteX30-1725" fmla="*/ 918268 w 1420817"/>
              <a:gd name="connsiteY30-1726" fmla="*/ 3381562 h 3550128"/>
              <a:gd name="connsiteX31-1727" fmla="*/ 1016693 w 1420817"/>
              <a:gd name="connsiteY31-1728" fmla="*/ 3543487 h 3550128"/>
              <a:gd name="connsiteX0-1729" fmla="*/ 1016693 w 1420960"/>
              <a:gd name="connsiteY0-1730" fmla="*/ 3543487 h 3550128"/>
              <a:gd name="connsiteX1-1731" fmla="*/ 591243 w 1420960"/>
              <a:gd name="connsiteY1-1732" fmla="*/ 3549837 h 3550128"/>
              <a:gd name="connsiteX2-1733" fmla="*/ 394393 w 1420960"/>
              <a:gd name="connsiteY2-1734" fmla="*/ 3038662 h 3550128"/>
              <a:gd name="connsiteX3-1735" fmla="*/ 746818 w 1420960"/>
              <a:gd name="connsiteY3-1736" fmla="*/ 2343337 h 3550128"/>
              <a:gd name="connsiteX4-1737" fmla="*/ 560128 w 1420960"/>
              <a:gd name="connsiteY4-1738" fmla="*/ 1884232 h 3550128"/>
              <a:gd name="connsiteX5-1739" fmla="*/ 58 w 1420960"/>
              <a:gd name="connsiteY5-1740" fmla="*/ 1832797 h 3550128"/>
              <a:gd name="connsiteX6-1741" fmla="*/ 394393 w 1420960"/>
              <a:gd name="connsiteY6-1742" fmla="*/ 1705162 h 3550128"/>
              <a:gd name="connsiteX7-1743" fmla="*/ 642043 w 1420960"/>
              <a:gd name="connsiteY7-1744" fmla="*/ 1838512 h 3550128"/>
              <a:gd name="connsiteX8-1745" fmla="*/ 689668 w 1420960"/>
              <a:gd name="connsiteY8-1746" fmla="*/ 1609912 h 3550128"/>
              <a:gd name="connsiteX9-1747" fmla="*/ 823018 w 1420960"/>
              <a:gd name="connsiteY9-1748" fmla="*/ 1295587 h 3550128"/>
              <a:gd name="connsiteX10-1749" fmla="*/ 765868 w 1420960"/>
              <a:gd name="connsiteY10-1750" fmla="*/ 771712 h 3550128"/>
              <a:gd name="connsiteX11-1751" fmla="*/ 537268 w 1420960"/>
              <a:gd name="connsiteY11-1752" fmla="*/ 628837 h 3550128"/>
              <a:gd name="connsiteX12-1753" fmla="*/ 689668 w 1420960"/>
              <a:gd name="connsiteY12-1754" fmla="*/ 628837 h 3550128"/>
              <a:gd name="connsiteX13-1755" fmla="*/ 765868 w 1420960"/>
              <a:gd name="connsiteY13-1756" fmla="*/ 714562 h 3550128"/>
              <a:gd name="connsiteX14-1757" fmla="*/ 870643 w 1420960"/>
              <a:gd name="connsiteY14-1758" fmla="*/ 187 h 3550128"/>
              <a:gd name="connsiteX15-1759" fmla="*/ 832543 w 1420960"/>
              <a:gd name="connsiteY15-1760" fmla="*/ 647887 h 3550128"/>
              <a:gd name="connsiteX16-1761" fmla="*/ 908743 w 1420960"/>
              <a:gd name="connsiteY16-1762" fmla="*/ 1038412 h 3550128"/>
              <a:gd name="connsiteX17-1763" fmla="*/ 937318 w 1420960"/>
              <a:gd name="connsiteY17-1764" fmla="*/ 1286062 h 3550128"/>
              <a:gd name="connsiteX18-1765" fmla="*/ 1108768 w 1420960"/>
              <a:gd name="connsiteY18-1766" fmla="*/ 1152712 h 3550128"/>
              <a:gd name="connsiteX19-1767" fmla="*/ 1337368 w 1420960"/>
              <a:gd name="connsiteY19-1768" fmla="*/ 1133662 h 3550128"/>
              <a:gd name="connsiteX20-1769" fmla="*/ 1089718 w 1420960"/>
              <a:gd name="connsiteY20-1770" fmla="*/ 1190812 h 3550128"/>
              <a:gd name="connsiteX21-1771" fmla="*/ 880168 w 1420960"/>
              <a:gd name="connsiteY21-1772" fmla="*/ 1495612 h 3550128"/>
              <a:gd name="connsiteX22-1773" fmla="*/ 823018 w 1420960"/>
              <a:gd name="connsiteY22-1774" fmla="*/ 1857562 h 3550128"/>
              <a:gd name="connsiteX23-1775" fmla="*/ 975418 w 1420960"/>
              <a:gd name="connsiteY23-1776" fmla="*/ 2314762 h 3550128"/>
              <a:gd name="connsiteX24-1777" fmla="*/ 899218 w 1420960"/>
              <a:gd name="connsiteY24-1778" fmla="*/ 2552887 h 3550128"/>
              <a:gd name="connsiteX25-1779" fmla="*/ 1213543 w 1420960"/>
              <a:gd name="connsiteY25-1780" fmla="*/ 2495737 h 3550128"/>
              <a:gd name="connsiteX26-1781" fmla="*/ 1420712 w 1420960"/>
              <a:gd name="connsiteY26-1782" fmla="*/ 2583843 h 3550128"/>
              <a:gd name="connsiteX27-1783" fmla="*/ 1188143 w 1420960"/>
              <a:gd name="connsiteY27-1784" fmla="*/ 2552887 h 3550128"/>
              <a:gd name="connsiteX28-1785" fmla="*/ 832543 w 1420960"/>
              <a:gd name="connsiteY28-1786" fmla="*/ 2695762 h 3550128"/>
              <a:gd name="connsiteX29-1787" fmla="*/ 689668 w 1420960"/>
              <a:gd name="connsiteY29-1788" fmla="*/ 3048187 h 3550128"/>
              <a:gd name="connsiteX30-1789" fmla="*/ 918268 w 1420960"/>
              <a:gd name="connsiteY30-1790" fmla="*/ 3381562 h 3550128"/>
              <a:gd name="connsiteX31-1791" fmla="*/ 1016693 w 1420960"/>
              <a:gd name="connsiteY31-1792" fmla="*/ 3543487 h 3550128"/>
              <a:gd name="connsiteX0-1793" fmla="*/ 1016693 w 1432703"/>
              <a:gd name="connsiteY0-1794" fmla="*/ 3543487 h 3550128"/>
              <a:gd name="connsiteX1-1795" fmla="*/ 591243 w 1432703"/>
              <a:gd name="connsiteY1-1796" fmla="*/ 3549837 h 3550128"/>
              <a:gd name="connsiteX2-1797" fmla="*/ 394393 w 1432703"/>
              <a:gd name="connsiteY2-1798" fmla="*/ 3038662 h 3550128"/>
              <a:gd name="connsiteX3-1799" fmla="*/ 746818 w 1432703"/>
              <a:gd name="connsiteY3-1800" fmla="*/ 2343337 h 3550128"/>
              <a:gd name="connsiteX4-1801" fmla="*/ 560128 w 1432703"/>
              <a:gd name="connsiteY4-1802" fmla="*/ 1884232 h 3550128"/>
              <a:gd name="connsiteX5-1803" fmla="*/ 58 w 1432703"/>
              <a:gd name="connsiteY5-1804" fmla="*/ 1832797 h 3550128"/>
              <a:gd name="connsiteX6-1805" fmla="*/ 394393 w 1432703"/>
              <a:gd name="connsiteY6-1806" fmla="*/ 1705162 h 3550128"/>
              <a:gd name="connsiteX7-1807" fmla="*/ 642043 w 1432703"/>
              <a:gd name="connsiteY7-1808" fmla="*/ 1838512 h 3550128"/>
              <a:gd name="connsiteX8-1809" fmla="*/ 689668 w 1432703"/>
              <a:gd name="connsiteY8-1810" fmla="*/ 1609912 h 3550128"/>
              <a:gd name="connsiteX9-1811" fmla="*/ 823018 w 1432703"/>
              <a:gd name="connsiteY9-1812" fmla="*/ 1295587 h 3550128"/>
              <a:gd name="connsiteX10-1813" fmla="*/ 765868 w 1432703"/>
              <a:gd name="connsiteY10-1814" fmla="*/ 771712 h 3550128"/>
              <a:gd name="connsiteX11-1815" fmla="*/ 537268 w 1432703"/>
              <a:gd name="connsiteY11-1816" fmla="*/ 628837 h 3550128"/>
              <a:gd name="connsiteX12-1817" fmla="*/ 689668 w 1432703"/>
              <a:gd name="connsiteY12-1818" fmla="*/ 628837 h 3550128"/>
              <a:gd name="connsiteX13-1819" fmla="*/ 765868 w 1432703"/>
              <a:gd name="connsiteY13-1820" fmla="*/ 714562 h 3550128"/>
              <a:gd name="connsiteX14-1821" fmla="*/ 870643 w 1432703"/>
              <a:gd name="connsiteY14-1822" fmla="*/ 187 h 3550128"/>
              <a:gd name="connsiteX15-1823" fmla="*/ 832543 w 1432703"/>
              <a:gd name="connsiteY15-1824" fmla="*/ 647887 h 3550128"/>
              <a:gd name="connsiteX16-1825" fmla="*/ 908743 w 1432703"/>
              <a:gd name="connsiteY16-1826" fmla="*/ 1038412 h 3550128"/>
              <a:gd name="connsiteX17-1827" fmla="*/ 937318 w 1432703"/>
              <a:gd name="connsiteY17-1828" fmla="*/ 1286062 h 3550128"/>
              <a:gd name="connsiteX18-1829" fmla="*/ 1108768 w 1432703"/>
              <a:gd name="connsiteY18-1830" fmla="*/ 1152712 h 3550128"/>
              <a:gd name="connsiteX19-1831" fmla="*/ 1337368 w 1432703"/>
              <a:gd name="connsiteY19-1832" fmla="*/ 1133662 h 3550128"/>
              <a:gd name="connsiteX20-1833" fmla="*/ 1089718 w 1432703"/>
              <a:gd name="connsiteY20-1834" fmla="*/ 1190812 h 3550128"/>
              <a:gd name="connsiteX21-1835" fmla="*/ 880168 w 1432703"/>
              <a:gd name="connsiteY21-1836" fmla="*/ 1495612 h 3550128"/>
              <a:gd name="connsiteX22-1837" fmla="*/ 823018 w 1432703"/>
              <a:gd name="connsiteY22-1838" fmla="*/ 1857562 h 3550128"/>
              <a:gd name="connsiteX23-1839" fmla="*/ 975418 w 1432703"/>
              <a:gd name="connsiteY23-1840" fmla="*/ 2314762 h 3550128"/>
              <a:gd name="connsiteX24-1841" fmla="*/ 899218 w 1432703"/>
              <a:gd name="connsiteY24-1842" fmla="*/ 2552887 h 3550128"/>
              <a:gd name="connsiteX25-1843" fmla="*/ 1213543 w 1432703"/>
              <a:gd name="connsiteY25-1844" fmla="*/ 2495737 h 3550128"/>
              <a:gd name="connsiteX26-1845" fmla="*/ 1420712 w 1432703"/>
              <a:gd name="connsiteY26-1846" fmla="*/ 2583843 h 3550128"/>
              <a:gd name="connsiteX27-1847" fmla="*/ 1188143 w 1432703"/>
              <a:gd name="connsiteY27-1848" fmla="*/ 2552887 h 3550128"/>
              <a:gd name="connsiteX28-1849" fmla="*/ 832543 w 1432703"/>
              <a:gd name="connsiteY28-1850" fmla="*/ 2695762 h 3550128"/>
              <a:gd name="connsiteX29-1851" fmla="*/ 689668 w 1432703"/>
              <a:gd name="connsiteY29-1852" fmla="*/ 3048187 h 3550128"/>
              <a:gd name="connsiteX30-1853" fmla="*/ 918268 w 1432703"/>
              <a:gd name="connsiteY30-1854" fmla="*/ 3381562 h 3550128"/>
              <a:gd name="connsiteX31-1855" fmla="*/ 1016693 w 1432703"/>
              <a:gd name="connsiteY31-1856" fmla="*/ 3543487 h 3550128"/>
              <a:gd name="connsiteX0-1857" fmla="*/ 1016693 w 1420712"/>
              <a:gd name="connsiteY0-1858" fmla="*/ 3543487 h 3550128"/>
              <a:gd name="connsiteX1-1859" fmla="*/ 591243 w 1420712"/>
              <a:gd name="connsiteY1-1860" fmla="*/ 3549837 h 3550128"/>
              <a:gd name="connsiteX2-1861" fmla="*/ 394393 w 1420712"/>
              <a:gd name="connsiteY2-1862" fmla="*/ 3038662 h 3550128"/>
              <a:gd name="connsiteX3-1863" fmla="*/ 746818 w 1420712"/>
              <a:gd name="connsiteY3-1864" fmla="*/ 2343337 h 3550128"/>
              <a:gd name="connsiteX4-1865" fmla="*/ 560128 w 1420712"/>
              <a:gd name="connsiteY4-1866" fmla="*/ 1884232 h 3550128"/>
              <a:gd name="connsiteX5-1867" fmla="*/ 58 w 1420712"/>
              <a:gd name="connsiteY5-1868" fmla="*/ 1832797 h 3550128"/>
              <a:gd name="connsiteX6-1869" fmla="*/ 394393 w 1420712"/>
              <a:gd name="connsiteY6-1870" fmla="*/ 1705162 h 3550128"/>
              <a:gd name="connsiteX7-1871" fmla="*/ 642043 w 1420712"/>
              <a:gd name="connsiteY7-1872" fmla="*/ 1838512 h 3550128"/>
              <a:gd name="connsiteX8-1873" fmla="*/ 689668 w 1420712"/>
              <a:gd name="connsiteY8-1874" fmla="*/ 1609912 h 3550128"/>
              <a:gd name="connsiteX9-1875" fmla="*/ 823018 w 1420712"/>
              <a:gd name="connsiteY9-1876" fmla="*/ 1295587 h 3550128"/>
              <a:gd name="connsiteX10-1877" fmla="*/ 765868 w 1420712"/>
              <a:gd name="connsiteY10-1878" fmla="*/ 771712 h 3550128"/>
              <a:gd name="connsiteX11-1879" fmla="*/ 537268 w 1420712"/>
              <a:gd name="connsiteY11-1880" fmla="*/ 628837 h 3550128"/>
              <a:gd name="connsiteX12-1881" fmla="*/ 689668 w 1420712"/>
              <a:gd name="connsiteY12-1882" fmla="*/ 628837 h 3550128"/>
              <a:gd name="connsiteX13-1883" fmla="*/ 765868 w 1420712"/>
              <a:gd name="connsiteY13-1884" fmla="*/ 714562 h 3550128"/>
              <a:gd name="connsiteX14-1885" fmla="*/ 870643 w 1420712"/>
              <a:gd name="connsiteY14-1886" fmla="*/ 187 h 3550128"/>
              <a:gd name="connsiteX15-1887" fmla="*/ 832543 w 1420712"/>
              <a:gd name="connsiteY15-1888" fmla="*/ 647887 h 3550128"/>
              <a:gd name="connsiteX16-1889" fmla="*/ 908743 w 1420712"/>
              <a:gd name="connsiteY16-1890" fmla="*/ 1038412 h 3550128"/>
              <a:gd name="connsiteX17-1891" fmla="*/ 937318 w 1420712"/>
              <a:gd name="connsiteY17-1892" fmla="*/ 1286062 h 3550128"/>
              <a:gd name="connsiteX18-1893" fmla="*/ 1108768 w 1420712"/>
              <a:gd name="connsiteY18-1894" fmla="*/ 1152712 h 3550128"/>
              <a:gd name="connsiteX19-1895" fmla="*/ 1337368 w 1420712"/>
              <a:gd name="connsiteY19-1896" fmla="*/ 1133662 h 3550128"/>
              <a:gd name="connsiteX20-1897" fmla="*/ 1089718 w 1420712"/>
              <a:gd name="connsiteY20-1898" fmla="*/ 1190812 h 3550128"/>
              <a:gd name="connsiteX21-1899" fmla="*/ 880168 w 1420712"/>
              <a:gd name="connsiteY21-1900" fmla="*/ 1495612 h 3550128"/>
              <a:gd name="connsiteX22-1901" fmla="*/ 823018 w 1420712"/>
              <a:gd name="connsiteY22-1902" fmla="*/ 1857562 h 3550128"/>
              <a:gd name="connsiteX23-1903" fmla="*/ 975418 w 1420712"/>
              <a:gd name="connsiteY23-1904" fmla="*/ 2314762 h 3550128"/>
              <a:gd name="connsiteX24-1905" fmla="*/ 899218 w 1420712"/>
              <a:gd name="connsiteY24-1906" fmla="*/ 2552887 h 3550128"/>
              <a:gd name="connsiteX25-1907" fmla="*/ 1213543 w 1420712"/>
              <a:gd name="connsiteY25-1908" fmla="*/ 2495737 h 3550128"/>
              <a:gd name="connsiteX26-1909" fmla="*/ 1420712 w 1420712"/>
              <a:gd name="connsiteY26-1910" fmla="*/ 2583843 h 3550128"/>
              <a:gd name="connsiteX27-1911" fmla="*/ 1188143 w 1420712"/>
              <a:gd name="connsiteY27-1912" fmla="*/ 2552887 h 3550128"/>
              <a:gd name="connsiteX28-1913" fmla="*/ 832543 w 1420712"/>
              <a:gd name="connsiteY28-1914" fmla="*/ 2695762 h 3550128"/>
              <a:gd name="connsiteX29-1915" fmla="*/ 689668 w 1420712"/>
              <a:gd name="connsiteY29-1916" fmla="*/ 3048187 h 3550128"/>
              <a:gd name="connsiteX30-1917" fmla="*/ 918268 w 1420712"/>
              <a:gd name="connsiteY30-1918" fmla="*/ 3381562 h 3550128"/>
              <a:gd name="connsiteX31-1919" fmla="*/ 1016693 w 1420712"/>
              <a:gd name="connsiteY31-1920" fmla="*/ 3543487 h 3550128"/>
              <a:gd name="connsiteX0-1921" fmla="*/ 1016693 w 1432618"/>
              <a:gd name="connsiteY0-1922" fmla="*/ 3543487 h 3550128"/>
              <a:gd name="connsiteX1-1923" fmla="*/ 591243 w 1432618"/>
              <a:gd name="connsiteY1-1924" fmla="*/ 3549837 h 3550128"/>
              <a:gd name="connsiteX2-1925" fmla="*/ 394393 w 1432618"/>
              <a:gd name="connsiteY2-1926" fmla="*/ 3038662 h 3550128"/>
              <a:gd name="connsiteX3-1927" fmla="*/ 746818 w 1432618"/>
              <a:gd name="connsiteY3-1928" fmla="*/ 2343337 h 3550128"/>
              <a:gd name="connsiteX4-1929" fmla="*/ 560128 w 1432618"/>
              <a:gd name="connsiteY4-1930" fmla="*/ 1884232 h 3550128"/>
              <a:gd name="connsiteX5-1931" fmla="*/ 58 w 1432618"/>
              <a:gd name="connsiteY5-1932" fmla="*/ 1832797 h 3550128"/>
              <a:gd name="connsiteX6-1933" fmla="*/ 394393 w 1432618"/>
              <a:gd name="connsiteY6-1934" fmla="*/ 1705162 h 3550128"/>
              <a:gd name="connsiteX7-1935" fmla="*/ 642043 w 1432618"/>
              <a:gd name="connsiteY7-1936" fmla="*/ 1838512 h 3550128"/>
              <a:gd name="connsiteX8-1937" fmla="*/ 689668 w 1432618"/>
              <a:gd name="connsiteY8-1938" fmla="*/ 1609912 h 3550128"/>
              <a:gd name="connsiteX9-1939" fmla="*/ 823018 w 1432618"/>
              <a:gd name="connsiteY9-1940" fmla="*/ 1295587 h 3550128"/>
              <a:gd name="connsiteX10-1941" fmla="*/ 765868 w 1432618"/>
              <a:gd name="connsiteY10-1942" fmla="*/ 771712 h 3550128"/>
              <a:gd name="connsiteX11-1943" fmla="*/ 537268 w 1432618"/>
              <a:gd name="connsiteY11-1944" fmla="*/ 628837 h 3550128"/>
              <a:gd name="connsiteX12-1945" fmla="*/ 689668 w 1432618"/>
              <a:gd name="connsiteY12-1946" fmla="*/ 628837 h 3550128"/>
              <a:gd name="connsiteX13-1947" fmla="*/ 765868 w 1432618"/>
              <a:gd name="connsiteY13-1948" fmla="*/ 714562 h 3550128"/>
              <a:gd name="connsiteX14-1949" fmla="*/ 870643 w 1432618"/>
              <a:gd name="connsiteY14-1950" fmla="*/ 187 h 3550128"/>
              <a:gd name="connsiteX15-1951" fmla="*/ 832543 w 1432618"/>
              <a:gd name="connsiteY15-1952" fmla="*/ 647887 h 3550128"/>
              <a:gd name="connsiteX16-1953" fmla="*/ 908743 w 1432618"/>
              <a:gd name="connsiteY16-1954" fmla="*/ 1038412 h 3550128"/>
              <a:gd name="connsiteX17-1955" fmla="*/ 937318 w 1432618"/>
              <a:gd name="connsiteY17-1956" fmla="*/ 1286062 h 3550128"/>
              <a:gd name="connsiteX18-1957" fmla="*/ 1108768 w 1432618"/>
              <a:gd name="connsiteY18-1958" fmla="*/ 1152712 h 3550128"/>
              <a:gd name="connsiteX19-1959" fmla="*/ 1337368 w 1432618"/>
              <a:gd name="connsiteY19-1960" fmla="*/ 1133662 h 3550128"/>
              <a:gd name="connsiteX20-1961" fmla="*/ 1089718 w 1432618"/>
              <a:gd name="connsiteY20-1962" fmla="*/ 1190812 h 3550128"/>
              <a:gd name="connsiteX21-1963" fmla="*/ 880168 w 1432618"/>
              <a:gd name="connsiteY21-1964" fmla="*/ 1495612 h 3550128"/>
              <a:gd name="connsiteX22-1965" fmla="*/ 823018 w 1432618"/>
              <a:gd name="connsiteY22-1966" fmla="*/ 1857562 h 3550128"/>
              <a:gd name="connsiteX23-1967" fmla="*/ 975418 w 1432618"/>
              <a:gd name="connsiteY23-1968" fmla="*/ 2314762 h 3550128"/>
              <a:gd name="connsiteX24-1969" fmla="*/ 899218 w 1432618"/>
              <a:gd name="connsiteY24-1970" fmla="*/ 2552887 h 3550128"/>
              <a:gd name="connsiteX25-1971" fmla="*/ 1213543 w 1432618"/>
              <a:gd name="connsiteY25-1972" fmla="*/ 2495737 h 3550128"/>
              <a:gd name="connsiteX26-1973" fmla="*/ 1432618 w 1432618"/>
              <a:gd name="connsiteY26-1974" fmla="*/ 2588606 h 3550128"/>
              <a:gd name="connsiteX27-1975" fmla="*/ 1188143 w 1432618"/>
              <a:gd name="connsiteY27-1976" fmla="*/ 2552887 h 3550128"/>
              <a:gd name="connsiteX28-1977" fmla="*/ 832543 w 1432618"/>
              <a:gd name="connsiteY28-1978" fmla="*/ 2695762 h 3550128"/>
              <a:gd name="connsiteX29-1979" fmla="*/ 689668 w 1432618"/>
              <a:gd name="connsiteY29-1980" fmla="*/ 3048187 h 3550128"/>
              <a:gd name="connsiteX30-1981" fmla="*/ 918268 w 1432618"/>
              <a:gd name="connsiteY30-1982" fmla="*/ 3381562 h 3550128"/>
              <a:gd name="connsiteX31-1983" fmla="*/ 1016693 w 1432618"/>
              <a:gd name="connsiteY31-1984" fmla="*/ 3543487 h 3550128"/>
              <a:gd name="connsiteX0-1985" fmla="*/ 1016693 w 1432618"/>
              <a:gd name="connsiteY0-1986" fmla="*/ 3543487 h 3550128"/>
              <a:gd name="connsiteX1-1987" fmla="*/ 591243 w 1432618"/>
              <a:gd name="connsiteY1-1988" fmla="*/ 3549837 h 3550128"/>
              <a:gd name="connsiteX2-1989" fmla="*/ 394393 w 1432618"/>
              <a:gd name="connsiteY2-1990" fmla="*/ 3038662 h 3550128"/>
              <a:gd name="connsiteX3-1991" fmla="*/ 746818 w 1432618"/>
              <a:gd name="connsiteY3-1992" fmla="*/ 2343337 h 3550128"/>
              <a:gd name="connsiteX4-1993" fmla="*/ 560128 w 1432618"/>
              <a:gd name="connsiteY4-1994" fmla="*/ 1884232 h 3550128"/>
              <a:gd name="connsiteX5-1995" fmla="*/ 58 w 1432618"/>
              <a:gd name="connsiteY5-1996" fmla="*/ 1832797 h 3550128"/>
              <a:gd name="connsiteX6-1997" fmla="*/ 394393 w 1432618"/>
              <a:gd name="connsiteY6-1998" fmla="*/ 1705162 h 3550128"/>
              <a:gd name="connsiteX7-1999" fmla="*/ 642043 w 1432618"/>
              <a:gd name="connsiteY7-2000" fmla="*/ 1838512 h 3550128"/>
              <a:gd name="connsiteX8-2001" fmla="*/ 689668 w 1432618"/>
              <a:gd name="connsiteY8-2002" fmla="*/ 1609912 h 3550128"/>
              <a:gd name="connsiteX9-2003" fmla="*/ 823018 w 1432618"/>
              <a:gd name="connsiteY9-2004" fmla="*/ 1295587 h 3550128"/>
              <a:gd name="connsiteX10-2005" fmla="*/ 765868 w 1432618"/>
              <a:gd name="connsiteY10-2006" fmla="*/ 771712 h 3550128"/>
              <a:gd name="connsiteX11-2007" fmla="*/ 537268 w 1432618"/>
              <a:gd name="connsiteY11-2008" fmla="*/ 628837 h 3550128"/>
              <a:gd name="connsiteX12-2009" fmla="*/ 689668 w 1432618"/>
              <a:gd name="connsiteY12-2010" fmla="*/ 628837 h 3550128"/>
              <a:gd name="connsiteX13-2011" fmla="*/ 765868 w 1432618"/>
              <a:gd name="connsiteY13-2012" fmla="*/ 714562 h 3550128"/>
              <a:gd name="connsiteX14-2013" fmla="*/ 870643 w 1432618"/>
              <a:gd name="connsiteY14-2014" fmla="*/ 187 h 3550128"/>
              <a:gd name="connsiteX15-2015" fmla="*/ 832543 w 1432618"/>
              <a:gd name="connsiteY15-2016" fmla="*/ 647887 h 3550128"/>
              <a:gd name="connsiteX16-2017" fmla="*/ 908743 w 1432618"/>
              <a:gd name="connsiteY16-2018" fmla="*/ 1038412 h 3550128"/>
              <a:gd name="connsiteX17-2019" fmla="*/ 937318 w 1432618"/>
              <a:gd name="connsiteY17-2020" fmla="*/ 1286062 h 3550128"/>
              <a:gd name="connsiteX18-2021" fmla="*/ 1108768 w 1432618"/>
              <a:gd name="connsiteY18-2022" fmla="*/ 1152712 h 3550128"/>
              <a:gd name="connsiteX19-2023" fmla="*/ 1337368 w 1432618"/>
              <a:gd name="connsiteY19-2024" fmla="*/ 1133662 h 3550128"/>
              <a:gd name="connsiteX20-2025" fmla="*/ 1089718 w 1432618"/>
              <a:gd name="connsiteY20-2026" fmla="*/ 1190812 h 3550128"/>
              <a:gd name="connsiteX21-2027" fmla="*/ 880168 w 1432618"/>
              <a:gd name="connsiteY21-2028" fmla="*/ 1495612 h 3550128"/>
              <a:gd name="connsiteX22-2029" fmla="*/ 823018 w 1432618"/>
              <a:gd name="connsiteY22-2030" fmla="*/ 1857562 h 3550128"/>
              <a:gd name="connsiteX23-2031" fmla="*/ 975418 w 1432618"/>
              <a:gd name="connsiteY23-2032" fmla="*/ 2314762 h 3550128"/>
              <a:gd name="connsiteX24-2033" fmla="*/ 899218 w 1432618"/>
              <a:gd name="connsiteY24-2034" fmla="*/ 2552887 h 3550128"/>
              <a:gd name="connsiteX25-2035" fmla="*/ 1213543 w 1432618"/>
              <a:gd name="connsiteY25-2036" fmla="*/ 2495737 h 3550128"/>
              <a:gd name="connsiteX26-2037" fmla="*/ 1432618 w 1432618"/>
              <a:gd name="connsiteY26-2038" fmla="*/ 2588606 h 3550128"/>
              <a:gd name="connsiteX27-2039" fmla="*/ 1188143 w 1432618"/>
              <a:gd name="connsiteY27-2040" fmla="*/ 2552887 h 3550128"/>
              <a:gd name="connsiteX28-2041" fmla="*/ 832543 w 1432618"/>
              <a:gd name="connsiteY28-2042" fmla="*/ 2695762 h 3550128"/>
              <a:gd name="connsiteX29-2043" fmla="*/ 689668 w 1432618"/>
              <a:gd name="connsiteY29-2044" fmla="*/ 3048187 h 3550128"/>
              <a:gd name="connsiteX30-2045" fmla="*/ 918268 w 1432618"/>
              <a:gd name="connsiteY30-2046" fmla="*/ 3381562 h 3550128"/>
              <a:gd name="connsiteX31-2047" fmla="*/ 1016693 w 1432618"/>
              <a:gd name="connsiteY31-2048" fmla="*/ 3543487 h 3550128"/>
              <a:gd name="connsiteX0-2049" fmla="*/ 1016693 w 1432618"/>
              <a:gd name="connsiteY0-2050" fmla="*/ 3543487 h 3550128"/>
              <a:gd name="connsiteX1-2051" fmla="*/ 591243 w 1432618"/>
              <a:gd name="connsiteY1-2052" fmla="*/ 3549837 h 3550128"/>
              <a:gd name="connsiteX2-2053" fmla="*/ 394393 w 1432618"/>
              <a:gd name="connsiteY2-2054" fmla="*/ 3038662 h 3550128"/>
              <a:gd name="connsiteX3-2055" fmla="*/ 746818 w 1432618"/>
              <a:gd name="connsiteY3-2056" fmla="*/ 2343337 h 3550128"/>
              <a:gd name="connsiteX4-2057" fmla="*/ 560128 w 1432618"/>
              <a:gd name="connsiteY4-2058" fmla="*/ 1884232 h 3550128"/>
              <a:gd name="connsiteX5-2059" fmla="*/ 58 w 1432618"/>
              <a:gd name="connsiteY5-2060" fmla="*/ 1832797 h 3550128"/>
              <a:gd name="connsiteX6-2061" fmla="*/ 394393 w 1432618"/>
              <a:gd name="connsiteY6-2062" fmla="*/ 1705162 h 3550128"/>
              <a:gd name="connsiteX7-2063" fmla="*/ 642043 w 1432618"/>
              <a:gd name="connsiteY7-2064" fmla="*/ 1838512 h 3550128"/>
              <a:gd name="connsiteX8-2065" fmla="*/ 689668 w 1432618"/>
              <a:gd name="connsiteY8-2066" fmla="*/ 1609912 h 3550128"/>
              <a:gd name="connsiteX9-2067" fmla="*/ 823018 w 1432618"/>
              <a:gd name="connsiteY9-2068" fmla="*/ 1295587 h 3550128"/>
              <a:gd name="connsiteX10-2069" fmla="*/ 765868 w 1432618"/>
              <a:gd name="connsiteY10-2070" fmla="*/ 771712 h 3550128"/>
              <a:gd name="connsiteX11-2071" fmla="*/ 537268 w 1432618"/>
              <a:gd name="connsiteY11-2072" fmla="*/ 628837 h 3550128"/>
              <a:gd name="connsiteX12-2073" fmla="*/ 689668 w 1432618"/>
              <a:gd name="connsiteY12-2074" fmla="*/ 628837 h 3550128"/>
              <a:gd name="connsiteX13-2075" fmla="*/ 765868 w 1432618"/>
              <a:gd name="connsiteY13-2076" fmla="*/ 714562 h 3550128"/>
              <a:gd name="connsiteX14-2077" fmla="*/ 870643 w 1432618"/>
              <a:gd name="connsiteY14-2078" fmla="*/ 187 h 3550128"/>
              <a:gd name="connsiteX15-2079" fmla="*/ 832543 w 1432618"/>
              <a:gd name="connsiteY15-2080" fmla="*/ 647887 h 3550128"/>
              <a:gd name="connsiteX16-2081" fmla="*/ 908743 w 1432618"/>
              <a:gd name="connsiteY16-2082" fmla="*/ 1038412 h 3550128"/>
              <a:gd name="connsiteX17-2083" fmla="*/ 937318 w 1432618"/>
              <a:gd name="connsiteY17-2084" fmla="*/ 1286062 h 3550128"/>
              <a:gd name="connsiteX18-2085" fmla="*/ 1108768 w 1432618"/>
              <a:gd name="connsiteY18-2086" fmla="*/ 1152712 h 3550128"/>
              <a:gd name="connsiteX19-2087" fmla="*/ 1337368 w 1432618"/>
              <a:gd name="connsiteY19-2088" fmla="*/ 1133662 h 3550128"/>
              <a:gd name="connsiteX20-2089" fmla="*/ 1089718 w 1432618"/>
              <a:gd name="connsiteY20-2090" fmla="*/ 1190812 h 3550128"/>
              <a:gd name="connsiteX21-2091" fmla="*/ 880168 w 1432618"/>
              <a:gd name="connsiteY21-2092" fmla="*/ 1495612 h 3550128"/>
              <a:gd name="connsiteX22-2093" fmla="*/ 823018 w 1432618"/>
              <a:gd name="connsiteY22-2094" fmla="*/ 1857562 h 3550128"/>
              <a:gd name="connsiteX23-2095" fmla="*/ 975418 w 1432618"/>
              <a:gd name="connsiteY23-2096" fmla="*/ 2314762 h 3550128"/>
              <a:gd name="connsiteX24-2097" fmla="*/ 899218 w 1432618"/>
              <a:gd name="connsiteY24-2098" fmla="*/ 2552887 h 3550128"/>
              <a:gd name="connsiteX25-2099" fmla="*/ 1213543 w 1432618"/>
              <a:gd name="connsiteY25-2100" fmla="*/ 2495737 h 3550128"/>
              <a:gd name="connsiteX26-2101" fmla="*/ 1432618 w 1432618"/>
              <a:gd name="connsiteY26-2102" fmla="*/ 2588606 h 3550128"/>
              <a:gd name="connsiteX27-2103" fmla="*/ 1188143 w 1432618"/>
              <a:gd name="connsiteY27-2104" fmla="*/ 2552887 h 3550128"/>
              <a:gd name="connsiteX28-2105" fmla="*/ 832543 w 1432618"/>
              <a:gd name="connsiteY28-2106" fmla="*/ 2695762 h 3550128"/>
              <a:gd name="connsiteX29-2107" fmla="*/ 689668 w 1432618"/>
              <a:gd name="connsiteY29-2108" fmla="*/ 3048187 h 3550128"/>
              <a:gd name="connsiteX30-2109" fmla="*/ 918268 w 1432618"/>
              <a:gd name="connsiteY30-2110" fmla="*/ 3381562 h 3550128"/>
              <a:gd name="connsiteX31-2111" fmla="*/ 1016693 w 1432618"/>
              <a:gd name="connsiteY31-2112" fmla="*/ 3543487 h 3550128"/>
              <a:gd name="connsiteX0-2113" fmla="*/ 1016693 w 1432618"/>
              <a:gd name="connsiteY0-2114" fmla="*/ 3543487 h 3550128"/>
              <a:gd name="connsiteX1-2115" fmla="*/ 591243 w 1432618"/>
              <a:gd name="connsiteY1-2116" fmla="*/ 3549837 h 3550128"/>
              <a:gd name="connsiteX2-2117" fmla="*/ 394393 w 1432618"/>
              <a:gd name="connsiteY2-2118" fmla="*/ 3038662 h 3550128"/>
              <a:gd name="connsiteX3-2119" fmla="*/ 746818 w 1432618"/>
              <a:gd name="connsiteY3-2120" fmla="*/ 2343337 h 3550128"/>
              <a:gd name="connsiteX4-2121" fmla="*/ 560128 w 1432618"/>
              <a:gd name="connsiteY4-2122" fmla="*/ 1884232 h 3550128"/>
              <a:gd name="connsiteX5-2123" fmla="*/ 58 w 1432618"/>
              <a:gd name="connsiteY5-2124" fmla="*/ 1832797 h 3550128"/>
              <a:gd name="connsiteX6-2125" fmla="*/ 394393 w 1432618"/>
              <a:gd name="connsiteY6-2126" fmla="*/ 1705162 h 3550128"/>
              <a:gd name="connsiteX7-2127" fmla="*/ 642043 w 1432618"/>
              <a:gd name="connsiteY7-2128" fmla="*/ 1838512 h 3550128"/>
              <a:gd name="connsiteX8-2129" fmla="*/ 689668 w 1432618"/>
              <a:gd name="connsiteY8-2130" fmla="*/ 1609912 h 3550128"/>
              <a:gd name="connsiteX9-2131" fmla="*/ 823018 w 1432618"/>
              <a:gd name="connsiteY9-2132" fmla="*/ 1295587 h 3550128"/>
              <a:gd name="connsiteX10-2133" fmla="*/ 765868 w 1432618"/>
              <a:gd name="connsiteY10-2134" fmla="*/ 771712 h 3550128"/>
              <a:gd name="connsiteX11-2135" fmla="*/ 537268 w 1432618"/>
              <a:gd name="connsiteY11-2136" fmla="*/ 628837 h 3550128"/>
              <a:gd name="connsiteX12-2137" fmla="*/ 689668 w 1432618"/>
              <a:gd name="connsiteY12-2138" fmla="*/ 628837 h 3550128"/>
              <a:gd name="connsiteX13-2139" fmla="*/ 765868 w 1432618"/>
              <a:gd name="connsiteY13-2140" fmla="*/ 714562 h 3550128"/>
              <a:gd name="connsiteX14-2141" fmla="*/ 870643 w 1432618"/>
              <a:gd name="connsiteY14-2142" fmla="*/ 187 h 3550128"/>
              <a:gd name="connsiteX15-2143" fmla="*/ 832543 w 1432618"/>
              <a:gd name="connsiteY15-2144" fmla="*/ 647887 h 3550128"/>
              <a:gd name="connsiteX16-2145" fmla="*/ 908743 w 1432618"/>
              <a:gd name="connsiteY16-2146" fmla="*/ 1038412 h 3550128"/>
              <a:gd name="connsiteX17-2147" fmla="*/ 937318 w 1432618"/>
              <a:gd name="connsiteY17-2148" fmla="*/ 1286062 h 3550128"/>
              <a:gd name="connsiteX18-2149" fmla="*/ 1108768 w 1432618"/>
              <a:gd name="connsiteY18-2150" fmla="*/ 1152712 h 3550128"/>
              <a:gd name="connsiteX19-2151" fmla="*/ 1337368 w 1432618"/>
              <a:gd name="connsiteY19-2152" fmla="*/ 1133662 h 3550128"/>
              <a:gd name="connsiteX20-2153" fmla="*/ 1089718 w 1432618"/>
              <a:gd name="connsiteY20-2154" fmla="*/ 1190812 h 3550128"/>
              <a:gd name="connsiteX21-2155" fmla="*/ 880168 w 1432618"/>
              <a:gd name="connsiteY21-2156" fmla="*/ 1495612 h 3550128"/>
              <a:gd name="connsiteX22-2157" fmla="*/ 823018 w 1432618"/>
              <a:gd name="connsiteY22-2158" fmla="*/ 1857562 h 3550128"/>
              <a:gd name="connsiteX23-2159" fmla="*/ 975418 w 1432618"/>
              <a:gd name="connsiteY23-2160" fmla="*/ 2314762 h 3550128"/>
              <a:gd name="connsiteX24-2161" fmla="*/ 899218 w 1432618"/>
              <a:gd name="connsiteY24-2162" fmla="*/ 2552887 h 3550128"/>
              <a:gd name="connsiteX25-2163" fmla="*/ 1213543 w 1432618"/>
              <a:gd name="connsiteY25-2164" fmla="*/ 2495737 h 3550128"/>
              <a:gd name="connsiteX26-2165" fmla="*/ 1432618 w 1432618"/>
              <a:gd name="connsiteY26-2166" fmla="*/ 2588606 h 3550128"/>
              <a:gd name="connsiteX27-2167" fmla="*/ 1188143 w 1432618"/>
              <a:gd name="connsiteY27-2168" fmla="*/ 2552887 h 3550128"/>
              <a:gd name="connsiteX28-2169" fmla="*/ 832543 w 1432618"/>
              <a:gd name="connsiteY28-2170" fmla="*/ 2695762 h 3550128"/>
              <a:gd name="connsiteX29-2171" fmla="*/ 689668 w 1432618"/>
              <a:gd name="connsiteY29-2172" fmla="*/ 3048187 h 3550128"/>
              <a:gd name="connsiteX30-2173" fmla="*/ 918268 w 1432618"/>
              <a:gd name="connsiteY30-2174" fmla="*/ 3381562 h 3550128"/>
              <a:gd name="connsiteX31-2175" fmla="*/ 1016693 w 1432618"/>
              <a:gd name="connsiteY31-2176" fmla="*/ 3543487 h 3550128"/>
              <a:gd name="connsiteX0-2177" fmla="*/ 1016693 w 1432618"/>
              <a:gd name="connsiteY0-2178" fmla="*/ 3543487 h 3550128"/>
              <a:gd name="connsiteX1-2179" fmla="*/ 591243 w 1432618"/>
              <a:gd name="connsiteY1-2180" fmla="*/ 3549837 h 3550128"/>
              <a:gd name="connsiteX2-2181" fmla="*/ 394393 w 1432618"/>
              <a:gd name="connsiteY2-2182" fmla="*/ 3038662 h 3550128"/>
              <a:gd name="connsiteX3-2183" fmla="*/ 746818 w 1432618"/>
              <a:gd name="connsiteY3-2184" fmla="*/ 2343337 h 3550128"/>
              <a:gd name="connsiteX4-2185" fmla="*/ 560128 w 1432618"/>
              <a:gd name="connsiteY4-2186" fmla="*/ 1884232 h 3550128"/>
              <a:gd name="connsiteX5-2187" fmla="*/ 58 w 1432618"/>
              <a:gd name="connsiteY5-2188" fmla="*/ 1832797 h 3550128"/>
              <a:gd name="connsiteX6-2189" fmla="*/ 394393 w 1432618"/>
              <a:gd name="connsiteY6-2190" fmla="*/ 1705162 h 3550128"/>
              <a:gd name="connsiteX7-2191" fmla="*/ 642043 w 1432618"/>
              <a:gd name="connsiteY7-2192" fmla="*/ 1838512 h 3550128"/>
              <a:gd name="connsiteX8-2193" fmla="*/ 689668 w 1432618"/>
              <a:gd name="connsiteY8-2194" fmla="*/ 1609912 h 3550128"/>
              <a:gd name="connsiteX9-2195" fmla="*/ 823018 w 1432618"/>
              <a:gd name="connsiteY9-2196" fmla="*/ 1295587 h 3550128"/>
              <a:gd name="connsiteX10-2197" fmla="*/ 765868 w 1432618"/>
              <a:gd name="connsiteY10-2198" fmla="*/ 771712 h 3550128"/>
              <a:gd name="connsiteX11-2199" fmla="*/ 537268 w 1432618"/>
              <a:gd name="connsiteY11-2200" fmla="*/ 628837 h 3550128"/>
              <a:gd name="connsiteX12-2201" fmla="*/ 689668 w 1432618"/>
              <a:gd name="connsiteY12-2202" fmla="*/ 628837 h 3550128"/>
              <a:gd name="connsiteX13-2203" fmla="*/ 765868 w 1432618"/>
              <a:gd name="connsiteY13-2204" fmla="*/ 714562 h 3550128"/>
              <a:gd name="connsiteX14-2205" fmla="*/ 870643 w 1432618"/>
              <a:gd name="connsiteY14-2206" fmla="*/ 187 h 3550128"/>
              <a:gd name="connsiteX15-2207" fmla="*/ 832543 w 1432618"/>
              <a:gd name="connsiteY15-2208" fmla="*/ 647887 h 3550128"/>
              <a:gd name="connsiteX16-2209" fmla="*/ 908743 w 1432618"/>
              <a:gd name="connsiteY16-2210" fmla="*/ 1038412 h 3550128"/>
              <a:gd name="connsiteX17-2211" fmla="*/ 937318 w 1432618"/>
              <a:gd name="connsiteY17-2212" fmla="*/ 1286062 h 3550128"/>
              <a:gd name="connsiteX18-2213" fmla="*/ 1108768 w 1432618"/>
              <a:gd name="connsiteY18-2214" fmla="*/ 1152712 h 3550128"/>
              <a:gd name="connsiteX19-2215" fmla="*/ 1337368 w 1432618"/>
              <a:gd name="connsiteY19-2216" fmla="*/ 1133662 h 3550128"/>
              <a:gd name="connsiteX20-2217" fmla="*/ 1089718 w 1432618"/>
              <a:gd name="connsiteY20-2218" fmla="*/ 1190812 h 3550128"/>
              <a:gd name="connsiteX21-2219" fmla="*/ 880168 w 1432618"/>
              <a:gd name="connsiteY21-2220" fmla="*/ 1495612 h 3550128"/>
              <a:gd name="connsiteX22-2221" fmla="*/ 823018 w 1432618"/>
              <a:gd name="connsiteY22-2222" fmla="*/ 1857562 h 3550128"/>
              <a:gd name="connsiteX23-2223" fmla="*/ 975418 w 1432618"/>
              <a:gd name="connsiteY23-2224" fmla="*/ 2314762 h 3550128"/>
              <a:gd name="connsiteX24-2225" fmla="*/ 899218 w 1432618"/>
              <a:gd name="connsiteY24-2226" fmla="*/ 2552887 h 3550128"/>
              <a:gd name="connsiteX25-2227" fmla="*/ 1213543 w 1432618"/>
              <a:gd name="connsiteY25-2228" fmla="*/ 2495737 h 3550128"/>
              <a:gd name="connsiteX26-2229" fmla="*/ 1432618 w 1432618"/>
              <a:gd name="connsiteY26-2230" fmla="*/ 2588606 h 3550128"/>
              <a:gd name="connsiteX27-2231" fmla="*/ 1188143 w 1432618"/>
              <a:gd name="connsiteY27-2232" fmla="*/ 2552887 h 3550128"/>
              <a:gd name="connsiteX28-2233" fmla="*/ 832543 w 1432618"/>
              <a:gd name="connsiteY28-2234" fmla="*/ 2695762 h 3550128"/>
              <a:gd name="connsiteX29-2235" fmla="*/ 689668 w 1432618"/>
              <a:gd name="connsiteY29-2236" fmla="*/ 3048187 h 3550128"/>
              <a:gd name="connsiteX30-2237" fmla="*/ 918268 w 1432618"/>
              <a:gd name="connsiteY30-2238" fmla="*/ 3381562 h 3550128"/>
              <a:gd name="connsiteX31-2239" fmla="*/ 1016693 w 1432618"/>
              <a:gd name="connsiteY31-2240" fmla="*/ 3543487 h 3550128"/>
              <a:gd name="connsiteX0-2241" fmla="*/ 1016693 w 1432618"/>
              <a:gd name="connsiteY0-2242" fmla="*/ 3543487 h 3550128"/>
              <a:gd name="connsiteX1-2243" fmla="*/ 591243 w 1432618"/>
              <a:gd name="connsiteY1-2244" fmla="*/ 3549837 h 3550128"/>
              <a:gd name="connsiteX2-2245" fmla="*/ 394393 w 1432618"/>
              <a:gd name="connsiteY2-2246" fmla="*/ 3038662 h 3550128"/>
              <a:gd name="connsiteX3-2247" fmla="*/ 746818 w 1432618"/>
              <a:gd name="connsiteY3-2248" fmla="*/ 2343337 h 3550128"/>
              <a:gd name="connsiteX4-2249" fmla="*/ 560128 w 1432618"/>
              <a:gd name="connsiteY4-2250" fmla="*/ 1884232 h 3550128"/>
              <a:gd name="connsiteX5-2251" fmla="*/ 58 w 1432618"/>
              <a:gd name="connsiteY5-2252" fmla="*/ 1832797 h 3550128"/>
              <a:gd name="connsiteX6-2253" fmla="*/ 394393 w 1432618"/>
              <a:gd name="connsiteY6-2254" fmla="*/ 1705162 h 3550128"/>
              <a:gd name="connsiteX7-2255" fmla="*/ 642043 w 1432618"/>
              <a:gd name="connsiteY7-2256" fmla="*/ 1838512 h 3550128"/>
              <a:gd name="connsiteX8-2257" fmla="*/ 689668 w 1432618"/>
              <a:gd name="connsiteY8-2258" fmla="*/ 1609912 h 3550128"/>
              <a:gd name="connsiteX9-2259" fmla="*/ 823018 w 1432618"/>
              <a:gd name="connsiteY9-2260" fmla="*/ 1295587 h 3550128"/>
              <a:gd name="connsiteX10-2261" fmla="*/ 765868 w 1432618"/>
              <a:gd name="connsiteY10-2262" fmla="*/ 771712 h 3550128"/>
              <a:gd name="connsiteX11-2263" fmla="*/ 537268 w 1432618"/>
              <a:gd name="connsiteY11-2264" fmla="*/ 628837 h 3550128"/>
              <a:gd name="connsiteX12-2265" fmla="*/ 689668 w 1432618"/>
              <a:gd name="connsiteY12-2266" fmla="*/ 628837 h 3550128"/>
              <a:gd name="connsiteX13-2267" fmla="*/ 765868 w 1432618"/>
              <a:gd name="connsiteY13-2268" fmla="*/ 714562 h 3550128"/>
              <a:gd name="connsiteX14-2269" fmla="*/ 870643 w 1432618"/>
              <a:gd name="connsiteY14-2270" fmla="*/ 187 h 3550128"/>
              <a:gd name="connsiteX15-2271" fmla="*/ 832543 w 1432618"/>
              <a:gd name="connsiteY15-2272" fmla="*/ 647887 h 3550128"/>
              <a:gd name="connsiteX16-2273" fmla="*/ 908743 w 1432618"/>
              <a:gd name="connsiteY16-2274" fmla="*/ 1038412 h 3550128"/>
              <a:gd name="connsiteX17-2275" fmla="*/ 937318 w 1432618"/>
              <a:gd name="connsiteY17-2276" fmla="*/ 1286062 h 3550128"/>
              <a:gd name="connsiteX18-2277" fmla="*/ 1108768 w 1432618"/>
              <a:gd name="connsiteY18-2278" fmla="*/ 1152712 h 3550128"/>
              <a:gd name="connsiteX19-2279" fmla="*/ 1337368 w 1432618"/>
              <a:gd name="connsiteY19-2280" fmla="*/ 1133662 h 3550128"/>
              <a:gd name="connsiteX20-2281" fmla="*/ 1089718 w 1432618"/>
              <a:gd name="connsiteY20-2282" fmla="*/ 1190812 h 3550128"/>
              <a:gd name="connsiteX21-2283" fmla="*/ 880168 w 1432618"/>
              <a:gd name="connsiteY21-2284" fmla="*/ 1495612 h 3550128"/>
              <a:gd name="connsiteX22-2285" fmla="*/ 823018 w 1432618"/>
              <a:gd name="connsiteY22-2286" fmla="*/ 1857562 h 3550128"/>
              <a:gd name="connsiteX23-2287" fmla="*/ 975418 w 1432618"/>
              <a:gd name="connsiteY23-2288" fmla="*/ 2314762 h 3550128"/>
              <a:gd name="connsiteX24-2289" fmla="*/ 899218 w 1432618"/>
              <a:gd name="connsiteY24-2290" fmla="*/ 2552887 h 3550128"/>
              <a:gd name="connsiteX25-2291" fmla="*/ 1213543 w 1432618"/>
              <a:gd name="connsiteY25-2292" fmla="*/ 2495737 h 3550128"/>
              <a:gd name="connsiteX26-2293" fmla="*/ 1432618 w 1432618"/>
              <a:gd name="connsiteY26-2294" fmla="*/ 2588606 h 3550128"/>
              <a:gd name="connsiteX27-2295" fmla="*/ 1188143 w 1432618"/>
              <a:gd name="connsiteY27-2296" fmla="*/ 2552887 h 3550128"/>
              <a:gd name="connsiteX28-2297" fmla="*/ 832543 w 1432618"/>
              <a:gd name="connsiteY28-2298" fmla="*/ 2695762 h 3550128"/>
              <a:gd name="connsiteX29-2299" fmla="*/ 689668 w 1432618"/>
              <a:gd name="connsiteY29-2300" fmla="*/ 3048187 h 3550128"/>
              <a:gd name="connsiteX30-2301" fmla="*/ 918268 w 1432618"/>
              <a:gd name="connsiteY30-2302" fmla="*/ 3381562 h 3550128"/>
              <a:gd name="connsiteX31-2303" fmla="*/ 1016693 w 1432618"/>
              <a:gd name="connsiteY31-2304" fmla="*/ 3543487 h 3550128"/>
              <a:gd name="connsiteX0-2305" fmla="*/ 1016693 w 1432618"/>
              <a:gd name="connsiteY0-2306" fmla="*/ 3543487 h 3550128"/>
              <a:gd name="connsiteX1-2307" fmla="*/ 591243 w 1432618"/>
              <a:gd name="connsiteY1-2308" fmla="*/ 3549837 h 3550128"/>
              <a:gd name="connsiteX2-2309" fmla="*/ 394393 w 1432618"/>
              <a:gd name="connsiteY2-2310" fmla="*/ 3038662 h 3550128"/>
              <a:gd name="connsiteX3-2311" fmla="*/ 746818 w 1432618"/>
              <a:gd name="connsiteY3-2312" fmla="*/ 2343337 h 3550128"/>
              <a:gd name="connsiteX4-2313" fmla="*/ 560128 w 1432618"/>
              <a:gd name="connsiteY4-2314" fmla="*/ 1884232 h 3550128"/>
              <a:gd name="connsiteX5-2315" fmla="*/ 58 w 1432618"/>
              <a:gd name="connsiteY5-2316" fmla="*/ 1832797 h 3550128"/>
              <a:gd name="connsiteX6-2317" fmla="*/ 394393 w 1432618"/>
              <a:gd name="connsiteY6-2318" fmla="*/ 1705162 h 3550128"/>
              <a:gd name="connsiteX7-2319" fmla="*/ 642043 w 1432618"/>
              <a:gd name="connsiteY7-2320" fmla="*/ 1838512 h 3550128"/>
              <a:gd name="connsiteX8-2321" fmla="*/ 689668 w 1432618"/>
              <a:gd name="connsiteY8-2322" fmla="*/ 1609912 h 3550128"/>
              <a:gd name="connsiteX9-2323" fmla="*/ 823018 w 1432618"/>
              <a:gd name="connsiteY9-2324" fmla="*/ 1295587 h 3550128"/>
              <a:gd name="connsiteX10-2325" fmla="*/ 765868 w 1432618"/>
              <a:gd name="connsiteY10-2326" fmla="*/ 771712 h 3550128"/>
              <a:gd name="connsiteX11-2327" fmla="*/ 537268 w 1432618"/>
              <a:gd name="connsiteY11-2328" fmla="*/ 628837 h 3550128"/>
              <a:gd name="connsiteX12-2329" fmla="*/ 689668 w 1432618"/>
              <a:gd name="connsiteY12-2330" fmla="*/ 628837 h 3550128"/>
              <a:gd name="connsiteX13-2331" fmla="*/ 765868 w 1432618"/>
              <a:gd name="connsiteY13-2332" fmla="*/ 714562 h 3550128"/>
              <a:gd name="connsiteX14-2333" fmla="*/ 870643 w 1432618"/>
              <a:gd name="connsiteY14-2334" fmla="*/ 187 h 3550128"/>
              <a:gd name="connsiteX15-2335" fmla="*/ 832543 w 1432618"/>
              <a:gd name="connsiteY15-2336" fmla="*/ 647887 h 3550128"/>
              <a:gd name="connsiteX16-2337" fmla="*/ 908743 w 1432618"/>
              <a:gd name="connsiteY16-2338" fmla="*/ 1038412 h 3550128"/>
              <a:gd name="connsiteX17-2339" fmla="*/ 937318 w 1432618"/>
              <a:gd name="connsiteY17-2340" fmla="*/ 1286062 h 3550128"/>
              <a:gd name="connsiteX18-2341" fmla="*/ 1108768 w 1432618"/>
              <a:gd name="connsiteY18-2342" fmla="*/ 1152712 h 3550128"/>
              <a:gd name="connsiteX19-2343" fmla="*/ 1337368 w 1432618"/>
              <a:gd name="connsiteY19-2344" fmla="*/ 1133662 h 3550128"/>
              <a:gd name="connsiteX20-2345" fmla="*/ 1089718 w 1432618"/>
              <a:gd name="connsiteY20-2346" fmla="*/ 1190812 h 3550128"/>
              <a:gd name="connsiteX21-2347" fmla="*/ 880168 w 1432618"/>
              <a:gd name="connsiteY21-2348" fmla="*/ 1495612 h 3550128"/>
              <a:gd name="connsiteX22-2349" fmla="*/ 823018 w 1432618"/>
              <a:gd name="connsiteY22-2350" fmla="*/ 1857562 h 3550128"/>
              <a:gd name="connsiteX23-2351" fmla="*/ 975418 w 1432618"/>
              <a:gd name="connsiteY23-2352" fmla="*/ 2314762 h 3550128"/>
              <a:gd name="connsiteX24-2353" fmla="*/ 899218 w 1432618"/>
              <a:gd name="connsiteY24-2354" fmla="*/ 2552887 h 3550128"/>
              <a:gd name="connsiteX25-2355" fmla="*/ 1213543 w 1432618"/>
              <a:gd name="connsiteY25-2356" fmla="*/ 2495737 h 3550128"/>
              <a:gd name="connsiteX26-2357" fmla="*/ 1432618 w 1432618"/>
              <a:gd name="connsiteY26-2358" fmla="*/ 2588606 h 3550128"/>
              <a:gd name="connsiteX27-2359" fmla="*/ 1188143 w 1432618"/>
              <a:gd name="connsiteY27-2360" fmla="*/ 2552887 h 3550128"/>
              <a:gd name="connsiteX28-2361" fmla="*/ 832543 w 1432618"/>
              <a:gd name="connsiteY28-2362" fmla="*/ 2695762 h 3550128"/>
              <a:gd name="connsiteX29-2363" fmla="*/ 689668 w 1432618"/>
              <a:gd name="connsiteY29-2364" fmla="*/ 3048187 h 3550128"/>
              <a:gd name="connsiteX30-2365" fmla="*/ 918268 w 1432618"/>
              <a:gd name="connsiteY30-2366" fmla="*/ 3381562 h 3550128"/>
              <a:gd name="connsiteX31-2367" fmla="*/ 1016693 w 1432618"/>
              <a:gd name="connsiteY31-2368" fmla="*/ 3543487 h 3550128"/>
              <a:gd name="connsiteX0-2369" fmla="*/ 1016693 w 1432618"/>
              <a:gd name="connsiteY0-2370" fmla="*/ 3543487 h 3550128"/>
              <a:gd name="connsiteX1-2371" fmla="*/ 591243 w 1432618"/>
              <a:gd name="connsiteY1-2372" fmla="*/ 3549837 h 3550128"/>
              <a:gd name="connsiteX2-2373" fmla="*/ 394393 w 1432618"/>
              <a:gd name="connsiteY2-2374" fmla="*/ 3038662 h 3550128"/>
              <a:gd name="connsiteX3-2375" fmla="*/ 746818 w 1432618"/>
              <a:gd name="connsiteY3-2376" fmla="*/ 2343337 h 3550128"/>
              <a:gd name="connsiteX4-2377" fmla="*/ 560128 w 1432618"/>
              <a:gd name="connsiteY4-2378" fmla="*/ 1884232 h 3550128"/>
              <a:gd name="connsiteX5-2379" fmla="*/ 58 w 1432618"/>
              <a:gd name="connsiteY5-2380" fmla="*/ 1832797 h 3550128"/>
              <a:gd name="connsiteX6-2381" fmla="*/ 394393 w 1432618"/>
              <a:gd name="connsiteY6-2382" fmla="*/ 1705162 h 3550128"/>
              <a:gd name="connsiteX7-2383" fmla="*/ 642043 w 1432618"/>
              <a:gd name="connsiteY7-2384" fmla="*/ 1838512 h 3550128"/>
              <a:gd name="connsiteX8-2385" fmla="*/ 689668 w 1432618"/>
              <a:gd name="connsiteY8-2386" fmla="*/ 1609912 h 3550128"/>
              <a:gd name="connsiteX9-2387" fmla="*/ 823018 w 1432618"/>
              <a:gd name="connsiteY9-2388" fmla="*/ 1295587 h 3550128"/>
              <a:gd name="connsiteX10-2389" fmla="*/ 765868 w 1432618"/>
              <a:gd name="connsiteY10-2390" fmla="*/ 771712 h 3550128"/>
              <a:gd name="connsiteX11-2391" fmla="*/ 537268 w 1432618"/>
              <a:gd name="connsiteY11-2392" fmla="*/ 628837 h 3550128"/>
              <a:gd name="connsiteX12-2393" fmla="*/ 689668 w 1432618"/>
              <a:gd name="connsiteY12-2394" fmla="*/ 628837 h 3550128"/>
              <a:gd name="connsiteX13-2395" fmla="*/ 765868 w 1432618"/>
              <a:gd name="connsiteY13-2396" fmla="*/ 714562 h 3550128"/>
              <a:gd name="connsiteX14-2397" fmla="*/ 870643 w 1432618"/>
              <a:gd name="connsiteY14-2398" fmla="*/ 187 h 3550128"/>
              <a:gd name="connsiteX15-2399" fmla="*/ 832543 w 1432618"/>
              <a:gd name="connsiteY15-2400" fmla="*/ 647887 h 3550128"/>
              <a:gd name="connsiteX16-2401" fmla="*/ 908743 w 1432618"/>
              <a:gd name="connsiteY16-2402" fmla="*/ 1038412 h 3550128"/>
              <a:gd name="connsiteX17-2403" fmla="*/ 937318 w 1432618"/>
              <a:gd name="connsiteY17-2404" fmla="*/ 1286062 h 3550128"/>
              <a:gd name="connsiteX18-2405" fmla="*/ 1108768 w 1432618"/>
              <a:gd name="connsiteY18-2406" fmla="*/ 1152712 h 3550128"/>
              <a:gd name="connsiteX19-2407" fmla="*/ 1337368 w 1432618"/>
              <a:gd name="connsiteY19-2408" fmla="*/ 1133662 h 3550128"/>
              <a:gd name="connsiteX20-2409" fmla="*/ 1089718 w 1432618"/>
              <a:gd name="connsiteY20-2410" fmla="*/ 1190812 h 3550128"/>
              <a:gd name="connsiteX21-2411" fmla="*/ 880168 w 1432618"/>
              <a:gd name="connsiteY21-2412" fmla="*/ 1495612 h 3550128"/>
              <a:gd name="connsiteX22-2413" fmla="*/ 823018 w 1432618"/>
              <a:gd name="connsiteY22-2414" fmla="*/ 1857562 h 3550128"/>
              <a:gd name="connsiteX23-2415" fmla="*/ 975418 w 1432618"/>
              <a:gd name="connsiteY23-2416" fmla="*/ 2314762 h 3550128"/>
              <a:gd name="connsiteX24-2417" fmla="*/ 896043 w 1432618"/>
              <a:gd name="connsiteY24-2418" fmla="*/ 2540187 h 3550128"/>
              <a:gd name="connsiteX25-2419" fmla="*/ 1213543 w 1432618"/>
              <a:gd name="connsiteY25-2420" fmla="*/ 2495737 h 3550128"/>
              <a:gd name="connsiteX26-2421" fmla="*/ 1432618 w 1432618"/>
              <a:gd name="connsiteY26-2422" fmla="*/ 2588606 h 3550128"/>
              <a:gd name="connsiteX27-2423" fmla="*/ 1188143 w 1432618"/>
              <a:gd name="connsiteY27-2424" fmla="*/ 2552887 h 3550128"/>
              <a:gd name="connsiteX28-2425" fmla="*/ 832543 w 1432618"/>
              <a:gd name="connsiteY28-2426" fmla="*/ 2695762 h 3550128"/>
              <a:gd name="connsiteX29-2427" fmla="*/ 689668 w 1432618"/>
              <a:gd name="connsiteY29-2428" fmla="*/ 3048187 h 3550128"/>
              <a:gd name="connsiteX30-2429" fmla="*/ 918268 w 1432618"/>
              <a:gd name="connsiteY30-2430" fmla="*/ 3381562 h 3550128"/>
              <a:gd name="connsiteX31-2431" fmla="*/ 1016693 w 1432618"/>
              <a:gd name="connsiteY31-2432" fmla="*/ 3543487 h 3550128"/>
              <a:gd name="connsiteX0-2433" fmla="*/ 1016693 w 1432618"/>
              <a:gd name="connsiteY0-2434" fmla="*/ 3543487 h 3550128"/>
              <a:gd name="connsiteX1-2435" fmla="*/ 591243 w 1432618"/>
              <a:gd name="connsiteY1-2436" fmla="*/ 3549837 h 3550128"/>
              <a:gd name="connsiteX2-2437" fmla="*/ 394393 w 1432618"/>
              <a:gd name="connsiteY2-2438" fmla="*/ 3038662 h 3550128"/>
              <a:gd name="connsiteX3-2439" fmla="*/ 746818 w 1432618"/>
              <a:gd name="connsiteY3-2440" fmla="*/ 2343337 h 3550128"/>
              <a:gd name="connsiteX4-2441" fmla="*/ 560128 w 1432618"/>
              <a:gd name="connsiteY4-2442" fmla="*/ 1884232 h 3550128"/>
              <a:gd name="connsiteX5-2443" fmla="*/ 58 w 1432618"/>
              <a:gd name="connsiteY5-2444" fmla="*/ 1832797 h 3550128"/>
              <a:gd name="connsiteX6-2445" fmla="*/ 394393 w 1432618"/>
              <a:gd name="connsiteY6-2446" fmla="*/ 1705162 h 3550128"/>
              <a:gd name="connsiteX7-2447" fmla="*/ 642043 w 1432618"/>
              <a:gd name="connsiteY7-2448" fmla="*/ 1838512 h 3550128"/>
              <a:gd name="connsiteX8-2449" fmla="*/ 689668 w 1432618"/>
              <a:gd name="connsiteY8-2450" fmla="*/ 1609912 h 3550128"/>
              <a:gd name="connsiteX9-2451" fmla="*/ 823018 w 1432618"/>
              <a:gd name="connsiteY9-2452" fmla="*/ 1295587 h 3550128"/>
              <a:gd name="connsiteX10-2453" fmla="*/ 765868 w 1432618"/>
              <a:gd name="connsiteY10-2454" fmla="*/ 771712 h 3550128"/>
              <a:gd name="connsiteX11-2455" fmla="*/ 537268 w 1432618"/>
              <a:gd name="connsiteY11-2456" fmla="*/ 628837 h 3550128"/>
              <a:gd name="connsiteX12-2457" fmla="*/ 689668 w 1432618"/>
              <a:gd name="connsiteY12-2458" fmla="*/ 628837 h 3550128"/>
              <a:gd name="connsiteX13-2459" fmla="*/ 765868 w 1432618"/>
              <a:gd name="connsiteY13-2460" fmla="*/ 714562 h 3550128"/>
              <a:gd name="connsiteX14-2461" fmla="*/ 870643 w 1432618"/>
              <a:gd name="connsiteY14-2462" fmla="*/ 187 h 3550128"/>
              <a:gd name="connsiteX15-2463" fmla="*/ 832543 w 1432618"/>
              <a:gd name="connsiteY15-2464" fmla="*/ 647887 h 3550128"/>
              <a:gd name="connsiteX16-2465" fmla="*/ 908743 w 1432618"/>
              <a:gd name="connsiteY16-2466" fmla="*/ 1038412 h 3550128"/>
              <a:gd name="connsiteX17-2467" fmla="*/ 937318 w 1432618"/>
              <a:gd name="connsiteY17-2468" fmla="*/ 1286062 h 3550128"/>
              <a:gd name="connsiteX18-2469" fmla="*/ 1108768 w 1432618"/>
              <a:gd name="connsiteY18-2470" fmla="*/ 1152712 h 3550128"/>
              <a:gd name="connsiteX19-2471" fmla="*/ 1337368 w 1432618"/>
              <a:gd name="connsiteY19-2472" fmla="*/ 1133662 h 3550128"/>
              <a:gd name="connsiteX20-2473" fmla="*/ 1089718 w 1432618"/>
              <a:gd name="connsiteY20-2474" fmla="*/ 1190812 h 3550128"/>
              <a:gd name="connsiteX21-2475" fmla="*/ 880168 w 1432618"/>
              <a:gd name="connsiteY21-2476" fmla="*/ 1495612 h 3550128"/>
              <a:gd name="connsiteX22-2477" fmla="*/ 823018 w 1432618"/>
              <a:gd name="connsiteY22-2478" fmla="*/ 1857562 h 3550128"/>
              <a:gd name="connsiteX23-2479" fmla="*/ 975418 w 1432618"/>
              <a:gd name="connsiteY23-2480" fmla="*/ 2314762 h 3550128"/>
              <a:gd name="connsiteX24-2481" fmla="*/ 896043 w 1432618"/>
              <a:gd name="connsiteY24-2482" fmla="*/ 2540187 h 3550128"/>
              <a:gd name="connsiteX25-2483" fmla="*/ 1213543 w 1432618"/>
              <a:gd name="connsiteY25-2484" fmla="*/ 2495737 h 3550128"/>
              <a:gd name="connsiteX26-2485" fmla="*/ 1432618 w 1432618"/>
              <a:gd name="connsiteY26-2486" fmla="*/ 2588606 h 3550128"/>
              <a:gd name="connsiteX27-2487" fmla="*/ 1188143 w 1432618"/>
              <a:gd name="connsiteY27-2488" fmla="*/ 2552887 h 3550128"/>
              <a:gd name="connsiteX28-2489" fmla="*/ 832543 w 1432618"/>
              <a:gd name="connsiteY28-2490" fmla="*/ 2695762 h 3550128"/>
              <a:gd name="connsiteX29-2491" fmla="*/ 689668 w 1432618"/>
              <a:gd name="connsiteY29-2492" fmla="*/ 3048187 h 3550128"/>
              <a:gd name="connsiteX30-2493" fmla="*/ 918268 w 1432618"/>
              <a:gd name="connsiteY30-2494" fmla="*/ 3381562 h 3550128"/>
              <a:gd name="connsiteX31-2495" fmla="*/ 1016693 w 1432618"/>
              <a:gd name="connsiteY31-2496" fmla="*/ 3543487 h 3550128"/>
              <a:gd name="connsiteX0-2497" fmla="*/ 1016693 w 1432618"/>
              <a:gd name="connsiteY0-2498" fmla="*/ 3543487 h 3550128"/>
              <a:gd name="connsiteX1-2499" fmla="*/ 591243 w 1432618"/>
              <a:gd name="connsiteY1-2500" fmla="*/ 3549837 h 3550128"/>
              <a:gd name="connsiteX2-2501" fmla="*/ 394393 w 1432618"/>
              <a:gd name="connsiteY2-2502" fmla="*/ 3038662 h 3550128"/>
              <a:gd name="connsiteX3-2503" fmla="*/ 746818 w 1432618"/>
              <a:gd name="connsiteY3-2504" fmla="*/ 2343337 h 3550128"/>
              <a:gd name="connsiteX4-2505" fmla="*/ 560128 w 1432618"/>
              <a:gd name="connsiteY4-2506" fmla="*/ 1884232 h 3550128"/>
              <a:gd name="connsiteX5-2507" fmla="*/ 58 w 1432618"/>
              <a:gd name="connsiteY5-2508" fmla="*/ 1832797 h 3550128"/>
              <a:gd name="connsiteX6-2509" fmla="*/ 394393 w 1432618"/>
              <a:gd name="connsiteY6-2510" fmla="*/ 1705162 h 3550128"/>
              <a:gd name="connsiteX7-2511" fmla="*/ 642043 w 1432618"/>
              <a:gd name="connsiteY7-2512" fmla="*/ 1838512 h 3550128"/>
              <a:gd name="connsiteX8-2513" fmla="*/ 689668 w 1432618"/>
              <a:gd name="connsiteY8-2514" fmla="*/ 1609912 h 3550128"/>
              <a:gd name="connsiteX9-2515" fmla="*/ 823018 w 1432618"/>
              <a:gd name="connsiteY9-2516" fmla="*/ 1295587 h 3550128"/>
              <a:gd name="connsiteX10-2517" fmla="*/ 765868 w 1432618"/>
              <a:gd name="connsiteY10-2518" fmla="*/ 771712 h 3550128"/>
              <a:gd name="connsiteX11-2519" fmla="*/ 537268 w 1432618"/>
              <a:gd name="connsiteY11-2520" fmla="*/ 628837 h 3550128"/>
              <a:gd name="connsiteX12-2521" fmla="*/ 689668 w 1432618"/>
              <a:gd name="connsiteY12-2522" fmla="*/ 628837 h 3550128"/>
              <a:gd name="connsiteX13-2523" fmla="*/ 765868 w 1432618"/>
              <a:gd name="connsiteY13-2524" fmla="*/ 714562 h 3550128"/>
              <a:gd name="connsiteX14-2525" fmla="*/ 870643 w 1432618"/>
              <a:gd name="connsiteY14-2526" fmla="*/ 187 h 3550128"/>
              <a:gd name="connsiteX15-2527" fmla="*/ 832543 w 1432618"/>
              <a:gd name="connsiteY15-2528" fmla="*/ 647887 h 3550128"/>
              <a:gd name="connsiteX16-2529" fmla="*/ 908743 w 1432618"/>
              <a:gd name="connsiteY16-2530" fmla="*/ 1038412 h 3550128"/>
              <a:gd name="connsiteX17-2531" fmla="*/ 937318 w 1432618"/>
              <a:gd name="connsiteY17-2532" fmla="*/ 1286062 h 3550128"/>
              <a:gd name="connsiteX18-2533" fmla="*/ 1108768 w 1432618"/>
              <a:gd name="connsiteY18-2534" fmla="*/ 1152712 h 3550128"/>
              <a:gd name="connsiteX19-2535" fmla="*/ 1337368 w 1432618"/>
              <a:gd name="connsiteY19-2536" fmla="*/ 1133662 h 3550128"/>
              <a:gd name="connsiteX20-2537" fmla="*/ 1089718 w 1432618"/>
              <a:gd name="connsiteY20-2538" fmla="*/ 1190812 h 3550128"/>
              <a:gd name="connsiteX21-2539" fmla="*/ 880168 w 1432618"/>
              <a:gd name="connsiteY21-2540" fmla="*/ 1495612 h 3550128"/>
              <a:gd name="connsiteX22-2541" fmla="*/ 823018 w 1432618"/>
              <a:gd name="connsiteY22-2542" fmla="*/ 1857562 h 3550128"/>
              <a:gd name="connsiteX23-2543" fmla="*/ 975418 w 1432618"/>
              <a:gd name="connsiteY23-2544" fmla="*/ 2314762 h 3550128"/>
              <a:gd name="connsiteX24-2545" fmla="*/ 896043 w 1432618"/>
              <a:gd name="connsiteY24-2546" fmla="*/ 2540187 h 3550128"/>
              <a:gd name="connsiteX25-2547" fmla="*/ 1213543 w 1432618"/>
              <a:gd name="connsiteY25-2548" fmla="*/ 2495737 h 3550128"/>
              <a:gd name="connsiteX26-2549" fmla="*/ 1432618 w 1432618"/>
              <a:gd name="connsiteY26-2550" fmla="*/ 2588606 h 3550128"/>
              <a:gd name="connsiteX27-2551" fmla="*/ 1188143 w 1432618"/>
              <a:gd name="connsiteY27-2552" fmla="*/ 2552887 h 3550128"/>
              <a:gd name="connsiteX28-2553" fmla="*/ 832543 w 1432618"/>
              <a:gd name="connsiteY28-2554" fmla="*/ 2695762 h 3550128"/>
              <a:gd name="connsiteX29-2555" fmla="*/ 689668 w 1432618"/>
              <a:gd name="connsiteY29-2556" fmla="*/ 3048187 h 3550128"/>
              <a:gd name="connsiteX30-2557" fmla="*/ 918268 w 1432618"/>
              <a:gd name="connsiteY30-2558" fmla="*/ 3381562 h 3550128"/>
              <a:gd name="connsiteX31-2559" fmla="*/ 1016693 w 1432618"/>
              <a:gd name="connsiteY31-2560" fmla="*/ 3543487 h 3550128"/>
              <a:gd name="connsiteX0-2561" fmla="*/ 1016693 w 1432618"/>
              <a:gd name="connsiteY0-2562" fmla="*/ 3543487 h 3550128"/>
              <a:gd name="connsiteX1-2563" fmla="*/ 591243 w 1432618"/>
              <a:gd name="connsiteY1-2564" fmla="*/ 3549837 h 3550128"/>
              <a:gd name="connsiteX2-2565" fmla="*/ 394393 w 1432618"/>
              <a:gd name="connsiteY2-2566" fmla="*/ 3038662 h 3550128"/>
              <a:gd name="connsiteX3-2567" fmla="*/ 746818 w 1432618"/>
              <a:gd name="connsiteY3-2568" fmla="*/ 2343337 h 3550128"/>
              <a:gd name="connsiteX4-2569" fmla="*/ 560128 w 1432618"/>
              <a:gd name="connsiteY4-2570" fmla="*/ 1884232 h 3550128"/>
              <a:gd name="connsiteX5-2571" fmla="*/ 58 w 1432618"/>
              <a:gd name="connsiteY5-2572" fmla="*/ 1832797 h 3550128"/>
              <a:gd name="connsiteX6-2573" fmla="*/ 394393 w 1432618"/>
              <a:gd name="connsiteY6-2574" fmla="*/ 1705162 h 3550128"/>
              <a:gd name="connsiteX7-2575" fmla="*/ 642043 w 1432618"/>
              <a:gd name="connsiteY7-2576" fmla="*/ 1838512 h 3550128"/>
              <a:gd name="connsiteX8-2577" fmla="*/ 689668 w 1432618"/>
              <a:gd name="connsiteY8-2578" fmla="*/ 1609912 h 3550128"/>
              <a:gd name="connsiteX9-2579" fmla="*/ 823018 w 1432618"/>
              <a:gd name="connsiteY9-2580" fmla="*/ 1295587 h 3550128"/>
              <a:gd name="connsiteX10-2581" fmla="*/ 765868 w 1432618"/>
              <a:gd name="connsiteY10-2582" fmla="*/ 771712 h 3550128"/>
              <a:gd name="connsiteX11-2583" fmla="*/ 537268 w 1432618"/>
              <a:gd name="connsiteY11-2584" fmla="*/ 628837 h 3550128"/>
              <a:gd name="connsiteX12-2585" fmla="*/ 689668 w 1432618"/>
              <a:gd name="connsiteY12-2586" fmla="*/ 628837 h 3550128"/>
              <a:gd name="connsiteX13-2587" fmla="*/ 765868 w 1432618"/>
              <a:gd name="connsiteY13-2588" fmla="*/ 714562 h 3550128"/>
              <a:gd name="connsiteX14-2589" fmla="*/ 870643 w 1432618"/>
              <a:gd name="connsiteY14-2590" fmla="*/ 187 h 3550128"/>
              <a:gd name="connsiteX15-2591" fmla="*/ 832543 w 1432618"/>
              <a:gd name="connsiteY15-2592" fmla="*/ 647887 h 3550128"/>
              <a:gd name="connsiteX16-2593" fmla="*/ 908743 w 1432618"/>
              <a:gd name="connsiteY16-2594" fmla="*/ 1038412 h 3550128"/>
              <a:gd name="connsiteX17-2595" fmla="*/ 937318 w 1432618"/>
              <a:gd name="connsiteY17-2596" fmla="*/ 1286062 h 3550128"/>
              <a:gd name="connsiteX18-2597" fmla="*/ 1108768 w 1432618"/>
              <a:gd name="connsiteY18-2598" fmla="*/ 1152712 h 3550128"/>
              <a:gd name="connsiteX19-2599" fmla="*/ 1337368 w 1432618"/>
              <a:gd name="connsiteY19-2600" fmla="*/ 1133662 h 3550128"/>
              <a:gd name="connsiteX20-2601" fmla="*/ 1089718 w 1432618"/>
              <a:gd name="connsiteY20-2602" fmla="*/ 1190812 h 3550128"/>
              <a:gd name="connsiteX21-2603" fmla="*/ 880168 w 1432618"/>
              <a:gd name="connsiteY21-2604" fmla="*/ 1495612 h 3550128"/>
              <a:gd name="connsiteX22-2605" fmla="*/ 823018 w 1432618"/>
              <a:gd name="connsiteY22-2606" fmla="*/ 1857562 h 3550128"/>
              <a:gd name="connsiteX23-2607" fmla="*/ 975418 w 1432618"/>
              <a:gd name="connsiteY23-2608" fmla="*/ 2314762 h 3550128"/>
              <a:gd name="connsiteX24-2609" fmla="*/ 896043 w 1432618"/>
              <a:gd name="connsiteY24-2610" fmla="*/ 2540187 h 3550128"/>
              <a:gd name="connsiteX25-2611" fmla="*/ 1213543 w 1432618"/>
              <a:gd name="connsiteY25-2612" fmla="*/ 2495737 h 3550128"/>
              <a:gd name="connsiteX26-2613" fmla="*/ 1432618 w 1432618"/>
              <a:gd name="connsiteY26-2614" fmla="*/ 2588606 h 3550128"/>
              <a:gd name="connsiteX27-2615" fmla="*/ 1188143 w 1432618"/>
              <a:gd name="connsiteY27-2616" fmla="*/ 2552887 h 3550128"/>
              <a:gd name="connsiteX28-2617" fmla="*/ 832543 w 1432618"/>
              <a:gd name="connsiteY28-2618" fmla="*/ 2695762 h 3550128"/>
              <a:gd name="connsiteX29-2619" fmla="*/ 689668 w 1432618"/>
              <a:gd name="connsiteY29-2620" fmla="*/ 3048187 h 3550128"/>
              <a:gd name="connsiteX30-2621" fmla="*/ 918268 w 1432618"/>
              <a:gd name="connsiteY30-2622" fmla="*/ 3381562 h 3550128"/>
              <a:gd name="connsiteX31-2623" fmla="*/ 1016693 w 1432618"/>
              <a:gd name="connsiteY31-2624" fmla="*/ 3543487 h 3550128"/>
              <a:gd name="connsiteX0-2625" fmla="*/ 1016693 w 1432618"/>
              <a:gd name="connsiteY0-2626" fmla="*/ 3543487 h 3550128"/>
              <a:gd name="connsiteX1-2627" fmla="*/ 591243 w 1432618"/>
              <a:gd name="connsiteY1-2628" fmla="*/ 3549837 h 3550128"/>
              <a:gd name="connsiteX2-2629" fmla="*/ 394393 w 1432618"/>
              <a:gd name="connsiteY2-2630" fmla="*/ 3038662 h 3550128"/>
              <a:gd name="connsiteX3-2631" fmla="*/ 746818 w 1432618"/>
              <a:gd name="connsiteY3-2632" fmla="*/ 2343337 h 3550128"/>
              <a:gd name="connsiteX4-2633" fmla="*/ 560128 w 1432618"/>
              <a:gd name="connsiteY4-2634" fmla="*/ 1884232 h 3550128"/>
              <a:gd name="connsiteX5-2635" fmla="*/ 58 w 1432618"/>
              <a:gd name="connsiteY5-2636" fmla="*/ 1832797 h 3550128"/>
              <a:gd name="connsiteX6-2637" fmla="*/ 394393 w 1432618"/>
              <a:gd name="connsiteY6-2638" fmla="*/ 1705162 h 3550128"/>
              <a:gd name="connsiteX7-2639" fmla="*/ 642043 w 1432618"/>
              <a:gd name="connsiteY7-2640" fmla="*/ 1838512 h 3550128"/>
              <a:gd name="connsiteX8-2641" fmla="*/ 689668 w 1432618"/>
              <a:gd name="connsiteY8-2642" fmla="*/ 1609912 h 3550128"/>
              <a:gd name="connsiteX9-2643" fmla="*/ 823018 w 1432618"/>
              <a:gd name="connsiteY9-2644" fmla="*/ 1295587 h 3550128"/>
              <a:gd name="connsiteX10-2645" fmla="*/ 765868 w 1432618"/>
              <a:gd name="connsiteY10-2646" fmla="*/ 771712 h 3550128"/>
              <a:gd name="connsiteX11-2647" fmla="*/ 537268 w 1432618"/>
              <a:gd name="connsiteY11-2648" fmla="*/ 628837 h 3550128"/>
              <a:gd name="connsiteX12-2649" fmla="*/ 689668 w 1432618"/>
              <a:gd name="connsiteY12-2650" fmla="*/ 628837 h 3550128"/>
              <a:gd name="connsiteX13-2651" fmla="*/ 765868 w 1432618"/>
              <a:gd name="connsiteY13-2652" fmla="*/ 714562 h 3550128"/>
              <a:gd name="connsiteX14-2653" fmla="*/ 870643 w 1432618"/>
              <a:gd name="connsiteY14-2654" fmla="*/ 187 h 3550128"/>
              <a:gd name="connsiteX15-2655" fmla="*/ 832543 w 1432618"/>
              <a:gd name="connsiteY15-2656" fmla="*/ 647887 h 3550128"/>
              <a:gd name="connsiteX16-2657" fmla="*/ 908743 w 1432618"/>
              <a:gd name="connsiteY16-2658" fmla="*/ 1038412 h 3550128"/>
              <a:gd name="connsiteX17-2659" fmla="*/ 937318 w 1432618"/>
              <a:gd name="connsiteY17-2660" fmla="*/ 1286062 h 3550128"/>
              <a:gd name="connsiteX18-2661" fmla="*/ 1108768 w 1432618"/>
              <a:gd name="connsiteY18-2662" fmla="*/ 1152712 h 3550128"/>
              <a:gd name="connsiteX19-2663" fmla="*/ 1337368 w 1432618"/>
              <a:gd name="connsiteY19-2664" fmla="*/ 1133662 h 3550128"/>
              <a:gd name="connsiteX20-2665" fmla="*/ 1089718 w 1432618"/>
              <a:gd name="connsiteY20-2666" fmla="*/ 1190812 h 3550128"/>
              <a:gd name="connsiteX21-2667" fmla="*/ 880168 w 1432618"/>
              <a:gd name="connsiteY21-2668" fmla="*/ 1495612 h 3550128"/>
              <a:gd name="connsiteX22-2669" fmla="*/ 823018 w 1432618"/>
              <a:gd name="connsiteY22-2670" fmla="*/ 1857562 h 3550128"/>
              <a:gd name="connsiteX23-2671" fmla="*/ 1003993 w 1432618"/>
              <a:gd name="connsiteY23-2672" fmla="*/ 2270312 h 3550128"/>
              <a:gd name="connsiteX24-2673" fmla="*/ 896043 w 1432618"/>
              <a:gd name="connsiteY24-2674" fmla="*/ 2540187 h 3550128"/>
              <a:gd name="connsiteX25-2675" fmla="*/ 1213543 w 1432618"/>
              <a:gd name="connsiteY25-2676" fmla="*/ 2495737 h 3550128"/>
              <a:gd name="connsiteX26-2677" fmla="*/ 1432618 w 1432618"/>
              <a:gd name="connsiteY26-2678" fmla="*/ 2588606 h 3550128"/>
              <a:gd name="connsiteX27-2679" fmla="*/ 1188143 w 1432618"/>
              <a:gd name="connsiteY27-2680" fmla="*/ 2552887 h 3550128"/>
              <a:gd name="connsiteX28-2681" fmla="*/ 832543 w 1432618"/>
              <a:gd name="connsiteY28-2682" fmla="*/ 2695762 h 3550128"/>
              <a:gd name="connsiteX29-2683" fmla="*/ 689668 w 1432618"/>
              <a:gd name="connsiteY29-2684" fmla="*/ 3048187 h 3550128"/>
              <a:gd name="connsiteX30-2685" fmla="*/ 918268 w 1432618"/>
              <a:gd name="connsiteY30-2686" fmla="*/ 3381562 h 3550128"/>
              <a:gd name="connsiteX31-2687" fmla="*/ 1016693 w 1432618"/>
              <a:gd name="connsiteY31-2688" fmla="*/ 3543487 h 3550128"/>
              <a:gd name="connsiteX0-2689" fmla="*/ 1016693 w 1432618"/>
              <a:gd name="connsiteY0-2690" fmla="*/ 3543487 h 3550128"/>
              <a:gd name="connsiteX1-2691" fmla="*/ 591243 w 1432618"/>
              <a:gd name="connsiteY1-2692" fmla="*/ 3549837 h 3550128"/>
              <a:gd name="connsiteX2-2693" fmla="*/ 394393 w 1432618"/>
              <a:gd name="connsiteY2-2694" fmla="*/ 3038662 h 3550128"/>
              <a:gd name="connsiteX3-2695" fmla="*/ 746818 w 1432618"/>
              <a:gd name="connsiteY3-2696" fmla="*/ 2343337 h 3550128"/>
              <a:gd name="connsiteX4-2697" fmla="*/ 560128 w 1432618"/>
              <a:gd name="connsiteY4-2698" fmla="*/ 1884232 h 3550128"/>
              <a:gd name="connsiteX5-2699" fmla="*/ 58 w 1432618"/>
              <a:gd name="connsiteY5-2700" fmla="*/ 1832797 h 3550128"/>
              <a:gd name="connsiteX6-2701" fmla="*/ 394393 w 1432618"/>
              <a:gd name="connsiteY6-2702" fmla="*/ 1705162 h 3550128"/>
              <a:gd name="connsiteX7-2703" fmla="*/ 642043 w 1432618"/>
              <a:gd name="connsiteY7-2704" fmla="*/ 1838512 h 3550128"/>
              <a:gd name="connsiteX8-2705" fmla="*/ 689668 w 1432618"/>
              <a:gd name="connsiteY8-2706" fmla="*/ 1609912 h 3550128"/>
              <a:gd name="connsiteX9-2707" fmla="*/ 823018 w 1432618"/>
              <a:gd name="connsiteY9-2708" fmla="*/ 1295587 h 3550128"/>
              <a:gd name="connsiteX10-2709" fmla="*/ 765868 w 1432618"/>
              <a:gd name="connsiteY10-2710" fmla="*/ 771712 h 3550128"/>
              <a:gd name="connsiteX11-2711" fmla="*/ 537268 w 1432618"/>
              <a:gd name="connsiteY11-2712" fmla="*/ 628837 h 3550128"/>
              <a:gd name="connsiteX12-2713" fmla="*/ 689668 w 1432618"/>
              <a:gd name="connsiteY12-2714" fmla="*/ 628837 h 3550128"/>
              <a:gd name="connsiteX13-2715" fmla="*/ 765868 w 1432618"/>
              <a:gd name="connsiteY13-2716" fmla="*/ 714562 h 3550128"/>
              <a:gd name="connsiteX14-2717" fmla="*/ 870643 w 1432618"/>
              <a:gd name="connsiteY14-2718" fmla="*/ 187 h 3550128"/>
              <a:gd name="connsiteX15-2719" fmla="*/ 832543 w 1432618"/>
              <a:gd name="connsiteY15-2720" fmla="*/ 647887 h 3550128"/>
              <a:gd name="connsiteX16-2721" fmla="*/ 908743 w 1432618"/>
              <a:gd name="connsiteY16-2722" fmla="*/ 1038412 h 3550128"/>
              <a:gd name="connsiteX17-2723" fmla="*/ 937318 w 1432618"/>
              <a:gd name="connsiteY17-2724" fmla="*/ 1286062 h 3550128"/>
              <a:gd name="connsiteX18-2725" fmla="*/ 1108768 w 1432618"/>
              <a:gd name="connsiteY18-2726" fmla="*/ 1152712 h 3550128"/>
              <a:gd name="connsiteX19-2727" fmla="*/ 1337368 w 1432618"/>
              <a:gd name="connsiteY19-2728" fmla="*/ 1133662 h 3550128"/>
              <a:gd name="connsiteX20-2729" fmla="*/ 1089718 w 1432618"/>
              <a:gd name="connsiteY20-2730" fmla="*/ 1190812 h 3550128"/>
              <a:gd name="connsiteX21-2731" fmla="*/ 880168 w 1432618"/>
              <a:gd name="connsiteY21-2732" fmla="*/ 1495612 h 3550128"/>
              <a:gd name="connsiteX22-2733" fmla="*/ 835718 w 1432618"/>
              <a:gd name="connsiteY22-2734" fmla="*/ 1857562 h 3550128"/>
              <a:gd name="connsiteX23-2735" fmla="*/ 1003993 w 1432618"/>
              <a:gd name="connsiteY23-2736" fmla="*/ 2270312 h 3550128"/>
              <a:gd name="connsiteX24-2737" fmla="*/ 896043 w 1432618"/>
              <a:gd name="connsiteY24-2738" fmla="*/ 2540187 h 3550128"/>
              <a:gd name="connsiteX25-2739" fmla="*/ 1213543 w 1432618"/>
              <a:gd name="connsiteY25-2740" fmla="*/ 2495737 h 3550128"/>
              <a:gd name="connsiteX26-2741" fmla="*/ 1432618 w 1432618"/>
              <a:gd name="connsiteY26-2742" fmla="*/ 2588606 h 3550128"/>
              <a:gd name="connsiteX27-2743" fmla="*/ 1188143 w 1432618"/>
              <a:gd name="connsiteY27-2744" fmla="*/ 2552887 h 3550128"/>
              <a:gd name="connsiteX28-2745" fmla="*/ 832543 w 1432618"/>
              <a:gd name="connsiteY28-2746" fmla="*/ 2695762 h 3550128"/>
              <a:gd name="connsiteX29-2747" fmla="*/ 689668 w 1432618"/>
              <a:gd name="connsiteY29-2748" fmla="*/ 3048187 h 3550128"/>
              <a:gd name="connsiteX30-2749" fmla="*/ 918268 w 1432618"/>
              <a:gd name="connsiteY30-2750" fmla="*/ 3381562 h 3550128"/>
              <a:gd name="connsiteX31-2751" fmla="*/ 1016693 w 1432618"/>
              <a:gd name="connsiteY31-2752" fmla="*/ 3543487 h 3550128"/>
              <a:gd name="connsiteX0-2753" fmla="*/ 1016693 w 1432618"/>
              <a:gd name="connsiteY0-2754" fmla="*/ 3543487 h 3550128"/>
              <a:gd name="connsiteX1-2755" fmla="*/ 591243 w 1432618"/>
              <a:gd name="connsiteY1-2756" fmla="*/ 3549837 h 3550128"/>
              <a:gd name="connsiteX2-2757" fmla="*/ 394393 w 1432618"/>
              <a:gd name="connsiteY2-2758" fmla="*/ 3038662 h 3550128"/>
              <a:gd name="connsiteX3-2759" fmla="*/ 746818 w 1432618"/>
              <a:gd name="connsiteY3-2760" fmla="*/ 2343337 h 3550128"/>
              <a:gd name="connsiteX4-2761" fmla="*/ 560128 w 1432618"/>
              <a:gd name="connsiteY4-2762" fmla="*/ 1884232 h 3550128"/>
              <a:gd name="connsiteX5-2763" fmla="*/ 58 w 1432618"/>
              <a:gd name="connsiteY5-2764" fmla="*/ 1832797 h 3550128"/>
              <a:gd name="connsiteX6-2765" fmla="*/ 394393 w 1432618"/>
              <a:gd name="connsiteY6-2766" fmla="*/ 1705162 h 3550128"/>
              <a:gd name="connsiteX7-2767" fmla="*/ 642043 w 1432618"/>
              <a:gd name="connsiteY7-2768" fmla="*/ 1838512 h 3550128"/>
              <a:gd name="connsiteX8-2769" fmla="*/ 689668 w 1432618"/>
              <a:gd name="connsiteY8-2770" fmla="*/ 1609912 h 3550128"/>
              <a:gd name="connsiteX9-2771" fmla="*/ 823018 w 1432618"/>
              <a:gd name="connsiteY9-2772" fmla="*/ 1295587 h 3550128"/>
              <a:gd name="connsiteX10-2773" fmla="*/ 765868 w 1432618"/>
              <a:gd name="connsiteY10-2774" fmla="*/ 771712 h 3550128"/>
              <a:gd name="connsiteX11-2775" fmla="*/ 537268 w 1432618"/>
              <a:gd name="connsiteY11-2776" fmla="*/ 628837 h 3550128"/>
              <a:gd name="connsiteX12-2777" fmla="*/ 689668 w 1432618"/>
              <a:gd name="connsiteY12-2778" fmla="*/ 628837 h 3550128"/>
              <a:gd name="connsiteX13-2779" fmla="*/ 765868 w 1432618"/>
              <a:gd name="connsiteY13-2780" fmla="*/ 714562 h 3550128"/>
              <a:gd name="connsiteX14-2781" fmla="*/ 870643 w 1432618"/>
              <a:gd name="connsiteY14-2782" fmla="*/ 187 h 3550128"/>
              <a:gd name="connsiteX15-2783" fmla="*/ 832543 w 1432618"/>
              <a:gd name="connsiteY15-2784" fmla="*/ 647887 h 3550128"/>
              <a:gd name="connsiteX16-2785" fmla="*/ 908743 w 1432618"/>
              <a:gd name="connsiteY16-2786" fmla="*/ 1038412 h 3550128"/>
              <a:gd name="connsiteX17-2787" fmla="*/ 937318 w 1432618"/>
              <a:gd name="connsiteY17-2788" fmla="*/ 1286062 h 3550128"/>
              <a:gd name="connsiteX18-2789" fmla="*/ 1108768 w 1432618"/>
              <a:gd name="connsiteY18-2790" fmla="*/ 1152712 h 3550128"/>
              <a:gd name="connsiteX19-2791" fmla="*/ 1337368 w 1432618"/>
              <a:gd name="connsiteY19-2792" fmla="*/ 1133662 h 3550128"/>
              <a:gd name="connsiteX20-2793" fmla="*/ 1089718 w 1432618"/>
              <a:gd name="connsiteY20-2794" fmla="*/ 1190812 h 3550128"/>
              <a:gd name="connsiteX21-2795" fmla="*/ 889693 w 1432618"/>
              <a:gd name="connsiteY21-2796" fmla="*/ 1489262 h 3550128"/>
              <a:gd name="connsiteX22-2797" fmla="*/ 835718 w 1432618"/>
              <a:gd name="connsiteY22-2798" fmla="*/ 1857562 h 3550128"/>
              <a:gd name="connsiteX23-2799" fmla="*/ 1003993 w 1432618"/>
              <a:gd name="connsiteY23-2800" fmla="*/ 2270312 h 3550128"/>
              <a:gd name="connsiteX24-2801" fmla="*/ 896043 w 1432618"/>
              <a:gd name="connsiteY24-2802" fmla="*/ 2540187 h 3550128"/>
              <a:gd name="connsiteX25-2803" fmla="*/ 1213543 w 1432618"/>
              <a:gd name="connsiteY25-2804" fmla="*/ 2495737 h 3550128"/>
              <a:gd name="connsiteX26-2805" fmla="*/ 1432618 w 1432618"/>
              <a:gd name="connsiteY26-2806" fmla="*/ 2588606 h 3550128"/>
              <a:gd name="connsiteX27-2807" fmla="*/ 1188143 w 1432618"/>
              <a:gd name="connsiteY27-2808" fmla="*/ 2552887 h 3550128"/>
              <a:gd name="connsiteX28-2809" fmla="*/ 832543 w 1432618"/>
              <a:gd name="connsiteY28-2810" fmla="*/ 2695762 h 3550128"/>
              <a:gd name="connsiteX29-2811" fmla="*/ 689668 w 1432618"/>
              <a:gd name="connsiteY29-2812" fmla="*/ 3048187 h 3550128"/>
              <a:gd name="connsiteX30-2813" fmla="*/ 918268 w 1432618"/>
              <a:gd name="connsiteY30-2814" fmla="*/ 3381562 h 3550128"/>
              <a:gd name="connsiteX31-2815" fmla="*/ 1016693 w 1432618"/>
              <a:gd name="connsiteY31-2816" fmla="*/ 3543487 h 3550128"/>
              <a:gd name="connsiteX0-2817" fmla="*/ 1016693 w 1432618"/>
              <a:gd name="connsiteY0-2818" fmla="*/ 3543487 h 3550128"/>
              <a:gd name="connsiteX1-2819" fmla="*/ 591243 w 1432618"/>
              <a:gd name="connsiteY1-2820" fmla="*/ 3549837 h 3550128"/>
              <a:gd name="connsiteX2-2821" fmla="*/ 394393 w 1432618"/>
              <a:gd name="connsiteY2-2822" fmla="*/ 3038662 h 3550128"/>
              <a:gd name="connsiteX3-2823" fmla="*/ 746818 w 1432618"/>
              <a:gd name="connsiteY3-2824" fmla="*/ 2343337 h 3550128"/>
              <a:gd name="connsiteX4-2825" fmla="*/ 560128 w 1432618"/>
              <a:gd name="connsiteY4-2826" fmla="*/ 1884232 h 3550128"/>
              <a:gd name="connsiteX5-2827" fmla="*/ 58 w 1432618"/>
              <a:gd name="connsiteY5-2828" fmla="*/ 1832797 h 3550128"/>
              <a:gd name="connsiteX6-2829" fmla="*/ 394393 w 1432618"/>
              <a:gd name="connsiteY6-2830" fmla="*/ 1705162 h 3550128"/>
              <a:gd name="connsiteX7-2831" fmla="*/ 642043 w 1432618"/>
              <a:gd name="connsiteY7-2832" fmla="*/ 1838512 h 3550128"/>
              <a:gd name="connsiteX8-2833" fmla="*/ 689668 w 1432618"/>
              <a:gd name="connsiteY8-2834" fmla="*/ 1609912 h 3550128"/>
              <a:gd name="connsiteX9-2835" fmla="*/ 823018 w 1432618"/>
              <a:gd name="connsiteY9-2836" fmla="*/ 1295587 h 3550128"/>
              <a:gd name="connsiteX10-2837" fmla="*/ 765868 w 1432618"/>
              <a:gd name="connsiteY10-2838" fmla="*/ 771712 h 3550128"/>
              <a:gd name="connsiteX11-2839" fmla="*/ 537268 w 1432618"/>
              <a:gd name="connsiteY11-2840" fmla="*/ 628837 h 3550128"/>
              <a:gd name="connsiteX12-2841" fmla="*/ 689668 w 1432618"/>
              <a:gd name="connsiteY12-2842" fmla="*/ 628837 h 3550128"/>
              <a:gd name="connsiteX13-2843" fmla="*/ 765868 w 1432618"/>
              <a:gd name="connsiteY13-2844" fmla="*/ 714562 h 3550128"/>
              <a:gd name="connsiteX14-2845" fmla="*/ 870643 w 1432618"/>
              <a:gd name="connsiteY14-2846" fmla="*/ 187 h 3550128"/>
              <a:gd name="connsiteX15-2847" fmla="*/ 832543 w 1432618"/>
              <a:gd name="connsiteY15-2848" fmla="*/ 647887 h 3550128"/>
              <a:gd name="connsiteX16-2849" fmla="*/ 908743 w 1432618"/>
              <a:gd name="connsiteY16-2850" fmla="*/ 1038412 h 3550128"/>
              <a:gd name="connsiteX17-2851" fmla="*/ 937318 w 1432618"/>
              <a:gd name="connsiteY17-2852" fmla="*/ 1286062 h 3550128"/>
              <a:gd name="connsiteX18-2853" fmla="*/ 1108768 w 1432618"/>
              <a:gd name="connsiteY18-2854" fmla="*/ 1152712 h 3550128"/>
              <a:gd name="connsiteX19-2855" fmla="*/ 1337368 w 1432618"/>
              <a:gd name="connsiteY19-2856" fmla="*/ 1133662 h 3550128"/>
              <a:gd name="connsiteX20-2857" fmla="*/ 1105593 w 1432618"/>
              <a:gd name="connsiteY20-2858" fmla="*/ 1197162 h 3550128"/>
              <a:gd name="connsiteX21-2859" fmla="*/ 889693 w 1432618"/>
              <a:gd name="connsiteY21-2860" fmla="*/ 1489262 h 3550128"/>
              <a:gd name="connsiteX22-2861" fmla="*/ 835718 w 1432618"/>
              <a:gd name="connsiteY22-2862" fmla="*/ 1857562 h 3550128"/>
              <a:gd name="connsiteX23-2863" fmla="*/ 1003993 w 1432618"/>
              <a:gd name="connsiteY23-2864" fmla="*/ 2270312 h 3550128"/>
              <a:gd name="connsiteX24-2865" fmla="*/ 896043 w 1432618"/>
              <a:gd name="connsiteY24-2866" fmla="*/ 2540187 h 3550128"/>
              <a:gd name="connsiteX25-2867" fmla="*/ 1213543 w 1432618"/>
              <a:gd name="connsiteY25-2868" fmla="*/ 2495737 h 3550128"/>
              <a:gd name="connsiteX26-2869" fmla="*/ 1432618 w 1432618"/>
              <a:gd name="connsiteY26-2870" fmla="*/ 2588606 h 3550128"/>
              <a:gd name="connsiteX27-2871" fmla="*/ 1188143 w 1432618"/>
              <a:gd name="connsiteY27-2872" fmla="*/ 2552887 h 3550128"/>
              <a:gd name="connsiteX28-2873" fmla="*/ 832543 w 1432618"/>
              <a:gd name="connsiteY28-2874" fmla="*/ 2695762 h 3550128"/>
              <a:gd name="connsiteX29-2875" fmla="*/ 689668 w 1432618"/>
              <a:gd name="connsiteY29-2876" fmla="*/ 3048187 h 3550128"/>
              <a:gd name="connsiteX30-2877" fmla="*/ 918268 w 1432618"/>
              <a:gd name="connsiteY30-2878" fmla="*/ 3381562 h 3550128"/>
              <a:gd name="connsiteX31-2879" fmla="*/ 1016693 w 1432618"/>
              <a:gd name="connsiteY31-2880" fmla="*/ 3543487 h 3550128"/>
              <a:gd name="connsiteX0-2881" fmla="*/ 1016693 w 1432618"/>
              <a:gd name="connsiteY0-2882" fmla="*/ 3543487 h 3550128"/>
              <a:gd name="connsiteX1-2883" fmla="*/ 591243 w 1432618"/>
              <a:gd name="connsiteY1-2884" fmla="*/ 3549837 h 3550128"/>
              <a:gd name="connsiteX2-2885" fmla="*/ 394393 w 1432618"/>
              <a:gd name="connsiteY2-2886" fmla="*/ 3038662 h 3550128"/>
              <a:gd name="connsiteX3-2887" fmla="*/ 746818 w 1432618"/>
              <a:gd name="connsiteY3-2888" fmla="*/ 2343337 h 3550128"/>
              <a:gd name="connsiteX4-2889" fmla="*/ 560128 w 1432618"/>
              <a:gd name="connsiteY4-2890" fmla="*/ 1884232 h 3550128"/>
              <a:gd name="connsiteX5-2891" fmla="*/ 58 w 1432618"/>
              <a:gd name="connsiteY5-2892" fmla="*/ 1832797 h 3550128"/>
              <a:gd name="connsiteX6-2893" fmla="*/ 394393 w 1432618"/>
              <a:gd name="connsiteY6-2894" fmla="*/ 1705162 h 3550128"/>
              <a:gd name="connsiteX7-2895" fmla="*/ 642043 w 1432618"/>
              <a:gd name="connsiteY7-2896" fmla="*/ 1838512 h 3550128"/>
              <a:gd name="connsiteX8-2897" fmla="*/ 689668 w 1432618"/>
              <a:gd name="connsiteY8-2898" fmla="*/ 1609912 h 3550128"/>
              <a:gd name="connsiteX9-2899" fmla="*/ 823018 w 1432618"/>
              <a:gd name="connsiteY9-2900" fmla="*/ 1295587 h 3550128"/>
              <a:gd name="connsiteX10-2901" fmla="*/ 765868 w 1432618"/>
              <a:gd name="connsiteY10-2902" fmla="*/ 771712 h 3550128"/>
              <a:gd name="connsiteX11-2903" fmla="*/ 537268 w 1432618"/>
              <a:gd name="connsiteY11-2904" fmla="*/ 628837 h 3550128"/>
              <a:gd name="connsiteX12-2905" fmla="*/ 689668 w 1432618"/>
              <a:gd name="connsiteY12-2906" fmla="*/ 628837 h 3550128"/>
              <a:gd name="connsiteX13-2907" fmla="*/ 765868 w 1432618"/>
              <a:gd name="connsiteY13-2908" fmla="*/ 714562 h 3550128"/>
              <a:gd name="connsiteX14-2909" fmla="*/ 870643 w 1432618"/>
              <a:gd name="connsiteY14-2910" fmla="*/ 187 h 3550128"/>
              <a:gd name="connsiteX15-2911" fmla="*/ 832543 w 1432618"/>
              <a:gd name="connsiteY15-2912" fmla="*/ 647887 h 3550128"/>
              <a:gd name="connsiteX16-2913" fmla="*/ 908743 w 1432618"/>
              <a:gd name="connsiteY16-2914" fmla="*/ 1038412 h 3550128"/>
              <a:gd name="connsiteX17-2915" fmla="*/ 937318 w 1432618"/>
              <a:gd name="connsiteY17-2916" fmla="*/ 1286062 h 3550128"/>
              <a:gd name="connsiteX18-2917" fmla="*/ 1108768 w 1432618"/>
              <a:gd name="connsiteY18-2918" fmla="*/ 1152712 h 3550128"/>
              <a:gd name="connsiteX19-2919" fmla="*/ 1337368 w 1432618"/>
              <a:gd name="connsiteY19-2920" fmla="*/ 1133662 h 3550128"/>
              <a:gd name="connsiteX20-2921" fmla="*/ 1108768 w 1432618"/>
              <a:gd name="connsiteY20-2922" fmla="*/ 1216212 h 3550128"/>
              <a:gd name="connsiteX21-2923" fmla="*/ 889693 w 1432618"/>
              <a:gd name="connsiteY21-2924" fmla="*/ 1489262 h 3550128"/>
              <a:gd name="connsiteX22-2925" fmla="*/ 835718 w 1432618"/>
              <a:gd name="connsiteY22-2926" fmla="*/ 1857562 h 3550128"/>
              <a:gd name="connsiteX23-2927" fmla="*/ 1003993 w 1432618"/>
              <a:gd name="connsiteY23-2928" fmla="*/ 2270312 h 3550128"/>
              <a:gd name="connsiteX24-2929" fmla="*/ 896043 w 1432618"/>
              <a:gd name="connsiteY24-2930" fmla="*/ 2540187 h 3550128"/>
              <a:gd name="connsiteX25-2931" fmla="*/ 1213543 w 1432618"/>
              <a:gd name="connsiteY25-2932" fmla="*/ 2495737 h 3550128"/>
              <a:gd name="connsiteX26-2933" fmla="*/ 1432618 w 1432618"/>
              <a:gd name="connsiteY26-2934" fmla="*/ 2588606 h 3550128"/>
              <a:gd name="connsiteX27-2935" fmla="*/ 1188143 w 1432618"/>
              <a:gd name="connsiteY27-2936" fmla="*/ 2552887 h 3550128"/>
              <a:gd name="connsiteX28-2937" fmla="*/ 832543 w 1432618"/>
              <a:gd name="connsiteY28-2938" fmla="*/ 2695762 h 3550128"/>
              <a:gd name="connsiteX29-2939" fmla="*/ 689668 w 1432618"/>
              <a:gd name="connsiteY29-2940" fmla="*/ 3048187 h 3550128"/>
              <a:gd name="connsiteX30-2941" fmla="*/ 918268 w 1432618"/>
              <a:gd name="connsiteY30-2942" fmla="*/ 3381562 h 3550128"/>
              <a:gd name="connsiteX31-2943" fmla="*/ 1016693 w 1432618"/>
              <a:gd name="connsiteY31-2944" fmla="*/ 3543487 h 3550128"/>
              <a:gd name="connsiteX0-2945" fmla="*/ 1016693 w 1432618"/>
              <a:gd name="connsiteY0-2946" fmla="*/ 3543487 h 3550128"/>
              <a:gd name="connsiteX1-2947" fmla="*/ 591243 w 1432618"/>
              <a:gd name="connsiteY1-2948" fmla="*/ 3549837 h 3550128"/>
              <a:gd name="connsiteX2-2949" fmla="*/ 394393 w 1432618"/>
              <a:gd name="connsiteY2-2950" fmla="*/ 3038662 h 3550128"/>
              <a:gd name="connsiteX3-2951" fmla="*/ 746818 w 1432618"/>
              <a:gd name="connsiteY3-2952" fmla="*/ 2343337 h 3550128"/>
              <a:gd name="connsiteX4-2953" fmla="*/ 560128 w 1432618"/>
              <a:gd name="connsiteY4-2954" fmla="*/ 1884232 h 3550128"/>
              <a:gd name="connsiteX5-2955" fmla="*/ 58 w 1432618"/>
              <a:gd name="connsiteY5-2956" fmla="*/ 1832797 h 3550128"/>
              <a:gd name="connsiteX6-2957" fmla="*/ 394393 w 1432618"/>
              <a:gd name="connsiteY6-2958" fmla="*/ 1705162 h 3550128"/>
              <a:gd name="connsiteX7-2959" fmla="*/ 642043 w 1432618"/>
              <a:gd name="connsiteY7-2960" fmla="*/ 1838512 h 3550128"/>
              <a:gd name="connsiteX8-2961" fmla="*/ 689668 w 1432618"/>
              <a:gd name="connsiteY8-2962" fmla="*/ 1609912 h 3550128"/>
              <a:gd name="connsiteX9-2963" fmla="*/ 823018 w 1432618"/>
              <a:gd name="connsiteY9-2964" fmla="*/ 1295587 h 3550128"/>
              <a:gd name="connsiteX10-2965" fmla="*/ 765868 w 1432618"/>
              <a:gd name="connsiteY10-2966" fmla="*/ 771712 h 3550128"/>
              <a:gd name="connsiteX11-2967" fmla="*/ 537268 w 1432618"/>
              <a:gd name="connsiteY11-2968" fmla="*/ 628837 h 3550128"/>
              <a:gd name="connsiteX12-2969" fmla="*/ 689668 w 1432618"/>
              <a:gd name="connsiteY12-2970" fmla="*/ 628837 h 3550128"/>
              <a:gd name="connsiteX13-2971" fmla="*/ 765868 w 1432618"/>
              <a:gd name="connsiteY13-2972" fmla="*/ 714562 h 3550128"/>
              <a:gd name="connsiteX14-2973" fmla="*/ 870643 w 1432618"/>
              <a:gd name="connsiteY14-2974" fmla="*/ 187 h 3550128"/>
              <a:gd name="connsiteX15-2975" fmla="*/ 832543 w 1432618"/>
              <a:gd name="connsiteY15-2976" fmla="*/ 647887 h 3550128"/>
              <a:gd name="connsiteX16-2977" fmla="*/ 908743 w 1432618"/>
              <a:gd name="connsiteY16-2978" fmla="*/ 1038412 h 3550128"/>
              <a:gd name="connsiteX17-2979" fmla="*/ 937318 w 1432618"/>
              <a:gd name="connsiteY17-2980" fmla="*/ 1286062 h 3550128"/>
              <a:gd name="connsiteX18-2981" fmla="*/ 1108768 w 1432618"/>
              <a:gd name="connsiteY18-2982" fmla="*/ 1152712 h 3550128"/>
              <a:gd name="connsiteX19-2983" fmla="*/ 1375468 w 1432618"/>
              <a:gd name="connsiteY19-2984" fmla="*/ 1133662 h 3550128"/>
              <a:gd name="connsiteX20-2985" fmla="*/ 1108768 w 1432618"/>
              <a:gd name="connsiteY20-2986" fmla="*/ 1216212 h 3550128"/>
              <a:gd name="connsiteX21-2987" fmla="*/ 889693 w 1432618"/>
              <a:gd name="connsiteY21-2988" fmla="*/ 1489262 h 3550128"/>
              <a:gd name="connsiteX22-2989" fmla="*/ 835718 w 1432618"/>
              <a:gd name="connsiteY22-2990" fmla="*/ 1857562 h 3550128"/>
              <a:gd name="connsiteX23-2991" fmla="*/ 1003993 w 1432618"/>
              <a:gd name="connsiteY23-2992" fmla="*/ 2270312 h 3550128"/>
              <a:gd name="connsiteX24-2993" fmla="*/ 896043 w 1432618"/>
              <a:gd name="connsiteY24-2994" fmla="*/ 2540187 h 3550128"/>
              <a:gd name="connsiteX25-2995" fmla="*/ 1213543 w 1432618"/>
              <a:gd name="connsiteY25-2996" fmla="*/ 2495737 h 3550128"/>
              <a:gd name="connsiteX26-2997" fmla="*/ 1432618 w 1432618"/>
              <a:gd name="connsiteY26-2998" fmla="*/ 2588606 h 3550128"/>
              <a:gd name="connsiteX27-2999" fmla="*/ 1188143 w 1432618"/>
              <a:gd name="connsiteY27-3000" fmla="*/ 2552887 h 3550128"/>
              <a:gd name="connsiteX28-3001" fmla="*/ 832543 w 1432618"/>
              <a:gd name="connsiteY28-3002" fmla="*/ 2695762 h 3550128"/>
              <a:gd name="connsiteX29-3003" fmla="*/ 689668 w 1432618"/>
              <a:gd name="connsiteY29-3004" fmla="*/ 3048187 h 3550128"/>
              <a:gd name="connsiteX30-3005" fmla="*/ 918268 w 1432618"/>
              <a:gd name="connsiteY30-3006" fmla="*/ 3381562 h 3550128"/>
              <a:gd name="connsiteX31-3007" fmla="*/ 1016693 w 1432618"/>
              <a:gd name="connsiteY31-3008" fmla="*/ 3543487 h 3550128"/>
              <a:gd name="connsiteX0-3009" fmla="*/ 1016693 w 1432618"/>
              <a:gd name="connsiteY0-3010" fmla="*/ 3543487 h 3550128"/>
              <a:gd name="connsiteX1-3011" fmla="*/ 591243 w 1432618"/>
              <a:gd name="connsiteY1-3012" fmla="*/ 3549837 h 3550128"/>
              <a:gd name="connsiteX2-3013" fmla="*/ 394393 w 1432618"/>
              <a:gd name="connsiteY2-3014" fmla="*/ 3038662 h 3550128"/>
              <a:gd name="connsiteX3-3015" fmla="*/ 746818 w 1432618"/>
              <a:gd name="connsiteY3-3016" fmla="*/ 2343337 h 3550128"/>
              <a:gd name="connsiteX4-3017" fmla="*/ 560128 w 1432618"/>
              <a:gd name="connsiteY4-3018" fmla="*/ 1884232 h 3550128"/>
              <a:gd name="connsiteX5-3019" fmla="*/ 58 w 1432618"/>
              <a:gd name="connsiteY5-3020" fmla="*/ 1832797 h 3550128"/>
              <a:gd name="connsiteX6-3021" fmla="*/ 394393 w 1432618"/>
              <a:gd name="connsiteY6-3022" fmla="*/ 1705162 h 3550128"/>
              <a:gd name="connsiteX7-3023" fmla="*/ 642043 w 1432618"/>
              <a:gd name="connsiteY7-3024" fmla="*/ 1838512 h 3550128"/>
              <a:gd name="connsiteX8-3025" fmla="*/ 689668 w 1432618"/>
              <a:gd name="connsiteY8-3026" fmla="*/ 1609912 h 3550128"/>
              <a:gd name="connsiteX9-3027" fmla="*/ 823018 w 1432618"/>
              <a:gd name="connsiteY9-3028" fmla="*/ 1295587 h 3550128"/>
              <a:gd name="connsiteX10-3029" fmla="*/ 765868 w 1432618"/>
              <a:gd name="connsiteY10-3030" fmla="*/ 771712 h 3550128"/>
              <a:gd name="connsiteX11-3031" fmla="*/ 537268 w 1432618"/>
              <a:gd name="connsiteY11-3032" fmla="*/ 628837 h 3550128"/>
              <a:gd name="connsiteX12-3033" fmla="*/ 689668 w 1432618"/>
              <a:gd name="connsiteY12-3034" fmla="*/ 628837 h 3550128"/>
              <a:gd name="connsiteX13-3035" fmla="*/ 765868 w 1432618"/>
              <a:gd name="connsiteY13-3036" fmla="*/ 714562 h 3550128"/>
              <a:gd name="connsiteX14-3037" fmla="*/ 870643 w 1432618"/>
              <a:gd name="connsiteY14-3038" fmla="*/ 187 h 3550128"/>
              <a:gd name="connsiteX15-3039" fmla="*/ 832543 w 1432618"/>
              <a:gd name="connsiteY15-3040" fmla="*/ 647887 h 3550128"/>
              <a:gd name="connsiteX16-3041" fmla="*/ 908743 w 1432618"/>
              <a:gd name="connsiteY16-3042" fmla="*/ 1038412 h 3550128"/>
              <a:gd name="connsiteX17-3043" fmla="*/ 937318 w 1432618"/>
              <a:gd name="connsiteY17-3044" fmla="*/ 1286062 h 3550128"/>
              <a:gd name="connsiteX18-3045" fmla="*/ 1108768 w 1432618"/>
              <a:gd name="connsiteY18-3046" fmla="*/ 1152712 h 3550128"/>
              <a:gd name="connsiteX19-3047" fmla="*/ 1375468 w 1432618"/>
              <a:gd name="connsiteY19-3048" fmla="*/ 1133662 h 3550128"/>
              <a:gd name="connsiteX20-3049" fmla="*/ 1108768 w 1432618"/>
              <a:gd name="connsiteY20-3050" fmla="*/ 1216212 h 3550128"/>
              <a:gd name="connsiteX21-3051" fmla="*/ 889693 w 1432618"/>
              <a:gd name="connsiteY21-3052" fmla="*/ 1489262 h 3550128"/>
              <a:gd name="connsiteX22-3053" fmla="*/ 835718 w 1432618"/>
              <a:gd name="connsiteY22-3054" fmla="*/ 1857562 h 3550128"/>
              <a:gd name="connsiteX23-3055" fmla="*/ 1003993 w 1432618"/>
              <a:gd name="connsiteY23-3056" fmla="*/ 2270312 h 3550128"/>
              <a:gd name="connsiteX24-3057" fmla="*/ 896043 w 1432618"/>
              <a:gd name="connsiteY24-3058" fmla="*/ 2540187 h 3550128"/>
              <a:gd name="connsiteX25-3059" fmla="*/ 1213543 w 1432618"/>
              <a:gd name="connsiteY25-3060" fmla="*/ 2495737 h 3550128"/>
              <a:gd name="connsiteX26-3061" fmla="*/ 1432618 w 1432618"/>
              <a:gd name="connsiteY26-3062" fmla="*/ 2588606 h 3550128"/>
              <a:gd name="connsiteX27-3063" fmla="*/ 1188143 w 1432618"/>
              <a:gd name="connsiteY27-3064" fmla="*/ 2552887 h 3550128"/>
              <a:gd name="connsiteX28-3065" fmla="*/ 832543 w 1432618"/>
              <a:gd name="connsiteY28-3066" fmla="*/ 2695762 h 3550128"/>
              <a:gd name="connsiteX29-3067" fmla="*/ 689668 w 1432618"/>
              <a:gd name="connsiteY29-3068" fmla="*/ 3048187 h 3550128"/>
              <a:gd name="connsiteX30-3069" fmla="*/ 918268 w 1432618"/>
              <a:gd name="connsiteY30-3070" fmla="*/ 3381562 h 3550128"/>
              <a:gd name="connsiteX31-3071" fmla="*/ 1016693 w 1432618"/>
              <a:gd name="connsiteY31-3072" fmla="*/ 3543487 h 3550128"/>
              <a:gd name="connsiteX0-3073" fmla="*/ 1016693 w 1432618"/>
              <a:gd name="connsiteY0-3074" fmla="*/ 3543487 h 3550128"/>
              <a:gd name="connsiteX1-3075" fmla="*/ 591243 w 1432618"/>
              <a:gd name="connsiteY1-3076" fmla="*/ 3549837 h 3550128"/>
              <a:gd name="connsiteX2-3077" fmla="*/ 394393 w 1432618"/>
              <a:gd name="connsiteY2-3078" fmla="*/ 3038662 h 3550128"/>
              <a:gd name="connsiteX3-3079" fmla="*/ 746818 w 1432618"/>
              <a:gd name="connsiteY3-3080" fmla="*/ 2343337 h 3550128"/>
              <a:gd name="connsiteX4-3081" fmla="*/ 560128 w 1432618"/>
              <a:gd name="connsiteY4-3082" fmla="*/ 1884232 h 3550128"/>
              <a:gd name="connsiteX5-3083" fmla="*/ 58 w 1432618"/>
              <a:gd name="connsiteY5-3084" fmla="*/ 1832797 h 3550128"/>
              <a:gd name="connsiteX6-3085" fmla="*/ 394393 w 1432618"/>
              <a:gd name="connsiteY6-3086" fmla="*/ 1705162 h 3550128"/>
              <a:gd name="connsiteX7-3087" fmla="*/ 642043 w 1432618"/>
              <a:gd name="connsiteY7-3088" fmla="*/ 1838512 h 3550128"/>
              <a:gd name="connsiteX8-3089" fmla="*/ 689668 w 1432618"/>
              <a:gd name="connsiteY8-3090" fmla="*/ 1609912 h 3550128"/>
              <a:gd name="connsiteX9-3091" fmla="*/ 823018 w 1432618"/>
              <a:gd name="connsiteY9-3092" fmla="*/ 1295587 h 3550128"/>
              <a:gd name="connsiteX10-3093" fmla="*/ 765868 w 1432618"/>
              <a:gd name="connsiteY10-3094" fmla="*/ 771712 h 3550128"/>
              <a:gd name="connsiteX11-3095" fmla="*/ 537268 w 1432618"/>
              <a:gd name="connsiteY11-3096" fmla="*/ 628837 h 3550128"/>
              <a:gd name="connsiteX12-3097" fmla="*/ 689668 w 1432618"/>
              <a:gd name="connsiteY12-3098" fmla="*/ 628837 h 3550128"/>
              <a:gd name="connsiteX13-3099" fmla="*/ 765868 w 1432618"/>
              <a:gd name="connsiteY13-3100" fmla="*/ 714562 h 3550128"/>
              <a:gd name="connsiteX14-3101" fmla="*/ 870643 w 1432618"/>
              <a:gd name="connsiteY14-3102" fmla="*/ 187 h 3550128"/>
              <a:gd name="connsiteX15-3103" fmla="*/ 832543 w 1432618"/>
              <a:gd name="connsiteY15-3104" fmla="*/ 647887 h 3550128"/>
              <a:gd name="connsiteX16-3105" fmla="*/ 908743 w 1432618"/>
              <a:gd name="connsiteY16-3106" fmla="*/ 1038412 h 3550128"/>
              <a:gd name="connsiteX17-3107" fmla="*/ 937318 w 1432618"/>
              <a:gd name="connsiteY17-3108" fmla="*/ 1286062 h 3550128"/>
              <a:gd name="connsiteX18-3109" fmla="*/ 1108768 w 1432618"/>
              <a:gd name="connsiteY18-3110" fmla="*/ 1152712 h 3550128"/>
              <a:gd name="connsiteX19-3111" fmla="*/ 1375468 w 1432618"/>
              <a:gd name="connsiteY19-3112" fmla="*/ 1133662 h 3550128"/>
              <a:gd name="connsiteX20-3113" fmla="*/ 1108768 w 1432618"/>
              <a:gd name="connsiteY20-3114" fmla="*/ 1216212 h 3550128"/>
              <a:gd name="connsiteX21-3115" fmla="*/ 889693 w 1432618"/>
              <a:gd name="connsiteY21-3116" fmla="*/ 1489262 h 3550128"/>
              <a:gd name="connsiteX22-3117" fmla="*/ 835718 w 1432618"/>
              <a:gd name="connsiteY22-3118" fmla="*/ 1857562 h 3550128"/>
              <a:gd name="connsiteX23-3119" fmla="*/ 1003993 w 1432618"/>
              <a:gd name="connsiteY23-3120" fmla="*/ 2270312 h 3550128"/>
              <a:gd name="connsiteX24-3121" fmla="*/ 896043 w 1432618"/>
              <a:gd name="connsiteY24-3122" fmla="*/ 2540187 h 3550128"/>
              <a:gd name="connsiteX25-3123" fmla="*/ 1213543 w 1432618"/>
              <a:gd name="connsiteY25-3124" fmla="*/ 2495737 h 3550128"/>
              <a:gd name="connsiteX26-3125" fmla="*/ 1432618 w 1432618"/>
              <a:gd name="connsiteY26-3126" fmla="*/ 2588606 h 3550128"/>
              <a:gd name="connsiteX27-3127" fmla="*/ 1188143 w 1432618"/>
              <a:gd name="connsiteY27-3128" fmla="*/ 2552887 h 3550128"/>
              <a:gd name="connsiteX28-3129" fmla="*/ 832543 w 1432618"/>
              <a:gd name="connsiteY28-3130" fmla="*/ 2695762 h 3550128"/>
              <a:gd name="connsiteX29-3131" fmla="*/ 689668 w 1432618"/>
              <a:gd name="connsiteY29-3132" fmla="*/ 3048187 h 3550128"/>
              <a:gd name="connsiteX30-3133" fmla="*/ 918268 w 1432618"/>
              <a:gd name="connsiteY30-3134" fmla="*/ 3381562 h 3550128"/>
              <a:gd name="connsiteX31-3135" fmla="*/ 1016693 w 1432618"/>
              <a:gd name="connsiteY31-3136" fmla="*/ 3543487 h 3550128"/>
              <a:gd name="connsiteX0-3137" fmla="*/ 1016693 w 1432618"/>
              <a:gd name="connsiteY0-3138" fmla="*/ 3543487 h 3550128"/>
              <a:gd name="connsiteX1-3139" fmla="*/ 591243 w 1432618"/>
              <a:gd name="connsiteY1-3140" fmla="*/ 3549837 h 3550128"/>
              <a:gd name="connsiteX2-3141" fmla="*/ 394393 w 1432618"/>
              <a:gd name="connsiteY2-3142" fmla="*/ 3038662 h 3550128"/>
              <a:gd name="connsiteX3-3143" fmla="*/ 746818 w 1432618"/>
              <a:gd name="connsiteY3-3144" fmla="*/ 2343337 h 3550128"/>
              <a:gd name="connsiteX4-3145" fmla="*/ 560128 w 1432618"/>
              <a:gd name="connsiteY4-3146" fmla="*/ 1884232 h 3550128"/>
              <a:gd name="connsiteX5-3147" fmla="*/ 58 w 1432618"/>
              <a:gd name="connsiteY5-3148" fmla="*/ 1832797 h 3550128"/>
              <a:gd name="connsiteX6-3149" fmla="*/ 394393 w 1432618"/>
              <a:gd name="connsiteY6-3150" fmla="*/ 1705162 h 3550128"/>
              <a:gd name="connsiteX7-3151" fmla="*/ 642043 w 1432618"/>
              <a:gd name="connsiteY7-3152" fmla="*/ 1838512 h 3550128"/>
              <a:gd name="connsiteX8-3153" fmla="*/ 689668 w 1432618"/>
              <a:gd name="connsiteY8-3154" fmla="*/ 1609912 h 3550128"/>
              <a:gd name="connsiteX9-3155" fmla="*/ 823018 w 1432618"/>
              <a:gd name="connsiteY9-3156" fmla="*/ 1295587 h 3550128"/>
              <a:gd name="connsiteX10-3157" fmla="*/ 765868 w 1432618"/>
              <a:gd name="connsiteY10-3158" fmla="*/ 771712 h 3550128"/>
              <a:gd name="connsiteX11-3159" fmla="*/ 537268 w 1432618"/>
              <a:gd name="connsiteY11-3160" fmla="*/ 628837 h 3550128"/>
              <a:gd name="connsiteX12-3161" fmla="*/ 689668 w 1432618"/>
              <a:gd name="connsiteY12-3162" fmla="*/ 628837 h 3550128"/>
              <a:gd name="connsiteX13-3163" fmla="*/ 765868 w 1432618"/>
              <a:gd name="connsiteY13-3164" fmla="*/ 714562 h 3550128"/>
              <a:gd name="connsiteX14-3165" fmla="*/ 870643 w 1432618"/>
              <a:gd name="connsiteY14-3166" fmla="*/ 187 h 3550128"/>
              <a:gd name="connsiteX15-3167" fmla="*/ 832543 w 1432618"/>
              <a:gd name="connsiteY15-3168" fmla="*/ 647887 h 3550128"/>
              <a:gd name="connsiteX16-3169" fmla="*/ 908743 w 1432618"/>
              <a:gd name="connsiteY16-3170" fmla="*/ 1038412 h 3550128"/>
              <a:gd name="connsiteX17-3171" fmla="*/ 937318 w 1432618"/>
              <a:gd name="connsiteY17-3172" fmla="*/ 1286062 h 3550128"/>
              <a:gd name="connsiteX18-3173" fmla="*/ 1108768 w 1432618"/>
              <a:gd name="connsiteY18-3174" fmla="*/ 1152712 h 3550128"/>
              <a:gd name="connsiteX19-3175" fmla="*/ 1375468 w 1432618"/>
              <a:gd name="connsiteY19-3176" fmla="*/ 1133662 h 3550128"/>
              <a:gd name="connsiteX20-3177" fmla="*/ 1108768 w 1432618"/>
              <a:gd name="connsiteY20-3178" fmla="*/ 1216212 h 3550128"/>
              <a:gd name="connsiteX21-3179" fmla="*/ 889693 w 1432618"/>
              <a:gd name="connsiteY21-3180" fmla="*/ 1489262 h 3550128"/>
              <a:gd name="connsiteX22-3181" fmla="*/ 835718 w 1432618"/>
              <a:gd name="connsiteY22-3182" fmla="*/ 1857562 h 3550128"/>
              <a:gd name="connsiteX23-3183" fmla="*/ 1003993 w 1432618"/>
              <a:gd name="connsiteY23-3184" fmla="*/ 2270312 h 3550128"/>
              <a:gd name="connsiteX24-3185" fmla="*/ 896043 w 1432618"/>
              <a:gd name="connsiteY24-3186" fmla="*/ 2540187 h 3550128"/>
              <a:gd name="connsiteX25-3187" fmla="*/ 1213543 w 1432618"/>
              <a:gd name="connsiteY25-3188" fmla="*/ 2495737 h 3550128"/>
              <a:gd name="connsiteX26-3189" fmla="*/ 1432618 w 1432618"/>
              <a:gd name="connsiteY26-3190" fmla="*/ 2588606 h 3550128"/>
              <a:gd name="connsiteX27-3191" fmla="*/ 1188143 w 1432618"/>
              <a:gd name="connsiteY27-3192" fmla="*/ 2552887 h 3550128"/>
              <a:gd name="connsiteX28-3193" fmla="*/ 832543 w 1432618"/>
              <a:gd name="connsiteY28-3194" fmla="*/ 2695762 h 3550128"/>
              <a:gd name="connsiteX29-3195" fmla="*/ 689668 w 1432618"/>
              <a:gd name="connsiteY29-3196" fmla="*/ 3048187 h 3550128"/>
              <a:gd name="connsiteX30-3197" fmla="*/ 918268 w 1432618"/>
              <a:gd name="connsiteY30-3198" fmla="*/ 3381562 h 3550128"/>
              <a:gd name="connsiteX31-3199" fmla="*/ 1016693 w 1432618"/>
              <a:gd name="connsiteY31-3200" fmla="*/ 3543487 h 3550128"/>
              <a:gd name="connsiteX0-3201" fmla="*/ 1016693 w 1432618"/>
              <a:gd name="connsiteY0-3202" fmla="*/ 3543487 h 3550128"/>
              <a:gd name="connsiteX1-3203" fmla="*/ 591243 w 1432618"/>
              <a:gd name="connsiteY1-3204" fmla="*/ 3549837 h 3550128"/>
              <a:gd name="connsiteX2-3205" fmla="*/ 394393 w 1432618"/>
              <a:gd name="connsiteY2-3206" fmla="*/ 3038662 h 3550128"/>
              <a:gd name="connsiteX3-3207" fmla="*/ 746818 w 1432618"/>
              <a:gd name="connsiteY3-3208" fmla="*/ 2343337 h 3550128"/>
              <a:gd name="connsiteX4-3209" fmla="*/ 560128 w 1432618"/>
              <a:gd name="connsiteY4-3210" fmla="*/ 1884232 h 3550128"/>
              <a:gd name="connsiteX5-3211" fmla="*/ 58 w 1432618"/>
              <a:gd name="connsiteY5-3212" fmla="*/ 1832797 h 3550128"/>
              <a:gd name="connsiteX6-3213" fmla="*/ 394393 w 1432618"/>
              <a:gd name="connsiteY6-3214" fmla="*/ 1705162 h 3550128"/>
              <a:gd name="connsiteX7-3215" fmla="*/ 642043 w 1432618"/>
              <a:gd name="connsiteY7-3216" fmla="*/ 1838512 h 3550128"/>
              <a:gd name="connsiteX8-3217" fmla="*/ 689668 w 1432618"/>
              <a:gd name="connsiteY8-3218" fmla="*/ 1609912 h 3550128"/>
              <a:gd name="connsiteX9-3219" fmla="*/ 823018 w 1432618"/>
              <a:gd name="connsiteY9-3220" fmla="*/ 1295587 h 3550128"/>
              <a:gd name="connsiteX10-3221" fmla="*/ 765868 w 1432618"/>
              <a:gd name="connsiteY10-3222" fmla="*/ 771712 h 3550128"/>
              <a:gd name="connsiteX11-3223" fmla="*/ 537268 w 1432618"/>
              <a:gd name="connsiteY11-3224" fmla="*/ 628837 h 3550128"/>
              <a:gd name="connsiteX12-3225" fmla="*/ 689668 w 1432618"/>
              <a:gd name="connsiteY12-3226" fmla="*/ 628837 h 3550128"/>
              <a:gd name="connsiteX13-3227" fmla="*/ 765868 w 1432618"/>
              <a:gd name="connsiteY13-3228" fmla="*/ 714562 h 3550128"/>
              <a:gd name="connsiteX14-3229" fmla="*/ 870643 w 1432618"/>
              <a:gd name="connsiteY14-3230" fmla="*/ 187 h 3550128"/>
              <a:gd name="connsiteX15-3231" fmla="*/ 832543 w 1432618"/>
              <a:gd name="connsiteY15-3232" fmla="*/ 647887 h 3550128"/>
              <a:gd name="connsiteX16-3233" fmla="*/ 908743 w 1432618"/>
              <a:gd name="connsiteY16-3234" fmla="*/ 1038412 h 3550128"/>
              <a:gd name="connsiteX17-3235" fmla="*/ 937318 w 1432618"/>
              <a:gd name="connsiteY17-3236" fmla="*/ 1286062 h 3550128"/>
              <a:gd name="connsiteX18-3237" fmla="*/ 1108768 w 1432618"/>
              <a:gd name="connsiteY18-3238" fmla="*/ 1152712 h 3550128"/>
              <a:gd name="connsiteX19-3239" fmla="*/ 1375468 w 1432618"/>
              <a:gd name="connsiteY19-3240" fmla="*/ 1133662 h 3550128"/>
              <a:gd name="connsiteX20-3241" fmla="*/ 1108768 w 1432618"/>
              <a:gd name="connsiteY20-3242" fmla="*/ 1216212 h 3550128"/>
              <a:gd name="connsiteX21-3243" fmla="*/ 889693 w 1432618"/>
              <a:gd name="connsiteY21-3244" fmla="*/ 1489262 h 3550128"/>
              <a:gd name="connsiteX22-3245" fmla="*/ 835718 w 1432618"/>
              <a:gd name="connsiteY22-3246" fmla="*/ 1857562 h 3550128"/>
              <a:gd name="connsiteX23-3247" fmla="*/ 1003993 w 1432618"/>
              <a:gd name="connsiteY23-3248" fmla="*/ 2270312 h 3550128"/>
              <a:gd name="connsiteX24-3249" fmla="*/ 896043 w 1432618"/>
              <a:gd name="connsiteY24-3250" fmla="*/ 2540187 h 3550128"/>
              <a:gd name="connsiteX25-3251" fmla="*/ 1213543 w 1432618"/>
              <a:gd name="connsiteY25-3252" fmla="*/ 2495737 h 3550128"/>
              <a:gd name="connsiteX26-3253" fmla="*/ 1432618 w 1432618"/>
              <a:gd name="connsiteY26-3254" fmla="*/ 2588606 h 3550128"/>
              <a:gd name="connsiteX27-3255" fmla="*/ 1188143 w 1432618"/>
              <a:gd name="connsiteY27-3256" fmla="*/ 2552887 h 3550128"/>
              <a:gd name="connsiteX28-3257" fmla="*/ 832543 w 1432618"/>
              <a:gd name="connsiteY28-3258" fmla="*/ 2695762 h 3550128"/>
              <a:gd name="connsiteX29-3259" fmla="*/ 689668 w 1432618"/>
              <a:gd name="connsiteY29-3260" fmla="*/ 3048187 h 3550128"/>
              <a:gd name="connsiteX30-3261" fmla="*/ 918268 w 1432618"/>
              <a:gd name="connsiteY30-3262" fmla="*/ 3381562 h 3550128"/>
              <a:gd name="connsiteX31-3263" fmla="*/ 1016693 w 1432618"/>
              <a:gd name="connsiteY31-3264" fmla="*/ 3543487 h 3550128"/>
              <a:gd name="connsiteX0-3265" fmla="*/ 1016693 w 1432618"/>
              <a:gd name="connsiteY0-3266" fmla="*/ 3543487 h 3550128"/>
              <a:gd name="connsiteX1-3267" fmla="*/ 591243 w 1432618"/>
              <a:gd name="connsiteY1-3268" fmla="*/ 3549837 h 3550128"/>
              <a:gd name="connsiteX2-3269" fmla="*/ 394393 w 1432618"/>
              <a:gd name="connsiteY2-3270" fmla="*/ 3038662 h 3550128"/>
              <a:gd name="connsiteX3-3271" fmla="*/ 746818 w 1432618"/>
              <a:gd name="connsiteY3-3272" fmla="*/ 2343337 h 3550128"/>
              <a:gd name="connsiteX4-3273" fmla="*/ 560128 w 1432618"/>
              <a:gd name="connsiteY4-3274" fmla="*/ 1884232 h 3550128"/>
              <a:gd name="connsiteX5-3275" fmla="*/ 58 w 1432618"/>
              <a:gd name="connsiteY5-3276" fmla="*/ 1832797 h 3550128"/>
              <a:gd name="connsiteX6-3277" fmla="*/ 394393 w 1432618"/>
              <a:gd name="connsiteY6-3278" fmla="*/ 1705162 h 3550128"/>
              <a:gd name="connsiteX7-3279" fmla="*/ 642043 w 1432618"/>
              <a:gd name="connsiteY7-3280" fmla="*/ 1838512 h 3550128"/>
              <a:gd name="connsiteX8-3281" fmla="*/ 689668 w 1432618"/>
              <a:gd name="connsiteY8-3282" fmla="*/ 1609912 h 3550128"/>
              <a:gd name="connsiteX9-3283" fmla="*/ 823018 w 1432618"/>
              <a:gd name="connsiteY9-3284" fmla="*/ 1295587 h 3550128"/>
              <a:gd name="connsiteX10-3285" fmla="*/ 765868 w 1432618"/>
              <a:gd name="connsiteY10-3286" fmla="*/ 771712 h 3550128"/>
              <a:gd name="connsiteX11-3287" fmla="*/ 537268 w 1432618"/>
              <a:gd name="connsiteY11-3288" fmla="*/ 628837 h 3550128"/>
              <a:gd name="connsiteX12-3289" fmla="*/ 689668 w 1432618"/>
              <a:gd name="connsiteY12-3290" fmla="*/ 628837 h 3550128"/>
              <a:gd name="connsiteX13-3291" fmla="*/ 765868 w 1432618"/>
              <a:gd name="connsiteY13-3292" fmla="*/ 714562 h 3550128"/>
              <a:gd name="connsiteX14-3293" fmla="*/ 870643 w 1432618"/>
              <a:gd name="connsiteY14-3294" fmla="*/ 187 h 3550128"/>
              <a:gd name="connsiteX15-3295" fmla="*/ 832543 w 1432618"/>
              <a:gd name="connsiteY15-3296" fmla="*/ 647887 h 3550128"/>
              <a:gd name="connsiteX16-3297" fmla="*/ 908743 w 1432618"/>
              <a:gd name="connsiteY16-3298" fmla="*/ 1038412 h 3550128"/>
              <a:gd name="connsiteX17-3299" fmla="*/ 937318 w 1432618"/>
              <a:gd name="connsiteY17-3300" fmla="*/ 1286062 h 3550128"/>
              <a:gd name="connsiteX18-3301" fmla="*/ 1099243 w 1432618"/>
              <a:gd name="connsiteY18-3302" fmla="*/ 1162237 h 3550128"/>
              <a:gd name="connsiteX19-3303" fmla="*/ 1375468 w 1432618"/>
              <a:gd name="connsiteY19-3304" fmla="*/ 1133662 h 3550128"/>
              <a:gd name="connsiteX20-3305" fmla="*/ 1108768 w 1432618"/>
              <a:gd name="connsiteY20-3306" fmla="*/ 1216212 h 3550128"/>
              <a:gd name="connsiteX21-3307" fmla="*/ 889693 w 1432618"/>
              <a:gd name="connsiteY21-3308" fmla="*/ 1489262 h 3550128"/>
              <a:gd name="connsiteX22-3309" fmla="*/ 835718 w 1432618"/>
              <a:gd name="connsiteY22-3310" fmla="*/ 1857562 h 3550128"/>
              <a:gd name="connsiteX23-3311" fmla="*/ 1003993 w 1432618"/>
              <a:gd name="connsiteY23-3312" fmla="*/ 2270312 h 3550128"/>
              <a:gd name="connsiteX24-3313" fmla="*/ 896043 w 1432618"/>
              <a:gd name="connsiteY24-3314" fmla="*/ 2540187 h 3550128"/>
              <a:gd name="connsiteX25-3315" fmla="*/ 1213543 w 1432618"/>
              <a:gd name="connsiteY25-3316" fmla="*/ 2495737 h 3550128"/>
              <a:gd name="connsiteX26-3317" fmla="*/ 1432618 w 1432618"/>
              <a:gd name="connsiteY26-3318" fmla="*/ 2588606 h 3550128"/>
              <a:gd name="connsiteX27-3319" fmla="*/ 1188143 w 1432618"/>
              <a:gd name="connsiteY27-3320" fmla="*/ 2552887 h 3550128"/>
              <a:gd name="connsiteX28-3321" fmla="*/ 832543 w 1432618"/>
              <a:gd name="connsiteY28-3322" fmla="*/ 2695762 h 3550128"/>
              <a:gd name="connsiteX29-3323" fmla="*/ 689668 w 1432618"/>
              <a:gd name="connsiteY29-3324" fmla="*/ 3048187 h 3550128"/>
              <a:gd name="connsiteX30-3325" fmla="*/ 918268 w 1432618"/>
              <a:gd name="connsiteY30-3326" fmla="*/ 3381562 h 3550128"/>
              <a:gd name="connsiteX31-3327" fmla="*/ 1016693 w 1432618"/>
              <a:gd name="connsiteY31-3328" fmla="*/ 3543487 h 3550128"/>
              <a:gd name="connsiteX0-3329" fmla="*/ 1016693 w 1432618"/>
              <a:gd name="connsiteY0-3330" fmla="*/ 3543487 h 3550128"/>
              <a:gd name="connsiteX1-3331" fmla="*/ 591243 w 1432618"/>
              <a:gd name="connsiteY1-3332" fmla="*/ 3549837 h 3550128"/>
              <a:gd name="connsiteX2-3333" fmla="*/ 394393 w 1432618"/>
              <a:gd name="connsiteY2-3334" fmla="*/ 3038662 h 3550128"/>
              <a:gd name="connsiteX3-3335" fmla="*/ 746818 w 1432618"/>
              <a:gd name="connsiteY3-3336" fmla="*/ 2343337 h 3550128"/>
              <a:gd name="connsiteX4-3337" fmla="*/ 560128 w 1432618"/>
              <a:gd name="connsiteY4-3338" fmla="*/ 1884232 h 3550128"/>
              <a:gd name="connsiteX5-3339" fmla="*/ 58 w 1432618"/>
              <a:gd name="connsiteY5-3340" fmla="*/ 1832797 h 3550128"/>
              <a:gd name="connsiteX6-3341" fmla="*/ 394393 w 1432618"/>
              <a:gd name="connsiteY6-3342" fmla="*/ 1705162 h 3550128"/>
              <a:gd name="connsiteX7-3343" fmla="*/ 642043 w 1432618"/>
              <a:gd name="connsiteY7-3344" fmla="*/ 1838512 h 3550128"/>
              <a:gd name="connsiteX8-3345" fmla="*/ 689668 w 1432618"/>
              <a:gd name="connsiteY8-3346" fmla="*/ 1609912 h 3550128"/>
              <a:gd name="connsiteX9-3347" fmla="*/ 823018 w 1432618"/>
              <a:gd name="connsiteY9-3348" fmla="*/ 1295587 h 3550128"/>
              <a:gd name="connsiteX10-3349" fmla="*/ 765868 w 1432618"/>
              <a:gd name="connsiteY10-3350" fmla="*/ 771712 h 3550128"/>
              <a:gd name="connsiteX11-3351" fmla="*/ 537268 w 1432618"/>
              <a:gd name="connsiteY11-3352" fmla="*/ 628837 h 3550128"/>
              <a:gd name="connsiteX12-3353" fmla="*/ 689668 w 1432618"/>
              <a:gd name="connsiteY12-3354" fmla="*/ 628837 h 3550128"/>
              <a:gd name="connsiteX13-3355" fmla="*/ 765868 w 1432618"/>
              <a:gd name="connsiteY13-3356" fmla="*/ 714562 h 3550128"/>
              <a:gd name="connsiteX14-3357" fmla="*/ 870643 w 1432618"/>
              <a:gd name="connsiteY14-3358" fmla="*/ 187 h 3550128"/>
              <a:gd name="connsiteX15-3359" fmla="*/ 832543 w 1432618"/>
              <a:gd name="connsiteY15-3360" fmla="*/ 647887 h 3550128"/>
              <a:gd name="connsiteX16-3361" fmla="*/ 908743 w 1432618"/>
              <a:gd name="connsiteY16-3362" fmla="*/ 1038412 h 3550128"/>
              <a:gd name="connsiteX17-3363" fmla="*/ 937318 w 1432618"/>
              <a:gd name="connsiteY17-3364" fmla="*/ 1286062 h 3550128"/>
              <a:gd name="connsiteX18-3365" fmla="*/ 1086543 w 1432618"/>
              <a:gd name="connsiteY18-3366" fmla="*/ 1149537 h 3550128"/>
              <a:gd name="connsiteX19-3367" fmla="*/ 1375468 w 1432618"/>
              <a:gd name="connsiteY19-3368" fmla="*/ 1133662 h 3550128"/>
              <a:gd name="connsiteX20-3369" fmla="*/ 1108768 w 1432618"/>
              <a:gd name="connsiteY20-3370" fmla="*/ 1216212 h 3550128"/>
              <a:gd name="connsiteX21-3371" fmla="*/ 889693 w 1432618"/>
              <a:gd name="connsiteY21-3372" fmla="*/ 1489262 h 3550128"/>
              <a:gd name="connsiteX22-3373" fmla="*/ 835718 w 1432618"/>
              <a:gd name="connsiteY22-3374" fmla="*/ 1857562 h 3550128"/>
              <a:gd name="connsiteX23-3375" fmla="*/ 1003993 w 1432618"/>
              <a:gd name="connsiteY23-3376" fmla="*/ 2270312 h 3550128"/>
              <a:gd name="connsiteX24-3377" fmla="*/ 896043 w 1432618"/>
              <a:gd name="connsiteY24-3378" fmla="*/ 2540187 h 3550128"/>
              <a:gd name="connsiteX25-3379" fmla="*/ 1213543 w 1432618"/>
              <a:gd name="connsiteY25-3380" fmla="*/ 2495737 h 3550128"/>
              <a:gd name="connsiteX26-3381" fmla="*/ 1432618 w 1432618"/>
              <a:gd name="connsiteY26-3382" fmla="*/ 2588606 h 3550128"/>
              <a:gd name="connsiteX27-3383" fmla="*/ 1188143 w 1432618"/>
              <a:gd name="connsiteY27-3384" fmla="*/ 2552887 h 3550128"/>
              <a:gd name="connsiteX28-3385" fmla="*/ 832543 w 1432618"/>
              <a:gd name="connsiteY28-3386" fmla="*/ 2695762 h 3550128"/>
              <a:gd name="connsiteX29-3387" fmla="*/ 689668 w 1432618"/>
              <a:gd name="connsiteY29-3388" fmla="*/ 3048187 h 3550128"/>
              <a:gd name="connsiteX30-3389" fmla="*/ 918268 w 1432618"/>
              <a:gd name="connsiteY30-3390" fmla="*/ 3381562 h 3550128"/>
              <a:gd name="connsiteX31-3391" fmla="*/ 1016693 w 1432618"/>
              <a:gd name="connsiteY31-3392" fmla="*/ 3543487 h 3550128"/>
              <a:gd name="connsiteX0-3393" fmla="*/ 1016693 w 1432618"/>
              <a:gd name="connsiteY0-3394" fmla="*/ 3543487 h 3550128"/>
              <a:gd name="connsiteX1-3395" fmla="*/ 591243 w 1432618"/>
              <a:gd name="connsiteY1-3396" fmla="*/ 3549837 h 3550128"/>
              <a:gd name="connsiteX2-3397" fmla="*/ 394393 w 1432618"/>
              <a:gd name="connsiteY2-3398" fmla="*/ 3038662 h 3550128"/>
              <a:gd name="connsiteX3-3399" fmla="*/ 746818 w 1432618"/>
              <a:gd name="connsiteY3-3400" fmla="*/ 2343337 h 3550128"/>
              <a:gd name="connsiteX4-3401" fmla="*/ 560128 w 1432618"/>
              <a:gd name="connsiteY4-3402" fmla="*/ 1884232 h 3550128"/>
              <a:gd name="connsiteX5-3403" fmla="*/ 58 w 1432618"/>
              <a:gd name="connsiteY5-3404" fmla="*/ 1832797 h 3550128"/>
              <a:gd name="connsiteX6-3405" fmla="*/ 394393 w 1432618"/>
              <a:gd name="connsiteY6-3406" fmla="*/ 1705162 h 3550128"/>
              <a:gd name="connsiteX7-3407" fmla="*/ 642043 w 1432618"/>
              <a:gd name="connsiteY7-3408" fmla="*/ 1838512 h 3550128"/>
              <a:gd name="connsiteX8-3409" fmla="*/ 689668 w 1432618"/>
              <a:gd name="connsiteY8-3410" fmla="*/ 1609912 h 3550128"/>
              <a:gd name="connsiteX9-3411" fmla="*/ 823018 w 1432618"/>
              <a:gd name="connsiteY9-3412" fmla="*/ 1295587 h 3550128"/>
              <a:gd name="connsiteX10-3413" fmla="*/ 765868 w 1432618"/>
              <a:gd name="connsiteY10-3414" fmla="*/ 771712 h 3550128"/>
              <a:gd name="connsiteX11-3415" fmla="*/ 537268 w 1432618"/>
              <a:gd name="connsiteY11-3416" fmla="*/ 628837 h 3550128"/>
              <a:gd name="connsiteX12-3417" fmla="*/ 689668 w 1432618"/>
              <a:gd name="connsiteY12-3418" fmla="*/ 628837 h 3550128"/>
              <a:gd name="connsiteX13-3419" fmla="*/ 765868 w 1432618"/>
              <a:gd name="connsiteY13-3420" fmla="*/ 714562 h 3550128"/>
              <a:gd name="connsiteX14-3421" fmla="*/ 870643 w 1432618"/>
              <a:gd name="connsiteY14-3422" fmla="*/ 187 h 3550128"/>
              <a:gd name="connsiteX15-3423" fmla="*/ 832543 w 1432618"/>
              <a:gd name="connsiteY15-3424" fmla="*/ 647887 h 3550128"/>
              <a:gd name="connsiteX16-3425" fmla="*/ 908743 w 1432618"/>
              <a:gd name="connsiteY16-3426" fmla="*/ 1038412 h 3550128"/>
              <a:gd name="connsiteX17-3427" fmla="*/ 937318 w 1432618"/>
              <a:gd name="connsiteY17-3428" fmla="*/ 1247962 h 3550128"/>
              <a:gd name="connsiteX18-3429" fmla="*/ 1086543 w 1432618"/>
              <a:gd name="connsiteY18-3430" fmla="*/ 1149537 h 3550128"/>
              <a:gd name="connsiteX19-3431" fmla="*/ 1375468 w 1432618"/>
              <a:gd name="connsiteY19-3432" fmla="*/ 1133662 h 3550128"/>
              <a:gd name="connsiteX20-3433" fmla="*/ 1108768 w 1432618"/>
              <a:gd name="connsiteY20-3434" fmla="*/ 1216212 h 3550128"/>
              <a:gd name="connsiteX21-3435" fmla="*/ 889693 w 1432618"/>
              <a:gd name="connsiteY21-3436" fmla="*/ 1489262 h 3550128"/>
              <a:gd name="connsiteX22-3437" fmla="*/ 835718 w 1432618"/>
              <a:gd name="connsiteY22-3438" fmla="*/ 1857562 h 3550128"/>
              <a:gd name="connsiteX23-3439" fmla="*/ 1003993 w 1432618"/>
              <a:gd name="connsiteY23-3440" fmla="*/ 2270312 h 3550128"/>
              <a:gd name="connsiteX24-3441" fmla="*/ 896043 w 1432618"/>
              <a:gd name="connsiteY24-3442" fmla="*/ 2540187 h 3550128"/>
              <a:gd name="connsiteX25-3443" fmla="*/ 1213543 w 1432618"/>
              <a:gd name="connsiteY25-3444" fmla="*/ 2495737 h 3550128"/>
              <a:gd name="connsiteX26-3445" fmla="*/ 1432618 w 1432618"/>
              <a:gd name="connsiteY26-3446" fmla="*/ 2588606 h 3550128"/>
              <a:gd name="connsiteX27-3447" fmla="*/ 1188143 w 1432618"/>
              <a:gd name="connsiteY27-3448" fmla="*/ 2552887 h 3550128"/>
              <a:gd name="connsiteX28-3449" fmla="*/ 832543 w 1432618"/>
              <a:gd name="connsiteY28-3450" fmla="*/ 2695762 h 3550128"/>
              <a:gd name="connsiteX29-3451" fmla="*/ 689668 w 1432618"/>
              <a:gd name="connsiteY29-3452" fmla="*/ 3048187 h 3550128"/>
              <a:gd name="connsiteX30-3453" fmla="*/ 918268 w 1432618"/>
              <a:gd name="connsiteY30-3454" fmla="*/ 3381562 h 3550128"/>
              <a:gd name="connsiteX31-3455" fmla="*/ 1016693 w 1432618"/>
              <a:gd name="connsiteY31-3456" fmla="*/ 3543487 h 3550128"/>
              <a:gd name="connsiteX0-3457" fmla="*/ 1016693 w 1432618"/>
              <a:gd name="connsiteY0-3458" fmla="*/ 3543487 h 3550128"/>
              <a:gd name="connsiteX1-3459" fmla="*/ 591243 w 1432618"/>
              <a:gd name="connsiteY1-3460" fmla="*/ 3549837 h 3550128"/>
              <a:gd name="connsiteX2-3461" fmla="*/ 394393 w 1432618"/>
              <a:gd name="connsiteY2-3462" fmla="*/ 3038662 h 3550128"/>
              <a:gd name="connsiteX3-3463" fmla="*/ 746818 w 1432618"/>
              <a:gd name="connsiteY3-3464" fmla="*/ 2343337 h 3550128"/>
              <a:gd name="connsiteX4-3465" fmla="*/ 560128 w 1432618"/>
              <a:gd name="connsiteY4-3466" fmla="*/ 1884232 h 3550128"/>
              <a:gd name="connsiteX5-3467" fmla="*/ 58 w 1432618"/>
              <a:gd name="connsiteY5-3468" fmla="*/ 1832797 h 3550128"/>
              <a:gd name="connsiteX6-3469" fmla="*/ 394393 w 1432618"/>
              <a:gd name="connsiteY6-3470" fmla="*/ 1705162 h 3550128"/>
              <a:gd name="connsiteX7-3471" fmla="*/ 642043 w 1432618"/>
              <a:gd name="connsiteY7-3472" fmla="*/ 1838512 h 3550128"/>
              <a:gd name="connsiteX8-3473" fmla="*/ 689668 w 1432618"/>
              <a:gd name="connsiteY8-3474" fmla="*/ 1609912 h 3550128"/>
              <a:gd name="connsiteX9-3475" fmla="*/ 823018 w 1432618"/>
              <a:gd name="connsiteY9-3476" fmla="*/ 1295587 h 3550128"/>
              <a:gd name="connsiteX10-3477" fmla="*/ 765868 w 1432618"/>
              <a:gd name="connsiteY10-3478" fmla="*/ 771712 h 3550128"/>
              <a:gd name="connsiteX11-3479" fmla="*/ 537268 w 1432618"/>
              <a:gd name="connsiteY11-3480" fmla="*/ 628837 h 3550128"/>
              <a:gd name="connsiteX12-3481" fmla="*/ 689668 w 1432618"/>
              <a:gd name="connsiteY12-3482" fmla="*/ 628837 h 3550128"/>
              <a:gd name="connsiteX13-3483" fmla="*/ 765868 w 1432618"/>
              <a:gd name="connsiteY13-3484" fmla="*/ 714562 h 3550128"/>
              <a:gd name="connsiteX14-3485" fmla="*/ 870643 w 1432618"/>
              <a:gd name="connsiteY14-3486" fmla="*/ 187 h 3550128"/>
              <a:gd name="connsiteX15-3487" fmla="*/ 832543 w 1432618"/>
              <a:gd name="connsiteY15-3488" fmla="*/ 647887 h 3550128"/>
              <a:gd name="connsiteX16-3489" fmla="*/ 908743 w 1432618"/>
              <a:gd name="connsiteY16-3490" fmla="*/ 1038412 h 3550128"/>
              <a:gd name="connsiteX17-3491" fmla="*/ 930968 w 1432618"/>
              <a:gd name="connsiteY17-3492" fmla="*/ 1257487 h 3550128"/>
              <a:gd name="connsiteX18-3493" fmla="*/ 1086543 w 1432618"/>
              <a:gd name="connsiteY18-3494" fmla="*/ 1149537 h 3550128"/>
              <a:gd name="connsiteX19-3495" fmla="*/ 1375468 w 1432618"/>
              <a:gd name="connsiteY19-3496" fmla="*/ 1133662 h 3550128"/>
              <a:gd name="connsiteX20-3497" fmla="*/ 1108768 w 1432618"/>
              <a:gd name="connsiteY20-3498" fmla="*/ 1216212 h 3550128"/>
              <a:gd name="connsiteX21-3499" fmla="*/ 889693 w 1432618"/>
              <a:gd name="connsiteY21-3500" fmla="*/ 1489262 h 3550128"/>
              <a:gd name="connsiteX22-3501" fmla="*/ 835718 w 1432618"/>
              <a:gd name="connsiteY22-3502" fmla="*/ 1857562 h 3550128"/>
              <a:gd name="connsiteX23-3503" fmla="*/ 1003993 w 1432618"/>
              <a:gd name="connsiteY23-3504" fmla="*/ 2270312 h 3550128"/>
              <a:gd name="connsiteX24-3505" fmla="*/ 896043 w 1432618"/>
              <a:gd name="connsiteY24-3506" fmla="*/ 2540187 h 3550128"/>
              <a:gd name="connsiteX25-3507" fmla="*/ 1213543 w 1432618"/>
              <a:gd name="connsiteY25-3508" fmla="*/ 2495737 h 3550128"/>
              <a:gd name="connsiteX26-3509" fmla="*/ 1432618 w 1432618"/>
              <a:gd name="connsiteY26-3510" fmla="*/ 2588606 h 3550128"/>
              <a:gd name="connsiteX27-3511" fmla="*/ 1188143 w 1432618"/>
              <a:gd name="connsiteY27-3512" fmla="*/ 2552887 h 3550128"/>
              <a:gd name="connsiteX28-3513" fmla="*/ 832543 w 1432618"/>
              <a:gd name="connsiteY28-3514" fmla="*/ 2695762 h 3550128"/>
              <a:gd name="connsiteX29-3515" fmla="*/ 689668 w 1432618"/>
              <a:gd name="connsiteY29-3516" fmla="*/ 3048187 h 3550128"/>
              <a:gd name="connsiteX30-3517" fmla="*/ 918268 w 1432618"/>
              <a:gd name="connsiteY30-3518" fmla="*/ 3381562 h 3550128"/>
              <a:gd name="connsiteX31-3519" fmla="*/ 1016693 w 1432618"/>
              <a:gd name="connsiteY31-3520" fmla="*/ 3543487 h 3550128"/>
              <a:gd name="connsiteX0-3521" fmla="*/ 1016693 w 1432618"/>
              <a:gd name="connsiteY0-3522" fmla="*/ 3543487 h 3550128"/>
              <a:gd name="connsiteX1-3523" fmla="*/ 591243 w 1432618"/>
              <a:gd name="connsiteY1-3524" fmla="*/ 3549837 h 3550128"/>
              <a:gd name="connsiteX2-3525" fmla="*/ 394393 w 1432618"/>
              <a:gd name="connsiteY2-3526" fmla="*/ 3038662 h 3550128"/>
              <a:gd name="connsiteX3-3527" fmla="*/ 746818 w 1432618"/>
              <a:gd name="connsiteY3-3528" fmla="*/ 2343337 h 3550128"/>
              <a:gd name="connsiteX4-3529" fmla="*/ 560128 w 1432618"/>
              <a:gd name="connsiteY4-3530" fmla="*/ 1884232 h 3550128"/>
              <a:gd name="connsiteX5-3531" fmla="*/ 58 w 1432618"/>
              <a:gd name="connsiteY5-3532" fmla="*/ 1832797 h 3550128"/>
              <a:gd name="connsiteX6-3533" fmla="*/ 394393 w 1432618"/>
              <a:gd name="connsiteY6-3534" fmla="*/ 1705162 h 3550128"/>
              <a:gd name="connsiteX7-3535" fmla="*/ 642043 w 1432618"/>
              <a:gd name="connsiteY7-3536" fmla="*/ 1838512 h 3550128"/>
              <a:gd name="connsiteX8-3537" fmla="*/ 689668 w 1432618"/>
              <a:gd name="connsiteY8-3538" fmla="*/ 1609912 h 3550128"/>
              <a:gd name="connsiteX9-3539" fmla="*/ 823018 w 1432618"/>
              <a:gd name="connsiteY9-3540" fmla="*/ 1295587 h 3550128"/>
              <a:gd name="connsiteX10-3541" fmla="*/ 765868 w 1432618"/>
              <a:gd name="connsiteY10-3542" fmla="*/ 771712 h 3550128"/>
              <a:gd name="connsiteX11-3543" fmla="*/ 537268 w 1432618"/>
              <a:gd name="connsiteY11-3544" fmla="*/ 628837 h 3550128"/>
              <a:gd name="connsiteX12-3545" fmla="*/ 689668 w 1432618"/>
              <a:gd name="connsiteY12-3546" fmla="*/ 628837 h 3550128"/>
              <a:gd name="connsiteX13-3547" fmla="*/ 765868 w 1432618"/>
              <a:gd name="connsiteY13-3548" fmla="*/ 714562 h 3550128"/>
              <a:gd name="connsiteX14-3549" fmla="*/ 870643 w 1432618"/>
              <a:gd name="connsiteY14-3550" fmla="*/ 187 h 3550128"/>
              <a:gd name="connsiteX15-3551" fmla="*/ 832543 w 1432618"/>
              <a:gd name="connsiteY15-3552" fmla="*/ 647887 h 3550128"/>
              <a:gd name="connsiteX16-3553" fmla="*/ 908743 w 1432618"/>
              <a:gd name="connsiteY16-3554" fmla="*/ 1038412 h 3550128"/>
              <a:gd name="connsiteX17-3555" fmla="*/ 930968 w 1432618"/>
              <a:gd name="connsiteY17-3556" fmla="*/ 1257487 h 3550128"/>
              <a:gd name="connsiteX18-3557" fmla="*/ 1086543 w 1432618"/>
              <a:gd name="connsiteY18-3558" fmla="*/ 1149537 h 3550128"/>
              <a:gd name="connsiteX19-3559" fmla="*/ 1375468 w 1432618"/>
              <a:gd name="connsiteY19-3560" fmla="*/ 1133662 h 3550128"/>
              <a:gd name="connsiteX20-3561" fmla="*/ 1108768 w 1432618"/>
              <a:gd name="connsiteY20-3562" fmla="*/ 1216212 h 3550128"/>
              <a:gd name="connsiteX21-3563" fmla="*/ 889693 w 1432618"/>
              <a:gd name="connsiteY21-3564" fmla="*/ 1489262 h 3550128"/>
              <a:gd name="connsiteX22-3565" fmla="*/ 835718 w 1432618"/>
              <a:gd name="connsiteY22-3566" fmla="*/ 1857562 h 3550128"/>
              <a:gd name="connsiteX23-3567" fmla="*/ 1003993 w 1432618"/>
              <a:gd name="connsiteY23-3568" fmla="*/ 2270312 h 3550128"/>
              <a:gd name="connsiteX24-3569" fmla="*/ 896043 w 1432618"/>
              <a:gd name="connsiteY24-3570" fmla="*/ 2540187 h 3550128"/>
              <a:gd name="connsiteX25-3571" fmla="*/ 1213543 w 1432618"/>
              <a:gd name="connsiteY25-3572" fmla="*/ 2495737 h 3550128"/>
              <a:gd name="connsiteX26-3573" fmla="*/ 1432618 w 1432618"/>
              <a:gd name="connsiteY26-3574" fmla="*/ 2588606 h 3550128"/>
              <a:gd name="connsiteX27-3575" fmla="*/ 1188143 w 1432618"/>
              <a:gd name="connsiteY27-3576" fmla="*/ 2552887 h 3550128"/>
              <a:gd name="connsiteX28-3577" fmla="*/ 832543 w 1432618"/>
              <a:gd name="connsiteY28-3578" fmla="*/ 2695762 h 3550128"/>
              <a:gd name="connsiteX29-3579" fmla="*/ 689668 w 1432618"/>
              <a:gd name="connsiteY29-3580" fmla="*/ 3048187 h 3550128"/>
              <a:gd name="connsiteX30-3581" fmla="*/ 918268 w 1432618"/>
              <a:gd name="connsiteY30-3582" fmla="*/ 3381562 h 3550128"/>
              <a:gd name="connsiteX31-3583" fmla="*/ 1016693 w 1432618"/>
              <a:gd name="connsiteY31-3584" fmla="*/ 3543487 h 3550128"/>
              <a:gd name="connsiteX0-3585" fmla="*/ 1016693 w 1432618"/>
              <a:gd name="connsiteY0-3586" fmla="*/ 3543487 h 3550128"/>
              <a:gd name="connsiteX1-3587" fmla="*/ 591243 w 1432618"/>
              <a:gd name="connsiteY1-3588" fmla="*/ 3549837 h 3550128"/>
              <a:gd name="connsiteX2-3589" fmla="*/ 394393 w 1432618"/>
              <a:gd name="connsiteY2-3590" fmla="*/ 3038662 h 3550128"/>
              <a:gd name="connsiteX3-3591" fmla="*/ 746818 w 1432618"/>
              <a:gd name="connsiteY3-3592" fmla="*/ 2343337 h 3550128"/>
              <a:gd name="connsiteX4-3593" fmla="*/ 560128 w 1432618"/>
              <a:gd name="connsiteY4-3594" fmla="*/ 1884232 h 3550128"/>
              <a:gd name="connsiteX5-3595" fmla="*/ 58 w 1432618"/>
              <a:gd name="connsiteY5-3596" fmla="*/ 1832797 h 3550128"/>
              <a:gd name="connsiteX6-3597" fmla="*/ 394393 w 1432618"/>
              <a:gd name="connsiteY6-3598" fmla="*/ 1705162 h 3550128"/>
              <a:gd name="connsiteX7-3599" fmla="*/ 642043 w 1432618"/>
              <a:gd name="connsiteY7-3600" fmla="*/ 1838512 h 3550128"/>
              <a:gd name="connsiteX8-3601" fmla="*/ 689668 w 1432618"/>
              <a:gd name="connsiteY8-3602" fmla="*/ 1609912 h 3550128"/>
              <a:gd name="connsiteX9-3603" fmla="*/ 823018 w 1432618"/>
              <a:gd name="connsiteY9-3604" fmla="*/ 1295587 h 3550128"/>
              <a:gd name="connsiteX10-3605" fmla="*/ 765868 w 1432618"/>
              <a:gd name="connsiteY10-3606" fmla="*/ 771712 h 3550128"/>
              <a:gd name="connsiteX11-3607" fmla="*/ 537268 w 1432618"/>
              <a:gd name="connsiteY11-3608" fmla="*/ 628837 h 3550128"/>
              <a:gd name="connsiteX12-3609" fmla="*/ 689668 w 1432618"/>
              <a:gd name="connsiteY12-3610" fmla="*/ 628837 h 3550128"/>
              <a:gd name="connsiteX13-3611" fmla="*/ 765868 w 1432618"/>
              <a:gd name="connsiteY13-3612" fmla="*/ 714562 h 3550128"/>
              <a:gd name="connsiteX14-3613" fmla="*/ 870643 w 1432618"/>
              <a:gd name="connsiteY14-3614" fmla="*/ 187 h 3550128"/>
              <a:gd name="connsiteX15-3615" fmla="*/ 832543 w 1432618"/>
              <a:gd name="connsiteY15-3616" fmla="*/ 647887 h 3550128"/>
              <a:gd name="connsiteX16-3617" fmla="*/ 908743 w 1432618"/>
              <a:gd name="connsiteY16-3618" fmla="*/ 1038412 h 3550128"/>
              <a:gd name="connsiteX17-3619" fmla="*/ 930968 w 1432618"/>
              <a:gd name="connsiteY17-3620" fmla="*/ 1257487 h 3550128"/>
              <a:gd name="connsiteX18-3621" fmla="*/ 1086543 w 1432618"/>
              <a:gd name="connsiteY18-3622" fmla="*/ 1149537 h 3550128"/>
              <a:gd name="connsiteX19-3623" fmla="*/ 1375468 w 1432618"/>
              <a:gd name="connsiteY19-3624" fmla="*/ 1133662 h 3550128"/>
              <a:gd name="connsiteX20-3625" fmla="*/ 1108768 w 1432618"/>
              <a:gd name="connsiteY20-3626" fmla="*/ 1216212 h 3550128"/>
              <a:gd name="connsiteX21-3627" fmla="*/ 889693 w 1432618"/>
              <a:gd name="connsiteY21-3628" fmla="*/ 1489262 h 3550128"/>
              <a:gd name="connsiteX22-3629" fmla="*/ 835718 w 1432618"/>
              <a:gd name="connsiteY22-3630" fmla="*/ 1857562 h 3550128"/>
              <a:gd name="connsiteX23-3631" fmla="*/ 1003993 w 1432618"/>
              <a:gd name="connsiteY23-3632" fmla="*/ 2270312 h 3550128"/>
              <a:gd name="connsiteX24-3633" fmla="*/ 896043 w 1432618"/>
              <a:gd name="connsiteY24-3634" fmla="*/ 2540187 h 3550128"/>
              <a:gd name="connsiteX25-3635" fmla="*/ 1213543 w 1432618"/>
              <a:gd name="connsiteY25-3636" fmla="*/ 2495737 h 3550128"/>
              <a:gd name="connsiteX26-3637" fmla="*/ 1432618 w 1432618"/>
              <a:gd name="connsiteY26-3638" fmla="*/ 2588606 h 3550128"/>
              <a:gd name="connsiteX27-3639" fmla="*/ 1188143 w 1432618"/>
              <a:gd name="connsiteY27-3640" fmla="*/ 2552887 h 3550128"/>
              <a:gd name="connsiteX28-3641" fmla="*/ 832543 w 1432618"/>
              <a:gd name="connsiteY28-3642" fmla="*/ 2695762 h 3550128"/>
              <a:gd name="connsiteX29-3643" fmla="*/ 689668 w 1432618"/>
              <a:gd name="connsiteY29-3644" fmla="*/ 3048187 h 3550128"/>
              <a:gd name="connsiteX30-3645" fmla="*/ 918268 w 1432618"/>
              <a:gd name="connsiteY30-3646" fmla="*/ 3381562 h 3550128"/>
              <a:gd name="connsiteX31-3647" fmla="*/ 1016693 w 1432618"/>
              <a:gd name="connsiteY31-3648" fmla="*/ 3543487 h 3550128"/>
              <a:gd name="connsiteX0-3649" fmla="*/ 1016693 w 1432618"/>
              <a:gd name="connsiteY0-3650" fmla="*/ 3543486 h 3550127"/>
              <a:gd name="connsiteX1-3651" fmla="*/ 591243 w 1432618"/>
              <a:gd name="connsiteY1-3652" fmla="*/ 3549836 h 3550127"/>
              <a:gd name="connsiteX2-3653" fmla="*/ 394393 w 1432618"/>
              <a:gd name="connsiteY2-3654" fmla="*/ 3038661 h 3550127"/>
              <a:gd name="connsiteX3-3655" fmla="*/ 746818 w 1432618"/>
              <a:gd name="connsiteY3-3656" fmla="*/ 2343336 h 3550127"/>
              <a:gd name="connsiteX4-3657" fmla="*/ 560128 w 1432618"/>
              <a:gd name="connsiteY4-3658" fmla="*/ 1884231 h 3550127"/>
              <a:gd name="connsiteX5-3659" fmla="*/ 58 w 1432618"/>
              <a:gd name="connsiteY5-3660" fmla="*/ 1832796 h 3550127"/>
              <a:gd name="connsiteX6-3661" fmla="*/ 394393 w 1432618"/>
              <a:gd name="connsiteY6-3662" fmla="*/ 1705161 h 3550127"/>
              <a:gd name="connsiteX7-3663" fmla="*/ 642043 w 1432618"/>
              <a:gd name="connsiteY7-3664" fmla="*/ 1838511 h 3550127"/>
              <a:gd name="connsiteX8-3665" fmla="*/ 689668 w 1432618"/>
              <a:gd name="connsiteY8-3666" fmla="*/ 1609911 h 3550127"/>
              <a:gd name="connsiteX9-3667" fmla="*/ 823018 w 1432618"/>
              <a:gd name="connsiteY9-3668" fmla="*/ 1295586 h 3550127"/>
              <a:gd name="connsiteX10-3669" fmla="*/ 765868 w 1432618"/>
              <a:gd name="connsiteY10-3670" fmla="*/ 771711 h 3550127"/>
              <a:gd name="connsiteX11-3671" fmla="*/ 537268 w 1432618"/>
              <a:gd name="connsiteY11-3672" fmla="*/ 628836 h 3550127"/>
              <a:gd name="connsiteX12-3673" fmla="*/ 689668 w 1432618"/>
              <a:gd name="connsiteY12-3674" fmla="*/ 628836 h 3550127"/>
              <a:gd name="connsiteX13-3675" fmla="*/ 765868 w 1432618"/>
              <a:gd name="connsiteY13-3676" fmla="*/ 714561 h 3550127"/>
              <a:gd name="connsiteX14-3677" fmla="*/ 870643 w 1432618"/>
              <a:gd name="connsiteY14-3678" fmla="*/ 186 h 3550127"/>
              <a:gd name="connsiteX15-3679" fmla="*/ 832543 w 1432618"/>
              <a:gd name="connsiteY15-3680" fmla="*/ 647886 h 3550127"/>
              <a:gd name="connsiteX16-3681" fmla="*/ 921443 w 1432618"/>
              <a:gd name="connsiteY16-3682" fmla="*/ 1009836 h 3550127"/>
              <a:gd name="connsiteX17-3683" fmla="*/ 930968 w 1432618"/>
              <a:gd name="connsiteY17-3684" fmla="*/ 1257486 h 3550127"/>
              <a:gd name="connsiteX18-3685" fmla="*/ 1086543 w 1432618"/>
              <a:gd name="connsiteY18-3686" fmla="*/ 1149536 h 3550127"/>
              <a:gd name="connsiteX19-3687" fmla="*/ 1375468 w 1432618"/>
              <a:gd name="connsiteY19-3688" fmla="*/ 1133661 h 3550127"/>
              <a:gd name="connsiteX20-3689" fmla="*/ 1108768 w 1432618"/>
              <a:gd name="connsiteY20-3690" fmla="*/ 1216211 h 3550127"/>
              <a:gd name="connsiteX21-3691" fmla="*/ 889693 w 1432618"/>
              <a:gd name="connsiteY21-3692" fmla="*/ 1489261 h 3550127"/>
              <a:gd name="connsiteX22-3693" fmla="*/ 835718 w 1432618"/>
              <a:gd name="connsiteY22-3694" fmla="*/ 1857561 h 3550127"/>
              <a:gd name="connsiteX23-3695" fmla="*/ 1003993 w 1432618"/>
              <a:gd name="connsiteY23-3696" fmla="*/ 2270311 h 3550127"/>
              <a:gd name="connsiteX24-3697" fmla="*/ 896043 w 1432618"/>
              <a:gd name="connsiteY24-3698" fmla="*/ 2540186 h 3550127"/>
              <a:gd name="connsiteX25-3699" fmla="*/ 1213543 w 1432618"/>
              <a:gd name="connsiteY25-3700" fmla="*/ 2495736 h 3550127"/>
              <a:gd name="connsiteX26-3701" fmla="*/ 1432618 w 1432618"/>
              <a:gd name="connsiteY26-3702" fmla="*/ 2588605 h 3550127"/>
              <a:gd name="connsiteX27-3703" fmla="*/ 1188143 w 1432618"/>
              <a:gd name="connsiteY27-3704" fmla="*/ 2552886 h 3550127"/>
              <a:gd name="connsiteX28-3705" fmla="*/ 832543 w 1432618"/>
              <a:gd name="connsiteY28-3706" fmla="*/ 2695761 h 3550127"/>
              <a:gd name="connsiteX29-3707" fmla="*/ 689668 w 1432618"/>
              <a:gd name="connsiteY29-3708" fmla="*/ 3048186 h 3550127"/>
              <a:gd name="connsiteX30-3709" fmla="*/ 918268 w 1432618"/>
              <a:gd name="connsiteY30-3710" fmla="*/ 3381561 h 3550127"/>
              <a:gd name="connsiteX31-3711" fmla="*/ 1016693 w 1432618"/>
              <a:gd name="connsiteY31-3712" fmla="*/ 3543486 h 3550127"/>
              <a:gd name="connsiteX0-3713" fmla="*/ 1016693 w 1432618"/>
              <a:gd name="connsiteY0-3714" fmla="*/ 3543524 h 3550165"/>
              <a:gd name="connsiteX1-3715" fmla="*/ 591243 w 1432618"/>
              <a:gd name="connsiteY1-3716" fmla="*/ 3549874 h 3550165"/>
              <a:gd name="connsiteX2-3717" fmla="*/ 394393 w 1432618"/>
              <a:gd name="connsiteY2-3718" fmla="*/ 3038699 h 3550165"/>
              <a:gd name="connsiteX3-3719" fmla="*/ 746818 w 1432618"/>
              <a:gd name="connsiteY3-3720" fmla="*/ 2343374 h 3550165"/>
              <a:gd name="connsiteX4-3721" fmla="*/ 560128 w 1432618"/>
              <a:gd name="connsiteY4-3722" fmla="*/ 1884269 h 3550165"/>
              <a:gd name="connsiteX5-3723" fmla="*/ 58 w 1432618"/>
              <a:gd name="connsiteY5-3724" fmla="*/ 1832834 h 3550165"/>
              <a:gd name="connsiteX6-3725" fmla="*/ 394393 w 1432618"/>
              <a:gd name="connsiteY6-3726" fmla="*/ 1705199 h 3550165"/>
              <a:gd name="connsiteX7-3727" fmla="*/ 642043 w 1432618"/>
              <a:gd name="connsiteY7-3728" fmla="*/ 1838549 h 3550165"/>
              <a:gd name="connsiteX8-3729" fmla="*/ 689668 w 1432618"/>
              <a:gd name="connsiteY8-3730" fmla="*/ 1609949 h 3550165"/>
              <a:gd name="connsiteX9-3731" fmla="*/ 823018 w 1432618"/>
              <a:gd name="connsiteY9-3732" fmla="*/ 1295624 h 3550165"/>
              <a:gd name="connsiteX10-3733" fmla="*/ 765868 w 1432618"/>
              <a:gd name="connsiteY10-3734" fmla="*/ 771749 h 3550165"/>
              <a:gd name="connsiteX11-3735" fmla="*/ 537268 w 1432618"/>
              <a:gd name="connsiteY11-3736" fmla="*/ 628874 h 3550165"/>
              <a:gd name="connsiteX12-3737" fmla="*/ 689668 w 1432618"/>
              <a:gd name="connsiteY12-3738" fmla="*/ 628874 h 3550165"/>
              <a:gd name="connsiteX13-3739" fmla="*/ 765868 w 1432618"/>
              <a:gd name="connsiteY13-3740" fmla="*/ 714599 h 3550165"/>
              <a:gd name="connsiteX14-3741" fmla="*/ 870643 w 1432618"/>
              <a:gd name="connsiteY14-3742" fmla="*/ 224 h 3550165"/>
              <a:gd name="connsiteX15-3743" fmla="*/ 857943 w 1432618"/>
              <a:gd name="connsiteY15-3744" fmla="*/ 641574 h 3550165"/>
              <a:gd name="connsiteX16-3745" fmla="*/ 921443 w 1432618"/>
              <a:gd name="connsiteY16-3746" fmla="*/ 1009874 h 3550165"/>
              <a:gd name="connsiteX17-3747" fmla="*/ 930968 w 1432618"/>
              <a:gd name="connsiteY17-3748" fmla="*/ 1257524 h 3550165"/>
              <a:gd name="connsiteX18-3749" fmla="*/ 1086543 w 1432618"/>
              <a:gd name="connsiteY18-3750" fmla="*/ 1149574 h 3550165"/>
              <a:gd name="connsiteX19-3751" fmla="*/ 1375468 w 1432618"/>
              <a:gd name="connsiteY19-3752" fmla="*/ 1133699 h 3550165"/>
              <a:gd name="connsiteX20-3753" fmla="*/ 1108768 w 1432618"/>
              <a:gd name="connsiteY20-3754" fmla="*/ 1216249 h 3550165"/>
              <a:gd name="connsiteX21-3755" fmla="*/ 889693 w 1432618"/>
              <a:gd name="connsiteY21-3756" fmla="*/ 1489299 h 3550165"/>
              <a:gd name="connsiteX22-3757" fmla="*/ 835718 w 1432618"/>
              <a:gd name="connsiteY22-3758" fmla="*/ 1857599 h 3550165"/>
              <a:gd name="connsiteX23-3759" fmla="*/ 1003993 w 1432618"/>
              <a:gd name="connsiteY23-3760" fmla="*/ 2270349 h 3550165"/>
              <a:gd name="connsiteX24-3761" fmla="*/ 896043 w 1432618"/>
              <a:gd name="connsiteY24-3762" fmla="*/ 2540224 h 3550165"/>
              <a:gd name="connsiteX25-3763" fmla="*/ 1213543 w 1432618"/>
              <a:gd name="connsiteY25-3764" fmla="*/ 2495774 h 3550165"/>
              <a:gd name="connsiteX26-3765" fmla="*/ 1432618 w 1432618"/>
              <a:gd name="connsiteY26-3766" fmla="*/ 2588643 h 3550165"/>
              <a:gd name="connsiteX27-3767" fmla="*/ 1188143 w 1432618"/>
              <a:gd name="connsiteY27-3768" fmla="*/ 2552924 h 3550165"/>
              <a:gd name="connsiteX28-3769" fmla="*/ 832543 w 1432618"/>
              <a:gd name="connsiteY28-3770" fmla="*/ 2695799 h 3550165"/>
              <a:gd name="connsiteX29-3771" fmla="*/ 689668 w 1432618"/>
              <a:gd name="connsiteY29-3772" fmla="*/ 3048224 h 3550165"/>
              <a:gd name="connsiteX30-3773" fmla="*/ 918268 w 1432618"/>
              <a:gd name="connsiteY30-3774" fmla="*/ 3381599 h 3550165"/>
              <a:gd name="connsiteX31-3775" fmla="*/ 1016693 w 1432618"/>
              <a:gd name="connsiteY31-3776" fmla="*/ 3543524 h 3550165"/>
              <a:gd name="connsiteX0-3777" fmla="*/ 1016693 w 1432618"/>
              <a:gd name="connsiteY0-3778" fmla="*/ 3543529 h 3550170"/>
              <a:gd name="connsiteX1-3779" fmla="*/ 591243 w 1432618"/>
              <a:gd name="connsiteY1-3780" fmla="*/ 3549879 h 3550170"/>
              <a:gd name="connsiteX2-3781" fmla="*/ 394393 w 1432618"/>
              <a:gd name="connsiteY2-3782" fmla="*/ 3038704 h 3550170"/>
              <a:gd name="connsiteX3-3783" fmla="*/ 746818 w 1432618"/>
              <a:gd name="connsiteY3-3784" fmla="*/ 2343379 h 3550170"/>
              <a:gd name="connsiteX4-3785" fmla="*/ 560128 w 1432618"/>
              <a:gd name="connsiteY4-3786" fmla="*/ 1884274 h 3550170"/>
              <a:gd name="connsiteX5-3787" fmla="*/ 58 w 1432618"/>
              <a:gd name="connsiteY5-3788" fmla="*/ 1832839 h 3550170"/>
              <a:gd name="connsiteX6-3789" fmla="*/ 394393 w 1432618"/>
              <a:gd name="connsiteY6-3790" fmla="*/ 1705204 h 3550170"/>
              <a:gd name="connsiteX7-3791" fmla="*/ 642043 w 1432618"/>
              <a:gd name="connsiteY7-3792" fmla="*/ 1838554 h 3550170"/>
              <a:gd name="connsiteX8-3793" fmla="*/ 689668 w 1432618"/>
              <a:gd name="connsiteY8-3794" fmla="*/ 1609954 h 3550170"/>
              <a:gd name="connsiteX9-3795" fmla="*/ 823018 w 1432618"/>
              <a:gd name="connsiteY9-3796" fmla="*/ 1295629 h 3550170"/>
              <a:gd name="connsiteX10-3797" fmla="*/ 765868 w 1432618"/>
              <a:gd name="connsiteY10-3798" fmla="*/ 771754 h 3550170"/>
              <a:gd name="connsiteX11-3799" fmla="*/ 537268 w 1432618"/>
              <a:gd name="connsiteY11-3800" fmla="*/ 628879 h 3550170"/>
              <a:gd name="connsiteX12-3801" fmla="*/ 689668 w 1432618"/>
              <a:gd name="connsiteY12-3802" fmla="*/ 628879 h 3550170"/>
              <a:gd name="connsiteX13-3803" fmla="*/ 765868 w 1432618"/>
              <a:gd name="connsiteY13-3804" fmla="*/ 714604 h 3550170"/>
              <a:gd name="connsiteX14-3805" fmla="*/ 870643 w 1432618"/>
              <a:gd name="connsiteY14-3806" fmla="*/ 229 h 3550170"/>
              <a:gd name="connsiteX15-3807" fmla="*/ 857943 w 1432618"/>
              <a:gd name="connsiteY15-3808" fmla="*/ 641579 h 3550170"/>
              <a:gd name="connsiteX16-3809" fmla="*/ 921443 w 1432618"/>
              <a:gd name="connsiteY16-3810" fmla="*/ 1009879 h 3550170"/>
              <a:gd name="connsiteX17-3811" fmla="*/ 930968 w 1432618"/>
              <a:gd name="connsiteY17-3812" fmla="*/ 1257529 h 3550170"/>
              <a:gd name="connsiteX18-3813" fmla="*/ 1086543 w 1432618"/>
              <a:gd name="connsiteY18-3814" fmla="*/ 1149579 h 3550170"/>
              <a:gd name="connsiteX19-3815" fmla="*/ 1375468 w 1432618"/>
              <a:gd name="connsiteY19-3816" fmla="*/ 1133704 h 3550170"/>
              <a:gd name="connsiteX20-3817" fmla="*/ 1108768 w 1432618"/>
              <a:gd name="connsiteY20-3818" fmla="*/ 1216254 h 3550170"/>
              <a:gd name="connsiteX21-3819" fmla="*/ 889693 w 1432618"/>
              <a:gd name="connsiteY21-3820" fmla="*/ 1489304 h 3550170"/>
              <a:gd name="connsiteX22-3821" fmla="*/ 835718 w 1432618"/>
              <a:gd name="connsiteY22-3822" fmla="*/ 1857604 h 3550170"/>
              <a:gd name="connsiteX23-3823" fmla="*/ 1003993 w 1432618"/>
              <a:gd name="connsiteY23-3824" fmla="*/ 2270354 h 3550170"/>
              <a:gd name="connsiteX24-3825" fmla="*/ 896043 w 1432618"/>
              <a:gd name="connsiteY24-3826" fmla="*/ 2540229 h 3550170"/>
              <a:gd name="connsiteX25-3827" fmla="*/ 1213543 w 1432618"/>
              <a:gd name="connsiteY25-3828" fmla="*/ 2495779 h 3550170"/>
              <a:gd name="connsiteX26-3829" fmla="*/ 1432618 w 1432618"/>
              <a:gd name="connsiteY26-3830" fmla="*/ 2588648 h 3550170"/>
              <a:gd name="connsiteX27-3831" fmla="*/ 1188143 w 1432618"/>
              <a:gd name="connsiteY27-3832" fmla="*/ 2552929 h 3550170"/>
              <a:gd name="connsiteX28-3833" fmla="*/ 832543 w 1432618"/>
              <a:gd name="connsiteY28-3834" fmla="*/ 2695804 h 3550170"/>
              <a:gd name="connsiteX29-3835" fmla="*/ 689668 w 1432618"/>
              <a:gd name="connsiteY29-3836" fmla="*/ 3048229 h 3550170"/>
              <a:gd name="connsiteX30-3837" fmla="*/ 918268 w 1432618"/>
              <a:gd name="connsiteY30-3838" fmla="*/ 3381604 h 3550170"/>
              <a:gd name="connsiteX31-3839" fmla="*/ 1016693 w 1432618"/>
              <a:gd name="connsiteY31-3840" fmla="*/ 3543529 h 3550170"/>
              <a:gd name="connsiteX0-3841" fmla="*/ 1016693 w 1432618"/>
              <a:gd name="connsiteY0-3842" fmla="*/ 3581611 h 3588252"/>
              <a:gd name="connsiteX1-3843" fmla="*/ 591243 w 1432618"/>
              <a:gd name="connsiteY1-3844" fmla="*/ 3587961 h 3588252"/>
              <a:gd name="connsiteX2-3845" fmla="*/ 394393 w 1432618"/>
              <a:gd name="connsiteY2-3846" fmla="*/ 3076786 h 3588252"/>
              <a:gd name="connsiteX3-3847" fmla="*/ 746818 w 1432618"/>
              <a:gd name="connsiteY3-3848" fmla="*/ 2381461 h 3588252"/>
              <a:gd name="connsiteX4-3849" fmla="*/ 560128 w 1432618"/>
              <a:gd name="connsiteY4-3850" fmla="*/ 1922356 h 3588252"/>
              <a:gd name="connsiteX5-3851" fmla="*/ 58 w 1432618"/>
              <a:gd name="connsiteY5-3852" fmla="*/ 1870921 h 3588252"/>
              <a:gd name="connsiteX6-3853" fmla="*/ 394393 w 1432618"/>
              <a:gd name="connsiteY6-3854" fmla="*/ 1743286 h 3588252"/>
              <a:gd name="connsiteX7-3855" fmla="*/ 642043 w 1432618"/>
              <a:gd name="connsiteY7-3856" fmla="*/ 1876636 h 3588252"/>
              <a:gd name="connsiteX8-3857" fmla="*/ 689668 w 1432618"/>
              <a:gd name="connsiteY8-3858" fmla="*/ 1648036 h 3588252"/>
              <a:gd name="connsiteX9-3859" fmla="*/ 823018 w 1432618"/>
              <a:gd name="connsiteY9-3860" fmla="*/ 1333711 h 3588252"/>
              <a:gd name="connsiteX10-3861" fmla="*/ 765868 w 1432618"/>
              <a:gd name="connsiteY10-3862" fmla="*/ 809836 h 3588252"/>
              <a:gd name="connsiteX11-3863" fmla="*/ 537268 w 1432618"/>
              <a:gd name="connsiteY11-3864" fmla="*/ 666961 h 3588252"/>
              <a:gd name="connsiteX12-3865" fmla="*/ 689668 w 1432618"/>
              <a:gd name="connsiteY12-3866" fmla="*/ 666961 h 3588252"/>
              <a:gd name="connsiteX13-3867" fmla="*/ 765868 w 1432618"/>
              <a:gd name="connsiteY13-3868" fmla="*/ 752686 h 3588252"/>
              <a:gd name="connsiteX14-3869" fmla="*/ 886518 w 1432618"/>
              <a:gd name="connsiteY14-3870" fmla="*/ 211 h 3588252"/>
              <a:gd name="connsiteX15-3871" fmla="*/ 857943 w 1432618"/>
              <a:gd name="connsiteY15-3872" fmla="*/ 679661 h 3588252"/>
              <a:gd name="connsiteX16-3873" fmla="*/ 921443 w 1432618"/>
              <a:gd name="connsiteY16-3874" fmla="*/ 1047961 h 3588252"/>
              <a:gd name="connsiteX17-3875" fmla="*/ 930968 w 1432618"/>
              <a:gd name="connsiteY17-3876" fmla="*/ 1295611 h 3588252"/>
              <a:gd name="connsiteX18-3877" fmla="*/ 1086543 w 1432618"/>
              <a:gd name="connsiteY18-3878" fmla="*/ 1187661 h 3588252"/>
              <a:gd name="connsiteX19-3879" fmla="*/ 1375468 w 1432618"/>
              <a:gd name="connsiteY19-3880" fmla="*/ 1171786 h 3588252"/>
              <a:gd name="connsiteX20-3881" fmla="*/ 1108768 w 1432618"/>
              <a:gd name="connsiteY20-3882" fmla="*/ 1254336 h 3588252"/>
              <a:gd name="connsiteX21-3883" fmla="*/ 889693 w 1432618"/>
              <a:gd name="connsiteY21-3884" fmla="*/ 1527386 h 3588252"/>
              <a:gd name="connsiteX22-3885" fmla="*/ 835718 w 1432618"/>
              <a:gd name="connsiteY22-3886" fmla="*/ 1895686 h 3588252"/>
              <a:gd name="connsiteX23-3887" fmla="*/ 1003993 w 1432618"/>
              <a:gd name="connsiteY23-3888" fmla="*/ 2308436 h 3588252"/>
              <a:gd name="connsiteX24-3889" fmla="*/ 896043 w 1432618"/>
              <a:gd name="connsiteY24-3890" fmla="*/ 2578311 h 3588252"/>
              <a:gd name="connsiteX25-3891" fmla="*/ 1213543 w 1432618"/>
              <a:gd name="connsiteY25-3892" fmla="*/ 2533861 h 3588252"/>
              <a:gd name="connsiteX26-3893" fmla="*/ 1432618 w 1432618"/>
              <a:gd name="connsiteY26-3894" fmla="*/ 2626730 h 3588252"/>
              <a:gd name="connsiteX27-3895" fmla="*/ 1188143 w 1432618"/>
              <a:gd name="connsiteY27-3896" fmla="*/ 2591011 h 3588252"/>
              <a:gd name="connsiteX28-3897" fmla="*/ 832543 w 1432618"/>
              <a:gd name="connsiteY28-3898" fmla="*/ 2733886 h 3588252"/>
              <a:gd name="connsiteX29-3899" fmla="*/ 689668 w 1432618"/>
              <a:gd name="connsiteY29-3900" fmla="*/ 3086311 h 3588252"/>
              <a:gd name="connsiteX30-3901" fmla="*/ 918268 w 1432618"/>
              <a:gd name="connsiteY30-3902" fmla="*/ 3419686 h 3588252"/>
              <a:gd name="connsiteX31-3903" fmla="*/ 1016693 w 1432618"/>
              <a:gd name="connsiteY31-3904" fmla="*/ 3581611 h 3588252"/>
              <a:gd name="connsiteX0-3905" fmla="*/ 1016693 w 1432618"/>
              <a:gd name="connsiteY0-3906" fmla="*/ 3581400 h 3588041"/>
              <a:gd name="connsiteX1-3907" fmla="*/ 591243 w 1432618"/>
              <a:gd name="connsiteY1-3908" fmla="*/ 3587750 h 3588041"/>
              <a:gd name="connsiteX2-3909" fmla="*/ 394393 w 1432618"/>
              <a:gd name="connsiteY2-3910" fmla="*/ 3076575 h 3588041"/>
              <a:gd name="connsiteX3-3911" fmla="*/ 746818 w 1432618"/>
              <a:gd name="connsiteY3-3912" fmla="*/ 2381250 h 3588041"/>
              <a:gd name="connsiteX4-3913" fmla="*/ 560128 w 1432618"/>
              <a:gd name="connsiteY4-3914" fmla="*/ 1922145 h 3588041"/>
              <a:gd name="connsiteX5-3915" fmla="*/ 58 w 1432618"/>
              <a:gd name="connsiteY5-3916" fmla="*/ 1870710 h 3588041"/>
              <a:gd name="connsiteX6-3917" fmla="*/ 394393 w 1432618"/>
              <a:gd name="connsiteY6-3918" fmla="*/ 1743075 h 3588041"/>
              <a:gd name="connsiteX7-3919" fmla="*/ 642043 w 1432618"/>
              <a:gd name="connsiteY7-3920" fmla="*/ 1876425 h 3588041"/>
              <a:gd name="connsiteX8-3921" fmla="*/ 689668 w 1432618"/>
              <a:gd name="connsiteY8-3922" fmla="*/ 1647825 h 3588041"/>
              <a:gd name="connsiteX9-3923" fmla="*/ 823018 w 1432618"/>
              <a:gd name="connsiteY9-3924" fmla="*/ 1333500 h 3588041"/>
              <a:gd name="connsiteX10-3925" fmla="*/ 765868 w 1432618"/>
              <a:gd name="connsiteY10-3926" fmla="*/ 809625 h 3588041"/>
              <a:gd name="connsiteX11-3927" fmla="*/ 537268 w 1432618"/>
              <a:gd name="connsiteY11-3928" fmla="*/ 666750 h 3588041"/>
              <a:gd name="connsiteX12-3929" fmla="*/ 689668 w 1432618"/>
              <a:gd name="connsiteY12-3930" fmla="*/ 666750 h 3588041"/>
              <a:gd name="connsiteX13-3931" fmla="*/ 765868 w 1432618"/>
              <a:gd name="connsiteY13-3932" fmla="*/ 752475 h 3588041"/>
              <a:gd name="connsiteX14-3933" fmla="*/ 886518 w 1432618"/>
              <a:gd name="connsiteY14-3934" fmla="*/ 0 h 3588041"/>
              <a:gd name="connsiteX15-3935" fmla="*/ 857943 w 1432618"/>
              <a:gd name="connsiteY15-3936" fmla="*/ 679450 h 3588041"/>
              <a:gd name="connsiteX16-3937" fmla="*/ 921443 w 1432618"/>
              <a:gd name="connsiteY16-3938" fmla="*/ 1047750 h 3588041"/>
              <a:gd name="connsiteX17-3939" fmla="*/ 930968 w 1432618"/>
              <a:gd name="connsiteY17-3940" fmla="*/ 1295400 h 3588041"/>
              <a:gd name="connsiteX18-3941" fmla="*/ 1086543 w 1432618"/>
              <a:gd name="connsiteY18-3942" fmla="*/ 1187450 h 3588041"/>
              <a:gd name="connsiteX19-3943" fmla="*/ 1375468 w 1432618"/>
              <a:gd name="connsiteY19-3944" fmla="*/ 1171575 h 3588041"/>
              <a:gd name="connsiteX20-3945" fmla="*/ 1108768 w 1432618"/>
              <a:gd name="connsiteY20-3946" fmla="*/ 1254125 h 3588041"/>
              <a:gd name="connsiteX21-3947" fmla="*/ 889693 w 1432618"/>
              <a:gd name="connsiteY21-3948" fmla="*/ 1527175 h 3588041"/>
              <a:gd name="connsiteX22-3949" fmla="*/ 835718 w 1432618"/>
              <a:gd name="connsiteY22-3950" fmla="*/ 1895475 h 3588041"/>
              <a:gd name="connsiteX23-3951" fmla="*/ 1003993 w 1432618"/>
              <a:gd name="connsiteY23-3952" fmla="*/ 2308225 h 3588041"/>
              <a:gd name="connsiteX24-3953" fmla="*/ 896043 w 1432618"/>
              <a:gd name="connsiteY24-3954" fmla="*/ 2578100 h 3588041"/>
              <a:gd name="connsiteX25-3955" fmla="*/ 1213543 w 1432618"/>
              <a:gd name="connsiteY25-3956" fmla="*/ 2533650 h 3588041"/>
              <a:gd name="connsiteX26-3957" fmla="*/ 1432618 w 1432618"/>
              <a:gd name="connsiteY26-3958" fmla="*/ 2626519 h 3588041"/>
              <a:gd name="connsiteX27-3959" fmla="*/ 1188143 w 1432618"/>
              <a:gd name="connsiteY27-3960" fmla="*/ 2590800 h 3588041"/>
              <a:gd name="connsiteX28-3961" fmla="*/ 832543 w 1432618"/>
              <a:gd name="connsiteY28-3962" fmla="*/ 2733675 h 3588041"/>
              <a:gd name="connsiteX29-3963" fmla="*/ 689668 w 1432618"/>
              <a:gd name="connsiteY29-3964" fmla="*/ 3086100 h 3588041"/>
              <a:gd name="connsiteX30-3965" fmla="*/ 918268 w 1432618"/>
              <a:gd name="connsiteY30-3966" fmla="*/ 3419475 h 3588041"/>
              <a:gd name="connsiteX31-3967" fmla="*/ 1016693 w 1432618"/>
              <a:gd name="connsiteY31-3968" fmla="*/ 3581400 h 3588041"/>
              <a:gd name="connsiteX0-3969" fmla="*/ 1016693 w 1432618"/>
              <a:gd name="connsiteY0-3970" fmla="*/ 3581400 h 3588041"/>
              <a:gd name="connsiteX1-3971" fmla="*/ 591243 w 1432618"/>
              <a:gd name="connsiteY1-3972" fmla="*/ 3587750 h 3588041"/>
              <a:gd name="connsiteX2-3973" fmla="*/ 394393 w 1432618"/>
              <a:gd name="connsiteY2-3974" fmla="*/ 3076575 h 3588041"/>
              <a:gd name="connsiteX3-3975" fmla="*/ 746818 w 1432618"/>
              <a:gd name="connsiteY3-3976" fmla="*/ 2381250 h 3588041"/>
              <a:gd name="connsiteX4-3977" fmla="*/ 560128 w 1432618"/>
              <a:gd name="connsiteY4-3978" fmla="*/ 1922145 h 3588041"/>
              <a:gd name="connsiteX5-3979" fmla="*/ 58 w 1432618"/>
              <a:gd name="connsiteY5-3980" fmla="*/ 1870710 h 3588041"/>
              <a:gd name="connsiteX6-3981" fmla="*/ 394393 w 1432618"/>
              <a:gd name="connsiteY6-3982" fmla="*/ 1743075 h 3588041"/>
              <a:gd name="connsiteX7-3983" fmla="*/ 642043 w 1432618"/>
              <a:gd name="connsiteY7-3984" fmla="*/ 1876425 h 3588041"/>
              <a:gd name="connsiteX8-3985" fmla="*/ 689668 w 1432618"/>
              <a:gd name="connsiteY8-3986" fmla="*/ 1647825 h 3588041"/>
              <a:gd name="connsiteX9-3987" fmla="*/ 823018 w 1432618"/>
              <a:gd name="connsiteY9-3988" fmla="*/ 1333500 h 3588041"/>
              <a:gd name="connsiteX10-3989" fmla="*/ 765868 w 1432618"/>
              <a:gd name="connsiteY10-3990" fmla="*/ 809625 h 3588041"/>
              <a:gd name="connsiteX11-3991" fmla="*/ 537268 w 1432618"/>
              <a:gd name="connsiteY11-3992" fmla="*/ 666750 h 3588041"/>
              <a:gd name="connsiteX12-3993" fmla="*/ 689668 w 1432618"/>
              <a:gd name="connsiteY12-3994" fmla="*/ 666750 h 3588041"/>
              <a:gd name="connsiteX13-3995" fmla="*/ 765868 w 1432618"/>
              <a:gd name="connsiteY13-3996" fmla="*/ 752475 h 3588041"/>
              <a:gd name="connsiteX14-3997" fmla="*/ 886518 w 1432618"/>
              <a:gd name="connsiteY14-3998" fmla="*/ 0 h 3588041"/>
              <a:gd name="connsiteX15-3999" fmla="*/ 857943 w 1432618"/>
              <a:gd name="connsiteY15-4000" fmla="*/ 679450 h 3588041"/>
              <a:gd name="connsiteX16-4001" fmla="*/ 921443 w 1432618"/>
              <a:gd name="connsiteY16-4002" fmla="*/ 1047750 h 3588041"/>
              <a:gd name="connsiteX17-4003" fmla="*/ 930968 w 1432618"/>
              <a:gd name="connsiteY17-4004" fmla="*/ 1295400 h 3588041"/>
              <a:gd name="connsiteX18-4005" fmla="*/ 1086543 w 1432618"/>
              <a:gd name="connsiteY18-4006" fmla="*/ 1187450 h 3588041"/>
              <a:gd name="connsiteX19-4007" fmla="*/ 1375468 w 1432618"/>
              <a:gd name="connsiteY19-4008" fmla="*/ 1171575 h 3588041"/>
              <a:gd name="connsiteX20-4009" fmla="*/ 1108768 w 1432618"/>
              <a:gd name="connsiteY20-4010" fmla="*/ 1254125 h 3588041"/>
              <a:gd name="connsiteX21-4011" fmla="*/ 889693 w 1432618"/>
              <a:gd name="connsiteY21-4012" fmla="*/ 1527175 h 3588041"/>
              <a:gd name="connsiteX22-4013" fmla="*/ 835718 w 1432618"/>
              <a:gd name="connsiteY22-4014" fmla="*/ 1895475 h 3588041"/>
              <a:gd name="connsiteX23-4015" fmla="*/ 1003993 w 1432618"/>
              <a:gd name="connsiteY23-4016" fmla="*/ 2308225 h 3588041"/>
              <a:gd name="connsiteX24-4017" fmla="*/ 896043 w 1432618"/>
              <a:gd name="connsiteY24-4018" fmla="*/ 2578100 h 3588041"/>
              <a:gd name="connsiteX25-4019" fmla="*/ 1213543 w 1432618"/>
              <a:gd name="connsiteY25-4020" fmla="*/ 2533650 h 3588041"/>
              <a:gd name="connsiteX26-4021" fmla="*/ 1432618 w 1432618"/>
              <a:gd name="connsiteY26-4022" fmla="*/ 2626519 h 3588041"/>
              <a:gd name="connsiteX27-4023" fmla="*/ 1188143 w 1432618"/>
              <a:gd name="connsiteY27-4024" fmla="*/ 2590800 h 3588041"/>
              <a:gd name="connsiteX28-4025" fmla="*/ 832543 w 1432618"/>
              <a:gd name="connsiteY28-4026" fmla="*/ 2733675 h 3588041"/>
              <a:gd name="connsiteX29-4027" fmla="*/ 689668 w 1432618"/>
              <a:gd name="connsiteY29-4028" fmla="*/ 3086100 h 3588041"/>
              <a:gd name="connsiteX30-4029" fmla="*/ 918268 w 1432618"/>
              <a:gd name="connsiteY30-4030" fmla="*/ 3419475 h 3588041"/>
              <a:gd name="connsiteX31-4031" fmla="*/ 1016693 w 1432618"/>
              <a:gd name="connsiteY31-4032" fmla="*/ 3581400 h 3588041"/>
              <a:gd name="connsiteX0-4033" fmla="*/ 1016693 w 1432618"/>
              <a:gd name="connsiteY0-4034" fmla="*/ 3581400 h 3588041"/>
              <a:gd name="connsiteX1-4035" fmla="*/ 591243 w 1432618"/>
              <a:gd name="connsiteY1-4036" fmla="*/ 3587750 h 3588041"/>
              <a:gd name="connsiteX2-4037" fmla="*/ 394393 w 1432618"/>
              <a:gd name="connsiteY2-4038" fmla="*/ 3076575 h 3588041"/>
              <a:gd name="connsiteX3-4039" fmla="*/ 746818 w 1432618"/>
              <a:gd name="connsiteY3-4040" fmla="*/ 2381250 h 3588041"/>
              <a:gd name="connsiteX4-4041" fmla="*/ 560128 w 1432618"/>
              <a:gd name="connsiteY4-4042" fmla="*/ 1922145 h 3588041"/>
              <a:gd name="connsiteX5-4043" fmla="*/ 58 w 1432618"/>
              <a:gd name="connsiteY5-4044" fmla="*/ 1870710 h 3588041"/>
              <a:gd name="connsiteX6-4045" fmla="*/ 394393 w 1432618"/>
              <a:gd name="connsiteY6-4046" fmla="*/ 1743075 h 3588041"/>
              <a:gd name="connsiteX7-4047" fmla="*/ 642043 w 1432618"/>
              <a:gd name="connsiteY7-4048" fmla="*/ 1876425 h 3588041"/>
              <a:gd name="connsiteX8-4049" fmla="*/ 689668 w 1432618"/>
              <a:gd name="connsiteY8-4050" fmla="*/ 1647825 h 3588041"/>
              <a:gd name="connsiteX9-4051" fmla="*/ 823018 w 1432618"/>
              <a:gd name="connsiteY9-4052" fmla="*/ 1333500 h 3588041"/>
              <a:gd name="connsiteX10-4053" fmla="*/ 765868 w 1432618"/>
              <a:gd name="connsiteY10-4054" fmla="*/ 809625 h 3588041"/>
              <a:gd name="connsiteX11-4055" fmla="*/ 388043 w 1432618"/>
              <a:gd name="connsiteY11-4056" fmla="*/ 695325 h 3588041"/>
              <a:gd name="connsiteX12-4057" fmla="*/ 689668 w 1432618"/>
              <a:gd name="connsiteY12-4058" fmla="*/ 666750 h 3588041"/>
              <a:gd name="connsiteX13-4059" fmla="*/ 765868 w 1432618"/>
              <a:gd name="connsiteY13-4060" fmla="*/ 752475 h 3588041"/>
              <a:gd name="connsiteX14-4061" fmla="*/ 886518 w 1432618"/>
              <a:gd name="connsiteY14-4062" fmla="*/ 0 h 3588041"/>
              <a:gd name="connsiteX15-4063" fmla="*/ 857943 w 1432618"/>
              <a:gd name="connsiteY15-4064" fmla="*/ 679450 h 3588041"/>
              <a:gd name="connsiteX16-4065" fmla="*/ 921443 w 1432618"/>
              <a:gd name="connsiteY16-4066" fmla="*/ 1047750 h 3588041"/>
              <a:gd name="connsiteX17-4067" fmla="*/ 930968 w 1432618"/>
              <a:gd name="connsiteY17-4068" fmla="*/ 1295400 h 3588041"/>
              <a:gd name="connsiteX18-4069" fmla="*/ 1086543 w 1432618"/>
              <a:gd name="connsiteY18-4070" fmla="*/ 1187450 h 3588041"/>
              <a:gd name="connsiteX19-4071" fmla="*/ 1375468 w 1432618"/>
              <a:gd name="connsiteY19-4072" fmla="*/ 1171575 h 3588041"/>
              <a:gd name="connsiteX20-4073" fmla="*/ 1108768 w 1432618"/>
              <a:gd name="connsiteY20-4074" fmla="*/ 1254125 h 3588041"/>
              <a:gd name="connsiteX21-4075" fmla="*/ 889693 w 1432618"/>
              <a:gd name="connsiteY21-4076" fmla="*/ 1527175 h 3588041"/>
              <a:gd name="connsiteX22-4077" fmla="*/ 835718 w 1432618"/>
              <a:gd name="connsiteY22-4078" fmla="*/ 1895475 h 3588041"/>
              <a:gd name="connsiteX23-4079" fmla="*/ 1003993 w 1432618"/>
              <a:gd name="connsiteY23-4080" fmla="*/ 2308225 h 3588041"/>
              <a:gd name="connsiteX24-4081" fmla="*/ 896043 w 1432618"/>
              <a:gd name="connsiteY24-4082" fmla="*/ 2578100 h 3588041"/>
              <a:gd name="connsiteX25-4083" fmla="*/ 1213543 w 1432618"/>
              <a:gd name="connsiteY25-4084" fmla="*/ 2533650 h 3588041"/>
              <a:gd name="connsiteX26-4085" fmla="*/ 1432618 w 1432618"/>
              <a:gd name="connsiteY26-4086" fmla="*/ 2626519 h 3588041"/>
              <a:gd name="connsiteX27-4087" fmla="*/ 1188143 w 1432618"/>
              <a:gd name="connsiteY27-4088" fmla="*/ 2590800 h 3588041"/>
              <a:gd name="connsiteX28-4089" fmla="*/ 832543 w 1432618"/>
              <a:gd name="connsiteY28-4090" fmla="*/ 2733675 h 3588041"/>
              <a:gd name="connsiteX29-4091" fmla="*/ 689668 w 1432618"/>
              <a:gd name="connsiteY29-4092" fmla="*/ 3086100 h 3588041"/>
              <a:gd name="connsiteX30-4093" fmla="*/ 918268 w 1432618"/>
              <a:gd name="connsiteY30-4094" fmla="*/ 3419475 h 3588041"/>
              <a:gd name="connsiteX31-4095" fmla="*/ 1016693 w 1432618"/>
              <a:gd name="connsiteY31-4096" fmla="*/ 3581400 h 3588041"/>
              <a:gd name="connsiteX0-4097" fmla="*/ 1016693 w 1432618"/>
              <a:gd name="connsiteY0-4098" fmla="*/ 3581400 h 3588041"/>
              <a:gd name="connsiteX1-4099" fmla="*/ 591243 w 1432618"/>
              <a:gd name="connsiteY1-4100" fmla="*/ 3587750 h 3588041"/>
              <a:gd name="connsiteX2-4101" fmla="*/ 394393 w 1432618"/>
              <a:gd name="connsiteY2-4102" fmla="*/ 3076575 h 3588041"/>
              <a:gd name="connsiteX3-4103" fmla="*/ 746818 w 1432618"/>
              <a:gd name="connsiteY3-4104" fmla="*/ 2381250 h 3588041"/>
              <a:gd name="connsiteX4-4105" fmla="*/ 560128 w 1432618"/>
              <a:gd name="connsiteY4-4106" fmla="*/ 1922145 h 3588041"/>
              <a:gd name="connsiteX5-4107" fmla="*/ 58 w 1432618"/>
              <a:gd name="connsiteY5-4108" fmla="*/ 1870710 h 3588041"/>
              <a:gd name="connsiteX6-4109" fmla="*/ 394393 w 1432618"/>
              <a:gd name="connsiteY6-4110" fmla="*/ 1743075 h 3588041"/>
              <a:gd name="connsiteX7-4111" fmla="*/ 642043 w 1432618"/>
              <a:gd name="connsiteY7-4112" fmla="*/ 1876425 h 3588041"/>
              <a:gd name="connsiteX8-4113" fmla="*/ 689668 w 1432618"/>
              <a:gd name="connsiteY8-4114" fmla="*/ 1647825 h 3588041"/>
              <a:gd name="connsiteX9-4115" fmla="*/ 823018 w 1432618"/>
              <a:gd name="connsiteY9-4116" fmla="*/ 1333500 h 3588041"/>
              <a:gd name="connsiteX10-4117" fmla="*/ 765868 w 1432618"/>
              <a:gd name="connsiteY10-4118" fmla="*/ 809625 h 3588041"/>
              <a:gd name="connsiteX11-4119" fmla="*/ 388043 w 1432618"/>
              <a:gd name="connsiteY11-4120" fmla="*/ 695325 h 3588041"/>
              <a:gd name="connsiteX12-4121" fmla="*/ 689668 w 1432618"/>
              <a:gd name="connsiteY12-4122" fmla="*/ 666750 h 3588041"/>
              <a:gd name="connsiteX13-4123" fmla="*/ 791268 w 1432618"/>
              <a:gd name="connsiteY13-4124" fmla="*/ 673100 h 3588041"/>
              <a:gd name="connsiteX14-4125" fmla="*/ 886518 w 1432618"/>
              <a:gd name="connsiteY14-4126" fmla="*/ 0 h 3588041"/>
              <a:gd name="connsiteX15-4127" fmla="*/ 857943 w 1432618"/>
              <a:gd name="connsiteY15-4128" fmla="*/ 679450 h 3588041"/>
              <a:gd name="connsiteX16-4129" fmla="*/ 921443 w 1432618"/>
              <a:gd name="connsiteY16-4130" fmla="*/ 1047750 h 3588041"/>
              <a:gd name="connsiteX17-4131" fmla="*/ 930968 w 1432618"/>
              <a:gd name="connsiteY17-4132" fmla="*/ 1295400 h 3588041"/>
              <a:gd name="connsiteX18-4133" fmla="*/ 1086543 w 1432618"/>
              <a:gd name="connsiteY18-4134" fmla="*/ 1187450 h 3588041"/>
              <a:gd name="connsiteX19-4135" fmla="*/ 1375468 w 1432618"/>
              <a:gd name="connsiteY19-4136" fmla="*/ 1171575 h 3588041"/>
              <a:gd name="connsiteX20-4137" fmla="*/ 1108768 w 1432618"/>
              <a:gd name="connsiteY20-4138" fmla="*/ 1254125 h 3588041"/>
              <a:gd name="connsiteX21-4139" fmla="*/ 889693 w 1432618"/>
              <a:gd name="connsiteY21-4140" fmla="*/ 1527175 h 3588041"/>
              <a:gd name="connsiteX22-4141" fmla="*/ 835718 w 1432618"/>
              <a:gd name="connsiteY22-4142" fmla="*/ 1895475 h 3588041"/>
              <a:gd name="connsiteX23-4143" fmla="*/ 1003993 w 1432618"/>
              <a:gd name="connsiteY23-4144" fmla="*/ 2308225 h 3588041"/>
              <a:gd name="connsiteX24-4145" fmla="*/ 896043 w 1432618"/>
              <a:gd name="connsiteY24-4146" fmla="*/ 2578100 h 3588041"/>
              <a:gd name="connsiteX25-4147" fmla="*/ 1213543 w 1432618"/>
              <a:gd name="connsiteY25-4148" fmla="*/ 2533650 h 3588041"/>
              <a:gd name="connsiteX26-4149" fmla="*/ 1432618 w 1432618"/>
              <a:gd name="connsiteY26-4150" fmla="*/ 2626519 h 3588041"/>
              <a:gd name="connsiteX27-4151" fmla="*/ 1188143 w 1432618"/>
              <a:gd name="connsiteY27-4152" fmla="*/ 2590800 h 3588041"/>
              <a:gd name="connsiteX28-4153" fmla="*/ 832543 w 1432618"/>
              <a:gd name="connsiteY28-4154" fmla="*/ 2733675 h 3588041"/>
              <a:gd name="connsiteX29-4155" fmla="*/ 689668 w 1432618"/>
              <a:gd name="connsiteY29-4156" fmla="*/ 3086100 h 3588041"/>
              <a:gd name="connsiteX30-4157" fmla="*/ 918268 w 1432618"/>
              <a:gd name="connsiteY30-4158" fmla="*/ 3419475 h 3588041"/>
              <a:gd name="connsiteX31-4159" fmla="*/ 1016693 w 1432618"/>
              <a:gd name="connsiteY31-4160" fmla="*/ 3581400 h 3588041"/>
              <a:gd name="connsiteX0-4161" fmla="*/ 1016693 w 1432618"/>
              <a:gd name="connsiteY0-4162" fmla="*/ 3581400 h 3588041"/>
              <a:gd name="connsiteX1-4163" fmla="*/ 591243 w 1432618"/>
              <a:gd name="connsiteY1-4164" fmla="*/ 3587750 h 3588041"/>
              <a:gd name="connsiteX2-4165" fmla="*/ 394393 w 1432618"/>
              <a:gd name="connsiteY2-4166" fmla="*/ 3076575 h 3588041"/>
              <a:gd name="connsiteX3-4167" fmla="*/ 746818 w 1432618"/>
              <a:gd name="connsiteY3-4168" fmla="*/ 2381250 h 3588041"/>
              <a:gd name="connsiteX4-4169" fmla="*/ 560128 w 1432618"/>
              <a:gd name="connsiteY4-4170" fmla="*/ 1922145 h 3588041"/>
              <a:gd name="connsiteX5-4171" fmla="*/ 58 w 1432618"/>
              <a:gd name="connsiteY5-4172" fmla="*/ 1870710 h 3588041"/>
              <a:gd name="connsiteX6-4173" fmla="*/ 394393 w 1432618"/>
              <a:gd name="connsiteY6-4174" fmla="*/ 1743075 h 3588041"/>
              <a:gd name="connsiteX7-4175" fmla="*/ 642043 w 1432618"/>
              <a:gd name="connsiteY7-4176" fmla="*/ 1876425 h 3588041"/>
              <a:gd name="connsiteX8-4177" fmla="*/ 689668 w 1432618"/>
              <a:gd name="connsiteY8-4178" fmla="*/ 1647825 h 3588041"/>
              <a:gd name="connsiteX9-4179" fmla="*/ 823018 w 1432618"/>
              <a:gd name="connsiteY9-4180" fmla="*/ 1333500 h 3588041"/>
              <a:gd name="connsiteX10-4181" fmla="*/ 765868 w 1432618"/>
              <a:gd name="connsiteY10-4182" fmla="*/ 809625 h 3588041"/>
              <a:gd name="connsiteX11-4183" fmla="*/ 388043 w 1432618"/>
              <a:gd name="connsiteY11-4184" fmla="*/ 695325 h 3588041"/>
              <a:gd name="connsiteX12-4185" fmla="*/ 689668 w 1432618"/>
              <a:gd name="connsiteY12-4186" fmla="*/ 666750 h 3588041"/>
              <a:gd name="connsiteX13-4187" fmla="*/ 794443 w 1432618"/>
              <a:gd name="connsiteY13-4188" fmla="*/ 565150 h 3588041"/>
              <a:gd name="connsiteX14-4189" fmla="*/ 886518 w 1432618"/>
              <a:gd name="connsiteY14-4190" fmla="*/ 0 h 3588041"/>
              <a:gd name="connsiteX15-4191" fmla="*/ 857943 w 1432618"/>
              <a:gd name="connsiteY15-4192" fmla="*/ 679450 h 3588041"/>
              <a:gd name="connsiteX16-4193" fmla="*/ 921443 w 1432618"/>
              <a:gd name="connsiteY16-4194" fmla="*/ 1047750 h 3588041"/>
              <a:gd name="connsiteX17-4195" fmla="*/ 930968 w 1432618"/>
              <a:gd name="connsiteY17-4196" fmla="*/ 1295400 h 3588041"/>
              <a:gd name="connsiteX18-4197" fmla="*/ 1086543 w 1432618"/>
              <a:gd name="connsiteY18-4198" fmla="*/ 1187450 h 3588041"/>
              <a:gd name="connsiteX19-4199" fmla="*/ 1375468 w 1432618"/>
              <a:gd name="connsiteY19-4200" fmla="*/ 1171575 h 3588041"/>
              <a:gd name="connsiteX20-4201" fmla="*/ 1108768 w 1432618"/>
              <a:gd name="connsiteY20-4202" fmla="*/ 1254125 h 3588041"/>
              <a:gd name="connsiteX21-4203" fmla="*/ 889693 w 1432618"/>
              <a:gd name="connsiteY21-4204" fmla="*/ 1527175 h 3588041"/>
              <a:gd name="connsiteX22-4205" fmla="*/ 835718 w 1432618"/>
              <a:gd name="connsiteY22-4206" fmla="*/ 1895475 h 3588041"/>
              <a:gd name="connsiteX23-4207" fmla="*/ 1003993 w 1432618"/>
              <a:gd name="connsiteY23-4208" fmla="*/ 2308225 h 3588041"/>
              <a:gd name="connsiteX24-4209" fmla="*/ 896043 w 1432618"/>
              <a:gd name="connsiteY24-4210" fmla="*/ 2578100 h 3588041"/>
              <a:gd name="connsiteX25-4211" fmla="*/ 1213543 w 1432618"/>
              <a:gd name="connsiteY25-4212" fmla="*/ 2533650 h 3588041"/>
              <a:gd name="connsiteX26-4213" fmla="*/ 1432618 w 1432618"/>
              <a:gd name="connsiteY26-4214" fmla="*/ 2626519 h 3588041"/>
              <a:gd name="connsiteX27-4215" fmla="*/ 1188143 w 1432618"/>
              <a:gd name="connsiteY27-4216" fmla="*/ 2590800 h 3588041"/>
              <a:gd name="connsiteX28-4217" fmla="*/ 832543 w 1432618"/>
              <a:gd name="connsiteY28-4218" fmla="*/ 2733675 h 3588041"/>
              <a:gd name="connsiteX29-4219" fmla="*/ 689668 w 1432618"/>
              <a:gd name="connsiteY29-4220" fmla="*/ 3086100 h 3588041"/>
              <a:gd name="connsiteX30-4221" fmla="*/ 918268 w 1432618"/>
              <a:gd name="connsiteY30-4222" fmla="*/ 3419475 h 3588041"/>
              <a:gd name="connsiteX31-4223" fmla="*/ 1016693 w 1432618"/>
              <a:gd name="connsiteY31-4224" fmla="*/ 3581400 h 3588041"/>
              <a:gd name="connsiteX0-4225" fmla="*/ 1016693 w 1432618"/>
              <a:gd name="connsiteY0-4226" fmla="*/ 3581400 h 3588041"/>
              <a:gd name="connsiteX1-4227" fmla="*/ 591243 w 1432618"/>
              <a:gd name="connsiteY1-4228" fmla="*/ 3587750 h 3588041"/>
              <a:gd name="connsiteX2-4229" fmla="*/ 394393 w 1432618"/>
              <a:gd name="connsiteY2-4230" fmla="*/ 3076575 h 3588041"/>
              <a:gd name="connsiteX3-4231" fmla="*/ 746818 w 1432618"/>
              <a:gd name="connsiteY3-4232" fmla="*/ 2381250 h 3588041"/>
              <a:gd name="connsiteX4-4233" fmla="*/ 560128 w 1432618"/>
              <a:gd name="connsiteY4-4234" fmla="*/ 1922145 h 3588041"/>
              <a:gd name="connsiteX5-4235" fmla="*/ 58 w 1432618"/>
              <a:gd name="connsiteY5-4236" fmla="*/ 1870710 h 3588041"/>
              <a:gd name="connsiteX6-4237" fmla="*/ 394393 w 1432618"/>
              <a:gd name="connsiteY6-4238" fmla="*/ 1743075 h 3588041"/>
              <a:gd name="connsiteX7-4239" fmla="*/ 642043 w 1432618"/>
              <a:gd name="connsiteY7-4240" fmla="*/ 1876425 h 3588041"/>
              <a:gd name="connsiteX8-4241" fmla="*/ 689668 w 1432618"/>
              <a:gd name="connsiteY8-4242" fmla="*/ 1647825 h 3588041"/>
              <a:gd name="connsiteX9-4243" fmla="*/ 823018 w 1432618"/>
              <a:gd name="connsiteY9-4244" fmla="*/ 1333500 h 3588041"/>
              <a:gd name="connsiteX10-4245" fmla="*/ 765868 w 1432618"/>
              <a:gd name="connsiteY10-4246" fmla="*/ 809625 h 3588041"/>
              <a:gd name="connsiteX11-4247" fmla="*/ 388043 w 1432618"/>
              <a:gd name="connsiteY11-4248" fmla="*/ 695325 h 3588041"/>
              <a:gd name="connsiteX12-4249" fmla="*/ 689668 w 1432618"/>
              <a:gd name="connsiteY12-4250" fmla="*/ 666750 h 3588041"/>
              <a:gd name="connsiteX13-4251" fmla="*/ 794443 w 1432618"/>
              <a:gd name="connsiteY13-4252" fmla="*/ 565150 h 3588041"/>
              <a:gd name="connsiteX14-4253" fmla="*/ 886518 w 1432618"/>
              <a:gd name="connsiteY14-4254" fmla="*/ 0 h 3588041"/>
              <a:gd name="connsiteX15-4255" fmla="*/ 857943 w 1432618"/>
              <a:gd name="connsiteY15-4256" fmla="*/ 679450 h 3588041"/>
              <a:gd name="connsiteX16-4257" fmla="*/ 921443 w 1432618"/>
              <a:gd name="connsiteY16-4258" fmla="*/ 1047750 h 3588041"/>
              <a:gd name="connsiteX17-4259" fmla="*/ 930968 w 1432618"/>
              <a:gd name="connsiteY17-4260" fmla="*/ 1295400 h 3588041"/>
              <a:gd name="connsiteX18-4261" fmla="*/ 1086543 w 1432618"/>
              <a:gd name="connsiteY18-4262" fmla="*/ 1187450 h 3588041"/>
              <a:gd name="connsiteX19-4263" fmla="*/ 1375468 w 1432618"/>
              <a:gd name="connsiteY19-4264" fmla="*/ 1171575 h 3588041"/>
              <a:gd name="connsiteX20-4265" fmla="*/ 1108768 w 1432618"/>
              <a:gd name="connsiteY20-4266" fmla="*/ 1254125 h 3588041"/>
              <a:gd name="connsiteX21-4267" fmla="*/ 889693 w 1432618"/>
              <a:gd name="connsiteY21-4268" fmla="*/ 1527175 h 3588041"/>
              <a:gd name="connsiteX22-4269" fmla="*/ 835718 w 1432618"/>
              <a:gd name="connsiteY22-4270" fmla="*/ 1895475 h 3588041"/>
              <a:gd name="connsiteX23-4271" fmla="*/ 1003993 w 1432618"/>
              <a:gd name="connsiteY23-4272" fmla="*/ 2308225 h 3588041"/>
              <a:gd name="connsiteX24-4273" fmla="*/ 896043 w 1432618"/>
              <a:gd name="connsiteY24-4274" fmla="*/ 2578100 h 3588041"/>
              <a:gd name="connsiteX25-4275" fmla="*/ 1213543 w 1432618"/>
              <a:gd name="connsiteY25-4276" fmla="*/ 2533650 h 3588041"/>
              <a:gd name="connsiteX26-4277" fmla="*/ 1432618 w 1432618"/>
              <a:gd name="connsiteY26-4278" fmla="*/ 2626519 h 3588041"/>
              <a:gd name="connsiteX27-4279" fmla="*/ 1188143 w 1432618"/>
              <a:gd name="connsiteY27-4280" fmla="*/ 2590800 h 3588041"/>
              <a:gd name="connsiteX28-4281" fmla="*/ 832543 w 1432618"/>
              <a:gd name="connsiteY28-4282" fmla="*/ 2733675 h 3588041"/>
              <a:gd name="connsiteX29-4283" fmla="*/ 689668 w 1432618"/>
              <a:gd name="connsiteY29-4284" fmla="*/ 3086100 h 3588041"/>
              <a:gd name="connsiteX30-4285" fmla="*/ 918268 w 1432618"/>
              <a:gd name="connsiteY30-4286" fmla="*/ 3419475 h 3588041"/>
              <a:gd name="connsiteX31-4287" fmla="*/ 1016693 w 1432618"/>
              <a:gd name="connsiteY31-4288" fmla="*/ 3581400 h 3588041"/>
              <a:gd name="connsiteX0-4289" fmla="*/ 1016693 w 1432618"/>
              <a:gd name="connsiteY0-4290" fmla="*/ 3581400 h 3588041"/>
              <a:gd name="connsiteX1-4291" fmla="*/ 591243 w 1432618"/>
              <a:gd name="connsiteY1-4292" fmla="*/ 3587750 h 3588041"/>
              <a:gd name="connsiteX2-4293" fmla="*/ 394393 w 1432618"/>
              <a:gd name="connsiteY2-4294" fmla="*/ 3076575 h 3588041"/>
              <a:gd name="connsiteX3-4295" fmla="*/ 746818 w 1432618"/>
              <a:gd name="connsiteY3-4296" fmla="*/ 2381250 h 3588041"/>
              <a:gd name="connsiteX4-4297" fmla="*/ 560128 w 1432618"/>
              <a:gd name="connsiteY4-4298" fmla="*/ 1922145 h 3588041"/>
              <a:gd name="connsiteX5-4299" fmla="*/ 58 w 1432618"/>
              <a:gd name="connsiteY5-4300" fmla="*/ 1870710 h 3588041"/>
              <a:gd name="connsiteX6-4301" fmla="*/ 394393 w 1432618"/>
              <a:gd name="connsiteY6-4302" fmla="*/ 1743075 h 3588041"/>
              <a:gd name="connsiteX7-4303" fmla="*/ 642043 w 1432618"/>
              <a:gd name="connsiteY7-4304" fmla="*/ 1876425 h 3588041"/>
              <a:gd name="connsiteX8-4305" fmla="*/ 689668 w 1432618"/>
              <a:gd name="connsiteY8-4306" fmla="*/ 1647825 h 3588041"/>
              <a:gd name="connsiteX9-4307" fmla="*/ 823018 w 1432618"/>
              <a:gd name="connsiteY9-4308" fmla="*/ 1333500 h 3588041"/>
              <a:gd name="connsiteX10-4309" fmla="*/ 765868 w 1432618"/>
              <a:gd name="connsiteY10-4310" fmla="*/ 809625 h 3588041"/>
              <a:gd name="connsiteX11-4311" fmla="*/ 388043 w 1432618"/>
              <a:gd name="connsiteY11-4312" fmla="*/ 695325 h 3588041"/>
              <a:gd name="connsiteX12-4313" fmla="*/ 724593 w 1432618"/>
              <a:gd name="connsiteY12-4314" fmla="*/ 688975 h 3588041"/>
              <a:gd name="connsiteX13-4315" fmla="*/ 794443 w 1432618"/>
              <a:gd name="connsiteY13-4316" fmla="*/ 565150 h 3588041"/>
              <a:gd name="connsiteX14-4317" fmla="*/ 886518 w 1432618"/>
              <a:gd name="connsiteY14-4318" fmla="*/ 0 h 3588041"/>
              <a:gd name="connsiteX15-4319" fmla="*/ 857943 w 1432618"/>
              <a:gd name="connsiteY15-4320" fmla="*/ 679450 h 3588041"/>
              <a:gd name="connsiteX16-4321" fmla="*/ 921443 w 1432618"/>
              <a:gd name="connsiteY16-4322" fmla="*/ 1047750 h 3588041"/>
              <a:gd name="connsiteX17-4323" fmla="*/ 930968 w 1432618"/>
              <a:gd name="connsiteY17-4324" fmla="*/ 1295400 h 3588041"/>
              <a:gd name="connsiteX18-4325" fmla="*/ 1086543 w 1432618"/>
              <a:gd name="connsiteY18-4326" fmla="*/ 1187450 h 3588041"/>
              <a:gd name="connsiteX19-4327" fmla="*/ 1375468 w 1432618"/>
              <a:gd name="connsiteY19-4328" fmla="*/ 1171575 h 3588041"/>
              <a:gd name="connsiteX20-4329" fmla="*/ 1108768 w 1432618"/>
              <a:gd name="connsiteY20-4330" fmla="*/ 1254125 h 3588041"/>
              <a:gd name="connsiteX21-4331" fmla="*/ 889693 w 1432618"/>
              <a:gd name="connsiteY21-4332" fmla="*/ 1527175 h 3588041"/>
              <a:gd name="connsiteX22-4333" fmla="*/ 835718 w 1432618"/>
              <a:gd name="connsiteY22-4334" fmla="*/ 1895475 h 3588041"/>
              <a:gd name="connsiteX23-4335" fmla="*/ 1003993 w 1432618"/>
              <a:gd name="connsiteY23-4336" fmla="*/ 2308225 h 3588041"/>
              <a:gd name="connsiteX24-4337" fmla="*/ 896043 w 1432618"/>
              <a:gd name="connsiteY24-4338" fmla="*/ 2578100 h 3588041"/>
              <a:gd name="connsiteX25-4339" fmla="*/ 1213543 w 1432618"/>
              <a:gd name="connsiteY25-4340" fmla="*/ 2533650 h 3588041"/>
              <a:gd name="connsiteX26-4341" fmla="*/ 1432618 w 1432618"/>
              <a:gd name="connsiteY26-4342" fmla="*/ 2626519 h 3588041"/>
              <a:gd name="connsiteX27-4343" fmla="*/ 1188143 w 1432618"/>
              <a:gd name="connsiteY27-4344" fmla="*/ 2590800 h 3588041"/>
              <a:gd name="connsiteX28-4345" fmla="*/ 832543 w 1432618"/>
              <a:gd name="connsiteY28-4346" fmla="*/ 2733675 h 3588041"/>
              <a:gd name="connsiteX29-4347" fmla="*/ 689668 w 1432618"/>
              <a:gd name="connsiteY29-4348" fmla="*/ 3086100 h 3588041"/>
              <a:gd name="connsiteX30-4349" fmla="*/ 918268 w 1432618"/>
              <a:gd name="connsiteY30-4350" fmla="*/ 3419475 h 3588041"/>
              <a:gd name="connsiteX31-4351" fmla="*/ 1016693 w 1432618"/>
              <a:gd name="connsiteY31-4352" fmla="*/ 3581400 h 3588041"/>
              <a:gd name="connsiteX0-4353" fmla="*/ 1016693 w 1432618"/>
              <a:gd name="connsiteY0-4354" fmla="*/ 3581400 h 3588041"/>
              <a:gd name="connsiteX1-4355" fmla="*/ 591243 w 1432618"/>
              <a:gd name="connsiteY1-4356" fmla="*/ 3587750 h 3588041"/>
              <a:gd name="connsiteX2-4357" fmla="*/ 394393 w 1432618"/>
              <a:gd name="connsiteY2-4358" fmla="*/ 3076575 h 3588041"/>
              <a:gd name="connsiteX3-4359" fmla="*/ 746818 w 1432618"/>
              <a:gd name="connsiteY3-4360" fmla="*/ 2381250 h 3588041"/>
              <a:gd name="connsiteX4-4361" fmla="*/ 560128 w 1432618"/>
              <a:gd name="connsiteY4-4362" fmla="*/ 1922145 h 3588041"/>
              <a:gd name="connsiteX5-4363" fmla="*/ 58 w 1432618"/>
              <a:gd name="connsiteY5-4364" fmla="*/ 1870710 h 3588041"/>
              <a:gd name="connsiteX6-4365" fmla="*/ 394393 w 1432618"/>
              <a:gd name="connsiteY6-4366" fmla="*/ 1743075 h 3588041"/>
              <a:gd name="connsiteX7-4367" fmla="*/ 642043 w 1432618"/>
              <a:gd name="connsiteY7-4368" fmla="*/ 1876425 h 3588041"/>
              <a:gd name="connsiteX8-4369" fmla="*/ 689668 w 1432618"/>
              <a:gd name="connsiteY8-4370" fmla="*/ 1647825 h 3588041"/>
              <a:gd name="connsiteX9-4371" fmla="*/ 823018 w 1432618"/>
              <a:gd name="connsiteY9-4372" fmla="*/ 1333500 h 3588041"/>
              <a:gd name="connsiteX10-4373" fmla="*/ 765868 w 1432618"/>
              <a:gd name="connsiteY10-4374" fmla="*/ 809625 h 3588041"/>
              <a:gd name="connsiteX11-4375" fmla="*/ 388043 w 1432618"/>
              <a:gd name="connsiteY11-4376" fmla="*/ 695325 h 3588041"/>
              <a:gd name="connsiteX12-4377" fmla="*/ 741262 w 1432618"/>
              <a:gd name="connsiteY12-4378" fmla="*/ 677068 h 3588041"/>
              <a:gd name="connsiteX13-4379" fmla="*/ 794443 w 1432618"/>
              <a:gd name="connsiteY13-4380" fmla="*/ 565150 h 3588041"/>
              <a:gd name="connsiteX14-4381" fmla="*/ 886518 w 1432618"/>
              <a:gd name="connsiteY14-4382" fmla="*/ 0 h 3588041"/>
              <a:gd name="connsiteX15-4383" fmla="*/ 857943 w 1432618"/>
              <a:gd name="connsiteY15-4384" fmla="*/ 679450 h 3588041"/>
              <a:gd name="connsiteX16-4385" fmla="*/ 921443 w 1432618"/>
              <a:gd name="connsiteY16-4386" fmla="*/ 1047750 h 3588041"/>
              <a:gd name="connsiteX17-4387" fmla="*/ 930968 w 1432618"/>
              <a:gd name="connsiteY17-4388" fmla="*/ 1295400 h 3588041"/>
              <a:gd name="connsiteX18-4389" fmla="*/ 1086543 w 1432618"/>
              <a:gd name="connsiteY18-4390" fmla="*/ 1187450 h 3588041"/>
              <a:gd name="connsiteX19-4391" fmla="*/ 1375468 w 1432618"/>
              <a:gd name="connsiteY19-4392" fmla="*/ 1171575 h 3588041"/>
              <a:gd name="connsiteX20-4393" fmla="*/ 1108768 w 1432618"/>
              <a:gd name="connsiteY20-4394" fmla="*/ 1254125 h 3588041"/>
              <a:gd name="connsiteX21-4395" fmla="*/ 889693 w 1432618"/>
              <a:gd name="connsiteY21-4396" fmla="*/ 1527175 h 3588041"/>
              <a:gd name="connsiteX22-4397" fmla="*/ 835718 w 1432618"/>
              <a:gd name="connsiteY22-4398" fmla="*/ 1895475 h 3588041"/>
              <a:gd name="connsiteX23-4399" fmla="*/ 1003993 w 1432618"/>
              <a:gd name="connsiteY23-4400" fmla="*/ 2308225 h 3588041"/>
              <a:gd name="connsiteX24-4401" fmla="*/ 896043 w 1432618"/>
              <a:gd name="connsiteY24-4402" fmla="*/ 2578100 h 3588041"/>
              <a:gd name="connsiteX25-4403" fmla="*/ 1213543 w 1432618"/>
              <a:gd name="connsiteY25-4404" fmla="*/ 2533650 h 3588041"/>
              <a:gd name="connsiteX26-4405" fmla="*/ 1432618 w 1432618"/>
              <a:gd name="connsiteY26-4406" fmla="*/ 2626519 h 3588041"/>
              <a:gd name="connsiteX27-4407" fmla="*/ 1188143 w 1432618"/>
              <a:gd name="connsiteY27-4408" fmla="*/ 2590800 h 3588041"/>
              <a:gd name="connsiteX28-4409" fmla="*/ 832543 w 1432618"/>
              <a:gd name="connsiteY28-4410" fmla="*/ 2733675 h 3588041"/>
              <a:gd name="connsiteX29-4411" fmla="*/ 689668 w 1432618"/>
              <a:gd name="connsiteY29-4412" fmla="*/ 3086100 h 3588041"/>
              <a:gd name="connsiteX30-4413" fmla="*/ 918268 w 1432618"/>
              <a:gd name="connsiteY30-4414" fmla="*/ 3419475 h 3588041"/>
              <a:gd name="connsiteX31-4415" fmla="*/ 1016693 w 1432618"/>
              <a:gd name="connsiteY31-4416" fmla="*/ 3581400 h 3588041"/>
              <a:gd name="connsiteX0-4417" fmla="*/ 1016693 w 1432618"/>
              <a:gd name="connsiteY0-4418" fmla="*/ 3581400 h 3588041"/>
              <a:gd name="connsiteX1-4419" fmla="*/ 591243 w 1432618"/>
              <a:gd name="connsiteY1-4420" fmla="*/ 3587750 h 3588041"/>
              <a:gd name="connsiteX2-4421" fmla="*/ 394393 w 1432618"/>
              <a:gd name="connsiteY2-4422" fmla="*/ 3076575 h 3588041"/>
              <a:gd name="connsiteX3-4423" fmla="*/ 746818 w 1432618"/>
              <a:gd name="connsiteY3-4424" fmla="*/ 2381250 h 3588041"/>
              <a:gd name="connsiteX4-4425" fmla="*/ 560128 w 1432618"/>
              <a:gd name="connsiteY4-4426" fmla="*/ 1922145 h 3588041"/>
              <a:gd name="connsiteX5-4427" fmla="*/ 58 w 1432618"/>
              <a:gd name="connsiteY5-4428" fmla="*/ 1870710 h 3588041"/>
              <a:gd name="connsiteX6-4429" fmla="*/ 394393 w 1432618"/>
              <a:gd name="connsiteY6-4430" fmla="*/ 1743075 h 3588041"/>
              <a:gd name="connsiteX7-4431" fmla="*/ 642043 w 1432618"/>
              <a:gd name="connsiteY7-4432" fmla="*/ 1876425 h 3588041"/>
              <a:gd name="connsiteX8-4433" fmla="*/ 689668 w 1432618"/>
              <a:gd name="connsiteY8-4434" fmla="*/ 1647825 h 3588041"/>
              <a:gd name="connsiteX9-4435" fmla="*/ 823018 w 1432618"/>
              <a:gd name="connsiteY9-4436" fmla="*/ 1333500 h 3588041"/>
              <a:gd name="connsiteX10-4437" fmla="*/ 765868 w 1432618"/>
              <a:gd name="connsiteY10-4438" fmla="*/ 809625 h 3588041"/>
              <a:gd name="connsiteX11-4439" fmla="*/ 388043 w 1432618"/>
              <a:gd name="connsiteY11-4440" fmla="*/ 695325 h 3588041"/>
              <a:gd name="connsiteX12-4441" fmla="*/ 741262 w 1432618"/>
              <a:gd name="connsiteY12-4442" fmla="*/ 677068 h 3588041"/>
              <a:gd name="connsiteX13-4443" fmla="*/ 794443 w 1432618"/>
              <a:gd name="connsiteY13-4444" fmla="*/ 565150 h 3588041"/>
              <a:gd name="connsiteX14-4445" fmla="*/ 886518 w 1432618"/>
              <a:gd name="connsiteY14-4446" fmla="*/ 0 h 3588041"/>
              <a:gd name="connsiteX15-4447" fmla="*/ 857943 w 1432618"/>
              <a:gd name="connsiteY15-4448" fmla="*/ 679450 h 3588041"/>
              <a:gd name="connsiteX16-4449" fmla="*/ 921443 w 1432618"/>
              <a:gd name="connsiteY16-4450" fmla="*/ 1047750 h 3588041"/>
              <a:gd name="connsiteX17-4451" fmla="*/ 930968 w 1432618"/>
              <a:gd name="connsiteY17-4452" fmla="*/ 1295400 h 3588041"/>
              <a:gd name="connsiteX18-4453" fmla="*/ 1086543 w 1432618"/>
              <a:gd name="connsiteY18-4454" fmla="*/ 1187450 h 3588041"/>
              <a:gd name="connsiteX19-4455" fmla="*/ 1375468 w 1432618"/>
              <a:gd name="connsiteY19-4456" fmla="*/ 1171575 h 3588041"/>
              <a:gd name="connsiteX20-4457" fmla="*/ 1108768 w 1432618"/>
              <a:gd name="connsiteY20-4458" fmla="*/ 1254125 h 3588041"/>
              <a:gd name="connsiteX21-4459" fmla="*/ 889693 w 1432618"/>
              <a:gd name="connsiteY21-4460" fmla="*/ 1527175 h 3588041"/>
              <a:gd name="connsiteX22-4461" fmla="*/ 835718 w 1432618"/>
              <a:gd name="connsiteY22-4462" fmla="*/ 1895475 h 3588041"/>
              <a:gd name="connsiteX23-4463" fmla="*/ 1003993 w 1432618"/>
              <a:gd name="connsiteY23-4464" fmla="*/ 2308225 h 3588041"/>
              <a:gd name="connsiteX24-4465" fmla="*/ 896043 w 1432618"/>
              <a:gd name="connsiteY24-4466" fmla="*/ 2578100 h 3588041"/>
              <a:gd name="connsiteX25-4467" fmla="*/ 1213543 w 1432618"/>
              <a:gd name="connsiteY25-4468" fmla="*/ 2533650 h 3588041"/>
              <a:gd name="connsiteX26-4469" fmla="*/ 1432618 w 1432618"/>
              <a:gd name="connsiteY26-4470" fmla="*/ 2626519 h 3588041"/>
              <a:gd name="connsiteX27-4471" fmla="*/ 1188143 w 1432618"/>
              <a:gd name="connsiteY27-4472" fmla="*/ 2590800 h 3588041"/>
              <a:gd name="connsiteX28-4473" fmla="*/ 832543 w 1432618"/>
              <a:gd name="connsiteY28-4474" fmla="*/ 2733675 h 3588041"/>
              <a:gd name="connsiteX29-4475" fmla="*/ 689668 w 1432618"/>
              <a:gd name="connsiteY29-4476" fmla="*/ 3086100 h 3588041"/>
              <a:gd name="connsiteX30-4477" fmla="*/ 918268 w 1432618"/>
              <a:gd name="connsiteY30-4478" fmla="*/ 3419475 h 3588041"/>
              <a:gd name="connsiteX31-4479" fmla="*/ 1016693 w 1432618"/>
              <a:gd name="connsiteY31-4480" fmla="*/ 3581400 h 3588041"/>
              <a:gd name="connsiteX0-4481" fmla="*/ 1016693 w 1432618"/>
              <a:gd name="connsiteY0-4482" fmla="*/ 3581400 h 3588041"/>
              <a:gd name="connsiteX1-4483" fmla="*/ 591243 w 1432618"/>
              <a:gd name="connsiteY1-4484" fmla="*/ 3587750 h 3588041"/>
              <a:gd name="connsiteX2-4485" fmla="*/ 394393 w 1432618"/>
              <a:gd name="connsiteY2-4486" fmla="*/ 3076575 h 3588041"/>
              <a:gd name="connsiteX3-4487" fmla="*/ 746818 w 1432618"/>
              <a:gd name="connsiteY3-4488" fmla="*/ 2381250 h 3588041"/>
              <a:gd name="connsiteX4-4489" fmla="*/ 560128 w 1432618"/>
              <a:gd name="connsiteY4-4490" fmla="*/ 1922145 h 3588041"/>
              <a:gd name="connsiteX5-4491" fmla="*/ 58 w 1432618"/>
              <a:gd name="connsiteY5-4492" fmla="*/ 1870710 h 3588041"/>
              <a:gd name="connsiteX6-4493" fmla="*/ 394393 w 1432618"/>
              <a:gd name="connsiteY6-4494" fmla="*/ 1743075 h 3588041"/>
              <a:gd name="connsiteX7-4495" fmla="*/ 642043 w 1432618"/>
              <a:gd name="connsiteY7-4496" fmla="*/ 1876425 h 3588041"/>
              <a:gd name="connsiteX8-4497" fmla="*/ 689668 w 1432618"/>
              <a:gd name="connsiteY8-4498" fmla="*/ 1647825 h 3588041"/>
              <a:gd name="connsiteX9-4499" fmla="*/ 823018 w 1432618"/>
              <a:gd name="connsiteY9-4500" fmla="*/ 1333500 h 3588041"/>
              <a:gd name="connsiteX10-4501" fmla="*/ 765868 w 1432618"/>
              <a:gd name="connsiteY10-4502" fmla="*/ 809625 h 3588041"/>
              <a:gd name="connsiteX11-4503" fmla="*/ 388043 w 1432618"/>
              <a:gd name="connsiteY11-4504" fmla="*/ 695325 h 3588041"/>
              <a:gd name="connsiteX12-4505" fmla="*/ 741262 w 1432618"/>
              <a:gd name="connsiteY12-4506" fmla="*/ 677068 h 3588041"/>
              <a:gd name="connsiteX13-4507" fmla="*/ 789681 w 1432618"/>
              <a:gd name="connsiteY13-4508" fmla="*/ 441325 h 3588041"/>
              <a:gd name="connsiteX14-4509" fmla="*/ 886518 w 1432618"/>
              <a:gd name="connsiteY14-4510" fmla="*/ 0 h 3588041"/>
              <a:gd name="connsiteX15-4511" fmla="*/ 857943 w 1432618"/>
              <a:gd name="connsiteY15-4512" fmla="*/ 679450 h 3588041"/>
              <a:gd name="connsiteX16-4513" fmla="*/ 921443 w 1432618"/>
              <a:gd name="connsiteY16-4514" fmla="*/ 1047750 h 3588041"/>
              <a:gd name="connsiteX17-4515" fmla="*/ 930968 w 1432618"/>
              <a:gd name="connsiteY17-4516" fmla="*/ 1295400 h 3588041"/>
              <a:gd name="connsiteX18-4517" fmla="*/ 1086543 w 1432618"/>
              <a:gd name="connsiteY18-4518" fmla="*/ 1187450 h 3588041"/>
              <a:gd name="connsiteX19-4519" fmla="*/ 1375468 w 1432618"/>
              <a:gd name="connsiteY19-4520" fmla="*/ 1171575 h 3588041"/>
              <a:gd name="connsiteX20-4521" fmla="*/ 1108768 w 1432618"/>
              <a:gd name="connsiteY20-4522" fmla="*/ 1254125 h 3588041"/>
              <a:gd name="connsiteX21-4523" fmla="*/ 889693 w 1432618"/>
              <a:gd name="connsiteY21-4524" fmla="*/ 1527175 h 3588041"/>
              <a:gd name="connsiteX22-4525" fmla="*/ 835718 w 1432618"/>
              <a:gd name="connsiteY22-4526" fmla="*/ 1895475 h 3588041"/>
              <a:gd name="connsiteX23-4527" fmla="*/ 1003993 w 1432618"/>
              <a:gd name="connsiteY23-4528" fmla="*/ 2308225 h 3588041"/>
              <a:gd name="connsiteX24-4529" fmla="*/ 896043 w 1432618"/>
              <a:gd name="connsiteY24-4530" fmla="*/ 2578100 h 3588041"/>
              <a:gd name="connsiteX25-4531" fmla="*/ 1213543 w 1432618"/>
              <a:gd name="connsiteY25-4532" fmla="*/ 2533650 h 3588041"/>
              <a:gd name="connsiteX26-4533" fmla="*/ 1432618 w 1432618"/>
              <a:gd name="connsiteY26-4534" fmla="*/ 2626519 h 3588041"/>
              <a:gd name="connsiteX27-4535" fmla="*/ 1188143 w 1432618"/>
              <a:gd name="connsiteY27-4536" fmla="*/ 2590800 h 3588041"/>
              <a:gd name="connsiteX28-4537" fmla="*/ 832543 w 1432618"/>
              <a:gd name="connsiteY28-4538" fmla="*/ 2733675 h 3588041"/>
              <a:gd name="connsiteX29-4539" fmla="*/ 689668 w 1432618"/>
              <a:gd name="connsiteY29-4540" fmla="*/ 3086100 h 3588041"/>
              <a:gd name="connsiteX30-4541" fmla="*/ 918268 w 1432618"/>
              <a:gd name="connsiteY30-4542" fmla="*/ 3419475 h 3588041"/>
              <a:gd name="connsiteX31-4543" fmla="*/ 1016693 w 1432618"/>
              <a:gd name="connsiteY31-4544" fmla="*/ 3581400 h 3588041"/>
              <a:gd name="connsiteX0-4545" fmla="*/ 1016693 w 1432618"/>
              <a:gd name="connsiteY0-4546" fmla="*/ 3581400 h 3588041"/>
              <a:gd name="connsiteX1-4547" fmla="*/ 591243 w 1432618"/>
              <a:gd name="connsiteY1-4548" fmla="*/ 3587750 h 3588041"/>
              <a:gd name="connsiteX2-4549" fmla="*/ 394393 w 1432618"/>
              <a:gd name="connsiteY2-4550" fmla="*/ 3076575 h 3588041"/>
              <a:gd name="connsiteX3-4551" fmla="*/ 746818 w 1432618"/>
              <a:gd name="connsiteY3-4552" fmla="*/ 2381250 h 3588041"/>
              <a:gd name="connsiteX4-4553" fmla="*/ 560128 w 1432618"/>
              <a:gd name="connsiteY4-4554" fmla="*/ 1922145 h 3588041"/>
              <a:gd name="connsiteX5-4555" fmla="*/ 58 w 1432618"/>
              <a:gd name="connsiteY5-4556" fmla="*/ 1870710 h 3588041"/>
              <a:gd name="connsiteX6-4557" fmla="*/ 394393 w 1432618"/>
              <a:gd name="connsiteY6-4558" fmla="*/ 1743075 h 3588041"/>
              <a:gd name="connsiteX7-4559" fmla="*/ 642043 w 1432618"/>
              <a:gd name="connsiteY7-4560" fmla="*/ 1876425 h 3588041"/>
              <a:gd name="connsiteX8-4561" fmla="*/ 689668 w 1432618"/>
              <a:gd name="connsiteY8-4562" fmla="*/ 1647825 h 3588041"/>
              <a:gd name="connsiteX9-4563" fmla="*/ 823018 w 1432618"/>
              <a:gd name="connsiteY9-4564" fmla="*/ 1333500 h 3588041"/>
              <a:gd name="connsiteX10-4565" fmla="*/ 765868 w 1432618"/>
              <a:gd name="connsiteY10-4566" fmla="*/ 809625 h 3588041"/>
              <a:gd name="connsiteX11-4567" fmla="*/ 388043 w 1432618"/>
              <a:gd name="connsiteY11-4568" fmla="*/ 695325 h 3588041"/>
              <a:gd name="connsiteX12-4569" fmla="*/ 762694 w 1432618"/>
              <a:gd name="connsiteY12-4570" fmla="*/ 703262 h 3588041"/>
              <a:gd name="connsiteX13-4571" fmla="*/ 789681 w 1432618"/>
              <a:gd name="connsiteY13-4572" fmla="*/ 441325 h 3588041"/>
              <a:gd name="connsiteX14-4573" fmla="*/ 886518 w 1432618"/>
              <a:gd name="connsiteY14-4574" fmla="*/ 0 h 3588041"/>
              <a:gd name="connsiteX15-4575" fmla="*/ 857943 w 1432618"/>
              <a:gd name="connsiteY15-4576" fmla="*/ 679450 h 3588041"/>
              <a:gd name="connsiteX16-4577" fmla="*/ 921443 w 1432618"/>
              <a:gd name="connsiteY16-4578" fmla="*/ 1047750 h 3588041"/>
              <a:gd name="connsiteX17-4579" fmla="*/ 930968 w 1432618"/>
              <a:gd name="connsiteY17-4580" fmla="*/ 1295400 h 3588041"/>
              <a:gd name="connsiteX18-4581" fmla="*/ 1086543 w 1432618"/>
              <a:gd name="connsiteY18-4582" fmla="*/ 1187450 h 3588041"/>
              <a:gd name="connsiteX19-4583" fmla="*/ 1375468 w 1432618"/>
              <a:gd name="connsiteY19-4584" fmla="*/ 1171575 h 3588041"/>
              <a:gd name="connsiteX20-4585" fmla="*/ 1108768 w 1432618"/>
              <a:gd name="connsiteY20-4586" fmla="*/ 1254125 h 3588041"/>
              <a:gd name="connsiteX21-4587" fmla="*/ 889693 w 1432618"/>
              <a:gd name="connsiteY21-4588" fmla="*/ 1527175 h 3588041"/>
              <a:gd name="connsiteX22-4589" fmla="*/ 835718 w 1432618"/>
              <a:gd name="connsiteY22-4590" fmla="*/ 1895475 h 3588041"/>
              <a:gd name="connsiteX23-4591" fmla="*/ 1003993 w 1432618"/>
              <a:gd name="connsiteY23-4592" fmla="*/ 2308225 h 3588041"/>
              <a:gd name="connsiteX24-4593" fmla="*/ 896043 w 1432618"/>
              <a:gd name="connsiteY24-4594" fmla="*/ 2578100 h 3588041"/>
              <a:gd name="connsiteX25-4595" fmla="*/ 1213543 w 1432618"/>
              <a:gd name="connsiteY25-4596" fmla="*/ 2533650 h 3588041"/>
              <a:gd name="connsiteX26-4597" fmla="*/ 1432618 w 1432618"/>
              <a:gd name="connsiteY26-4598" fmla="*/ 2626519 h 3588041"/>
              <a:gd name="connsiteX27-4599" fmla="*/ 1188143 w 1432618"/>
              <a:gd name="connsiteY27-4600" fmla="*/ 2590800 h 3588041"/>
              <a:gd name="connsiteX28-4601" fmla="*/ 832543 w 1432618"/>
              <a:gd name="connsiteY28-4602" fmla="*/ 2733675 h 3588041"/>
              <a:gd name="connsiteX29-4603" fmla="*/ 689668 w 1432618"/>
              <a:gd name="connsiteY29-4604" fmla="*/ 3086100 h 3588041"/>
              <a:gd name="connsiteX30-4605" fmla="*/ 918268 w 1432618"/>
              <a:gd name="connsiteY30-4606" fmla="*/ 3419475 h 3588041"/>
              <a:gd name="connsiteX31-4607" fmla="*/ 1016693 w 1432618"/>
              <a:gd name="connsiteY31-4608" fmla="*/ 3581400 h 3588041"/>
              <a:gd name="connsiteX0-4609" fmla="*/ 1016693 w 1432618"/>
              <a:gd name="connsiteY0-4610" fmla="*/ 3581400 h 3588041"/>
              <a:gd name="connsiteX1-4611" fmla="*/ 591243 w 1432618"/>
              <a:gd name="connsiteY1-4612" fmla="*/ 3587750 h 3588041"/>
              <a:gd name="connsiteX2-4613" fmla="*/ 394393 w 1432618"/>
              <a:gd name="connsiteY2-4614" fmla="*/ 3076575 h 3588041"/>
              <a:gd name="connsiteX3-4615" fmla="*/ 746818 w 1432618"/>
              <a:gd name="connsiteY3-4616" fmla="*/ 2381250 h 3588041"/>
              <a:gd name="connsiteX4-4617" fmla="*/ 560128 w 1432618"/>
              <a:gd name="connsiteY4-4618" fmla="*/ 1922145 h 3588041"/>
              <a:gd name="connsiteX5-4619" fmla="*/ 58 w 1432618"/>
              <a:gd name="connsiteY5-4620" fmla="*/ 1870710 h 3588041"/>
              <a:gd name="connsiteX6-4621" fmla="*/ 394393 w 1432618"/>
              <a:gd name="connsiteY6-4622" fmla="*/ 1743075 h 3588041"/>
              <a:gd name="connsiteX7-4623" fmla="*/ 642043 w 1432618"/>
              <a:gd name="connsiteY7-4624" fmla="*/ 1876425 h 3588041"/>
              <a:gd name="connsiteX8-4625" fmla="*/ 689668 w 1432618"/>
              <a:gd name="connsiteY8-4626" fmla="*/ 1647825 h 3588041"/>
              <a:gd name="connsiteX9-4627" fmla="*/ 823018 w 1432618"/>
              <a:gd name="connsiteY9-4628" fmla="*/ 1333500 h 3588041"/>
              <a:gd name="connsiteX10-4629" fmla="*/ 765868 w 1432618"/>
              <a:gd name="connsiteY10-4630" fmla="*/ 809625 h 3588041"/>
              <a:gd name="connsiteX11-4631" fmla="*/ 388043 w 1432618"/>
              <a:gd name="connsiteY11-4632" fmla="*/ 695325 h 3588041"/>
              <a:gd name="connsiteX12-4633" fmla="*/ 762694 w 1432618"/>
              <a:gd name="connsiteY12-4634" fmla="*/ 703262 h 3588041"/>
              <a:gd name="connsiteX13-4635" fmla="*/ 789681 w 1432618"/>
              <a:gd name="connsiteY13-4636" fmla="*/ 441325 h 3588041"/>
              <a:gd name="connsiteX14-4637" fmla="*/ 886518 w 1432618"/>
              <a:gd name="connsiteY14-4638" fmla="*/ 0 h 3588041"/>
              <a:gd name="connsiteX15-4639" fmla="*/ 857943 w 1432618"/>
              <a:gd name="connsiteY15-4640" fmla="*/ 679450 h 3588041"/>
              <a:gd name="connsiteX16-4641" fmla="*/ 921443 w 1432618"/>
              <a:gd name="connsiteY16-4642" fmla="*/ 1047750 h 3588041"/>
              <a:gd name="connsiteX17-4643" fmla="*/ 930968 w 1432618"/>
              <a:gd name="connsiteY17-4644" fmla="*/ 1295400 h 3588041"/>
              <a:gd name="connsiteX18-4645" fmla="*/ 1086543 w 1432618"/>
              <a:gd name="connsiteY18-4646" fmla="*/ 1187450 h 3588041"/>
              <a:gd name="connsiteX19-4647" fmla="*/ 1375468 w 1432618"/>
              <a:gd name="connsiteY19-4648" fmla="*/ 1171575 h 3588041"/>
              <a:gd name="connsiteX20-4649" fmla="*/ 1108768 w 1432618"/>
              <a:gd name="connsiteY20-4650" fmla="*/ 1254125 h 3588041"/>
              <a:gd name="connsiteX21-4651" fmla="*/ 889693 w 1432618"/>
              <a:gd name="connsiteY21-4652" fmla="*/ 1527175 h 3588041"/>
              <a:gd name="connsiteX22-4653" fmla="*/ 835718 w 1432618"/>
              <a:gd name="connsiteY22-4654" fmla="*/ 1895475 h 3588041"/>
              <a:gd name="connsiteX23-4655" fmla="*/ 1003993 w 1432618"/>
              <a:gd name="connsiteY23-4656" fmla="*/ 2308225 h 3588041"/>
              <a:gd name="connsiteX24-4657" fmla="*/ 896043 w 1432618"/>
              <a:gd name="connsiteY24-4658" fmla="*/ 2578100 h 3588041"/>
              <a:gd name="connsiteX25-4659" fmla="*/ 1213543 w 1432618"/>
              <a:gd name="connsiteY25-4660" fmla="*/ 2533650 h 3588041"/>
              <a:gd name="connsiteX26-4661" fmla="*/ 1432618 w 1432618"/>
              <a:gd name="connsiteY26-4662" fmla="*/ 2626519 h 3588041"/>
              <a:gd name="connsiteX27-4663" fmla="*/ 1188143 w 1432618"/>
              <a:gd name="connsiteY27-4664" fmla="*/ 2590800 h 3588041"/>
              <a:gd name="connsiteX28-4665" fmla="*/ 832543 w 1432618"/>
              <a:gd name="connsiteY28-4666" fmla="*/ 2733675 h 3588041"/>
              <a:gd name="connsiteX29-4667" fmla="*/ 689668 w 1432618"/>
              <a:gd name="connsiteY29-4668" fmla="*/ 3086100 h 3588041"/>
              <a:gd name="connsiteX30-4669" fmla="*/ 918268 w 1432618"/>
              <a:gd name="connsiteY30-4670" fmla="*/ 3419475 h 3588041"/>
              <a:gd name="connsiteX31-4671" fmla="*/ 1016693 w 1432618"/>
              <a:gd name="connsiteY31-4672" fmla="*/ 3581400 h 3588041"/>
              <a:gd name="connsiteX0-4673" fmla="*/ 1016693 w 1432618"/>
              <a:gd name="connsiteY0-4674" fmla="*/ 3581400 h 3588041"/>
              <a:gd name="connsiteX1-4675" fmla="*/ 591243 w 1432618"/>
              <a:gd name="connsiteY1-4676" fmla="*/ 3587750 h 3588041"/>
              <a:gd name="connsiteX2-4677" fmla="*/ 394393 w 1432618"/>
              <a:gd name="connsiteY2-4678" fmla="*/ 3076575 h 3588041"/>
              <a:gd name="connsiteX3-4679" fmla="*/ 746818 w 1432618"/>
              <a:gd name="connsiteY3-4680" fmla="*/ 2381250 h 3588041"/>
              <a:gd name="connsiteX4-4681" fmla="*/ 560128 w 1432618"/>
              <a:gd name="connsiteY4-4682" fmla="*/ 1922145 h 3588041"/>
              <a:gd name="connsiteX5-4683" fmla="*/ 58 w 1432618"/>
              <a:gd name="connsiteY5-4684" fmla="*/ 1870710 h 3588041"/>
              <a:gd name="connsiteX6-4685" fmla="*/ 394393 w 1432618"/>
              <a:gd name="connsiteY6-4686" fmla="*/ 1743075 h 3588041"/>
              <a:gd name="connsiteX7-4687" fmla="*/ 642043 w 1432618"/>
              <a:gd name="connsiteY7-4688" fmla="*/ 1876425 h 3588041"/>
              <a:gd name="connsiteX8-4689" fmla="*/ 689668 w 1432618"/>
              <a:gd name="connsiteY8-4690" fmla="*/ 1647825 h 3588041"/>
              <a:gd name="connsiteX9-4691" fmla="*/ 823018 w 1432618"/>
              <a:gd name="connsiteY9-4692" fmla="*/ 1333500 h 3588041"/>
              <a:gd name="connsiteX10-4693" fmla="*/ 765868 w 1432618"/>
              <a:gd name="connsiteY10-4694" fmla="*/ 809625 h 3588041"/>
              <a:gd name="connsiteX11-4695" fmla="*/ 388043 w 1432618"/>
              <a:gd name="connsiteY11-4696" fmla="*/ 695325 h 3588041"/>
              <a:gd name="connsiteX12-4697" fmla="*/ 762694 w 1432618"/>
              <a:gd name="connsiteY12-4698" fmla="*/ 703262 h 3588041"/>
              <a:gd name="connsiteX13-4699" fmla="*/ 789681 w 1432618"/>
              <a:gd name="connsiteY13-4700" fmla="*/ 441325 h 3588041"/>
              <a:gd name="connsiteX14-4701" fmla="*/ 886518 w 1432618"/>
              <a:gd name="connsiteY14-4702" fmla="*/ 0 h 3588041"/>
              <a:gd name="connsiteX15-4703" fmla="*/ 857943 w 1432618"/>
              <a:gd name="connsiteY15-4704" fmla="*/ 679450 h 3588041"/>
              <a:gd name="connsiteX16-4705" fmla="*/ 921443 w 1432618"/>
              <a:gd name="connsiteY16-4706" fmla="*/ 1047750 h 3588041"/>
              <a:gd name="connsiteX17-4707" fmla="*/ 930968 w 1432618"/>
              <a:gd name="connsiteY17-4708" fmla="*/ 1295400 h 3588041"/>
              <a:gd name="connsiteX18-4709" fmla="*/ 1086543 w 1432618"/>
              <a:gd name="connsiteY18-4710" fmla="*/ 1187450 h 3588041"/>
              <a:gd name="connsiteX19-4711" fmla="*/ 1375468 w 1432618"/>
              <a:gd name="connsiteY19-4712" fmla="*/ 1171575 h 3588041"/>
              <a:gd name="connsiteX20-4713" fmla="*/ 1108768 w 1432618"/>
              <a:gd name="connsiteY20-4714" fmla="*/ 1254125 h 3588041"/>
              <a:gd name="connsiteX21-4715" fmla="*/ 889693 w 1432618"/>
              <a:gd name="connsiteY21-4716" fmla="*/ 1527175 h 3588041"/>
              <a:gd name="connsiteX22-4717" fmla="*/ 835718 w 1432618"/>
              <a:gd name="connsiteY22-4718" fmla="*/ 1895475 h 3588041"/>
              <a:gd name="connsiteX23-4719" fmla="*/ 1003993 w 1432618"/>
              <a:gd name="connsiteY23-4720" fmla="*/ 2308225 h 3588041"/>
              <a:gd name="connsiteX24-4721" fmla="*/ 896043 w 1432618"/>
              <a:gd name="connsiteY24-4722" fmla="*/ 2578100 h 3588041"/>
              <a:gd name="connsiteX25-4723" fmla="*/ 1213543 w 1432618"/>
              <a:gd name="connsiteY25-4724" fmla="*/ 2533650 h 3588041"/>
              <a:gd name="connsiteX26-4725" fmla="*/ 1432618 w 1432618"/>
              <a:gd name="connsiteY26-4726" fmla="*/ 2626519 h 3588041"/>
              <a:gd name="connsiteX27-4727" fmla="*/ 1188143 w 1432618"/>
              <a:gd name="connsiteY27-4728" fmla="*/ 2590800 h 3588041"/>
              <a:gd name="connsiteX28-4729" fmla="*/ 832543 w 1432618"/>
              <a:gd name="connsiteY28-4730" fmla="*/ 2733675 h 3588041"/>
              <a:gd name="connsiteX29-4731" fmla="*/ 689668 w 1432618"/>
              <a:gd name="connsiteY29-4732" fmla="*/ 3086100 h 3588041"/>
              <a:gd name="connsiteX30-4733" fmla="*/ 918268 w 1432618"/>
              <a:gd name="connsiteY30-4734" fmla="*/ 3419475 h 3588041"/>
              <a:gd name="connsiteX31-4735" fmla="*/ 1016693 w 1432618"/>
              <a:gd name="connsiteY31-4736" fmla="*/ 3581400 h 3588041"/>
              <a:gd name="connsiteX0-4737" fmla="*/ 1016693 w 1432618"/>
              <a:gd name="connsiteY0-4738" fmla="*/ 3581400 h 3588041"/>
              <a:gd name="connsiteX1-4739" fmla="*/ 591243 w 1432618"/>
              <a:gd name="connsiteY1-4740" fmla="*/ 3587750 h 3588041"/>
              <a:gd name="connsiteX2-4741" fmla="*/ 394393 w 1432618"/>
              <a:gd name="connsiteY2-4742" fmla="*/ 3076575 h 3588041"/>
              <a:gd name="connsiteX3-4743" fmla="*/ 746818 w 1432618"/>
              <a:gd name="connsiteY3-4744" fmla="*/ 2381250 h 3588041"/>
              <a:gd name="connsiteX4-4745" fmla="*/ 560128 w 1432618"/>
              <a:gd name="connsiteY4-4746" fmla="*/ 1922145 h 3588041"/>
              <a:gd name="connsiteX5-4747" fmla="*/ 58 w 1432618"/>
              <a:gd name="connsiteY5-4748" fmla="*/ 1870710 h 3588041"/>
              <a:gd name="connsiteX6-4749" fmla="*/ 394393 w 1432618"/>
              <a:gd name="connsiteY6-4750" fmla="*/ 1743075 h 3588041"/>
              <a:gd name="connsiteX7-4751" fmla="*/ 642043 w 1432618"/>
              <a:gd name="connsiteY7-4752" fmla="*/ 1876425 h 3588041"/>
              <a:gd name="connsiteX8-4753" fmla="*/ 689668 w 1432618"/>
              <a:gd name="connsiteY8-4754" fmla="*/ 1647825 h 3588041"/>
              <a:gd name="connsiteX9-4755" fmla="*/ 823018 w 1432618"/>
              <a:gd name="connsiteY9-4756" fmla="*/ 1333500 h 3588041"/>
              <a:gd name="connsiteX10-4757" fmla="*/ 765868 w 1432618"/>
              <a:gd name="connsiteY10-4758" fmla="*/ 809625 h 3588041"/>
              <a:gd name="connsiteX11-4759" fmla="*/ 388043 w 1432618"/>
              <a:gd name="connsiteY11-4760" fmla="*/ 695325 h 3588041"/>
              <a:gd name="connsiteX12-4761" fmla="*/ 781744 w 1432618"/>
              <a:gd name="connsiteY12-4762" fmla="*/ 724693 h 3588041"/>
              <a:gd name="connsiteX13-4763" fmla="*/ 789681 w 1432618"/>
              <a:gd name="connsiteY13-4764" fmla="*/ 441325 h 3588041"/>
              <a:gd name="connsiteX14-4765" fmla="*/ 886518 w 1432618"/>
              <a:gd name="connsiteY14-4766" fmla="*/ 0 h 3588041"/>
              <a:gd name="connsiteX15-4767" fmla="*/ 857943 w 1432618"/>
              <a:gd name="connsiteY15-4768" fmla="*/ 679450 h 3588041"/>
              <a:gd name="connsiteX16-4769" fmla="*/ 921443 w 1432618"/>
              <a:gd name="connsiteY16-4770" fmla="*/ 1047750 h 3588041"/>
              <a:gd name="connsiteX17-4771" fmla="*/ 930968 w 1432618"/>
              <a:gd name="connsiteY17-4772" fmla="*/ 1295400 h 3588041"/>
              <a:gd name="connsiteX18-4773" fmla="*/ 1086543 w 1432618"/>
              <a:gd name="connsiteY18-4774" fmla="*/ 1187450 h 3588041"/>
              <a:gd name="connsiteX19-4775" fmla="*/ 1375468 w 1432618"/>
              <a:gd name="connsiteY19-4776" fmla="*/ 1171575 h 3588041"/>
              <a:gd name="connsiteX20-4777" fmla="*/ 1108768 w 1432618"/>
              <a:gd name="connsiteY20-4778" fmla="*/ 1254125 h 3588041"/>
              <a:gd name="connsiteX21-4779" fmla="*/ 889693 w 1432618"/>
              <a:gd name="connsiteY21-4780" fmla="*/ 1527175 h 3588041"/>
              <a:gd name="connsiteX22-4781" fmla="*/ 835718 w 1432618"/>
              <a:gd name="connsiteY22-4782" fmla="*/ 1895475 h 3588041"/>
              <a:gd name="connsiteX23-4783" fmla="*/ 1003993 w 1432618"/>
              <a:gd name="connsiteY23-4784" fmla="*/ 2308225 h 3588041"/>
              <a:gd name="connsiteX24-4785" fmla="*/ 896043 w 1432618"/>
              <a:gd name="connsiteY24-4786" fmla="*/ 2578100 h 3588041"/>
              <a:gd name="connsiteX25-4787" fmla="*/ 1213543 w 1432618"/>
              <a:gd name="connsiteY25-4788" fmla="*/ 2533650 h 3588041"/>
              <a:gd name="connsiteX26-4789" fmla="*/ 1432618 w 1432618"/>
              <a:gd name="connsiteY26-4790" fmla="*/ 2626519 h 3588041"/>
              <a:gd name="connsiteX27-4791" fmla="*/ 1188143 w 1432618"/>
              <a:gd name="connsiteY27-4792" fmla="*/ 2590800 h 3588041"/>
              <a:gd name="connsiteX28-4793" fmla="*/ 832543 w 1432618"/>
              <a:gd name="connsiteY28-4794" fmla="*/ 2733675 h 3588041"/>
              <a:gd name="connsiteX29-4795" fmla="*/ 689668 w 1432618"/>
              <a:gd name="connsiteY29-4796" fmla="*/ 3086100 h 3588041"/>
              <a:gd name="connsiteX30-4797" fmla="*/ 918268 w 1432618"/>
              <a:gd name="connsiteY30-4798" fmla="*/ 3419475 h 3588041"/>
              <a:gd name="connsiteX31-4799" fmla="*/ 1016693 w 1432618"/>
              <a:gd name="connsiteY31-4800" fmla="*/ 3581400 h 3588041"/>
              <a:gd name="connsiteX0-4801" fmla="*/ 1016693 w 1432618"/>
              <a:gd name="connsiteY0-4802" fmla="*/ 3581400 h 3588041"/>
              <a:gd name="connsiteX1-4803" fmla="*/ 591243 w 1432618"/>
              <a:gd name="connsiteY1-4804" fmla="*/ 3587750 h 3588041"/>
              <a:gd name="connsiteX2-4805" fmla="*/ 394393 w 1432618"/>
              <a:gd name="connsiteY2-4806" fmla="*/ 3076575 h 3588041"/>
              <a:gd name="connsiteX3-4807" fmla="*/ 746818 w 1432618"/>
              <a:gd name="connsiteY3-4808" fmla="*/ 2381250 h 3588041"/>
              <a:gd name="connsiteX4-4809" fmla="*/ 560128 w 1432618"/>
              <a:gd name="connsiteY4-4810" fmla="*/ 1922145 h 3588041"/>
              <a:gd name="connsiteX5-4811" fmla="*/ 58 w 1432618"/>
              <a:gd name="connsiteY5-4812" fmla="*/ 1870710 h 3588041"/>
              <a:gd name="connsiteX6-4813" fmla="*/ 394393 w 1432618"/>
              <a:gd name="connsiteY6-4814" fmla="*/ 1743075 h 3588041"/>
              <a:gd name="connsiteX7-4815" fmla="*/ 642043 w 1432618"/>
              <a:gd name="connsiteY7-4816" fmla="*/ 1876425 h 3588041"/>
              <a:gd name="connsiteX8-4817" fmla="*/ 689668 w 1432618"/>
              <a:gd name="connsiteY8-4818" fmla="*/ 1647825 h 3588041"/>
              <a:gd name="connsiteX9-4819" fmla="*/ 823018 w 1432618"/>
              <a:gd name="connsiteY9-4820" fmla="*/ 1333500 h 3588041"/>
              <a:gd name="connsiteX10-4821" fmla="*/ 765868 w 1432618"/>
              <a:gd name="connsiteY10-4822" fmla="*/ 809625 h 3588041"/>
              <a:gd name="connsiteX11-4823" fmla="*/ 388043 w 1432618"/>
              <a:gd name="connsiteY11-4824" fmla="*/ 695325 h 3588041"/>
              <a:gd name="connsiteX12-4825" fmla="*/ 781744 w 1432618"/>
              <a:gd name="connsiteY12-4826" fmla="*/ 724693 h 3588041"/>
              <a:gd name="connsiteX13-4827" fmla="*/ 789681 w 1432618"/>
              <a:gd name="connsiteY13-4828" fmla="*/ 441325 h 3588041"/>
              <a:gd name="connsiteX14-4829" fmla="*/ 886518 w 1432618"/>
              <a:gd name="connsiteY14-4830" fmla="*/ 0 h 3588041"/>
              <a:gd name="connsiteX15-4831" fmla="*/ 857943 w 1432618"/>
              <a:gd name="connsiteY15-4832" fmla="*/ 679450 h 3588041"/>
              <a:gd name="connsiteX16-4833" fmla="*/ 921443 w 1432618"/>
              <a:gd name="connsiteY16-4834" fmla="*/ 1047750 h 3588041"/>
              <a:gd name="connsiteX17-4835" fmla="*/ 930968 w 1432618"/>
              <a:gd name="connsiteY17-4836" fmla="*/ 1295400 h 3588041"/>
              <a:gd name="connsiteX18-4837" fmla="*/ 1086543 w 1432618"/>
              <a:gd name="connsiteY18-4838" fmla="*/ 1187450 h 3588041"/>
              <a:gd name="connsiteX19-4839" fmla="*/ 1375468 w 1432618"/>
              <a:gd name="connsiteY19-4840" fmla="*/ 1171575 h 3588041"/>
              <a:gd name="connsiteX20-4841" fmla="*/ 1108768 w 1432618"/>
              <a:gd name="connsiteY20-4842" fmla="*/ 1254125 h 3588041"/>
              <a:gd name="connsiteX21-4843" fmla="*/ 889693 w 1432618"/>
              <a:gd name="connsiteY21-4844" fmla="*/ 1527175 h 3588041"/>
              <a:gd name="connsiteX22-4845" fmla="*/ 835718 w 1432618"/>
              <a:gd name="connsiteY22-4846" fmla="*/ 1895475 h 3588041"/>
              <a:gd name="connsiteX23-4847" fmla="*/ 1003993 w 1432618"/>
              <a:gd name="connsiteY23-4848" fmla="*/ 2308225 h 3588041"/>
              <a:gd name="connsiteX24-4849" fmla="*/ 896043 w 1432618"/>
              <a:gd name="connsiteY24-4850" fmla="*/ 2578100 h 3588041"/>
              <a:gd name="connsiteX25-4851" fmla="*/ 1213543 w 1432618"/>
              <a:gd name="connsiteY25-4852" fmla="*/ 2533650 h 3588041"/>
              <a:gd name="connsiteX26-4853" fmla="*/ 1432618 w 1432618"/>
              <a:gd name="connsiteY26-4854" fmla="*/ 2626519 h 3588041"/>
              <a:gd name="connsiteX27-4855" fmla="*/ 1188143 w 1432618"/>
              <a:gd name="connsiteY27-4856" fmla="*/ 2590800 h 3588041"/>
              <a:gd name="connsiteX28-4857" fmla="*/ 832543 w 1432618"/>
              <a:gd name="connsiteY28-4858" fmla="*/ 2733675 h 3588041"/>
              <a:gd name="connsiteX29-4859" fmla="*/ 689668 w 1432618"/>
              <a:gd name="connsiteY29-4860" fmla="*/ 3086100 h 3588041"/>
              <a:gd name="connsiteX30-4861" fmla="*/ 918268 w 1432618"/>
              <a:gd name="connsiteY30-4862" fmla="*/ 3419475 h 3588041"/>
              <a:gd name="connsiteX31-4863" fmla="*/ 1016693 w 1432618"/>
              <a:gd name="connsiteY31-4864" fmla="*/ 3581400 h 3588041"/>
              <a:gd name="connsiteX0-4865" fmla="*/ 1016693 w 1432618"/>
              <a:gd name="connsiteY0-4866" fmla="*/ 3581400 h 3588041"/>
              <a:gd name="connsiteX1-4867" fmla="*/ 591243 w 1432618"/>
              <a:gd name="connsiteY1-4868" fmla="*/ 3587750 h 3588041"/>
              <a:gd name="connsiteX2-4869" fmla="*/ 394393 w 1432618"/>
              <a:gd name="connsiteY2-4870" fmla="*/ 3076575 h 3588041"/>
              <a:gd name="connsiteX3-4871" fmla="*/ 746818 w 1432618"/>
              <a:gd name="connsiteY3-4872" fmla="*/ 2381250 h 3588041"/>
              <a:gd name="connsiteX4-4873" fmla="*/ 560128 w 1432618"/>
              <a:gd name="connsiteY4-4874" fmla="*/ 1922145 h 3588041"/>
              <a:gd name="connsiteX5-4875" fmla="*/ 58 w 1432618"/>
              <a:gd name="connsiteY5-4876" fmla="*/ 1870710 h 3588041"/>
              <a:gd name="connsiteX6-4877" fmla="*/ 394393 w 1432618"/>
              <a:gd name="connsiteY6-4878" fmla="*/ 1743075 h 3588041"/>
              <a:gd name="connsiteX7-4879" fmla="*/ 642043 w 1432618"/>
              <a:gd name="connsiteY7-4880" fmla="*/ 1876425 h 3588041"/>
              <a:gd name="connsiteX8-4881" fmla="*/ 689668 w 1432618"/>
              <a:gd name="connsiteY8-4882" fmla="*/ 1647825 h 3588041"/>
              <a:gd name="connsiteX9-4883" fmla="*/ 823018 w 1432618"/>
              <a:gd name="connsiteY9-4884" fmla="*/ 1333500 h 3588041"/>
              <a:gd name="connsiteX10-4885" fmla="*/ 765868 w 1432618"/>
              <a:gd name="connsiteY10-4886" fmla="*/ 809625 h 3588041"/>
              <a:gd name="connsiteX11-4887" fmla="*/ 388043 w 1432618"/>
              <a:gd name="connsiteY11-4888" fmla="*/ 695325 h 3588041"/>
              <a:gd name="connsiteX12-4889" fmla="*/ 781744 w 1432618"/>
              <a:gd name="connsiteY12-4890" fmla="*/ 724693 h 3588041"/>
              <a:gd name="connsiteX13-4891" fmla="*/ 799206 w 1432618"/>
              <a:gd name="connsiteY13-4892" fmla="*/ 441325 h 3588041"/>
              <a:gd name="connsiteX14-4893" fmla="*/ 886518 w 1432618"/>
              <a:gd name="connsiteY14-4894" fmla="*/ 0 h 3588041"/>
              <a:gd name="connsiteX15-4895" fmla="*/ 857943 w 1432618"/>
              <a:gd name="connsiteY15-4896" fmla="*/ 679450 h 3588041"/>
              <a:gd name="connsiteX16-4897" fmla="*/ 921443 w 1432618"/>
              <a:gd name="connsiteY16-4898" fmla="*/ 1047750 h 3588041"/>
              <a:gd name="connsiteX17-4899" fmla="*/ 930968 w 1432618"/>
              <a:gd name="connsiteY17-4900" fmla="*/ 1295400 h 3588041"/>
              <a:gd name="connsiteX18-4901" fmla="*/ 1086543 w 1432618"/>
              <a:gd name="connsiteY18-4902" fmla="*/ 1187450 h 3588041"/>
              <a:gd name="connsiteX19-4903" fmla="*/ 1375468 w 1432618"/>
              <a:gd name="connsiteY19-4904" fmla="*/ 1171575 h 3588041"/>
              <a:gd name="connsiteX20-4905" fmla="*/ 1108768 w 1432618"/>
              <a:gd name="connsiteY20-4906" fmla="*/ 1254125 h 3588041"/>
              <a:gd name="connsiteX21-4907" fmla="*/ 889693 w 1432618"/>
              <a:gd name="connsiteY21-4908" fmla="*/ 1527175 h 3588041"/>
              <a:gd name="connsiteX22-4909" fmla="*/ 835718 w 1432618"/>
              <a:gd name="connsiteY22-4910" fmla="*/ 1895475 h 3588041"/>
              <a:gd name="connsiteX23-4911" fmla="*/ 1003993 w 1432618"/>
              <a:gd name="connsiteY23-4912" fmla="*/ 2308225 h 3588041"/>
              <a:gd name="connsiteX24-4913" fmla="*/ 896043 w 1432618"/>
              <a:gd name="connsiteY24-4914" fmla="*/ 2578100 h 3588041"/>
              <a:gd name="connsiteX25-4915" fmla="*/ 1213543 w 1432618"/>
              <a:gd name="connsiteY25-4916" fmla="*/ 2533650 h 3588041"/>
              <a:gd name="connsiteX26-4917" fmla="*/ 1432618 w 1432618"/>
              <a:gd name="connsiteY26-4918" fmla="*/ 2626519 h 3588041"/>
              <a:gd name="connsiteX27-4919" fmla="*/ 1188143 w 1432618"/>
              <a:gd name="connsiteY27-4920" fmla="*/ 2590800 h 3588041"/>
              <a:gd name="connsiteX28-4921" fmla="*/ 832543 w 1432618"/>
              <a:gd name="connsiteY28-4922" fmla="*/ 2733675 h 3588041"/>
              <a:gd name="connsiteX29-4923" fmla="*/ 689668 w 1432618"/>
              <a:gd name="connsiteY29-4924" fmla="*/ 3086100 h 3588041"/>
              <a:gd name="connsiteX30-4925" fmla="*/ 918268 w 1432618"/>
              <a:gd name="connsiteY30-4926" fmla="*/ 3419475 h 3588041"/>
              <a:gd name="connsiteX31-4927" fmla="*/ 1016693 w 1432618"/>
              <a:gd name="connsiteY31-4928" fmla="*/ 3581400 h 3588041"/>
              <a:gd name="connsiteX0-4929" fmla="*/ 1016693 w 1432618"/>
              <a:gd name="connsiteY0-4930" fmla="*/ 3581400 h 3588041"/>
              <a:gd name="connsiteX1-4931" fmla="*/ 591243 w 1432618"/>
              <a:gd name="connsiteY1-4932" fmla="*/ 3587750 h 3588041"/>
              <a:gd name="connsiteX2-4933" fmla="*/ 394393 w 1432618"/>
              <a:gd name="connsiteY2-4934" fmla="*/ 3076575 h 3588041"/>
              <a:gd name="connsiteX3-4935" fmla="*/ 746818 w 1432618"/>
              <a:gd name="connsiteY3-4936" fmla="*/ 2381250 h 3588041"/>
              <a:gd name="connsiteX4-4937" fmla="*/ 560128 w 1432618"/>
              <a:gd name="connsiteY4-4938" fmla="*/ 1922145 h 3588041"/>
              <a:gd name="connsiteX5-4939" fmla="*/ 58 w 1432618"/>
              <a:gd name="connsiteY5-4940" fmla="*/ 1870710 h 3588041"/>
              <a:gd name="connsiteX6-4941" fmla="*/ 394393 w 1432618"/>
              <a:gd name="connsiteY6-4942" fmla="*/ 1743075 h 3588041"/>
              <a:gd name="connsiteX7-4943" fmla="*/ 642043 w 1432618"/>
              <a:gd name="connsiteY7-4944" fmla="*/ 1876425 h 3588041"/>
              <a:gd name="connsiteX8-4945" fmla="*/ 689668 w 1432618"/>
              <a:gd name="connsiteY8-4946" fmla="*/ 1647825 h 3588041"/>
              <a:gd name="connsiteX9-4947" fmla="*/ 823018 w 1432618"/>
              <a:gd name="connsiteY9-4948" fmla="*/ 1333500 h 3588041"/>
              <a:gd name="connsiteX10-4949" fmla="*/ 765868 w 1432618"/>
              <a:gd name="connsiteY10-4950" fmla="*/ 809625 h 3588041"/>
              <a:gd name="connsiteX11-4951" fmla="*/ 388043 w 1432618"/>
              <a:gd name="connsiteY11-4952" fmla="*/ 695325 h 3588041"/>
              <a:gd name="connsiteX12-4953" fmla="*/ 781744 w 1432618"/>
              <a:gd name="connsiteY12-4954" fmla="*/ 724693 h 3588041"/>
              <a:gd name="connsiteX13-4955" fmla="*/ 799206 w 1432618"/>
              <a:gd name="connsiteY13-4956" fmla="*/ 441325 h 3588041"/>
              <a:gd name="connsiteX14-4957" fmla="*/ 886518 w 1432618"/>
              <a:gd name="connsiteY14-4958" fmla="*/ 0 h 3588041"/>
              <a:gd name="connsiteX15-4959" fmla="*/ 857943 w 1432618"/>
              <a:gd name="connsiteY15-4960" fmla="*/ 679450 h 3588041"/>
              <a:gd name="connsiteX16-4961" fmla="*/ 921443 w 1432618"/>
              <a:gd name="connsiteY16-4962" fmla="*/ 1047750 h 3588041"/>
              <a:gd name="connsiteX17-4963" fmla="*/ 930968 w 1432618"/>
              <a:gd name="connsiteY17-4964" fmla="*/ 1295400 h 3588041"/>
              <a:gd name="connsiteX18-4965" fmla="*/ 1086543 w 1432618"/>
              <a:gd name="connsiteY18-4966" fmla="*/ 1187450 h 3588041"/>
              <a:gd name="connsiteX19-4967" fmla="*/ 1375468 w 1432618"/>
              <a:gd name="connsiteY19-4968" fmla="*/ 1171575 h 3588041"/>
              <a:gd name="connsiteX20-4969" fmla="*/ 1108768 w 1432618"/>
              <a:gd name="connsiteY20-4970" fmla="*/ 1254125 h 3588041"/>
              <a:gd name="connsiteX21-4971" fmla="*/ 889693 w 1432618"/>
              <a:gd name="connsiteY21-4972" fmla="*/ 1527175 h 3588041"/>
              <a:gd name="connsiteX22-4973" fmla="*/ 835718 w 1432618"/>
              <a:gd name="connsiteY22-4974" fmla="*/ 1895475 h 3588041"/>
              <a:gd name="connsiteX23-4975" fmla="*/ 1003993 w 1432618"/>
              <a:gd name="connsiteY23-4976" fmla="*/ 2308225 h 3588041"/>
              <a:gd name="connsiteX24-4977" fmla="*/ 896043 w 1432618"/>
              <a:gd name="connsiteY24-4978" fmla="*/ 2578100 h 3588041"/>
              <a:gd name="connsiteX25-4979" fmla="*/ 1213543 w 1432618"/>
              <a:gd name="connsiteY25-4980" fmla="*/ 2533650 h 3588041"/>
              <a:gd name="connsiteX26-4981" fmla="*/ 1432618 w 1432618"/>
              <a:gd name="connsiteY26-4982" fmla="*/ 2626519 h 3588041"/>
              <a:gd name="connsiteX27-4983" fmla="*/ 1188143 w 1432618"/>
              <a:gd name="connsiteY27-4984" fmla="*/ 2590800 h 3588041"/>
              <a:gd name="connsiteX28-4985" fmla="*/ 832543 w 1432618"/>
              <a:gd name="connsiteY28-4986" fmla="*/ 2733675 h 3588041"/>
              <a:gd name="connsiteX29-4987" fmla="*/ 689668 w 1432618"/>
              <a:gd name="connsiteY29-4988" fmla="*/ 3086100 h 3588041"/>
              <a:gd name="connsiteX30-4989" fmla="*/ 918268 w 1432618"/>
              <a:gd name="connsiteY30-4990" fmla="*/ 3419475 h 3588041"/>
              <a:gd name="connsiteX31-4991" fmla="*/ 1016693 w 1432618"/>
              <a:gd name="connsiteY31-4992" fmla="*/ 3581400 h 3588041"/>
              <a:gd name="connsiteX0-4993" fmla="*/ 1016693 w 1432618"/>
              <a:gd name="connsiteY0-4994" fmla="*/ 3581400 h 3588041"/>
              <a:gd name="connsiteX1-4995" fmla="*/ 591243 w 1432618"/>
              <a:gd name="connsiteY1-4996" fmla="*/ 3587750 h 3588041"/>
              <a:gd name="connsiteX2-4997" fmla="*/ 394393 w 1432618"/>
              <a:gd name="connsiteY2-4998" fmla="*/ 3076575 h 3588041"/>
              <a:gd name="connsiteX3-4999" fmla="*/ 746818 w 1432618"/>
              <a:gd name="connsiteY3-5000" fmla="*/ 2381250 h 3588041"/>
              <a:gd name="connsiteX4-5001" fmla="*/ 560128 w 1432618"/>
              <a:gd name="connsiteY4-5002" fmla="*/ 1922145 h 3588041"/>
              <a:gd name="connsiteX5-5003" fmla="*/ 58 w 1432618"/>
              <a:gd name="connsiteY5-5004" fmla="*/ 1870710 h 3588041"/>
              <a:gd name="connsiteX6-5005" fmla="*/ 394393 w 1432618"/>
              <a:gd name="connsiteY6-5006" fmla="*/ 1743075 h 3588041"/>
              <a:gd name="connsiteX7-5007" fmla="*/ 642043 w 1432618"/>
              <a:gd name="connsiteY7-5008" fmla="*/ 1876425 h 3588041"/>
              <a:gd name="connsiteX8-5009" fmla="*/ 689668 w 1432618"/>
              <a:gd name="connsiteY8-5010" fmla="*/ 1647825 h 3588041"/>
              <a:gd name="connsiteX9-5011" fmla="*/ 823018 w 1432618"/>
              <a:gd name="connsiteY9-5012" fmla="*/ 1333500 h 3588041"/>
              <a:gd name="connsiteX10-5013" fmla="*/ 765868 w 1432618"/>
              <a:gd name="connsiteY10-5014" fmla="*/ 809625 h 3588041"/>
              <a:gd name="connsiteX11-5015" fmla="*/ 388043 w 1432618"/>
              <a:gd name="connsiteY11-5016" fmla="*/ 695325 h 3588041"/>
              <a:gd name="connsiteX12-5017" fmla="*/ 781744 w 1432618"/>
              <a:gd name="connsiteY12-5018" fmla="*/ 724693 h 3588041"/>
              <a:gd name="connsiteX13-5019" fmla="*/ 799206 w 1432618"/>
              <a:gd name="connsiteY13-5020" fmla="*/ 441325 h 3588041"/>
              <a:gd name="connsiteX14-5021" fmla="*/ 886518 w 1432618"/>
              <a:gd name="connsiteY14-5022" fmla="*/ 0 h 3588041"/>
              <a:gd name="connsiteX15-5023" fmla="*/ 857943 w 1432618"/>
              <a:gd name="connsiteY15-5024" fmla="*/ 679450 h 3588041"/>
              <a:gd name="connsiteX16-5025" fmla="*/ 921443 w 1432618"/>
              <a:gd name="connsiteY16-5026" fmla="*/ 1047750 h 3588041"/>
              <a:gd name="connsiteX17-5027" fmla="*/ 930968 w 1432618"/>
              <a:gd name="connsiteY17-5028" fmla="*/ 1295400 h 3588041"/>
              <a:gd name="connsiteX18-5029" fmla="*/ 1086543 w 1432618"/>
              <a:gd name="connsiteY18-5030" fmla="*/ 1187450 h 3588041"/>
              <a:gd name="connsiteX19-5031" fmla="*/ 1375468 w 1432618"/>
              <a:gd name="connsiteY19-5032" fmla="*/ 1171575 h 3588041"/>
              <a:gd name="connsiteX20-5033" fmla="*/ 1108768 w 1432618"/>
              <a:gd name="connsiteY20-5034" fmla="*/ 1254125 h 3588041"/>
              <a:gd name="connsiteX21-5035" fmla="*/ 889693 w 1432618"/>
              <a:gd name="connsiteY21-5036" fmla="*/ 1527175 h 3588041"/>
              <a:gd name="connsiteX22-5037" fmla="*/ 835718 w 1432618"/>
              <a:gd name="connsiteY22-5038" fmla="*/ 1895475 h 3588041"/>
              <a:gd name="connsiteX23-5039" fmla="*/ 1003993 w 1432618"/>
              <a:gd name="connsiteY23-5040" fmla="*/ 2308225 h 3588041"/>
              <a:gd name="connsiteX24-5041" fmla="*/ 896043 w 1432618"/>
              <a:gd name="connsiteY24-5042" fmla="*/ 2578100 h 3588041"/>
              <a:gd name="connsiteX25-5043" fmla="*/ 1213543 w 1432618"/>
              <a:gd name="connsiteY25-5044" fmla="*/ 2533650 h 3588041"/>
              <a:gd name="connsiteX26-5045" fmla="*/ 1432618 w 1432618"/>
              <a:gd name="connsiteY26-5046" fmla="*/ 2626519 h 3588041"/>
              <a:gd name="connsiteX27-5047" fmla="*/ 1188143 w 1432618"/>
              <a:gd name="connsiteY27-5048" fmla="*/ 2590800 h 3588041"/>
              <a:gd name="connsiteX28-5049" fmla="*/ 832543 w 1432618"/>
              <a:gd name="connsiteY28-5050" fmla="*/ 2733675 h 3588041"/>
              <a:gd name="connsiteX29-5051" fmla="*/ 689668 w 1432618"/>
              <a:gd name="connsiteY29-5052" fmla="*/ 3086100 h 3588041"/>
              <a:gd name="connsiteX30-5053" fmla="*/ 918268 w 1432618"/>
              <a:gd name="connsiteY30-5054" fmla="*/ 3419475 h 3588041"/>
              <a:gd name="connsiteX31-5055" fmla="*/ 1016693 w 1432618"/>
              <a:gd name="connsiteY31-5056" fmla="*/ 3581400 h 3588041"/>
              <a:gd name="connsiteX0-5057" fmla="*/ 1016693 w 1432618"/>
              <a:gd name="connsiteY0-5058" fmla="*/ 3581400 h 3588041"/>
              <a:gd name="connsiteX1-5059" fmla="*/ 591243 w 1432618"/>
              <a:gd name="connsiteY1-5060" fmla="*/ 3587750 h 3588041"/>
              <a:gd name="connsiteX2-5061" fmla="*/ 394393 w 1432618"/>
              <a:gd name="connsiteY2-5062" fmla="*/ 3076575 h 3588041"/>
              <a:gd name="connsiteX3-5063" fmla="*/ 746818 w 1432618"/>
              <a:gd name="connsiteY3-5064" fmla="*/ 2381250 h 3588041"/>
              <a:gd name="connsiteX4-5065" fmla="*/ 560128 w 1432618"/>
              <a:gd name="connsiteY4-5066" fmla="*/ 1922145 h 3588041"/>
              <a:gd name="connsiteX5-5067" fmla="*/ 58 w 1432618"/>
              <a:gd name="connsiteY5-5068" fmla="*/ 1870710 h 3588041"/>
              <a:gd name="connsiteX6-5069" fmla="*/ 394393 w 1432618"/>
              <a:gd name="connsiteY6-5070" fmla="*/ 1743075 h 3588041"/>
              <a:gd name="connsiteX7-5071" fmla="*/ 642043 w 1432618"/>
              <a:gd name="connsiteY7-5072" fmla="*/ 1876425 h 3588041"/>
              <a:gd name="connsiteX8-5073" fmla="*/ 689668 w 1432618"/>
              <a:gd name="connsiteY8-5074" fmla="*/ 1647825 h 3588041"/>
              <a:gd name="connsiteX9-5075" fmla="*/ 823018 w 1432618"/>
              <a:gd name="connsiteY9-5076" fmla="*/ 1333500 h 3588041"/>
              <a:gd name="connsiteX10-5077" fmla="*/ 763487 w 1432618"/>
              <a:gd name="connsiteY10-5078" fmla="*/ 823913 h 3588041"/>
              <a:gd name="connsiteX11-5079" fmla="*/ 388043 w 1432618"/>
              <a:gd name="connsiteY11-5080" fmla="*/ 695325 h 3588041"/>
              <a:gd name="connsiteX12-5081" fmla="*/ 781744 w 1432618"/>
              <a:gd name="connsiteY12-5082" fmla="*/ 724693 h 3588041"/>
              <a:gd name="connsiteX13-5083" fmla="*/ 799206 w 1432618"/>
              <a:gd name="connsiteY13-5084" fmla="*/ 441325 h 3588041"/>
              <a:gd name="connsiteX14-5085" fmla="*/ 886518 w 1432618"/>
              <a:gd name="connsiteY14-5086" fmla="*/ 0 h 3588041"/>
              <a:gd name="connsiteX15-5087" fmla="*/ 857943 w 1432618"/>
              <a:gd name="connsiteY15-5088" fmla="*/ 679450 h 3588041"/>
              <a:gd name="connsiteX16-5089" fmla="*/ 921443 w 1432618"/>
              <a:gd name="connsiteY16-5090" fmla="*/ 1047750 h 3588041"/>
              <a:gd name="connsiteX17-5091" fmla="*/ 930968 w 1432618"/>
              <a:gd name="connsiteY17-5092" fmla="*/ 1295400 h 3588041"/>
              <a:gd name="connsiteX18-5093" fmla="*/ 1086543 w 1432618"/>
              <a:gd name="connsiteY18-5094" fmla="*/ 1187450 h 3588041"/>
              <a:gd name="connsiteX19-5095" fmla="*/ 1375468 w 1432618"/>
              <a:gd name="connsiteY19-5096" fmla="*/ 1171575 h 3588041"/>
              <a:gd name="connsiteX20-5097" fmla="*/ 1108768 w 1432618"/>
              <a:gd name="connsiteY20-5098" fmla="*/ 1254125 h 3588041"/>
              <a:gd name="connsiteX21-5099" fmla="*/ 889693 w 1432618"/>
              <a:gd name="connsiteY21-5100" fmla="*/ 1527175 h 3588041"/>
              <a:gd name="connsiteX22-5101" fmla="*/ 835718 w 1432618"/>
              <a:gd name="connsiteY22-5102" fmla="*/ 1895475 h 3588041"/>
              <a:gd name="connsiteX23-5103" fmla="*/ 1003993 w 1432618"/>
              <a:gd name="connsiteY23-5104" fmla="*/ 2308225 h 3588041"/>
              <a:gd name="connsiteX24-5105" fmla="*/ 896043 w 1432618"/>
              <a:gd name="connsiteY24-5106" fmla="*/ 2578100 h 3588041"/>
              <a:gd name="connsiteX25-5107" fmla="*/ 1213543 w 1432618"/>
              <a:gd name="connsiteY25-5108" fmla="*/ 2533650 h 3588041"/>
              <a:gd name="connsiteX26-5109" fmla="*/ 1432618 w 1432618"/>
              <a:gd name="connsiteY26-5110" fmla="*/ 2626519 h 3588041"/>
              <a:gd name="connsiteX27-5111" fmla="*/ 1188143 w 1432618"/>
              <a:gd name="connsiteY27-5112" fmla="*/ 2590800 h 3588041"/>
              <a:gd name="connsiteX28-5113" fmla="*/ 832543 w 1432618"/>
              <a:gd name="connsiteY28-5114" fmla="*/ 2733675 h 3588041"/>
              <a:gd name="connsiteX29-5115" fmla="*/ 689668 w 1432618"/>
              <a:gd name="connsiteY29-5116" fmla="*/ 3086100 h 3588041"/>
              <a:gd name="connsiteX30-5117" fmla="*/ 918268 w 1432618"/>
              <a:gd name="connsiteY30-5118" fmla="*/ 3419475 h 3588041"/>
              <a:gd name="connsiteX31-5119" fmla="*/ 1016693 w 1432618"/>
              <a:gd name="connsiteY31-5120" fmla="*/ 3581400 h 3588041"/>
              <a:gd name="connsiteX0-5121" fmla="*/ 1016693 w 1432618"/>
              <a:gd name="connsiteY0-5122" fmla="*/ 3581400 h 3588041"/>
              <a:gd name="connsiteX1-5123" fmla="*/ 591243 w 1432618"/>
              <a:gd name="connsiteY1-5124" fmla="*/ 3587750 h 3588041"/>
              <a:gd name="connsiteX2-5125" fmla="*/ 394393 w 1432618"/>
              <a:gd name="connsiteY2-5126" fmla="*/ 3076575 h 3588041"/>
              <a:gd name="connsiteX3-5127" fmla="*/ 746818 w 1432618"/>
              <a:gd name="connsiteY3-5128" fmla="*/ 2381250 h 3588041"/>
              <a:gd name="connsiteX4-5129" fmla="*/ 560128 w 1432618"/>
              <a:gd name="connsiteY4-5130" fmla="*/ 1922145 h 3588041"/>
              <a:gd name="connsiteX5-5131" fmla="*/ 58 w 1432618"/>
              <a:gd name="connsiteY5-5132" fmla="*/ 1870710 h 3588041"/>
              <a:gd name="connsiteX6-5133" fmla="*/ 394393 w 1432618"/>
              <a:gd name="connsiteY6-5134" fmla="*/ 1743075 h 3588041"/>
              <a:gd name="connsiteX7-5135" fmla="*/ 642043 w 1432618"/>
              <a:gd name="connsiteY7-5136" fmla="*/ 1876425 h 3588041"/>
              <a:gd name="connsiteX8-5137" fmla="*/ 689668 w 1432618"/>
              <a:gd name="connsiteY8-5138" fmla="*/ 1647825 h 3588041"/>
              <a:gd name="connsiteX9-5139" fmla="*/ 823018 w 1432618"/>
              <a:gd name="connsiteY9-5140" fmla="*/ 1333500 h 3588041"/>
              <a:gd name="connsiteX10-5141" fmla="*/ 763487 w 1432618"/>
              <a:gd name="connsiteY10-5142" fmla="*/ 823913 h 3588041"/>
              <a:gd name="connsiteX11-5143" fmla="*/ 388043 w 1432618"/>
              <a:gd name="connsiteY11-5144" fmla="*/ 695325 h 3588041"/>
              <a:gd name="connsiteX12-5145" fmla="*/ 781744 w 1432618"/>
              <a:gd name="connsiteY12-5146" fmla="*/ 724693 h 3588041"/>
              <a:gd name="connsiteX13-5147" fmla="*/ 799206 w 1432618"/>
              <a:gd name="connsiteY13-5148" fmla="*/ 441325 h 3588041"/>
              <a:gd name="connsiteX14-5149" fmla="*/ 886518 w 1432618"/>
              <a:gd name="connsiteY14-5150" fmla="*/ 0 h 3588041"/>
              <a:gd name="connsiteX15-5151" fmla="*/ 857943 w 1432618"/>
              <a:gd name="connsiteY15-5152" fmla="*/ 679450 h 3588041"/>
              <a:gd name="connsiteX16-5153" fmla="*/ 921443 w 1432618"/>
              <a:gd name="connsiteY16-5154" fmla="*/ 1047750 h 3588041"/>
              <a:gd name="connsiteX17-5155" fmla="*/ 930968 w 1432618"/>
              <a:gd name="connsiteY17-5156" fmla="*/ 1295400 h 3588041"/>
              <a:gd name="connsiteX18-5157" fmla="*/ 1086543 w 1432618"/>
              <a:gd name="connsiteY18-5158" fmla="*/ 1187450 h 3588041"/>
              <a:gd name="connsiteX19-5159" fmla="*/ 1375468 w 1432618"/>
              <a:gd name="connsiteY19-5160" fmla="*/ 1171575 h 3588041"/>
              <a:gd name="connsiteX20-5161" fmla="*/ 1108768 w 1432618"/>
              <a:gd name="connsiteY20-5162" fmla="*/ 1254125 h 3588041"/>
              <a:gd name="connsiteX21-5163" fmla="*/ 889693 w 1432618"/>
              <a:gd name="connsiteY21-5164" fmla="*/ 1527175 h 3588041"/>
              <a:gd name="connsiteX22-5165" fmla="*/ 835718 w 1432618"/>
              <a:gd name="connsiteY22-5166" fmla="*/ 1895475 h 3588041"/>
              <a:gd name="connsiteX23-5167" fmla="*/ 1003993 w 1432618"/>
              <a:gd name="connsiteY23-5168" fmla="*/ 2308225 h 3588041"/>
              <a:gd name="connsiteX24-5169" fmla="*/ 896043 w 1432618"/>
              <a:gd name="connsiteY24-5170" fmla="*/ 2578100 h 3588041"/>
              <a:gd name="connsiteX25-5171" fmla="*/ 1213543 w 1432618"/>
              <a:gd name="connsiteY25-5172" fmla="*/ 2533650 h 3588041"/>
              <a:gd name="connsiteX26-5173" fmla="*/ 1432618 w 1432618"/>
              <a:gd name="connsiteY26-5174" fmla="*/ 2626519 h 3588041"/>
              <a:gd name="connsiteX27-5175" fmla="*/ 1188143 w 1432618"/>
              <a:gd name="connsiteY27-5176" fmla="*/ 2590800 h 3588041"/>
              <a:gd name="connsiteX28-5177" fmla="*/ 832543 w 1432618"/>
              <a:gd name="connsiteY28-5178" fmla="*/ 2733675 h 3588041"/>
              <a:gd name="connsiteX29-5179" fmla="*/ 689668 w 1432618"/>
              <a:gd name="connsiteY29-5180" fmla="*/ 3086100 h 3588041"/>
              <a:gd name="connsiteX30-5181" fmla="*/ 918268 w 1432618"/>
              <a:gd name="connsiteY30-5182" fmla="*/ 3419475 h 3588041"/>
              <a:gd name="connsiteX31-5183" fmla="*/ 1016693 w 1432618"/>
              <a:gd name="connsiteY31-5184" fmla="*/ 3581400 h 3588041"/>
              <a:gd name="connsiteX0-5185" fmla="*/ 1016693 w 1432618"/>
              <a:gd name="connsiteY0-5186" fmla="*/ 3581400 h 3588041"/>
              <a:gd name="connsiteX1-5187" fmla="*/ 591243 w 1432618"/>
              <a:gd name="connsiteY1-5188" fmla="*/ 3587750 h 3588041"/>
              <a:gd name="connsiteX2-5189" fmla="*/ 394393 w 1432618"/>
              <a:gd name="connsiteY2-5190" fmla="*/ 3076575 h 3588041"/>
              <a:gd name="connsiteX3-5191" fmla="*/ 746818 w 1432618"/>
              <a:gd name="connsiteY3-5192" fmla="*/ 2381250 h 3588041"/>
              <a:gd name="connsiteX4-5193" fmla="*/ 560128 w 1432618"/>
              <a:gd name="connsiteY4-5194" fmla="*/ 1922145 h 3588041"/>
              <a:gd name="connsiteX5-5195" fmla="*/ 58 w 1432618"/>
              <a:gd name="connsiteY5-5196" fmla="*/ 1870710 h 3588041"/>
              <a:gd name="connsiteX6-5197" fmla="*/ 394393 w 1432618"/>
              <a:gd name="connsiteY6-5198" fmla="*/ 1743075 h 3588041"/>
              <a:gd name="connsiteX7-5199" fmla="*/ 642043 w 1432618"/>
              <a:gd name="connsiteY7-5200" fmla="*/ 1876425 h 3588041"/>
              <a:gd name="connsiteX8-5201" fmla="*/ 689668 w 1432618"/>
              <a:gd name="connsiteY8-5202" fmla="*/ 1647825 h 3588041"/>
              <a:gd name="connsiteX9-5203" fmla="*/ 823018 w 1432618"/>
              <a:gd name="connsiteY9-5204" fmla="*/ 1333500 h 3588041"/>
              <a:gd name="connsiteX10-5205" fmla="*/ 763487 w 1432618"/>
              <a:gd name="connsiteY10-5206" fmla="*/ 823913 h 3588041"/>
              <a:gd name="connsiteX11-5207" fmla="*/ 388043 w 1432618"/>
              <a:gd name="connsiteY11-5208" fmla="*/ 695325 h 3588041"/>
              <a:gd name="connsiteX12-5209" fmla="*/ 781744 w 1432618"/>
              <a:gd name="connsiteY12-5210" fmla="*/ 724693 h 3588041"/>
              <a:gd name="connsiteX13-5211" fmla="*/ 799206 w 1432618"/>
              <a:gd name="connsiteY13-5212" fmla="*/ 441325 h 3588041"/>
              <a:gd name="connsiteX14-5213" fmla="*/ 886518 w 1432618"/>
              <a:gd name="connsiteY14-5214" fmla="*/ 0 h 3588041"/>
              <a:gd name="connsiteX15-5215" fmla="*/ 857943 w 1432618"/>
              <a:gd name="connsiteY15-5216" fmla="*/ 679450 h 3588041"/>
              <a:gd name="connsiteX16-5217" fmla="*/ 921443 w 1432618"/>
              <a:gd name="connsiteY16-5218" fmla="*/ 1047750 h 3588041"/>
              <a:gd name="connsiteX17-5219" fmla="*/ 930968 w 1432618"/>
              <a:gd name="connsiteY17-5220" fmla="*/ 1295400 h 3588041"/>
              <a:gd name="connsiteX18-5221" fmla="*/ 1099243 w 1432618"/>
              <a:gd name="connsiteY18-5222" fmla="*/ 1190625 h 3588041"/>
              <a:gd name="connsiteX19-5223" fmla="*/ 1375468 w 1432618"/>
              <a:gd name="connsiteY19-5224" fmla="*/ 1171575 h 3588041"/>
              <a:gd name="connsiteX20-5225" fmla="*/ 1108768 w 1432618"/>
              <a:gd name="connsiteY20-5226" fmla="*/ 1254125 h 3588041"/>
              <a:gd name="connsiteX21-5227" fmla="*/ 889693 w 1432618"/>
              <a:gd name="connsiteY21-5228" fmla="*/ 1527175 h 3588041"/>
              <a:gd name="connsiteX22-5229" fmla="*/ 835718 w 1432618"/>
              <a:gd name="connsiteY22-5230" fmla="*/ 1895475 h 3588041"/>
              <a:gd name="connsiteX23-5231" fmla="*/ 1003993 w 1432618"/>
              <a:gd name="connsiteY23-5232" fmla="*/ 2308225 h 3588041"/>
              <a:gd name="connsiteX24-5233" fmla="*/ 896043 w 1432618"/>
              <a:gd name="connsiteY24-5234" fmla="*/ 2578100 h 3588041"/>
              <a:gd name="connsiteX25-5235" fmla="*/ 1213543 w 1432618"/>
              <a:gd name="connsiteY25-5236" fmla="*/ 2533650 h 3588041"/>
              <a:gd name="connsiteX26-5237" fmla="*/ 1432618 w 1432618"/>
              <a:gd name="connsiteY26-5238" fmla="*/ 2626519 h 3588041"/>
              <a:gd name="connsiteX27-5239" fmla="*/ 1188143 w 1432618"/>
              <a:gd name="connsiteY27-5240" fmla="*/ 2590800 h 3588041"/>
              <a:gd name="connsiteX28-5241" fmla="*/ 832543 w 1432618"/>
              <a:gd name="connsiteY28-5242" fmla="*/ 2733675 h 3588041"/>
              <a:gd name="connsiteX29-5243" fmla="*/ 689668 w 1432618"/>
              <a:gd name="connsiteY29-5244" fmla="*/ 3086100 h 3588041"/>
              <a:gd name="connsiteX30-5245" fmla="*/ 918268 w 1432618"/>
              <a:gd name="connsiteY30-5246" fmla="*/ 3419475 h 3588041"/>
              <a:gd name="connsiteX31-5247" fmla="*/ 1016693 w 1432618"/>
              <a:gd name="connsiteY31-5248" fmla="*/ 3581400 h 3588041"/>
              <a:gd name="connsiteX0-5249" fmla="*/ 1016693 w 1432618"/>
              <a:gd name="connsiteY0-5250" fmla="*/ 3581400 h 3588041"/>
              <a:gd name="connsiteX1-5251" fmla="*/ 591243 w 1432618"/>
              <a:gd name="connsiteY1-5252" fmla="*/ 3587750 h 3588041"/>
              <a:gd name="connsiteX2-5253" fmla="*/ 394393 w 1432618"/>
              <a:gd name="connsiteY2-5254" fmla="*/ 3076575 h 3588041"/>
              <a:gd name="connsiteX3-5255" fmla="*/ 746818 w 1432618"/>
              <a:gd name="connsiteY3-5256" fmla="*/ 2381250 h 3588041"/>
              <a:gd name="connsiteX4-5257" fmla="*/ 560128 w 1432618"/>
              <a:gd name="connsiteY4-5258" fmla="*/ 1922145 h 3588041"/>
              <a:gd name="connsiteX5-5259" fmla="*/ 58 w 1432618"/>
              <a:gd name="connsiteY5-5260" fmla="*/ 1870710 h 3588041"/>
              <a:gd name="connsiteX6-5261" fmla="*/ 394393 w 1432618"/>
              <a:gd name="connsiteY6-5262" fmla="*/ 1743075 h 3588041"/>
              <a:gd name="connsiteX7-5263" fmla="*/ 642043 w 1432618"/>
              <a:gd name="connsiteY7-5264" fmla="*/ 1876425 h 3588041"/>
              <a:gd name="connsiteX8-5265" fmla="*/ 689668 w 1432618"/>
              <a:gd name="connsiteY8-5266" fmla="*/ 1647825 h 3588041"/>
              <a:gd name="connsiteX9-5267" fmla="*/ 823018 w 1432618"/>
              <a:gd name="connsiteY9-5268" fmla="*/ 1333500 h 3588041"/>
              <a:gd name="connsiteX10-5269" fmla="*/ 763487 w 1432618"/>
              <a:gd name="connsiteY10-5270" fmla="*/ 823913 h 3588041"/>
              <a:gd name="connsiteX11-5271" fmla="*/ 388043 w 1432618"/>
              <a:gd name="connsiteY11-5272" fmla="*/ 695325 h 3588041"/>
              <a:gd name="connsiteX12-5273" fmla="*/ 781744 w 1432618"/>
              <a:gd name="connsiteY12-5274" fmla="*/ 724693 h 3588041"/>
              <a:gd name="connsiteX13-5275" fmla="*/ 799206 w 1432618"/>
              <a:gd name="connsiteY13-5276" fmla="*/ 441325 h 3588041"/>
              <a:gd name="connsiteX14-5277" fmla="*/ 886518 w 1432618"/>
              <a:gd name="connsiteY14-5278" fmla="*/ 0 h 3588041"/>
              <a:gd name="connsiteX15-5279" fmla="*/ 857943 w 1432618"/>
              <a:gd name="connsiteY15-5280" fmla="*/ 679450 h 3588041"/>
              <a:gd name="connsiteX16-5281" fmla="*/ 921443 w 1432618"/>
              <a:gd name="connsiteY16-5282" fmla="*/ 1047750 h 3588041"/>
              <a:gd name="connsiteX17-5283" fmla="*/ 930968 w 1432618"/>
              <a:gd name="connsiteY17-5284" fmla="*/ 1295400 h 3588041"/>
              <a:gd name="connsiteX18-5285" fmla="*/ 1099243 w 1432618"/>
              <a:gd name="connsiteY18-5286" fmla="*/ 1190625 h 3588041"/>
              <a:gd name="connsiteX19-5287" fmla="*/ 1375468 w 1432618"/>
              <a:gd name="connsiteY19-5288" fmla="*/ 1171575 h 3588041"/>
              <a:gd name="connsiteX20-5289" fmla="*/ 1108768 w 1432618"/>
              <a:gd name="connsiteY20-5290" fmla="*/ 1254125 h 3588041"/>
              <a:gd name="connsiteX21-5291" fmla="*/ 889693 w 1432618"/>
              <a:gd name="connsiteY21-5292" fmla="*/ 1527175 h 3588041"/>
              <a:gd name="connsiteX22-5293" fmla="*/ 835718 w 1432618"/>
              <a:gd name="connsiteY22-5294" fmla="*/ 1895475 h 3588041"/>
              <a:gd name="connsiteX23-5295" fmla="*/ 1003993 w 1432618"/>
              <a:gd name="connsiteY23-5296" fmla="*/ 2308225 h 3588041"/>
              <a:gd name="connsiteX24-5297" fmla="*/ 896043 w 1432618"/>
              <a:gd name="connsiteY24-5298" fmla="*/ 2578100 h 3588041"/>
              <a:gd name="connsiteX25-5299" fmla="*/ 1213543 w 1432618"/>
              <a:gd name="connsiteY25-5300" fmla="*/ 2533650 h 3588041"/>
              <a:gd name="connsiteX26-5301" fmla="*/ 1432618 w 1432618"/>
              <a:gd name="connsiteY26-5302" fmla="*/ 2626519 h 3588041"/>
              <a:gd name="connsiteX27-5303" fmla="*/ 1188143 w 1432618"/>
              <a:gd name="connsiteY27-5304" fmla="*/ 2590800 h 3588041"/>
              <a:gd name="connsiteX28-5305" fmla="*/ 832543 w 1432618"/>
              <a:gd name="connsiteY28-5306" fmla="*/ 2733675 h 3588041"/>
              <a:gd name="connsiteX29-5307" fmla="*/ 689668 w 1432618"/>
              <a:gd name="connsiteY29-5308" fmla="*/ 3086100 h 3588041"/>
              <a:gd name="connsiteX30-5309" fmla="*/ 918268 w 1432618"/>
              <a:gd name="connsiteY30-5310" fmla="*/ 3419475 h 3588041"/>
              <a:gd name="connsiteX31-5311" fmla="*/ 1016693 w 1432618"/>
              <a:gd name="connsiteY31-5312" fmla="*/ 3581400 h 3588041"/>
              <a:gd name="connsiteX0-5313" fmla="*/ 1016693 w 1432618"/>
              <a:gd name="connsiteY0-5314" fmla="*/ 3581400 h 3588041"/>
              <a:gd name="connsiteX1-5315" fmla="*/ 591243 w 1432618"/>
              <a:gd name="connsiteY1-5316" fmla="*/ 3587750 h 3588041"/>
              <a:gd name="connsiteX2-5317" fmla="*/ 394393 w 1432618"/>
              <a:gd name="connsiteY2-5318" fmla="*/ 3076575 h 3588041"/>
              <a:gd name="connsiteX3-5319" fmla="*/ 746818 w 1432618"/>
              <a:gd name="connsiteY3-5320" fmla="*/ 2381250 h 3588041"/>
              <a:gd name="connsiteX4-5321" fmla="*/ 560128 w 1432618"/>
              <a:gd name="connsiteY4-5322" fmla="*/ 1922145 h 3588041"/>
              <a:gd name="connsiteX5-5323" fmla="*/ 58 w 1432618"/>
              <a:gd name="connsiteY5-5324" fmla="*/ 1870710 h 3588041"/>
              <a:gd name="connsiteX6-5325" fmla="*/ 394393 w 1432618"/>
              <a:gd name="connsiteY6-5326" fmla="*/ 1743075 h 3588041"/>
              <a:gd name="connsiteX7-5327" fmla="*/ 642043 w 1432618"/>
              <a:gd name="connsiteY7-5328" fmla="*/ 1876425 h 3588041"/>
              <a:gd name="connsiteX8-5329" fmla="*/ 689668 w 1432618"/>
              <a:gd name="connsiteY8-5330" fmla="*/ 1647825 h 3588041"/>
              <a:gd name="connsiteX9-5331" fmla="*/ 823018 w 1432618"/>
              <a:gd name="connsiteY9-5332" fmla="*/ 1333500 h 3588041"/>
              <a:gd name="connsiteX10-5333" fmla="*/ 763487 w 1432618"/>
              <a:gd name="connsiteY10-5334" fmla="*/ 823913 h 3588041"/>
              <a:gd name="connsiteX11-5335" fmla="*/ 388043 w 1432618"/>
              <a:gd name="connsiteY11-5336" fmla="*/ 695325 h 3588041"/>
              <a:gd name="connsiteX12-5337" fmla="*/ 781744 w 1432618"/>
              <a:gd name="connsiteY12-5338" fmla="*/ 724693 h 3588041"/>
              <a:gd name="connsiteX13-5339" fmla="*/ 799206 w 1432618"/>
              <a:gd name="connsiteY13-5340" fmla="*/ 441325 h 3588041"/>
              <a:gd name="connsiteX14-5341" fmla="*/ 886518 w 1432618"/>
              <a:gd name="connsiteY14-5342" fmla="*/ 0 h 3588041"/>
              <a:gd name="connsiteX15-5343" fmla="*/ 857943 w 1432618"/>
              <a:gd name="connsiteY15-5344" fmla="*/ 679450 h 3588041"/>
              <a:gd name="connsiteX16-5345" fmla="*/ 921443 w 1432618"/>
              <a:gd name="connsiteY16-5346" fmla="*/ 1047750 h 3588041"/>
              <a:gd name="connsiteX17-5347" fmla="*/ 930968 w 1432618"/>
              <a:gd name="connsiteY17-5348" fmla="*/ 1295400 h 3588041"/>
              <a:gd name="connsiteX18-5349" fmla="*/ 1099243 w 1432618"/>
              <a:gd name="connsiteY18-5350" fmla="*/ 1190625 h 3588041"/>
              <a:gd name="connsiteX19-5351" fmla="*/ 1375468 w 1432618"/>
              <a:gd name="connsiteY19-5352" fmla="*/ 1171575 h 3588041"/>
              <a:gd name="connsiteX20-5353" fmla="*/ 1108768 w 1432618"/>
              <a:gd name="connsiteY20-5354" fmla="*/ 1254125 h 3588041"/>
              <a:gd name="connsiteX21-5355" fmla="*/ 889693 w 1432618"/>
              <a:gd name="connsiteY21-5356" fmla="*/ 1527175 h 3588041"/>
              <a:gd name="connsiteX22-5357" fmla="*/ 835718 w 1432618"/>
              <a:gd name="connsiteY22-5358" fmla="*/ 1895475 h 3588041"/>
              <a:gd name="connsiteX23-5359" fmla="*/ 1003993 w 1432618"/>
              <a:gd name="connsiteY23-5360" fmla="*/ 2308225 h 3588041"/>
              <a:gd name="connsiteX24-5361" fmla="*/ 896043 w 1432618"/>
              <a:gd name="connsiteY24-5362" fmla="*/ 2578100 h 3588041"/>
              <a:gd name="connsiteX25-5363" fmla="*/ 1213543 w 1432618"/>
              <a:gd name="connsiteY25-5364" fmla="*/ 2533650 h 3588041"/>
              <a:gd name="connsiteX26-5365" fmla="*/ 1432618 w 1432618"/>
              <a:gd name="connsiteY26-5366" fmla="*/ 2626519 h 3588041"/>
              <a:gd name="connsiteX27-5367" fmla="*/ 1188143 w 1432618"/>
              <a:gd name="connsiteY27-5368" fmla="*/ 2590800 h 3588041"/>
              <a:gd name="connsiteX28-5369" fmla="*/ 832543 w 1432618"/>
              <a:gd name="connsiteY28-5370" fmla="*/ 2733675 h 3588041"/>
              <a:gd name="connsiteX29-5371" fmla="*/ 689668 w 1432618"/>
              <a:gd name="connsiteY29-5372" fmla="*/ 3086100 h 3588041"/>
              <a:gd name="connsiteX30-5373" fmla="*/ 918268 w 1432618"/>
              <a:gd name="connsiteY30-5374" fmla="*/ 3419475 h 3588041"/>
              <a:gd name="connsiteX31-5375" fmla="*/ 1016693 w 1432618"/>
              <a:gd name="connsiteY31-5376" fmla="*/ 3581400 h 3588041"/>
              <a:gd name="connsiteX0-5377" fmla="*/ 1016693 w 1432618"/>
              <a:gd name="connsiteY0-5378" fmla="*/ 3581400 h 3588041"/>
              <a:gd name="connsiteX1-5379" fmla="*/ 591243 w 1432618"/>
              <a:gd name="connsiteY1-5380" fmla="*/ 3587750 h 3588041"/>
              <a:gd name="connsiteX2-5381" fmla="*/ 394393 w 1432618"/>
              <a:gd name="connsiteY2-5382" fmla="*/ 3076575 h 3588041"/>
              <a:gd name="connsiteX3-5383" fmla="*/ 746818 w 1432618"/>
              <a:gd name="connsiteY3-5384" fmla="*/ 2381250 h 3588041"/>
              <a:gd name="connsiteX4-5385" fmla="*/ 560128 w 1432618"/>
              <a:gd name="connsiteY4-5386" fmla="*/ 1922145 h 3588041"/>
              <a:gd name="connsiteX5-5387" fmla="*/ 58 w 1432618"/>
              <a:gd name="connsiteY5-5388" fmla="*/ 1870710 h 3588041"/>
              <a:gd name="connsiteX6-5389" fmla="*/ 394393 w 1432618"/>
              <a:gd name="connsiteY6-5390" fmla="*/ 1743075 h 3588041"/>
              <a:gd name="connsiteX7-5391" fmla="*/ 642043 w 1432618"/>
              <a:gd name="connsiteY7-5392" fmla="*/ 1876425 h 3588041"/>
              <a:gd name="connsiteX8-5393" fmla="*/ 689668 w 1432618"/>
              <a:gd name="connsiteY8-5394" fmla="*/ 1647825 h 3588041"/>
              <a:gd name="connsiteX9-5395" fmla="*/ 823018 w 1432618"/>
              <a:gd name="connsiteY9-5396" fmla="*/ 1333500 h 3588041"/>
              <a:gd name="connsiteX10-5397" fmla="*/ 763487 w 1432618"/>
              <a:gd name="connsiteY10-5398" fmla="*/ 823913 h 3588041"/>
              <a:gd name="connsiteX11-5399" fmla="*/ 388043 w 1432618"/>
              <a:gd name="connsiteY11-5400" fmla="*/ 695325 h 3588041"/>
              <a:gd name="connsiteX12-5401" fmla="*/ 781744 w 1432618"/>
              <a:gd name="connsiteY12-5402" fmla="*/ 724693 h 3588041"/>
              <a:gd name="connsiteX13-5403" fmla="*/ 799206 w 1432618"/>
              <a:gd name="connsiteY13-5404" fmla="*/ 441325 h 3588041"/>
              <a:gd name="connsiteX14-5405" fmla="*/ 886518 w 1432618"/>
              <a:gd name="connsiteY14-5406" fmla="*/ 0 h 3588041"/>
              <a:gd name="connsiteX15-5407" fmla="*/ 857943 w 1432618"/>
              <a:gd name="connsiteY15-5408" fmla="*/ 679450 h 3588041"/>
              <a:gd name="connsiteX16-5409" fmla="*/ 921443 w 1432618"/>
              <a:gd name="connsiteY16-5410" fmla="*/ 1047750 h 3588041"/>
              <a:gd name="connsiteX17-5411" fmla="*/ 930968 w 1432618"/>
              <a:gd name="connsiteY17-5412" fmla="*/ 1295400 h 3588041"/>
              <a:gd name="connsiteX18-5413" fmla="*/ 1102418 w 1432618"/>
              <a:gd name="connsiteY18-5414" fmla="*/ 1187450 h 3588041"/>
              <a:gd name="connsiteX19-5415" fmla="*/ 1375468 w 1432618"/>
              <a:gd name="connsiteY19-5416" fmla="*/ 1171575 h 3588041"/>
              <a:gd name="connsiteX20-5417" fmla="*/ 1108768 w 1432618"/>
              <a:gd name="connsiteY20-5418" fmla="*/ 1254125 h 3588041"/>
              <a:gd name="connsiteX21-5419" fmla="*/ 889693 w 1432618"/>
              <a:gd name="connsiteY21-5420" fmla="*/ 1527175 h 3588041"/>
              <a:gd name="connsiteX22-5421" fmla="*/ 835718 w 1432618"/>
              <a:gd name="connsiteY22-5422" fmla="*/ 1895475 h 3588041"/>
              <a:gd name="connsiteX23-5423" fmla="*/ 1003993 w 1432618"/>
              <a:gd name="connsiteY23-5424" fmla="*/ 2308225 h 3588041"/>
              <a:gd name="connsiteX24-5425" fmla="*/ 896043 w 1432618"/>
              <a:gd name="connsiteY24-5426" fmla="*/ 2578100 h 3588041"/>
              <a:gd name="connsiteX25-5427" fmla="*/ 1213543 w 1432618"/>
              <a:gd name="connsiteY25-5428" fmla="*/ 2533650 h 3588041"/>
              <a:gd name="connsiteX26-5429" fmla="*/ 1432618 w 1432618"/>
              <a:gd name="connsiteY26-5430" fmla="*/ 2626519 h 3588041"/>
              <a:gd name="connsiteX27-5431" fmla="*/ 1188143 w 1432618"/>
              <a:gd name="connsiteY27-5432" fmla="*/ 2590800 h 3588041"/>
              <a:gd name="connsiteX28-5433" fmla="*/ 832543 w 1432618"/>
              <a:gd name="connsiteY28-5434" fmla="*/ 2733675 h 3588041"/>
              <a:gd name="connsiteX29-5435" fmla="*/ 689668 w 1432618"/>
              <a:gd name="connsiteY29-5436" fmla="*/ 3086100 h 3588041"/>
              <a:gd name="connsiteX30-5437" fmla="*/ 918268 w 1432618"/>
              <a:gd name="connsiteY30-5438" fmla="*/ 3419475 h 3588041"/>
              <a:gd name="connsiteX31-5439" fmla="*/ 1016693 w 1432618"/>
              <a:gd name="connsiteY31-5440" fmla="*/ 3581400 h 3588041"/>
              <a:gd name="connsiteX0-5441" fmla="*/ 1016693 w 1432618"/>
              <a:gd name="connsiteY0-5442" fmla="*/ 3581400 h 3588041"/>
              <a:gd name="connsiteX1-5443" fmla="*/ 591243 w 1432618"/>
              <a:gd name="connsiteY1-5444" fmla="*/ 3587750 h 3588041"/>
              <a:gd name="connsiteX2-5445" fmla="*/ 394393 w 1432618"/>
              <a:gd name="connsiteY2-5446" fmla="*/ 3076575 h 3588041"/>
              <a:gd name="connsiteX3-5447" fmla="*/ 746818 w 1432618"/>
              <a:gd name="connsiteY3-5448" fmla="*/ 2381250 h 3588041"/>
              <a:gd name="connsiteX4-5449" fmla="*/ 560128 w 1432618"/>
              <a:gd name="connsiteY4-5450" fmla="*/ 1922145 h 3588041"/>
              <a:gd name="connsiteX5-5451" fmla="*/ 58 w 1432618"/>
              <a:gd name="connsiteY5-5452" fmla="*/ 1870710 h 3588041"/>
              <a:gd name="connsiteX6-5453" fmla="*/ 394393 w 1432618"/>
              <a:gd name="connsiteY6-5454" fmla="*/ 1743075 h 3588041"/>
              <a:gd name="connsiteX7-5455" fmla="*/ 642043 w 1432618"/>
              <a:gd name="connsiteY7-5456" fmla="*/ 1876425 h 3588041"/>
              <a:gd name="connsiteX8-5457" fmla="*/ 689668 w 1432618"/>
              <a:gd name="connsiteY8-5458" fmla="*/ 1647825 h 3588041"/>
              <a:gd name="connsiteX9-5459" fmla="*/ 823018 w 1432618"/>
              <a:gd name="connsiteY9-5460" fmla="*/ 1333500 h 3588041"/>
              <a:gd name="connsiteX10-5461" fmla="*/ 763487 w 1432618"/>
              <a:gd name="connsiteY10-5462" fmla="*/ 823913 h 3588041"/>
              <a:gd name="connsiteX11-5463" fmla="*/ 388043 w 1432618"/>
              <a:gd name="connsiteY11-5464" fmla="*/ 695325 h 3588041"/>
              <a:gd name="connsiteX12-5465" fmla="*/ 781744 w 1432618"/>
              <a:gd name="connsiteY12-5466" fmla="*/ 724693 h 3588041"/>
              <a:gd name="connsiteX13-5467" fmla="*/ 799206 w 1432618"/>
              <a:gd name="connsiteY13-5468" fmla="*/ 441325 h 3588041"/>
              <a:gd name="connsiteX14-5469" fmla="*/ 886518 w 1432618"/>
              <a:gd name="connsiteY14-5470" fmla="*/ 0 h 3588041"/>
              <a:gd name="connsiteX15-5471" fmla="*/ 857943 w 1432618"/>
              <a:gd name="connsiteY15-5472" fmla="*/ 679450 h 3588041"/>
              <a:gd name="connsiteX16-5473" fmla="*/ 921443 w 1432618"/>
              <a:gd name="connsiteY16-5474" fmla="*/ 1047750 h 3588041"/>
              <a:gd name="connsiteX17-5475" fmla="*/ 930968 w 1432618"/>
              <a:gd name="connsiteY17-5476" fmla="*/ 1295400 h 3588041"/>
              <a:gd name="connsiteX18-5477" fmla="*/ 1102418 w 1432618"/>
              <a:gd name="connsiteY18-5478" fmla="*/ 1187450 h 3588041"/>
              <a:gd name="connsiteX19-5479" fmla="*/ 1375468 w 1432618"/>
              <a:gd name="connsiteY19-5480" fmla="*/ 1171575 h 3588041"/>
              <a:gd name="connsiteX20-5481" fmla="*/ 1108768 w 1432618"/>
              <a:gd name="connsiteY20-5482" fmla="*/ 1254125 h 3588041"/>
              <a:gd name="connsiteX21-5483" fmla="*/ 889693 w 1432618"/>
              <a:gd name="connsiteY21-5484" fmla="*/ 1527175 h 3588041"/>
              <a:gd name="connsiteX22-5485" fmla="*/ 835718 w 1432618"/>
              <a:gd name="connsiteY22-5486" fmla="*/ 1895475 h 3588041"/>
              <a:gd name="connsiteX23-5487" fmla="*/ 1003993 w 1432618"/>
              <a:gd name="connsiteY23-5488" fmla="*/ 2308225 h 3588041"/>
              <a:gd name="connsiteX24-5489" fmla="*/ 896043 w 1432618"/>
              <a:gd name="connsiteY24-5490" fmla="*/ 2578100 h 3588041"/>
              <a:gd name="connsiteX25-5491" fmla="*/ 1213543 w 1432618"/>
              <a:gd name="connsiteY25-5492" fmla="*/ 2533650 h 3588041"/>
              <a:gd name="connsiteX26-5493" fmla="*/ 1432618 w 1432618"/>
              <a:gd name="connsiteY26-5494" fmla="*/ 2626519 h 3588041"/>
              <a:gd name="connsiteX27-5495" fmla="*/ 1188143 w 1432618"/>
              <a:gd name="connsiteY27-5496" fmla="*/ 2590800 h 3588041"/>
              <a:gd name="connsiteX28-5497" fmla="*/ 832543 w 1432618"/>
              <a:gd name="connsiteY28-5498" fmla="*/ 2733675 h 3588041"/>
              <a:gd name="connsiteX29-5499" fmla="*/ 689668 w 1432618"/>
              <a:gd name="connsiteY29-5500" fmla="*/ 3086100 h 3588041"/>
              <a:gd name="connsiteX30-5501" fmla="*/ 918268 w 1432618"/>
              <a:gd name="connsiteY30-5502" fmla="*/ 3419475 h 3588041"/>
              <a:gd name="connsiteX31-5503" fmla="*/ 1016693 w 1432618"/>
              <a:gd name="connsiteY31-5504" fmla="*/ 3581400 h 3588041"/>
              <a:gd name="connsiteX0-5505" fmla="*/ 1016693 w 1432618"/>
              <a:gd name="connsiteY0-5506" fmla="*/ 3581400 h 3588041"/>
              <a:gd name="connsiteX1-5507" fmla="*/ 591243 w 1432618"/>
              <a:gd name="connsiteY1-5508" fmla="*/ 3587750 h 3588041"/>
              <a:gd name="connsiteX2-5509" fmla="*/ 394393 w 1432618"/>
              <a:gd name="connsiteY2-5510" fmla="*/ 3076575 h 3588041"/>
              <a:gd name="connsiteX3-5511" fmla="*/ 746818 w 1432618"/>
              <a:gd name="connsiteY3-5512" fmla="*/ 2381250 h 3588041"/>
              <a:gd name="connsiteX4-5513" fmla="*/ 560128 w 1432618"/>
              <a:gd name="connsiteY4-5514" fmla="*/ 1922145 h 3588041"/>
              <a:gd name="connsiteX5-5515" fmla="*/ 58 w 1432618"/>
              <a:gd name="connsiteY5-5516" fmla="*/ 1870710 h 3588041"/>
              <a:gd name="connsiteX6-5517" fmla="*/ 394393 w 1432618"/>
              <a:gd name="connsiteY6-5518" fmla="*/ 1743075 h 3588041"/>
              <a:gd name="connsiteX7-5519" fmla="*/ 642043 w 1432618"/>
              <a:gd name="connsiteY7-5520" fmla="*/ 1876425 h 3588041"/>
              <a:gd name="connsiteX8-5521" fmla="*/ 705543 w 1432618"/>
              <a:gd name="connsiteY8-5522" fmla="*/ 1647825 h 3588041"/>
              <a:gd name="connsiteX9-5523" fmla="*/ 823018 w 1432618"/>
              <a:gd name="connsiteY9-5524" fmla="*/ 1333500 h 3588041"/>
              <a:gd name="connsiteX10-5525" fmla="*/ 763487 w 1432618"/>
              <a:gd name="connsiteY10-5526" fmla="*/ 823913 h 3588041"/>
              <a:gd name="connsiteX11-5527" fmla="*/ 388043 w 1432618"/>
              <a:gd name="connsiteY11-5528" fmla="*/ 695325 h 3588041"/>
              <a:gd name="connsiteX12-5529" fmla="*/ 781744 w 1432618"/>
              <a:gd name="connsiteY12-5530" fmla="*/ 724693 h 3588041"/>
              <a:gd name="connsiteX13-5531" fmla="*/ 799206 w 1432618"/>
              <a:gd name="connsiteY13-5532" fmla="*/ 441325 h 3588041"/>
              <a:gd name="connsiteX14-5533" fmla="*/ 886518 w 1432618"/>
              <a:gd name="connsiteY14-5534" fmla="*/ 0 h 3588041"/>
              <a:gd name="connsiteX15-5535" fmla="*/ 857943 w 1432618"/>
              <a:gd name="connsiteY15-5536" fmla="*/ 679450 h 3588041"/>
              <a:gd name="connsiteX16-5537" fmla="*/ 921443 w 1432618"/>
              <a:gd name="connsiteY16-5538" fmla="*/ 1047750 h 3588041"/>
              <a:gd name="connsiteX17-5539" fmla="*/ 930968 w 1432618"/>
              <a:gd name="connsiteY17-5540" fmla="*/ 1295400 h 3588041"/>
              <a:gd name="connsiteX18-5541" fmla="*/ 1102418 w 1432618"/>
              <a:gd name="connsiteY18-5542" fmla="*/ 1187450 h 3588041"/>
              <a:gd name="connsiteX19-5543" fmla="*/ 1375468 w 1432618"/>
              <a:gd name="connsiteY19-5544" fmla="*/ 1171575 h 3588041"/>
              <a:gd name="connsiteX20-5545" fmla="*/ 1108768 w 1432618"/>
              <a:gd name="connsiteY20-5546" fmla="*/ 1254125 h 3588041"/>
              <a:gd name="connsiteX21-5547" fmla="*/ 889693 w 1432618"/>
              <a:gd name="connsiteY21-5548" fmla="*/ 1527175 h 3588041"/>
              <a:gd name="connsiteX22-5549" fmla="*/ 835718 w 1432618"/>
              <a:gd name="connsiteY22-5550" fmla="*/ 1895475 h 3588041"/>
              <a:gd name="connsiteX23-5551" fmla="*/ 1003993 w 1432618"/>
              <a:gd name="connsiteY23-5552" fmla="*/ 2308225 h 3588041"/>
              <a:gd name="connsiteX24-5553" fmla="*/ 896043 w 1432618"/>
              <a:gd name="connsiteY24-5554" fmla="*/ 2578100 h 3588041"/>
              <a:gd name="connsiteX25-5555" fmla="*/ 1213543 w 1432618"/>
              <a:gd name="connsiteY25-5556" fmla="*/ 2533650 h 3588041"/>
              <a:gd name="connsiteX26-5557" fmla="*/ 1432618 w 1432618"/>
              <a:gd name="connsiteY26-5558" fmla="*/ 2626519 h 3588041"/>
              <a:gd name="connsiteX27-5559" fmla="*/ 1188143 w 1432618"/>
              <a:gd name="connsiteY27-5560" fmla="*/ 2590800 h 3588041"/>
              <a:gd name="connsiteX28-5561" fmla="*/ 832543 w 1432618"/>
              <a:gd name="connsiteY28-5562" fmla="*/ 2733675 h 3588041"/>
              <a:gd name="connsiteX29-5563" fmla="*/ 689668 w 1432618"/>
              <a:gd name="connsiteY29-5564" fmla="*/ 3086100 h 3588041"/>
              <a:gd name="connsiteX30-5565" fmla="*/ 918268 w 1432618"/>
              <a:gd name="connsiteY30-5566" fmla="*/ 3419475 h 3588041"/>
              <a:gd name="connsiteX31-5567" fmla="*/ 1016693 w 1432618"/>
              <a:gd name="connsiteY31-5568" fmla="*/ 3581400 h 3588041"/>
              <a:gd name="connsiteX0-5569" fmla="*/ 1016693 w 1432618"/>
              <a:gd name="connsiteY0-5570" fmla="*/ 3581400 h 3588041"/>
              <a:gd name="connsiteX1-5571" fmla="*/ 591243 w 1432618"/>
              <a:gd name="connsiteY1-5572" fmla="*/ 3587750 h 3588041"/>
              <a:gd name="connsiteX2-5573" fmla="*/ 394393 w 1432618"/>
              <a:gd name="connsiteY2-5574" fmla="*/ 3076575 h 3588041"/>
              <a:gd name="connsiteX3-5575" fmla="*/ 746818 w 1432618"/>
              <a:gd name="connsiteY3-5576" fmla="*/ 2381250 h 3588041"/>
              <a:gd name="connsiteX4-5577" fmla="*/ 560128 w 1432618"/>
              <a:gd name="connsiteY4-5578" fmla="*/ 1922145 h 3588041"/>
              <a:gd name="connsiteX5-5579" fmla="*/ 58 w 1432618"/>
              <a:gd name="connsiteY5-5580" fmla="*/ 1870710 h 3588041"/>
              <a:gd name="connsiteX6-5581" fmla="*/ 394393 w 1432618"/>
              <a:gd name="connsiteY6-5582" fmla="*/ 1743075 h 3588041"/>
              <a:gd name="connsiteX7-5583" fmla="*/ 642043 w 1432618"/>
              <a:gd name="connsiteY7-5584" fmla="*/ 1876425 h 3588041"/>
              <a:gd name="connsiteX8-5585" fmla="*/ 705543 w 1432618"/>
              <a:gd name="connsiteY8-5586" fmla="*/ 1647825 h 3588041"/>
              <a:gd name="connsiteX9-5587" fmla="*/ 823018 w 1432618"/>
              <a:gd name="connsiteY9-5588" fmla="*/ 1333500 h 3588041"/>
              <a:gd name="connsiteX10-5589" fmla="*/ 763487 w 1432618"/>
              <a:gd name="connsiteY10-5590" fmla="*/ 823913 h 3588041"/>
              <a:gd name="connsiteX11-5591" fmla="*/ 388043 w 1432618"/>
              <a:gd name="connsiteY11-5592" fmla="*/ 695325 h 3588041"/>
              <a:gd name="connsiteX12-5593" fmla="*/ 781744 w 1432618"/>
              <a:gd name="connsiteY12-5594" fmla="*/ 724693 h 3588041"/>
              <a:gd name="connsiteX13-5595" fmla="*/ 799206 w 1432618"/>
              <a:gd name="connsiteY13-5596" fmla="*/ 441325 h 3588041"/>
              <a:gd name="connsiteX14-5597" fmla="*/ 886518 w 1432618"/>
              <a:gd name="connsiteY14-5598" fmla="*/ 0 h 3588041"/>
              <a:gd name="connsiteX15-5599" fmla="*/ 857943 w 1432618"/>
              <a:gd name="connsiteY15-5600" fmla="*/ 679450 h 3588041"/>
              <a:gd name="connsiteX16-5601" fmla="*/ 921443 w 1432618"/>
              <a:gd name="connsiteY16-5602" fmla="*/ 1047750 h 3588041"/>
              <a:gd name="connsiteX17-5603" fmla="*/ 930968 w 1432618"/>
              <a:gd name="connsiteY17-5604" fmla="*/ 1295400 h 3588041"/>
              <a:gd name="connsiteX18-5605" fmla="*/ 1102418 w 1432618"/>
              <a:gd name="connsiteY18-5606" fmla="*/ 1187450 h 3588041"/>
              <a:gd name="connsiteX19-5607" fmla="*/ 1375468 w 1432618"/>
              <a:gd name="connsiteY19-5608" fmla="*/ 1171575 h 3588041"/>
              <a:gd name="connsiteX20-5609" fmla="*/ 1108768 w 1432618"/>
              <a:gd name="connsiteY20-5610" fmla="*/ 1254125 h 3588041"/>
              <a:gd name="connsiteX21-5611" fmla="*/ 889693 w 1432618"/>
              <a:gd name="connsiteY21-5612" fmla="*/ 1527175 h 3588041"/>
              <a:gd name="connsiteX22-5613" fmla="*/ 835718 w 1432618"/>
              <a:gd name="connsiteY22-5614" fmla="*/ 1895475 h 3588041"/>
              <a:gd name="connsiteX23-5615" fmla="*/ 1003993 w 1432618"/>
              <a:gd name="connsiteY23-5616" fmla="*/ 2308225 h 3588041"/>
              <a:gd name="connsiteX24-5617" fmla="*/ 896043 w 1432618"/>
              <a:gd name="connsiteY24-5618" fmla="*/ 2578100 h 3588041"/>
              <a:gd name="connsiteX25-5619" fmla="*/ 1213543 w 1432618"/>
              <a:gd name="connsiteY25-5620" fmla="*/ 2533650 h 3588041"/>
              <a:gd name="connsiteX26-5621" fmla="*/ 1432618 w 1432618"/>
              <a:gd name="connsiteY26-5622" fmla="*/ 2626519 h 3588041"/>
              <a:gd name="connsiteX27-5623" fmla="*/ 1188143 w 1432618"/>
              <a:gd name="connsiteY27-5624" fmla="*/ 2590800 h 3588041"/>
              <a:gd name="connsiteX28-5625" fmla="*/ 832543 w 1432618"/>
              <a:gd name="connsiteY28-5626" fmla="*/ 2733675 h 3588041"/>
              <a:gd name="connsiteX29-5627" fmla="*/ 689668 w 1432618"/>
              <a:gd name="connsiteY29-5628" fmla="*/ 3086100 h 3588041"/>
              <a:gd name="connsiteX30-5629" fmla="*/ 918268 w 1432618"/>
              <a:gd name="connsiteY30-5630" fmla="*/ 3419475 h 3588041"/>
              <a:gd name="connsiteX31-5631" fmla="*/ 1016693 w 1432618"/>
              <a:gd name="connsiteY31-5632" fmla="*/ 3581400 h 3588041"/>
              <a:gd name="connsiteX0-5633" fmla="*/ 1016693 w 1432618"/>
              <a:gd name="connsiteY0-5634" fmla="*/ 3581400 h 3588041"/>
              <a:gd name="connsiteX1-5635" fmla="*/ 591243 w 1432618"/>
              <a:gd name="connsiteY1-5636" fmla="*/ 3587750 h 3588041"/>
              <a:gd name="connsiteX2-5637" fmla="*/ 394393 w 1432618"/>
              <a:gd name="connsiteY2-5638" fmla="*/ 3076575 h 3588041"/>
              <a:gd name="connsiteX3-5639" fmla="*/ 746818 w 1432618"/>
              <a:gd name="connsiteY3-5640" fmla="*/ 2381250 h 3588041"/>
              <a:gd name="connsiteX4-5641" fmla="*/ 560128 w 1432618"/>
              <a:gd name="connsiteY4-5642" fmla="*/ 1922145 h 3588041"/>
              <a:gd name="connsiteX5-5643" fmla="*/ 58 w 1432618"/>
              <a:gd name="connsiteY5-5644" fmla="*/ 1870710 h 3588041"/>
              <a:gd name="connsiteX6-5645" fmla="*/ 394393 w 1432618"/>
              <a:gd name="connsiteY6-5646" fmla="*/ 1743075 h 3588041"/>
              <a:gd name="connsiteX7-5647" fmla="*/ 642043 w 1432618"/>
              <a:gd name="connsiteY7-5648" fmla="*/ 1876425 h 3588041"/>
              <a:gd name="connsiteX8-5649" fmla="*/ 705543 w 1432618"/>
              <a:gd name="connsiteY8-5650" fmla="*/ 1647825 h 3588041"/>
              <a:gd name="connsiteX9-5651" fmla="*/ 823018 w 1432618"/>
              <a:gd name="connsiteY9-5652" fmla="*/ 1333500 h 3588041"/>
              <a:gd name="connsiteX10-5653" fmla="*/ 763487 w 1432618"/>
              <a:gd name="connsiteY10-5654" fmla="*/ 823913 h 3588041"/>
              <a:gd name="connsiteX11-5655" fmla="*/ 388043 w 1432618"/>
              <a:gd name="connsiteY11-5656" fmla="*/ 695325 h 3588041"/>
              <a:gd name="connsiteX12-5657" fmla="*/ 781744 w 1432618"/>
              <a:gd name="connsiteY12-5658" fmla="*/ 724693 h 3588041"/>
              <a:gd name="connsiteX13-5659" fmla="*/ 799206 w 1432618"/>
              <a:gd name="connsiteY13-5660" fmla="*/ 441325 h 3588041"/>
              <a:gd name="connsiteX14-5661" fmla="*/ 886518 w 1432618"/>
              <a:gd name="connsiteY14-5662" fmla="*/ 0 h 3588041"/>
              <a:gd name="connsiteX15-5663" fmla="*/ 857943 w 1432618"/>
              <a:gd name="connsiteY15-5664" fmla="*/ 679450 h 3588041"/>
              <a:gd name="connsiteX16-5665" fmla="*/ 921443 w 1432618"/>
              <a:gd name="connsiteY16-5666" fmla="*/ 1047750 h 3588041"/>
              <a:gd name="connsiteX17-5667" fmla="*/ 930968 w 1432618"/>
              <a:gd name="connsiteY17-5668" fmla="*/ 1295400 h 3588041"/>
              <a:gd name="connsiteX18-5669" fmla="*/ 1102418 w 1432618"/>
              <a:gd name="connsiteY18-5670" fmla="*/ 1187450 h 3588041"/>
              <a:gd name="connsiteX19-5671" fmla="*/ 1375468 w 1432618"/>
              <a:gd name="connsiteY19-5672" fmla="*/ 1171575 h 3588041"/>
              <a:gd name="connsiteX20-5673" fmla="*/ 1108768 w 1432618"/>
              <a:gd name="connsiteY20-5674" fmla="*/ 1254125 h 3588041"/>
              <a:gd name="connsiteX21-5675" fmla="*/ 889693 w 1432618"/>
              <a:gd name="connsiteY21-5676" fmla="*/ 1527175 h 3588041"/>
              <a:gd name="connsiteX22-5677" fmla="*/ 835718 w 1432618"/>
              <a:gd name="connsiteY22-5678" fmla="*/ 1895475 h 3588041"/>
              <a:gd name="connsiteX23-5679" fmla="*/ 1003993 w 1432618"/>
              <a:gd name="connsiteY23-5680" fmla="*/ 2308225 h 3588041"/>
              <a:gd name="connsiteX24-5681" fmla="*/ 896043 w 1432618"/>
              <a:gd name="connsiteY24-5682" fmla="*/ 2578100 h 3588041"/>
              <a:gd name="connsiteX25-5683" fmla="*/ 1213543 w 1432618"/>
              <a:gd name="connsiteY25-5684" fmla="*/ 2533650 h 3588041"/>
              <a:gd name="connsiteX26-5685" fmla="*/ 1432618 w 1432618"/>
              <a:gd name="connsiteY26-5686" fmla="*/ 2626519 h 3588041"/>
              <a:gd name="connsiteX27-5687" fmla="*/ 1188143 w 1432618"/>
              <a:gd name="connsiteY27-5688" fmla="*/ 2590800 h 3588041"/>
              <a:gd name="connsiteX28-5689" fmla="*/ 832543 w 1432618"/>
              <a:gd name="connsiteY28-5690" fmla="*/ 2733675 h 3588041"/>
              <a:gd name="connsiteX29-5691" fmla="*/ 689668 w 1432618"/>
              <a:gd name="connsiteY29-5692" fmla="*/ 3086100 h 3588041"/>
              <a:gd name="connsiteX30-5693" fmla="*/ 918268 w 1432618"/>
              <a:gd name="connsiteY30-5694" fmla="*/ 3419475 h 3588041"/>
              <a:gd name="connsiteX31-5695" fmla="*/ 1016693 w 1432618"/>
              <a:gd name="connsiteY31-5696" fmla="*/ 3581400 h 3588041"/>
              <a:gd name="connsiteX0-5697" fmla="*/ 1016693 w 1432618"/>
              <a:gd name="connsiteY0-5698" fmla="*/ 3581400 h 3588041"/>
              <a:gd name="connsiteX1-5699" fmla="*/ 591243 w 1432618"/>
              <a:gd name="connsiteY1-5700" fmla="*/ 3587750 h 3588041"/>
              <a:gd name="connsiteX2-5701" fmla="*/ 394393 w 1432618"/>
              <a:gd name="connsiteY2-5702" fmla="*/ 3076575 h 3588041"/>
              <a:gd name="connsiteX3-5703" fmla="*/ 746818 w 1432618"/>
              <a:gd name="connsiteY3-5704" fmla="*/ 2381250 h 3588041"/>
              <a:gd name="connsiteX4-5705" fmla="*/ 560128 w 1432618"/>
              <a:gd name="connsiteY4-5706" fmla="*/ 1922145 h 3588041"/>
              <a:gd name="connsiteX5-5707" fmla="*/ 58 w 1432618"/>
              <a:gd name="connsiteY5-5708" fmla="*/ 1870710 h 3588041"/>
              <a:gd name="connsiteX6-5709" fmla="*/ 394393 w 1432618"/>
              <a:gd name="connsiteY6-5710" fmla="*/ 1743075 h 3588041"/>
              <a:gd name="connsiteX7-5711" fmla="*/ 642043 w 1432618"/>
              <a:gd name="connsiteY7-5712" fmla="*/ 1876425 h 3588041"/>
              <a:gd name="connsiteX8-5713" fmla="*/ 823018 w 1432618"/>
              <a:gd name="connsiteY8-5714" fmla="*/ 1333500 h 3588041"/>
              <a:gd name="connsiteX9-5715" fmla="*/ 763487 w 1432618"/>
              <a:gd name="connsiteY9-5716" fmla="*/ 823913 h 3588041"/>
              <a:gd name="connsiteX10-5717" fmla="*/ 388043 w 1432618"/>
              <a:gd name="connsiteY10-5718" fmla="*/ 695325 h 3588041"/>
              <a:gd name="connsiteX11-5719" fmla="*/ 781744 w 1432618"/>
              <a:gd name="connsiteY11-5720" fmla="*/ 724693 h 3588041"/>
              <a:gd name="connsiteX12-5721" fmla="*/ 799206 w 1432618"/>
              <a:gd name="connsiteY12-5722" fmla="*/ 441325 h 3588041"/>
              <a:gd name="connsiteX13-5723" fmla="*/ 886518 w 1432618"/>
              <a:gd name="connsiteY13-5724" fmla="*/ 0 h 3588041"/>
              <a:gd name="connsiteX14-5725" fmla="*/ 857943 w 1432618"/>
              <a:gd name="connsiteY14-5726" fmla="*/ 679450 h 3588041"/>
              <a:gd name="connsiteX15-5727" fmla="*/ 921443 w 1432618"/>
              <a:gd name="connsiteY15-5728" fmla="*/ 1047750 h 3588041"/>
              <a:gd name="connsiteX16-5729" fmla="*/ 930968 w 1432618"/>
              <a:gd name="connsiteY16-5730" fmla="*/ 1295400 h 3588041"/>
              <a:gd name="connsiteX17-5731" fmla="*/ 1102418 w 1432618"/>
              <a:gd name="connsiteY17-5732" fmla="*/ 1187450 h 3588041"/>
              <a:gd name="connsiteX18-5733" fmla="*/ 1375468 w 1432618"/>
              <a:gd name="connsiteY18-5734" fmla="*/ 1171575 h 3588041"/>
              <a:gd name="connsiteX19-5735" fmla="*/ 1108768 w 1432618"/>
              <a:gd name="connsiteY19-5736" fmla="*/ 1254125 h 3588041"/>
              <a:gd name="connsiteX20-5737" fmla="*/ 889693 w 1432618"/>
              <a:gd name="connsiteY20-5738" fmla="*/ 1527175 h 3588041"/>
              <a:gd name="connsiteX21-5739" fmla="*/ 835718 w 1432618"/>
              <a:gd name="connsiteY21-5740" fmla="*/ 1895475 h 3588041"/>
              <a:gd name="connsiteX22-5741" fmla="*/ 1003993 w 1432618"/>
              <a:gd name="connsiteY22-5742" fmla="*/ 2308225 h 3588041"/>
              <a:gd name="connsiteX23-5743" fmla="*/ 896043 w 1432618"/>
              <a:gd name="connsiteY23-5744" fmla="*/ 2578100 h 3588041"/>
              <a:gd name="connsiteX24-5745" fmla="*/ 1213543 w 1432618"/>
              <a:gd name="connsiteY24-5746" fmla="*/ 2533650 h 3588041"/>
              <a:gd name="connsiteX25-5747" fmla="*/ 1432618 w 1432618"/>
              <a:gd name="connsiteY25-5748" fmla="*/ 2626519 h 3588041"/>
              <a:gd name="connsiteX26-5749" fmla="*/ 1188143 w 1432618"/>
              <a:gd name="connsiteY26-5750" fmla="*/ 2590800 h 3588041"/>
              <a:gd name="connsiteX27-5751" fmla="*/ 832543 w 1432618"/>
              <a:gd name="connsiteY27-5752" fmla="*/ 2733675 h 3588041"/>
              <a:gd name="connsiteX28-5753" fmla="*/ 689668 w 1432618"/>
              <a:gd name="connsiteY28-5754" fmla="*/ 3086100 h 3588041"/>
              <a:gd name="connsiteX29-5755" fmla="*/ 918268 w 1432618"/>
              <a:gd name="connsiteY29-5756" fmla="*/ 3419475 h 3588041"/>
              <a:gd name="connsiteX30-5757" fmla="*/ 1016693 w 1432618"/>
              <a:gd name="connsiteY30-5758" fmla="*/ 3581400 h 3588041"/>
              <a:gd name="connsiteX0-5759" fmla="*/ 1016693 w 1432618"/>
              <a:gd name="connsiteY0-5760" fmla="*/ 3581400 h 3588041"/>
              <a:gd name="connsiteX1-5761" fmla="*/ 591243 w 1432618"/>
              <a:gd name="connsiteY1-5762" fmla="*/ 3587750 h 3588041"/>
              <a:gd name="connsiteX2-5763" fmla="*/ 394393 w 1432618"/>
              <a:gd name="connsiteY2-5764" fmla="*/ 3076575 h 3588041"/>
              <a:gd name="connsiteX3-5765" fmla="*/ 746818 w 1432618"/>
              <a:gd name="connsiteY3-5766" fmla="*/ 2381250 h 3588041"/>
              <a:gd name="connsiteX4-5767" fmla="*/ 560128 w 1432618"/>
              <a:gd name="connsiteY4-5768" fmla="*/ 1922145 h 3588041"/>
              <a:gd name="connsiteX5-5769" fmla="*/ 58 w 1432618"/>
              <a:gd name="connsiteY5-5770" fmla="*/ 1870710 h 3588041"/>
              <a:gd name="connsiteX6-5771" fmla="*/ 394393 w 1432618"/>
              <a:gd name="connsiteY6-5772" fmla="*/ 1743075 h 3588041"/>
              <a:gd name="connsiteX7-5773" fmla="*/ 642043 w 1432618"/>
              <a:gd name="connsiteY7-5774" fmla="*/ 1876425 h 3588041"/>
              <a:gd name="connsiteX8-5775" fmla="*/ 823018 w 1432618"/>
              <a:gd name="connsiteY8-5776" fmla="*/ 1333500 h 3588041"/>
              <a:gd name="connsiteX9-5777" fmla="*/ 763487 w 1432618"/>
              <a:gd name="connsiteY9-5778" fmla="*/ 823913 h 3588041"/>
              <a:gd name="connsiteX10-5779" fmla="*/ 388043 w 1432618"/>
              <a:gd name="connsiteY10-5780" fmla="*/ 695325 h 3588041"/>
              <a:gd name="connsiteX11-5781" fmla="*/ 781744 w 1432618"/>
              <a:gd name="connsiteY11-5782" fmla="*/ 724693 h 3588041"/>
              <a:gd name="connsiteX12-5783" fmla="*/ 799206 w 1432618"/>
              <a:gd name="connsiteY12-5784" fmla="*/ 441325 h 3588041"/>
              <a:gd name="connsiteX13-5785" fmla="*/ 886518 w 1432618"/>
              <a:gd name="connsiteY13-5786" fmla="*/ 0 h 3588041"/>
              <a:gd name="connsiteX14-5787" fmla="*/ 857943 w 1432618"/>
              <a:gd name="connsiteY14-5788" fmla="*/ 679450 h 3588041"/>
              <a:gd name="connsiteX15-5789" fmla="*/ 921443 w 1432618"/>
              <a:gd name="connsiteY15-5790" fmla="*/ 1047750 h 3588041"/>
              <a:gd name="connsiteX16-5791" fmla="*/ 930968 w 1432618"/>
              <a:gd name="connsiteY16-5792" fmla="*/ 1295400 h 3588041"/>
              <a:gd name="connsiteX17-5793" fmla="*/ 1102418 w 1432618"/>
              <a:gd name="connsiteY17-5794" fmla="*/ 1187450 h 3588041"/>
              <a:gd name="connsiteX18-5795" fmla="*/ 1375468 w 1432618"/>
              <a:gd name="connsiteY18-5796" fmla="*/ 1171575 h 3588041"/>
              <a:gd name="connsiteX19-5797" fmla="*/ 1108768 w 1432618"/>
              <a:gd name="connsiteY19-5798" fmla="*/ 1254125 h 3588041"/>
              <a:gd name="connsiteX20-5799" fmla="*/ 889693 w 1432618"/>
              <a:gd name="connsiteY20-5800" fmla="*/ 1527175 h 3588041"/>
              <a:gd name="connsiteX21-5801" fmla="*/ 835718 w 1432618"/>
              <a:gd name="connsiteY21-5802" fmla="*/ 1895475 h 3588041"/>
              <a:gd name="connsiteX22-5803" fmla="*/ 1003993 w 1432618"/>
              <a:gd name="connsiteY22-5804" fmla="*/ 2308225 h 3588041"/>
              <a:gd name="connsiteX23-5805" fmla="*/ 896043 w 1432618"/>
              <a:gd name="connsiteY23-5806" fmla="*/ 2578100 h 3588041"/>
              <a:gd name="connsiteX24-5807" fmla="*/ 1213543 w 1432618"/>
              <a:gd name="connsiteY24-5808" fmla="*/ 2533650 h 3588041"/>
              <a:gd name="connsiteX25-5809" fmla="*/ 1432618 w 1432618"/>
              <a:gd name="connsiteY25-5810" fmla="*/ 2626519 h 3588041"/>
              <a:gd name="connsiteX26-5811" fmla="*/ 1188143 w 1432618"/>
              <a:gd name="connsiteY26-5812" fmla="*/ 2590800 h 3588041"/>
              <a:gd name="connsiteX27-5813" fmla="*/ 832543 w 1432618"/>
              <a:gd name="connsiteY27-5814" fmla="*/ 2733675 h 3588041"/>
              <a:gd name="connsiteX28-5815" fmla="*/ 689668 w 1432618"/>
              <a:gd name="connsiteY28-5816" fmla="*/ 3086100 h 3588041"/>
              <a:gd name="connsiteX29-5817" fmla="*/ 918268 w 1432618"/>
              <a:gd name="connsiteY29-5818" fmla="*/ 3419475 h 3588041"/>
              <a:gd name="connsiteX30-5819" fmla="*/ 1016693 w 1432618"/>
              <a:gd name="connsiteY30-5820" fmla="*/ 3581400 h 3588041"/>
              <a:gd name="connsiteX0-5821" fmla="*/ 1016693 w 1432618"/>
              <a:gd name="connsiteY0-5822" fmla="*/ 3581400 h 3588041"/>
              <a:gd name="connsiteX1-5823" fmla="*/ 591243 w 1432618"/>
              <a:gd name="connsiteY1-5824" fmla="*/ 3587750 h 3588041"/>
              <a:gd name="connsiteX2-5825" fmla="*/ 394393 w 1432618"/>
              <a:gd name="connsiteY2-5826" fmla="*/ 3076575 h 3588041"/>
              <a:gd name="connsiteX3-5827" fmla="*/ 746818 w 1432618"/>
              <a:gd name="connsiteY3-5828" fmla="*/ 2381250 h 3588041"/>
              <a:gd name="connsiteX4-5829" fmla="*/ 560128 w 1432618"/>
              <a:gd name="connsiteY4-5830" fmla="*/ 1922145 h 3588041"/>
              <a:gd name="connsiteX5-5831" fmla="*/ 58 w 1432618"/>
              <a:gd name="connsiteY5-5832" fmla="*/ 1870710 h 3588041"/>
              <a:gd name="connsiteX6-5833" fmla="*/ 394393 w 1432618"/>
              <a:gd name="connsiteY6-5834" fmla="*/ 1743075 h 3588041"/>
              <a:gd name="connsiteX7-5835" fmla="*/ 642043 w 1432618"/>
              <a:gd name="connsiteY7-5836" fmla="*/ 1876425 h 3588041"/>
              <a:gd name="connsiteX8-5837" fmla="*/ 823018 w 1432618"/>
              <a:gd name="connsiteY8-5838" fmla="*/ 1333500 h 3588041"/>
              <a:gd name="connsiteX9-5839" fmla="*/ 763487 w 1432618"/>
              <a:gd name="connsiteY9-5840" fmla="*/ 823913 h 3588041"/>
              <a:gd name="connsiteX10-5841" fmla="*/ 388043 w 1432618"/>
              <a:gd name="connsiteY10-5842" fmla="*/ 695325 h 3588041"/>
              <a:gd name="connsiteX11-5843" fmla="*/ 781744 w 1432618"/>
              <a:gd name="connsiteY11-5844" fmla="*/ 724693 h 3588041"/>
              <a:gd name="connsiteX12-5845" fmla="*/ 799206 w 1432618"/>
              <a:gd name="connsiteY12-5846" fmla="*/ 441325 h 3588041"/>
              <a:gd name="connsiteX13-5847" fmla="*/ 886518 w 1432618"/>
              <a:gd name="connsiteY13-5848" fmla="*/ 0 h 3588041"/>
              <a:gd name="connsiteX14-5849" fmla="*/ 857943 w 1432618"/>
              <a:gd name="connsiteY14-5850" fmla="*/ 679450 h 3588041"/>
              <a:gd name="connsiteX15-5851" fmla="*/ 921443 w 1432618"/>
              <a:gd name="connsiteY15-5852" fmla="*/ 1047750 h 3588041"/>
              <a:gd name="connsiteX16-5853" fmla="*/ 930968 w 1432618"/>
              <a:gd name="connsiteY16-5854" fmla="*/ 1295400 h 3588041"/>
              <a:gd name="connsiteX17-5855" fmla="*/ 1102418 w 1432618"/>
              <a:gd name="connsiteY17-5856" fmla="*/ 1187450 h 3588041"/>
              <a:gd name="connsiteX18-5857" fmla="*/ 1375468 w 1432618"/>
              <a:gd name="connsiteY18-5858" fmla="*/ 1171575 h 3588041"/>
              <a:gd name="connsiteX19-5859" fmla="*/ 1108768 w 1432618"/>
              <a:gd name="connsiteY19-5860" fmla="*/ 1254125 h 3588041"/>
              <a:gd name="connsiteX20-5861" fmla="*/ 889693 w 1432618"/>
              <a:gd name="connsiteY20-5862" fmla="*/ 1527175 h 3588041"/>
              <a:gd name="connsiteX21-5863" fmla="*/ 835718 w 1432618"/>
              <a:gd name="connsiteY21-5864" fmla="*/ 1895475 h 3588041"/>
              <a:gd name="connsiteX22-5865" fmla="*/ 1003993 w 1432618"/>
              <a:gd name="connsiteY22-5866" fmla="*/ 2308225 h 3588041"/>
              <a:gd name="connsiteX23-5867" fmla="*/ 896043 w 1432618"/>
              <a:gd name="connsiteY23-5868" fmla="*/ 2578100 h 3588041"/>
              <a:gd name="connsiteX24-5869" fmla="*/ 1213543 w 1432618"/>
              <a:gd name="connsiteY24-5870" fmla="*/ 2533650 h 3588041"/>
              <a:gd name="connsiteX25-5871" fmla="*/ 1432618 w 1432618"/>
              <a:gd name="connsiteY25-5872" fmla="*/ 2626519 h 3588041"/>
              <a:gd name="connsiteX26-5873" fmla="*/ 1188143 w 1432618"/>
              <a:gd name="connsiteY26-5874" fmla="*/ 2590800 h 3588041"/>
              <a:gd name="connsiteX27-5875" fmla="*/ 832543 w 1432618"/>
              <a:gd name="connsiteY27-5876" fmla="*/ 2733675 h 3588041"/>
              <a:gd name="connsiteX28-5877" fmla="*/ 689668 w 1432618"/>
              <a:gd name="connsiteY28-5878" fmla="*/ 3086100 h 3588041"/>
              <a:gd name="connsiteX29-5879" fmla="*/ 918268 w 1432618"/>
              <a:gd name="connsiteY29-5880" fmla="*/ 3419475 h 3588041"/>
              <a:gd name="connsiteX30-5881" fmla="*/ 1016693 w 1432618"/>
              <a:gd name="connsiteY30-5882" fmla="*/ 3581400 h 3588041"/>
              <a:gd name="connsiteX0-5883" fmla="*/ 1016693 w 1432618"/>
              <a:gd name="connsiteY0-5884" fmla="*/ 3581400 h 3588041"/>
              <a:gd name="connsiteX1-5885" fmla="*/ 591243 w 1432618"/>
              <a:gd name="connsiteY1-5886" fmla="*/ 3587750 h 3588041"/>
              <a:gd name="connsiteX2-5887" fmla="*/ 394393 w 1432618"/>
              <a:gd name="connsiteY2-5888" fmla="*/ 3076575 h 3588041"/>
              <a:gd name="connsiteX3-5889" fmla="*/ 746818 w 1432618"/>
              <a:gd name="connsiteY3-5890" fmla="*/ 2381250 h 3588041"/>
              <a:gd name="connsiteX4-5891" fmla="*/ 560128 w 1432618"/>
              <a:gd name="connsiteY4-5892" fmla="*/ 1922145 h 3588041"/>
              <a:gd name="connsiteX5-5893" fmla="*/ 58 w 1432618"/>
              <a:gd name="connsiteY5-5894" fmla="*/ 1870710 h 3588041"/>
              <a:gd name="connsiteX6-5895" fmla="*/ 394393 w 1432618"/>
              <a:gd name="connsiteY6-5896" fmla="*/ 1743075 h 3588041"/>
              <a:gd name="connsiteX7-5897" fmla="*/ 642043 w 1432618"/>
              <a:gd name="connsiteY7-5898" fmla="*/ 1876425 h 3588041"/>
              <a:gd name="connsiteX8-5899" fmla="*/ 823018 w 1432618"/>
              <a:gd name="connsiteY8-5900" fmla="*/ 1333500 h 3588041"/>
              <a:gd name="connsiteX9-5901" fmla="*/ 763487 w 1432618"/>
              <a:gd name="connsiteY9-5902" fmla="*/ 823913 h 3588041"/>
              <a:gd name="connsiteX10-5903" fmla="*/ 388043 w 1432618"/>
              <a:gd name="connsiteY10-5904" fmla="*/ 695325 h 3588041"/>
              <a:gd name="connsiteX11-5905" fmla="*/ 781744 w 1432618"/>
              <a:gd name="connsiteY11-5906" fmla="*/ 724693 h 3588041"/>
              <a:gd name="connsiteX12-5907" fmla="*/ 799206 w 1432618"/>
              <a:gd name="connsiteY12-5908" fmla="*/ 441325 h 3588041"/>
              <a:gd name="connsiteX13-5909" fmla="*/ 886518 w 1432618"/>
              <a:gd name="connsiteY13-5910" fmla="*/ 0 h 3588041"/>
              <a:gd name="connsiteX14-5911" fmla="*/ 857943 w 1432618"/>
              <a:gd name="connsiteY14-5912" fmla="*/ 679450 h 3588041"/>
              <a:gd name="connsiteX15-5913" fmla="*/ 921443 w 1432618"/>
              <a:gd name="connsiteY15-5914" fmla="*/ 1047750 h 3588041"/>
              <a:gd name="connsiteX16-5915" fmla="*/ 930968 w 1432618"/>
              <a:gd name="connsiteY16-5916" fmla="*/ 1295400 h 3588041"/>
              <a:gd name="connsiteX17-5917" fmla="*/ 1102418 w 1432618"/>
              <a:gd name="connsiteY17-5918" fmla="*/ 1187450 h 3588041"/>
              <a:gd name="connsiteX18-5919" fmla="*/ 1375468 w 1432618"/>
              <a:gd name="connsiteY18-5920" fmla="*/ 1171575 h 3588041"/>
              <a:gd name="connsiteX19-5921" fmla="*/ 1108768 w 1432618"/>
              <a:gd name="connsiteY19-5922" fmla="*/ 1254125 h 3588041"/>
              <a:gd name="connsiteX20-5923" fmla="*/ 889693 w 1432618"/>
              <a:gd name="connsiteY20-5924" fmla="*/ 1527175 h 3588041"/>
              <a:gd name="connsiteX21-5925" fmla="*/ 835718 w 1432618"/>
              <a:gd name="connsiteY21-5926" fmla="*/ 1895475 h 3588041"/>
              <a:gd name="connsiteX22-5927" fmla="*/ 1003993 w 1432618"/>
              <a:gd name="connsiteY22-5928" fmla="*/ 2308225 h 3588041"/>
              <a:gd name="connsiteX23-5929" fmla="*/ 896043 w 1432618"/>
              <a:gd name="connsiteY23-5930" fmla="*/ 2578100 h 3588041"/>
              <a:gd name="connsiteX24-5931" fmla="*/ 1213543 w 1432618"/>
              <a:gd name="connsiteY24-5932" fmla="*/ 2533650 h 3588041"/>
              <a:gd name="connsiteX25-5933" fmla="*/ 1432618 w 1432618"/>
              <a:gd name="connsiteY25-5934" fmla="*/ 2626519 h 3588041"/>
              <a:gd name="connsiteX26-5935" fmla="*/ 1188143 w 1432618"/>
              <a:gd name="connsiteY26-5936" fmla="*/ 2590800 h 3588041"/>
              <a:gd name="connsiteX27-5937" fmla="*/ 832543 w 1432618"/>
              <a:gd name="connsiteY27-5938" fmla="*/ 2733675 h 3588041"/>
              <a:gd name="connsiteX28-5939" fmla="*/ 689668 w 1432618"/>
              <a:gd name="connsiteY28-5940" fmla="*/ 3086100 h 3588041"/>
              <a:gd name="connsiteX29-5941" fmla="*/ 918268 w 1432618"/>
              <a:gd name="connsiteY29-5942" fmla="*/ 3419475 h 3588041"/>
              <a:gd name="connsiteX30-5943" fmla="*/ 1016693 w 1432618"/>
              <a:gd name="connsiteY30-5944" fmla="*/ 3581400 h 3588041"/>
              <a:gd name="connsiteX0-5945" fmla="*/ 1016635 w 1432560"/>
              <a:gd name="connsiteY0-5946" fmla="*/ 3581400 h 3588041"/>
              <a:gd name="connsiteX1-5947" fmla="*/ 591185 w 1432560"/>
              <a:gd name="connsiteY1-5948" fmla="*/ 3587750 h 3588041"/>
              <a:gd name="connsiteX2-5949" fmla="*/ 394335 w 1432560"/>
              <a:gd name="connsiteY2-5950" fmla="*/ 3076575 h 3588041"/>
              <a:gd name="connsiteX3-5951" fmla="*/ 746760 w 1432560"/>
              <a:gd name="connsiteY3-5952" fmla="*/ 2381250 h 3588041"/>
              <a:gd name="connsiteX4-5953" fmla="*/ 560070 w 1432560"/>
              <a:gd name="connsiteY4-5954" fmla="*/ 1922145 h 3588041"/>
              <a:gd name="connsiteX5-5955" fmla="*/ 0 w 1432560"/>
              <a:gd name="connsiteY5-5956" fmla="*/ 1870710 h 3588041"/>
              <a:gd name="connsiteX6-5957" fmla="*/ 394335 w 1432560"/>
              <a:gd name="connsiteY6-5958" fmla="*/ 1743075 h 3588041"/>
              <a:gd name="connsiteX7-5959" fmla="*/ 641985 w 1432560"/>
              <a:gd name="connsiteY7-5960" fmla="*/ 1876425 h 3588041"/>
              <a:gd name="connsiteX8-5961" fmla="*/ 822960 w 1432560"/>
              <a:gd name="connsiteY8-5962" fmla="*/ 1333500 h 3588041"/>
              <a:gd name="connsiteX9-5963" fmla="*/ 763429 w 1432560"/>
              <a:gd name="connsiteY9-5964" fmla="*/ 823913 h 3588041"/>
              <a:gd name="connsiteX10-5965" fmla="*/ 387985 w 1432560"/>
              <a:gd name="connsiteY10-5966" fmla="*/ 695325 h 3588041"/>
              <a:gd name="connsiteX11-5967" fmla="*/ 781686 w 1432560"/>
              <a:gd name="connsiteY11-5968" fmla="*/ 724693 h 3588041"/>
              <a:gd name="connsiteX12-5969" fmla="*/ 799148 w 1432560"/>
              <a:gd name="connsiteY12-5970" fmla="*/ 441325 h 3588041"/>
              <a:gd name="connsiteX13-5971" fmla="*/ 886460 w 1432560"/>
              <a:gd name="connsiteY13-5972" fmla="*/ 0 h 3588041"/>
              <a:gd name="connsiteX14-5973" fmla="*/ 857885 w 1432560"/>
              <a:gd name="connsiteY14-5974" fmla="*/ 679450 h 3588041"/>
              <a:gd name="connsiteX15-5975" fmla="*/ 921385 w 1432560"/>
              <a:gd name="connsiteY15-5976" fmla="*/ 1047750 h 3588041"/>
              <a:gd name="connsiteX16-5977" fmla="*/ 930910 w 1432560"/>
              <a:gd name="connsiteY16-5978" fmla="*/ 1295400 h 3588041"/>
              <a:gd name="connsiteX17-5979" fmla="*/ 1102360 w 1432560"/>
              <a:gd name="connsiteY17-5980" fmla="*/ 1187450 h 3588041"/>
              <a:gd name="connsiteX18-5981" fmla="*/ 1375410 w 1432560"/>
              <a:gd name="connsiteY18-5982" fmla="*/ 1171575 h 3588041"/>
              <a:gd name="connsiteX19-5983" fmla="*/ 1108710 w 1432560"/>
              <a:gd name="connsiteY19-5984" fmla="*/ 1254125 h 3588041"/>
              <a:gd name="connsiteX20-5985" fmla="*/ 889635 w 1432560"/>
              <a:gd name="connsiteY20-5986" fmla="*/ 1527175 h 3588041"/>
              <a:gd name="connsiteX21-5987" fmla="*/ 835660 w 1432560"/>
              <a:gd name="connsiteY21-5988" fmla="*/ 1895475 h 3588041"/>
              <a:gd name="connsiteX22-5989" fmla="*/ 1003935 w 1432560"/>
              <a:gd name="connsiteY22-5990" fmla="*/ 2308225 h 3588041"/>
              <a:gd name="connsiteX23-5991" fmla="*/ 895985 w 1432560"/>
              <a:gd name="connsiteY23-5992" fmla="*/ 2578100 h 3588041"/>
              <a:gd name="connsiteX24-5993" fmla="*/ 1213485 w 1432560"/>
              <a:gd name="connsiteY24-5994" fmla="*/ 2533650 h 3588041"/>
              <a:gd name="connsiteX25-5995" fmla="*/ 1432560 w 1432560"/>
              <a:gd name="connsiteY25-5996" fmla="*/ 2626519 h 3588041"/>
              <a:gd name="connsiteX26-5997" fmla="*/ 1188085 w 1432560"/>
              <a:gd name="connsiteY26-5998" fmla="*/ 2590800 h 3588041"/>
              <a:gd name="connsiteX27-5999" fmla="*/ 832485 w 1432560"/>
              <a:gd name="connsiteY27-6000" fmla="*/ 2733675 h 3588041"/>
              <a:gd name="connsiteX28-6001" fmla="*/ 689610 w 1432560"/>
              <a:gd name="connsiteY28-6002" fmla="*/ 3086100 h 3588041"/>
              <a:gd name="connsiteX29-6003" fmla="*/ 918210 w 1432560"/>
              <a:gd name="connsiteY29-6004" fmla="*/ 3419475 h 3588041"/>
              <a:gd name="connsiteX30-6005" fmla="*/ 1016635 w 1432560"/>
              <a:gd name="connsiteY30-6006" fmla="*/ 3581400 h 3588041"/>
              <a:gd name="connsiteX0-6007" fmla="*/ 1016635 w 1432560"/>
              <a:gd name="connsiteY0-6008" fmla="*/ 3581400 h 3588041"/>
              <a:gd name="connsiteX1-6009" fmla="*/ 591185 w 1432560"/>
              <a:gd name="connsiteY1-6010" fmla="*/ 3587750 h 3588041"/>
              <a:gd name="connsiteX2-6011" fmla="*/ 394335 w 1432560"/>
              <a:gd name="connsiteY2-6012" fmla="*/ 3076575 h 3588041"/>
              <a:gd name="connsiteX3-6013" fmla="*/ 746760 w 1432560"/>
              <a:gd name="connsiteY3-6014" fmla="*/ 2381250 h 3588041"/>
              <a:gd name="connsiteX4-6015" fmla="*/ 560070 w 1432560"/>
              <a:gd name="connsiteY4-6016" fmla="*/ 1922145 h 3588041"/>
              <a:gd name="connsiteX5-6017" fmla="*/ 0 w 1432560"/>
              <a:gd name="connsiteY5-6018" fmla="*/ 1870710 h 3588041"/>
              <a:gd name="connsiteX6-6019" fmla="*/ 394335 w 1432560"/>
              <a:gd name="connsiteY6-6020" fmla="*/ 1743075 h 3588041"/>
              <a:gd name="connsiteX7-6021" fmla="*/ 641985 w 1432560"/>
              <a:gd name="connsiteY7-6022" fmla="*/ 1876425 h 3588041"/>
              <a:gd name="connsiteX8-6023" fmla="*/ 822960 w 1432560"/>
              <a:gd name="connsiteY8-6024" fmla="*/ 1333500 h 3588041"/>
              <a:gd name="connsiteX9-6025" fmla="*/ 763429 w 1432560"/>
              <a:gd name="connsiteY9-6026" fmla="*/ 823913 h 3588041"/>
              <a:gd name="connsiteX10-6027" fmla="*/ 387985 w 1432560"/>
              <a:gd name="connsiteY10-6028" fmla="*/ 695325 h 3588041"/>
              <a:gd name="connsiteX11-6029" fmla="*/ 781686 w 1432560"/>
              <a:gd name="connsiteY11-6030" fmla="*/ 724693 h 3588041"/>
              <a:gd name="connsiteX12-6031" fmla="*/ 799148 w 1432560"/>
              <a:gd name="connsiteY12-6032" fmla="*/ 441325 h 3588041"/>
              <a:gd name="connsiteX13-6033" fmla="*/ 886460 w 1432560"/>
              <a:gd name="connsiteY13-6034" fmla="*/ 0 h 3588041"/>
              <a:gd name="connsiteX14-6035" fmla="*/ 857885 w 1432560"/>
              <a:gd name="connsiteY14-6036" fmla="*/ 679450 h 3588041"/>
              <a:gd name="connsiteX15-6037" fmla="*/ 921385 w 1432560"/>
              <a:gd name="connsiteY15-6038" fmla="*/ 1047750 h 3588041"/>
              <a:gd name="connsiteX16-6039" fmla="*/ 930910 w 1432560"/>
              <a:gd name="connsiteY16-6040" fmla="*/ 1295400 h 3588041"/>
              <a:gd name="connsiteX17-6041" fmla="*/ 1102360 w 1432560"/>
              <a:gd name="connsiteY17-6042" fmla="*/ 1187450 h 3588041"/>
              <a:gd name="connsiteX18-6043" fmla="*/ 1375410 w 1432560"/>
              <a:gd name="connsiteY18-6044" fmla="*/ 1171575 h 3588041"/>
              <a:gd name="connsiteX19-6045" fmla="*/ 1108710 w 1432560"/>
              <a:gd name="connsiteY19-6046" fmla="*/ 1254125 h 3588041"/>
              <a:gd name="connsiteX20-6047" fmla="*/ 889635 w 1432560"/>
              <a:gd name="connsiteY20-6048" fmla="*/ 1527175 h 3588041"/>
              <a:gd name="connsiteX21-6049" fmla="*/ 835660 w 1432560"/>
              <a:gd name="connsiteY21-6050" fmla="*/ 1895475 h 3588041"/>
              <a:gd name="connsiteX22-6051" fmla="*/ 1003935 w 1432560"/>
              <a:gd name="connsiteY22-6052" fmla="*/ 2308225 h 3588041"/>
              <a:gd name="connsiteX23-6053" fmla="*/ 895985 w 1432560"/>
              <a:gd name="connsiteY23-6054" fmla="*/ 2578100 h 3588041"/>
              <a:gd name="connsiteX24-6055" fmla="*/ 1213485 w 1432560"/>
              <a:gd name="connsiteY24-6056" fmla="*/ 2533650 h 3588041"/>
              <a:gd name="connsiteX25-6057" fmla="*/ 1432560 w 1432560"/>
              <a:gd name="connsiteY25-6058" fmla="*/ 2626519 h 3588041"/>
              <a:gd name="connsiteX26-6059" fmla="*/ 1188085 w 1432560"/>
              <a:gd name="connsiteY26-6060" fmla="*/ 2590800 h 3588041"/>
              <a:gd name="connsiteX27-6061" fmla="*/ 832485 w 1432560"/>
              <a:gd name="connsiteY27-6062" fmla="*/ 2733675 h 3588041"/>
              <a:gd name="connsiteX28-6063" fmla="*/ 689610 w 1432560"/>
              <a:gd name="connsiteY28-6064" fmla="*/ 3086100 h 3588041"/>
              <a:gd name="connsiteX29-6065" fmla="*/ 918210 w 1432560"/>
              <a:gd name="connsiteY29-6066" fmla="*/ 3419475 h 3588041"/>
              <a:gd name="connsiteX30-6067" fmla="*/ 1016635 w 1432560"/>
              <a:gd name="connsiteY30-6068" fmla="*/ 3581400 h 3588041"/>
              <a:gd name="connsiteX0-6069" fmla="*/ 1016635 w 1432560"/>
              <a:gd name="connsiteY0-6070" fmla="*/ 3581400 h 3588041"/>
              <a:gd name="connsiteX1-6071" fmla="*/ 591185 w 1432560"/>
              <a:gd name="connsiteY1-6072" fmla="*/ 3587750 h 3588041"/>
              <a:gd name="connsiteX2-6073" fmla="*/ 394335 w 1432560"/>
              <a:gd name="connsiteY2-6074" fmla="*/ 3076575 h 3588041"/>
              <a:gd name="connsiteX3-6075" fmla="*/ 746760 w 1432560"/>
              <a:gd name="connsiteY3-6076" fmla="*/ 2381250 h 3588041"/>
              <a:gd name="connsiteX4-6077" fmla="*/ 560070 w 1432560"/>
              <a:gd name="connsiteY4-6078" fmla="*/ 1922145 h 3588041"/>
              <a:gd name="connsiteX5-6079" fmla="*/ 0 w 1432560"/>
              <a:gd name="connsiteY5-6080" fmla="*/ 1870710 h 3588041"/>
              <a:gd name="connsiteX6-6081" fmla="*/ 394335 w 1432560"/>
              <a:gd name="connsiteY6-6082" fmla="*/ 1743075 h 3588041"/>
              <a:gd name="connsiteX7-6083" fmla="*/ 641985 w 1432560"/>
              <a:gd name="connsiteY7-6084" fmla="*/ 1876425 h 3588041"/>
              <a:gd name="connsiteX8-6085" fmla="*/ 822960 w 1432560"/>
              <a:gd name="connsiteY8-6086" fmla="*/ 1333500 h 3588041"/>
              <a:gd name="connsiteX9-6087" fmla="*/ 763429 w 1432560"/>
              <a:gd name="connsiteY9-6088" fmla="*/ 823913 h 3588041"/>
              <a:gd name="connsiteX10-6089" fmla="*/ 387985 w 1432560"/>
              <a:gd name="connsiteY10-6090" fmla="*/ 695325 h 3588041"/>
              <a:gd name="connsiteX11-6091" fmla="*/ 781686 w 1432560"/>
              <a:gd name="connsiteY11-6092" fmla="*/ 724693 h 3588041"/>
              <a:gd name="connsiteX12-6093" fmla="*/ 799148 w 1432560"/>
              <a:gd name="connsiteY12-6094" fmla="*/ 441325 h 3588041"/>
              <a:gd name="connsiteX13-6095" fmla="*/ 886460 w 1432560"/>
              <a:gd name="connsiteY13-6096" fmla="*/ 0 h 3588041"/>
              <a:gd name="connsiteX14-6097" fmla="*/ 857885 w 1432560"/>
              <a:gd name="connsiteY14-6098" fmla="*/ 679450 h 3588041"/>
              <a:gd name="connsiteX15-6099" fmla="*/ 921385 w 1432560"/>
              <a:gd name="connsiteY15-6100" fmla="*/ 1047750 h 3588041"/>
              <a:gd name="connsiteX16-6101" fmla="*/ 930910 w 1432560"/>
              <a:gd name="connsiteY16-6102" fmla="*/ 1295400 h 3588041"/>
              <a:gd name="connsiteX17-6103" fmla="*/ 1102360 w 1432560"/>
              <a:gd name="connsiteY17-6104" fmla="*/ 1187450 h 3588041"/>
              <a:gd name="connsiteX18-6105" fmla="*/ 1375410 w 1432560"/>
              <a:gd name="connsiteY18-6106" fmla="*/ 1171575 h 3588041"/>
              <a:gd name="connsiteX19-6107" fmla="*/ 1108710 w 1432560"/>
              <a:gd name="connsiteY19-6108" fmla="*/ 1254125 h 3588041"/>
              <a:gd name="connsiteX20-6109" fmla="*/ 889635 w 1432560"/>
              <a:gd name="connsiteY20-6110" fmla="*/ 1527175 h 3588041"/>
              <a:gd name="connsiteX21-6111" fmla="*/ 835660 w 1432560"/>
              <a:gd name="connsiteY21-6112" fmla="*/ 1895475 h 3588041"/>
              <a:gd name="connsiteX22-6113" fmla="*/ 1003935 w 1432560"/>
              <a:gd name="connsiteY22-6114" fmla="*/ 2308225 h 3588041"/>
              <a:gd name="connsiteX23-6115" fmla="*/ 895985 w 1432560"/>
              <a:gd name="connsiteY23-6116" fmla="*/ 2578100 h 3588041"/>
              <a:gd name="connsiteX24-6117" fmla="*/ 1213485 w 1432560"/>
              <a:gd name="connsiteY24-6118" fmla="*/ 2533650 h 3588041"/>
              <a:gd name="connsiteX25-6119" fmla="*/ 1432560 w 1432560"/>
              <a:gd name="connsiteY25-6120" fmla="*/ 2626519 h 3588041"/>
              <a:gd name="connsiteX26-6121" fmla="*/ 1188085 w 1432560"/>
              <a:gd name="connsiteY26-6122" fmla="*/ 2590800 h 3588041"/>
              <a:gd name="connsiteX27-6123" fmla="*/ 832485 w 1432560"/>
              <a:gd name="connsiteY27-6124" fmla="*/ 2733675 h 3588041"/>
              <a:gd name="connsiteX28-6125" fmla="*/ 689610 w 1432560"/>
              <a:gd name="connsiteY28-6126" fmla="*/ 3086100 h 3588041"/>
              <a:gd name="connsiteX29-6127" fmla="*/ 918210 w 1432560"/>
              <a:gd name="connsiteY29-6128" fmla="*/ 3419475 h 3588041"/>
              <a:gd name="connsiteX30-6129" fmla="*/ 1016635 w 1432560"/>
              <a:gd name="connsiteY30-6130" fmla="*/ 3581400 h 3588041"/>
              <a:gd name="connsiteX0-6131" fmla="*/ 1016635 w 1432560"/>
              <a:gd name="connsiteY0-6132" fmla="*/ 3581400 h 3588041"/>
              <a:gd name="connsiteX1-6133" fmla="*/ 591185 w 1432560"/>
              <a:gd name="connsiteY1-6134" fmla="*/ 3587750 h 3588041"/>
              <a:gd name="connsiteX2-6135" fmla="*/ 394335 w 1432560"/>
              <a:gd name="connsiteY2-6136" fmla="*/ 3076575 h 3588041"/>
              <a:gd name="connsiteX3-6137" fmla="*/ 746760 w 1432560"/>
              <a:gd name="connsiteY3-6138" fmla="*/ 2381250 h 3588041"/>
              <a:gd name="connsiteX4-6139" fmla="*/ 560070 w 1432560"/>
              <a:gd name="connsiteY4-6140" fmla="*/ 1922145 h 3588041"/>
              <a:gd name="connsiteX5-6141" fmla="*/ 0 w 1432560"/>
              <a:gd name="connsiteY5-6142" fmla="*/ 1870710 h 3588041"/>
              <a:gd name="connsiteX6-6143" fmla="*/ 394335 w 1432560"/>
              <a:gd name="connsiteY6-6144" fmla="*/ 1743075 h 3588041"/>
              <a:gd name="connsiteX7-6145" fmla="*/ 641985 w 1432560"/>
              <a:gd name="connsiteY7-6146" fmla="*/ 1876425 h 3588041"/>
              <a:gd name="connsiteX8-6147" fmla="*/ 822960 w 1432560"/>
              <a:gd name="connsiteY8-6148" fmla="*/ 1333500 h 3588041"/>
              <a:gd name="connsiteX9-6149" fmla="*/ 763429 w 1432560"/>
              <a:gd name="connsiteY9-6150" fmla="*/ 823913 h 3588041"/>
              <a:gd name="connsiteX10-6151" fmla="*/ 387985 w 1432560"/>
              <a:gd name="connsiteY10-6152" fmla="*/ 695325 h 3588041"/>
              <a:gd name="connsiteX11-6153" fmla="*/ 781686 w 1432560"/>
              <a:gd name="connsiteY11-6154" fmla="*/ 724693 h 3588041"/>
              <a:gd name="connsiteX12-6155" fmla="*/ 799148 w 1432560"/>
              <a:gd name="connsiteY12-6156" fmla="*/ 441325 h 3588041"/>
              <a:gd name="connsiteX13-6157" fmla="*/ 886460 w 1432560"/>
              <a:gd name="connsiteY13-6158" fmla="*/ 0 h 3588041"/>
              <a:gd name="connsiteX14-6159" fmla="*/ 857885 w 1432560"/>
              <a:gd name="connsiteY14-6160" fmla="*/ 679450 h 3588041"/>
              <a:gd name="connsiteX15-6161" fmla="*/ 921385 w 1432560"/>
              <a:gd name="connsiteY15-6162" fmla="*/ 1047750 h 3588041"/>
              <a:gd name="connsiteX16-6163" fmla="*/ 930910 w 1432560"/>
              <a:gd name="connsiteY16-6164" fmla="*/ 1295400 h 3588041"/>
              <a:gd name="connsiteX17-6165" fmla="*/ 1102360 w 1432560"/>
              <a:gd name="connsiteY17-6166" fmla="*/ 1187450 h 3588041"/>
              <a:gd name="connsiteX18-6167" fmla="*/ 1375410 w 1432560"/>
              <a:gd name="connsiteY18-6168" fmla="*/ 1171575 h 3588041"/>
              <a:gd name="connsiteX19-6169" fmla="*/ 1108710 w 1432560"/>
              <a:gd name="connsiteY19-6170" fmla="*/ 1254125 h 3588041"/>
              <a:gd name="connsiteX20-6171" fmla="*/ 889635 w 1432560"/>
              <a:gd name="connsiteY20-6172" fmla="*/ 1527175 h 3588041"/>
              <a:gd name="connsiteX21-6173" fmla="*/ 835660 w 1432560"/>
              <a:gd name="connsiteY21-6174" fmla="*/ 1895475 h 3588041"/>
              <a:gd name="connsiteX22-6175" fmla="*/ 1003935 w 1432560"/>
              <a:gd name="connsiteY22-6176" fmla="*/ 2308225 h 3588041"/>
              <a:gd name="connsiteX23-6177" fmla="*/ 895985 w 1432560"/>
              <a:gd name="connsiteY23-6178" fmla="*/ 2578100 h 3588041"/>
              <a:gd name="connsiteX24-6179" fmla="*/ 1213485 w 1432560"/>
              <a:gd name="connsiteY24-6180" fmla="*/ 2533650 h 3588041"/>
              <a:gd name="connsiteX25-6181" fmla="*/ 1432560 w 1432560"/>
              <a:gd name="connsiteY25-6182" fmla="*/ 2626519 h 3588041"/>
              <a:gd name="connsiteX26-6183" fmla="*/ 1188085 w 1432560"/>
              <a:gd name="connsiteY26-6184" fmla="*/ 2590800 h 3588041"/>
              <a:gd name="connsiteX27-6185" fmla="*/ 832485 w 1432560"/>
              <a:gd name="connsiteY27-6186" fmla="*/ 2733675 h 3588041"/>
              <a:gd name="connsiteX28-6187" fmla="*/ 689610 w 1432560"/>
              <a:gd name="connsiteY28-6188" fmla="*/ 3086100 h 3588041"/>
              <a:gd name="connsiteX29-6189" fmla="*/ 918210 w 1432560"/>
              <a:gd name="connsiteY29-6190" fmla="*/ 3419475 h 3588041"/>
              <a:gd name="connsiteX30-6191" fmla="*/ 1016635 w 1432560"/>
              <a:gd name="connsiteY30-6192" fmla="*/ 3581400 h 3588041"/>
              <a:gd name="connsiteX0-6193" fmla="*/ 1016635 w 1432560"/>
              <a:gd name="connsiteY0-6194" fmla="*/ 3581400 h 3588041"/>
              <a:gd name="connsiteX1-6195" fmla="*/ 591185 w 1432560"/>
              <a:gd name="connsiteY1-6196" fmla="*/ 3587750 h 3588041"/>
              <a:gd name="connsiteX2-6197" fmla="*/ 394335 w 1432560"/>
              <a:gd name="connsiteY2-6198" fmla="*/ 3076575 h 3588041"/>
              <a:gd name="connsiteX3-6199" fmla="*/ 746760 w 1432560"/>
              <a:gd name="connsiteY3-6200" fmla="*/ 2381250 h 3588041"/>
              <a:gd name="connsiteX4-6201" fmla="*/ 560070 w 1432560"/>
              <a:gd name="connsiteY4-6202" fmla="*/ 1922145 h 3588041"/>
              <a:gd name="connsiteX5-6203" fmla="*/ 0 w 1432560"/>
              <a:gd name="connsiteY5-6204" fmla="*/ 1870710 h 3588041"/>
              <a:gd name="connsiteX6-6205" fmla="*/ 394335 w 1432560"/>
              <a:gd name="connsiteY6-6206" fmla="*/ 1743075 h 3588041"/>
              <a:gd name="connsiteX7-6207" fmla="*/ 641985 w 1432560"/>
              <a:gd name="connsiteY7-6208" fmla="*/ 1876425 h 3588041"/>
              <a:gd name="connsiteX8-6209" fmla="*/ 822960 w 1432560"/>
              <a:gd name="connsiteY8-6210" fmla="*/ 1333500 h 3588041"/>
              <a:gd name="connsiteX9-6211" fmla="*/ 763429 w 1432560"/>
              <a:gd name="connsiteY9-6212" fmla="*/ 823913 h 3588041"/>
              <a:gd name="connsiteX10-6213" fmla="*/ 387985 w 1432560"/>
              <a:gd name="connsiteY10-6214" fmla="*/ 695325 h 3588041"/>
              <a:gd name="connsiteX11-6215" fmla="*/ 781686 w 1432560"/>
              <a:gd name="connsiteY11-6216" fmla="*/ 724693 h 3588041"/>
              <a:gd name="connsiteX12-6217" fmla="*/ 799148 w 1432560"/>
              <a:gd name="connsiteY12-6218" fmla="*/ 441325 h 3588041"/>
              <a:gd name="connsiteX13-6219" fmla="*/ 886460 w 1432560"/>
              <a:gd name="connsiteY13-6220" fmla="*/ 0 h 3588041"/>
              <a:gd name="connsiteX14-6221" fmla="*/ 857885 w 1432560"/>
              <a:gd name="connsiteY14-6222" fmla="*/ 679450 h 3588041"/>
              <a:gd name="connsiteX15-6223" fmla="*/ 921385 w 1432560"/>
              <a:gd name="connsiteY15-6224" fmla="*/ 1047750 h 3588041"/>
              <a:gd name="connsiteX16-6225" fmla="*/ 930910 w 1432560"/>
              <a:gd name="connsiteY16-6226" fmla="*/ 1295400 h 3588041"/>
              <a:gd name="connsiteX17-6227" fmla="*/ 1102360 w 1432560"/>
              <a:gd name="connsiteY17-6228" fmla="*/ 1187450 h 3588041"/>
              <a:gd name="connsiteX18-6229" fmla="*/ 1375410 w 1432560"/>
              <a:gd name="connsiteY18-6230" fmla="*/ 1171575 h 3588041"/>
              <a:gd name="connsiteX19-6231" fmla="*/ 1108710 w 1432560"/>
              <a:gd name="connsiteY19-6232" fmla="*/ 1254125 h 3588041"/>
              <a:gd name="connsiteX20-6233" fmla="*/ 889635 w 1432560"/>
              <a:gd name="connsiteY20-6234" fmla="*/ 1527175 h 3588041"/>
              <a:gd name="connsiteX21-6235" fmla="*/ 835660 w 1432560"/>
              <a:gd name="connsiteY21-6236" fmla="*/ 1895475 h 3588041"/>
              <a:gd name="connsiteX22-6237" fmla="*/ 1003935 w 1432560"/>
              <a:gd name="connsiteY22-6238" fmla="*/ 2308225 h 3588041"/>
              <a:gd name="connsiteX23-6239" fmla="*/ 895985 w 1432560"/>
              <a:gd name="connsiteY23-6240" fmla="*/ 2578100 h 3588041"/>
              <a:gd name="connsiteX24-6241" fmla="*/ 1213485 w 1432560"/>
              <a:gd name="connsiteY24-6242" fmla="*/ 2533650 h 3588041"/>
              <a:gd name="connsiteX25-6243" fmla="*/ 1432560 w 1432560"/>
              <a:gd name="connsiteY25-6244" fmla="*/ 2626519 h 3588041"/>
              <a:gd name="connsiteX26-6245" fmla="*/ 1188085 w 1432560"/>
              <a:gd name="connsiteY26-6246" fmla="*/ 2590800 h 3588041"/>
              <a:gd name="connsiteX27-6247" fmla="*/ 832485 w 1432560"/>
              <a:gd name="connsiteY27-6248" fmla="*/ 2733675 h 3588041"/>
              <a:gd name="connsiteX28-6249" fmla="*/ 689610 w 1432560"/>
              <a:gd name="connsiteY28-6250" fmla="*/ 3086100 h 3588041"/>
              <a:gd name="connsiteX29-6251" fmla="*/ 918210 w 1432560"/>
              <a:gd name="connsiteY29-6252" fmla="*/ 3419475 h 3588041"/>
              <a:gd name="connsiteX30-6253" fmla="*/ 1016635 w 1432560"/>
              <a:gd name="connsiteY30-6254" fmla="*/ 3581400 h 3588041"/>
              <a:gd name="connsiteX0-6255" fmla="*/ 1016635 w 1432560"/>
              <a:gd name="connsiteY0-6256" fmla="*/ 3581400 h 3588041"/>
              <a:gd name="connsiteX1-6257" fmla="*/ 591185 w 1432560"/>
              <a:gd name="connsiteY1-6258" fmla="*/ 3587750 h 3588041"/>
              <a:gd name="connsiteX2-6259" fmla="*/ 394335 w 1432560"/>
              <a:gd name="connsiteY2-6260" fmla="*/ 3076575 h 3588041"/>
              <a:gd name="connsiteX3-6261" fmla="*/ 746760 w 1432560"/>
              <a:gd name="connsiteY3-6262" fmla="*/ 2381250 h 3588041"/>
              <a:gd name="connsiteX4-6263" fmla="*/ 560070 w 1432560"/>
              <a:gd name="connsiteY4-6264" fmla="*/ 1922145 h 3588041"/>
              <a:gd name="connsiteX5-6265" fmla="*/ 0 w 1432560"/>
              <a:gd name="connsiteY5-6266" fmla="*/ 1870710 h 3588041"/>
              <a:gd name="connsiteX6-6267" fmla="*/ 400685 w 1432560"/>
              <a:gd name="connsiteY6-6268" fmla="*/ 1771650 h 3588041"/>
              <a:gd name="connsiteX7-6269" fmla="*/ 641985 w 1432560"/>
              <a:gd name="connsiteY7-6270" fmla="*/ 1876425 h 3588041"/>
              <a:gd name="connsiteX8-6271" fmla="*/ 822960 w 1432560"/>
              <a:gd name="connsiteY8-6272" fmla="*/ 1333500 h 3588041"/>
              <a:gd name="connsiteX9-6273" fmla="*/ 763429 w 1432560"/>
              <a:gd name="connsiteY9-6274" fmla="*/ 823913 h 3588041"/>
              <a:gd name="connsiteX10-6275" fmla="*/ 387985 w 1432560"/>
              <a:gd name="connsiteY10-6276" fmla="*/ 695325 h 3588041"/>
              <a:gd name="connsiteX11-6277" fmla="*/ 781686 w 1432560"/>
              <a:gd name="connsiteY11-6278" fmla="*/ 724693 h 3588041"/>
              <a:gd name="connsiteX12-6279" fmla="*/ 799148 w 1432560"/>
              <a:gd name="connsiteY12-6280" fmla="*/ 441325 h 3588041"/>
              <a:gd name="connsiteX13-6281" fmla="*/ 886460 w 1432560"/>
              <a:gd name="connsiteY13-6282" fmla="*/ 0 h 3588041"/>
              <a:gd name="connsiteX14-6283" fmla="*/ 857885 w 1432560"/>
              <a:gd name="connsiteY14-6284" fmla="*/ 679450 h 3588041"/>
              <a:gd name="connsiteX15-6285" fmla="*/ 921385 w 1432560"/>
              <a:gd name="connsiteY15-6286" fmla="*/ 1047750 h 3588041"/>
              <a:gd name="connsiteX16-6287" fmla="*/ 930910 w 1432560"/>
              <a:gd name="connsiteY16-6288" fmla="*/ 1295400 h 3588041"/>
              <a:gd name="connsiteX17-6289" fmla="*/ 1102360 w 1432560"/>
              <a:gd name="connsiteY17-6290" fmla="*/ 1187450 h 3588041"/>
              <a:gd name="connsiteX18-6291" fmla="*/ 1375410 w 1432560"/>
              <a:gd name="connsiteY18-6292" fmla="*/ 1171575 h 3588041"/>
              <a:gd name="connsiteX19-6293" fmla="*/ 1108710 w 1432560"/>
              <a:gd name="connsiteY19-6294" fmla="*/ 1254125 h 3588041"/>
              <a:gd name="connsiteX20-6295" fmla="*/ 889635 w 1432560"/>
              <a:gd name="connsiteY20-6296" fmla="*/ 1527175 h 3588041"/>
              <a:gd name="connsiteX21-6297" fmla="*/ 835660 w 1432560"/>
              <a:gd name="connsiteY21-6298" fmla="*/ 1895475 h 3588041"/>
              <a:gd name="connsiteX22-6299" fmla="*/ 1003935 w 1432560"/>
              <a:gd name="connsiteY22-6300" fmla="*/ 2308225 h 3588041"/>
              <a:gd name="connsiteX23-6301" fmla="*/ 895985 w 1432560"/>
              <a:gd name="connsiteY23-6302" fmla="*/ 2578100 h 3588041"/>
              <a:gd name="connsiteX24-6303" fmla="*/ 1213485 w 1432560"/>
              <a:gd name="connsiteY24-6304" fmla="*/ 2533650 h 3588041"/>
              <a:gd name="connsiteX25-6305" fmla="*/ 1432560 w 1432560"/>
              <a:gd name="connsiteY25-6306" fmla="*/ 2626519 h 3588041"/>
              <a:gd name="connsiteX26-6307" fmla="*/ 1188085 w 1432560"/>
              <a:gd name="connsiteY26-6308" fmla="*/ 2590800 h 3588041"/>
              <a:gd name="connsiteX27-6309" fmla="*/ 832485 w 1432560"/>
              <a:gd name="connsiteY27-6310" fmla="*/ 2733675 h 3588041"/>
              <a:gd name="connsiteX28-6311" fmla="*/ 689610 w 1432560"/>
              <a:gd name="connsiteY28-6312" fmla="*/ 3086100 h 3588041"/>
              <a:gd name="connsiteX29-6313" fmla="*/ 918210 w 1432560"/>
              <a:gd name="connsiteY29-6314" fmla="*/ 3419475 h 3588041"/>
              <a:gd name="connsiteX30-6315" fmla="*/ 1016635 w 1432560"/>
              <a:gd name="connsiteY30-6316" fmla="*/ 3581400 h 3588041"/>
              <a:gd name="connsiteX0-6317" fmla="*/ 1016635 w 1432560"/>
              <a:gd name="connsiteY0-6318" fmla="*/ 3581400 h 3588041"/>
              <a:gd name="connsiteX1-6319" fmla="*/ 591185 w 1432560"/>
              <a:gd name="connsiteY1-6320" fmla="*/ 3587750 h 3588041"/>
              <a:gd name="connsiteX2-6321" fmla="*/ 394335 w 1432560"/>
              <a:gd name="connsiteY2-6322" fmla="*/ 3076575 h 3588041"/>
              <a:gd name="connsiteX3-6323" fmla="*/ 746760 w 1432560"/>
              <a:gd name="connsiteY3-6324" fmla="*/ 2381250 h 3588041"/>
              <a:gd name="connsiteX4-6325" fmla="*/ 560070 w 1432560"/>
              <a:gd name="connsiteY4-6326" fmla="*/ 1922145 h 3588041"/>
              <a:gd name="connsiteX5-6327" fmla="*/ 0 w 1432560"/>
              <a:gd name="connsiteY5-6328" fmla="*/ 1870710 h 3588041"/>
              <a:gd name="connsiteX6-6329" fmla="*/ 400685 w 1432560"/>
              <a:gd name="connsiteY6-6330" fmla="*/ 1771650 h 3588041"/>
              <a:gd name="connsiteX7-6331" fmla="*/ 641985 w 1432560"/>
              <a:gd name="connsiteY7-6332" fmla="*/ 1876425 h 3588041"/>
              <a:gd name="connsiteX8-6333" fmla="*/ 822960 w 1432560"/>
              <a:gd name="connsiteY8-6334" fmla="*/ 1333500 h 3588041"/>
              <a:gd name="connsiteX9-6335" fmla="*/ 763429 w 1432560"/>
              <a:gd name="connsiteY9-6336" fmla="*/ 823913 h 3588041"/>
              <a:gd name="connsiteX10-6337" fmla="*/ 387985 w 1432560"/>
              <a:gd name="connsiteY10-6338" fmla="*/ 695325 h 3588041"/>
              <a:gd name="connsiteX11-6339" fmla="*/ 781686 w 1432560"/>
              <a:gd name="connsiteY11-6340" fmla="*/ 724693 h 3588041"/>
              <a:gd name="connsiteX12-6341" fmla="*/ 799148 w 1432560"/>
              <a:gd name="connsiteY12-6342" fmla="*/ 441325 h 3588041"/>
              <a:gd name="connsiteX13-6343" fmla="*/ 886460 w 1432560"/>
              <a:gd name="connsiteY13-6344" fmla="*/ 0 h 3588041"/>
              <a:gd name="connsiteX14-6345" fmla="*/ 857885 w 1432560"/>
              <a:gd name="connsiteY14-6346" fmla="*/ 679450 h 3588041"/>
              <a:gd name="connsiteX15-6347" fmla="*/ 921385 w 1432560"/>
              <a:gd name="connsiteY15-6348" fmla="*/ 1047750 h 3588041"/>
              <a:gd name="connsiteX16-6349" fmla="*/ 930910 w 1432560"/>
              <a:gd name="connsiteY16-6350" fmla="*/ 1295400 h 3588041"/>
              <a:gd name="connsiteX17-6351" fmla="*/ 1102360 w 1432560"/>
              <a:gd name="connsiteY17-6352" fmla="*/ 1187450 h 3588041"/>
              <a:gd name="connsiteX18-6353" fmla="*/ 1375410 w 1432560"/>
              <a:gd name="connsiteY18-6354" fmla="*/ 1171575 h 3588041"/>
              <a:gd name="connsiteX19-6355" fmla="*/ 1108710 w 1432560"/>
              <a:gd name="connsiteY19-6356" fmla="*/ 1254125 h 3588041"/>
              <a:gd name="connsiteX20-6357" fmla="*/ 889635 w 1432560"/>
              <a:gd name="connsiteY20-6358" fmla="*/ 1527175 h 3588041"/>
              <a:gd name="connsiteX21-6359" fmla="*/ 835660 w 1432560"/>
              <a:gd name="connsiteY21-6360" fmla="*/ 1895475 h 3588041"/>
              <a:gd name="connsiteX22-6361" fmla="*/ 1003935 w 1432560"/>
              <a:gd name="connsiteY22-6362" fmla="*/ 2308225 h 3588041"/>
              <a:gd name="connsiteX23-6363" fmla="*/ 895985 w 1432560"/>
              <a:gd name="connsiteY23-6364" fmla="*/ 2578100 h 3588041"/>
              <a:gd name="connsiteX24-6365" fmla="*/ 1213485 w 1432560"/>
              <a:gd name="connsiteY24-6366" fmla="*/ 2533650 h 3588041"/>
              <a:gd name="connsiteX25-6367" fmla="*/ 1432560 w 1432560"/>
              <a:gd name="connsiteY25-6368" fmla="*/ 2626519 h 3588041"/>
              <a:gd name="connsiteX26-6369" fmla="*/ 1188085 w 1432560"/>
              <a:gd name="connsiteY26-6370" fmla="*/ 2590800 h 3588041"/>
              <a:gd name="connsiteX27-6371" fmla="*/ 832485 w 1432560"/>
              <a:gd name="connsiteY27-6372" fmla="*/ 2733675 h 3588041"/>
              <a:gd name="connsiteX28-6373" fmla="*/ 689610 w 1432560"/>
              <a:gd name="connsiteY28-6374" fmla="*/ 3086100 h 3588041"/>
              <a:gd name="connsiteX29-6375" fmla="*/ 918210 w 1432560"/>
              <a:gd name="connsiteY29-6376" fmla="*/ 3419475 h 3588041"/>
              <a:gd name="connsiteX30-6377" fmla="*/ 1016635 w 1432560"/>
              <a:gd name="connsiteY30-6378" fmla="*/ 3581400 h 3588041"/>
              <a:gd name="connsiteX0-6379" fmla="*/ 1016635 w 1432560"/>
              <a:gd name="connsiteY0-6380" fmla="*/ 3581400 h 3588041"/>
              <a:gd name="connsiteX1-6381" fmla="*/ 591185 w 1432560"/>
              <a:gd name="connsiteY1-6382" fmla="*/ 3587750 h 3588041"/>
              <a:gd name="connsiteX2-6383" fmla="*/ 394335 w 1432560"/>
              <a:gd name="connsiteY2-6384" fmla="*/ 3076575 h 3588041"/>
              <a:gd name="connsiteX3-6385" fmla="*/ 746760 w 1432560"/>
              <a:gd name="connsiteY3-6386" fmla="*/ 2381250 h 3588041"/>
              <a:gd name="connsiteX4-6387" fmla="*/ 560070 w 1432560"/>
              <a:gd name="connsiteY4-6388" fmla="*/ 1922145 h 3588041"/>
              <a:gd name="connsiteX5-6389" fmla="*/ 0 w 1432560"/>
              <a:gd name="connsiteY5-6390" fmla="*/ 1870710 h 3588041"/>
              <a:gd name="connsiteX6-6391" fmla="*/ 422910 w 1432560"/>
              <a:gd name="connsiteY6-6392" fmla="*/ 1787525 h 3588041"/>
              <a:gd name="connsiteX7-6393" fmla="*/ 641985 w 1432560"/>
              <a:gd name="connsiteY7-6394" fmla="*/ 1876425 h 3588041"/>
              <a:gd name="connsiteX8-6395" fmla="*/ 822960 w 1432560"/>
              <a:gd name="connsiteY8-6396" fmla="*/ 1333500 h 3588041"/>
              <a:gd name="connsiteX9-6397" fmla="*/ 763429 w 1432560"/>
              <a:gd name="connsiteY9-6398" fmla="*/ 823913 h 3588041"/>
              <a:gd name="connsiteX10-6399" fmla="*/ 387985 w 1432560"/>
              <a:gd name="connsiteY10-6400" fmla="*/ 695325 h 3588041"/>
              <a:gd name="connsiteX11-6401" fmla="*/ 781686 w 1432560"/>
              <a:gd name="connsiteY11-6402" fmla="*/ 724693 h 3588041"/>
              <a:gd name="connsiteX12-6403" fmla="*/ 799148 w 1432560"/>
              <a:gd name="connsiteY12-6404" fmla="*/ 441325 h 3588041"/>
              <a:gd name="connsiteX13-6405" fmla="*/ 886460 w 1432560"/>
              <a:gd name="connsiteY13-6406" fmla="*/ 0 h 3588041"/>
              <a:gd name="connsiteX14-6407" fmla="*/ 857885 w 1432560"/>
              <a:gd name="connsiteY14-6408" fmla="*/ 679450 h 3588041"/>
              <a:gd name="connsiteX15-6409" fmla="*/ 921385 w 1432560"/>
              <a:gd name="connsiteY15-6410" fmla="*/ 1047750 h 3588041"/>
              <a:gd name="connsiteX16-6411" fmla="*/ 930910 w 1432560"/>
              <a:gd name="connsiteY16-6412" fmla="*/ 1295400 h 3588041"/>
              <a:gd name="connsiteX17-6413" fmla="*/ 1102360 w 1432560"/>
              <a:gd name="connsiteY17-6414" fmla="*/ 1187450 h 3588041"/>
              <a:gd name="connsiteX18-6415" fmla="*/ 1375410 w 1432560"/>
              <a:gd name="connsiteY18-6416" fmla="*/ 1171575 h 3588041"/>
              <a:gd name="connsiteX19-6417" fmla="*/ 1108710 w 1432560"/>
              <a:gd name="connsiteY19-6418" fmla="*/ 1254125 h 3588041"/>
              <a:gd name="connsiteX20-6419" fmla="*/ 889635 w 1432560"/>
              <a:gd name="connsiteY20-6420" fmla="*/ 1527175 h 3588041"/>
              <a:gd name="connsiteX21-6421" fmla="*/ 835660 w 1432560"/>
              <a:gd name="connsiteY21-6422" fmla="*/ 1895475 h 3588041"/>
              <a:gd name="connsiteX22-6423" fmla="*/ 1003935 w 1432560"/>
              <a:gd name="connsiteY22-6424" fmla="*/ 2308225 h 3588041"/>
              <a:gd name="connsiteX23-6425" fmla="*/ 895985 w 1432560"/>
              <a:gd name="connsiteY23-6426" fmla="*/ 2578100 h 3588041"/>
              <a:gd name="connsiteX24-6427" fmla="*/ 1213485 w 1432560"/>
              <a:gd name="connsiteY24-6428" fmla="*/ 2533650 h 3588041"/>
              <a:gd name="connsiteX25-6429" fmla="*/ 1432560 w 1432560"/>
              <a:gd name="connsiteY25-6430" fmla="*/ 2626519 h 3588041"/>
              <a:gd name="connsiteX26-6431" fmla="*/ 1188085 w 1432560"/>
              <a:gd name="connsiteY26-6432" fmla="*/ 2590800 h 3588041"/>
              <a:gd name="connsiteX27-6433" fmla="*/ 832485 w 1432560"/>
              <a:gd name="connsiteY27-6434" fmla="*/ 2733675 h 3588041"/>
              <a:gd name="connsiteX28-6435" fmla="*/ 689610 w 1432560"/>
              <a:gd name="connsiteY28-6436" fmla="*/ 3086100 h 3588041"/>
              <a:gd name="connsiteX29-6437" fmla="*/ 918210 w 1432560"/>
              <a:gd name="connsiteY29-6438" fmla="*/ 3419475 h 3588041"/>
              <a:gd name="connsiteX30-6439" fmla="*/ 1016635 w 1432560"/>
              <a:gd name="connsiteY30-6440" fmla="*/ 3581400 h 3588041"/>
              <a:gd name="connsiteX0-6441" fmla="*/ 1016635 w 1432560"/>
              <a:gd name="connsiteY0-6442" fmla="*/ 3581400 h 3588041"/>
              <a:gd name="connsiteX1-6443" fmla="*/ 591185 w 1432560"/>
              <a:gd name="connsiteY1-6444" fmla="*/ 3587750 h 3588041"/>
              <a:gd name="connsiteX2-6445" fmla="*/ 394335 w 1432560"/>
              <a:gd name="connsiteY2-6446" fmla="*/ 3076575 h 3588041"/>
              <a:gd name="connsiteX3-6447" fmla="*/ 746760 w 1432560"/>
              <a:gd name="connsiteY3-6448" fmla="*/ 2381250 h 3588041"/>
              <a:gd name="connsiteX4-6449" fmla="*/ 569595 w 1432560"/>
              <a:gd name="connsiteY4-6450" fmla="*/ 1925320 h 3588041"/>
              <a:gd name="connsiteX5-6451" fmla="*/ 0 w 1432560"/>
              <a:gd name="connsiteY5-6452" fmla="*/ 1870710 h 3588041"/>
              <a:gd name="connsiteX6-6453" fmla="*/ 422910 w 1432560"/>
              <a:gd name="connsiteY6-6454" fmla="*/ 1787525 h 3588041"/>
              <a:gd name="connsiteX7-6455" fmla="*/ 641985 w 1432560"/>
              <a:gd name="connsiteY7-6456" fmla="*/ 1876425 h 3588041"/>
              <a:gd name="connsiteX8-6457" fmla="*/ 822960 w 1432560"/>
              <a:gd name="connsiteY8-6458" fmla="*/ 1333500 h 3588041"/>
              <a:gd name="connsiteX9-6459" fmla="*/ 763429 w 1432560"/>
              <a:gd name="connsiteY9-6460" fmla="*/ 823913 h 3588041"/>
              <a:gd name="connsiteX10-6461" fmla="*/ 387985 w 1432560"/>
              <a:gd name="connsiteY10-6462" fmla="*/ 695325 h 3588041"/>
              <a:gd name="connsiteX11-6463" fmla="*/ 781686 w 1432560"/>
              <a:gd name="connsiteY11-6464" fmla="*/ 724693 h 3588041"/>
              <a:gd name="connsiteX12-6465" fmla="*/ 799148 w 1432560"/>
              <a:gd name="connsiteY12-6466" fmla="*/ 441325 h 3588041"/>
              <a:gd name="connsiteX13-6467" fmla="*/ 886460 w 1432560"/>
              <a:gd name="connsiteY13-6468" fmla="*/ 0 h 3588041"/>
              <a:gd name="connsiteX14-6469" fmla="*/ 857885 w 1432560"/>
              <a:gd name="connsiteY14-6470" fmla="*/ 679450 h 3588041"/>
              <a:gd name="connsiteX15-6471" fmla="*/ 921385 w 1432560"/>
              <a:gd name="connsiteY15-6472" fmla="*/ 1047750 h 3588041"/>
              <a:gd name="connsiteX16-6473" fmla="*/ 930910 w 1432560"/>
              <a:gd name="connsiteY16-6474" fmla="*/ 1295400 h 3588041"/>
              <a:gd name="connsiteX17-6475" fmla="*/ 1102360 w 1432560"/>
              <a:gd name="connsiteY17-6476" fmla="*/ 1187450 h 3588041"/>
              <a:gd name="connsiteX18-6477" fmla="*/ 1375410 w 1432560"/>
              <a:gd name="connsiteY18-6478" fmla="*/ 1171575 h 3588041"/>
              <a:gd name="connsiteX19-6479" fmla="*/ 1108710 w 1432560"/>
              <a:gd name="connsiteY19-6480" fmla="*/ 1254125 h 3588041"/>
              <a:gd name="connsiteX20-6481" fmla="*/ 889635 w 1432560"/>
              <a:gd name="connsiteY20-6482" fmla="*/ 1527175 h 3588041"/>
              <a:gd name="connsiteX21-6483" fmla="*/ 835660 w 1432560"/>
              <a:gd name="connsiteY21-6484" fmla="*/ 1895475 h 3588041"/>
              <a:gd name="connsiteX22-6485" fmla="*/ 1003935 w 1432560"/>
              <a:gd name="connsiteY22-6486" fmla="*/ 2308225 h 3588041"/>
              <a:gd name="connsiteX23-6487" fmla="*/ 895985 w 1432560"/>
              <a:gd name="connsiteY23-6488" fmla="*/ 2578100 h 3588041"/>
              <a:gd name="connsiteX24-6489" fmla="*/ 1213485 w 1432560"/>
              <a:gd name="connsiteY24-6490" fmla="*/ 2533650 h 3588041"/>
              <a:gd name="connsiteX25-6491" fmla="*/ 1432560 w 1432560"/>
              <a:gd name="connsiteY25-6492" fmla="*/ 2626519 h 3588041"/>
              <a:gd name="connsiteX26-6493" fmla="*/ 1188085 w 1432560"/>
              <a:gd name="connsiteY26-6494" fmla="*/ 2590800 h 3588041"/>
              <a:gd name="connsiteX27-6495" fmla="*/ 832485 w 1432560"/>
              <a:gd name="connsiteY27-6496" fmla="*/ 2733675 h 3588041"/>
              <a:gd name="connsiteX28-6497" fmla="*/ 689610 w 1432560"/>
              <a:gd name="connsiteY28-6498" fmla="*/ 3086100 h 3588041"/>
              <a:gd name="connsiteX29-6499" fmla="*/ 918210 w 1432560"/>
              <a:gd name="connsiteY29-6500" fmla="*/ 3419475 h 3588041"/>
              <a:gd name="connsiteX30-6501" fmla="*/ 1016635 w 1432560"/>
              <a:gd name="connsiteY30-6502" fmla="*/ 3581400 h 3588041"/>
              <a:gd name="connsiteX0-6503" fmla="*/ 1016635 w 1432560"/>
              <a:gd name="connsiteY0-6504" fmla="*/ 3581400 h 3588041"/>
              <a:gd name="connsiteX1-6505" fmla="*/ 591185 w 1432560"/>
              <a:gd name="connsiteY1-6506" fmla="*/ 3587750 h 3588041"/>
              <a:gd name="connsiteX2-6507" fmla="*/ 394335 w 1432560"/>
              <a:gd name="connsiteY2-6508" fmla="*/ 3076575 h 3588041"/>
              <a:gd name="connsiteX3-6509" fmla="*/ 746760 w 1432560"/>
              <a:gd name="connsiteY3-6510" fmla="*/ 2381250 h 3588041"/>
              <a:gd name="connsiteX4-6511" fmla="*/ 582295 w 1432560"/>
              <a:gd name="connsiteY4-6512" fmla="*/ 1953895 h 3588041"/>
              <a:gd name="connsiteX5-6513" fmla="*/ 0 w 1432560"/>
              <a:gd name="connsiteY5-6514" fmla="*/ 1870710 h 3588041"/>
              <a:gd name="connsiteX6-6515" fmla="*/ 422910 w 1432560"/>
              <a:gd name="connsiteY6-6516" fmla="*/ 1787525 h 3588041"/>
              <a:gd name="connsiteX7-6517" fmla="*/ 641985 w 1432560"/>
              <a:gd name="connsiteY7-6518" fmla="*/ 1876425 h 3588041"/>
              <a:gd name="connsiteX8-6519" fmla="*/ 822960 w 1432560"/>
              <a:gd name="connsiteY8-6520" fmla="*/ 1333500 h 3588041"/>
              <a:gd name="connsiteX9-6521" fmla="*/ 763429 w 1432560"/>
              <a:gd name="connsiteY9-6522" fmla="*/ 823913 h 3588041"/>
              <a:gd name="connsiteX10-6523" fmla="*/ 387985 w 1432560"/>
              <a:gd name="connsiteY10-6524" fmla="*/ 695325 h 3588041"/>
              <a:gd name="connsiteX11-6525" fmla="*/ 781686 w 1432560"/>
              <a:gd name="connsiteY11-6526" fmla="*/ 724693 h 3588041"/>
              <a:gd name="connsiteX12-6527" fmla="*/ 799148 w 1432560"/>
              <a:gd name="connsiteY12-6528" fmla="*/ 441325 h 3588041"/>
              <a:gd name="connsiteX13-6529" fmla="*/ 886460 w 1432560"/>
              <a:gd name="connsiteY13-6530" fmla="*/ 0 h 3588041"/>
              <a:gd name="connsiteX14-6531" fmla="*/ 857885 w 1432560"/>
              <a:gd name="connsiteY14-6532" fmla="*/ 679450 h 3588041"/>
              <a:gd name="connsiteX15-6533" fmla="*/ 921385 w 1432560"/>
              <a:gd name="connsiteY15-6534" fmla="*/ 1047750 h 3588041"/>
              <a:gd name="connsiteX16-6535" fmla="*/ 930910 w 1432560"/>
              <a:gd name="connsiteY16-6536" fmla="*/ 1295400 h 3588041"/>
              <a:gd name="connsiteX17-6537" fmla="*/ 1102360 w 1432560"/>
              <a:gd name="connsiteY17-6538" fmla="*/ 1187450 h 3588041"/>
              <a:gd name="connsiteX18-6539" fmla="*/ 1375410 w 1432560"/>
              <a:gd name="connsiteY18-6540" fmla="*/ 1171575 h 3588041"/>
              <a:gd name="connsiteX19-6541" fmla="*/ 1108710 w 1432560"/>
              <a:gd name="connsiteY19-6542" fmla="*/ 1254125 h 3588041"/>
              <a:gd name="connsiteX20-6543" fmla="*/ 889635 w 1432560"/>
              <a:gd name="connsiteY20-6544" fmla="*/ 1527175 h 3588041"/>
              <a:gd name="connsiteX21-6545" fmla="*/ 835660 w 1432560"/>
              <a:gd name="connsiteY21-6546" fmla="*/ 1895475 h 3588041"/>
              <a:gd name="connsiteX22-6547" fmla="*/ 1003935 w 1432560"/>
              <a:gd name="connsiteY22-6548" fmla="*/ 2308225 h 3588041"/>
              <a:gd name="connsiteX23-6549" fmla="*/ 895985 w 1432560"/>
              <a:gd name="connsiteY23-6550" fmla="*/ 2578100 h 3588041"/>
              <a:gd name="connsiteX24-6551" fmla="*/ 1213485 w 1432560"/>
              <a:gd name="connsiteY24-6552" fmla="*/ 2533650 h 3588041"/>
              <a:gd name="connsiteX25-6553" fmla="*/ 1432560 w 1432560"/>
              <a:gd name="connsiteY25-6554" fmla="*/ 2626519 h 3588041"/>
              <a:gd name="connsiteX26-6555" fmla="*/ 1188085 w 1432560"/>
              <a:gd name="connsiteY26-6556" fmla="*/ 2590800 h 3588041"/>
              <a:gd name="connsiteX27-6557" fmla="*/ 832485 w 1432560"/>
              <a:gd name="connsiteY27-6558" fmla="*/ 2733675 h 3588041"/>
              <a:gd name="connsiteX28-6559" fmla="*/ 689610 w 1432560"/>
              <a:gd name="connsiteY28-6560" fmla="*/ 3086100 h 3588041"/>
              <a:gd name="connsiteX29-6561" fmla="*/ 918210 w 1432560"/>
              <a:gd name="connsiteY29-6562" fmla="*/ 3419475 h 3588041"/>
              <a:gd name="connsiteX30-6563" fmla="*/ 1016635 w 1432560"/>
              <a:gd name="connsiteY30-6564" fmla="*/ 3581400 h 3588041"/>
              <a:gd name="connsiteX0-6565" fmla="*/ 1016635 w 1432560"/>
              <a:gd name="connsiteY0-6566" fmla="*/ 3581400 h 3588041"/>
              <a:gd name="connsiteX1-6567" fmla="*/ 591185 w 1432560"/>
              <a:gd name="connsiteY1-6568" fmla="*/ 3587750 h 3588041"/>
              <a:gd name="connsiteX2-6569" fmla="*/ 394335 w 1432560"/>
              <a:gd name="connsiteY2-6570" fmla="*/ 3076575 h 3588041"/>
              <a:gd name="connsiteX3-6571" fmla="*/ 746760 w 1432560"/>
              <a:gd name="connsiteY3-6572" fmla="*/ 2381250 h 3588041"/>
              <a:gd name="connsiteX4-6573" fmla="*/ 582295 w 1432560"/>
              <a:gd name="connsiteY4-6574" fmla="*/ 1953895 h 3588041"/>
              <a:gd name="connsiteX5-6575" fmla="*/ 0 w 1432560"/>
              <a:gd name="connsiteY5-6576" fmla="*/ 1870710 h 3588041"/>
              <a:gd name="connsiteX6-6577" fmla="*/ 422910 w 1432560"/>
              <a:gd name="connsiteY6-6578" fmla="*/ 1787525 h 3588041"/>
              <a:gd name="connsiteX7-6579" fmla="*/ 641985 w 1432560"/>
              <a:gd name="connsiteY7-6580" fmla="*/ 1876425 h 3588041"/>
              <a:gd name="connsiteX8-6581" fmla="*/ 822960 w 1432560"/>
              <a:gd name="connsiteY8-6582" fmla="*/ 1333500 h 3588041"/>
              <a:gd name="connsiteX9-6583" fmla="*/ 763429 w 1432560"/>
              <a:gd name="connsiteY9-6584" fmla="*/ 823913 h 3588041"/>
              <a:gd name="connsiteX10-6585" fmla="*/ 387985 w 1432560"/>
              <a:gd name="connsiteY10-6586" fmla="*/ 695325 h 3588041"/>
              <a:gd name="connsiteX11-6587" fmla="*/ 781686 w 1432560"/>
              <a:gd name="connsiteY11-6588" fmla="*/ 724693 h 3588041"/>
              <a:gd name="connsiteX12-6589" fmla="*/ 799148 w 1432560"/>
              <a:gd name="connsiteY12-6590" fmla="*/ 441325 h 3588041"/>
              <a:gd name="connsiteX13-6591" fmla="*/ 886460 w 1432560"/>
              <a:gd name="connsiteY13-6592" fmla="*/ 0 h 3588041"/>
              <a:gd name="connsiteX14-6593" fmla="*/ 857885 w 1432560"/>
              <a:gd name="connsiteY14-6594" fmla="*/ 679450 h 3588041"/>
              <a:gd name="connsiteX15-6595" fmla="*/ 921385 w 1432560"/>
              <a:gd name="connsiteY15-6596" fmla="*/ 1047750 h 3588041"/>
              <a:gd name="connsiteX16-6597" fmla="*/ 930910 w 1432560"/>
              <a:gd name="connsiteY16-6598" fmla="*/ 1295400 h 3588041"/>
              <a:gd name="connsiteX17-6599" fmla="*/ 1102360 w 1432560"/>
              <a:gd name="connsiteY17-6600" fmla="*/ 1187450 h 3588041"/>
              <a:gd name="connsiteX18-6601" fmla="*/ 1375410 w 1432560"/>
              <a:gd name="connsiteY18-6602" fmla="*/ 1171575 h 3588041"/>
              <a:gd name="connsiteX19-6603" fmla="*/ 1108710 w 1432560"/>
              <a:gd name="connsiteY19-6604" fmla="*/ 1254125 h 3588041"/>
              <a:gd name="connsiteX20-6605" fmla="*/ 889635 w 1432560"/>
              <a:gd name="connsiteY20-6606" fmla="*/ 1527175 h 3588041"/>
              <a:gd name="connsiteX21-6607" fmla="*/ 835660 w 1432560"/>
              <a:gd name="connsiteY21-6608" fmla="*/ 1895475 h 3588041"/>
              <a:gd name="connsiteX22-6609" fmla="*/ 1003935 w 1432560"/>
              <a:gd name="connsiteY22-6610" fmla="*/ 2308225 h 3588041"/>
              <a:gd name="connsiteX23-6611" fmla="*/ 895985 w 1432560"/>
              <a:gd name="connsiteY23-6612" fmla="*/ 2578100 h 3588041"/>
              <a:gd name="connsiteX24-6613" fmla="*/ 1165860 w 1432560"/>
              <a:gd name="connsiteY24-6614" fmla="*/ 2524125 h 3588041"/>
              <a:gd name="connsiteX25-6615" fmla="*/ 1432560 w 1432560"/>
              <a:gd name="connsiteY25-6616" fmla="*/ 2626519 h 3588041"/>
              <a:gd name="connsiteX26-6617" fmla="*/ 1188085 w 1432560"/>
              <a:gd name="connsiteY26-6618" fmla="*/ 2590800 h 3588041"/>
              <a:gd name="connsiteX27-6619" fmla="*/ 832485 w 1432560"/>
              <a:gd name="connsiteY27-6620" fmla="*/ 2733675 h 3588041"/>
              <a:gd name="connsiteX28-6621" fmla="*/ 689610 w 1432560"/>
              <a:gd name="connsiteY28-6622" fmla="*/ 3086100 h 3588041"/>
              <a:gd name="connsiteX29-6623" fmla="*/ 918210 w 1432560"/>
              <a:gd name="connsiteY29-6624" fmla="*/ 3419475 h 3588041"/>
              <a:gd name="connsiteX30-6625" fmla="*/ 1016635 w 1432560"/>
              <a:gd name="connsiteY30-6626" fmla="*/ 3581400 h 3588041"/>
              <a:gd name="connsiteX0-6627" fmla="*/ 1016635 w 1432560"/>
              <a:gd name="connsiteY0-6628" fmla="*/ 3581400 h 3588041"/>
              <a:gd name="connsiteX1-6629" fmla="*/ 591185 w 1432560"/>
              <a:gd name="connsiteY1-6630" fmla="*/ 3587750 h 3588041"/>
              <a:gd name="connsiteX2-6631" fmla="*/ 394335 w 1432560"/>
              <a:gd name="connsiteY2-6632" fmla="*/ 3076575 h 3588041"/>
              <a:gd name="connsiteX3-6633" fmla="*/ 746760 w 1432560"/>
              <a:gd name="connsiteY3-6634" fmla="*/ 2381250 h 3588041"/>
              <a:gd name="connsiteX4-6635" fmla="*/ 582295 w 1432560"/>
              <a:gd name="connsiteY4-6636" fmla="*/ 1953895 h 3588041"/>
              <a:gd name="connsiteX5-6637" fmla="*/ 0 w 1432560"/>
              <a:gd name="connsiteY5-6638" fmla="*/ 1870710 h 3588041"/>
              <a:gd name="connsiteX6-6639" fmla="*/ 422910 w 1432560"/>
              <a:gd name="connsiteY6-6640" fmla="*/ 1787525 h 3588041"/>
              <a:gd name="connsiteX7-6641" fmla="*/ 641985 w 1432560"/>
              <a:gd name="connsiteY7-6642" fmla="*/ 1876425 h 3588041"/>
              <a:gd name="connsiteX8-6643" fmla="*/ 822960 w 1432560"/>
              <a:gd name="connsiteY8-6644" fmla="*/ 1333500 h 3588041"/>
              <a:gd name="connsiteX9-6645" fmla="*/ 763429 w 1432560"/>
              <a:gd name="connsiteY9-6646" fmla="*/ 823913 h 3588041"/>
              <a:gd name="connsiteX10-6647" fmla="*/ 387985 w 1432560"/>
              <a:gd name="connsiteY10-6648" fmla="*/ 695325 h 3588041"/>
              <a:gd name="connsiteX11-6649" fmla="*/ 781686 w 1432560"/>
              <a:gd name="connsiteY11-6650" fmla="*/ 724693 h 3588041"/>
              <a:gd name="connsiteX12-6651" fmla="*/ 799148 w 1432560"/>
              <a:gd name="connsiteY12-6652" fmla="*/ 441325 h 3588041"/>
              <a:gd name="connsiteX13-6653" fmla="*/ 886460 w 1432560"/>
              <a:gd name="connsiteY13-6654" fmla="*/ 0 h 3588041"/>
              <a:gd name="connsiteX14-6655" fmla="*/ 857885 w 1432560"/>
              <a:gd name="connsiteY14-6656" fmla="*/ 679450 h 3588041"/>
              <a:gd name="connsiteX15-6657" fmla="*/ 921385 w 1432560"/>
              <a:gd name="connsiteY15-6658" fmla="*/ 1047750 h 3588041"/>
              <a:gd name="connsiteX16-6659" fmla="*/ 930910 w 1432560"/>
              <a:gd name="connsiteY16-6660" fmla="*/ 1295400 h 3588041"/>
              <a:gd name="connsiteX17-6661" fmla="*/ 1102360 w 1432560"/>
              <a:gd name="connsiteY17-6662" fmla="*/ 1187450 h 3588041"/>
              <a:gd name="connsiteX18-6663" fmla="*/ 1375410 w 1432560"/>
              <a:gd name="connsiteY18-6664" fmla="*/ 1171575 h 3588041"/>
              <a:gd name="connsiteX19-6665" fmla="*/ 1108710 w 1432560"/>
              <a:gd name="connsiteY19-6666" fmla="*/ 1254125 h 3588041"/>
              <a:gd name="connsiteX20-6667" fmla="*/ 889635 w 1432560"/>
              <a:gd name="connsiteY20-6668" fmla="*/ 1527175 h 3588041"/>
              <a:gd name="connsiteX21-6669" fmla="*/ 835660 w 1432560"/>
              <a:gd name="connsiteY21-6670" fmla="*/ 1895475 h 3588041"/>
              <a:gd name="connsiteX22-6671" fmla="*/ 1003935 w 1432560"/>
              <a:gd name="connsiteY22-6672" fmla="*/ 2308225 h 3588041"/>
              <a:gd name="connsiteX23-6673" fmla="*/ 895985 w 1432560"/>
              <a:gd name="connsiteY23-6674" fmla="*/ 2578100 h 3588041"/>
              <a:gd name="connsiteX24-6675" fmla="*/ 1165860 w 1432560"/>
              <a:gd name="connsiteY24-6676" fmla="*/ 2524125 h 3588041"/>
              <a:gd name="connsiteX25-6677" fmla="*/ 1432560 w 1432560"/>
              <a:gd name="connsiteY25-6678" fmla="*/ 2626519 h 3588041"/>
              <a:gd name="connsiteX26-6679" fmla="*/ 1188085 w 1432560"/>
              <a:gd name="connsiteY26-6680" fmla="*/ 2590800 h 3588041"/>
              <a:gd name="connsiteX27-6681" fmla="*/ 832485 w 1432560"/>
              <a:gd name="connsiteY27-6682" fmla="*/ 2733675 h 3588041"/>
              <a:gd name="connsiteX28-6683" fmla="*/ 689610 w 1432560"/>
              <a:gd name="connsiteY28-6684" fmla="*/ 3086100 h 3588041"/>
              <a:gd name="connsiteX29-6685" fmla="*/ 918210 w 1432560"/>
              <a:gd name="connsiteY29-6686" fmla="*/ 3419475 h 3588041"/>
              <a:gd name="connsiteX30-6687" fmla="*/ 1016635 w 1432560"/>
              <a:gd name="connsiteY30-6688" fmla="*/ 3581400 h 3588041"/>
              <a:gd name="connsiteX0-6689" fmla="*/ 1016635 w 1432560"/>
              <a:gd name="connsiteY0-6690" fmla="*/ 3581400 h 3588041"/>
              <a:gd name="connsiteX1-6691" fmla="*/ 591185 w 1432560"/>
              <a:gd name="connsiteY1-6692" fmla="*/ 3587750 h 3588041"/>
              <a:gd name="connsiteX2-6693" fmla="*/ 394335 w 1432560"/>
              <a:gd name="connsiteY2-6694" fmla="*/ 3076575 h 3588041"/>
              <a:gd name="connsiteX3-6695" fmla="*/ 746760 w 1432560"/>
              <a:gd name="connsiteY3-6696" fmla="*/ 2381250 h 3588041"/>
              <a:gd name="connsiteX4-6697" fmla="*/ 582295 w 1432560"/>
              <a:gd name="connsiteY4-6698" fmla="*/ 1953895 h 3588041"/>
              <a:gd name="connsiteX5-6699" fmla="*/ 0 w 1432560"/>
              <a:gd name="connsiteY5-6700" fmla="*/ 1870710 h 3588041"/>
              <a:gd name="connsiteX6-6701" fmla="*/ 422910 w 1432560"/>
              <a:gd name="connsiteY6-6702" fmla="*/ 1787525 h 3588041"/>
              <a:gd name="connsiteX7-6703" fmla="*/ 641985 w 1432560"/>
              <a:gd name="connsiteY7-6704" fmla="*/ 1876425 h 3588041"/>
              <a:gd name="connsiteX8-6705" fmla="*/ 822960 w 1432560"/>
              <a:gd name="connsiteY8-6706" fmla="*/ 1333500 h 3588041"/>
              <a:gd name="connsiteX9-6707" fmla="*/ 763429 w 1432560"/>
              <a:gd name="connsiteY9-6708" fmla="*/ 823913 h 3588041"/>
              <a:gd name="connsiteX10-6709" fmla="*/ 387985 w 1432560"/>
              <a:gd name="connsiteY10-6710" fmla="*/ 695325 h 3588041"/>
              <a:gd name="connsiteX11-6711" fmla="*/ 781686 w 1432560"/>
              <a:gd name="connsiteY11-6712" fmla="*/ 724693 h 3588041"/>
              <a:gd name="connsiteX12-6713" fmla="*/ 799148 w 1432560"/>
              <a:gd name="connsiteY12-6714" fmla="*/ 441325 h 3588041"/>
              <a:gd name="connsiteX13-6715" fmla="*/ 886460 w 1432560"/>
              <a:gd name="connsiteY13-6716" fmla="*/ 0 h 3588041"/>
              <a:gd name="connsiteX14-6717" fmla="*/ 857885 w 1432560"/>
              <a:gd name="connsiteY14-6718" fmla="*/ 679450 h 3588041"/>
              <a:gd name="connsiteX15-6719" fmla="*/ 921385 w 1432560"/>
              <a:gd name="connsiteY15-6720" fmla="*/ 1047750 h 3588041"/>
              <a:gd name="connsiteX16-6721" fmla="*/ 930910 w 1432560"/>
              <a:gd name="connsiteY16-6722" fmla="*/ 1295400 h 3588041"/>
              <a:gd name="connsiteX17-6723" fmla="*/ 1102360 w 1432560"/>
              <a:gd name="connsiteY17-6724" fmla="*/ 1187450 h 3588041"/>
              <a:gd name="connsiteX18-6725" fmla="*/ 1375410 w 1432560"/>
              <a:gd name="connsiteY18-6726" fmla="*/ 1171575 h 3588041"/>
              <a:gd name="connsiteX19-6727" fmla="*/ 1108710 w 1432560"/>
              <a:gd name="connsiteY19-6728" fmla="*/ 1254125 h 3588041"/>
              <a:gd name="connsiteX20-6729" fmla="*/ 889635 w 1432560"/>
              <a:gd name="connsiteY20-6730" fmla="*/ 1527175 h 3588041"/>
              <a:gd name="connsiteX21-6731" fmla="*/ 835660 w 1432560"/>
              <a:gd name="connsiteY21-6732" fmla="*/ 1895475 h 3588041"/>
              <a:gd name="connsiteX22-6733" fmla="*/ 1003935 w 1432560"/>
              <a:gd name="connsiteY22-6734" fmla="*/ 2308225 h 3588041"/>
              <a:gd name="connsiteX23-6735" fmla="*/ 895985 w 1432560"/>
              <a:gd name="connsiteY23-6736" fmla="*/ 2578100 h 3588041"/>
              <a:gd name="connsiteX24-6737" fmla="*/ 1165860 w 1432560"/>
              <a:gd name="connsiteY24-6738" fmla="*/ 2524125 h 3588041"/>
              <a:gd name="connsiteX25-6739" fmla="*/ 1432560 w 1432560"/>
              <a:gd name="connsiteY25-6740" fmla="*/ 2626519 h 3588041"/>
              <a:gd name="connsiteX26-6741" fmla="*/ 1188085 w 1432560"/>
              <a:gd name="connsiteY26-6742" fmla="*/ 2590800 h 3588041"/>
              <a:gd name="connsiteX27-6743" fmla="*/ 832485 w 1432560"/>
              <a:gd name="connsiteY27-6744" fmla="*/ 2733675 h 3588041"/>
              <a:gd name="connsiteX28-6745" fmla="*/ 689610 w 1432560"/>
              <a:gd name="connsiteY28-6746" fmla="*/ 3086100 h 3588041"/>
              <a:gd name="connsiteX29-6747" fmla="*/ 918210 w 1432560"/>
              <a:gd name="connsiteY29-6748" fmla="*/ 3419475 h 3588041"/>
              <a:gd name="connsiteX30-6749" fmla="*/ 1016635 w 1432560"/>
              <a:gd name="connsiteY30-6750" fmla="*/ 3581400 h 3588041"/>
              <a:gd name="connsiteX0-6751" fmla="*/ 1016635 w 1432560"/>
              <a:gd name="connsiteY0-6752" fmla="*/ 3581400 h 3588041"/>
              <a:gd name="connsiteX1-6753" fmla="*/ 591185 w 1432560"/>
              <a:gd name="connsiteY1-6754" fmla="*/ 3587750 h 3588041"/>
              <a:gd name="connsiteX2-6755" fmla="*/ 394335 w 1432560"/>
              <a:gd name="connsiteY2-6756" fmla="*/ 3076575 h 3588041"/>
              <a:gd name="connsiteX3-6757" fmla="*/ 746760 w 1432560"/>
              <a:gd name="connsiteY3-6758" fmla="*/ 2381250 h 3588041"/>
              <a:gd name="connsiteX4-6759" fmla="*/ 582295 w 1432560"/>
              <a:gd name="connsiteY4-6760" fmla="*/ 1953895 h 3588041"/>
              <a:gd name="connsiteX5-6761" fmla="*/ 0 w 1432560"/>
              <a:gd name="connsiteY5-6762" fmla="*/ 1870710 h 3588041"/>
              <a:gd name="connsiteX6-6763" fmla="*/ 422910 w 1432560"/>
              <a:gd name="connsiteY6-6764" fmla="*/ 1787525 h 3588041"/>
              <a:gd name="connsiteX7-6765" fmla="*/ 641985 w 1432560"/>
              <a:gd name="connsiteY7-6766" fmla="*/ 1876425 h 3588041"/>
              <a:gd name="connsiteX8-6767" fmla="*/ 822960 w 1432560"/>
              <a:gd name="connsiteY8-6768" fmla="*/ 1333500 h 3588041"/>
              <a:gd name="connsiteX9-6769" fmla="*/ 763429 w 1432560"/>
              <a:gd name="connsiteY9-6770" fmla="*/ 823913 h 3588041"/>
              <a:gd name="connsiteX10-6771" fmla="*/ 387985 w 1432560"/>
              <a:gd name="connsiteY10-6772" fmla="*/ 695325 h 3588041"/>
              <a:gd name="connsiteX11-6773" fmla="*/ 781686 w 1432560"/>
              <a:gd name="connsiteY11-6774" fmla="*/ 724693 h 3588041"/>
              <a:gd name="connsiteX12-6775" fmla="*/ 799148 w 1432560"/>
              <a:gd name="connsiteY12-6776" fmla="*/ 441325 h 3588041"/>
              <a:gd name="connsiteX13-6777" fmla="*/ 886460 w 1432560"/>
              <a:gd name="connsiteY13-6778" fmla="*/ 0 h 3588041"/>
              <a:gd name="connsiteX14-6779" fmla="*/ 857885 w 1432560"/>
              <a:gd name="connsiteY14-6780" fmla="*/ 679450 h 3588041"/>
              <a:gd name="connsiteX15-6781" fmla="*/ 921385 w 1432560"/>
              <a:gd name="connsiteY15-6782" fmla="*/ 1047750 h 3588041"/>
              <a:gd name="connsiteX16-6783" fmla="*/ 930910 w 1432560"/>
              <a:gd name="connsiteY16-6784" fmla="*/ 1295400 h 3588041"/>
              <a:gd name="connsiteX17-6785" fmla="*/ 1102360 w 1432560"/>
              <a:gd name="connsiteY17-6786" fmla="*/ 1187450 h 3588041"/>
              <a:gd name="connsiteX18-6787" fmla="*/ 1375410 w 1432560"/>
              <a:gd name="connsiteY18-6788" fmla="*/ 1171575 h 3588041"/>
              <a:gd name="connsiteX19-6789" fmla="*/ 1108710 w 1432560"/>
              <a:gd name="connsiteY19-6790" fmla="*/ 1254125 h 3588041"/>
              <a:gd name="connsiteX20-6791" fmla="*/ 889635 w 1432560"/>
              <a:gd name="connsiteY20-6792" fmla="*/ 1527175 h 3588041"/>
              <a:gd name="connsiteX21-6793" fmla="*/ 835660 w 1432560"/>
              <a:gd name="connsiteY21-6794" fmla="*/ 1895475 h 3588041"/>
              <a:gd name="connsiteX22-6795" fmla="*/ 1003935 w 1432560"/>
              <a:gd name="connsiteY22-6796" fmla="*/ 2308225 h 3588041"/>
              <a:gd name="connsiteX23-6797" fmla="*/ 895985 w 1432560"/>
              <a:gd name="connsiteY23-6798" fmla="*/ 2578100 h 3588041"/>
              <a:gd name="connsiteX24-6799" fmla="*/ 1165860 w 1432560"/>
              <a:gd name="connsiteY24-6800" fmla="*/ 2524125 h 3588041"/>
              <a:gd name="connsiteX25-6801" fmla="*/ 1432560 w 1432560"/>
              <a:gd name="connsiteY25-6802" fmla="*/ 2626519 h 3588041"/>
              <a:gd name="connsiteX26-6803" fmla="*/ 1188085 w 1432560"/>
              <a:gd name="connsiteY26-6804" fmla="*/ 2590800 h 3588041"/>
              <a:gd name="connsiteX27-6805" fmla="*/ 832485 w 1432560"/>
              <a:gd name="connsiteY27-6806" fmla="*/ 2733675 h 3588041"/>
              <a:gd name="connsiteX28-6807" fmla="*/ 689610 w 1432560"/>
              <a:gd name="connsiteY28-6808" fmla="*/ 3086100 h 3588041"/>
              <a:gd name="connsiteX29-6809" fmla="*/ 918210 w 1432560"/>
              <a:gd name="connsiteY29-6810" fmla="*/ 3419475 h 3588041"/>
              <a:gd name="connsiteX30-6811" fmla="*/ 1016635 w 1432560"/>
              <a:gd name="connsiteY30-6812" fmla="*/ 3581400 h 3588041"/>
              <a:gd name="connsiteX0-6813" fmla="*/ 1016635 w 1432560"/>
              <a:gd name="connsiteY0-6814" fmla="*/ 3581400 h 3588041"/>
              <a:gd name="connsiteX1-6815" fmla="*/ 591185 w 1432560"/>
              <a:gd name="connsiteY1-6816" fmla="*/ 3587750 h 3588041"/>
              <a:gd name="connsiteX2-6817" fmla="*/ 394335 w 1432560"/>
              <a:gd name="connsiteY2-6818" fmla="*/ 3076575 h 3588041"/>
              <a:gd name="connsiteX3-6819" fmla="*/ 746760 w 1432560"/>
              <a:gd name="connsiteY3-6820" fmla="*/ 2381250 h 3588041"/>
              <a:gd name="connsiteX4-6821" fmla="*/ 582295 w 1432560"/>
              <a:gd name="connsiteY4-6822" fmla="*/ 1953895 h 3588041"/>
              <a:gd name="connsiteX5-6823" fmla="*/ 0 w 1432560"/>
              <a:gd name="connsiteY5-6824" fmla="*/ 1870710 h 3588041"/>
              <a:gd name="connsiteX6-6825" fmla="*/ 422910 w 1432560"/>
              <a:gd name="connsiteY6-6826" fmla="*/ 1787525 h 3588041"/>
              <a:gd name="connsiteX7-6827" fmla="*/ 641985 w 1432560"/>
              <a:gd name="connsiteY7-6828" fmla="*/ 1876425 h 3588041"/>
              <a:gd name="connsiteX8-6829" fmla="*/ 822960 w 1432560"/>
              <a:gd name="connsiteY8-6830" fmla="*/ 1333500 h 3588041"/>
              <a:gd name="connsiteX9-6831" fmla="*/ 763429 w 1432560"/>
              <a:gd name="connsiteY9-6832" fmla="*/ 823913 h 3588041"/>
              <a:gd name="connsiteX10-6833" fmla="*/ 387985 w 1432560"/>
              <a:gd name="connsiteY10-6834" fmla="*/ 695325 h 3588041"/>
              <a:gd name="connsiteX11-6835" fmla="*/ 781686 w 1432560"/>
              <a:gd name="connsiteY11-6836" fmla="*/ 724693 h 3588041"/>
              <a:gd name="connsiteX12-6837" fmla="*/ 799148 w 1432560"/>
              <a:gd name="connsiteY12-6838" fmla="*/ 441325 h 3588041"/>
              <a:gd name="connsiteX13-6839" fmla="*/ 886460 w 1432560"/>
              <a:gd name="connsiteY13-6840" fmla="*/ 0 h 3588041"/>
              <a:gd name="connsiteX14-6841" fmla="*/ 857885 w 1432560"/>
              <a:gd name="connsiteY14-6842" fmla="*/ 679450 h 3588041"/>
              <a:gd name="connsiteX15-6843" fmla="*/ 921385 w 1432560"/>
              <a:gd name="connsiteY15-6844" fmla="*/ 1047750 h 3588041"/>
              <a:gd name="connsiteX16-6845" fmla="*/ 930910 w 1432560"/>
              <a:gd name="connsiteY16-6846" fmla="*/ 1295400 h 3588041"/>
              <a:gd name="connsiteX17-6847" fmla="*/ 1102360 w 1432560"/>
              <a:gd name="connsiteY17-6848" fmla="*/ 1187450 h 3588041"/>
              <a:gd name="connsiteX18-6849" fmla="*/ 1375410 w 1432560"/>
              <a:gd name="connsiteY18-6850" fmla="*/ 1171575 h 3588041"/>
              <a:gd name="connsiteX19-6851" fmla="*/ 1108710 w 1432560"/>
              <a:gd name="connsiteY19-6852" fmla="*/ 1254125 h 3588041"/>
              <a:gd name="connsiteX20-6853" fmla="*/ 889635 w 1432560"/>
              <a:gd name="connsiteY20-6854" fmla="*/ 1527175 h 3588041"/>
              <a:gd name="connsiteX21-6855" fmla="*/ 835660 w 1432560"/>
              <a:gd name="connsiteY21-6856" fmla="*/ 1895475 h 3588041"/>
              <a:gd name="connsiteX22-6857" fmla="*/ 1003935 w 1432560"/>
              <a:gd name="connsiteY22-6858" fmla="*/ 2308225 h 3588041"/>
              <a:gd name="connsiteX23-6859" fmla="*/ 895985 w 1432560"/>
              <a:gd name="connsiteY23-6860" fmla="*/ 2578100 h 3588041"/>
              <a:gd name="connsiteX24-6861" fmla="*/ 1165860 w 1432560"/>
              <a:gd name="connsiteY24-6862" fmla="*/ 2524125 h 3588041"/>
              <a:gd name="connsiteX25-6863" fmla="*/ 1432560 w 1432560"/>
              <a:gd name="connsiteY25-6864" fmla="*/ 2626519 h 3588041"/>
              <a:gd name="connsiteX26-6865" fmla="*/ 1188085 w 1432560"/>
              <a:gd name="connsiteY26-6866" fmla="*/ 2590800 h 3588041"/>
              <a:gd name="connsiteX27-6867" fmla="*/ 832485 w 1432560"/>
              <a:gd name="connsiteY27-6868" fmla="*/ 2733675 h 3588041"/>
              <a:gd name="connsiteX28-6869" fmla="*/ 689610 w 1432560"/>
              <a:gd name="connsiteY28-6870" fmla="*/ 3086100 h 3588041"/>
              <a:gd name="connsiteX29-6871" fmla="*/ 918210 w 1432560"/>
              <a:gd name="connsiteY29-6872" fmla="*/ 3419475 h 3588041"/>
              <a:gd name="connsiteX30-6873" fmla="*/ 1016635 w 1432560"/>
              <a:gd name="connsiteY30-6874" fmla="*/ 3581400 h 3588041"/>
              <a:gd name="connsiteX0-6875" fmla="*/ 1016635 w 1432560"/>
              <a:gd name="connsiteY0-6876" fmla="*/ 3581400 h 3588041"/>
              <a:gd name="connsiteX1-6877" fmla="*/ 591185 w 1432560"/>
              <a:gd name="connsiteY1-6878" fmla="*/ 3587750 h 3588041"/>
              <a:gd name="connsiteX2-6879" fmla="*/ 394335 w 1432560"/>
              <a:gd name="connsiteY2-6880" fmla="*/ 3076575 h 3588041"/>
              <a:gd name="connsiteX3-6881" fmla="*/ 746760 w 1432560"/>
              <a:gd name="connsiteY3-6882" fmla="*/ 2381250 h 3588041"/>
              <a:gd name="connsiteX4-6883" fmla="*/ 582295 w 1432560"/>
              <a:gd name="connsiteY4-6884" fmla="*/ 1953895 h 3588041"/>
              <a:gd name="connsiteX5-6885" fmla="*/ 0 w 1432560"/>
              <a:gd name="connsiteY5-6886" fmla="*/ 1870710 h 3588041"/>
              <a:gd name="connsiteX6-6887" fmla="*/ 422910 w 1432560"/>
              <a:gd name="connsiteY6-6888" fmla="*/ 1787525 h 3588041"/>
              <a:gd name="connsiteX7-6889" fmla="*/ 641985 w 1432560"/>
              <a:gd name="connsiteY7-6890" fmla="*/ 1876425 h 3588041"/>
              <a:gd name="connsiteX8-6891" fmla="*/ 822960 w 1432560"/>
              <a:gd name="connsiteY8-6892" fmla="*/ 1333500 h 3588041"/>
              <a:gd name="connsiteX9-6893" fmla="*/ 763429 w 1432560"/>
              <a:gd name="connsiteY9-6894" fmla="*/ 823913 h 3588041"/>
              <a:gd name="connsiteX10-6895" fmla="*/ 387985 w 1432560"/>
              <a:gd name="connsiteY10-6896" fmla="*/ 695325 h 3588041"/>
              <a:gd name="connsiteX11-6897" fmla="*/ 781686 w 1432560"/>
              <a:gd name="connsiteY11-6898" fmla="*/ 724693 h 3588041"/>
              <a:gd name="connsiteX12-6899" fmla="*/ 799148 w 1432560"/>
              <a:gd name="connsiteY12-6900" fmla="*/ 441325 h 3588041"/>
              <a:gd name="connsiteX13-6901" fmla="*/ 886460 w 1432560"/>
              <a:gd name="connsiteY13-6902" fmla="*/ 0 h 3588041"/>
              <a:gd name="connsiteX14-6903" fmla="*/ 857885 w 1432560"/>
              <a:gd name="connsiteY14-6904" fmla="*/ 679450 h 3588041"/>
              <a:gd name="connsiteX15-6905" fmla="*/ 921385 w 1432560"/>
              <a:gd name="connsiteY15-6906" fmla="*/ 1047750 h 3588041"/>
              <a:gd name="connsiteX16-6907" fmla="*/ 930910 w 1432560"/>
              <a:gd name="connsiteY16-6908" fmla="*/ 1295400 h 3588041"/>
              <a:gd name="connsiteX17-6909" fmla="*/ 1102360 w 1432560"/>
              <a:gd name="connsiteY17-6910" fmla="*/ 1187450 h 3588041"/>
              <a:gd name="connsiteX18-6911" fmla="*/ 1375410 w 1432560"/>
              <a:gd name="connsiteY18-6912" fmla="*/ 1171575 h 3588041"/>
              <a:gd name="connsiteX19-6913" fmla="*/ 1108710 w 1432560"/>
              <a:gd name="connsiteY19-6914" fmla="*/ 1254125 h 3588041"/>
              <a:gd name="connsiteX20-6915" fmla="*/ 889635 w 1432560"/>
              <a:gd name="connsiteY20-6916" fmla="*/ 1527175 h 3588041"/>
              <a:gd name="connsiteX21-6917" fmla="*/ 835660 w 1432560"/>
              <a:gd name="connsiteY21-6918" fmla="*/ 1895475 h 3588041"/>
              <a:gd name="connsiteX22-6919" fmla="*/ 1003935 w 1432560"/>
              <a:gd name="connsiteY22-6920" fmla="*/ 2308225 h 3588041"/>
              <a:gd name="connsiteX23-6921" fmla="*/ 895985 w 1432560"/>
              <a:gd name="connsiteY23-6922" fmla="*/ 2578100 h 3588041"/>
              <a:gd name="connsiteX24-6923" fmla="*/ 1165860 w 1432560"/>
              <a:gd name="connsiteY24-6924" fmla="*/ 2524125 h 3588041"/>
              <a:gd name="connsiteX25-6925" fmla="*/ 1432560 w 1432560"/>
              <a:gd name="connsiteY25-6926" fmla="*/ 2626519 h 3588041"/>
              <a:gd name="connsiteX26-6927" fmla="*/ 1188085 w 1432560"/>
              <a:gd name="connsiteY26-6928" fmla="*/ 2590800 h 3588041"/>
              <a:gd name="connsiteX27-6929" fmla="*/ 832485 w 1432560"/>
              <a:gd name="connsiteY27-6930" fmla="*/ 2733675 h 3588041"/>
              <a:gd name="connsiteX28-6931" fmla="*/ 689610 w 1432560"/>
              <a:gd name="connsiteY28-6932" fmla="*/ 3086100 h 3588041"/>
              <a:gd name="connsiteX29-6933" fmla="*/ 918210 w 1432560"/>
              <a:gd name="connsiteY29-6934" fmla="*/ 3419475 h 3588041"/>
              <a:gd name="connsiteX30-6935" fmla="*/ 1016635 w 1432560"/>
              <a:gd name="connsiteY30-6936" fmla="*/ 3581400 h 3588041"/>
              <a:gd name="connsiteX0-6937" fmla="*/ 1016635 w 1432560"/>
              <a:gd name="connsiteY0-6938" fmla="*/ 3581400 h 3588041"/>
              <a:gd name="connsiteX1-6939" fmla="*/ 591185 w 1432560"/>
              <a:gd name="connsiteY1-6940" fmla="*/ 3587750 h 3588041"/>
              <a:gd name="connsiteX2-6941" fmla="*/ 394335 w 1432560"/>
              <a:gd name="connsiteY2-6942" fmla="*/ 3076575 h 3588041"/>
              <a:gd name="connsiteX3-6943" fmla="*/ 746760 w 1432560"/>
              <a:gd name="connsiteY3-6944" fmla="*/ 2381250 h 3588041"/>
              <a:gd name="connsiteX4-6945" fmla="*/ 582295 w 1432560"/>
              <a:gd name="connsiteY4-6946" fmla="*/ 1953895 h 3588041"/>
              <a:gd name="connsiteX5-6947" fmla="*/ 0 w 1432560"/>
              <a:gd name="connsiteY5-6948" fmla="*/ 1870710 h 3588041"/>
              <a:gd name="connsiteX6-6949" fmla="*/ 422910 w 1432560"/>
              <a:gd name="connsiteY6-6950" fmla="*/ 1787525 h 3588041"/>
              <a:gd name="connsiteX7-6951" fmla="*/ 641985 w 1432560"/>
              <a:gd name="connsiteY7-6952" fmla="*/ 1876425 h 3588041"/>
              <a:gd name="connsiteX8-6953" fmla="*/ 822960 w 1432560"/>
              <a:gd name="connsiteY8-6954" fmla="*/ 1333500 h 3588041"/>
              <a:gd name="connsiteX9-6955" fmla="*/ 763429 w 1432560"/>
              <a:gd name="connsiteY9-6956" fmla="*/ 823913 h 3588041"/>
              <a:gd name="connsiteX10-6957" fmla="*/ 387985 w 1432560"/>
              <a:gd name="connsiteY10-6958" fmla="*/ 695325 h 3588041"/>
              <a:gd name="connsiteX11-6959" fmla="*/ 784067 w 1432560"/>
              <a:gd name="connsiteY11-6960" fmla="*/ 734218 h 3588041"/>
              <a:gd name="connsiteX12-6961" fmla="*/ 799148 w 1432560"/>
              <a:gd name="connsiteY12-6962" fmla="*/ 441325 h 3588041"/>
              <a:gd name="connsiteX13-6963" fmla="*/ 886460 w 1432560"/>
              <a:gd name="connsiteY13-6964" fmla="*/ 0 h 3588041"/>
              <a:gd name="connsiteX14-6965" fmla="*/ 857885 w 1432560"/>
              <a:gd name="connsiteY14-6966" fmla="*/ 679450 h 3588041"/>
              <a:gd name="connsiteX15-6967" fmla="*/ 921385 w 1432560"/>
              <a:gd name="connsiteY15-6968" fmla="*/ 1047750 h 3588041"/>
              <a:gd name="connsiteX16-6969" fmla="*/ 930910 w 1432560"/>
              <a:gd name="connsiteY16-6970" fmla="*/ 1295400 h 3588041"/>
              <a:gd name="connsiteX17-6971" fmla="*/ 1102360 w 1432560"/>
              <a:gd name="connsiteY17-6972" fmla="*/ 1187450 h 3588041"/>
              <a:gd name="connsiteX18-6973" fmla="*/ 1375410 w 1432560"/>
              <a:gd name="connsiteY18-6974" fmla="*/ 1171575 h 3588041"/>
              <a:gd name="connsiteX19-6975" fmla="*/ 1108710 w 1432560"/>
              <a:gd name="connsiteY19-6976" fmla="*/ 1254125 h 3588041"/>
              <a:gd name="connsiteX20-6977" fmla="*/ 889635 w 1432560"/>
              <a:gd name="connsiteY20-6978" fmla="*/ 1527175 h 3588041"/>
              <a:gd name="connsiteX21-6979" fmla="*/ 835660 w 1432560"/>
              <a:gd name="connsiteY21-6980" fmla="*/ 1895475 h 3588041"/>
              <a:gd name="connsiteX22-6981" fmla="*/ 1003935 w 1432560"/>
              <a:gd name="connsiteY22-6982" fmla="*/ 2308225 h 3588041"/>
              <a:gd name="connsiteX23-6983" fmla="*/ 895985 w 1432560"/>
              <a:gd name="connsiteY23-6984" fmla="*/ 2578100 h 3588041"/>
              <a:gd name="connsiteX24-6985" fmla="*/ 1165860 w 1432560"/>
              <a:gd name="connsiteY24-6986" fmla="*/ 2524125 h 3588041"/>
              <a:gd name="connsiteX25-6987" fmla="*/ 1432560 w 1432560"/>
              <a:gd name="connsiteY25-6988" fmla="*/ 2626519 h 3588041"/>
              <a:gd name="connsiteX26-6989" fmla="*/ 1188085 w 1432560"/>
              <a:gd name="connsiteY26-6990" fmla="*/ 2590800 h 3588041"/>
              <a:gd name="connsiteX27-6991" fmla="*/ 832485 w 1432560"/>
              <a:gd name="connsiteY27-6992" fmla="*/ 2733675 h 3588041"/>
              <a:gd name="connsiteX28-6993" fmla="*/ 689610 w 1432560"/>
              <a:gd name="connsiteY28-6994" fmla="*/ 3086100 h 3588041"/>
              <a:gd name="connsiteX29-6995" fmla="*/ 918210 w 1432560"/>
              <a:gd name="connsiteY29-6996" fmla="*/ 3419475 h 3588041"/>
              <a:gd name="connsiteX30-6997" fmla="*/ 1016635 w 1432560"/>
              <a:gd name="connsiteY30-6998" fmla="*/ 3581400 h 3588041"/>
              <a:gd name="connsiteX0-6999" fmla="*/ 1016635 w 1432560"/>
              <a:gd name="connsiteY0-7000" fmla="*/ 3581400 h 3588041"/>
              <a:gd name="connsiteX1-7001" fmla="*/ 591185 w 1432560"/>
              <a:gd name="connsiteY1-7002" fmla="*/ 3587750 h 3588041"/>
              <a:gd name="connsiteX2-7003" fmla="*/ 394335 w 1432560"/>
              <a:gd name="connsiteY2-7004" fmla="*/ 3076575 h 3588041"/>
              <a:gd name="connsiteX3-7005" fmla="*/ 746760 w 1432560"/>
              <a:gd name="connsiteY3-7006" fmla="*/ 2381250 h 3588041"/>
              <a:gd name="connsiteX4-7007" fmla="*/ 582295 w 1432560"/>
              <a:gd name="connsiteY4-7008" fmla="*/ 1953895 h 3588041"/>
              <a:gd name="connsiteX5-7009" fmla="*/ 0 w 1432560"/>
              <a:gd name="connsiteY5-7010" fmla="*/ 1870710 h 3588041"/>
              <a:gd name="connsiteX6-7011" fmla="*/ 422910 w 1432560"/>
              <a:gd name="connsiteY6-7012" fmla="*/ 1787525 h 3588041"/>
              <a:gd name="connsiteX7-7013" fmla="*/ 641985 w 1432560"/>
              <a:gd name="connsiteY7-7014" fmla="*/ 1876425 h 3588041"/>
              <a:gd name="connsiteX8-7015" fmla="*/ 822960 w 1432560"/>
              <a:gd name="connsiteY8-7016" fmla="*/ 1333500 h 3588041"/>
              <a:gd name="connsiteX9-7017" fmla="*/ 763429 w 1432560"/>
              <a:gd name="connsiteY9-7018" fmla="*/ 823913 h 3588041"/>
              <a:gd name="connsiteX10-7019" fmla="*/ 387985 w 1432560"/>
              <a:gd name="connsiteY10-7020" fmla="*/ 695325 h 3588041"/>
              <a:gd name="connsiteX11-7021" fmla="*/ 784067 w 1432560"/>
              <a:gd name="connsiteY11-7022" fmla="*/ 734218 h 3588041"/>
              <a:gd name="connsiteX12-7023" fmla="*/ 799148 w 1432560"/>
              <a:gd name="connsiteY12-7024" fmla="*/ 441325 h 3588041"/>
              <a:gd name="connsiteX13-7025" fmla="*/ 886460 w 1432560"/>
              <a:gd name="connsiteY13-7026" fmla="*/ 0 h 3588041"/>
              <a:gd name="connsiteX14-7027" fmla="*/ 857885 w 1432560"/>
              <a:gd name="connsiteY14-7028" fmla="*/ 679450 h 3588041"/>
              <a:gd name="connsiteX15-7029" fmla="*/ 921385 w 1432560"/>
              <a:gd name="connsiteY15-7030" fmla="*/ 1047750 h 3588041"/>
              <a:gd name="connsiteX16-7031" fmla="*/ 930910 w 1432560"/>
              <a:gd name="connsiteY16-7032" fmla="*/ 1295400 h 3588041"/>
              <a:gd name="connsiteX17-7033" fmla="*/ 1102360 w 1432560"/>
              <a:gd name="connsiteY17-7034" fmla="*/ 1187450 h 3588041"/>
              <a:gd name="connsiteX18-7035" fmla="*/ 1375410 w 1432560"/>
              <a:gd name="connsiteY18-7036" fmla="*/ 1171575 h 3588041"/>
              <a:gd name="connsiteX19-7037" fmla="*/ 1108710 w 1432560"/>
              <a:gd name="connsiteY19-7038" fmla="*/ 1254125 h 3588041"/>
              <a:gd name="connsiteX20-7039" fmla="*/ 889635 w 1432560"/>
              <a:gd name="connsiteY20-7040" fmla="*/ 1527175 h 3588041"/>
              <a:gd name="connsiteX21-7041" fmla="*/ 835660 w 1432560"/>
              <a:gd name="connsiteY21-7042" fmla="*/ 1895475 h 3588041"/>
              <a:gd name="connsiteX22-7043" fmla="*/ 1003935 w 1432560"/>
              <a:gd name="connsiteY22-7044" fmla="*/ 2308225 h 3588041"/>
              <a:gd name="connsiteX23-7045" fmla="*/ 895985 w 1432560"/>
              <a:gd name="connsiteY23-7046" fmla="*/ 2578100 h 3588041"/>
              <a:gd name="connsiteX24-7047" fmla="*/ 1165860 w 1432560"/>
              <a:gd name="connsiteY24-7048" fmla="*/ 2524125 h 3588041"/>
              <a:gd name="connsiteX25-7049" fmla="*/ 1432560 w 1432560"/>
              <a:gd name="connsiteY25-7050" fmla="*/ 2626519 h 3588041"/>
              <a:gd name="connsiteX26-7051" fmla="*/ 1188085 w 1432560"/>
              <a:gd name="connsiteY26-7052" fmla="*/ 2590800 h 3588041"/>
              <a:gd name="connsiteX27-7053" fmla="*/ 832485 w 1432560"/>
              <a:gd name="connsiteY27-7054" fmla="*/ 2733675 h 3588041"/>
              <a:gd name="connsiteX28-7055" fmla="*/ 689610 w 1432560"/>
              <a:gd name="connsiteY28-7056" fmla="*/ 3086100 h 3588041"/>
              <a:gd name="connsiteX29-7057" fmla="*/ 918210 w 1432560"/>
              <a:gd name="connsiteY29-7058" fmla="*/ 3419475 h 3588041"/>
              <a:gd name="connsiteX30-7059" fmla="*/ 1016635 w 1432560"/>
              <a:gd name="connsiteY30-7060" fmla="*/ 3581400 h 3588041"/>
              <a:gd name="connsiteX0-7061" fmla="*/ 1016635 w 1432560"/>
              <a:gd name="connsiteY0-7062" fmla="*/ 3581400 h 3588041"/>
              <a:gd name="connsiteX1-7063" fmla="*/ 591185 w 1432560"/>
              <a:gd name="connsiteY1-7064" fmla="*/ 3587750 h 3588041"/>
              <a:gd name="connsiteX2-7065" fmla="*/ 394335 w 1432560"/>
              <a:gd name="connsiteY2-7066" fmla="*/ 3076575 h 3588041"/>
              <a:gd name="connsiteX3-7067" fmla="*/ 746760 w 1432560"/>
              <a:gd name="connsiteY3-7068" fmla="*/ 2381250 h 3588041"/>
              <a:gd name="connsiteX4-7069" fmla="*/ 582295 w 1432560"/>
              <a:gd name="connsiteY4-7070" fmla="*/ 1953895 h 3588041"/>
              <a:gd name="connsiteX5-7071" fmla="*/ 0 w 1432560"/>
              <a:gd name="connsiteY5-7072" fmla="*/ 1870710 h 3588041"/>
              <a:gd name="connsiteX6-7073" fmla="*/ 422910 w 1432560"/>
              <a:gd name="connsiteY6-7074" fmla="*/ 1787525 h 3588041"/>
              <a:gd name="connsiteX7-7075" fmla="*/ 641985 w 1432560"/>
              <a:gd name="connsiteY7-7076" fmla="*/ 1876425 h 3588041"/>
              <a:gd name="connsiteX8-7077" fmla="*/ 822960 w 1432560"/>
              <a:gd name="connsiteY8-7078" fmla="*/ 1333500 h 3588041"/>
              <a:gd name="connsiteX9-7079" fmla="*/ 763429 w 1432560"/>
              <a:gd name="connsiteY9-7080" fmla="*/ 823913 h 3588041"/>
              <a:gd name="connsiteX10-7081" fmla="*/ 387985 w 1432560"/>
              <a:gd name="connsiteY10-7082" fmla="*/ 695325 h 3588041"/>
              <a:gd name="connsiteX11-7083" fmla="*/ 784067 w 1432560"/>
              <a:gd name="connsiteY11-7084" fmla="*/ 734218 h 3588041"/>
              <a:gd name="connsiteX12-7085" fmla="*/ 799148 w 1432560"/>
              <a:gd name="connsiteY12-7086" fmla="*/ 441325 h 3588041"/>
              <a:gd name="connsiteX13-7087" fmla="*/ 886460 w 1432560"/>
              <a:gd name="connsiteY13-7088" fmla="*/ 0 h 3588041"/>
              <a:gd name="connsiteX14-7089" fmla="*/ 857885 w 1432560"/>
              <a:gd name="connsiteY14-7090" fmla="*/ 679450 h 3588041"/>
              <a:gd name="connsiteX15-7091" fmla="*/ 921385 w 1432560"/>
              <a:gd name="connsiteY15-7092" fmla="*/ 1047750 h 3588041"/>
              <a:gd name="connsiteX16-7093" fmla="*/ 930910 w 1432560"/>
              <a:gd name="connsiteY16-7094" fmla="*/ 1295400 h 3588041"/>
              <a:gd name="connsiteX17-7095" fmla="*/ 1102360 w 1432560"/>
              <a:gd name="connsiteY17-7096" fmla="*/ 1187450 h 3588041"/>
              <a:gd name="connsiteX18-7097" fmla="*/ 1375410 w 1432560"/>
              <a:gd name="connsiteY18-7098" fmla="*/ 1171575 h 3588041"/>
              <a:gd name="connsiteX19-7099" fmla="*/ 1108710 w 1432560"/>
              <a:gd name="connsiteY19-7100" fmla="*/ 1254125 h 3588041"/>
              <a:gd name="connsiteX20-7101" fmla="*/ 889635 w 1432560"/>
              <a:gd name="connsiteY20-7102" fmla="*/ 1527175 h 3588041"/>
              <a:gd name="connsiteX21-7103" fmla="*/ 835660 w 1432560"/>
              <a:gd name="connsiteY21-7104" fmla="*/ 1895475 h 3588041"/>
              <a:gd name="connsiteX22-7105" fmla="*/ 1003935 w 1432560"/>
              <a:gd name="connsiteY22-7106" fmla="*/ 2308225 h 3588041"/>
              <a:gd name="connsiteX23-7107" fmla="*/ 895985 w 1432560"/>
              <a:gd name="connsiteY23-7108" fmla="*/ 2578100 h 3588041"/>
              <a:gd name="connsiteX24-7109" fmla="*/ 1165860 w 1432560"/>
              <a:gd name="connsiteY24-7110" fmla="*/ 2524125 h 3588041"/>
              <a:gd name="connsiteX25-7111" fmla="*/ 1432560 w 1432560"/>
              <a:gd name="connsiteY25-7112" fmla="*/ 2626519 h 3588041"/>
              <a:gd name="connsiteX26-7113" fmla="*/ 1188085 w 1432560"/>
              <a:gd name="connsiteY26-7114" fmla="*/ 2590800 h 3588041"/>
              <a:gd name="connsiteX27-7115" fmla="*/ 832485 w 1432560"/>
              <a:gd name="connsiteY27-7116" fmla="*/ 2733675 h 3588041"/>
              <a:gd name="connsiteX28-7117" fmla="*/ 689610 w 1432560"/>
              <a:gd name="connsiteY28-7118" fmla="*/ 3086100 h 3588041"/>
              <a:gd name="connsiteX29-7119" fmla="*/ 918210 w 1432560"/>
              <a:gd name="connsiteY29-7120" fmla="*/ 3419475 h 3588041"/>
              <a:gd name="connsiteX30-7121" fmla="*/ 1016635 w 1432560"/>
              <a:gd name="connsiteY30-7122" fmla="*/ 3581400 h 3588041"/>
              <a:gd name="connsiteX0-7123" fmla="*/ 1003935 w 1419860"/>
              <a:gd name="connsiteY0-7124" fmla="*/ 3581400 h 3588041"/>
              <a:gd name="connsiteX1-7125" fmla="*/ 578485 w 1419860"/>
              <a:gd name="connsiteY1-7126" fmla="*/ 3587750 h 3588041"/>
              <a:gd name="connsiteX2-7127" fmla="*/ 381635 w 1419860"/>
              <a:gd name="connsiteY2-7128" fmla="*/ 3076575 h 3588041"/>
              <a:gd name="connsiteX3-7129" fmla="*/ 734060 w 1419860"/>
              <a:gd name="connsiteY3-7130" fmla="*/ 2381250 h 3588041"/>
              <a:gd name="connsiteX4-7131" fmla="*/ 569595 w 1419860"/>
              <a:gd name="connsiteY4-7132" fmla="*/ 1953895 h 3588041"/>
              <a:gd name="connsiteX5-7133" fmla="*/ 0 w 1419860"/>
              <a:gd name="connsiteY5-7134" fmla="*/ 1902460 h 3588041"/>
              <a:gd name="connsiteX6-7135" fmla="*/ 410210 w 1419860"/>
              <a:gd name="connsiteY6-7136" fmla="*/ 1787525 h 3588041"/>
              <a:gd name="connsiteX7-7137" fmla="*/ 629285 w 1419860"/>
              <a:gd name="connsiteY7-7138" fmla="*/ 1876425 h 3588041"/>
              <a:gd name="connsiteX8-7139" fmla="*/ 810260 w 1419860"/>
              <a:gd name="connsiteY8-7140" fmla="*/ 1333500 h 3588041"/>
              <a:gd name="connsiteX9-7141" fmla="*/ 750729 w 1419860"/>
              <a:gd name="connsiteY9-7142" fmla="*/ 823913 h 3588041"/>
              <a:gd name="connsiteX10-7143" fmla="*/ 375285 w 1419860"/>
              <a:gd name="connsiteY10-7144" fmla="*/ 695325 h 3588041"/>
              <a:gd name="connsiteX11-7145" fmla="*/ 771367 w 1419860"/>
              <a:gd name="connsiteY11-7146" fmla="*/ 734218 h 3588041"/>
              <a:gd name="connsiteX12-7147" fmla="*/ 786448 w 1419860"/>
              <a:gd name="connsiteY12-7148" fmla="*/ 441325 h 3588041"/>
              <a:gd name="connsiteX13-7149" fmla="*/ 873760 w 1419860"/>
              <a:gd name="connsiteY13-7150" fmla="*/ 0 h 3588041"/>
              <a:gd name="connsiteX14-7151" fmla="*/ 845185 w 1419860"/>
              <a:gd name="connsiteY14-7152" fmla="*/ 679450 h 3588041"/>
              <a:gd name="connsiteX15-7153" fmla="*/ 908685 w 1419860"/>
              <a:gd name="connsiteY15-7154" fmla="*/ 1047750 h 3588041"/>
              <a:gd name="connsiteX16-7155" fmla="*/ 918210 w 1419860"/>
              <a:gd name="connsiteY16-7156" fmla="*/ 1295400 h 3588041"/>
              <a:gd name="connsiteX17-7157" fmla="*/ 1089660 w 1419860"/>
              <a:gd name="connsiteY17-7158" fmla="*/ 1187450 h 3588041"/>
              <a:gd name="connsiteX18-7159" fmla="*/ 1362710 w 1419860"/>
              <a:gd name="connsiteY18-7160" fmla="*/ 1171575 h 3588041"/>
              <a:gd name="connsiteX19-7161" fmla="*/ 1096010 w 1419860"/>
              <a:gd name="connsiteY19-7162" fmla="*/ 1254125 h 3588041"/>
              <a:gd name="connsiteX20-7163" fmla="*/ 876935 w 1419860"/>
              <a:gd name="connsiteY20-7164" fmla="*/ 1527175 h 3588041"/>
              <a:gd name="connsiteX21-7165" fmla="*/ 822960 w 1419860"/>
              <a:gd name="connsiteY21-7166" fmla="*/ 1895475 h 3588041"/>
              <a:gd name="connsiteX22-7167" fmla="*/ 991235 w 1419860"/>
              <a:gd name="connsiteY22-7168" fmla="*/ 2308225 h 3588041"/>
              <a:gd name="connsiteX23-7169" fmla="*/ 883285 w 1419860"/>
              <a:gd name="connsiteY23-7170" fmla="*/ 2578100 h 3588041"/>
              <a:gd name="connsiteX24-7171" fmla="*/ 1153160 w 1419860"/>
              <a:gd name="connsiteY24-7172" fmla="*/ 2524125 h 3588041"/>
              <a:gd name="connsiteX25-7173" fmla="*/ 1419860 w 1419860"/>
              <a:gd name="connsiteY25-7174" fmla="*/ 2626519 h 3588041"/>
              <a:gd name="connsiteX26-7175" fmla="*/ 1175385 w 1419860"/>
              <a:gd name="connsiteY26-7176" fmla="*/ 2590800 h 3588041"/>
              <a:gd name="connsiteX27-7177" fmla="*/ 819785 w 1419860"/>
              <a:gd name="connsiteY27-7178" fmla="*/ 2733675 h 3588041"/>
              <a:gd name="connsiteX28-7179" fmla="*/ 676910 w 1419860"/>
              <a:gd name="connsiteY28-7180" fmla="*/ 3086100 h 3588041"/>
              <a:gd name="connsiteX29-7181" fmla="*/ 905510 w 1419860"/>
              <a:gd name="connsiteY29-7182" fmla="*/ 3419475 h 3588041"/>
              <a:gd name="connsiteX30-7183" fmla="*/ 1003935 w 1419860"/>
              <a:gd name="connsiteY30-7184" fmla="*/ 3581400 h 3588041"/>
              <a:gd name="connsiteX0-7185" fmla="*/ 1003935 w 1419860"/>
              <a:gd name="connsiteY0-7186" fmla="*/ 3581400 h 3588041"/>
              <a:gd name="connsiteX1-7187" fmla="*/ 578485 w 1419860"/>
              <a:gd name="connsiteY1-7188" fmla="*/ 3587750 h 3588041"/>
              <a:gd name="connsiteX2-7189" fmla="*/ 381635 w 1419860"/>
              <a:gd name="connsiteY2-7190" fmla="*/ 3076575 h 3588041"/>
              <a:gd name="connsiteX3-7191" fmla="*/ 734060 w 1419860"/>
              <a:gd name="connsiteY3-7192" fmla="*/ 2381250 h 3588041"/>
              <a:gd name="connsiteX4-7193" fmla="*/ 569595 w 1419860"/>
              <a:gd name="connsiteY4-7194" fmla="*/ 1953895 h 3588041"/>
              <a:gd name="connsiteX5-7195" fmla="*/ 0 w 1419860"/>
              <a:gd name="connsiteY5-7196" fmla="*/ 1902460 h 3588041"/>
              <a:gd name="connsiteX6-7197" fmla="*/ 410210 w 1419860"/>
              <a:gd name="connsiteY6-7198" fmla="*/ 1787525 h 3588041"/>
              <a:gd name="connsiteX7-7199" fmla="*/ 629285 w 1419860"/>
              <a:gd name="connsiteY7-7200" fmla="*/ 1876425 h 3588041"/>
              <a:gd name="connsiteX8-7201" fmla="*/ 810260 w 1419860"/>
              <a:gd name="connsiteY8-7202" fmla="*/ 1333500 h 3588041"/>
              <a:gd name="connsiteX9-7203" fmla="*/ 750729 w 1419860"/>
              <a:gd name="connsiteY9-7204" fmla="*/ 823913 h 3588041"/>
              <a:gd name="connsiteX10-7205" fmla="*/ 375285 w 1419860"/>
              <a:gd name="connsiteY10-7206" fmla="*/ 695325 h 3588041"/>
              <a:gd name="connsiteX11-7207" fmla="*/ 771367 w 1419860"/>
              <a:gd name="connsiteY11-7208" fmla="*/ 734218 h 3588041"/>
              <a:gd name="connsiteX12-7209" fmla="*/ 786448 w 1419860"/>
              <a:gd name="connsiteY12-7210" fmla="*/ 441325 h 3588041"/>
              <a:gd name="connsiteX13-7211" fmla="*/ 873760 w 1419860"/>
              <a:gd name="connsiteY13-7212" fmla="*/ 0 h 3588041"/>
              <a:gd name="connsiteX14-7213" fmla="*/ 845185 w 1419860"/>
              <a:gd name="connsiteY14-7214" fmla="*/ 679450 h 3588041"/>
              <a:gd name="connsiteX15-7215" fmla="*/ 908685 w 1419860"/>
              <a:gd name="connsiteY15-7216" fmla="*/ 1047750 h 3588041"/>
              <a:gd name="connsiteX16-7217" fmla="*/ 918210 w 1419860"/>
              <a:gd name="connsiteY16-7218" fmla="*/ 1295400 h 3588041"/>
              <a:gd name="connsiteX17-7219" fmla="*/ 1089660 w 1419860"/>
              <a:gd name="connsiteY17-7220" fmla="*/ 1187450 h 3588041"/>
              <a:gd name="connsiteX18-7221" fmla="*/ 1362710 w 1419860"/>
              <a:gd name="connsiteY18-7222" fmla="*/ 1171575 h 3588041"/>
              <a:gd name="connsiteX19-7223" fmla="*/ 1096010 w 1419860"/>
              <a:gd name="connsiteY19-7224" fmla="*/ 1254125 h 3588041"/>
              <a:gd name="connsiteX20-7225" fmla="*/ 876935 w 1419860"/>
              <a:gd name="connsiteY20-7226" fmla="*/ 1527175 h 3588041"/>
              <a:gd name="connsiteX21-7227" fmla="*/ 822960 w 1419860"/>
              <a:gd name="connsiteY21-7228" fmla="*/ 1895475 h 3588041"/>
              <a:gd name="connsiteX22-7229" fmla="*/ 991235 w 1419860"/>
              <a:gd name="connsiteY22-7230" fmla="*/ 2308225 h 3588041"/>
              <a:gd name="connsiteX23-7231" fmla="*/ 883285 w 1419860"/>
              <a:gd name="connsiteY23-7232" fmla="*/ 2578100 h 3588041"/>
              <a:gd name="connsiteX24-7233" fmla="*/ 1153160 w 1419860"/>
              <a:gd name="connsiteY24-7234" fmla="*/ 2524125 h 3588041"/>
              <a:gd name="connsiteX25-7235" fmla="*/ 1419860 w 1419860"/>
              <a:gd name="connsiteY25-7236" fmla="*/ 2626519 h 3588041"/>
              <a:gd name="connsiteX26-7237" fmla="*/ 1175385 w 1419860"/>
              <a:gd name="connsiteY26-7238" fmla="*/ 2590800 h 3588041"/>
              <a:gd name="connsiteX27-7239" fmla="*/ 819785 w 1419860"/>
              <a:gd name="connsiteY27-7240" fmla="*/ 2733675 h 3588041"/>
              <a:gd name="connsiteX28-7241" fmla="*/ 676910 w 1419860"/>
              <a:gd name="connsiteY28-7242" fmla="*/ 3086100 h 3588041"/>
              <a:gd name="connsiteX29-7243" fmla="*/ 905510 w 1419860"/>
              <a:gd name="connsiteY29-7244" fmla="*/ 3419475 h 3588041"/>
              <a:gd name="connsiteX30-7245" fmla="*/ 1003935 w 1419860"/>
              <a:gd name="connsiteY30-7246" fmla="*/ 3581400 h 3588041"/>
              <a:gd name="connsiteX0-7247" fmla="*/ 1003935 w 1419860"/>
              <a:gd name="connsiteY0-7248" fmla="*/ 3581400 h 3588041"/>
              <a:gd name="connsiteX1-7249" fmla="*/ 578485 w 1419860"/>
              <a:gd name="connsiteY1-7250" fmla="*/ 3587750 h 3588041"/>
              <a:gd name="connsiteX2-7251" fmla="*/ 381635 w 1419860"/>
              <a:gd name="connsiteY2-7252" fmla="*/ 3076575 h 3588041"/>
              <a:gd name="connsiteX3-7253" fmla="*/ 734060 w 1419860"/>
              <a:gd name="connsiteY3-7254" fmla="*/ 2381250 h 3588041"/>
              <a:gd name="connsiteX4-7255" fmla="*/ 569595 w 1419860"/>
              <a:gd name="connsiteY4-7256" fmla="*/ 1953895 h 3588041"/>
              <a:gd name="connsiteX5-7257" fmla="*/ 0 w 1419860"/>
              <a:gd name="connsiteY5-7258" fmla="*/ 1902460 h 3588041"/>
              <a:gd name="connsiteX6-7259" fmla="*/ 410210 w 1419860"/>
              <a:gd name="connsiteY6-7260" fmla="*/ 1787525 h 3588041"/>
              <a:gd name="connsiteX7-7261" fmla="*/ 629285 w 1419860"/>
              <a:gd name="connsiteY7-7262" fmla="*/ 1876425 h 3588041"/>
              <a:gd name="connsiteX8-7263" fmla="*/ 810260 w 1419860"/>
              <a:gd name="connsiteY8-7264" fmla="*/ 1333500 h 3588041"/>
              <a:gd name="connsiteX9-7265" fmla="*/ 750729 w 1419860"/>
              <a:gd name="connsiteY9-7266" fmla="*/ 823913 h 3588041"/>
              <a:gd name="connsiteX10-7267" fmla="*/ 375285 w 1419860"/>
              <a:gd name="connsiteY10-7268" fmla="*/ 695325 h 3588041"/>
              <a:gd name="connsiteX11-7269" fmla="*/ 771367 w 1419860"/>
              <a:gd name="connsiteY11-7270" fmla="*/ 734218 h 3588041"/>
              <a:gd name="connsiteX12-7271" fmla="*/ 786448 w 1419860"/>
              <a:gd name="connsiteY12-7272" fmla="*/ 441325 h 3588041"/>
              <a:gd name="connsiteX13-7273" fmla="*/ 873760 w 1419860"/>
              <a:gd name="connsiteY13-7274" fmla="*/ 0 h 3588041"/>
              <a:gd name="connsiteX14-7275" fmla="*/ 845185 w 1419860"/>
              <a:gd name="connsiteY14-7276" fmla="*/ 679450 h 3588041"/>
              <a:gd name="connsiteX15-7277" fmla="*/ 908685 w 1419860"/>
              <a:gd name="connsiteY15-7278" fmla="*/ 1047750 h 3588041"/>
              <a:gd name="connsiteX16-7279" fmla="*/ 918210 w 1419860"/>
              <a:gd name="connsiteY16-7280" fmla="*/ 1295400 h 3588041"/>
              <a:gd name="connsiteX17-7281" fmla="*/ 1089660 w 1419860"/>
              <a:gd name="connsiteY17-7282" fmla="*/ 1187450 h 3588041"/>
              <a:gd name="connsiteX18-7283" fmla="*/ 1362710 w 1419860"/>
              <a:gd name="connsiteY18-7284" fmla="*/ 1171575 h 3588041"/>
              <a:gd name="connsiteX19-7285" fmla="*/ 1096010 w 1419860"/>
              <a:gd name="connsiteY19-7286" fmla="*/ 1254125 h 3588041"/>
              <a:gd name="connsiteX20-7287" fmla="*/ 876935 w 1419860"/>
              <a:gd name="connsiteY20-7288" fmla="*/ 1527175 h 3588041"/>
              <a:gd name="connsiteX21-7289" fmla="*/ 822960 w 1419860"/>
              <a:gd name="connsiteY21-7290" fmla="*/ 1895475 h 3588041"/>
              <a:gd name="connsiteX22-7291" fmla="*/ 991235 w 1419860"/>
              <a:gd name="connsiteY22-7292" fmla="*/ 2308225 h 3588041"/>
              <a:gd name="connsiteX23-7293" fmla="*/ 883285 w 1419860"/>
              <a:gd name="connsiteY23-7294" fmla="*/ 2578100 h 3588041"/>
              <a:gd name="connsiteX24-7295" fmla="*/ 1153160 w 1419860"/>
              <a:gd name="connsiteY24-7296" fmla="*/ 2524125 h 3588041"/>
              <a:gd name="connsiteX25-7297" fmla="*/ 1419860 w 1419860"/>
              <a:gd name="connsiteY25-7298" fmla="*/ 2626519 h 3588041"/>
              <a:gd name="connsiteX26-7299" fmla="*/ 1175385 w 1419860"/>
              <a:gd name="connsiteY26-7300" fmla="*/ 2590800 h 3588041"/>
              <a:gd name="connsiteX27-7301" fmla="*/ 819785 w 1419860"/>
              <a:gd name="connsiteY27-7302" fmla="*/ 2733675 h 3588041"/>
              <a:gd name="connsiteX28-7303" fmla="*/ 676910 w 1419860"/>
              <a:gd name="connsiteY28-7304" fmla="*/ 3086100 h 3588041"/>
              <a:gd name="connsiteX29-7305" fmla="*/ 905510 w 1419860"/>
              <a:gd name="connsiteY29-7306" fmla="*/ 3419475 h 3588041"/>
              <a:gd name="connsiteX30-7307" fmla="*/ 1003935 w 1419860"/>
              <a:gd name="connsiteY30-7308" fmla="*/ 3581400 h 3588041"/>
              <a:gd name="connsiteX0-7309" fmla="*/ 1003935 w 1419860"/>
              <a:gd name="connsiteY0-7310" fmla="*/ 3581400 h 3588041"/>
              <a:gd name="connsiteX1-7311" fmla="*/ 578485 w 1419860"/>
              <a:gd name="connsiteY1-7312" fmla="*/ 3587750 h 3588041"/>
              <a:gd name="connsiteX2-7313" fmla="*/ 381635 w 1419860"/>
              <a:gd name="connsiteY2-7314" fmla="*/ 3076575 h 3588041"/>
              <a:gd name="connsiteX3-7315" fmla="*/ 734060 w 1419860"/>
              <a:gd name="connsiteY3-7316" fmla="*/ 2381250 h 3588041"/>
              <a:gd name="connsiteX4-7317" fmla="*/ 569595 w 1419860"/>
              <a:gd name="connsiteY4-7318" fmla="*/ 1953895 h 3588041"/>
              <a:gd name="connsiteX5-7319" fmla="*/ 0 w 1419860"/>
              <a:gd name="connsiteY5-7320" fmla="*/ 1902460 h 3588041"/>
              <a:gd name="connsiteX6-7321" fmla="*/ 381635 w 1419860"/>
              <a:gd name="connsiteY6-7322" fmla="*/ 1784350 h 3588041"/>
              <a:gd name="connsiteX7-7323" fmla="*/ 629285 w 1419860"/>
              <a:gd name="connsiteY7-7324" fmla="*/ 1876425 h 3588041"/>
              <a:gd name="connsiteX8-7325" fmla="*/ 810260 w 1419860"/>
              <a:gd name="connsiteY8-7326" fmla="*/ 1333500 h 3588041"/>
              <a:gd name="connsiteX9-7327" fmla="*/ 750729 w 1419860"/>
              <a:gd name="connsiteY9-7328" fmla="*/ 823913 h 3588041"/>
              <a:gd name="connsiteX10-7329" fmla="*/ 375285 w 1419860"/>
              <a:gd name="connsiteY10-7330" fmla="*/ 695325 h 3588041"/>
              <a:gd name="connsiteX11-7331" fmla="*/ 771367 w 1419860"/>
              <a:gd name="connsiteY11-7332" fmla="*/ 734218 h 3588041"/>
              <a:gd name="connsiteX12-7333" fmla="*/ 786448 w 1419860"/>
              <a:gd name="connsiteY12-7334" fmla="*/ 441325 h 3588041"/>
              <a:gd name="connsiteX13-7335" fmla="*/ 873760 w 1419860"/>
              <a:gd name="connsiteY13-7336" fmla="*/ 0 h 3588041"/>
              <a:gd name="connsiteX14-7337" fmla="*/ 845185 w 1419860"/>
              <a:gd name="connsiteY14-7338" fmla="*/ 679450 h 3588041"/>
              <a:gd name="connsiteX15-7339" fmla="*/ 908685 w 1419860"/>
              <a:gd name="connsiteY15-7340" fmla="*/ 1047750 h 3588041"/>
              <a:gd name="connsiteX16-7341" fmla="*/ 918210 w 1419860"/>
              <a:gd name="connsiteY16-7342" fmla="*/ 1295400 h 3588041"/>
              <a:gd name="connsiteX17-7343" fmla="*/ 1089660 w 1419860"/>
              <a:gd name="connsiteY17-7344" fmla="*/ 1187450 h 3588041"/>
              <a:gd name="connsiteX18-7345" fmla="*/ 1362710 w 1419860"/>
              <a:gd name="connsiteY18-7346" fmla="*/ 1171575 h 3588041"/>
              <a:gd name="connsiteX19-7347" fmla="*/ 1096010 w 1419860"/>
              <a:gd name="connsiteY19-7348" fmla="*/ 1254125 h 3588041"/>
              <a:gd name="connsiteX20-7349" fmla="*/ 876935 w 1419860"/>
              <a:gd name="connsiteY20-7350" fmla="*/ 1527175 h 3588041"/>
              <a:gd name="connsiteX21-7351" fmla="*/ 822960 w 1419860"/>
              <a:gd name="connsiteY21-7352" fmla="*/ 1895475 h 3588041"/>
              <a:gd name="connsiteX22-7353" fmla="*/ 991235 w 1419860"/>
              <a:gd name="connsiteY22-7354" fmla="*/ 2308225 h 3588041"/>
              <a:gd name="connsiteX23-7355" fmla="*/ 883285 w 1419860"/>
              <a:gd name="connsiteY23-7356" fmla="*/ 2578100 h 3588041"/>
              <a:gd name="connsiteX24-7357" fmla="*/ 1153160 w 1419860"/>
              <a:gd name="connsiteY24-7358" fmla="*/ 2524125 h 3588041"/>
              <a:gd name="connsiteX25-7359" fmla="*/ 1419860 w 1419860"/>
              <a:gd name="connsiteY25-7360" fmla="*/ 2626519 h 3588041"/>
              <a:gd name="connsiteX26-7361" fmla="*/ 1175385 w 1419860"/>
              <a:gd name="connsiteY26-7362" fmla="*/ 2590800 h 3588041"/>
              <a:gd name="connsiteX27-7363" fmla="*/ 819785 w 1419860"/>
              <a:gd name="connsiteY27-7364" fmla="*/ 2733675 h 3588041"/>
              <a:gd name="connsiteX28-7365" fmla="*/ 676910 w 1419860"/>
              <a:gd name="connsiteY28-7366" fmla="*/ 3086100 h 3588041"/>
              <a:gd name="connsiteX29-7367" fmla="*/ 905510 w 1419860"/>
              <a:gd name="connsiteY29-7368" fmla="*/ 3419475 h 3588041"/>
              <a:gd name="connsiteX30-7369" fmla="*/ 1003935 w 1419860"/>
              <a:gd name="connsiteY30-7370" fmla="*/ 3581400 h 3588041"/>
              <a:gd name="connsiteX0-7371" fmla="*/ 1003935 w 1419860"/>
              <a:gd name="connsiteY0-7372" fmla="*/ 3581400 h 3588041"/>
              <a:gd name="connsiteX1-7373" fmla="*/ 578485 w 1419860"/>
              <a:gd name="connsiteY1-7374" fmla="*/ 3587750 h 3588041"/>
              <a:gd name="connsiteX2-7375" fmla="*/ 381635 w 1419860"/>
              <a:gd name="connsiteY2-7376" fmla="*/ 3076575 h 3588041"/>
              <a:gd name="connsiteX3-7377" fmla="*/ 734060 w 1419860"/>
              <a:gd name="connsiteY3-7378" fmla="*/ 2381250 h 3588041"/>
              <a:gd name="connsiteX4-7379" fmla="*/ 569595 w 1419860"/>
              <a:gd name="connsiteY4-7380" fmla="*/ 1953895 h 3588041"/>
              <a:gd name="connsiteX5-7381" fmla="*/ 0 w 1419860"/>
              <a:gd name="connsiteY5-7382" fmla="*/ 1902460 h 3588041"/>
              <a:gd name="connsiteX6-7383" fmla="*/ 381635 w 1419860"/>
              <a:gd name="connsiteY6-7384" fmla="*/ 1784350 h 3588041"/>
              <a:gd name="connsiteX7-7385" fmla="*/ 629285 w 1419860"/>
              <a:gd name="connsiteY7-7386" fmla="*/ 1876425 h 3588041"/>
              <a:gd name="connsiteX8-7387" fmla="*/ 810260 w 1419860"/>
              <a:gd name="connsiteY8-7388" fmla="*/ 1333500 h 3588041"/>
              <a:gd name="connsiteX9-7389" fmla="*/ 750729 w 1419860"/>
              <a:gd name="connsiteY9-7390" fmla="*/ 823913 h 3588041"/>
              <a:gd name="connsiteX10-7391" fmla="*/ 375285 w 1419860"/>
              <a:gd name="connsiteY10-7392" fmla="*/ 695325 h 3588041"/>
              <a:gd name="connsiteX11-7393" fmla="*/ 771367 w 1419860"/>
              <a:gd name="connsiteY11-7394" fmla="*/ 734218 h 3588041"/>
              <a:gd name="connsiteX12-7395" fmla="*/ 786448 w 1419860"/>
              <a:gd name="connsiteY12-7396" fmla="*/ 441325 h 3588041"/>
              <a:gd name="connsiteX13-7397" fmla="*/ 873760 w 1419860"/>
              <a:gd name="connsiteY13-7398" fmla="*/ 0 h 3588041"/>
              <a:gd name="connsiteX14-7399" fmla="*/ 845185 w 1419860"/>
              <a:gd name="connsiteY14-7400" fmla="*/ 679450 h 3588041"/>
              <a:gd name="connsiteX15-7401" fmla="*/ 908685 w 1419860"/>
              <a:gd name="connsiteY15-7402" fmla="*/ 1047750 h 3588041"/>
              <a:gd name="connsiteX16-7403" fmla="*/ 918210 w 1419860"/>
              <a:gd name="connsiteY16-7404" fmla="*/ 1295400 h 3588041"/>
              <a:gd name="connsiteX17-7405" fmla="*/ 1089660 w 1419860"/>
              <a:gd name="connsiteY17-7406" fmla="*/ 1187450 h 3588041"/>
              <a:gd name="connsiteX18-7407" fmla="*/ 1362710 w 1419860"/>
              <a:gd name="connsiteY18-7408" fmla="*/ 1171575 h 3588041"/>
              <a:gd name="connsiteX19-7409" fmla="*/ 1096010 w 1419860"/>
              <a:gd name="connsiteY19-7410" fmla="*/ 1254125 h 3588041"/>
              <a:gd name="connsiteX20-7411" fmla="*/ 876935 w 1419860"/>
              <a:gd name="connsiteY20-7412" fmla="*/ 1527175 h 3588041"/>
              <a:gd name="connsiteX21-7413" fmla="*/ 822960 w 1419860"/>
              <a:gd name="connsiteY21-7414" fmla="*/ 1895475 h 3588041"/>
              <a:gd name="connsiteX22-7415" fmla="*/ 991235 w 1419860"/>
              <a:gd name="connsiteY22-7416" fmla="*/ 2308225 h 3588041"/>
              <a:gd name="connsiteX23-7417" fmla="*/ 883285 w 1419860"/>
              <a:gd name="connsiteY23-7418" fmla="*/ 2578100 h 3588041"/>
              <a:gd name="connsiteX24-7419" fmla="*/ 1153160 w 1419860"/>
              <a:gd name="connsiteY24-7420" fmla="*/ 2524125 h 3588041"/>
              <a:gd name="connsiteX25-7421" fmla="*/ 1419860 w 1419860"/>
              <a:gd name="connsiteY25-7422" fmla="*/ 2626519 h 3588041"/>
              <a:gd name="connsiteX26-7423" fmla="*/ 1175385 w 1419860"/>
              <a:gd name="connsiteY26-7424" fmla="*/ 2590800 h 3588041"/>
              <a:gd name="connsiteX27-7425" fmla="*/ 819785 w 1419860"/>
              <a:gd name="connsiteY27-7426" fmla="*/ 2733675 h 3588041"/>
              <a:gd name="connsiteX28-7427" fmla="*/ 676910 w 1419860"/>
              <a:gd name="connsiteY28-7428" fmla="*/ 3086100 h 3588041"/>
              <a:gd name="connsiteX29-7429" fmla="*/ 905510 w 1419860"/>
              <a:gd name="connsiteY29-7430" fmla="*/ 3419475 h 3588041"/>
              <a:gd name="connsiteX30-7431" fmla="*/ 1003935 w 1419860"/>
              <a:gd name="connsiteY30-7432" fmla="*/ 3581400 h 3588041"/>
              <a:gd name="connsiteX0-7433" fmla="*/ 1003935 w 1419860"/>
              <a:gd name="connsiteY0-7434" fmla="*/ 3581400 h 3588041"/>
              <a:gd name="connsiteX1-7435" fmla="*/ 578485 w 1419860"/>
              <a:gd name="connsiteY1-7436" fmla="*/ 3587750 h 3588041"/>
              <a:gd name="connsiteX2-7437" fmla="*/ 381635 w 1419860"/>
              <a:gd name="connsiteY2-7438" fmla="*/ 3076575 h 3588041"/>
              <a:gd name="connsiteX3-7439" fmla="*/ 734060 w 1419860"/>
              <a:gd name="connsiteY3-7440" fmla="*/ 2381250 h 3588041"/>
              <a:gd name="connsiteX4-7441" fmla="*/ 569595 w 1419860"/>
              <a:gd name="connsiteY4-7442" fmla="*/ 1953895 h 3588041"/>
              <a:gd name="connsiteX5-7443" fmla="*/ 0 w 1419860"/>
              <a:gd name="connsiteY5-7444" fmla="*/ 1902460 h 3588041"/>
              <a:gd name="connsiteX6-7445" fmla="*/ 359410 w 1419860"/>
              <a:gd name="connsiteY6-7446" fmla="*/ 1806575 h 3588041"/>
              <a:gd name="connsiteX7-7447" fmla="*/ 629285 w 1419860"/>
              <a:gd name="connsiteY7-7448" fmla="*/ 1876425 h 3588041"/>
              <a:gd name="connsiteX8-7449" fmla="*/ 810260 w 1419860"/>
              <a:gd name="connsiteY8-7450" fmla="*/ 1333500 h 3588041"/>
              <a:gd name="connsiteX9-7451" fmla="*/ 750729 w 1419860"/>
              <a:gd name="connsiteY9-7452" fmla="*/ 823913 h 3588041"/>
              <a:gd name="connsiteX10-7453" fmla="*/ 375285 w 1419860"/>
              <a:gd name="connsiteY10-7454" fmla="*/ 695325 h 3588041"/>
              <a:gd name="connsiteX11-7455" fmla="*/ 771367 w 1419860"/>
              <a:gd name="connsiteY11-7456" fmla="*/ 734218 h 3588041"/>
              <a:gd name="connsiteX12-7457" fmla="*/ 786448 w 1419860"/>
              <a:gd name="connsiteY12-7458" fmla="*/ 441325 h 3588041"/>
              <a:gd name="connsiteX13-7459" fmla="*/ 873760 w 1419860"/>
              <a:gd name="connsiteY13-7460" fmla="*/ 0 h 3588041"/>
              <a:gd name="connsiteX14-7461" fmla="*/ 845185 w 1419860"/>
              <a:gd name="connsiteY14-7462" fmla="*/ 679450 h 3588041"/>
              <a:gd name="connsiteX15-7463" fmla="*/ 908685 w 1419860"/>
              <a:gd name="connsiteY15-7464" fmla="*/ 1047750 h 3588041"/>
              <a:gd name="connsiteX16-7465" fmla="*/ 918210 w 1419860"/>
              <a:gd name="connsiteY16-7466" fmla="*/ 1295400 h 3588041"/>
              <a:gd name="connsiteX17-7467" fmla="*/ 1089660 w 1419860"/>
              <a:gd name="connsiteY17-7468" fmla="*/ 1187450 h 3588041"/>
              <a:gd name="connsiteX18-7469" fmla="*/ 1362710 w 1419860"/>
              <a:gd name="connsiteY18-7470" fmla="*/ 1171575 h 3588041"/>
              <a:gd name="connsiteX19-7471" fmla="*/ 1096010 w 1419860"/>
              <a:gd name="connsiteY19-7472" fmla="*/ 1254125 h 3588041"/>
              <a:gd name="connsiteX20-7473" fmla="*/ 876935 w 1419860"/>
              <a:gd name="connsiteY20-7474" fmla="*/ 1527175 h 3588041"/>
              <a:gd name="connsiteX21-7475" fmla="*/ 822960 w 1419860"/>
              <a:gd name="connsiteY21-7476" fmla="*/ 1895475 h 3588041"/>
              <a:gd name="connsiteX22-7477" fmla="*/ 991235 w 1419860"/>
              <a:gd name="connsiteY22-7478" fmla="*/ 2308225 h 3588041"/>
              <a:gd name="connsiteX23-7479" fmla="*/ 883285 w 1419860"/>
              <a:gd name="connsiteY23-7480" fmla="*/ 2578100 h 3588041"/>
              <a:gd name="connsiteX24-7481" fmla="*/ 1153160 w 1419860"/>
              <a:gd name="connsiteY24-7482" fmla="*/ 2524125 h 3588041"/>
              <a:gd name="connsiteX25-7483" fmla="*/ 1419860 w 1419860"/>
              <a:gd name="connsiteY25-7484" fmla="*/ 2626519 h 3588041"/>
              <a:gd name="connsiteX26-7485" fmla="*/ 1175385 w 1419860"/>
              <a:gd name="connsiteY26-7486" fmla="*/ 2590800 h 3588041"/>
              <a:gd name="connsiteX27-7487" fmla="*/ 819785 w 1419860"/>
              <a:gd name="connsiteY27-7488" fmla="*/ 2733675 h 3588041"/>
              <a:gd name="connsiteX28-7489" fmla="*/ 676910 w 1419860"/>
              <a:gd name="connsiteY28-7490" fmla="*/ 3086100 h 3588041"/>
              <a:gd name="connsiteX29-7491" fmla="*/ 905510 w 1419860"/>
              <a:gd name="connsiteY29-7492" fmla="*/ 3419475 h 3588041"/>
              <a:gd name="connsiteX30-7493" fmla="*/ 1003935 w 1419860"/>
              <a:gd name="connsiteY30-7494" fmla="*/ 3581400 h 3588041"/>
              <a:gd name="connsiteX0-7495" fmla="*/ 1003935 w 1419860"/>
              <a:gd name="connsiteY0-7496" fmla="*/ 3581400 h 3588041"/>
              <a:gd name="connsiteX1-7497" fmla="*/ 578485 w 1419860"/>
              <a:gd name="connsiteY1-7498" fmla="*/ 3587750 h 3588041"/>
              <a:gd name="connsiteX2-7499" fmla="*/ 381635 w 1419860"/>
              <a:gd name="connsiteY2-7500" fmla="*/ 3076575 h 3588041"/>
              <a:gd name="connsiteX3-7501" fmla="*/ 734060 w 1419860"/>
              <a:gd name="connsiteY3-7502" fmla="*/ 2381250 h 3588041"/>
              <a:gd name="connsiteX4-7503" fmla="*/ 569595 w 1419860"/>
              <a:gd name="connsiteY4-7504" fmla="*/ 1953895 h 3588041"/>
              <a:gd name="connsiteX5-7505" fmla="*/ 0 w 1419860"/>
              <a:gd name="connsiteY5-7506" fmla="*/ 1902460 h 3588041"/>
              <a:gd name="connsiteX6-7507" fmla="*/ 359410 w 1419860"/>
              <a:gd name="connsiteY6-7508" fmla="*/ 1806575 h 3588041"/>
              <a:gd name="connsiteX7-7509" fmla="*/ 629285 w 1419860"/>
              <a:gd name="connsiteY7-7510" fmla="*/ 1876425 h 3588041"/>
              <a:gd name="connsiteX8-7511" fmla="*/ 810260 w 1419860"/>
              <a:gd name="connsiteY8-7512" fmla="*/ 1333500 h 3588041"/>
              <a:gd name="connsiteX9-7513" fmla="*/ 750729 w 1419860"/>
              <a:gd name="connsiteY9-7514" fmla="*/ 823913 h 3588041"/>
              <a:gd name="connsiteX10-7515" fmla="*/ 375285 w 1419860"/>
              <a:gd name="connsiteY10-7516" fmla="*/ 695325 h 3588041"/>
              <a:gd name="connsiteX11-7517" fmla="*/ 771367 w 1419860"/>
              <a:gd name="connsiteY11-7518" fmla="*/ 734218 h 3588041"/>
              <a:gd name="connsiteX12-7519" fmla="*/ 786448 w 1419860"/>
              <a:gd name="connsiteY12-7520" fmla="*/ 441325 h 3588041"/>
              <a:gd name="connsiteX13-7521" fmla="*/ 873760 w 1419860"/>
              <a:gd name="connsiteY13-7522" fmla="*/ 0 h 3588041"/>
              <a:gd name="connsiteX14-7523" fmla="*/ 845185 w 1419860"/>
              <a:gd name="connsiteY14-7524" fmla="*/ 679450 h 3588041"/>
              <a:gd name="connsiteX15-7525" fmla="*/ 908685 w 1419860"/>
              <a:gd name="connsiteY15-7526" fmla="*/ 1047750 h 3588041"/>
              <a:gd name="connsiteX16-7527" fmla="*/ 918210 w 1419860"/>
              <a:gd name="connsiteY16-7528" fmla="*/ 1295400 h 3588041"/>
              <a:gd name="connsiteX17-7529" fmla="*/ 1089660 w 1419860"/>
              <a:gd name="connsiteY17-7530" fmla="*/ 1187450 h 3588041"/>
              <a:gd name="connsiteX18-7531" fmla="*/ 1362710 w 1419860"/>
              <a:gd name="connsiteY18-7532" fmla="*/ 1171575 h 3588041"/>
              <a:gd name="connsiteX19-7533" fmla="*/ 1096010 w 1419860"/>
              <a:gd name="connsiteY19-7534" fmla="*/ 1254125 h 3588041"/>
              <a:gd name="connsiteX20-7535" fmla="*/ 876935 w 1419860"/>
              <a:gd name="connsiteY20-7536" fmla="*/ 1527175 h 3588041"/>
              <a:gd name="connsiteX21-7537" fmla="*/ 822960 w 1419860"/>
              <a:gd name="connsiteY21-7538" fmla="*/ 1895475 h 3588041"/>
              <a:gd name="connsiteX22-7539" fmla="*/ 991235 w 1419860"/>
              <a:gd name="connsiteY22-7540" fmla="*/ 2308225 h 3588041"/>
              <a:gd name="connsiteX23-7541" fmla="*/ 883285 w 1419860"/>
              <a:gd name="connsiteY23-7542" fmla="*/ 2578100 h 3588041"/>
              <a:gd name="connsiteX24-7543" fmla="*/ 1153160 w 1419860"/>
              <a:gd name="connsiteY24-7544" fmla="*/ 2524125 h 3588041"/>
              <a:gd name="connsiteX25-7545" fmla="*/ 1419860 w 1419860"/>
              <a:gd name="connsiteY25-7546" fmla="*/ 2626519 h 3588041"/>
              <a:gd name="connsiteX26-7547" fmla="*/ 1175385 w 1419860"/>
              <a:gd name="connsiteY26-7548" fmla="*/ 2590800 h 3588041"/>
              <a:gd name="connsiteX27-7549" fmla="*/ 819785 w 1419860"/>
              <a:gd name="connsiteY27-7550" fmla="*/ 2733675 h 3588041"/>
              <a:gd name="connsiteX28-7551" fmla="*/ 676910 w 1419860"/>
              <a:gd name="connsiteY28-7552" fmla="*/ 3086100 h 3588041"/>
              <a:gd name="connsiteX29-7553" fmla="*/ 905510 w 1419860"/>
              <a:gd name="connsiteY29-7554" fmla="*/ 3419475 h 3588041"/>
              <a:gd name="connsiteX30-7555" fmla="*/ 1003935 w 1419860"/>
              <a:gd name="connsiteY30-7556" fmla="*/ 3581400 h 3588041"/>
              <a:gd name="connsiteX0-7557" fmla="*/ 1003935 w 1419860"/>
              <a:gd name="connsiteY0-7558" fmla="*/ 3581400 h 3588041"/>
              <a:gd name="connsiteX1-7559" fmla="*/ 578485 w 1419860"/>
              <a:gd name="connsiteY1-7560" fmla="*/ 3587750 h 3588041"/>
              <a:gd name="connsiteX2-7561" fmla="*/ 381635 w 1419860"/>
              <a:gd name="connsiteY2-7562" fmla="*/ 3076575 h 3588041"/>
              <a:gd name="connsiteX3-7563" fmla="*/ 734060 w 1419860"/>
              <a:gd name="connsiteY3-7564" fmla="*/ 2381250 h 3588041"/>
              <a:gd name="connsiteX4-7565" fmla="*/ 569595 w 1419860"/>
              <a:gd name="connsiteY4-7566" fmla="*/ 1953895 h 3588041"/>
              <a:gd name="connsiteX5-7567" fmla="*/ 0 w 1419860"/>
              <a:gd name="connsiteY5-7568" fmla="*/ 1902460 h 3588041"/>
              <a:gd name="connsiteX6-7569" fmla="*/ 359410 w 1419860"/>
              <a:gd name="connsiteY6-7570" fmla="*/ 1806575 h 3588041"/>
              <a:gd name="connsiteX7-7571" fmla="*/ 622935 w 1419860"/>
              <a:gd name="connsiteY7-7572" fmla="*/ 1879600 h 3588041"/>
              <a:gd name="connsiteX8-7573" fmla="*/ 810260 w 1419860"/>
              <a:gd name="connsiteY8-7574" fmla="*/ 1333500 h 3588041"/>
              <a:gd name="connsiteX9-7575" fmla="*/ 750729 w 1419860"/>
              <a:gd name="connsiteY9-7576" fmla="*/ 823913 h 3588041"/>
              <a:gd name="connsiteX10-7577" fmla="*/ 375285 w 1419860"/>
              <a:gd name="connsiteY10-7578" fmla="*/ 695325 h 3588041"/>
              <a:gd name="connsiteX11-7579" fmla="*/ 771367 w 1419860"/>
              <a:gd name="connsiteY11-7580" fmla="*/ 734218 h 3588041"/>
              <a:gd name="connsiteX12-7581" fmla="*/ 786448 w 1419860"/>
              <a:gd name="connsiteY12-7582" fmla="*/ 441325 h 3588041"/>
              <a:gd name="connsiteX13-7583" fmla="*/ 873760 w 1419860"/>
              <a:gd name="connsiteY13-7584" fmla="*/ 0 h 3588041"/>
              <a:gd name="connsiteX14-7585" fmla="*/ 845185 w 1419860"/>
              <a:gd name="connsiteY14-7586" fmla="*/ 679450 h 3588041"/>
              <a:gd name="connsiteX15-7587" fmla="*/ 908685 w 1419860"/>
              <a:gd name="connsiteY15-7588" fmla="*/ 1047750 h 3588041"/>
              <a:gd name="connsiteX16-7589" fmla="*/ 918210 w 1419860"/>
              <a:gd name="connsiteY16-7590" fmla="*/ 1295400 h 3588041"/>
              <a:gd name="connsiteX17-7591" fmla="*/ 1089660 w 1419860"/>
              <a:gd name="connsiteY17-7592" fmla="*/ 1187450 h 3588041"/>
              <a:gd name="connsiteX18-7593" fmla="*/ 1362710 w 1419860"/>
              <a:gd name="connsiteY18-7594" fmla="*/ 1171575 h 3588041"/>
              <a:gd name="connsiteX19-7595" fmla="*/ 1096010 w 1419860"/>
              <a:gd name="connsiteY19-7596" fmla="*/ 1254125 h 3588041"/>
              <a:gd name="connsiteX20-7597" fmla="*/ 876935 w 1419860"/>
              <a:gd name="connsiteY20-7598" fmla="*/ 1527175 h 3588041"/>
              <a:gd name="connsiteX21-7599" fmla="*/ 822960 w 1419860"/>
              <a:gd name="connsiteY21-7600" fmla="*/ 1895475 h 3588041"/>
              <a:gd name="connsiteX22-7601" fmla="*/ 991235 w 1419860"/>
              <a:gd name="connsiteY22-7602" fmla="*/ 2308225 h 3588041"/>
              <a:gd name="connsiteX23-7603" fmla="*/ 883285 w 1419860"/>
              <a:gd name="connsiteY23-7604" fmla="*/ 2578100 h 3588041"/>
              <a:gd name="connsiteX24-7605" fmla="*/ 1153160 w 1419860"/>
              <a:gd name="connsiteY24-7606" fmla="*/ 2524125 h 3588041"/>
              <a:gd name="connsiteX25-7607" fmla="*/ 1419860 w 1419860"/>
              <a:gd name="connsiteY25-7608" fmla="*/ 2626519 h 3588041"/>
              <a:gd name="connsiteX26-7609" fmla="*/ 1175385 w 1419860"/>
              <a:gd name="connsiteY26-7610" fmla="*/ 2590800 h 3588041"/>
              <a:gd name="connsiteX27-7611" fmla="*/ 819785 w 1419860"/>
              <a:gd name="connsiteY27-7612" fmla="*/ 2733675 h 3588041"/>
              <a:gd name="connsiteX28-7613" fmla="*/ 676910 w 1419860"/>
              <a:gd name="connsiteY28-7614" fmla="*/ 3086100 h 3588041"/>
              <a:gd name="connsiteX29-7615" fmla="*/ 905510 w 1419860"/>
              <a:gd name="connsiteY29-7616" fmla="*/ 3419475 h 3588041"/>
              <a:gd name="connsiteX30-7617" fmla="*/ 1003935 w 1419860"/>
              <a:gd name="connsiteY30-7618" fmla="*/ 3581400 h 3588041"/>
              <a:gd name="connsiteX0-7619" fmla="*/ 1003935 w 1419860"/>
              <a:gd name="connsiteY0-7620" fmla="*/ 3581400 h 3588041"/>
              <a:gd name="connsiteX1-7621" fmla="*/ 578485 w 1419860"/>
              <a:gd name="connsiteY1-7622" fmla="*/ 3587750 h 3588041"/>
              <a:gd name="connsiteX2-7623" fmla="*/ 381635 w 1419860"/>
              <a:gd name="connsiteY2-7624" fmla="*/ 3076575 h 3588041"/>
              <a:gd name="connsiteX3-7625" fmla="*/ 734060 w 1419860"/>
              <a:gd name="connsiteY3-7626" fmla="*/ 2381250 h 3588041"/>
              <a:gd name="connsiteX4-7627" fmla="*/ 569595 w 1419860"/>
              <a:gd name="connsiteY4-7628" fmla="*/ 1953895 h 3588041"/>
              <a:gd name="connsiteX5-7629" fmla="*/ 0 w 1419860"/>
              <a:gd name="connsiteY5-7630" fmla="*/ 1902460 h 3588041"/>
              <a:gd name="connsiteX6-7631" fmla="*/ 318135 w 1419860"/>
              <a:gd name="connsiteY6-7632" fmla="*/ 1812925 h 3588041"/>
              <a:gd name="connsiteX7-7633" fmla="*/ 622935 w 1419860"/>
              <a:gd name="connsiteY7-7634" fmla="*/ 1879600 h 3588041"/>
              <a:gd name="connsiteX8-7635" fmla="*/ 810260 w 1419860"/>
              <a:gd name="connsiteY8-7636" fmla="*/ 1333500 h 3588041"/>
              <a:gd name="connsiteX9-7637" fmla="*/ 750729 w 1419860"/>
              <a:gd name="connsiteY9-7638" fmla="*/ 823913 h 3588041"/>
              <a:gd name="connsiteX10-7639" fmla="*/ 375285 w 1419860"/>
              <a:gd name="connsiteY10-7640" fmla="*/ 695325 h 3588041"/>
              <a:gd name="connsiteX11-7641" fmla="*/ 771367 w 1419860"/>
              <a:gd name="connsiteY11-7642" fmla="*/ 734218 h 3588041"/>
              <a:gd name="connsiteX12-7643" fmla="*/ 786448 w 1419860"/>
              <a:gd name="connsiteY12-7644" fmla="*/ 441325 h 3588041"/>
              <a:gd name="connsiteX13-7645" fmla="*/ 873760 w 1419860"/>
              <a:gd name="connsiteY13-7646" fmla="*/ 0 h 3588041"/>
              <a:gd name="connsiteX14-7647" fmla="*/ 845185 w 1419860"/>
              <a:gd name="connsiteY14-7648" fmla="*/ 679450 h 3588041"/>
              <a:gd name="connsiteX15-7649" fmla="*/ 908685 w 1419860"/>
              <a:gd name="connsiteY15-7650" fmla="*/ 1047750 h 3588041"/>
              <a:gd name="connsiteX16-7651" fmla="*/ 918210 w 1419860"/>
              <a:gd name="connsiteY16-7652" fmla="*/ 1295400 h 3588041"/>
              <a:gd name="connsiteX17-7653" fmla="*/ 1089660 w 1419860"/>
              <a:gd name="connsiteY17-7654" fmla="*/ 1187450 h 3588041"/>
              <a:gd name="connsiteX18-7655" fmla="*/ 1362710 w 1419860"/>
              <a:gd name="connsiteY18-7656" fmla="*/ 1171575 h 3588041"/>
              <a:gd name="connsiteX19-7657" fmla="*/ 1096010 w 1419860"/>
              <a:gd name="connsiteY19-7658" fmla="*/ 1254125 h 3588041"/>
              <a:gd name="connsiteX20-7659" fmla="*/ 876935 w 1419860"/>
              <a:gd name="connsiteY20-7660" fmla="*/ 1527175 h 3588041"/>
              <a:gd name="connsiteX21-7661" fmla="*/ 822960 w 1419860"/>
              <a:gd name="connsiteY21-7662" fmla="*/ 1895475 h 3588041"/>
              <a:gd name="connsiteX22-7663" fmla="*/ 991235 w 1419860"/>
              <a:gd name="connsiteY22-7664" fmla="*/ 2308225 h 3588041"/>
              <a:gd name="connsiteX23-7665" fmla="*/ 883285 w 1419860"/>
              <a:gd name="connsiteY23-7666" fmla="*/ 2578100 h 3588041"/>
              <a:gd name="connsiteX24-7667" fmla="*/ 1153160 w 1419860"/>
              <a:gd name="connsiteY24-7668" fmla="*/ 2524125 h 3588041"/>
              <a:gd name="connsiteX25-7669" fmla="*/ 1419860 w 1419860"/>
              <a:gd name="connsiteY25-7670" fmla="*/ 2626519 h 3588041"/>
              <a:gd name="connsiteX26-7671" fmla="*/ 1175385 w 1419860"/>
              <a:gd name="connsiteY26-7672" fmla="*/ 2590800 h 3588041"/>
              <a:gd name="connsiteX27-7673" fmla="*/ 819785 w 1419860"/>
              <a:gd name="connsiteY27-7674" fmla="*/ 2733675 h 3588041"/>
              <a:gd name="connsiteX28-7675" fmla="*/ 676910 w 1419860"/>
              <a:gd name="connsiteY28-7676" fmla="*/ 3086100 h 3588041"/>
              <a:gd name="connsiteX29-7677" fmla="*/ 905510 w 1419860"/>
              <a:gd name="connsiteY29-7678" fmla="*/ 3419475 h 3588041"/>
              <a:gd name="connsiteX30-7679" fmla="*/ 1003935 w 1419860"/>
              <a:gd name="connsiteY30-7680" fmla="*/ 3581400 h 3588041"/>
              <a:gd name="connsiteX0-7681" fmla="*/ 1003935 w 1419860"/>
              <a:gd name="connsiteY0-7682" fmla="*/ 3581400 h 3588041"/>
              <a:gd name="connsiteX1-7683" fmla="*/ 578485 w 1419860"/>
              <a:gd name="connsiteY1-7684" fmla="*/ 3587750 h 3588041"/>
              <a:gd name="connsiteX2-7685" fmla="*/ 381635 w 1419860"/>
              <a:gd name="connsiteY2-7686" fmla="*/ 3076575 h 3588041"/>
              <a:gd name="connsiteX3-7687" fmla="*/ 734060 w 1419860"/>
              <a:gd name="connsiteY3-7688" fmla="*/ 2381250 h 3588041"/>
              <a:gd name="connsiteX4-7689" fmla="*/ 569595 w 1419860"/>
              <a:gd name="connsiteY4-7690" fmla="*/ 1953895 h 3588041"/>
              <a:gd name="connsiteX5-7691" fmla="*/ 0 w 1419860"/>
              <a:gd name="connsiteY5-7692" fmla="*/ 1902460 h 3588041"/>
              <a:gd name="connsiteX6-7693" fmla="*/ 318135 w 1419860"/>
              <a:gd name="connsiteY6-7694" fmla="*/ 1812925 h 3588041"/>
              <a:gd name="connsiteX7-7695" fmla="*/ 622935 w 1419860"/>
              <a:gd name="connsiteY7-7696" fmla="*/ 1879600 h 3588041"/>
              <a:gd name="connsiteX8-7697" fmla="*/ 810260 w 1419860"/>
              <a:gd name="connsiteY8-7698" fmla="*/ 1333500 h 3588041"/>
              <a:gd name="connsiteX9-7699" fmla="*/ 750729 w 1419860"/>
              <a:gd name="connsiteY9-7700" fmla="*/ 823913 h 3588041"/>
              <a:gd name="connsiteX10-7701" fmla="*/ 375285 w 1419860"/>
              <a:gd name="connsiteY10-7702" fmla="*/ 695325 h 3588041"/>
              <a:gd name="connsiteX11-7703" fmla="*/ 771367 w 1419860"/>
              <a:gd name="connsiteY11-7704" fmla="*/ 734218 h 3588041"/>
              <a:gd name="connsiteX12-7705" fmla="*/ 786448 w 1419860"/>
              <a:gd name="connsiteY12-7706" fmla="*/ 441325 h 3588041"/>
              <a:gd name="connsiteX13-7707" fmla="*/ 873760 w 1419860"/>
              <a:gd name="connsiteY13-7708" fmla="*/ 0 h 3588041"/>
              <a:gd name="connsiteX14-7709" fmla="*/ 845185 w 1419860"/>
              <a:gd name="connsiteY14-7710" fmla="*/ 679450 h 3588041"/>
              <a:gd name="connsiteX15-7711" fmla="*/ 908685 w 1419860"/>
              <a:gd name="connsiteY15-7712" fmla="*/ 1047750 h 3588041"/>
              <a:gd name="connsiteX16-7713" fmla="*/ 918210 w 1419860"/>
              <a:gd name="connsiteY16-7714" fmla="*/ 1295400 h 3588041"/>
              <a:gd name="connsiteX17-7715" fmla="*/ 1089660 w 1419860"/>
              <a:gd name="connsiteY17-7716" fmla="*/ 1187450 h 3588041"/>
              <a:gd name="connsiteX18-7717" fmla="*/ 1362710 w 1419860"/>
              <a:gd name="connsiteY18-7718" fmla="*/ 1171575 h 3588041"/>
              <a:gd name="connsiteX19-7719" fmla="*/ 1096010 w 1419860"/>
              <a:gd name="connsiteY19-7720" fmla="*/ 1254125 h 3588041"/>
              <a:gd name="connsiteX20-7721" fmla="*/ 876935 w 1419860"/>
              <a:gd name="connsiteY20-7722" fmla="*/ 1527175 h 3588041"/>
              <a:gd name="connsiteX21-7723" fmla="*/ 822960 w 1419860"/>
              <a:gd name="connsiteY21-7724" fmla="*/ 1895475 h 3588041"/>
              <a:gd name="connsiteX22-7725" fmla="*/ 991235 w 1419860"/>
              <a:gd name="connsiteY22-7726" fmla="*/ 2308225 h 3588041"/>
              <a:gd name="connsiteX23-7727" fmla="*/ 883285 w 1419860"/>
              <a:gd name="connsiteY23-7728" fmla="*/ 2578100 h 3588041"/>
              <a:gd name="connsiteX24-7729" fmla="*/ 1153160 w 1419860"/>
              <a:gd name="connsiteY24-7730" fmla="*/ 2524125 h 3588041"/>
              <a:gd name="connsiteX25-7731" fmla="*/ 1419860 w 1419860"/>
              <a:gd name="connsiteY25-7732" fmla="*/ 2626519 h 3588041"/>
              <a:gd name="connsiteX26-7733" fmla="*/ 1175385 w 1419860"/>
              <a:gd name="connsiteY26-7734" fmla="*/ 2590800 h 3588041"/>
              <a:gd name="connsiteX27-7735" fmla="*/ 819785 w 1419860"/>
              <a:gd name="connsiteY27-7736" fmla="*/ 2733675 h 3588041"/>
              <a:gd name="connsiteX28-7737" fmla="*/ 676910 w 1419860"/>
              <a:gd name="connsiteY28-7738" fmla="*/ 3086100 h 3588041"/>
              <a:gd name="connsiteX29-7739" fmla="*/ 905510 w 1419860"/>
              <a:gd name="connsiteY29-7740" fmla="*/ 3419475 h 3588041"/>
              <a:gd name="connsiteX30-7741" fmla="*/ 1003935 w 1419860"/>
              <a:gd name="connsiteY30-7742" fmla="*/ 3581400 h 3588041"/>
              <a:gd name="connsiteX0-7743" fmla="*/ 1003935 w 1419860"/>
              <a:gd name="connsiteY0-7744" fmla="*/ 3581400 h 3588041"/>
              <a:gd name="connsiteX1-7745" fmla="*/ 578485 w 1419860"/>
              <a:gd name="connsiteY1-7746" fmla="*/ 3587750 h 3588041"/>
              <a:gd name="connsiteX2-7747" fmla="*/ 381635 w 1419860"/>
              <a:gd name="connsiteY2-7748" fmla="*/ 3076575 h 3588041"/>
              <a:gd name="connsiteX3-7749" fmla="*/ 734060 w 1419860"/>
              <a:gd name="connsiteY3-7750" fmla="*/ 2381250 h 3588041"/>
              <a:gd name="connsiteX4-7751" fmla="*/ 569595 w 1419860"/>
              <a:gd name="connsiteY4-7752" fmla="*/ 1953895 h 3588041"/>
              <a:gd name="connsiteX5-7753" fmla="*/ 0 w 1419860"/>
              <a:gd name="connsiteY5-7754" fmla="*/ 1902460 h 3588041"/>
              <a:gd name="connsiteX6-7755" fmla="*/ 318135 w 1419860"/>
              <a:gd name="connsiteY6-7756" fmla="*/ 1812925 h 3588041"/>
              <a:gd name="connsiteX7-7757" fmla="*/ 622935 w 1419860"/>
              <a:gd name="connsiteY7-7758" fmla="*/ 1879600 h 3588041"/>
              <a:gd name="connsiteX8-7759" fmla="*/ 810260 w 1419860"/>
              <a:gd name="connsiteY8-7760" fmla="*/ 1333500 h 3588041"/>
              <a:gd name="connsiteX9-7761" fmla="*/ 750729 w 1419860"/>
              <a:gd name="connsiteY9-7762" fmla="*/ 823913 h 3588041"/>
              <a:gd name="connsiteX10-7763" fmla="*/ 375285 w 1419860"/>
              <a:gd name="connsiteY10-7764" fmla="*/ 695325 h 3588041"/>
              <a:gd name="connsiteX11-7765" fmla="*/ 771367 w 1419860"/>
              <a:gd name="connsiteY11-7766" fmla="*/ 734218 h 3588041"/>
              <a:gd name="connsiteX12-7767" fmla="*/ 786448 w 1419860"/>
              <a:gd name="connsiteY12-7768" fmla="*/ 441325 h 3588041"/>
              <a:gd name="connsiteX13-7769" fmla="*/ 873760 w 1419860"/>
              <a:gd name="connsiteY13-7770" fmla="*/ 0 h 3588041"/>
              <a:gd name="connsiteX14-7771" fmla="*/ 845185 w 1419860"/>
              <a:gd name="connsiteY14-7772" fmla="*/ 679450 h 3588041"/>
              <a:gd name="connsiteX15-7773" fmla="*/ 908685 w 1419860"/>
              <a:gd name="connsiteY15-7774" fmla="*/ 1047750 h 3588041"/>
              <a:gd name="connsiteX16-7775" fmla="*/ 918210 w 1419860"/>
              <a:gd name="connsiteY16-7776" fmla="*/ 1295400 h 3588041"/>
              <a:gd name="connsiteX17-7777" fmla="*/ 1089660 w 1419860"/>
              <a:gd name="connsiteY17-7778" fmla="*/ 1187450 h 3588041"/>
              <a:gd name="connsiteX18-7779" fmla="*/ 1362710 w 1419860"/>
              <a:gd name="connsiteY18-7780" fmla="*/ 1171575 h 3588041"/>
              <a:gd name="connsiteX19-7781" fmla="*/ 1096010 w 1419860"/>
              <a:gd name="connsiteY19-7782" fmla="*/ 1254125 h 3588041"/>
              <a:gd name="connsiteX20-7783" fmla="*/ 876935 w 1419860"/>
              <a:gd name="connsiteY20-7784" fmla="*/ 1527175 h 3588041"/>
              <a:gd name="connsiteX21-7785" fmla="*/ 822960 w 1419860"/>
              <a:gd name="connsiteY21-7786" fmla="*/ 1895475 h 3588041"/>
              <a:gd name="connsiteX22-7787" fmla="*/ 991235 w 1419860"/>
              <a:gd name="connsiteY22-7788" fmla="*/ 2308225 h 3588041"/>
              <a:gd name="connsiteX23-7789" fmla="*/ 883285 w 1419860"/>
              <a:gd name="connsiteY23-7790" fmla="*/ 2578100 h 3588041"/>
              <a:gd name="connsiteX24-7791" fmla="*/ 1153160 w 1419860"/>
              <a:gd name="connsiteY24-7792" fmla="*/ 2524125 h 3588041"/>
              <a:gd name="connsiteX25-7793" fmla="*/ 1419860 w 1419860"/>
              <a:gd name="connsiteY25-7794" fmla="*/ 2626519 h 3588041"/>
              <a:gd name="connsiteX26-7795" fmla="*/ 1175385 w 1419860"/>
              <a:gd name="connsiteY26-7796" fmla="*/ 2590800 h 3588041"/>
              <a:gd name="connsiteX27-7797" fmla="*/ 819785 w 1419860"/>
              <a:gd name="connsiteY27-7798" fmla="*/ 2733675 h 3588041"/>
              <a:gd name="connsiteX28-7799" fmla="*/ 676910 w 1419860"/>
              <a:gd name="connsiteY28-7800" fmla="*/ 3086100 h 3588041"/>
              <a:gd name="connsiteX29-7801" fmla="*/ 905510 w 1419860"/>
              <a:gd name="connsiteY29-7802" fmla="*/ 3419475 h 3588041"/>
              <a:gd name="connsiteX30-7803" fmla="*/ 1003935 w 1419860"/>
              <a:gd name="connsiteY30-7804" fmla="*/ 3581400 h 3588041"/>
              <a:gd name="connsiteX0-7805" fmla="*/ 1003935 w 1419860"/>
              <a:gd name="connsiteY0-7806" fmla="*/ 3581400 h 3588041"/>
              <a:gd name="connsiteX1-7807" fmla="*/ 578485 w 1419860"/>
              <a:gd name="connsiteY1-7808" fmla="*/ 3587750 h 3588041"/>
              <a:gd name="connsiteX2-7809" fmla="*/ 381635 w 1419860"/>
              <a:gd name="connsiteY2-7810" fmla="*/ 3076575 h 3588041"/>
              <a:gd name="connsiteX3-7811" fmla="*/ 734060 w 1419860"/>
              <a:gd name="connsiteY3-7812" fmla="*/ 2381250 h 3588041"/>
              <a:gd name="connsiteX4-7813" fmla="*/ 569595 w 1419860"/>
              <a:gd name="connsiteY4-7814" fmla="*/ 1953895 h 3588041"/>
              <a:gd name="connsiteX5-7815" fmla="*/ 0 w 1419860"/>
              <a:gd name="connsiteY5-7816" fmla="*/ 1902460 h 3588041"/>
              <a:gd name="connsiteX6-7817" fmla="*/ 318135 w 1419860"/>
              <a:gd name="connsiteY6-7818" fmla="*/ 1812925 h 3588041"/>
              <a:gd name="connsiteX7-7819" fmla="*/ 622935 w 1419860"/>
              <a:gd name="connsiteY7-7820" fmla="*/ 1879600 h 3588041"/>
              <a:gd name="connsiteX8-7821" fmla="*/ 810260 w 1419860"/>
              <a:gd name="connsiteY8-7822" fmla="*/ 1333500 h 3588041"/>
              <a:gd name="connsiteX9-7823" fmla="*/ 750729 w 1419860"/>
              <a:gd name="connsiteY9-7824" fmla="*/ 823913 h 3588041"/>
              <a:gd name="connsiteX10-7825" fmla="*/ 375285 w 1419860"/>
              <a:gd name="connsiteY10-7826" fmla="*/ 695325 h 3588041"/>
              <a:gd name="connsiteX11-7827" fmla="*/ 771367 w 1419860"/>
              <a:gd name="connsiteY11-7828" fmla="*/ 734218 h 3588041"/>
              <a:gd name="connsiteX12-7829" fmla="*/ 786448 w 1419860"/>
              <a:gd name="connsiteY12-7830" fmla="*/ 441325 h 3588041"/>
              <a:gd name="connsiteX13-7831" fmla="*/ 873760 w 1419860"/>
              <a:gd name="connsiteY13-7832" fmla="*/ 0 h 3588041"/>
              <a:gd name="connsiteX14-7833" fmla="*/ 845185 w 1419860"/>
              <a:gd name="connsiteY14-7834" fmla="*/ 679450 h 3588041"/>
              <a:gd name="connsiteX15-7835" fmla="*/ 908685 w 1419860"/>
              <a:gd name="connsiteY15-7836" fmla="*/ 1047750 h 3588041"/>
              <a:gd name="connsiteX16-7837" fmla="*/ 918210 w 1419860"/>
              <a:gd name="connsiteY16-7838" fmla="*/ 1295400 h 3588041"/>
              <a:gd name="connsiteX17-7839" fmla="*/ 1089660 w 1419860"/>
              <a:gd name="connsiteY17-7840" fmla="*/ 1187450 h 3588041"/>
              <a:gd name="connsiteX18-7841" fmla="*/ 1362710 w 1419860"/>
              <a:gd name="connsiteY18-7842" fmla="*/ 1171575 h 3588041"/>
              <a:gd name="connsiteX19-7843" fmla="*/ 1096010 w 1419860"/>
              <a:gd name="connsiteY19-7844" fmla="*/ 1254125 h 3588041"/>
              <a:gd name="connsiteX20-7845" fmla="*/ 876935 w 1419860"/>
              <a:gd name="connsiteY20-7846" fmla="*/ 1527175 h 3588041"/>
              <a:gd name="connsiteX21-7847" fmla="*/ 822960 w 1419860"/>
              <a:gd name="connsiteY21-7848" fmla="*/ 1895475 h 3588041"/>
              <a:gd name="connsiteX22-7849" fmla="*/ 991235 w 1419860"/>
              <a:gd name="connsiteY22-7850" fmla="*/ 2308225 h 3588041"/>
              <a:gd name="connsiteX23-7851" fmla="*/ 883285 w 1419860"/>
              <a:gd name="connsiteY23-7852" fmla="*/ 2578100 h 3588041"/>
              <a:gd name="connsiteX24-7853" fmla="*/ 1153160 w 1419860"/>
              <a:gd name="connsiteY24-7854" fmla="*/ 2524125 h 3588041"/>
              <a:gd name="connsiteX25-7855" fmla="*/ 1419860 w 1419860"/>
              <a:gd name="connsiteY25-7856" fmla="*/ 2626519 h 3588041"/>
              <a:gd name="connsiteX26-7857" fmla="*/ 1175385 w 1419860"/>
              <a:gd name="connsiteY26-7858" fmla="*/ 2590800 h 3588041"/>
              <a:gd name="connsiteX27-7859" fmla="*/ 819785 w 1419860"/>
              <a:gd name="connsiteY27-7860" fmla="*/ 2733675 h 3588041"/>
              <a:gd name="connsiteX28-7861" fmla="*/ 676910 w 1419860"/>
              <a:gd name="connsiteY28-7862" fmla="*/ 3086100 h 3588041"/>
              <a:gd name="connsiteX29-7863" fmla="*/ 905510 w 1419860"/>
              <a:gd name="connsiteY29-7864" fmla="*/ 3419475 h 3588041"/>
              <a:gd name="connsiteX30-7865" fmla="*/ 1003935 w 1419860"/>
              <a:gd name="connsiteY30-7866" fmla="*/ 3581400 h 3588041"/>
              <a:gd name="connsiteX0-7867" fmla="*/ 1003935 w 1419860"/>
              <a:gd name="connsiteY0-7868" fmla="*/ 3581400 h 3588041"/>
              <a:gd name="connsiteX1-7869" fmla="*/ 578485 w 1419860"/>
              <a:gd name="connsiteY1-7870" fmla="*/ 3587750 h 3588041"/>
              <a:gd name="connsiteX2-7871" fmla="*/ 381635 w 1419860"/>
              <a:gd name="connsiteY2-7872" fmla="*/ 3076575 h 3588041"/>
              <a:gd name="connsiteX3-7873" fmla="*/ 734060 w 1419860"/>
              <a:gd name="connsiteY3-7874" fmla="*/ 2381250 h 3588041"/>
              <a:gd name="connsiteX4-7875" fmla="*/ 569595 w 1419860"/>
              <a:gd name="connsiteY4-7876" fmla="*/ 1953895 h 3588041"/>
              <a:gd name="connsiteX5-7877" fmla="*/ 0 w 1419860"/>
              <a:gd name="connsiteY5-7878" fmla="*/ 1902460 h 3588041"/>
              <a:gd name="connsiteX6-7879" fmla="*/ 318135 w 1419860"/>
              <a:gd name="connsiteY6-7880" fmla="*/ 1812925 h 3588041"/>
              <a:gd name="connsiteX7-7881" fmla="*/ 622935 w 1419860"/>
              <a:gd name="connsiteY7-7882" fmla="*/ 1879600 h 3588041"/>
              <a:gd name="connsiteX8-7883" fmla="*/ 810260 w 1419860"/>
              <a:gd name="connsiteY8-7884" fmla="*/ 1333500 h 3588041"/>
              <a:gd name="connsiteX9-7885" fmla="*/ 750729 w 1419860"/>
              <a:gd name="connsiteY9-7886" fmla="*/ 823913 h 3588041"/>
              <a:gd name="connsiteX10-7887" fmla="*/ 375285 w 1419860"/>
              <a:gd name="connsiteY10-7888" fmla="*/ 695325 h 3588041"/>
              <a:gd name="connsiteX11-7889" fmla="*/ 771367 w 1419860"/>
              <a:gd name="connsiteY11-7890" fmla="*/ 734218 h 3588041"/>
              <a:gd name="connsiteX12-7891" fmla="*/ 786448 w 1419860"/>
              <a:gd name="connsiteY12-7892" fmla="*/ 441325 h 3588041"/>
              <a:gd name="connsiteX13-7893" fmla="*/ 873760 w 1419860"/>
              <a:gd name="connsiteY13-7894" fmla="*/ 0 h 3588041"/>
              <a:gd name="connsiteX14-7895" fmla="*/ 845185 w 1419860"/>
              <a:gd name="connsiteY14-7896" fmla="*/ 679450 h 3588041"/>
              <a:gd name="connsiteX15-7897" fmla="*/ 908685 w 1419860"/>
              <a:gd name="connsiteY15-7898" fmla="*/ 1047750 h 3588041"/>
              <a:gd name="connsiteX16-7899" fmla="*/ 918210 w 1419860"/>
              <a:gd name="connsiteY16-7900" fmla="*/ 1295400 h 3588041"/>
              <a:gd name="connsiteX17-7901" fmla="*/ 1089660 w 1419860"/>
              <a:gd name="connsiteY17-7902" fmla="*/ 1187450 h 3588041"/>
              <a:gd name="connsiteX18-7903" fmla="*/ 1362710 w 1419860"/>
              <a:gd name="connsiteY18-7904" fmla="*/ 1171575 h 3588041"/>
              <a:gd name="connsiteX19-7905" fmla="*/ 1096010 w 1419860"/>
              <a:gd name="connsiteY19-7906" fmla="*/ 1254125 h 3588041"/>
              <a:gd name="connsiteX20-7907" fmla="*/ 876935 w 1419860"/>
              <a:gd name="connsiteY20-7908" fmla="*/ 1527175 h 3588041"/>
              <a:gd name="connsiteX21-7909" fmla="*/ 822960 w 1419860"/>
              <a:gd name="connsiteY21-7910" fmla="*/ 1895475 h 3588041"/>
              <a:gd name="connsiteX22-7911" fmla="*/ 991235 w 1419860"/>
              <a:gd name="connsiteY22-7912" fmla="*/ 2308225 h 3588041"/>
              <a:gd name="connsiteX23-7913" fmla="*/ 883285 w 1419860"/>
              <a:gd name="connsiteY23-7914" fmla="*/ 2578100 h 3588041"/>
              <a:gd name="connsiteX24-7915" fmla="*/ 1153160 w 1419860"/>
              <a:gd name="connsiteY24-7916" fmla="*/ 2524125 h 3588041"/>
              <a:gd name="connsiteX25-7917" fmla="*/ 1419860 w 1419860"/>
              <a:gd name="connsiteY25-7918" fmla="*/ 2626519 h 3588041"/>
              <a:gd name="connsiteX26-7919" fmla="*/ 1175385 w 1419860"/>
              <a:gd name="connsiteY26-7920" fmla="*/ 2590800 h 3588041"/>
              <a:gd name="connsiteX27-7921" fmla="*/ 819785 w 1419860"/>
              <a:gd name="connsiteY27-7922" fmla="*/ 2733675 h 3588041"/>
              <a:gd name="connsiteX28-7923" fmla="*/ 676910 w 1419860"/>
              <a:gd name="connsiteY28-7924" fmla="*/ 3086100 h 3588041"/>
              <a:gd name="connsiteX29-7925" fmla="*/ 905510 w 1419860"/>
              <a:gd name="connsiteY29-7926" fmla="*/ 3419475 h 3588041"/>
              <a:gd name="connsiteX30-7927" fmla="*/ 1003935 w 1419860"/>
              <a:gd name="connsiteY30-7928" fmla="*/ 3581400 h 3588041"/>
              <a:gd name="connsiteX0-7929" fmla="*/ 1010285 w 1426210"/>
              <a:gd name="connsiteY0-7930" fmla="*/ 3581400 h 3588041"/>
              <a:gd name="connsiteX1-7931" fmla="*/ 584835 w 1426210"/>
              <a:gd name="connsiteY1-7932" fmla="*/ 3587750 h 3588041"/>
              <a:gd name="connsiteX2-7933" fmla="*/ 387985 w 1426210"/>
              <a:gd name="connsiteY2-7934" fmla="*/ 3076575 h 3588041"/>
              <a:gd name="connsiteX3-7935" fmla="*/ 740410 w 1426210"/>
              <a:gd name="connsiteY3-7936" fmla="*/ 2381250 h 3588041"/>
              <a:gd name="connsiteX4-7937" fmla="*/ 575945 w 1426210"/>
              <a:gd name="connsiteY4-7938" fmla="*/ 1953895 h 3588041"/>
              <a:gd name="connsiteX5-7939" fmla="*/ 0 w 1426210"/>
              <a:gd name="connsiteY5-7940" fmla="*/ 1937385 h 3588041"/>
              <a:gd name="connsiteX6-7941" fmla="*/ 324485 w 1426210"/>
              <a:gd name="connsiteY6-7942" fmla="*/ 1812925 h 3588041"/>
              <a:gd name="connsiteX7-7943" fmla="*/ 629285 w 1426210"/>
              <a:gd name="connsiteY7-7944" fmla="*/ 1879600 h 3588041"/>
              <a:gd name="connsiteX8-7945" fmla="*/ 816610 w 1426210"/>
              <a:gd name="connsiteY8-7946" fmla="*/ 1333500 h 3588041"/>
              <a:gd name="connsiteX9-7947" fmla="*/ 757079 w 1426210"/>
              <a:gd name="connsiteY9-7948" fmla="*/ 823913 h 3588041"/>
              <a:gd name="connsiteX10-7949" fmla="*/ 381635 w 1426210"/>
              <a:gd name="connsiteY10-7950" fmla="*/ 695325 h 3588041"/>
              <a:gd name="connsiteX11-7951" fmla="*/ 777717 w 1426210"/>
              <a:gd name="connsiteY11-7952" fmla="*/ 734218 h 3588041"/>
              <a:gd name="connsiteX12-7953" fmla="*/ 792798 w 1426210"/>
              <a:gd name="connsiteY12-7954" fmla="*/ 441325 h 3588041"/>
              <a:gd name="connsiteX13-7955" fmla="*/ 880110 w 1426210"/>
              <a:gd name="connsiteY13-7956" fmla="*/ 0 h 3588041"/>
              <a:gd name="connsiteX14-7957" fmla="*/ 851535 w 1426210"/>
              <a:gd name="connsiteY14-7958" fmla="*/ 679450 h 3588041"/>
              <a:gd name="connsiteX15-7959" fmla="*/ 915035 w 1426210"/>
              <a:gd name="connsiteY15-7960" fmla="*/ 1047750 h 3588041"/>
              <a:gd name="connsiteX16-7961" fmla="*/ 924560 w 1426210"/>
              <a:gd name="connsiteY16-7962" fmla="*/ 1295400 h 3588041"/>
              <a:gd name="connsiteX17-7963" fmla="*/ 1096010 w 1426210"/>
              <a:gd name="connsiteY17-7964" fmla="*/ 1187450 h 3588041"/>
              <a:gd name="connsiteX18-7965" fmla="*/ 1369060 w 1426210"/>
              <a:gd name="connsiteY18-7966" fmla="*/ 1171575 h 3588041"/>
              <a:gd name="connsiteX19-7967" fmla="*/ 1102360 w 1426210"/>
              <a:gd name="connsiteY19-7968" fmla="*/ 1254125 h 3588041"/>
              <a:gd name="connsiteX20-7969" fmla="*/ 883285 w 1426210"/>
              <a:gd name="connsiteY20-7970" fmla="*/ 1527175 h 3588041"/>
              <a:gd name="connsiteX21-7971" fmla="*/ 829310 w 1426210"/>
              <a:gd name="connsiteY21-7972" fmla="*/ 1895475 h 3588041"/>
              <a:gd name="connsiteX22-7973" fmla="*/ 997585 w 1426210"/>
              <a:gd name="connsiteY22-7974" fmla="*/ 2308225 h 3588041"/>
              <a:gd name="connsiteX23-7975" fmla="*/ 889635 w 1426210"/>
              <a:gd name="connsiteY23-7976" fmla="*/ 2578100 h 3588041"/>
              <a:gd name="connsiteX24-7977" fmla="*/ 1159510 w 1426210"/>
              <a:gd name="connsiteY24-7978" fmla="*/ 2524125 h 3588041"/>
              <a:gd name="connsiteX25-7979" fmla="*/ 1426210 w 1426210"/>
              <a:gd name="connsiteY25-7980" fmla="*/ 2626519 h 3588041"/>
              <a:gd name="connsiteX26-7981" fmla="*/ 1181735 w 1426210"/>
              <a:gd name="connsiteY26-7982" fmla="*/ 2590800 h 3588041"/>
              <a:gd name="connsiteX27-7983" fmla="*/ 826135 w 1426210"/>
              <a:gd name="connsiteY27-7984" fmla="*/ 2733675 h 3588041"/>
              <a:gd name="connsiteX28-7985" fmla="*/ 683260 w 1426210"/>
              <a:gd name="connsiteY28-7986" fmla="*/ 3086100 h 3588041"/>
              <a:gd name="connsiteX29-7987" fmla="*/ 911860 w 1426210"/>
              <a:gd name="connsiteY29-7988" fmla="*/ 3419475 h 3588041"/>
              <a:gd name="connsiteX30-7989" fmla="*/ 1010285 w 1426210"/>
              <a:gd name="connsiteY30-7990" fmla="*/ 3581400 h 3588041"/>
              <a:gd name="connsiteX0-7991" fmla="*/ 1010285 w 1426210"/>
              <a:gd name="connsiteY0-7992" fmla="*/ 3581400 h 3588041"/>
              <a:gd name="connsiteX1-7993" fmla="*/ 584835 w 1426210"/>
              <a:gd name="connsiteY1-7994" fmla="*/ 3587750 h 3588041"/>
              <a:gd name="connsiteX2-7995" fmla="*/ 387985 w 1426210"/>
              <a:gd name="connsiteY2-7996" fmla="*/ 3076575 h 3588041"/>
              <a:gd name="connsiteX3-7997" fmla="*/ 740410 w 1426210"/>
              <a:gd name="connsiteY3-7998" fmla="*/ 2381250 h 3588041"/>
              <a:gd name="connsiteX4-7999" fmla="*/ 575945 w 1426210"/>
              <a:gd name="connsiteY4-8000" fmla="*/ 1953895 h 3588041"/>
              <a:gd name="connsiteX5-8001" fmla="*/ 0 w 1426210"/>
              <a:gd name="connsiteY5-8002" fmla="*/ 1937385 h 3588041"/>
              <a:gd name="connsiteX6-8003" fmla="*/ 324485 w 1426210"/>
              <a:gd name="connsiteY6-8004" fmla="*/ 1812925 h 3588041"/>
              <a:gd name="connsiteX7-8005" fmla="*/ 629285 w 1426210"/>
              <a:gd name="connsiteY7-8006" fmla="*/ 1879600 h 3588041"/>
              <a:gd name="connsiteX8-8007" fmla="*/ 816610 w 1426210"/>
              <a:gd name="connsiteY8-8008" fmla="*/ 1333500 h 3588041"/>
              <a:gd name="connsiteX9-8009" fmla="*/ 757079 w 1426210"/>
              <a:gd name="connsiteY9-8010" fmla="*/ 823913 h 3588041"/>
              <a:gd name="connsiteX10-8011" fmla="*/ 381635 w 1426210"/>
              <a:gd name="connsiteY10-8012" fmla="*/ 695325 h 3588041"/>
              <a:gd name="connsiteX11-8013" fmla="*/ 777717 w 1426210"/>
              <a:gd name="connsiteY11-8014" fmla="*/ 734218 h 3588041"/>
              <a:gd name="connsiteX12-8015" fmla="*/ 792798 w 1426210"/>
              <a:gd name="connsiteY12-8016" fmla="*/ 441325 h 3588041"/>
              <a:gd name="connsiteX13-8017" fmla="*/ 880110 w 1426210"/>
              <a:gd name="connsiteY13-8018" fmla="*/ 0 h 3588041"/>
              <a:gd name="connsiteX14-8019" fmla="*/ 851535 w 1426210"/>
              <a:gd name="connsiteY14-8020" fmla="*/ 679450 h 3588041"/>
              <a:gd name="connsiteX15-8021" fmla="*/ 915035 w 1426210"/>
              <a:gd name="connsiteY15-8022" fmla="*/ 1047750 h 3588041"/>
              <a:gd name="connsiteX16-8023" fmla="*/ 924560 w 1426210"/>
              <a:gd name="connsiteY16-8024" fmla="*/ 1295400 h 3588041"/>
              <a:gd name="connsiteX17-8025" fmla="*/ 1096010 w 1426210"/>
              <a:gd name="connsiteY17-8026" fmla="*/ 1187450 h 3588041"/>
              <a:gd name="connsiteX18-8027" fmla="*/ 1369060 w 1426210"/>
              <a:gd name="connsiteY18-8028" fmla="*/ 1171575 h 3588041"/>
              <a:gd name="connsiteX19-8029" fmla="*/ 1102360 w 1426210"/>
              <a:gd name="connsiteY19-8030" fmla="*/ 1254125 h 3588041"/>
              <a:gd name="connsiteX20-8031" fmla="*/ 883285 w 1426210"/>
              <a:gd name="connsiteY20-8032" fmla="*/ 1527175 h 3588041"/>
              <a:gd name="connsiteX21-8033" fmla="*/ 829310 w 1426210"/>
              <a:gd name="connsiteY21-8034" fmla="*/ 1895475 h 3588041"/>
              <a:gd name="connsiteX22-8035" fmla="*/ 997585 w 1426210"/>
              <a:gd name="connsiteY22-8036" fmla="*/ 2308225 h 3588041"/>
              <a:gd name="connsiteX23-8037" fmla="*/ 889635 w 1426210"/>
              <a:gd name="connsiteY23-8038" fmla="*/ 2578100 h 3588041"/>
              <a:gd name="connsiteX24-8039" fmla="*/ 1159510 w 1426210"/>
              <a:gd name="connsiteY24-8040" fmla="*/ 2524125 h 3588041"/>
              <a:gd name="connsiteX25-8041" fmla="*/ 1426210 w 1426210"/>
              <a:gd name="connsiteY25-8042" fmla="*/ 2626519 h 3588041"/>
              <a:gd name="connsiteX26-8043" fmla="*/ 1181735 w 1426210"/>
              <a:gd name="connsiteY26-8044" fmla="*/ 2590800 h 3588041"/>
              <a:gd name="connsiteX27-8045" fmla="*/ 826135 w 1426210"/>
              <a:gd name="connsiteY27-8046" fmla="*/ 2733675 h 3588041"/>
              <a:gd name="connsiteX28-8047" fmla="*/ 683260 w 1426210"/>
              <a:gd name="connsiteY28-8048" fmla="*/ 3086100 h 3588041"/>
              <a:gd name="connsiteX29-8049" fmla="*/ 911860 w 1426210"/>
              <a:gd name="connsiteY29-8050" fmla="*/ 3419475 h 3588041"/>
              <a:gd name="connsiteX30-8051" fmla="*/ 1010285 w 1426210"/>
              <a:gd name="connsiteY30-8052" fmla="*/ 3581400 h 3588041"/>
              <a:gd name="connsiteX0-8053" fmla="*/ 1010285 w 1426210"/>
              <a:gd name="connsiteY0-8054" fmla="*/ 3581400 h 3588041"/>
              <a:gd name="connsiteX1-8055" fmla="*/ 584835 w 1426210"/>
              <a:gd name="connsiteY1-8056" fmla="*/ 3587750 h 3588041"/>
              <a:gd name="connsiteX2-8057" fmla="*/ 387985 w 1426210"/>
              <a:gd name="connsiteY2-8058" fmla="*/ 3076575 h 3588041"/>
              <a:gd name="connsiteX3-8059" fmla="*/ 740410 w 1426210"/>
              <a:gd name="connsiteY3-8060" fmla="*/ 2381250 h 3588041"/>
              <a:gd name="connsiteX4-8061" fmla="*/ 575945 w 1426210"/>
              <a:gd name="connsiteY4-8062" fmla="*/ 1953895 h 3588041"/>
              <a:gd name="connsiteX5-8063" fmla="*/ 0 w 1426210"/>
              <a:gd name="connsiteY5-8064" fmla="*/ 1937385 h 3588041"/>
              <a:gd name="connsiteX6-8065" fmla="*/ 280035 w 1426210"/>
              <a:gd name="connsiteY6-8066" fmla="*/ 1822450 h 3588041"/>
              <a:gd name="connsiteX7-8067" fmla="*/ 629285 w 1426210"/>
              <a:gd name="connsiteY7-8068" fmla="*/ 1879600 h 3588041"/>
              <a:gd name="connsiteX8-8069" fmla="*/ 816610 w 1426210"/>
              <a:gd name="connsiteY8-8070" fmla="*/ 1333500 h 3588041"/>
              <a:gd name="connsiteX9-8071" fmla="*/ 757079 w 1426210"/>
              <a:gd name="connsiteY9-8072" fmla="*/ 823913 h 3588041"/>
              <a:gd name="connsiteX10-8073" fmla="*/ 381635 w 1426210"/>
              <a:gd name="connsiteY10-8074" fmla="*/ 695325 h 3588041"/>
              <a:gd name="connsiteX11-8075" fmla="*/ 777717 w 1426210"/>
              <a:gd name="connsiteY11-8076" fmla="*/ 734218 h 3588041"/>
              <a:gd name="connsiteX12-8077" fmla="*/ 792798 w 1426210"/>
              <a:gd name="connsiteY12-8078" fmla="*/ 441325 h 3588041"/>
              <a:gd name="connsiteX13-8079" fmla="*/ 880110 w 1426210"/>
              <a:gd name="connsiteY13-8080" fmla="*/ 0 h 3588041"/>
              <a:gd name="connsiteX14-8081" fmla="*/ 851535 w 1426210"/>
              <a:gd name="connsiteY14-8082" fmla="*/ 679450 h 3588041"/>
              <a:gd name="connsiteX15-8083" fmla="*/ 915035 w 1426210"/>
              <a:gd name="connsiteY15-8084" fmla="*/ 1047750 h 3588041"/>
              <a:gd name="connsiteX16-8085" fmla="*/ 924560 w 1426210"/>
              <a:gd name="connsiteY16-8086" fmla="*/ 1295400 h 3588041"/>
              <a:gd name="connsiteX17-8087" fmla="*/ 1096010 w 1426210"/>
              <a:gd name="connsiteY17-8088" fmla="*/ 1187450 h 3588041"/>
              <a:gd name="connsiteX18-8089" fmla="*/ 1369060 w 1426210"/>
              <a:gd name="connsiteY18-8090" fmla="*/ 1171575 h 3588041"/>
              <a:gd name="connsiteX19-8091" fmla="*/ 1102360 w 1426210"/>
              <a:gd name="connsiteY19-8092" fmla="*/ 1254125 h 3588041"/>
              <a:gd name="connsiteX20-8093" fmla="*/ 883285 w 1426210"/>
              <a:gd name="connsiteY20-8094" fmla="*/ 1527175 h 3588041"/>
              <a:gd name="connsiteX21-8095" fmla="*/ 829310 w 1426210"/>
              <a:gd name="connsiteY21-8096" fmla="*/ 1895475 h 3588041"/>
              <a:gd name="connsiteX22-8097" fmla="*/ 997585 w 1426210"/>
              <a:gd name="connsiteY22-8098" fmla="*/ 2308225 h 3588041"/>
              <a:gd name="connsiteX23-8099" fmla="*/ 889635 w 1426210"/>
              <a:gd name="connsiteY23-8100" fmla="*/ 2578100 h 3588041"/>
              <a:gd name="connsiteX24-8101" fmla="*/ 1159510 w 1426210"/>
              <a:gd name="connsiteY24-8102" fmla="*/ 2524125 h 3588041"/>
              <a:gd name="connsiteX25-8103" fmla="*/ 1426210 w 1426210"/>
              <a:gd name="connsiteY25-8104" fmla="*/ 2626519 h 3588041"/>
              <a:gd name="connsiteX26-8105" fmla="*/ 1181735 w 1426210"/>
              <a:gd name="connsiteY26-8106" fmla="*/ 2590800 h 3588041"/>
              <a:gd name="connsiteX27-8107" fmla="*/ 826135 w 1426210"/>
              <a:gd name="connsiteY27-8108" fmla="*/ 2733675 h 3588041"/>
              <a:gd name="connsiteX28-8109" fmla="*/ 683260 w 1426210"/>
              <a:gd name="connsiteY28-8110" fmla="*/ 3086100 h 3588041"/>
              <a:gd name="connsiteX29-8111" fmla="*/ 911860 w 1426210"/>
              <a:gd name="connsiteY29-8112" fmla="*/ 3419475 h 3588041"/>
              <a:gd name="connsiteX30-8113" fmla="*/ 1010285 w 1426210"/>
              <a:gd name="connsiteY30-8114" fmla="*/ 3581400 h 3588041"/>
              <a:gd name="connsiteX0-8115" fmla="*/ 1010285 w 1426210"/>
              <a:gd name="connsiteY0-8116" fmla="*/ 3581400 h 3588041"/>
              <a:gd name="connsiteX1-8117" fmla="*/ 584835 w 1426210"/>
              <a:gd name="connsiteY1-8118" fmla="*/ 3587750 h 3588041"/>
              <a:gd name="connsiteX2-8119" fmla="*/ 387985 w 1426210"/>
              <a:gd name="connsiteY2-8120" fmla="*/ 3076575 h 3588041"/>
              <a:gd name="connsiteX3-8121" fmla="*/ 740410 w 1426210"/>
              <a:gd name="connsiteY3-8122" fmla="*/ 2381250 h 3588041"/>
              <a:gd name="connsiteX4-8123" fmla="*/ 575945 w 1426210"/>
              <a:gd name="connsiteY4-8124" fmla="*/ 1953895 h 3588041"/>
              <a:gd name="connsiteX5-8125" fmla="*/ 0 w 1426210"/>
              <a:gd name="connsiteY5-8126" fmla="*/ 1937385 h 3588041"/>
              <a:gd name="connsiteX6-8127" fmla="*/ 308610 w 1426210"/>
              <a:gd name="connsiteY6-8128" fmla="*/ 1828800 h 3588041"/>
              <a:gd name="connsiteX7-8129" fmla="*/ 629285 w 1426210"/>
              <a:gd name="connsiteY7-8130" fmla="*/ 1879600 h 3588041"/>
              <a:gd name="connsiteX8-8131" fmla="*/ 816610 w 1426210"/>
              <a:gd name="connsiteY8-8132" fmla="*/ 1333500 h 3588041"/>
              <a:gd name="connsiteX9-8133" fmla="*/ 757079 w 1426210"/>
              <a:gd name="connsiteY9-8134" fmla="*/ 823913 h 3588041"/>
              <a:gd name="connsiteX10-8135" fmla="*/ 381635 w 1426210"/>
              <a:gd name="connsiteY10-8136" fmla="*/ 695325 h 3588041"/>
              <a:gd name="connsiteX11-8137" fmla="*/ 777717 w 1426210"/>
              <a:gd name="connsiteY11-8138" fmla="*/ 734218 h 3588041"/>
              <a:gd name="connsiteX12-8139" fmla="*/ 792798 w 1426210"/>
              <a:gd name="connsiteY12-8140" fmla="*/ 441325 h 3588041"/>
              <a:gd name="connsiteX13-8141" fmla="*/ 880110 w 1426210"/>
              <a:gd name="connsiteY13-8142" fmla="*/ 0 h 3588041"/>
              <a:gd name="connsiteX14-8143" fmla="*/ 851535 w 1426210"/>
              <a:gd name="connsiteY14-8144" fmla="*/ 679450 h 3588041"/>
              <a:gd name="connsiteX15-8145" fmla="*/ 915035 w 1426210"/>
              <a:gd name="connsiteY15-8146" fmla="*/ 1047750 h 3588041"/>
              <a:gd name="connsiteX16-8147" fmla="*/ 924560 w 1426210"/>
              <a:gd name="connsiteY16-8148" fmla="*/ 1295400 h 3588041"/>
              <a:gd name="connsiteX17-8149" fmla="*/ 1096010 w 1426210"/>
              <a:gd name="connsiteY17-8150" fmla="*/ 1187450 h 3588041"/>
              <a:gd name="connsiteX18-8151" fmla="*/ 1369060 w 1426210"/>
              <a:gd name="connsiteY18-8152" fmla="*/ 1171575 h 3588041"/>
              <a:gd name="connsiteX19-8153" fmla="*/ 1102360 w 1426210"/>
              <a:gd name="connsiteY19-8154" fmla="*/ 1254125 h 3588041"/>
              <a:gd name="connsiteX20-8155" fmla="*/ 883285 w 1426210"/>
              <a:gd name="connsiteY20-8156" fmla="*/ 1527175 h 3588041"/>
              <a:gd name="connsiteX21-8157" fmla="*/ 829310 w 1426210"/>
              <a:gd name="connsiteY21-8158" fmla="*/ 1895475 h 3588041"/>
              <a:gd name="connsiteX22-8159" fmla="*/ 997585 w 1426210"/>
              <a:gd name="connsiteY22-8160" fmla="*/ 2308225 h 3588041"/>
              <a:gd name="connsiteX23-8161" fmla="*/ 889635 w 1426210"/>
              <a:gd name="connsiteY23-8162" fmla="*/ 2578100 h 3588041"/>
              <a:gd name="connsiteX24-8163" fmla="*/ 1159510 w 1426210"/>
              <a:gd name="connsiteY24-8164" fmla="*/ 2524125 h 3588041"/>
              <a:gd name="connsiteX25-8165" fmla="*/ 1426210 w 1426210"/>
              <a:gd name="connsiteY25-8166" fmla="*/ 2626519 h 3588041"/>
              <a:gd name="connsiteX26-8167" fmla="*/ 1181735 w 1426210"/>
              <a:gd name="connsiteY26-8168" fmla="*/ 2590800 h 3588041"/>
              <a:gd name="connsiteX27-8169" fmla="*/ 826135 w 1426210"/>
              <a:gd name="connsiteY27-8170" fmla="*/ 2733675 h 3588041"/>
              <a:gd name="connsiteX28-8171" fmla="*/ 683260 w 1426210"/>
              <a:gd name="connsiteY28-8172" fmla="*/ 3086100 h 3588041"/>
              <a:gd name="connsiteX29-8173" fmla="*/ 911860 w 1426210"/>
              <a:gd name="connsiteY29-8174" fmla="*/ 3419475 h 3588041"/>
              <a:gd name="connsiteX30-8175" fmla="*/ 1010285 w 1426210"/>
              <a:gd name="connsiteY30-8176" fmla="*/ 3581400 h 3588041"/>
              <a:gd name="connsiteX0-8177" fmla="*/ 1010285 w 1426210"/>
              <a:gd name="connsiteY0-8178" fmla="*/ 3581400 h 3588041"/>
              <a:gd name="connsiteX1-8179" fmla="*/ 584835 w 1426210"/>
              <a:gd name="connsiteY1-8180" fmla="*/ 3587750 h 3588041"/>
              <a:gd name="connsiteX2-8181" fmla="*/ 387985 w 1426210"/>
              <a:gd name="connsiteY2-8182" fmla="*/ 3076575 h 3588041"/>
              <a:gd name="connsiteX3-8183" fmla="*/ 740410 w 1426210"/>
              <a:gd name="connsiteY3-8184" fmla="*/ 2381250 h 3588041"/>
              <a:gd name="connsiteX4-8185" fmla="*/ 575945 w 1426210"/>
              <a:gd name="connsiteY4-8186" fmla="*/ 1953895 h 3588041"/>
              <a:gd name="connsiteX5-8187" fmla="*/ 0 w 1426210"/>
              <a:gd name="connsiteY5-8188" fmla="*/ 1937385 h 3588041"/>
              <a:gd name="connsiteX6-8189" fmla="*/ 308610 w 1426210"/>
              <a:gd name="connsiteY6-8190" fmla="*/ 1828800 h 3588041"/>
              <a:gd name="connsiteX7-8191" fmla="*/ 629285 w 1426210"/>
              <a:gd name="connsiteY7-8192" fmla="*/ 1879600 h 3588041"/>
              <a:gd name="connsiteX8-8193" fmla="*/ 816610 w 1426210"/>
              <a:gd name="connsiteY8-8194" fmla="*/ 1333500 h 3588041"/>
              <a:gd name="connsiteX9-8195" fmla="*/ 757079 w 1426210"/>
              <a:gd name="connsiteY9-8196" fmla="*/ 823913 h 3588041"/>
              <a:gd name="connsiteX10-8197" fmla="*/ 381635 w 1426210"/>
              <a:gd name="connsiteY10-8198" fmla="*/ 695325 h 3588041"/>
              <a:gd name="connsiteX11-8199" fmla="*/ 777717 w 1426210"/>
              <a:gd name="connsiteY11-8200" fmla="*/ 734218 h 3588041"/>
              <a:gd name="connsiteX12-8201" fmla="*/ 792798 w 1426210"/>
              <a:gd name="connsiteY12-8202" fmla="*/ 441325 h 3588041"/>
              <a:gd name="connsiteX13-8203" fmla="*/ 880110 w 1426210"/>
              <a:gd name="connsiteY13-8204" fmla="*/ 0 h 3588041"/>
              <a:gd name="connsiteX14-8205" fmla="*/ 851535 w 1426210"/>
              <a:gd name="connsiteY14-8206" fmla="*/ 679450 h 3588041"/>
              <a:gd name="connsiteX15-8207" fmla="*/ 915035 w 1426210"/>
              <a:gd name="connsiteY15-8208" fmla="*/ 1047750 h 3588041"/>
              <a:gd name="connsiteX16-8209" fmla="*/ 924560 w 1426210"/>
              <a:gd name="connsiteY16-8210" fmla="*/ 1295400 h 3588041"/>
              <a:gd name="connsiteX17-8211" fmla="*/ 1096010 w 1426210"/>
              <a:gd name="connsiteY17-8212" fmla="*/ 1187450 h 3588041"/>
              <a:gd name="connsiteX18-8213" fmla="*/ 1369060 w 1426210"/>
              <a:gd name="connsiteY18-8214" fmla="*/ 1171575 h 3588041"/>
              <a:gd name="connsiteX19-8215" fmla="*/ 1102360 w 1426210"/>
              <a:gd name="connsiteY19-8216" fmla="*/ 1254125 h 3588041"/>
              <a:gd name="connsiteX20-8217" fmla="*/ 883285 w 1426210"/>
              <a:gd name="connsiteY20-8218" fmla="*/ 1527175 h 3588041"/>
              <a:gd name="connsiteX21-8219" fmla="*/ 829310 w 1426210"/>
              <a:gd name="connsiteY21-8220" fmla="*/ 1895475 h 3588041"/>
              <a:gd name="connsiteX22-8221" fmla="*/ 997585 w 1426210"/>
              <a:gd name="connsiteY22-8222" fmla="*/ 2308225 h 3588041"/>
              <a:gd name="connsiteX23-8223" fmla="*/ 889635 w 1426210"/>
              <a:gd name="connsiteY23-8224" fmla="*/ 2578100 h 3588041"/>
              <a:gd name="connsiteX24-8225" fmla="*/ 1159510 w 1426210"/>
              <a:gd name="connsiteY24-8226" fmla="*/ 2524125 h 3588041"/>
              <a:gd name="connsiteX25-8227" fmla="*/ 1426210 w 1426210"/>
              <a:gd name="connsiteY25-8228" fmla="*/ 2626519 h 3588041"/>
              <a:gd name="connsiteX26-8229" fmla="*/ 1181735 w 1426210"/>
              <a:gd name="connsiteY26-8230" fmla="*/ 2590800 h 3588041"/>
              <a:gd name="connsiteX27-8231" fmla="*/ 826135 w 1426210"/>
              <a:gd name="connsiteY27-8232" fmla="*/ 2733675 h 3588041"/>
              <a:gd name="connsiteX28-8233" fmla="*/ 683260 w 1426210"/>
              <a:gd name="connsiteY28-8234" fmla="*/ 3086100 h 3588041"/>
              <a:gd name="connsiteX29-8235" fmla="*/ 911860 w 1426210"/>
              <a:gd name="connsiteY29-8236" fmla="*/ 3419475 h 3588041"/>
              <a:gd name="connsiteX30-8237" fmla="*/ 1010285 w 1426210"/>
              <a:gd name="connsiteY30-8238" fmla="*/ 3581400 h 3588041"/>
              <a:gd name="connsiteX0-8239" fmla="*/ 1010285 w 1426210"/>
              <a:gd name="connsiteY0-8240" fmla="*/ 3581400 h 3588041"/>
              <a:gd name="connsiteX1-8241" fmla="*/ 584835 w 1426210"/>
              <a:gd name="connsiteY1-8242" fmla="*/ 3587750 h 3588041"/>
              <a:gd name="connsiteX2-8243" fmla="*/ 387985 w 1426210"/>
              <a:gd name="connsiteY2-8244" fmla="*/ 3076575 h 3588041"/>
              <a:gd name="connsiteX3-8245" fmla="*/ 740410 w 1426210"/>
              <a:gd name="connsiteY3-8246" fmla="*/ 2381250 h 3588041"/>
              <a:gd name="connsiteX4-8247" fmla="*/ 575945 w 1426210"/>
              <a:gd name="connsiteY4-8248" fmla="*/ 1953895 h 3588041"/>
              <a:gd name="connsiteX5-8249" fmla="*/ 0 w 1426210"/>
              <a:gd name="connsiteY5-8250" fmla="*/ 1937385 h 3588041"/>
              <a:gd name="connsiteX6-8251" fmla="*/ 308610 w 1426210"/>
              <a:gd name="connsiteY6-8252" fmla="*/ 1828800 h 3588041"/>
              <a:gd name="connsiteX7-8253" fmla="*/ 629285 w 1426210"/>
              <a:gd name="connsiteY7-8254" fmla="*/ 1879600 h 3588041"/>
              <a:gd name="connsiteX8-8255" fmla="*/ 816610 w 1426210"/>
              <a:gd name="connsiteY8-8256" fmla="*/ 1333500 h 3588041"/>
              <a:gd name="connsiteX9-8257" fmla="*/ 757079 w 1426210"/>
              <a:gd name="connsiteY9-8258" fmla="*/ 823913 h 3588041"/>
              <a:gd name="connsiteX10-8259" fmla="*/ 381635 w 1426210"/>
              <a:gd name="connsiteY10-8260" fmla="*/ 695325 h 3588041"/>
              <a:gd name="connsiteX11-8261" fmla="*/ 777717 w 1426210"/>
              <a:gd name="connsiteY11-8262" fmla="*/ 734218 h 3588041"/>
              <a:gd name="connsiteX12-8263" fmla="*/ 792798 w 1426210"/>
              <a:gd name="connsiteY12-8264" fmla="*/ 441325 h 3588041"/>
              <a:gd name="connsiteX13-8265" fmla="*/ 880110 w 1426210"/>
              <a:gd name="connsiteY13-8266" fmla="*/ 0 h 3588041"/>
              <a:gd name="connsiteX14-8267" fmla="*/ 851535 w 1426210"/>
              <a:gd name="connsiteY14-8268" fmla="*/ 679450 h 3588041"/>
              <a:gd name="connsiteX15-8269" fmla="*/ 915035 w 1426210"/>
              <a:gd name="connsiteY15-8270" fmla="*/ 1047750 h 3588041"/>
              <a:gd name="connsiteX16-8271" fmla="*/ 924560 w 1426210"/>
              <a:gd name="connsiteY16-8272" fmla="*/ 1295400 h 3588041"/>
              <a:gd name="connsiteX17-8273" fmla="*/ 1096010 w 1426210"/>
              <a:gd name="connsiteY17-8274" fmla="*/ 1187450 h 3588041"/>
              <a:gd name="connsiteX18-8275" fmla="*/ 1369060 w 1426210"/>
              <a:gd name="connsiteY18-8276" fmla="*/ 1171575 h 3588041"/>
              <a:gd name="connsiteX19-8277" fmla="*/ 1102360 w 1426210"/>
              <a:gd name="connsiteY19-8278" fmla="*/ 1254125 h 3588041"/>
              <a:gd name="connsiteX20-8279" fmla="*/ 883285 w 1426210"/>
              <a:gd name="connsiteY20-8280" fmla="*/ 1527175 h 3588041"/>
              <a:gd name="connsiteX21-8281" fmla="*/ 829310 w 1426210"/>
              <a:gd name="connsiteY21-8282" fmla="*/ 1895475 h 3588041"/>
              <a:gd name="connsiteX22-8283" fmla="*/ 997585 w 1426210"/>
              <a:gd name="connsiteY22-8284" fmla="*/ 2308225 h 3588041"/>
              <a:gd name="connsiteX23-8285" fmla="*/ 889635 w 1426210"/>
              <a:gd name="connsiteY23-8286" fmla="*/ 2578100 h 3588041"/>
              <a:gd name="connsiteX24-8287" fmla="*/ 1159510 w 1426210"/>
              <a:gd name="connsiteY24-8288" fmla="*/ 2524125 h 3588041"/>
              <a:gd name="connsiteX25-8289" fmla="*/ 1426210 w 1426210"/>
              <a:gd name="connsiteY25-8290" fmla="*/ 2626519 h 3588041"/>
              <a:gd name="connsiteX26-8291" fmla="*/ 1181735 w 1426210"/>
              <a:gd name="connsiteY26-8292" fmla="*/ 2590800 h 3588041"/>
              <a:gd name="connsiteX27-8293" fmla="*/ 826135 w 1426210"/>
              <a:gd name="connsiteY27-8294" fmla="*/ 2733675 h 3588041"/>
              <a:gd name="connsiteX28-8295" fmla="*/ 683260 w 1426210"/>
              <a:gd name="connsiteY28-8296" fmla="*/ 3086100 h 3588041"/>
              <a:gd name="connsiteX29-8297" fmla="*/ 911860 w 1426210"/>
              <a:gd name="connsiteY29-8298" fmla="*/ 3419475 h 3588041"/>
              <a:gd name="connsiteX30-8299" fmla="*/ 1010285 w 1426210"/>
              <a:gd name="connsiteY30-8300" fmla="*/ 3581400 h 358804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61" y="connsiteY30-62"/>
              </a:cxn>
            </a:cxnLst>
            <a:rect l="l" t="t" r="r" b="b"/>
            <a:pathLst>
              <a:path w="1426210" h="3588041">
                <a:moveTo>
                  <a:pt x="1010285" y="3581400"/>
                </a:moveTo>
                <a:cubicBezTo>
                  <a:pt x="949431" y="3584046"/>
                  <a:pt x="774277" y="3589337"/>
                  <a:pt x="584835" y="3587750"/>
                </a:cubicBezTo>
                <a:cubicBezTo>
                  <a:pt x="395393" y="3586163"/>
                  <a:pt x="346181" y="3245908"/>
                  <a:pt x="387985" y="3076575"/>
                </a:cubicBezTo>
                <a:cubicBezTo>
                  <a:pt x="429789" y="2907242"/>
                  <a:pt x="709083" y="2568363"/>
                  <a:pt x="740410" y="2381250"/>
                </a:cubicBezTo>
                <a:cubicBezTo>
                  <a:pt x="771737" y="2194137"/>
                  <a:pt x="699347" y="2027873"/>
                  <a:pt x="575945" y="1953895"/>
                </a:cubicBezTo>
                <a:cubicBezTo>
                  <a:pt x="452543" y="1879918"/>
                  <a:pt x="246062" y="1906270"/>
                  <a:pt x="0" y="1937385"/>
                </a:cubicBezTo>
                <a:cubicBezTo>
                  <a:pt x="176213" y="1860550"/>
                  <a:pt x="191029" y="1847956"/>
                  <a:pt x="308610" y="1828800"/>
                </a:cubicBezTo>
                <a:cubicBezTo>
                  <a:pt x="426191" y="1809644"/>
                  <a:pt x="531390" y="1839912"/>
                  <a:pt x="629285" y="1879600"/>
                </a:cubicBezTo>
                <a:cubicBezTo>
                  <a:pt x="628492" y="1689101"/>
                  <a:pt x="795311" y="1509448"/>
                  <a:pt x="816610" y="1333500"/>
                </a:cubicBezTo>
                <a:cubicBezTo>
                  <a:pt x="837909" y="1157552"/>
                  <a:pt x="829575" y="930275"/>
                  <a:pt x="757079" y="823913"/>
                </a:cubicBezTo>
                <a:cubicBezTo>
                  <a:pt x="684583" y="717551"/>
                  <a:pt x="502814" y="711861"/>
                  <a:pt x="381635" y="695325"/>
                </a:cubicBezTo>
                <a:cubicBezTo>
                  <a:pt x="496200" y="695457"/>
                  <a:pt x="688553" y="665427"/>
                  <a:pt x="777717" y="734218"/>
                </a:cubicBezTo>
                <a:cubicBezTo>
                  <a:pt x="771631" y="617272"/>
                  <a:pt x="775733" y="563695"/>
                  <a:pt x="792798" y="441325"/>
                </a:cubicBezTo>
                <a:cubicBezTo>
                  <a:pt x="809864" y="318955"/>
                  <a:pt x="839364" y="250296"/>
                  <a:pt x="880110" y="0"/>
                </a:cubicBezTo>
                <a:cubicBezTo>
                  <a:pt x="876406" y="171979"/>
                  <a:pt x="845714" y="504825"/>
                  <a:pt x="851535" y="679450"/>
                </a:cubicBezTo>
                <a:cubicBezTo>
                  <a:pt x="857356" y="854075"/>
                  <a:pt x="902864" y="945092"/>
                  <a:pt x="915035" y="1047750"/>
                </a:cubicBezTo>
                <a:cubicBezTo>
                  <a:pt x="927206" y="1150408"/>
                  <a:pt x="929852" y="1162579"/>
                  <a:pt x="924560" y="1295400"/>
                </a:cubicBezTo>
                <a:cubicBezTo>
                  <a:pt x="989118" y="1225021"/>
                  <a:pt x="1040977" y="1204912"/>
                  <a:pt x="1096010" y="1187450"/>
                </a:cubicBezTo>
                <a:cubicBezTo>
                  <a:pt x="1151043" y="1169988"/>
                  <a:pt x="1235710" y="1164167"/>
                  <a:pt x="1369060" y="1171575"/>
                </a:cubicBezTo>
                <a:cubicBezTo>
                  <a:pt x="1276985" y="1188508"/>
                  <a:pt x="1183322" y="1194858"/>
                  <a:pt x="1102360" y="1254125"/>
                </a:cubicBezTo>
                <a:cubicBezTo>
                  <a:pt x="1021398" y="1313392"/>
                  <a:pt x="928793" y="1420283"/>
                  <a:pt x="883285" y="1527175"/>
                </a:cubicBezTo>
                <a:cubicBezTo>
                  <a:pt x="837777" y="1634067"/>
                  <a:pt x="810260" y="1765300"/>
                  <a:pt x="829310" y="1895475"/>
                </a:cubicBezTo>
                <a:cubicBezTo>
                  <a:pt x="848360" y="2025650"/>
                  <a:pt x="987531" y="2194454"/>
                  <a:pt x="997585" y="2308225"/>
                </a:cubicBezTo>
                <a:cubicBezTo>
                  <a:pt x="1007639" y="2421996"/>
                  <a:pt x="957898" y="2484438"/>
                  <a:pt x="889635" y="2578100"/>
                </a:cubicBezTo>
                <a:cubicBezTo>
                  <a:pt x="997584" y="2532062"/>
                  <a:pt x="1072462" y="2520817"/>
                  <a:pt x="1159510" y="2524125"/>
                </a:cubicBezTo>
                <a:cubicBezTo>
                  <a:pt x="1246558" y="2527433"/>
                  <a:pt x="1354242" y="2576512"/>
                  <a:pt x="1426210" y="2626519"/>
                </a:cubicBezTo>
                <a:cubicBezTo>
                  <a:pt x="1360066" y="2600325"/>
                  <a:pt x="1281747" y="2572941"/>
                  <a:pt x="1181735" y="2590800"/>
                </a:cubicBezTo>
                <a:cubicBezTo>
                  <a:pt x="1081723" y="2608659"/>
                  <a:pt x="909214" y="2651125"/>
                  <a:pt x="826135" y="2733675"/>
                </a:cubicBezTo>
                <a:cubicBezTo>
                  <a:pt x="743056" y="2816225"/>
                  <a:pt x="688022" y="2917825"/>
                  <a:pt x="683260" y="3086100"/>
                </a:cubicBezTo>
                <a:cubicBezTo>
                  <a:pt x="684848" y="3232150"/>
                  <a:pt x="851006" y="3349625"/>
                  <a:pt x="911860" y="3419475"/>
                </a:cubicBezTo>
                <a:cubicBezTo>
                  <a:pt x="972714" y="3489325"/>
                  <a:pt x="1071139" y="3578754"/>
                  <a:pt x="1010285" y="3581400"/>
                </a:cubicBezTo>
                <a:close/>
              </a:path>
            </a:pathLst>
          </a:custGeom>
          <a:solidFill>
            <a:schemeClr val="tx2">
              <a:lumMod val="20000"/>
              <a:lumOff val="80000"/>
            </a:schemeClr>
          </a:solidFill>
          <a:ln>
            <a:noFill/>
          </a:ln>
          <a:effectLst>
            <a:outerShdw blurRad="203200" dist="38100" dir="2700000" algn="tl"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80">
              <a:solidFill>
                <a:schemeClr val="tx2"/>
              </a:solidFill>
            </a:endParaRPr>
          </a:p>
        </p:txBody>
      </p:sp>
      <p:grpSp>
        <p:nvGrpSpPr>
          <p:cNvPr id="13" name="组合 12">
            <a:extLst>
              <a:ext uri="{FF2B5EF4-FFF2-40B4-BE49-F238E27FC236}">
                <a16:creationId xmlns:a16="http://schemas.microsoft.com/office/drawing/2014/main" id="{62C7A221-1EA9-D74F-98D8-280F6D6BA4CF}"/>
              </a:ext>
            </a:extLst>
          </p:cNvPr>
          <p:cNvGrpSpPr/>
          <p:nvPr/>
        </p:nvGrpSpPr>
        <p:grpSpPr>
          <a:xfrm>
            <a:off x="10338230" y="3795384"/>
            <a:ext cx="781776" cy="781776"/>
            <a:chOff x="10073866" y="3787748"/>
            <a:chExt cx="781776" cy="781776"/>
          </a:xfrm>
        </p:grpSpPr>
        <p:sp>
          <p:nvSpPr>
            <p:cNvPr id="21" name="íš1îḍé">
              <a:extLst>
                <a:ext uri="{FF2B5EF4-FFF2-40B4-BE49-F238E27FC236}">
                  <a16:creationId xmlns:a16="http://schemas.microsoft.com/office/drawing/2014/main" id="{DF0FCD96-84AE-9A49-9FFE-B83F2929D296}"/>
                </a:ext>
              </a:extLst>
            </p:cNvPr>
            <p:cNvSpPr/>
            <p:nvPr/>
          </p:nvSpPr>
          <p:spPr>
            <a:xfrm>
              <a:off x="10073866" y="3787748"/>
              <a:ext cx="781776" cy="781776"/>
            </a:xfrm>
            <a:prstGeom prst="ellipse">
              <a:avLst/>
            </a:prstGeom>
            <a:solidFill>
              <a:schemeClr val="accent3"/>
            </a:soli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80">
                <a:solidFill>
                  <a:schemeClr val="tx2"/>
                </a:solidFill>
              </a:endParaRPr>
            </a:p>
          </p:txBody>
        </p:sp>
        <p:sp>
          <p:nvSpPr>
            <p:cNvPr id="22" name="íşlídê">
              <a:extLst>
                <a:ext uri="{FF2B5EF4-FFF2-40B4-BE49-F238E27FC236}">
                  <a16:creationId xmlns:a16="http://schemas.microsoft.com/office/drawing/2014/main" id="{CA4F394E-2803-044B-8A37-A01D677EC2C6}"/>
                </a:ext>
              </a:extLst>
            </p:cNvPr>
            <p:cNvSpPr/>
            <p:nvPr/>
          </p:nvSpPr>
          <p:spPr bwMode="auto">
            <a:xfrm>
              <a:off x="10330128" y="4020762"/>
              <a:ext cx="269251" cy="286079"/>
            </a:xfrm>
            <a:custGeom>
              <a:avLst/>
              <a:gdLst>
                <a:gd name="T0" fmla="*/ 75 w 89"/>
                <a:gd name="T1" fmla="*/ 22 h 95"/>
                <a:gd name="T2" fmla="*/ 89 w 89"/>
                <a:gd name="T3" fmla="*/ 53 h 95"/>
                <a:gd name="T4" fmla="*/ 78 w 89"/>
                <a:gd name="T5" fmla="*/ 80 h 95"/>
                <a:gd name="T6" fmla="*/ 47 w 89"/>
                <a:gd name="T7" fmla="*/ 53 h 95"/>
                <a:gd name="T8" fmla="*/ 75 w 89"/>
                <a:gd name="T9" fmla="*/ 22 h 95"/>
                <a:gd name="T10" fmla="*/ 76 w 89"/>
                <a:gd name="T11" fmla="*/ 83 h 95"/>
                <a:gd name="T12" fmla="*/ 69 w 89"/>
                <a:gd name="T13" fmla="*/ 88 h 95"/>
                <a:gd name="T14" fmla="*/ 74 w 89"/>
                <a:gd name="T15" fmla="*/ 81 h 95"/>
                <a:gd name="T16" fmla="*/ 76 w 89"/>
                <a:gd name="T17" fmla="*/ 83 h 95"/>
                <a:gd name="T18" fmla="*/ 64 w 89"/>
                <a:gd name="T19" fmla="*/ 92 h 95"/>
                <a:gd name="T20" fmla="*/ 72 w 89"/>
                <a:gd name="T21" fmla="*/ 79 h 95"/>
                <a:gd name="T22" fmla="*/ 70 w 89"/>
                <a:gd name="T23" fmla="*/ 77 h 95"/>
                <a:gd name="T24" fmla="*/ 60 w 89"/>
                <a:gd name="T25" fmla="*/ 94 h 95"/>
                <a:gd name="T26" fmla="*/ 64 w 89"/>
                <a:gd name="T27" fmla="*/ 92 h 95"/>
                <a:gd name="T28" fmla="*/ 58 w 89"/>
                <a:gd name="T29" fmla="*/ 91 h 95"/>
                <a:gd name="T30" fmla="*/ 67 w 89"/>
                <a:gd name="T31" fmla="*/ 75 h 95"/>
                <a:gd name="T32" fmla="*/ 65 w 89"/>
                <a:gd name="T33" fmla="*/ 74 h 95"/>
                <a:gd name="T34" fmla="*/ 57 w 89"/>
                <a:gd name="T35" fmla="*/ 88 h 95"/>
                <a:gd name="T36" fmla="*/ 58 w 89"/>
                <a:gd name="T37" fmla="*/ 91 h 95"/>
                <a:gd name="T38" fmla="*/ 56 w 89"/>
                <a:gd name="T39" fmla="*/ 84 h 95"/>
                <a:gd name="T40" fmla="*/ 63 w 89"/>
                <a:gd name="T41" fmla="*/ 72 h 95"/>
                <a:gd name="T42" fmla="*/ 61 w 89"/>
                <a:gd name="T43" fmla="*/ 70 h 95"/>
                <a:gd name="T44" fmla="*/ 55 w 89"/>
                <a:gd name="T45" fmla="*/ 81 h 95"/>
                <a:gd name="T46" fmla="*/ 56 w 89"/>
                <a:gd name="T47" fmla="*/ 84 h 95"/>
                <a:gd name="T48" fmla="*/ 53 w 89"/>
                <a:gd name="T49" fmla="*/ 78 h 95"/>
                <a:gd name="T50" fmla="*/ 59 w 89"/>
                <a:gd name="T51" fmla="*/ 68 h 95"/>
                <a:gd name="T52" fmla="*/ 57 w 89"/>
                <a:gd name="T53" fmla="*/ 66 h 95"/>
                <a:gd name="T54" fmla="*/ 52 w 89"/>
                <a:gd name="T55" fmla="*/ 75 h 95"/>
                <a:gd name="T56" fmla="*/ 53 w 89"/>
                <a:gd name="T57" fmla="*/ 78 h 95"/>
                <a:gd name="T58" fmla="*/ 51 w 89"/>
                <a:gd name="T59" fmla="*/ 71 h 95"/>
                <a:gd name="T60" fmla="*/ 55 w 89"/>
                <a:gd name="T61" fmla="*/ 64 h 95"/>
                <a:gd name="T62" fmla="*/ 53 w 89"/>
                <a:gd name="T63" fmla="*/ 62 h 95"/>
                <a:gd name="T64" fmla="*/ 50 w 89"/>
                <a:gd name="T65" fmla="*/ 68 h 95"/>
                <a:gd name="T66" fmla="*/ 51 w 89"/>
                <a:gd name="T67" fmla="*/ 71 h 95"/>
                <a:gd name="T68" fmla="*/ 48 w 89"/>
                <a:gd name="T69" fmla="*/ 65 h 95"/>
                <a:gd name="T70" fmla="*/ 51 w 89"/>
                <a:gd name="T71" fmla="*/ 61 h 95"/>
                <a:gd name="T72" fmla="*/ 49 w 89"/>
                <a:gd name="T73" fmla="*/ 59 h 95"/>
                <a:gd name="T74" fmla="*/ 47 w 89"/>
                <a:gd name="T75" fmla="*/ 61 h 95"/>
                <a:gd name="T76" fmla="*/ 48 w 89"/>
                <a:gd name="T77" fmla="*/ 65 h 95"/>
                <a:gd name="T78" fmla="*/ 46 w 89"/>
                <a:gd name="T79" fmla="*/ 58 h 95"/>
                <a:gd name="T80" fmla="*/ 45 w 89"/>
                <a:gd name="T81" fmla="*/ 55 h 95"/>
                <a:gd name="T82" fmla="*/ 47 w 89"/>
                <a:gd name="T83" fmla="*/ 57 h 95"/>
                <a:gd name="T84" fmla="*/ 46 w 89"/>
                <a:gd name="T85" fmla="*/ 58 h 95"/>
                <a:gd name="T86" fmla="*/ 59 w 89"/>
                <a:gd name="T87" fmla="*/ 17 h 95"/>
                <a:gd name="T88" fmla="*/ 41 w 89"/>
                <a:gd name="T89" fmla="*/ 54 h 95"/>
                <a:gd name="T90" fmla="*/ 36 w 89"/>
                <a:gd name="T91" fmla="*/ 13 h 95"/>
                <a:gd name="T92" fmla="*/ 0 w 89"/>
                <a:gd name="T93" fmla="*/ 54 h 95"/>
                <a:gd name="T94" fmla="*/ 41 w 89"/>
                <a:gd name="T95" fmla="*/ 95 h 95"/>
                <a:gd name="T96" fmla="*/ 55 w 89"/>
                <a:gd name="T97" fmla="*/ 93 h 95"/>
                <a:gd name="T98" fmla="*/ 41 w 89"/>
                <a:gd name="T99" fmla="*/ 54 h 95"/>
                <a:gd name="T100" fmla="*/ 68 w 89"/>
                <a:gd name="T101" fmla="*/ 23 h 95"/>
                <a:gd name="T102" fmla="*/ 59 w 89"/>
                <a:gd name="T103" fmla="*/ 17 h 95"/>
                <a:gd name="T104" fmla="*/ 43 w 89"/>
                <a:gd name="T105" fmla="*/ 0 h 95"/>
                <a:gd name="T106" fmla="*/ 38 w 89"/>
                <a:gd name="T107" fmla="*/ 0 h 95"/>
                <a:gd name="T108" fmla="*/ 43 w 89"/>
                <a:gd name="T109" fmla="*/ 41 h 95"/>
                <a:gd name="T110" fmla="*/ 61 w 89"/>
                <a:gd name="T111" fmla="*/ 4 h 95"/>
                <a:gd name="T112" fmla="*/ 43 w 89"/>
                <a:gd name="T113"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9" h="95">
                  <a:moveTo>
                    <a:pt x="75" y="22"/>
                  </a:moveTo>
                  <a:cubicBezTo>
                    <a:pt x="83" y="29"/>
                    <a:pt x="89" y="40"/>
                    <a:pt x="89" y="53"/>
                  </a:cubicBezTo>
                  <a:cubicBezTo>
                    <a:pt x="89" y="63"/>
                    <a:pt x="85" y="73"/>
                    <a:pt x="78" y="80"/>
                  </a:cubicBezTo>
                  <a:cubicBezTo>
                    <a:pt x="47" y="53"/>
                    <a:pt x="47" y="53"/>
                    <a:pt x="47" y="53"/>
                  </a:cubicBezTo>
                  <a:cubicBezTo>
                    <a:pt x="75" y="22"/>
                    <a:pt x="75" y="22"/>
                    <a:pt x="75" y="22"/>
                  </a:cubicBezTo>
                  <a:close/>
                  <a:moveTo>
                    <a:pt x="76" y="83"/>
                  </a:moveTo>
                  <a:cubicBezTo>
                    <a:pt x="74" y="85"/>
                    <a:pt x="72" y="87"/>
                    <a:pt x="69" y="88"/>
                  </a:cubicBezTo>
                  <a:cubicBezTo>
                    <a:pt x="74" y="81"/>
                    <a:pt x="74" y="81"/>
                    <a:pt x="74" y="81"/>
                  </a:cubicBezTo>
                  <a:cubicBezTo>
                    <a:pt x="76" y="83"/>
                    <a:pt x="76" y="83"/>
                    <a:pt x="76" y="83"/>
                  </a:cubicBezTo>
                  <a:close/>
                  <a:moveTo>
                    <a:pt x="64" y="92"/>
                  </a:moveTo>
                  <a:cubicBezTo>
                    <a:pt x="72" y="79"/>
                    <a:pt x="72" y="79"/>
                    <a:pt x="72" y="79"/>
                  </a:cubicBezTo>
                  <a:cubicBezTo>
                    <a:pt x="70" y="77"/>
                    <a:pt x="70" y="77"/>
                    <a:pt x="70" y="77"/>
                  </a:cubicBezTo>
                  <a:cubicBezTo>
                    <a:pt x="60" y="94"/>
                    <a:pt x="60" y="94"/>
                    <a:pt x="60" y="94"/>
                  </a:cubicBezTo>
                  <a:cubicBezTo>
                    <a:pt x="61" y="93"/>
                    <a:pt x="63" y="92"/>
                    <a:pt x="64" y="92"/>
                  </a:cubicBezTo>
                  <a:close/>
                  <a:moveTo>
                    <a:pt x="58" y="91"/>
                  </a:moveTo>
                  <a:cubicBezTo>
                    <a:pt x="67" y="75"/>
                    <a:pt x="67" y="75"/>
                    <a:pt x="67" y="75"/>
                  </a:cubicBezTo>
                  <a:cubicBezTo>
                    <a:pt x="65" y="74"/>
                    <a:pt x="65" y="74"/>
                    <a:pt x="65" y="74"/>
                  </a:cubicBezTo>
                  <a:cubicBezTo>
                    <a:pt x="57" y="88"/>
                    <a:pt x="57" y="88"/>
                    <a:pt x="57" y="88"/>
                  </a:cubicBezTo>
                  <a:cubicBezTo>
                    <a:pt x="58" y="91"/>
                    <a:pt x="58" y="91"/>
                    <a:pt x="58" y="91"/>
                  </a:cubicBezTo>
                  <a:close/>
                  <a:moveTo>
                    <a:pt x="56" y="84"/>
                  </a:moveTo>
                  <a:cubicBezTo>
                    <a:pt x="63" y="72"/>
                    <a:pt x="63" y="72"/>
                    <a:pt x="63" y="72"/>
                  </a:cubicBezTo>
                  <a:cubicBezTo>
                    <a:pt x="61" y="70"/>
                    <a:pt x="61" y="70"/>
                    <a:pt x="61" y="70"/>
                  </a:cubicBezTo>
                  <a:cubicBezTo>
                    <a:pt x="55" y="81"/>
                    <a:pt x="55" y="81"/>
                    <a:pt x="55" y="81"/>
                  </a:cubicBezTo>
                  <a:cubicBezTo>
                    <a:pt x="56" y="84"/>
                    <a:pt x="56" y="84"/>
                    <a:pt x="56" y="84"/>
                  </a:cubicBezTo>
                  <a:close/>
                  <a:moveTo>
                    <a:pt x="53" y="78"/>
                  </a:moveTo>
                  <a:cubicBezTo>
                    <a:pt x="59" y="68"/>
                    <a:pt x="59" y="68"/>
                    <a:pt x="59" y="68"/>
                  </a:cubicBezTo>
                  <a:cubicBezTo>
                    <a:pt x="57" y="66"/>
                    <a:pt x="57" y="66"/>
                    <a:pt x="57" y="66"/>
                  </a:cubicBezTo>
                  <a:cubicBezTo>
                    <a:pt x="52" y="75"/>
                    <a:pt x="52" y="75"/>
                    <a:pt x="52" y="75"/>
                  </a:cubicBezTo>
                  <a:cubicBezTo>
                    <a:pt x="53" y="78"/>
                    <a:pt x="53" y="78"/>
                    <a:pt x="53" y="78"/>
                  </a:cubicBezTo>
                  <a:close/>
                  <a:moveTo>
                    <a:pt x="51" y="71"/>
                  </a:moveTo>
                  <a:cubicBezTo>
                    <a:pt x="55" y="64"/>
                    <a:pt x="55" y="64"/>
                    <a:pt x="55" y="64"/>
                  </a:cubicBezTo>
                  <a:cubicBezTo>
                    <a:pt x="53" y="62"/>
                    <a:pt x="53" y="62"/>
                    <a:pt x="53" y="62"/>
                  </a:cubicBezTo>
                  <a:cubicBezTo>
                    <a:pt x="50" y="68"/>
                    <a:pt x="50" y="68"/>
                    <a:pt x="50" y="68"/>
                  </a:cubicBezTo>
                  <a:cubicBezTo>
                    <a:pt x="51" y="71"/>
                    <a:pt x="51" y="71"/>
                    <a:pt x="51" y="71"/>
                  </a:cubicBezTo>
                  <a:close/>
                  <a:moveTo>
                    <a:pt x="48" y="65"/>
                  </a:moveTo>
                  <a:cubicBezTo>
                    <a:pt x="51" y="61"/>
                    <a:pt x="51" y="61"/>
                    <a:pt x="51" y="61"/>
                  </a:cubicBezTo>
                  <a:cubicBezTo>
                    <a:pt x="49" y="59"/>
                    <a:pt x="49" y="59"/>
                    <a:pt x="49" y="59"/>
                  </a:cubicBezTo>
                  <a:cubicBezTo>
                    <a:pt x="47" y="61"/>
                    <a:pt x="47" y="61"/>
                    <a:pt x="47" y="61"/>
                  </a:cubicBezTo>
                  <a:cubicBezTo>
                    <a:pt x="48" y="65"/>
                    <a:pt x="48" y="65"/>
                    <a:pt x="48" y="65"/>
                  </a:cubicBezTo>
                  <a:close/>
                  <a:moveTo>
                    <a:pt x="46" y="58"/>
                  </a:moveTo>
                  <a:cubicBezTo>
                    <a:pt x="45" y="55"/>
                    <a:pt x="45" y="55"/>
                    <a:pt x="45" y="55"/>
                  </a:cubicBezTo>
                  <a:cubicBezTo>
                    <a:pt x="47" y="57"/>
                    <a:pt x="47" y="57"/>
                    <a:pt x="47" y="57"/>
                  </a:cubicBezTo>
                  <a:cubicBezTo>
                    <a:pt x="46" y="58"/>
                    <a:pt x="46" y="58"/>
                    <a:pt x="46" y="58"/>
                  </a:cubicBezTo>
                  <a:close/>
                  <a:moveTo>
                    <a:pt x="59" y="17"/>
                  </a:moveTo>
                  <a:cubicBezTo>
                    <a:pt x="41" y="54"/>
                    <a:pt x="41" y="54"/>
                    <a:pt x="41" y="54"/>
                  </a:cubicBezTo>
                  <a:cubicBezTo>
                    <a:pt x="41" y="54"/>
                    <a:pt x="38" y="28"/>
                    <a:pt x="36" y="13"/>
                  </a:cubicBezTo>
                  <a:cubicBezTo>
                    <a:pt x="16" y="15"/>
                    <a:pt x="0" y="33"/>
                    <a:pt x="0" y="54"/>
                  </a:cubicBezTo>
                  <a:cubicBezTo>
                    <a:pt x="0" y="77"/>
                    <a:pt x="18" y="95"/>
                    <a:pt x="41" y="95"/>
                  </a:cubicBezTo>
                  <a:cubicBezTo>
                    <a:pt x="46" y="95"/>
                    <a:pt x="51" y="94"/>
                    <a:pt x="55" y="93"/>
                  </a:cubicBezTo>
                  <a:cubicBezTo>
                    <a:pt x="41" y="54"/>
                    <a:pt x="41" y="54"/>
                    <a:pt x="41" y="54"/>
                  </a:cubicBezTo>
                  <a:cubicBezTo>
                    <a:pt x="68" y="23"/>
                    <a:pt x="68" y="23"/>
                    <a:pt x="68" y="23"/>
                  </a:cubicBezTo>
                  <a:cubicBezTo>
                    <a:pt x="66" y="20"/>
                    <a:pt x="63" y="18"/>
                    <a:pt x="59" y="17"/>
                  </a:cubicBezTo>
                  <a:close/>
                  <a:moveTo>
                    <a:pt x="43" y="0"/>
                  </a:moveTo>
                  <a:cubicBezTo>
                    <a:pt x="41" y="0"/>
                    <a:pt x="40" y="0"/>
                    <a:pt x="38" y="0"/>
                  </a:cubicBezTo>
                  <a:cubicBezTo>
                    <a:pt x="40" y="15"/>
                    <a:pt x="43" y="41"/>
                    <a:pt x="43" y="41"/>
                  </a:cubicBezTo>
                  <a:cubicBezTo>
                    <a:pt x="61" y="4"/>
                    <a:pt x="61" y="4"/>
                    <a:pt x="61" y="4"/>
                  </a:cubicBezTo>
                  <a:cubicBezTo>
                    <a:pt x="56" y="1"/>
                    <a:pt x="49" y="0"/>
                    <a:pt x="43" y="0"/>
                  </a:cubicBezTo>
                  <a:close/>
                </a:path>
              </a:pathLst>
            </a:custGeom>
            <a:solidFill>
              <a:schemeClr val="bg1"/>
            </a:solidFill>
            <a:ln>
              <a:noFill/>
            </a:ln>
            <a:effectLst/>
          </p:spPr>
          <p:txBody>
            <a:bodyPr vert="horz" wrap="square" lIns="93599" tIns="46800" rIns="93599" bIns="46800" numCol="1" anchor="t" anchorCtr="0" compatLnSpc="1"/>
            <a:lstStyle/>
            <a:p>
              <a:endParaRPr lang="zh-CN" altLang="en-US" sz="1380">
                <a:solidFill>
                  <a:schemeClr val="tx2"/>
                </a:solidFill>
              </a:endParaRPr>
            </a:p>
          </p:txBody>
        </p:sp>
      </p:grpSp>
      <p:sp>
        <p:nvSpPr>
          <p:cNvPr id="23" name="îṡļïdè">
            <a:extLst>
              <a:ext uri="{FF2B5EF4-FFF2-40B4-BE49-F238E27FC236}">
                <a16:creationId xmlns:a16="http://schemas.microsoft.com/office/drawing/2014/main" id="{D85968A1-4276-5149-BB95-BB34023A01A3}"/>
              </a:ext>
            </a:extLst>
          </p:cNvPr>
          <p:cNvSpPr/>
          <p:nvPr/>
        </p:nvSpPr>
        <p:spPr>
          <a:xfrm>
            <a:off x="10770039" y="1789827"/>
            <a:ext cx="781776" cy="781776"/>
          </a:xfrm>
          <a:prstGeom prst="ellipse">
            <a:avLst/>
          </a:prstGeom>
          <a:solidFill>
            <a:schemeClr val="accent1"/>
          </a:soli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80">
              <a:solidFill>
                <a:schemeClr val="tx2"/>
              </a:solidFill>
            </a:endParaRPr>
          </a:p>
        </p:txBody>
      </p:sp>
      <p:sp>
        <p:nvSpPr>
          <p:cNvPr id="24" name="ïṣlíḍê">
            <a:extLst>
              <a:ext uri="{FF2B5EF4-FFF2-40B4-BE49-F238E27FC236}">
                <a16:creationId xmlns:a16="http://schemas.microsoft.com/office/drawing/2014/main" id="{3A75E549-3BE9-5F4C-8505-164CC5EE2E49}"/>
              </a:ext>
            </a:extLst>
          </p:cNvPr>
          <p:cNvSpPr/>
          <p:nvPr/>
        </p:nvSpPr>
        <p:spPr bwMode="auto">
          <a:xfrm>
            <a:off x="11011670" y="2019019"/>
            <a:ext cx="312509" cy="311728"/>
          </a:xfrm>
          <a:custGeom>
            <a:avLst/>
            <a:gdLst>
              <a:gd name="connsiteX0" fmla="*/ 141790 w 312509"/>
              <a:gd name="connsiteY0" fmla="*/ 152194 h 311728"/>
              <a:gd name="connsiteX1" fmla="*/ 136305 w 312509"/>
              <a:gd name="connsiteY1" fmla="*/ 176555 h 311728"/>
              <a:gd name="connsiteX2" fmla="*/ 160076 w 312509"/>
              <a:gd name="connsiteY2" fmla="*/ 171683 h 311728"/>
              <a:gd name="connsiteX3" fmla="*/ 153371 w 312509"/>
              <a:gd name="connsiteY3" fmla="*/ 188127 h 311728"/>
              <a:gd name="connsiteX4" fmla="*/ 127162 w 312509"/>
              <a:gd name="connsiteY4" fmla="*/ 188736 h 311728"/>
              <a:gd name="connsiteX5" fmla="*/ 121676 w 312509"/>
              <a:gd name="connsiteY5" fmla="*/ 163157 h 311728"/>
              <a:gd name="connsiteX6" fmla="*/ 141790 w 312509"/>
              <a:gd name="connsiteY6" fmla="*/ 152194 h 311728"/>
              <a:gd name="connsiteX7" fmla="*/ 145418 w 312509"/>
              <a:gd name="connsiteY7" fmla="*/ 92516 h 311728"/>
              <a:gd name="connsiteX8" fmla="*/ 157622 w 312509"/>
              <a:gd name="connsiteY8" fmla="*/ 94340 h 311728"/>
              <a:gd name="connsiteX9" fmla="*/ 161893 w 312509"/>
              <a:gd name="connsiteY9" fmla="*/ 105889 h 311728"/>
              <a:gd name="connsiteX10" fmla="*/ 154571 w 312509"/>
              <a:gd name="connsiteY10" fmla="*/ 119870 h 311728"/>
              <a:gd name="connsiteX11" fmla="*/ 141757 w 312509"/>
              <a:gd name="connsiteY11" fmla="*/ 127773 h 311728"/>
              <a:gd name="connsiteX12" fmla="*/ 95994 w 312509"/>
              <a:gd name="connsiteY12" fmla="*/ 169108 h 311728"/>
              <a:gd name="connsiteX13" fmla="*/ 135045 w 312509"/>
              <a:gd name="connsiteY13" fmla="*/ 215306 h 311728"/>
              <a:gd name="connsiteX14" fmla="*/ 184469 w 312509"/>
              <a:gd name="connsiteY14" fmla="*/ 172147 h 311728"/>
              <a:gd name="connsiteX15" fmla="*/ 196062 w 312509"/>
              <a:gd name="connsiteY15" fmla="*/ 156343 h 311728"/>
              <a:gd name="connsiteX16" fmla="*/ 197283 w 312509"/>
              <a:gd name="connsiteY16" fmla="*/ 155735 h 311728"/>
              <a:gd name="connsiteX17" fmla="*/ 214368 w 312509"/>
              <a:gd name="connsiteY17" fmla="*/ 148440 h 311728"/>
              <a:gd name="connsiteX18" fmla="*/ 219859 w 312509"/>
              <a:gd name="connsiteY18" fmla="*/ 171539 h 311728"/>
              <a:gd name="connsiteX19" fmla="*/ 139927 w 312509"/>
              <a:gd name="connsiteY19" fmla="*/ 250562 h 311728"/>
              <a:gd name="connsiteX20" fmla="*/ 61214 w 312509"/>
              <a:gd name="connsiteY20" fmla="*/ 167284 h 311728"/>
              <a:gd name="connsiteX21" fmla="*/ 145418 w 312509"/>
              <a:gd name="connsiteY21" fmla="*/ 92516 h 311728"/>
              <a:gd name="connsiteX22" fmla="*/ 137354 w 312509"/>
              <a:gd name="connsiteY22" fmla="*/ 31825 h 311728"/>
              <a:gd name="connsiteX23" fmla="*/ 221000 w 312509"/>
              <a:gd name="connsiteY23" fmla="*/ 59096 h 311728"/>
              <a:gd name="connsiteX24" fmla="*/ 193575 w 312509"/>
              <a:gd name="connsiteY24" fmla="*/ 76112 h 311728"/>
              <a:gd name="connsiteX25" fmla="*/ 180777 w 312509"/>
              <a:gd name="connsiteY25" fmla="*/ 74289 h 311728"/>
              <a:gd name="connsiteX26" fmla="*/ 57059 w 312509"/>
              <a:gd name="connsiteY26" fmla="*/ 106498 h 311728"/>
              <a:gd name="connsiteX27" fmla="*/ 58887 w 312509"/>
              <a:gd name="connsiteY27" fmla="*/ 238981 h 311728"/>
              <a:gd name="connsiteX28" fmla="*/ 185043 w 312509"/>
              <a:gd name="connsiteY28" fmla="*/ 267543 h 311728"/>
              <a:gd name="connsiteX29" fmla="*/ 239284 w 312509"/>
              <a:gd name="connsiteY29" fmla="*/ 134453 h 311728"/>
              <a:gd name="connsiteX30" fmla="*/ 241721 w 312509"/>
              <a:gd name="connsiteY30" fmla="*/ 108929 h 311728"/>
              <a:gd name="connsiteX31" fmla="*/ 252691 w 312509"/>
              <a:gd name="connsiteY31" fmla="*/ 91913 h 311728"/>
              <a:gd name="connsiteX32" fmla="*/ 253301 w 312509"/>
              <a:gd name="connsiteY32" fmla="*/ 256604 h 311728"/>
              <a:gd name="connsiteX33" fmla="*/ 51574 w 312509"/>
              <a:gd name="connsiteY33" fmla="*/ 280913 h 311728"/>
              <a:gd name="connsiteX34" fmla="*/ 36338 w 312509"/>
              <a:gd name="connsiteY34" fmla="*/ 76112 h 311728"/>
              <a:gd name="connsiteX35" fmla="*/ 137354 w 312509"/>
              <a:gd name="connsiteY35" fmla="*/ 31825 h 311728"/>
              <a:gd name="connsiteX36" fmla="*/ 272152 w 312509"/>
              <a:gd name="connsiteY36" fmla="*/ 163 h 311728"/>
              <a:gd name="connsiteX37" fmla="*/ 292255 w 312509"/>
              <a:gd name="connsiteY37" fmla="*/ 19620 h 311728"/>
              <a:gd name="connsiteX38" fmla="*/ 312358 w 312509"/>
              <a:gd name="connsiteY38" fmla="*/ 40294 h 311728"/>
              <a:gd name="connsiteX39" fmla="*/ 288600 w 312509"/>
              <a:gd name="connsiteY39" fmla="*/ 57927 h 311728"/>
              <a:gd name="connsiteX40" fmla="*/ 247176 w 312509"/>
              <a:gd name="connsiteY40" fmla="*/ 85288 h 311728"/>
              <a:gd name="connsiteX41" fmla="*/ 202706 w 312509"/>
              <a:gd name="connsiteY41" fmla="*/ 144876 h 311728"/>
              <a:gd name="connsiteX42" fmla="*/ 182603 w 312509"/>
              <a:gd name="connsiteY42" fmla="*/ 152781 h 311728"/>
              <a:gd name="connsiteX43" fmla="*/ 152145 w 312509"/>
              <a:gd name="connsiteY43" fmla="*/ 164942 h 311728"/>
              <a:gd name="connsiteX44" fmla="*/ 143007 w 312509"/>
              <a:gd name="connsiteY44" fmla="*/ 171630 h 311728"/>
              <a:gd name="connsiteX45" fmla="*/ 140570 w 312509"/>
              <a:gd name="connsiteY45" fmla="*/ 169198 h 311728"/>
              <a:gd name="connsiteX46" fmla="*/ 146662 w 312509"/>
              <a:gd name="connsiteY46" fmla="*/ 160685 h 311728"/>
              <a:gd name="connsiteX47" fmla="*/ 159455 w 312509"/>
              <a:gd name="connsiteY47" fmla="*/ 129067 h 311728"/>
              <a:gd name="connsiteX48" fmla="*/ 181994 w 312509"/>
              <a:gd name="connsiteY48" fmla="*/ 93801 h 311728"/>
              <a:gd name="connsiteX49" fmla="*/ 241084 w 312509"/>
              <a:gd name="connsiteY49" fmla="*/ 57927 h 311728"/>
              <a:gd name="connsiteX50" fmla="*/ 253877 w 312509"/>
              <a:gd name="connsiteY50" fmla="*/ 36645 h 311728"/>
              <a:gd name="connsiteX51" fmla="*/ 253877 w 312509"/>
              <a:gd name="connsiteY51" fmla="*/ 23877 h 311728"/>
              <a:gd name="connsiteX52" fmla="*/ 272152 w 312509"/>
              <a:gd name="connsiteY52" fmla="*/ 163 h 311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312509" h="311728">
                <a:moveTo>
                  <a:pt x="141790" y="152194"/>
                </a:moveTo>
                <a:cubicBezTo>
                  <a:pt x="142400" y="161939"/>
                  <a:pt x="126552" y="168029"/>
                  <a:pt x="136305" y="176555"/>
                </a:cubicBezTo>
                <a:cubicBezTo>
                  <a:pt x="140571" y="179600"/>
                  <a:pt x="150933" y="173510"/>
                  <a:pt x="160076" y="171683"/>
                </a:cubicBezTo>
                <a:cubicBezTo>
                  <a:pt x="163123" y="178382"/>
                  <a:pt x="159466" y="184473"/>
                  <a:pt x="153371" y="188127"/>
                </a:cubicBezTo>
                <a:cubicBezTo>
                  <a:pt x="144838" y="194217"/>
                  <a:pt x="135695" y="194826"/>
                  <a:pt x="127162" y="188736"/>
                </a:cubicBezTo>
                <a:cubicBezTo>
                  <a:pt x="118629" y="182037"/>
                  <a:pt x="118019" y="172292"/>
                  <a:pt x="121676" y="163157"/>
                </a:cubicBezTo>
                <a:cubicBezTo>
                  <a:pt x="124724" y="154630"/>
                  <a:pt x="131429" y="150367"/>
                  <a:pt x="141790" y="152194"/>
                </a:cubicBezTo>
                <a:close/>
                <a:moveTo>
                  <a:pt x="145418" y="92516"/>
                </a:moveTo>
                <a:cubicBezTo>
                  <a:pt x="149689" y="93124"/>
                  <a:pt x="153961" y="93732"/>
                  <a:pt x="157622" y="94340"/>
                </a:cubicBezTo>
                <a:cubicBezTo>
                  <a:pt x="164944" y="96163"/>
                  <a:pt x="166164" y="99811"/>
                  <a:pt x="161893" y="105889"/>
                </a:cubicBezTo>
                <a:cubicBezTo>
                  <a:pt x="159452" y="110144"/>
                  <a:pt x="156401" y="115007"/>
                  <a:pt x="154571" y="119870"/>
                </a:cubicBezTo>
                <a:cubicBezTo>
                  <a:pt x="152130" y="125949"/>
                  <a:pt x="149079" y="127773"/>
                  <a:pt x="141757" y="127773"/>
                </a:cubicBezTo>
                <a:cubicBezTo>
                  <a:pt x="116740" y="127773"/>
                  <a:pt x="97824" y="145401"/>
                  <a:pt x="95994" y="169108"/>
                </a:cubicBezTo>
                <a:cubicBezTo>
                  <a:pt x="94163" y="190991"/>
                  <a:pt x="111248" y="211051"/>
                  <a:pt x="135045" y="215306"/>
                </a:cubicBezTo>
                <a:cubicBezTo>
                  <a:pt x="159452" y="219561"/>
                  <a:pt x="183859" y="198893"/>
                  <a:pt x="184469" y="172147"/>
                </a:cubicBezTo>
                <a:cubicBezTo>
                  <a:pt x="184469" y="162421"/>
                  <a:pt x="186910" y="158166"/>
                  <a:pt x="196062" y="156343"/>
                </a:cubicBezTo>
                <a:cubicBezTo>
                  <a:pt x="196673" y="156343"/>
                  <a:pt x="196673" y="155735"/>
                  <a:pt x="197283" y="155735"/>
                </a:cubicBezTo>
                <a:cubicBezTo>
                  <a:pt x="202774" y="153303"/>
                  <a:pt x="208266" y="150872"/>
                  <a:pt x="214368" y="148440"/>
                </a:cubicBezTo>
                <a:cubicBezTo>
                  <a:pt x="216198" y="155735"/>
                  <a:pt x="219859" y="163637"/>
                  <a:pt x="219859" y="171539"/>
                </a:cubicBezTo>
                <a:cubicBezTo>
                  <a:pt x="220469" y="215306"/>
                  <a:pt x="184469" y="250562"/>
                  <a:pt x="139927" y="250562"/>
                </a:cubicBezTo>
                <a:cubicBezTo>
                  <a:pt x="94163" y="250562"/>
                  <a:pt x="59384" y="214090"/>
                  <a:pt x="61214" y="167284"/>
                </a:cubicBezTo>
                <a:cubicBezTo>
                  <a:pt x="62435" y="124733"/>
                  <a:pt x="102096" y="89477"/>
                  <a:pt x="145418" y="92516"/>
                </a:cubicBezTo>
                <a:close/>
                <a:moveTo>
                  <a:pt x="137354" y="31825"/>
                </a:moveTo>
                <a:cubicBezTo>
                  <a:pt x="172245" y="30989"/>
                  <a:pt x="204241" y="42080"/>
                  <a:pt x="221000" y="59096"/>
                </a:cubicBezTo>
                <a:cubicBezTo>
                  <a:pt x="211859" y="65173"/>
                  <a:pt x="202717" y="71251"/>
                  <a:pt x="193575" y="76112"/>
                </a:cubicBezTo>
                <a:cubicBezTo>
                  <a:pt x="189918" y="77328"/>
                  <a:pt x="184433" y="75505"/>
                  <a:pt x="180777" y="74289"/>
                </a:cubicBezTo>
                <a:cubicBezTo>
                  <a:pt x="136287" y="56058"/>
                  <a:pt x="83875" y="70035"/>
                  <a:pt x="57059" y="106498"/>
                </a:cubicBezTo>
                <a:cubicBezTo>
                  <a:pt x="26587" y="147823"/>
                  <a:pt x="27196" y="200087"/>
                  <a:pt x="58887" y="238981"/>
                </a:cubicBezTo>
                <a:cubicBezTo>
                  <a:pt x="88750" y="275444"/>
                  <a:pt x="141772" y="287598"/>
                  <a:pt x="185043" y="267543"/>
                </a:cubicBezTo>
                <a:cubicBezTo>
                  <a:pt x="234408" y="245058"/>
                  <a:pt x="259395" y="184286"/>
                  <a:pt x="239284" y="134453"/>
                </a:cubicBezTo>
                <a:cubicBezTo>
                  <a:pt x="235017" y="124730"/>
                  <a:pt x="235627" y="117437"/>
                  <a:pt x="241721" y="108929"/>
                </a:cubicBezTo>
                <a:cubicBezTo>
                  <a:pt x="245987" y="103460"/>
                  <a:pt x="249035" y="97382"/>
                  <a:pt x="252691" y="91913"/>
                </a:cubicBezTo>
                <a:cubicBezTo>
                  <a:pt x="281945" y="115006"/>
                  <a:pt x="297790" y="198264"/>
                  <a:pt x="253301" y="256604"/>
                </a:cubicBezTo>
                <a:cubicBezTo>
                  <a:pt x="205764" y="319199"/>
                  <a:pt x="110081" y="330138"/>
                  <a:pt x="51574" y="280913"/>
                </a:cubicBezTo>
                <a:cubicBezTo>
                  <a:pt x="-17293" y="223180"/>
                  <a:pt x="-11808" y="128376"/>
                  <a:pt x="36338" y="76112"/>
                </a:cubicBezTo>
                <a:cubicBezTo>
                  <a:pt x="64677" y="45423"/>
                  <a:pt x="102463" y="32661"/>
                  <a:pt x="137354" y="31825"/>
                </a:cubicBezTo>
                <a:close/>
                <a:moveTo>
                  <a:pt x="272152" y="163"/>
                </a:moveTo>
                <a:cubicBezTo>
                  <a:pt x="283117" y="-1053"/>
                  <a:pt x="288600" y="4419"/>
                  <a:pt x="292255" y="19620"/>
                </a:cubicBezTo>
                <a:cubicBezTo>
                  <a:pt x="307484" y="23268"/>
                  <a:pt x="313576" y="29349"/>
                  <a:pt x="312358" y="40294"/>
                </a:cubicBezTo>
                <a:cubicBezTo>
                  <a:pt x="311140" y="51238"/>
                  <a:pt x="302611" y="59751"/>
                  <a:pt x="288600" y="57927"/>
                </a:cubicBezTo>
                <a:cubicBezTo>
                  <a:pt x="265451" y="54886"/>
                  <a:pt x="255705" y="66439"/>
                  <a:pt x="247176" y="85288"/>
                </a:cubicBezTo>
                <a:cubicBezTo>
                  <a:pt x="237429" y="109002"/>
                  <a:pt x="224027" y="129675"/>
                  <a:pt x="202706" y="144876"/>
                </a:cubicBezTo>
                <a:cubicBezTo>
                  <a:pt x="196614" y="148524"/>
                  <a:pt x="189304" y="152781"/>
                  <a:pt x="182603" y="152781"/>
                </a:cubicBezTo>
                <a:cubicBezTo>
                  <a:pt x="170420" y="152173"/>
                  <a:pt x="160673" y="156429"/>
                  <a:pt x="152145" y="164942"/>
                </a:cubicBezTo>
                <a:cubicBezTo>
                  <a:pt x="149708" y="167374"/>
                  <a:pt x="146053" y="169198"/>
                  <a:pt x="143007" y="171630"/>
                </a:cubicBezTo>
                <a:cubicBezTo>
                  <a:pt x="142398" y="171022"/>
                  <a:pt x="141179" y="169806"/>
                  <a:pt x="140570" y="169198"/>
                </a:cubicBezTo>
                <a:cubicBezTo>
                  <a:pt x="143007" y="166158"/>
                  <a:pt x="144225" y="163118"/>
                  <a:pt x="146662" y="160685"/>
                </a:cubicBezTo>
                <a:cubicBezTo>
                  <a:pt x="154581" y="151565"/>
                  <a:pt x="159455" y="142444"/>
                  <a:pt x="159455" y="129067"/>
                </a:cubicBezTo>
                <a:cubicBezTo>
                  <a:pt x="159455" y="113866"/>
                  <a:pt x="169811" y="101705"/>
                  <a:pt x="181994" y="93801"/>
                </a:cubicBezTo>
                <a:cubicBezTo>
                  <a:pt x="201488" y="80424"/>
                  <a:pt x="220981" y="68871"/>
                  <a:pt x="241084" y="57927"/>
                </a:cubicBezTo>
                <a:cubicBezTo>
                  <a:pt x="250222" y="53062"/>
                  <a:pt x="255095" y="46982"/>
                  <a:pt x="253877" y="36645"/>
                </a:cubicBezTo>
                <a:cubicBezTo>
                  <a:pt x="253268" y="32389"/>
                  <a:pt x="253268" y="28133"/>
                  <a:pt x="253877" y="23877"/>
                </a:cubicBezTo>
                <a:cubicBezTo>
                  <a:pt x="254486" y="9284"/>
                  <a:pt x="261187" y="1379"/>
                  <a:pt x="272152" y="163"/>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3599" tIns="46800" rIns="93599" bIns="46800" numCol="1" anchor="t" anchorCtr="0" compatLnSpc="1">
            <a:noAutofit/>
          </a:bodyPr>
          <a:lstStyle/>
          <a:p>
            <a:endParaRPr lang="zh-CN" altLang="en-US" sz="1380">
              <a:solidFill>
                <a:schemeClr val="tx2"/>
              </a:solidFill>
            </a:endParaRPr>
          </a:p>
        </p:txBody>
      </p:sp>
      <p:pic>
        <p:nvPicPr>
          <p:cNvPr id="7" name="图片 6">
            <a:extLst>
              <a:ext uri="{FF2B5EF4-FFF2-40B4-BE49-F238E27FC236}">
                <a16:creationId xmlns:a16="http://schemas.microsoft.com/office/drawing/2014/main" id="{A9A31804-0E91-6841-A840-1CFEC52CC6B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9924" y="1226961"/>
            <a:ext cx="10393042" cy="459361"/>
          </a:xfrm>
          <a:prstGeom prst="rect">
            <a:avLst/>
          </a:prstGeom>
        </p:spPr>
      </p:pic>
      <p:grpSp>
        <p:nvGrpSpPr>
          <p:cNvPr id="2" name="组合 1">
            <a:extLst>
              <a:ext uri="{FF2B5EF4-FFF2-40B4-BE49-F238E27FC236}">
                <a16:creationId xmlns:a16="http://schemas.microsoft.com/office/drawing/2014/main" id="{A2270D5C-4015-E249-889B-5A2D218A3D5B}"/>
              </a:ext>
            </a:extLst>
          </p:cNvPr>
          <p:cNvGrpSpPr/>
          <p:nvPr/>
        </p:nvGrpSpPr>
        <p:grpSpPr>
          <a:xfrm rot="5400000">
            <a:off x="-3532831" y="1801096"/>
            <a:ext cx="9561282" cy="2495619"/>
            <a:chOff x="1317178" y="1906326"/>
            <a:chExt cx="9561282" cy="2495619"/>
          </a:xfrm>
        </p:grpSpPr>
        <p:sp>
          <p:nvSpPr>
            <p:cNvPr id="31" name="îṥḻiďê">
              <a:extLst>
                <a:ext uri="{FF2B5EF4-FFF2-40B4-BE49-F238E27FC236}">
                  <a16:creationId xmlns:a16="http://schemas.microsoft.com/office/drawing/2014/main" id="{9A4FF32C-DC44-074C-BF58-F42BBA76B535}"/>
                </a:ext>
              </a:extLst>
            </p:cNvPr>
            <p:cNvSpPr/>
            <p:nvPr/>
          </p:nvSpPr>
          <p:spPr>
            <a:xfrm>
              <a:off x="1317178" y="4360586"/>
              <a:ext cx="9561282" cy="4135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32" name="iŝļíḑê">
              <a:extLst>
                <a:ext uri="{FF2B5EF4-FFF2-40B4-BE49-F238E27FC236}">
                  <a16:creationId xmlns:a16="http://schemas.microsoft.com/office/drawing/2014/main" id="{7B28C05A-6E67-4F49-BC82-24B9D7992CBB}"/>
                </a:ext>
              </a:extLst>
            </p:cNvPr>
            <p:cNvSpPr/>
            <p:nvPr/>
          </p:nvSpPr>
          <p:spPr bwMode="auto">
            <a:xfrm>
              <a:off x="1511280" y="4267315"/>
              <a:ext cx="764423" cy="93271"/>
            </a:xfrm>
            <a:custGeom>
              <a:avLst/>
              <a:gdLst>
                <a:gd name="T0" fmla="*/ 648 w 648"/>
                <a:gd name="T1" fmla="*/ 1082 h 1082"/>
                <a:gd name="T2" fmla="*/ 0 w 648"/>
                <a:gd name="T3" fmla="*/ 1082 h 1082"/>
                <a:gd name="T4" fmla="*/ 140 w 648"/>
                <a:gd name="T5" fmla="*/ 919 h 1082"/>
                <a:gd name="T6" fmla="*/ 324 w 648"/>
                <a:gd name="T7" fmla="*/ 0 h 1082"/>
                <a:gd name="T8" fmla="*/ 508 w 648"/>
                <a:gd name="T9" fmla="*/ 919 h 1082"/>
                <a:gd name="T10" fmla="*/ 648 w 648"/>
                <a:gd name="T11" fmla="*/ 1082 h 1082"/>
              </a:gdLst>
              <a:ahLst/>
              <a:cxnLst>
                <a:cxn ang="0">
                  <a:pos x="T0" y="T1"/>
                </a:cxn>
                <a:cxn ang="0">
                  <a:pos x="T2" y="T3"/>
                </a:cxn>
                <a:cxn ang="0">
                  <a:pos x="T4" y="T5"/>
                </a:cxn>
                <a:cxn ang="0">
                  <a:pos x="T6" y="T7"/>
                </a:cxn>
                <a:cxn ang="0">
                  <a:pos x="T8" y="T9"/>
                </a:cxn>
                <a:cxn ang="0">
                  <a:pos x="T10" y="T11"/>
                </a:cxn>
              </a:cxnLst>
              <a:rect l="0" t="0" r="r" b="b"/>
              <a:pathLst>
                <a:path w="648" h="1082">
                  <a:moveTo>
                    <a:pt x="648" y="1082"/>
                  </a:moveTo>
                  <a:cubicBezTo>
                    <a:pt x="0" y="1082"/>
                    <a:pt x="0" y="1082"/>
                    <a:pt x="0" y="1082"/>
                  </a:cubicBezTo>
                  <a:cubicBezTo>
                    <a:pt x="4" y="1082"/>
                    <a:pt x="98" y="1080"/>
                    <a:pt x="140" y="919"/>
                  </a:cubicBezTo>
                  <a:cubicBezTo>
                    <a:pt x="182" y="755"/>
                    <a:pt x="223" y="0"/>
                    <a:pt x="324" y="0"/>
                  </a:cubicBezTo>
                  <a:cubicBezTo>
                    <a:pt x="425" y="0"/>
                    <a:pt x="466" y="755"/>
                    <a:pt x="508" y="919"/>
                  </a:cubicBezTo>
                  <a:cubicBezTo>
                    <a:pt x="550" y="1080"/>
                    <a:pt x="644" y="1082"/>
                    <a:pt x="648" y="1082"/>
                  </a:cubicBezTo>
                  <a:close/>
                </a:path>
              </a:pathLst>
            </a:custGeom>
            <a:solidFill>
              <a:schemeClr val="accent1"/>
            </a:solidFill>
            <a:ln>
              <a:noFill/>
            </a:ln>
          </p:spPr>
          <p:txBody>
            <a:bodyPr anchor="ctr"/>
            <a:lstStyle/>
            <a:p>
              <a:pPr algn="ctr"/>
              <a:endParaRPr/>
            </a:p>
          </p:txBody>
        </p:sp>
        <p:sp>
          <p:nvSpPr>
            <p:cNvPr id="33" name="iṥḻidé">
              <a:extLst>
                <a:ext uri="{FF2B5EF4-FFF2-40B4-BE49-F238E27FC236}">
                  <a16:creationId xmlns:a16="http://schemas.microsoft.com/office/drawing/2014/main" id="{EC2B6F4F-1FD3-8441-B083-7DFF80D17CF6}"/>
                </a:ext>
              </a:extLst>
            </p:cNvPr>
            <p:cNvSpPr/>
            <p:nvPr/>
          </p:nvSpPr>
          <p:spPr bwMode="auto">
            <a:xfrm>
              <a:off x="2275703" y="4130795"/>
              <a:ext cx="764423" cy="229791"/>
            </a:xfrm>
            <a:custGeom>
              <a:avLst/>
              <a:gdLst>
                <a:gd name="T0" fmla="*/ 648 w 648"/>
                <a:gd name="T1" fmla="*/ 1082 h 1082"/>
                <a:gd name="T2" fmla="*/ 0 w 648"/>
                <a:gd name="T3" fmla="*/ 1082 h 1082"/>
                <a:gd name="T4" fmla="*/ 140 w 648"/>
                <a:gd name="T5" fmla="*/ 919 h 1082"/>
                <a:gd name="T6" fmla="*/ 324 w 648"/>
                <a:gd name="T7" fmla="*/ 0 h 1082"/>
                <a:gd name="T8" fmla="*/ 508 w 648"/>
                <a:gd name="T9" fmla="*/ 919 h 1082"/>
                <a:gd name="T10" fmla="*/ 648 w 648"/>
                <a:gd name="T11" fmla="*/ 1082 h 1082"/>
              </a:gdLst>
              <a:ahLst/>
              <a:cxnLst>
                <a:cxn ang="0">
                  <a:pos x="T0" y="T1"/>
                </a:cxn>
                <a:cxn ang="0">
                  <a:pos x="T2" y="T3"/>
                </a:cxn>
                <a:cxn ang="0">
                  <a:pos x="T4" y="T5"/>
                </a:cxn>
                <a:cxn ang="0">
                  <a:pos x="T6" y="T7"/>
                </a:cxn>
                <a:cxn ang="0">
                  <a:pos x="T8" y="T9"/>
                </a:cxn>
                <a:cxn ang="0">
                  <a:pos x="T10" y="T11"/>
                </a:cxn>
              </a:cxnLst>
              <a:rect l="0" t="0" r="r" b="b"/>
              <a:pathLst>
                <a:path w="648" h="1082">
                  <a:moveTo>
                    <a:pt x="648" y="1082"/>
                  </a:moveTo>
                  <a:cubicBezTo>
                    <a:pt x="0" y="1082"/>
                    <a:pt x="0" y="1082"/>
                    <a:pt x="0" y="1082"/>
                  </a:cubicBezTo>
                  <a:cubicBezTo>
                    <a:pt x="4" y="1082"/>
                    <a:pt x="98" y="1080"/>
                    <a:pt x="140" y="919"/>
                  </a:cubicBezTo>
                  <a:cubicBezTo>
                    <a:pt x="182" y="755"/>
                    <a:pt x="223" y="0"/>
                    <a:pt x="324" y="0"/>
                  </a:cubicBezTo>
                  <a:cubicBezTo>
                    <a:pt x="425" y="0"/>
                    <a:pt x="466" y="755"/>
                    <a:pt x="508" y="919"/>
                  </a:cubicBezTo>
                  <a:cubicBezTo>
                    <a:pt x="550" y="1080"/>
                    <a:pt x="644" y="1082"/>
                    <a:pt x="648" y="1082"/>
                  </a:cubicBezTo>
                  <a:close/>
                </a:path>
              </a:pathLst>
            </a:custGeom>
            <a:solidFill>
              <a:schemeClr val="tx2">
                <a:lumMod val="20000"/>
                <a:lumOff val="80000"/>
              </a:schemeClr>
            </a:solidFill>
            <a:ln>
              <a:noFill/>
            </a:ln>
          </p:spPr>
          <p:txBody>
            <a:bodyPr anchor="ctr"/>
            <a:lstStyle/>
            <a:p>
              <a:pPr algn="ctr"/>
              <a:endParaRPr/>
            </a:p>
          </p:txBody>
        </p:sp>
        <p:sp>
          <p:nvSpPr>
            <p:cNvPr id="34" name="íṩļïḓè">
              <a:extLst>
                <a:ext uri="{FF2B5EF4-FFF2-40B4-BE49-F238E27FC236}">
                  <a16:creationId xmlns:a16="http://schemas.microsoft.com/office/drawing/2014/main" id="{6B8C91B0-A883-8F45-B2F3-E8527D539C37}"/>
                </a:ext>
              </a:extLst>
            </p:cNvPr>
            <p:cNvSpPr/>
            <p:nvPr/>
          </p:nvSpPr>
          <p:spPr bwMode="auto">
            <a:xfrm>
              <a:off x="3040126" y="4034428"/>
              <a:ext cx="764423" cy="326157"/>
            </a:xfrm>
            <a:custGeom>
              <a:avLst/>
              <a:gdLst>
                <a:gd name="T0" fmla="*/ 648 w 648"/>
                <a:gd name="T1" fmla="*/ 1082 h 1082"/>
                <a:gd name="T2" fmla="*/ 0 w 648"/>
                <a:gd name="T3" fmla="*/ 1082 h 1082"/>
                <a:gd name="T4" fmla="*/ 140 w 648"/>
                <a:gd name="T5" fmla="*/ 919 h 1082"/>
                <a:gd name="T6" fmla="*/ 324 w 648"/>
                <a:gd name="T7" fmla="*/ 0 h 1082"/>
                <a:gd name="T8" fmla="*/ 508 w 648"/>
                <a:gd name="T9" fmla="*/ 919 h 1082"/>
                <a:gd name="T10" fmla="*/ 648 w 648"/>
                <a:gd name="T11" fmla="*/ 1082 h 1082"/>
              </a:gdLst>
              <a:ahLst/>
              <a:cxnLst>
                <a:cxn ang="0">
                  <a:pos x="T0" y="T1"/>
                </a:cxn>
                <a:cxn ang="0">
                  <a:pos x="T2" y="T3"/>
                </a:cxn>
                <a:cxn ang="0">
                  <a:pos x="T4" y="T5"/>
                </a:cxn>
                <a:cxn ang="0">
                  <a:pos x="T6" y="T7"/>
                </a:cxn>
                <a:cxn ang="0">
                  <a:pos x="T8" y="T9"/>
                </a:cxn>
                <a:cxn ang="0">
                  <a:pos x="T10" y="T11"/>
                </a:cxn>
              </a:cxnLst>
              <a:rect l="0" t="0" r="r" b="b"/>
              <a:pathLst>
                <a:path w="648" h="1082">
                  <a:moveTo>
                    <a:pt x="648" y="1082"/>
                  </a:moveTo>
                  <a:cubicBezTo>
                    <a:pt x="0" y="1082"/>
                    <a:pt x="0" y="1082"/>
                    <a:pt x="0" y="1082"/>
                  </a:cubicBezTo>
                  <a:cubicBezTo>
                    <a:pt x="4" y="1082"/>
                    <a:pt x="98" y="1080"/>
                    <a:pt x="140" y="919"/>
                  </a:cubicBezTo>
                  <a:cubicBezTo>
                    <a:pt x="182" y="755"/>
                    <a:pt x="223" y="0"/>
                    <a:pt x="324" y="0"/>
                  </a:cubicBezTo>
                  <a:cubicBezTo>
                    <a:pt x="425" y="0"/>
                    <a:pt x="466" y="755"/>
                    <a:pt x="508" y="919"/>
                  </a:cubicBezTo>
                  <a:cubicBezTo>
                    <a:pt x="550" y="1080"/>
                    <a:pt x="644" y="1082"/>
                    <a:pt x="648" y="1082"/>
                  </a:cubicBezTo>
                  <a:close/>
                </a:path>
              </a:pathLst>
            </a:custGeom>
            <a:solidFill>
              <a:schemeClr val="bg2"/>
            </a:solidFill>
            <a:ln>
              <a:noFill/>
            </a:ln>
          </p:spPr>
          <p:txBody>
            <a:bodyPr anchor="ctr"/>
            <a:lstStyle/>
            <a:p>
              <a:pPr algn="ctr"/>
              <a:endParaRPr/>
            </a:p>
          </p:txBody>
        </p:sp>
        <p:sp>
          <p:nvSpPr>
            <p:cNvPr id="35" name="îSḻîḍé">
              <a:extLst>
                <a:ext uri="{FF2B5EF4-FFF2-40B4-BE49-F238E27FC236}">
                  <a16:creationId xmlns:a16="http://schemas.microsoft.com/office/drawing/2014/main" id="{FC8E358A-99ED-E64A-A394-1F70EB90B45E}"/>
                </a:ext>
              </a:extLst>
            </p:cNvPr>
            <p:cNvSpPr/>
            <p:nvPr/>
          </p:nvSpPr>
          <p:spPr bwMode="auto">
            <a:xfrm>
              <a:off x="3804549" y="3865787"/>
              <a:ext cx="764423" cy="494798"/>
            </a:xfrm>
            <a:custGeom>
              <a:avLst/>
              <a:gdLst>
                <a:gd name="T0" fmla="*/ 648 w 648"/>
                <a:gd name="T1" fmla="*/ 1082 h 1082"/>
                <a:gd name="T2" fmla="*/ 0 w 648"/>
                <a:gd name="T3" fmla="*/ 1082 h 1082"/>
                <a:gd name="T4" fmla="*/ 140 w 648"/>
                <a:gd name="T5" fmla="*/ 919 h 1082"/>
                <a:gd name="T6" fmla="*/ 324 w 648"/>
                <a:gd name="T7" fmla="*/ 0 h 1082"/>
                <a:gd name="T8" fmla="*/ 508 w 648"/>
                <a:gd name="T9" fmla="*/ 919 h 1082"/>
                <a:gd name="T10" fmla="*/ 648 w 648"/>
                <a:gd name="T11" fmla="*/ 1082 h 1082"/>
              </a:gdLst>
              <a:ahLst/>
              <a:cxnLst>
                <a:cxn ang="0">
                  <a:pos x="T0" y="T1"/>
                </a:cxn>
                <a:cxn ang="0">
                  <a:pos x="T2" y="T3"/>
                </a:cxn>
                <a:cxn ang="0">
                  <a:pos x="T4" y="T5"/>
                </a:cxn>
                <a:cxn ang="0">
                  <a:pos x="T6" y="T7"/>
                </a:cxn>
                <a:cxn ang="0">
                  <a:pos x="T8" y="T9"/>
                </a:cxn>
                <a:cxn ang="0">
                  <a:pos x="T10" y="T11"/>
                </a:cxn>
              </a:cxnLst>
              <a:rect l="0" t="0" r="r" b="b"/>
              <a:pathLst>
                <a:path w="648" h="1082">
                  <a:moveTo>
                    <a:pt x="648" y="1082"/>
                  </a:moveTo>
                  <a:cubicBezTo>
                    <a:pt x="0" y="1082"/>
                    <a:pt x="0" y="1082"/>
                    <a:pt x="0" y="1082"/>
                  </a:cubicBezTo>
                  <a:cubicBezTo>
                    <a:pt x="4" y="1082"/>
                    <a:pt x="98" y="1080"/>
                    <a:pt x="140" y="919"/>
                  </a:cubicBezTo>
                  <a:cubicBezTo>
                    <a:pt x="182" y="755"/>
                    <a:pt x="223" y="0"/>
                    <a:pt x="324" y="0"/>
                  </a:cubicBezTo>
                  <a:cubicBezTo>
                    <a:pt x="425" y="0"/>
                    <a:pt x="466" y="755"/>
                    <a:pt x="508" y="919"/>
                  </a:cubicBezTo>
                  <a:cubicBezTo>
                    <a:pt x="550" y="1080"/>
                    <a:pt x="644" y="1082"/>
                    <a:pt x="648" y="1082"/>
                  </a:cubicBezTo>
                  <a:close/>
                </a:path>
              </a:pathLst>
            </a:custGeom>
            <a:solidFill>
              <a:schemeClr val="tx2">
                <a:lumMod val="20000"/>
                <a:lumOff val="80000"/>
              </a:schemeClr>
            </a:solidFill>
            <a:ln>
              <a:noFill/>
            </a:ln>
          </p:spPr>
          <p:txBody>
            <a:bodyPr anchor="ctr"/>
            <a:lstStyle/>
            <a:p>
              <a:pPr algn="ctr"/>
              <a:endParaRPr/>
            </a:p>
          </p:txBody>
        </p:sp>
        <p:sp>
          <p:nvSpPr>
            <p:cNvPr id="36" name="îṣ1iḍê">
              <a:extLst>
                <a:ext uri="{FF2B5EF4-FFF2-40B4-BE49-F238E27FC236}">
                  <a16:creationId xmlns:a16="http://schemas.microsoft.com/office/drawing/2014/main" id="{D43F205C-E89B-1C4A-AA1A-F5D19B70DC1E}"/>
                </a:ext>
              </a:extLst>
            </p:cNvPr>
            <p:cNvSpPr/>
            <p:nvPr/>
          </p:nvSpPr>
          <p:spPr bwMode="auto">
            <a:xfrm>
              <a:off x="4568972" y="3721235"/>
              <a:ext cx="764423" cy="639349"/>
            </a:xfrm>
            <a:custGeom>
              <a:avLst/>
              <a:gdLst>
                <a:gd name="T0" fmla="*/ 648 w 648"/>
                <a:gd name="T1" fmla="*/ 1082 h 1082"/>
                <a:gd name="T2" fmla="*/ 0 w 648"/>
                <a:gd name="T3" fmla="*/ 1082 h 1082"/>
                <a:gd name="T4" fmla="*/ 140 w 648"/>
                <a:gd name="T5" fmla="*/ 919 h 1082"/>
                <a:gd name="T6" fmla="*/ 324 w 648"/>
                <a:gd name="T7" fmla="*/ 0 h 1082"/>
                <a:gd name="T8" fmla="*/ 508 w 648"/>
                <a:gd name="T9" fmla="*/ 919 h 1082"/>
                <a:gd name="T10" fmla="*/ 648 w 648"/>
                <a:gd name="T11" fmla="*/ 1082 h 1082"/>
              </a:gdLst>
              <a:ahLst/>
              <a:cxnLst>
                <a:cxn ang="0">
                  <a:pos x="T0" y="T1"/>
                </a:cxn>
                <a:cxn ang="0">
                  <a:pos x="T2" y="T3"/>
                </a:cxn>
                <a:cxn ang="0">
                  <a:pos x="T4" y="T5"/>
                </a:cxn>
                <a:cxn ang="0">
                  <a:pos x="T6" y="T7"/>
                </a:cxn>
                <a:cxn ang="0">
                  <a:pos x="T8" y="T9"/>
                </a:cxn>
                <a:cxn ang="0">
                  <a:pos x="T10" y="T11"/>
                </a:cxn>
              </a:cxnLst>
              <a:rect l="0" t="0" r="r" b="b"/>
              <a:pathLst>
                <a:path w="648" h="1082">
                  <a:moveTo>
                    <a:pt x="648" y="1082"/>
                  </a:moveTo>
                  <a:cubicBezTo>
                    <a:pt x="0" y="1082"/>
                    <a:pt x="0" y="1082"/>
                    <a:pt x="0" y="1082"/>
                  </a:cubicBezTo>
                  <a:cubicBezTo>
                    <a:pt x="4" y="1082"/>
                    <a:pt x="98" y="1080"/>
                    <a:pt x="140" y="919"/>
                  </a:cubicBezTo>
                  <a:cubicBezTo>
                    <a:pt x="182" y="755"/>
                    <a:pt x="223" y="0"/>
                    <a:pt x="324" y="0"/>
                  </a:cubicBezTo>
                  <a:cubicBezTo>
                    <a:pt x="425" y="0"/>
                    <a:pt x="466" y="755"/>
                    <a:pt x="508" y="919"/>
                  </a:cubicBezTo>
                  <a:cubicBezTo>
                    <a:pt x="550" y="1080"/>
                    <a:pt x="644" y="1082"/>
                    <a:pt x="648" y="1082"/>
                  </a:cubicBezTo>
                  <a:close/>
                </a:path>
              </a:pathLst>
            </a:custGeom>
            <a:solidFill>
              <a:schemeClr val="bg2"/>
            </a:solidFill>
            <a:ln>
              <a:noFill/>
            </a:ln>
          </p:spPr>
          <p:txBody>
            <a:bodyPr anchor="ctr"/>
            <a:lstStyle/>
            <a:p>
              <a:pPr algn="ctr"/>
              <a:endParaRPr/>
            </a:p>
          </p:txBody>
        </p:sp>
        <p:sp>
          <p:nvSpPr>
            <p:cNvPr id="37" name="îṡḻîḋé">
              <a:extLst>
                <a:ext uri="{FF2B5EF4-FFF2-40B4-BE49-F238E27FC236}">
                  <a16:creationId xmlns:a16="http://schemas.microsoft.com/office/drawing/2014/main" id="{BB159D6D-4DD0-BE49-80D6-C599B46A1C88}"/>
                </a:ext>
              </a:extLst>
            </p:cNvPr>
            <p:cNvSpPr/>
            <p:nvPr/>
          </p:nvSpPr>
          <p:spPr bwMode="auto">
            <a:xfrm>
              <a:off x="5333395" y="3560624"/>
              <a:ext cx="764423" cy="799961"/>
            </a:xfrm>
            <a:custGeom>
              <a:avLst/>
              <a:gdLst>
                <a:gd name="T0" fmla="*/ 648 w 648"/>
                <a:gd name="T1" fmla="*/ 1082 h 1082"/>
                <a:gd name="T2" fmla="*/ 0 w 648"/>
                <a:gd name="T3" fmla="*/ 1082 h 1082"/>
                <a:gd name="T4" fmla="*/ 140 w 648"/>
                <a:gd name="T5" fmla="*/ 919 h 1082"/>
                <a:gd name="T6" fmla="*/ 324 w 648"/>
                <a:gd name="T7" fmla="*/ 0 h 1082"/>
                <a:gd name="T8" fmla="*/ 508 w 648"/>
                <a:gd name="T9" fmla="*/ 919 h 1082"/>
                <a:gd name="T10" fmla="*/ 648 w 648"/>
                <a:gd name="T11" fmla="*/ 1082 h 1082"/>
              </a:gdLst>
              <a:ahLst/>
              <a:cxnLst>
                <a:cxn ang="0">
                  <a:pos x="T0" y="T1"/>
                </a:cxn>
                <a:cxn ang="0">
                  <a:pos x="T2" y="T3"/>
                </a:cxn>
                <a:cxn ang="0">
                  <a:pos x="T4" y="T5"/>
                </a:cxn>
                <a:cxn ang="0">
                  <a:pos x="T6" y="T7"/>
                </a:cxn>
                <a:cxn ang="0">
                  <a:pos x="T8" y="T9"/>
                </a:cxn>
                <a:cxn ang="0">
                  <a:pos x="T10" y="T11"/>
                </a:cxn>
              </a:cxnLst>
              <a:rect l="0" t="0" r="r" b="b"/>
              <a:pathLst>
                <a:path w="648" h="1082">
                  <a:moveTo>
                    <a:pt x="648" y="1082"/>
                  </a:moveTo>
                  <a:cubicBezTo>
                    <a:pt x="0" y="1082"/>
                    <a:pt x="0" y="1082"/>
                    <a:pt x="0" y="1082"/>
                  </a:cubicBezTo>
                  <a:cubicBezTo>
                    <a:pt x="4" y="1082"/>
                    <a:pt x="98" y="1080"/>
                    <a:pt x="140" y="919"/>
                  </a:cubicBezTo>
                  <a:cubicBezTo>
                    <a:pt x="182" y="755"/>
                    <a:pt x="223" y="0"/>
                    <a:pt x="324" y="0"/>
                  </a:cubicBezTo>
                  <a:cubicBezTo>
                    <a:pt x="425" y="0"/>
                    <a:pt x="466" y="755"/>
                    <a:pt x="508" y="919"/>
                  </a:cubicBezTo>
                  <a:cubicBezTo>
                    <a:pt x="550" y="1080"/>
                    <a:pt x="644" y="1082"/>
                    <a:pt x="648" y="1082"/>
                  </a:cubicBezTo>
                  <a:close/>
                </a:path>
              </a:pathLst>
            </a:custGeom>
            <a:solidFill>
              <a:schemeClr val="tx2">
                <a:lumMod val="20000"/>
                <a:lumOff val="80000"/>
              </a:schemeClr>
            </a:solidFill>
            <a:ln>
              <a:noFill/>
            </a:ln>
          </p:spPr>
          <p:txBody>
            <a:bodyPr anchor="ctr"/>
            <a:lstStyle/>
            <a:p>
              <a:pPr algn="ctr"/>
              <a:endParaRPr/>
            </a:p>
          </p:txBody>
        </p:sp>
        <p:sp>
          <p:nvSpPr>
            <p:cNvPr id="38" name="îṧľiḑè">
              <a:extLst>
                <a:ext uri="{FF2B5EF4-FFF2-40B4-BE49-F238E27FC236}">
                  <a16:creationId xmlns:a16="http://schemas.microsoft.com/office/drawing/2014/main" id="{337166D0-AB45-5543-A35A-609581C591BB}"/>
                </a:ext>
              </a:extLst>
            </p:cNvPr>
            <p:cNvSpPr/>
            <p:nvPr/>
          </p:nvSpPr>
          <p:spPr bwMode="auto">
            <a:xfrm>
              <a:off x="6097818" y="3448197"/>
              <a:ext cx="764423" cy="912388"/>
            </a:xfrm>
            <a:custGeom>
              <a:avLst/>
              <a:gdLst>
                <a:gd name="T0" fmla="*/ 648 w 648"/>
                <a:gd name="T1" fmla="*/ 1082 h 1082"/>
                <a:gd name="T2" fmla="*/ 0 w 648"/>
                <a:gd name="T3" fmla="*/ 1082 h 1082"/>
                <a:gd name="T4" fmla="*/ 140 w 648"/>
                <a:gd name="T5" fmla="*/ 919 h 1082"/>
                <a:gd name="T6" fmla="*/ 324 w 648"/>
                <a:gd name="T7" fmla="*/ 0 h 1082"/>
                <a:gd name="T8" fmla="*/ 508 w 648"/>
                <a:gd name="T9" fmla="*/ 919 h 1082"/>
                <a:gd name="T10" fmla="*/ 648 w 648"/>
                <a:gd name="T11" fmla="*/ 1082 h 1082"/>
              </a:gdLst>
              <a:ahLst/>
              <a:cxnLst>
                <a:cxn ang="0">
                  <a:pos x="T0" y="T1"/>
                </a:cxn>
                <a:cxn ang="0">
                  <a:pos x="T2" y="T3"/>
                </a:cxn>
                <a:cxn ang="0">
                  <a:pos x="T4" y="T5"/>
                </a:cxn>
                <a:cxn ang="0">
                  <a:pos x="T6" y="T7"/>
                </a:cxn>
                <a:cxn ang="0">
                  <a:pos x="T8" y="T9"/>
                </a:cxn>
                <a:cxn ang="0">
                  <a:pos x="T10" y="T11"/>
                </a:cxn>
              </a:cxnLst>
              <a:rect l="0" t="0" r="r" b="b"/>
              <a:pathLst>
                <a:path w="648" h="1082">
                  <a:moveTo>
                    <a:pt x="648" y="1082"/>
                  </a:moveTo>
                  <a:cubicBezTo>
                    <a:pt x="0" y="1082"/>
                    <a:pt x="0" y="1082"/>
                    <a:pt x="0" y="1082"/>
                  </a:cubicBezTo>
                  <a:cubicBezTo>
                    <a:pt x="4" y="1082"/>
                    <a:pt x="98" y="1080"/>
                    <a:pt x="140" y="919"/>
                  </a:cubicBezTo>
                  <a:cubicBezTo>
                    <a:pt x="182" y="755"/>
                    <a:pt x="223" y="0"/>
                    <a:pt x="324" y="0"/>
                  </a:cubicBezTo>
                  <a:cubicBezTo>
                    <a:pt x="425" y="0"/>
                    <a:pt x="466" y="755"/>
                    <a:pt x="508" y="919"/>
                  </a:cubicBezTo>
                  <a:cubicBezTo>
                    <a:pt x="550" y="1080"/>
                    <a:pt x="644" y="1082"/>
                    <a:pt x="648" y="1082"/>
                  </a:cubicBezTo>
                  <a:close/>
                </a:path>
              </a:pathLst>
            </a:custGeom>
            <a:solidFill>
              <a:schemeClr val="bg2"/>
            </a:solidFill>
            <a:ln>
              <a:noFill/>
            </a:ln>
          </p:spPr>
          <p:txBody>
            <a:bodyPr anchor="ctr"/>
            <a:lstStyle/>
            <a:p>
              <a:pPr algn="ctr"/>
              <a:endParaRPr/>
            </a:p>
          </p:txBody>
        </p:sp>
        <p:sp>
          <p:nvSpPr>
            <p:cNvPr id="39" name="íś1îḋê">
              <a:extLst>
                <a:ext uri="{FF2B5EF4-FFF2-40B4-BE49-F238E27FC236}">
                  <a16:creationId xmlns:a16="http://schemas.microsoft.com/office/drawing/2014/main" id="{1DF0CBE3-BFF8-D04F-9B4E-B5887D500245}"/>
                </a:ext>
              </a:extLst>
            </p:cNvPr>
            <p:cNvSpPr/>
            <p:nvPr/>
          </p:nvSpPr>
          <p:spPr bwMode="auto">
            <a:xfrm>
              <a:off x="6862241" y="3191218"/>
              <a:ext cx="764423" cy="1169367"/>
            </a:xfrm>
            <a:custGeom>
              <a:avLst/>
              <a:gdLst>
                <a:gd name="T0" fmla="*/ 648 w 648"/>
                <a:gd name="T1" fmla="*/ 1082 h 1082"/>
                <a:gd name="T2" fmla="*/ 0 w 648"/>
                <a:gd name="T3" fmla="*/ 1082 h 1082"/>
                <a:gd name="T4" fmla="*/ 140 w 648"/>
                <a:gd name="T5" fmla="*/ 919 h 1082"/>
                <a:gd name="T6" fmla="*/ 324 w 648"/>
                <a:gd name="T7" fmla="*/ 0 h 1082"/>
                <a:gd name="T8" fmla="*/ 508 w 648"/>
                <a:gd name="T9" fmla="*/ 919 h 1082"/>
                <a:gd name="T10" fmla="*/ 648 w 648"/>
                <a:gd name="T11" fmla="*/ 1082 h 1082"/>
              </a:gdLst>
              <a:ahLst/>
              <a:cxnLst>
                <a:cxn ang="0">
                  <a:pos x="T0" y="T1"/>
                </a:cxn>
                <a:cxn ang="0">
                  <a:pos x="T2" y="T3"/>
                </a:cxn>
                <a:cxn ang="0">
                  <a:pos x="T4" y="T5"/>
                </a:cxn>
                <a:cxn ang="0">
                  <a:pos x="T6" y="T7"/>
                </a:cxn>
                <a:cxn ang="0">
                  <a:pos x="T8" y="T9"/>
                </a:cxn>
                <a:cxn ang="0">
                  <a:pos x="T10" y="T11"/>
                </a:cxn>
              </a:cxnLst>
              <a:rect l="0" t="0" r="r" b="b"/>
              <a:pathLst>
                <a:path w="648" h="1082">
                  <a:moveTo>
                    <a:pt x="648" y="1082"/>
                  </a:moveTo>
                  <a:cubicBezTo>
                    <a:pt x="0" y="1082"/>
                    <a:pt x="0" y="1082"/>
                    <a:pt x="0" y="1082"/>
                  </a:cubicBezTo>
                  <a:cubicBezTo>
                    <a:pt x="4" y="1082"/>
                    <a:pt x="98" y="1080"/>
                    <a:pt x="140" y="919"/>
                  </a:cubicBezTo>
                  <a:cubicBezTo>
                    <a:pt x="182" y="755"/>
                    <a:pt x="223" y="0"/>
                    <a:pt x="324" y="0"/>
                  </a:cubicBezTo>
                  <a:cubicBezTo>
                    <a:pt x="425" y="0"/>
                    <a:pt x="466" y="755"/>
                    <a:pt x="508" y="919"/>
                  </a:cubicBezTo>
                  <a:cubicBezTo>
                    <a:pt x="550" y="1080"/>
                    <a:pt x="644" y="1082"/>
                    <a:pt x="648" y="1082"/>
                  </a:cubicBezTo>
                  <a:close/>
                </a:path>
              </a:pathLst>
            </a:custGeom>
            <a:solidFill>
              <a:schemeClr val="tx2">
                <a:lumMod val="20000"/>
                <a:lumOff val="80000"/>
              </a:schemeClr>
            </a:solidFill>
            <a:ln>
              <a:noFill/>
            </a:ln>
          </p:spPr>
          <p:txBody>
            <a:bodyPr anchor="ctr"/>
            <a:lstStyle/>
            <a:p>
              <a:pPr algn="ctr"/>
              <a:endParaRPr/>
            </a:p>
          </p:txBody>
        </p:sp>
        <p:sp>
          <p:nvSpPr>
            <p:cNvPr id="40" name="ïšḷíḍê">
              <a:extLst>
                <a:ext uri="{FF2B5EF4-FFF2-40B4-BE49-F238E27FC236}">
                  <a16:creationId xmlns:a16="http://schemas.microsoft.com/office/drawing/2014/main" id="{9796C9E3-474D-7546-851B-26B77E98D08E}"/>
                </a:ext>
              </a:extLst>
            </p:cNvPr>
            <p:cNvSpPr/>
            <p:nvPr/>
          </p:nvSpPr>
          <p:spPr bwMode="auto">
            <a:xfrm>
              <a:off x="7626664" y="2936603"/>
              <a:ext cx="764423" cy="1423982"/>
            </a:xfrm>
            <a:custGeom>
              <a:avLst/>
              <a:gdLst>
                <a:gd name="T0" fmla="*/ 648 w 648"/>
                <a:gd name="T1" fmla="*/ 1082 h 1082"/>
                <a:gd name="T2" fmla="*/ 0 w 648"/>
                <a:gd name="T3" fmla="*/ 1082 h 1082"/>
                <a:gd name="T4" fmla="*/ 140 w 648"/>
                <a:gd name="T5" fmla="*/ 919 h 1082"/>
                <a:gd name="T6" fmla="*/ 324 w 648"/>
                <a:gd name="T7" fmla="*/ 0 h 1082"/>
                <a:gd name="T8" fmla="*/ 508 w 648"/>
                <a:gd name="T9" fmla="*/ 919 h 1082"/>
                <a:gd name="T10" fmla="*/ 648 w 648"/>
                <a:gd name="T11" fmla="*/ 1082 h 1082"/>
              </a:gdLst>
              <a:ahLst/>
              <a:cxnLst>
                <a:cxn ang="0">
                  <a:pos x="T0" y="T1"/>
                </a:cxn>
                <a:cxn ang="0">
                  <a:pos x="T2" y="T3"/>
                </a:cxn>
                <a:cxn ang="0">
                  <a:pos x="T4" y="T5"/>
                </a:cxn>
                <a:cxn ang="0">
                  <a:pos x="T6" y="T7"/>
                </a:cxn>
                <a:cxn ang="0">
                  <a:pos x="T8" y="T9"/>
                </a:cxn>
                <a:cxn ang="0">
                  <a:pos x="T10" y="T11"/>
                </a:cxn>
              </a:cxnLst>
              <a:rect l="0" t="0" r="r" b="b"/>
              <a:pathLst>
                <a:path w="648" h="1082">
                  <a:moveTo>
                    <a:pt x="648" y="1082"/>
                  </a:moveTo>
                  <a:cubicBezTo>
                    <a:pt x="0" y="1082"/>
                    <a:pt x="0" y="1082"/>
                    <a:pt x="0" y="1082"/>
                  </a:cubicBezTo>
                  <a:cubicBezTo>
                    <a:pt x="4" y="1082"/>
                    <a:pt x="98" y="1080"/>
                    <a:pt x="140" y="919"/>
                  </a:cubicBezTo>
                  <a:cubicBezTo>
                    <a:pt x="182" y="755"/>
                    <a:pt x="223" y="0"/>
                    <a:pt x="324" y="0"/>
                  </a:cubicBezTo>
                  <a:cubicBezTo>
                    <a:pt x="425" y="0"/>
                    <a:pt x="466" y="755"/>
                    <a:pt x="508" y="919"/>
                  </a:cubicBezTo>
                  <a:cubicBezTo>
                    <a:pt x="550" y="1080"/>
                    <a:pt x="644" y="1082"/>
                    <a:pt x="648" y="1082"/>
                  </a:cubicBezTo>
                  <a:close/>
                </a:path>
              </a:pathLst>
            </a:custGeom>
            <a:solidFill>
              <a:schemeClr val="bg2"/>
            </a:solidFill>
            <a:ln>
              <a:noFill/>
            </a:ln>
          </p:spPr>
          <p:txBody>
            <a:bodyPr anchor="ctr"/>
            <a:lstStyle/>
            <a:p>
              <a:pPr algn="ctr"/>
              <a:endParaRPr/>
            </a:p>
          </p:txBody>
        </p:sp>
        <p:sp>
          <p:nvSpPr>
            <p:cNvPr id="41" name="ïṩliḑê">
              <a:extLst>
                <a:ext uri="{FF2B5EF4-FFF2-40B4-BE49-F238E27FC236}">
                  <a16:creationId xmlns:a16="http://schemas.microsoft.com/office/drawing/2014/main" id="{096F0FF4-12D0-E94B-B38A-B305ABFB8DE6}"/>
                </a:ext>
              </a:extLst>
            </p:cNvPr>
            <p:cNvSpPr/>
            <p:nvPr/>
          </p:nvSpPr>
          <p:spPr bwMode="auto">
            <a:xfrm>
              <a:off x="8391087" y="2596956"/>
              <a:ext cx="764423" cy="1763629"/>
            </a:xfrm>
            <a:custGeom>
              <a:avLst/>
              <a:gdLst>
                <a:gd name="T0" fmla="*/ 648 w 648"/>
                <a:gd name="T1" fmla="*/ 1082 h 1082"/>
                <a:gd name="T2" fmla="*/ 0 w 648"/>
                <a:gd name="T3" fmla="*/ 1082 h 1082"/>
                <a:gd name="T4" fmla="*/ 140 w 648"/>
                <a:gd name="T5" fmla="*/ 919 h 1082"/>
                <a:gd name="T6" fmla="*/ 324 w 648"/>
                <a:gd name="T7" fmla="*/ 0 h 1082"/>
                <a:gd name="T8" fmla="*/ 508 w 648"/>
                <a:gd name="T9" fmla="*/ 919 h 1082"/>
                <a:gd name="T10" fmla="*/ 648 w 648"/>
                <a:gd name="T11" fmla="*/ 1082 h 1082"/>
              </a:gdLst>
              <a:ahLst/>
              <a:cxnLst>
                <a:cxn ang="0">
                  <a:pos x="T0" y="T1"/>
                </a:cxn>
                <a:cxn ang="0">
                  <a:pos x="T2" y="T3"/>
                </a:cxn>
                <a:cxn ang="0">
                  <a:pos x="T4" y="T5"/>
                </a:cxn>
                <a:cxn ang="0">
                  <a:pos x="T6" y="T7"/>
                </a:cxn>
                <a:cxn ang="0">
                  <a:pos x="T8" y="T9"/>
                </a:cxn>
                <a:cxn ang="0">
                  <a:pos x="T10" y="T11"/>
                </a:cxn>
              </a:cxnLst>
              <a:rect l="0" t="0" r="r" b="b"/>
              <a:pathLst>
                <a:path w="648" h="1082">
                  <a:moveTo>
                    <a:pt x="648" y="1082"/>
                  </a:moveTo>
                  <a:cubicBezTo>
                    <a:pt x="0" y="1082"/>
                    <a:pt x="0" y="1082"/>
                    <a:pt x="0" y="1082"/>
                  </a:cubicBezTo>
                  <a:cubicBezTo>
                    <a:pt x="4" y="1082"/>
                    <a:pt x="98" y="1080"/>
                    <a:pt x="140" y="919"/>
                  </a:cubicBezTo>
                  <a:cubicBezTo>
                    <a:pt x="182" y="755"/>
                    <a:pt x="223" y="0"/>
                    <a:pt x="324" y="0"/>
                  </a:cubicBezTo>
                  <a:cubicBezTo>
                    <a:pt x="425" y="0"/>
                    <a:pt x="466" y="755"/>
                    <a:pt x="508" y="919"/>
                  </a:cubicBezTo>
                  <a:cubicBezTo>
                    <a:pt x="550" y="1080"/>
                    <a:pt x="644" y="1082"/>
                    <a:pt x="648" y="1082"/>
                  </a:cubicBezTo>
                  <a:close/>
                </a:path>
              </a:pathLst>
            </a:custGeom>
            <a:solidFill>
              <a:schemeClr val="tx2">
                <a:lumMod val="20000"/>
                <a:lumOff val="80000"/>
              </a:schemeClr>
            </a:solidFill>
            <a:ln>
              <a:noFill/>
            </a:ln>
          </p:spPr>
          <p:txBody>
            <a:bodyPr anchor="ctr"/>
            <a:lstStyle/>
            <a:p>
              <a:pPr algn="ctr"/>
              <a:endParaRPr/>
            </a:p>
          </p:txBody>
        </p:sp>
        <p:sp>
          <p:nvSpPr>
            <p:cNvPr id="42" name="îS1iḍé">
              <a:extLst>
                <a:ext uri="{FF2B5EF4-FFF2-40B4-BE49-F238E27FC236}">
                  <a16:creationId xmlns:a16="http://schemas.microsoft.com/office/drawing/2014/main" id="{5AD7C51D-1F72-F14E-BB7A-690AB004DF8A}"/>
                </a:ext>
              </a:extLst>
            </p:cNvPr>
            <p:cNvSpPr/>
            <p:nvPr/>
          </p:nvSpPr>
          <p:spPr bwMode="auto">
            <a:xfrm>
              <a:off x="9155510" y="2243611"/>
              <a:ext cx="764423" cy="2116975"/>
            </a:xfrm>
            <a:custGeom>
              <a:avLst/>
              <a:gdLst>
                <a:gd name="T0" fmla="*/ 648 w 648"/>
                <a:gd name="T1" fmla="*/ 1082 h 1082"/>
                <a:gd name="T2" fmla="*/ 0 w 648"/>
                <a:gd name="T3" fmla="*/ 1082 h 1082"/>
                <a:gd name="T4" fmla="*/ 140 w 648"/>
                <a:gd name="T5" fmla="*/ 919 h 1082"/>
                <a:gd name="T6" fmla="*/ 324 w 648"/>
                <a:gd name="T7" fmla="*/ 0 h 1082"/>
                <a:gd name="T8" fmla="*/ 508 w 648"/>
                <a:gd name="T9" fmla="*/ 919 h 1082"/>
                <a:gd name="T10" fmla="*/ 648 w 648"/>
                <a:gd name="T11" fmla="*/ 1082 h 1082"/>
              </a:gdLst>
              <a:ahLst/>
              <a:cxnLst>
                <a:cxn ang="0">
                  <a:pos x="T0" y="T1"/>
                </a:cxn>
                <a:cxn ang="0">
                  <a:pos x="T2" y="T3"/>
                </a:cxn>
                <a:cxn ang="0">
                  <a:pos x="T4" y="T5"/>
                </a:cxn>
                <a:cxn ang="0">
                  <a:pos x="T6" y="T7"/>
                </a:cxn>
                <a:cxn ang="0">
                  <a:pos x="T8" y="T9"/>
                </a:cxn>
                <a:cxn ang="0">
                  <a:pos x="T10" y="T11"/>
                </a:cxn>
              </a:cxnLst>
              <a:rect l="0" t="0" r="r" b="b"/>
              <a:pathLst>
                <a:path w="648" h="1082">
                  <a:moveTo>
                    <a:pt x="648" y="1082"/>
                  </a:moveTo>
                  <a:cubicBezTo>
                    <a:pt x="0" y="1082"/>
                    <a:pt x="0" y="1082"/>
                    <a:pt x="0" y="1082"/>
                  </a:cubicBezTo>
                  <a:cubicBezTo>
                    <a:pt x="4" y="1082"/>
                    <a:pt x="98" y="1080"/>
                    <a:pt x="140" y="919"/>
                  </a:cubicBezTo>
                  <a:cubicBezTo>
                    <a:pt x="182" y="755"/>
                    <a:pt x="223" y="0"/>
                    <a:pt x="324" y="0"/>
                  </a:cubicBezTo>
                  <a:cubicBezTo>
                    <a:pt x="425" y="0"/>
                    <a:pt x="466" y="755"/>
                    <a:pt x="508" y="919"/>
                  </a:cubicBezTo>
                  <a:cubicBezTo>
                    <a:pt x="550" y="1080"/>
                    <a:pt x="644" y="1082"/>
                    <a:pt x="648" y="1082"/>
                  </a:cubicBezTo>
                  <a:close/>
                </a:path>
              </a:pathLst>
            </a:custGeom>
            <a:solidFill>
              <a:schemeClr val="bg2"/>
            </a:solidFill>
            <a:ln>
              <a:noFill/>
            </a:ln>
          </p:spPr>
          <p:txBody>
            <a:bodyPr anchor="ctr"/>
            <a:lstStyle/>
            <a:p>
              <a:pPr algn="ctr"/>
              <a:endParaRPr/>
            </a:p>
          </p:txBody>
        </p:sp>
        <p:sp>
          <p:nvSpPr>
            <p:cNvPr id="43" name="ïṧliḋê">
              <a:extLst>
                <a:ext uri="{FF2B5EF4-FFF2-40B4-BE49-F238E27FC236}">
                  <a16:creationId xmlns:a16="http://schemas.microsoft.com/office/drawing/2014/main" id="{51D2964B-4287-5443-8244-19E58B405679}"/>
                </a:ext>
              </a:extLst>
            </p:cNvPr>
            <p:cNvSpPr/>
            <p:nvPr/>
          </p:nvSpPr>
          <p:spPr bwMode="auto">
            <a:xfrm>
              <a:off x="9919933" y="1906326"/>
              <a:ext cx="764423" cy="2454259"/>
            </a:xfrm>
            <a:custGeom>
              <a:avLst/>
              <a:gdLst>
                <a:gd name="T0" fmla="*/ 648 w 648"/>
                <a:gd name="T1" fmla="*/ 1082 h 1082"/>
                <a:gd name="T2" fmla="*/ 0 w 648"/>
                <a:gd name="T3" fmla="*/ 1082 h 1082"/>
                <a:gd name="T4" fmla="*/ 140 w 648"/>
                <a:gd name="T5" fmla="*/ 919 h 1082"/>
                <a:gd name="T6" fmla="*/ 324 w 648"/>
                <a:gd name="T7" fmla="*/ 0 h 1082"/>
                <a:gd name="T8" fmla="*/ 508 w 648"/>
                <a:gd name="T9" fmla="*/ 919 h 1082"/>
                <a:gd name="T10" fmla="*/ 648 w 648"/>
                <a:gd name="T11" fmla="*/ 1082 h 1082"/>
              </a:gdLst>
              <a:ahLst/>
              <a:cxnLst>
                <a:cxn ang="0">
                  <a:pos x="T0" y="T1"/>
                </a:cxn>
                <a:cxn ang="0">
                  <a:pos x="T2" y="T3"/>
                </a:cxn>
                <a:cxn ang="0">
                  <a:pos x="T4" y="T5"/>
                </a:cxn>
                <a:cxn ang="0">
                  <a:pos x="T6" y="T7"/>
                </a:cxn>
                <a:cxn ang="0">
                  <a:pos x="T8" y="T9"/>
                </a:cxn>
                <a:cxn ang="0">
                  <a:pos x="T10" y="T11"/>
                </a:cxn>
              </a:cxnLst>
              <a:rect l="0" t="0" r="r" b="b"/>
              <a:pathLst>
                <a:path w="648" h="1082">
                  <a:moveTo>
                    <a:pt x="648" y="1082"/>
                  </a:moveTo>
                  <a:cubicBezTo>
                    <a:pt x="0" y="1082"/>
                    <a:pt x="0" y="1082"/>
                    <a:pt x="0" y="1082"/>
                  </a:cubicBezTo>
                  <a:cubicBezTo>
                    <a:pt x="4" y="1082"/>
                    <a:pt x="98" y="1080"/>
                    <a:pt x="140" y="919"/>
                  </a:cubicBezTo>
                  <a:cubicBezTo>
                    <a:pt x="182" y="755"/>
                    <a:pt x="223" y="0"/>
                    <a:pt x="324" y="0"/>
                  </a:cubicBezTo>
                  <a:cubicBezTo>
                    <a:pt x="425" y="0"/>
                    <a:pt x="466" y="755"/>
                    <a:pt x="508" y="919"/>
                  </a:cubicBezTo>
                  <a:cubicBezTo>
                    <a:pt x="550" y="1080"/>
                    <a:pt x="644" y="1082"/>
                    <a:pt x="648" y="1082"/>
                  </a:cubicBezTo>
                  <a:close/>
                </a:path>
              </a:pathLst>
            </a:custGeom>
            <a:solidFill>
              <a:schemeClr val="accent1"/>
            </a:solidFill>
            <a:ln>
              <a:noFill/>
            </a:ln>
          </p:spPr>
          <p:txBody>
            <a:bodyPr anchor="ctr"/>
            <a:lstStyle/>
            <a:p>
              <a:pPr algn="ctr"/>
              <a:endParaRPr/>
            </a:p>
          </p:txBody>
        </p:sp>
        <p:sp>
          <p:nvSpPr>
            <p:cNvPr id="46" name="íSlidé">
              <a:extLst>
                <a:ext uri="{FF2B5EF4-FFF2-40B4-BE49-F238E27FC236}">
                  <a16:creationId xmlns:a16="http://schemas.microsoft.com/office/drawing/2014/main" id="{50F6C10B-99CE-5F40-8030-9B9168DEDF39}"/>
                </a:ext>
              </a:extLst>
            </p:cNvPr>
            <p:cNvSpPr txBox="1"/>
            <p:nvPr/>
          </p:nvSpPr>
          <p:spPr>
            <a:xfrm>
              <a:off x="1672471" y="3598853"/>
              <a:ext cx="413896" cy="307777"/>
            </a:xfrm>
            <a:prstGeom prst="rect">
              <a:avLst/>
            </a:prstGeom>
            <a:noFill/>
          </p:spPr>
          <p:txBody>
            <a:bodyPr wrap="none">
              <a:normAutofit/>
            </a:bodyPr>
            <a:lstStyle/>
            <a:p>
              <a:pPr algn="ctr"/>
              <a:r>
                <a:rPr lang="en-AU" sz="1400" b="1" dirty="0">
                  <a:solidFill>
                    <a:schemeClr val="bg1"/>
                  </a:solidFill>
                </a:rPr>
                <a:t>1K</a:t>
              </a:r>
            </a:p>
          </p:txBody>
        </p:sp>
      </p:grpSp>
      <p:cxnSp>
        <p:nvCxnSpPr>
          <p:cNvPr id="65" name="直接连接符 5">
            <a:extLst>
              <a:ext uri="{FF2B5EF4-FFF2-40B4-BE49-F238E27FC236}">
                <a16:creationId xmlns:a16="http://schemas.microsoft.com/office/drawing/2014/main" id="{8FCAE701-44B1-CA43-89EC-71C85C1CA55D}"/>
              </a:ext>
            </a:extLst>
          </p:cNvPr>
          <p:cNvCxnSpPr>
            <a:stCxn id="70" idx="4"/>
            <a:endCxn id="68" idx="0"/>
          </p:cNvCxnSpPr>
          <p:nvPr/>
        </p:nvCxnSpPr>
        <p:spPr>
          <a:xfrm>
            <a:off x="1923767" y="2401685"/>
            <a:ext cx="0" cy="349468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66" name="ïŝľíḑe">
            <a:extLst>
              <a:ext uri="{FF2B5EF4-FFF2-40B4-BE49-F238E27FC236}">
                <a16:creationId xmlns:a16="http://schemas.microsoft.com/office/drawing/2014/main" id="{EA5A78EA-B6A9-364D-8224-942073C9365C}"/>
              </a:ext>
            </a:extLst>
          </p:cNvPr>
          <p:cNvSpPr/>
          <p:nvPr/>
        </p:nvSpPr>
        <p:spPr>
          <a:xfrm>
            <a:off x="1654857" y="3208029"/>
            <a:ext cx="537820" cy="537824"/>
          </a:xfrm>
          <a:prstGeom prst="ellipse">
            <a:avLst/>
          </a:prstGeom>
          <a:solidFill>
            <a:schemeClr val="accent2"/>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lIns="90000" tIns="46800" rIns="90000" bIns="46800" rtlCol="0" anchor="ctr">
            <a:no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zh-CN" altLang="en-US" dirty="0">
              <a:latin typeface="Impact" panose="020B0806030902050204" pitchFamily="34" charset="0"/>
            </a:endParaRPr>
          </a:p>
        </p:txBody>
      </p:sp>
      <p:sp>
        <p:nvSpPr>
          <p:cNvPr id="67" name="is1ïďé">
            <a:extLst>
              <a:ext uri="{FF2B5EF4-FFF2-40B4-BE49-F238E27FC236}">
                <a16:creationId xmlns:a16="http://schemas.microsoft.com/office/drawing/2014/main" id="{65D848C4-B240-FE42-92F5-205568401DB5}"/>
              </a:ext>
            </a:extLst>
          </p:cNvPr>
          <p:cNvSpPr/>
          <p:nvPr/>
        </p:nvSpPr>
        <p:spPr>
          <a:xfrm>
            <a:off x="1654857" y="4552197"/>
            <a:ext cx="537820" cy="537824"/>
          </a:xfrm>
          <a:prstGeom prst="ellipse">
            <a:avLst/>
          </a:prstGeom>
          <a:solidFill>
            <a:schemeClr val="accent3"/>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lIns="90000" tIns="46800" rIns="90000" bIns="46800" rtlCol="0" anchor="ctr">
            <a:no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zh-CN" altLang="en-US" dirty="0">
              <a:latin typeface="Impact" panose="020B0806030902050204" pitchFamily="34" charset="0"/>
            </a:endParaRPr>
          </a:p>
        </p:txBody>
      </p:sp>
      <p:sp>
        <p:nvSpPr>
          <p:cNvPr id="68" name="îšḷíďe">
            <a:extLst>
              <a:ext uri="{FF2B5EF4-FFF2-40B4-BE49-F238E27FC236}">
                <a16:creationId xmlns:a16="http://schemas.microsoft.com/office/drawing/2014/main" id="{113C4AF0-6145-8F4D-AAD6-FAA35D40E512}"/>
              </a:ext>
            </a:extLst>
          </p:cNvPr>
          <p:cNvSpPr/>
          <p:nvPr/>
        </p:nvSpPr>
        <p:spPr>
          <a:xfrm>
            <a:off x="1654857" y="5896365"/>
            <a:ext cx="537820" cy="537824"/>
          </a:xfrm>
          <a:prstGeom prst="ellipse">
            <a:avLst/>
          </a:prstGeom>
          <a:solidFill>
            <a:schemeClr val="accent4"/>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lIns="90000" tIns="46800" rIns="90000" bIns="46800" rtlCol="0" anchor="ctr">
            <a:no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zh-CN" altLang="en-US" dirty="0">
              <a:latin typeface="Impact" panose="020B0806030902050204" pitchFamily="34" charset="0"/>
            </a:endParaRPr>
          </a:p>
        </p:txBody>
      </p:sp>
      <p:sp>
        <p:nvSpPr>
          <p:cNvPr id="70" name="ïsļíďê">
            <a:extLst>
              <a:ext uri="{FF2B5EF4-FFF2-40B4-BE49-F238E27FC236}">
                <a16:creationId xmlns:a16="http://schemas.microsoft.com/office/drawing/2014/main" id="{3FCAAD1C-8C7C-B243-8FB8-285DE5A1B360}"/>
              </a:ext>
            </a:extLst>
          </p:cNvPr>
          <p:cNvSpPr/>
          <p:nvPr/>
        </p:nvSpPr>
        <p:spPr>
          <a:xfrm>
            <a:off x="1654857" y="1863861"/>
            <a:ext cx="537820" cy="537824"/>
          </a:xfrm>
          <a:prstGeom prst="ellipse">
            <a:avLst/>
          </a:prstGeom>
          <a:solidFill>
            <a:schemeClr val="accent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lIns="90000" tIns="46800" rIns="90000" bIns="46800" rtlCol="0" anchor="ctr">
            <a:no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zh-CN" altLang="en-US" dirty="0">
              <a:latin typeface="Impact" panose="020B0806030902050204" pitchFamily="34" charset="0"/>
            </a:endParaRPr>
          </a:p>
        </p:txBody>
      </p:sp>
      <p:sp>
        <p:nvSpPr>
          <p:cNvPr id="97" name="ï$ḻiḍê">
            <a:extLst>
              <a:ext uri="{FF2B5EF4-FFF2-40B4-BE49-F238E27FC236}">
                <a16:creationId xmlns:a16="http://schemas.microsoft.com/office/drawing/2014/main" id="{6A66D3B8-3A97-AE49-A6AD-1487B8921C69}"/>
              </a:ext>
            </a:extLst>
          </p:cNvPr>
          <p:cNvSpPr txBox="1"/>
          <p:nvPr/>
        </p:nvSpPr>
        <p:spPr bwMode="auto">
          <a:xfrm>
            <a:off x="2424098" y="1938317"/>
            <a:ext cx="2759893" cy="369332"/>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rIns="9000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eaLnBrk="1" hangingPunct="1">
              <a:lnSpc>
                <a:spcPct val="100000"/>
              </a:lnSpc>
              <a:spcBef>
                <a:spcPct val="0"/>
              </a:spcBef>
            </a:pPr>
            <a:r>
              <a:rPr lang="zh-CN" altLang="en-US" b="1" dirty="0">
                <a:solidFill>
                  <a:srgbClr val="183D5A"/>
                </a:solidFill>
              </a:rPr>
              <a:t>议员编号 </a:t>
            </a:r>
            <a:r>
              <a:rPr lang="en-US" altLang="zh-CN" b="1" dirty="0">
                <a:solidFill>
                  <a:srgbClr val="183D5A"/>
                </a:solidFill>
              </a:rPr>
              <a:t>u</a:t>
            </a:r>
            <a:r>
              <a:rPr lang="zh-CN" altLang="en-US" b="1" dirty="0">
                <a:solidFill>
                  <a:srgbClr val="183D5A"/>
                </a:solidFill>
              </a:rPr>
              <a:t>    议员编号 </a:t>
            </a:r>
            <a:r>
              <a:rPr lang="en-US" altLang="zh-CN" b="1" dirty="0">
                <a:solidFill>
                  <a:srgbClr val="183D5A"/>
                </a:solidFill>
              </a:rPr>
              <a:t>v</a:t>
            </a:r>
          </a:p>
        </p:txBody>
      </p:sp>
      <p:sp>
        <p:nvSpPr>
          <p:cNvPr id="98" name="iSľíḋê">
            <a:extLst>
              <a:ext uri="{FF2B5EF4-FFF2-40B4-BE49-F238E27FC236}">
                <a16:creationId xmlns:a16="http://schemas.microsoft.com/office/drawing/2014/main" id="{AC0DEB7A-F64E-0F4D-A3B1-A4953A3AED41}"/>
              </a:ext>
            </a:extLst>
          </p:cNvPr>
          <p:cNvSpPr txBox="1"/>
          <p:nvPr/>
        </p:nvSpPr>
        <p:spPr bwMode="auto">
          <a:xfrm>
            <a:off x="2429108" y="2589793"/>
            <a:ext cx="5200416" cy="369332"/>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rIns="9000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spcBef>
                <a:spcPct val="0"/>
              </a:spcBef>
            </a:pPr>
            <a:r>
              <a:rPr lang="en-US" altLang="zh-CN" b="1" dirty="0">
                <a:solidFill>
                  <a:schemeClr val="accent2"/>
                </a:solidFill>
              </a:rPr>
              <a:t>v </a:t>
            </a:r>
            <a:r>
              <a:rPr lang="zh-CN" altLang="en-US" b="1" dirty="0">
                <a:solidFill>
                  <a:schemeClr val="accent2"/>
                </a:solidFill>
              </a:rPr>
              <a:t>参与</a:t>
            </a:r>
            <a:r>
              <a:rPr lang="en-US" altLang="zh-CN" b="1" dirty="0">
                <a:solidFill>
                  <a:schemeClr val="accent2"/>
                </a:solidFill>
              </a:rPr>
              <a:t> u </a:t>
            </a:r>
            <a:r>
              <a:rPr lang="zh-CN" altLang="en-US" b="1" dirty="0">
                <a:solidFill>
                  <a:schemeClr val="accent2"/>
                </a:solidFill>
              </a:rPr>
              <a:t>发起的提案数 </a:t>
            </a:r>
            <a:r>
              <a:rPr lang="en-US" altLang="zh-CN" b="1" dirty="0">
                <a:solidFill>
                  <a:schemeClr val="accent2"/>
                </a:solidFill>
              </a:rPr>
              <a:t>   u </a:t>
            </a:r>
            <a:r>
              <a:rPr lang="zh-CN" altLang="en-US" b="1" dirty="0">
                <a:solidFill>
                  <a:schemeClr val="accent2"/>
                </a:solidFill>
              </a:rPr>
              <a:t>参与</a:t>
            </a:r>
            <a:r>
              <a:rPr lang="en-US" altLang="zh-CN" b="1" dirty="0">
                <a:solidFill>
                  <a:schemeClr val="accent2"/>
                </a:solidFill>
              </a:rPr>
              <a:t> v </a:t>
            </a:r>
            <a:r>
              <a:rPr lang="zh-CN" altLang="en-US" b="1" dirty="0">
                <a:solidFill>
                  <a:schemeClr val="accent2"/>
                </a:solidFill>
              </a:rPr>
              <a:t>发起的提案数 </a:t>
            </a:r>
            <a:endParaRPr lang="en-US" altLang="zh-CN" b="1" dirty="0">
              <a:solidFill>
                <a:schemeClr val="accent2"/>
              </a:solidFill>
            </a:endParaRPr>
          </a:p>
        </p:txBody>
      </p:sp>
      <p:sp>
        <p:nvSpPr>
          <p:cNvPr id="99" name="íşļiḑè">
            <a:extLst>
              <a:ext uri="{FF2B5EF4-FFF2-40B4-BE49-F238E27FC236}">
                <a16:creationId xmlns:a16="http://schemas.microsoft.com/office/drawing/2014/main" id="{44D60789-2C22-9E4E-89CE-C05A6068CBCF}"/>
              </a:ext>
            </a:extLst>
          </p:cNvPr>
          <p:cNvSpPr txBox="1"/>
          <p:nvPr/>
        </p:nvSpPr>
        <p:spPr bwMode="auto">
          <a:xfrm>
            <a:off x="2429108" y="3040608"/>
            <a:ext cx="4026899" cy="369332"/>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rIns="9000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eaLnBrk="1" hangingPunct="1">
              <a:lnSpc>
                <a:spcPct val="100000"/>
              </a:lnSpc>
              <a:spcBef>
                <a:spcPct val="0"/>
              </a:spcBef>
            </a:pPr>
            <a:r>
              <a:rPr lang="en-US" altLang="zh-CN" b="1" dirty="0">
                <a:solidFill>
                  <a:srgbClr val="299195"/>
                </a:solidFill>
              </a:rPr>
              <a:t>u v </a:t>
            </a:r>
            <a:r>
              <a:rPr lang="zh-CN" altLang="en-US" b="1" dirty="0">
                <a:solidFill>
                  <a:srgbClr val="299195"/>
                </a:solidFill>
              </a:rPr>
              <a:t>共同作为联合发起人的提案数</a:t>
            </a:r>
            <a:endParaRPr lang="en-US" altLang="zh-CN" b="1" dirty="0">
              <a:solidFill>
                <a:srgbClr val="299195"/>
              </a:solidFill>
            </a:endParaRPr>
          </a:p>
        </p:txBody>
      </p:sp>
      <p:sp>
        <p:nvSpPr>
          <p:cNvPr id="100" name="ïṣ1iḋê">
            <a:extLst>
              <a:ext uri="{FF2B5EF4-FFF2-40B4-BE49-F238E27FC236}">
                <a16:creationId xmlns:a16="http://schemas.microsoft.com/office/drawing/2014/main" id="{88B1D486-9F10-6C45-A5CA-669C3AB2ECD2}"/>
              </a:ext>
            </a:extLst>
          </p:cNvPr>
          <p:cNvSpPr txBox="1"/>
          <p:nvPr/>
        </p:nvSpPr>
        <p:spPr bwMode="auto">
          <a:xfrm>
            <a:off x="2435361" y="3860157"/>
            <a:ext cx="4293423" cy="369332"/>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rIns="9000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eaLnBrk="1" hangingPunct="1">
              <a:lnSpc>
                <a:spcPct val="100000"/>
              </a:lnSpc>
              <a:spcBef>
                <a:spcPct val="0"/>
              </a:spcBef>
            </a:pPr>
            <a:r>
              <a:rPr lang="en-US" altLang="zh-CN" b="1" dirty="0">
                <a:solidFill>
                  <a:schemeClr val="accent4"/>
                </a:solidFill>
              </a:rPr>
              <a:t>u </a:t>
            </a:r>
            <a:r>
              <a:rPr lang="zh-CN" altLang="en-US" b="1" dirty="0">
                <a:solidFill>
                  <a:schemeClr val="accent4"/>
                </a:solidFill>
              </a:rPr>
              <a:t>参与投票的提案数</a:t>
            </a:r>
            <a:r>
              <a:rPr lang="en-US" altLang="zh-CN" b="1" dirty="0">
                <a:solidFill>
                  <a:schemeClr val="accent4"/>
                </a:solidFill>
              </a:rPr>
              <a:t>    v </a:t>
            </a:r>
            <a:r>
              <a:rPr lang="zh-CN" altLang="en-US" b="1" dirty="0">
                <a:solidFill>
                  <a:schemeClr val="accent4"/>
                </a:solidFill>
              </a:rPr>
              <a:t>参与投票的提案数</a:t>
            </a:r>
            <a:endParaRPr lang="en-US" altLang="zh-CN" b="1" dirty="0">
              <a:solidFill>
                <a:schemeClr val="accent4"/>
              </a:solidFill>
            </a:endParaRPr>
          </a:p>
        </p:txBody>
      </p:sp>
      <p:sp>
        <p:nvSpPr>
          <p:cNvPr id="101" name="ïṣ1iḋê">
            <a:extLst>
              <a:ext uri="{FF2B5EF4-FFF2-40B4-BE49-F238E27FC236}">
                <a16:creationId xmlns:a16="http://schemas.microsoft.com/office/drawing/2014/main" id="{88FEE87C-975C-514A-A506-E2CF70BE037F}"/>
              </a:ext>
            </a:extLst>
          </p:cNvPr>
          <p:cNvSpPr txBox="1"/>
          <p:nvPr/>
        </p:nvSpPr>
        <p:spPr bwMode="auto">
          <a:xfrm>
            <a:off x="2430547" y="4312638"/>
            <a:ext cx="4293423" cy="369332"/>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rIns="9000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eaLnBrk="1" hangingPunct="1">
              <a:lnSpc>
                <a:spcPct val="100000"/>
              </a:lnSpc>
              <a:spcBef>
                <a:spcPct val="0"/>
              </a:spcBef>
            </a:pPr>
            <a:r>
              <a:rPr lang="en-US" altLang="zh-CN" b="1" dirty="0">
                <a:solidFill>
                  <a:schemeClr val="accent4"/>
                </a:solidFill>
              </a:rPr>
              <a:t>u v </a:t>
            </a:r>
            <a:r>
              <a:rPr lang="zh-CN" altLang="en-US" b="1" dirty="0">
                <a:solidFill>
                  <a:schemeClr val="accent4"/>
                </a:solidFill>
              </a:rPr>
              <a:t>共同参与投票的提案数</a:t>
            </a:r>
            <a:endParaRPr lang="en-US" altLang="zh-CN" b="1" dirty="0">
              <a:solidFill>
                <a:schemeClr val="accent4"/>
              </a:solidFill>
            </a:endParaRPr>
          </a:p>
        </p:txBody>
      </p:sp>
      <p:sp>
        <p:nvSpPr>
          <p:cNvPr id="102" name="ïṣ1iḋê">
            <a:extLst>
              <a:ext uri="{FF2B5EF4-FFF2-40B4-BE49-F238E27FC236}">
                <a16:creationId xmlns:a16="http://schemas.microsoft.com/office/drawing/2014/main" id="{61501251-502C-0A42-872B-8BA81BF8A0D5}"/>
              </a:ext>
            </a:extLst>
          </p:cNvPr>
          <p:cNvSpPr txBox="1"/>
          <p:nvPr/>
        </p:nvSpPr>
        <p:spPr bwMode="auto">
          <a:xfrm>
            <a:off x="2439282" y="4765119"/>
            <a:ext cx="4293423" cy="369332"/>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rIns="9000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eaLnBrk="1" hangingPunct="1">
              <a:lnSpc>
                <a:spcPct val="100000"/>
              </a:lnSpc>
              <a:spcBef>
                <a:spcPct val="0"/>
              </a:spcBef>
            </a:pPr>
            <a:r>
              <a:rPr lang="en-US" altLang="zh-CN" b="1" dirty="0">
                <a:solidFill>
                  <a:schemeClr val="accent4"/>
                </a:solidFill>
              </a:rPr>
              <a:t>u v </a:t>
            </a:r>
            <a:r>
              <a:rPr lang="zh-CN" altLang="en-US" b="1" dirty="0">
                <a:solidFill>
                  <a:schemeClr val="accent4"/>
                </a:solidFill>
              </a:rPr>
              <a:t>共同参与投票的提案中的决策距离</a:t>
            </a:r>
            <a:endParaRPr lang="en-US" altLang="zh-CN" b="1" dirty="0">
              <a:solidFill>
                <a:schemeClr val="accent4"/>
              </a:solidFill>
            </a:endParaRPr>
          </a:p>
        </p:txBody>
      </p:sp>
      <p:sp>
        <p:nvSpPr>
          <p:cNvPr id="103" name="ïṣ1iḋê">
            <a:extLst>
              <a:ext uri="{FF2B5EF4-FFF2-40B4-BE49-F238E27FC236}">
                <a16:creationId xmlns:a16="http://schemas.microsoft.com/office/drawing/2014/main" id="{63504AB6-9126-D34A-9B14-94EE9F17E8D2}"/>
              </a:ext>
            </a:extLst>
          </p:cNvPr>
          <p:cNvSpPr txBox="1"/>
          <p:nvPr/>
        </p:nvSpPr>
        <p:spPr bwMode="auto">
          <a:xfrm>
            <a:off x="2439281" y="5215934"/>
            <a:ext cx="7334931" cy="369332"/>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rIns="9000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eaLnBrk="1" hangingPunct="1">
              <a:lnSpc>
                <a:spcPct val="100000"/>
              </a:lnSpc>
              <a:spcBef>
                <a:spcPct val="0"/>
              </a:spcBef>
            </a:pPr>
            <a:r>
              <a:rPr lang="en-US" altLang="zh-CN" b="1" dirty="0">
                <a:solidFill>
                  <a:schemeClr val="accent4"/>
                </a:solidFill>
              </a:rPr>
              <a:t>u v </a:t>
            </a:r>
            <a:r>
              <a:rPr lang="zh-CN" altLang="en-US" b="1" dirty="0">
                <a:solidFill>
                  <a:schemeClr val="accent4"/>
                </a:solidFill>
              </a:rPr>
              <a:t>共同参与共同参与投票的各类提案数</a:t>
            </a:r>
            <a:r>
              <a:rPr lang="zh-CN" altLang="en" b="1" dirty="0">
                <a:solidFill>
                  <a:schemeClr val="accent4"/>
                </a:solidFill>
              </a:rPr>
              <a:t>（</a:t>
            </a:r>
            <a:r>
              <a:rPr lang="en" altLang="zh-CN" b="1" dirty="0">
                <a:solidFill>
                  <a:schemeClr val="accent4"/>
                </a:solidFill>
              </a:rPr>
              <a:t>'a'</a:t>
            </a:r>
            <a:r>
              <a:rPr lang="zh-CN" altLang="en" b="1" dirty="0">
                <a:solidFill>
                  <a:schemeClr val="accent4"/>
                </a:solidFill>
              </a:rPr>
              <a:t>，</a:t>
            </a:r>
            <a:r>
              <a:rPr lang="en" altLang="zh-CN" b="1" dirty="0">
                <a:solidFill>
                  <a:schemeClr val="accent4"/>
                </a:solidFill>
              </a:rPr>
              <a:t>'b'</a:t>
            </a:r>
            <a:r>
              <a:rPr lang="zh-CN" altLang="en" b="1" dirty="0">
                <a:solidFill>
                  <a:schemeClr val="accent4"/>
                </a:solidFill>
              </a:rPr>
              <a:t>，</a:t>
            </a:r>
            <a:r>
              <a:rPr lang="en" altLang="zh-CN" b="1" dirty="0">
                <a:solidFill>
                  <a:schemeClr val="accent4"/>
                </a:solidFill>
              </a:rPr>
              <a:t>'c'</a:t>
            </a:r>
            <a:r>
              <a:rPr lang="zh-CN" altLang="en" b="1" dirty="0">
                <a:solidFill>
                  <a:schemeClr val="accent4"/>
                </a:solidFill>
              </a:rPr>
              <a:t>，</a:t>
            </a:r>
            <a:r>
              <a:rPr lang="en" altLang="zh-CN" b="1" dirty="0">
                <a:solidFill>
                  <a:schemeClr val="accent4"/>
                </a:solidFill>
              </a:rPr>
              <a:t>'d'</a:t>
            </a:r>
            <a:r>
              <a:rPr lang="zh-CN" altLang="en" b="1" dirty="0">
                <a:solidFill>
                  <a:schemeClr val="accent4"/>
                </a:solidFill>
              </a:rPr>
              <a:t>，</a:t>
            </a:r>
            <a:r>
              <a:rPr lang="en" altLang="zh-CN" b="1" dirty="0">
                <a:solidFill>
                  <a:schemeClr val="accent4"/>
                </a:solidFill>
              </a:rPr>
              <a:t>'e'</a:t>
            </a:r>
            <a:r>
              <a:rPr lang="zh-CN" altLang="en" b="1" dirty="0">
                <a:solidFill>
                  <a:schemeClr val="accent4"/>
                </a:solidFill>
              </a:rPr>
              <a:t>，</a:t>
            </a:r>
            <a:r>
              <a:rPr lang="en" altLang="zh-CN" b="1" dirty="0">
                <a:solidFill>
                  <a:schemeClr val="accent4"/>
                </a:solidFill>
              </a:rPr>
              <a:t>'f'</a:t>
            </a:r>
            <a:r>
              <a:rPr lang="zh-CN" altLang="en" b="1" dirty="0">
                <a:solidFill>
                  <a:schemeClr val="accent4"/>
                </a:solidFill>
              </a:rPr>
              <a:t>，</a:t>
            </a:r>
            <a:r>
              <a:rPr lang="en" altLang="zh-CN" b="1" dirty="0">
                <a:solidFill>
                  <a:schemeClr val="accent4"/>
                </a:solidFill>
              </a:rPr>
              <a:t>'g'</a:t>
            </a:r>
            <a:r>
              <a:rPr lang="zh-CN" altLang="en" b="1" dirty="0">
                <a:solidFill>
                  <a:schemeClr val="accent4"/>
                </a:solidFill>
              </a:rPr>
              <a:t>，</a:t>
            </a:r>
            <a:r>
              <a:rPr lang="en" altLang="zh-CN" b="1" dirty="0">
                <a:solidFill>
                  <a:schemeClr val="accent4"/>
                </a:solidFill>
              </a:rPr>
              <a:t>'h'</a:t>
            </a:r>
            <a:r>
              <a:rPr lang="zh-CN" altLang="en" b="1" dirty="0">
                <a:solidFill>
                  <a:schemeClr val="accent4"/>
                </a:solidFill>
              </a:rPr>
              <a:t>）</a:t>
            </a:r>
            <a:endParaRPr lang="en-US" altLang="zh-CN" b="1" dirty="0">
              <a:solidFill>
                <a:schemeClr val="accent4"/>
              </a:solidFill>
            </a:endParaRPr>
          </a:p>
        </p:txBody>
      </p:sp>
      <p:sp>
        <p:nvSpPr>
          <p:cNvPr id="104" name="ïṣ1iḋê">
            <a:extLst>
              <a:ext uri="{FF2B5EF4-FFF2-40B4-BE49-F238E27FC236}">
                <a16:creationId xmlns:a16="http://schemas.microsoft.com/office/drawing/2014/main" id="{A3C8E74F-6A6B-6C4C-A3AE-1C7961BF8E4B}"/>
              </a:ext>
            </a:extLst>
          </p:cNvPr>
          <p:cNvSpPr txBox="1"/>
          <p:nvPr/>
        </p:nvSpPr>
        <p:spPr bwMode="auto">
          <a:xfrm>
            <a:off x="2448955" y="5680816"/>
            <a:ext cx="7178555" cy="751329"/>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rIns="9000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eaLnBrk="1" hangingPunct="1">
              <a:lnSpc>
                <a:spcPct val="100000"/>
              </a:lnSpc>
              <a:spcBef>
                <a:spcPct val="0"/>
              </a:spcBef>
            </a:pPr>
            <a:r>
              <a:rPr lang="en-US" altLang="zh-CN" b="1" dirty="0">
                <a:solidFill>
                  <a:schemeClr val="accent4"/>
                </a:solidFill>
              </a:rPr>
              <a:t>u v </a:t>
            </a:r>
            <a:r>
              <a:rPr lang="zh-CN" altLang="en-US" b="1" dirty="0">
                <a:solidFill>
                  <a:schemeClr val="accent4"/>
                </a:solidFill>
              </a:rPr>
              <a:t>共同参与共同参与投票的各类提案中的决策距离 </a:t>
            </a:r>
            <a:r>
              <a:rPr lang="zh-CN" altLang="en" b="1" dirty="0">
                <a:solidFill>
                  <a:schemeClr val="accent4"/>
                </a:solidFill>
              </a:rPr>
              <a:t>（</a:t>
            </a:r>
            <a:r>
              <a:rPr lang="en" altLang="zh-CN" b="1" dirty="0">
                <a:solidFill>
                  <a:schemeClr val="accent4"/>
                </a:solidFill>
              </a:rPr>
              <a:t>'a'</a:t>
            </a:r>
            <a:r>
              <a:rPr lang="zh-CN" altLang="en" b="1" dirty="0">
                <a:solidFill>
                  <a:schemeClr val="accent4"/>
                </a:solidFill>
              </a:rPr>
              <a:t>，</a:t>
            </a:r>
            <a:r>
              <a:rPr lang="en" altLang="zh-CN" b="1" dirty="0">
                <a:solidFill>
                  <a:schemeClr val="accent4"/>
                </a:solidFill>
              </a:rPr>
              <a:t>'b'</a:t>
            </a:r>
            <a:r>
              <a:rPr lang="zh-CN" altLang="en" b="1" dirty="0">
                <a:solidFill>
                  <a:schemeClr val="accent4"/>
                </a:solidFill>
              </a:rPr>
              <a:t>，</a:t>
            </a:r>
            <a:r>
              <a:rPr lang="en" altLang="zh-CN" b="1" dirty="0">
                <a:solidFill>
                  <a:schemeClr val="accent4"/>
                </a:solidFill>
              </a:rPr>
              <a:t>'c'</a:t>
            </a:r>
            <a:r>
              <a:rPr lang="zh-CN" altLang="en" b="1" dirty="0">
                <a:solidFill>
                  <a:schemeClr val="accent4"/>
                </a:solidFill>
              </a:rPr>
              <a:t>，</a:t>
            </a:r>
            <a:r>
              <a:rPr lang="en" altLang="zh-CN" b="1" dirty="0">
                <a:solidFill>
                  <a:schemeClr val="accent4"/>
                </a:solidFill>
              </a:rPr>
              <a:t>'d'</a:t>
            </a:r>
            <a:r>
              <a:rPr lang="zh-CN" altLang="en" b="1" dirty="0">
                <a:solidFill>
                  <a:schemeClr val="accent4"/>
                </a:solidFill>
              </a:rPr>
              <a:t>，</a:t>
            </a:r>
            <a:r>
              <a:rPr lang="en" altLang="zh-CN" b="1" dirty="0">
                <a:solidFill>
                  <a:schemeClr val="accent4"/>
                </a:solidFill>
              </a:rPr>
              <a:t>'e'</a:t>
            </a:r>
            <a:r>
              <a:rPr lang="zh-CN" altLang="en" b="1" dirty="0">
                <a:solidFill>
                  <a:schemeClr val="accent4"/>
                </a:solidFill>
              </a:rPr>
              <a:t>，</a:t>
            </a:r>
            <a:r>
              <a:rPr lang="en" altLang="zh-CN" b="1" dirty="0">
                <a:solidFill>
                  <a:schemeClr val="accent4"/>
                </a:solidFill>
              </a:rPr>
              <a:t>'f'</a:t>
            </a:r>
            <a:r>
              <a:rPr lang="zh-CN" altLang="en" b="1" dirty="0">
                <a:solidFill>
                  <a:schemeClr val="accent4"/>
                </a:solidFill>
              </a:rPr>
              <a:t>，</a:t>
            </a:r>
            <a:r>
              <a:rPr lang="en" altLang="zh-CN" b="1" dirty="0">
                <a:solidFill>
                  <a:schemeClr val="accent4"/>
                </a:solidFill>
              </a:rPr>
              <a:t>'g'</a:t>
            </a:r>
            <a:r>
              <a:rPr lang="zh-CN" altLang="en" b="1" dirty="0">
                <a:solidFill>
                  <a:schemeClr val="accent4"/>
                </a:solidFill>
              </a:rPr>
              <a:t>，</a:t>
            </a:r>
            <a:r>
              <a:rPr lang="en" altLang="zh-CN" b="1" dirty="0">
                <a:solidFill>
                  <a:schemeClr val="accent4"/>
                </a:solidFill>
              </a:rPr>
              <a:t>'h'</a:t>
            </a:r>
            <a:r>
              <a:rPr lang="zh-CN" altLang="en" b="1" dirty="0">
                <a:solidFill>
                  <a:schemeClr val="accent4"/>
                </a:solidFill>
              </a:rPr>
              <a:t>）</a:t>
            </a:r>
            <a:endParaRPr lang="en-US" altLang="zh-CN" b="1" dirty="0">
              <a:solidFill>
                <a:schemeClr val="accent4"/>
              </a:solidFill>
            </a:endParaRPr>
          </a:p>
        </p:txBody>
      </p:sp>
    </p:spTree>
    <p:extLst>
      <p:ext uri="{BB962C8B-B14F-4D97-AF65-F5344CB8AC3E}">
        <p14:creationId xmlns:p14="http://schemas.microsoft.com/office/powerpoint/2010/main" val="19749722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5DD3DB80-B894-403A-B48E-6FDC1A72010E}" type="slidenum">
              <a:rPr lang="zh-CN" altLang="en-US" smtClean="0"/>
              <a:t>12</a:t>
            </a:fld>
            <a:endParaRPr lang="zh-CN" altLang="en-US"/>
          </a:p>
        </p:txBody>
      </p:sp>
      <p:pic>
        <p:nvPicPr>
          <p:cNvPr id="6" name="图片 5" descr="C:\Users\xin\Desktop\中科大.png中科大"/>
          <p:cNvPicPr>
            <a:picLocks noChangeAspect="1"/>
          </p:cNvPicPr>
          <p:nvPr/>
        </p:nvPicPr>
        <p:blipFill>
          <a:blip r:embed="rId3"/>
          <a:srcRect/>
          <a:stretch>
            <a:fillRect/>
          </a:stretch>
        </p:blipFill>
        <p:spPr>
          <a:xfrm>
            <a:off x="10857865" y="252730"/>
            <a:ext cx="878840" cy="879475"/>
          </a:xfrm>
          <a:prstGeom prst="rect">
            <a:avLst/>
          </a:prstGeom>
        </p:spPr>
      </p:pic>
      <p:sp>
        <p:nvSpPr>
          <p:cNvPr id="223" name="标题 1">
            <a:extLst>
              <a:ext uri="{FF2B5EF4-FFF2-40B4-BE49-F238E27FC236}">
                <a16:creationId xmlns:a16="http://schemas.microsoft.com/office/drawing/2014/main" id="{315BE521-F994-AE49-8AD8-ABA4A9375EED}"/>
              </a:ext>
            </a:extLst>
          </p:cNvPr>
          <p:cNvSpPr>
            <a:spLocks noGrp="1"/>
          </p:cNvSpPr>
          <p:nvPr>
            <p:ph type="title"/>
          </p:nvPr>
        </p:nvSpPr>
        <p:spPr>
          <a:xfrm>
            <a:off x="669924" y="1"/>
            <a:ext cx="10850563" cy="1028699"/>
          </a:xfrm>
        </p:spPr>
        <p:txBody>
          <a:bodyPr/>
          <a:lstStyle/>
          <a:p>
            <a:r>
              <a:rPr lang="en-US" altLang="zh-CN" dirty="0"/>
              <a:t>02</a:t>
            </a:r>
            <a:r>
              <a:rPr lang="zh-CN" altLang="en-US" dirty="0"/>
              <a:t>   社交网络设计 </a:t>
            </a:r>
            <a:r>
              <a:rPr lang="en-US" altLang="zh-CN" dirty="0"/>
              <a:t>–</a:t>
            </a:r>
            <a:r>
              <a:rPr lang="zh-CN" altLang="en-US" dirty="0"/>
              <a:t> 投票决策距离</a:t>
            </a:r>
          </a:p>
        </p:txBody>
      </p:sp>
      <p:sp>
        <p:nvSpPr>
          <p:cNvPr id="20" name="íšḷíḑè">
            <a:extLst>
              <a:ext uri="{FF2B5EF4-FFF2-40B4-BE49-F238E27FC236}">
                <a16:creationId xmlns:a16="http://schemas.microsoft.com/office/drawing/2014/main" id="{787A5231-8A1F-E749-B5F3-6E45DCA83BCF}"/>
              </a:ext>
            </a:extLst>
          </p:cNvPr>
          <p:cNvSpPr/>
          <p:nvPr/>
        </p:nvSpPr>
        <p:spPr>
          <a:xfrm>
            <a:off x="10686254" y="1099610"/>
            <a:ext cx="2288902" cy="5758390"/>
          </a:xfrm>
          <a:custGeom>
            <a:avLst/>
            <a:gdLst>
              <a:gd name="connsiteX0" fmla="*/ 982449 w 1382890"/>
              <a:gd name="connsiteY0" fmla="*/ 3543487 h 3594532"/>
              <a:gd name="connsiteX1" fmla="*/ 572874 w 1382890"/>
              <a:gd name="connsiteY1" fmla="*/ 3553012 h 3594532"/>
              <a:gd name="connsiteX2" fmla="*/ 372849 w 1382890"/>
              <a:gd name="connsiteY2" fmla="*/ 3038662 h 3594532"/>
              <a:gd name="connsiteX3" fmla="*/ 725274 w 1382890"/>
              <a:gd name="connsiteY3" fmla="*/ 2343337 h 3594532"/>
              <a:gd name="connsiteX4" fmla="*/ 515724 w 1382890"/>
              <a:gd name="connsiteY4" fmla="*/ 1838512 h 3594532"/>
              <a:gd name="connsiteX5" fmla="*/ 1374 w 1382890"/>
              <a:gd name="connsiteY5" fmla="*/ 1809937 h 3594532"/>
              <a:gd name="connsiteX6" fmla="*/ 372849 w 1382890"/>
              <a:gd name="connsiteY6" fmla="*/ 1705162 h 3594532"/>
              <a:gd name="connsiteX7" fmla="*/ 620499 w 1382890"/>
              <a:gd name="connsiteY7" fmla="*/ 1838512 h 3594532"/>
              <a:gd name="connsiteX8" fmla="*/ 668124 w 1382890"/>
              <a:gd name="connsiteY8" fmla="*/ 1609912 h 3594532"/>
              <a:gd name="connsiteX9" fmla="*/ 801474 w 1382890"/>
              <a:gd name="connsiteY9" fmla="*/ 1295587 h 3594532"/>
              <a:gd name="connsiteX10" fmla="*/ 744324 w 1382890"/>
              <a:gd name="connsiteY10" fmla="*/ 771712 h 3594532"/>
              <a:gd name="connsiteX11" fmla="*/ 515724 w 1382890"/>
              <a:gd name="connsiteY11" fmla="*/ 628837 h 3594532"/>
              <a:gd name="connsiteX12" fmla="*/ 668124 w 1382890"/>
              <a:gd name="connsiteY12" fmla="*/ 628837 h 3594532"/>
              <a:gd name="connsiteX13" fmla="*/ 744324 w 1382890"/>
              <a:gd name="connsiteY13" fmla="*/ 714562 h 3594532"/>
              <a:gd name="connsiteX14" fmla="*/ 849099 w 1382890"/>
              <a:gd name="connsiteY14" fmla="*/ 187 h 3594532"/>
              <a:gd name="connsiteX15" fmla="*/ 810999 w 1382890"/>
              <a:gd name="connsiteY15" fmla="*/ 647887 h 3594532"/>
              <a:gd name="connsiteX16" fmla="*/ 887199 w 1382890"/>
              <a:gd name="connsiteY16" fmla="*/ 1038412 h 3594532"/>
              <a:gd name="connsiteX17" fmla="*/ 915774 w 1382890"/>
              <a:gd name="connsiteY17" fmla="*/ 1286062 h 3594532"/>
              <a:gd name="connsiteX18" fmla="*/ 1087224 w 1382890"/>
              <a:gd name="connsiteY18" fmla="*/ 1152712 h 3594532"/>
              <a:gd name="connsiteX19" fmla="*/ 1315824 w 1382890"/>
              <a:gd name="connsiteY19" fmla="*/ 1133662 h 3594532"/>
              <a:gd name="connsiteX20" fmla="*/ 1068174 w 1382890"/>
              <a:gd name="connsiteY20" fmla="*/ 1190812 h 3594532"/>
              <a:gd name="connsiteX21" fmla="*/ 858624 w 1382890"/>
              <a:gd name="connsiteY21" fmla="*/ 1495612 h 3594532"/>
              <a:gd name="connsiteX22" fmla="*/ 801474 w 1382890"/>
              <a:gd name="connsiteY22" fmla="*/ 1857562 h 3594532"/>
              <a:gd name="connsiteX23" fmla="*/ 953874 w 1382890"/>
              <a:gd name="connsiteY23" fmla="*/ 2314762 h 3594532"/>
              <a:gd name="connsiteX24" fmla="*/ 877674 w 1382890"/>
              <a:gd name="connsiteY24" fmla="*/ 2552887 h 3594532"/>
              <a:gd name="connsiteX25" fmla="*/ 1191999 w 1382890"/>
              <a:gd name="connsiteY25" fmla="*/ 2495737 h 3594532"/>
              <a:gd name="connsiteX26" fmla="*/ 1382499 w 1382890"/>
              <a:gd name="connsiteY26" fmla="*/ 2590987 h 3594532"/>
              <a:gd name="connsiteX27" fmla="*/ 1144374 w 1382890"/>
              <a:gd name="connsiteY27" fmla="*/ 2533837 h 3594532"/>
              <a:gd name="connsiteX28" fmla="*/ 810999 w 1382890"/>
              <a:gd name="connsiteY28" fmla="*/ 2695762 h 3594532"/>
              <a:gd name="connsiteX29" fmla="*/ 668124 w 1382890"/>
              <a:gd name="connsiteY29" fmla="*/ 3048187 h 3594532"/>
              <a:gd name="connsiteX30" fmla="*/ 896724 w 1382890"/>
              <a:gd name="connsiteY30" fmla="*/ 3381562 h 3594532"/>
              <a:gd name="connsiteX31" fmla="*/ 982449 w 1382890"/>
              <a:gd name="connsiteY31" fmla="*/ 3543487 h 3594532"/>
              <a:gd name="connsiteX0-1" fmla="*/ 982886 w 1383327"/>
              <a:gd name="connsiteY0-2" fmla="*/ 3543487 h 3594532"/>
              <a:gd name="connsiteX1-3" fmla="*/ 573311 w 1383327"/>
              <a:gd name="connsiteY1-4" fmla="*/ 3553012 h 3594532"/>
              <a:gd name="connsiteX2-5" fmla="*/ 373286 w 1383327"/>
              <a:gd name="connsiteY2-6" fmla="*/ 3038662 h 3594532"/>
              <a:gd name="connsiteX3-7" fmla="*/ 725711 w 1383327"/>
              <a:gd name="connsiteY3-8" fmla="*/ 2343337 h 3594532"/>
              <a:gd name="connsiteX4-9" fmla="*/ 539021 w 1383327"/>
              <a:gd name="connsiteY4-10" fmla="*/ 1884232 h 3594532"/>
              <a:gd name="connsiteX5-11" fmla="*/ 1811 w 1383327"/>
              <a:gd name="connsiteY5-12" fmla="*/ 1809937 h 3594532"/>
              <a:gd name="connsiteX6-13" fmla="*/ 373286 w 1383327"/>
              <a:gd name="connsiteY6-14" fmla="*/ 1705162 h 3594532"/>
              <a:gd name="connsiteX7-15" fmla="*/ 620936 w 1383327"/>
              <a:gd name="connsiteY7-16" fmla="*/ 1838512 h 3594532"/>
              <a:gd name="connsiteX8-17" fmla="*/ 668561 w 1383327"/>
              <a:gd name="connsiteY8-18" fmla="*/ 1609912 h 3594532"/>
              <a:gd name="connsiteX9-19" fmla="*/ 801911 w 1383327"/>
              <a:gd name="connsiteY9-20" fmla="*/ 1295587 h 3594532"/>
              <a:gd name="connsiteX10-21" fmla="*/ 744761 w 1383327"/>
              <a:gd name="connsiteY10-22" fmla="*/ 771712 h 3594532"/>
              <a:gd name="connsiteX11-23" fmla="*/ 516161 w 1383327"/>
              <a:gd name="connsiteY11-24" fmla="*/ 628837 h 3594532"/>
              <a:gd name="connsiteX12-25" fmla="*/ 668561 w 1383327"/>
              <a:gd name="connsiteY12-26" fmla="*/ 628837 h 3594532"/>
              <a:gd name="connsiteX13-27" fmla="*/ 744761 w 1383327"/>
              <a:gd name="connsiteY13-28" fmla="*/ 714562 h 3594532"/>
              <a:gd name="connsiteX14-29" fmla="*/ 849536 w 1383327"/>
              <a:gd name="connsiteY14-30" fmla="*/ 187 h 3594532"/>
              <a:gd name="connsiteX15-31" fmla="*/ 811436 w 1383327"/>
              <a:gd name="connsiteY15-32" fmla="*/ 647887 h 3594532"/>
              <a:gd name="connsiteX16-33" fmla="*/ 887636 w 1383327"/>
              <a:gd name="connsiteY16-34" fmla="*/ 1038412 h 3594532"/>
              <a:gd name="connsiteX17-35" fmla="*/ 916211 w 1383327"/>
              <a:gd name="connsiteY17-36" fmla="*/ 1286062 h 3594532"/>
              <a:gd name="connsiteX18-37" fmla="*/ 1087661 w 1383327"/>
              <a:gd name="connsiteY18-38" fmla="*/ 1152712 h 3594532"/>
              <a:gd name="connsiteX19-39" fmla="*/ 1316261 w 1383327"/>
              <a:gd name="connsiteY19-40" fmla="*/ 1133662 h 3594532"/>
              <a:gd name="connsiteX20-41" fmla="*/ 1068611 w 1383327"/>
              <a:gd name="connsiteY20-42" fmla="*/ 1190812 h 3594532"/>
              <a:gd name="connsiteX21-43" fmla="*/ 859061 w 1383327"/>
              <a:gd name="connsiteY21-44" fmla="*/ 1495612 h 3594532"/>
              <a:gd name="connsiteX22-45" fmla="*/ 801911 w 1383327"/>
              <a:gd name="connsiteY22-46" fmla="*/ 1857562 h 3594532"/>
              <a:gd name="connsiteX23-47" fmla="*/ 954311 w 1383327"/>
              <a:gd name="connsiteY23-48" fmla="*/ 2314762 h 3594532"/>
              <a:gd name="connsiteX24-49" fmla="*/ 878111 w 1383327"/>
              <a:gd name="connsiteY24-50" fmla="*/ 2552887 h 3594532"/>
              <a:gd name="connsiteX25-51" fmla="*/ 1192436 w 1383327"/>
              <a:gd name="connsiteY25-52" fmla="*/ 2495737 h 3594532"/>
              <a:gd name="connsiteX26-53" fmla="*/ 1382936 w 1383327"/>
              <a:gd name="connsiteY26-54" fmla="*/ 2590987 h 3594532"/>
              <a:gd name="connsiteX27-55" fmla="*/ 1144811 w 1383327"/>
              <a:gd name="connsiteY27-56" fmla="*/ 2533837 h 3594532"/>
              <a:gd name="connsiteX28-57" fmla="*/ 811436 w 1383327"/>
              <a:gd name="connsiteY28-58" fmla="*/ 2695762 h 3594532"/>
              <a:gd name="connsiteX29-59" fmla="*/ 668561 w 1383327"/>
              <a:gd name="connsiteY29-60" fmla="*/ 3048187 h 3594532"/>
              <a:gd name="connsiteX30-61" fmla="*/ 897161 w 1383327"/>
              <a:gd name="connsiteY30-62" fmla="*/ 3381562 h 3594532"/>
              <a:gd name="connsiteX31-63" fmla="*/ 982886 w 1383327"/>
              <a:gd name="connsiteY31-64" fmla="*/ 3543487 h 3594532"/>
              <a:gd name="connsiteX0-65" fmla="*/ 982886 w 1383327"/>
              <a:gd name="connsiteY0-66" fmla="*/ 3543487 h 3594532"/>
              <a:gd name="connsiteX1-67" fmla="*/ 573311 w 1383327"/>
              <a:gd name="connsiteY1-68" fmla="*/ 3553012 h 3594532"/>
              <a:gd name="connsiteX2-69" fmla="*/ 373286 w 1383327"/>
              <a:gd name="connsiteY2-70" fmla="*/ 3038662 h 3594532"/>
              <a:gd name="connsiteX3-71" fmla="*/ 725711 w 1383327"/>
              <a:gd name="connsiteY3-72" fmla="*/ 2343337 h 3594532"/>
              <a:gd name="connsiteX4-73" fmla="*/ 539021 w 1383327"/>
              <a:gd name="connsiteY4-74" fmla="*/ 1884232 h 3594532"/>
              <a:gd name="connsiteX5-75" fmla="*/ 1811 w 1383327"/>
              <a:gd name="connsiteY5-76" fmla="*/ 1809937 h 3594532"/>
              <a:gd name="connsiteX6-77" fmla="*/ 373286 w 1383327"/>
              <a:gd name="connsiteY6-78" fmla="*/ 1705162 h 3594532"/>
              <a:gd name="connsiteX7-79" fmla="*/ 620936 w 1383327"/>
              <a:gd name="connsiteY7-80" fmla="*/ 1838512 h 3594532"/>
              <a:gd name="connsiteX8-81" fmla="*/ 668561 w 1383327"/>
              <a:gd name="connsiteY8-82" fmla="*/ 1609912 h 3594532"/>
              <a:gd name="connsiteX9-83" fmla="*/ 801911 w 1383327"/>
              <a:gd name="connsiteY9-84" fmla="*/ 1295587 h 3594532"/>
              <a:gd name="connsiteX10-85" fmla="*/ 744761 w 1383327"/>
              <a:gd name="connsiteY10-86" fmla="*/ 771712 h 3594532"/>
              <a:gd name="connsiteX11-87" fmla="*/ 516161 w 1383327"/>
              <a:gd name="connsiteY11-88" fmla="*/ 628837 h 3594532"/>
              <a:gd name="connsiteX12-89" fmla="*/ 668561 w 1383327"/>
              <a:gd name="connsiteY12-90" fmla="*/ 628837 h 3594532"/>
              <a:gd name="connsiteX13-91" fmla="*/ 744761 w 1383327"/>
              <a:gd name="connsiteY13-92" fmla="*/ 714562 h 3594532"/>
              <a:gd name="connsiteX14-93" fmla="*/ 849536 w 1383327"/>
              <a:gd name="connsiteY14-94" fmla="*/ 187 h 3594532"/>
              <a:gd name="connsiteX15-95" fmla="*/ 811436 w 1383327"/>
              <a:gd name="connsiteY15-96" fmla="*/ 647887 h 3594532"/>
              <a:gd name="connsiteX16-97" fmla="*/ 887636 w 1383327"/>
              <a:gd name="connsiteY16-98" fmla="*/ 1038412 h 3594532"/>
              <a:gd name="connsiteX17-99" fmla="*/ 916211 w 1383327"/>
              <a:gd name="connsiteY17-100" fmla="*/ 1286062 h 3594532"/>
              <a:gd name="connsiteX18-101" fmla="*/ 1087661 w 1383327"/>
              <a:gd name="connsiteY18-102" fmla="*/ 1152712 h 3594532"/>
              <a:gd name="connsiteX19-103" fmla="*/ 1316261 w 1383327"/>
              <a:gd name="connsiteY19-104" fmla="*/ 1133662 h 3594532"/>
              <a:gd name="connsiteX20-105" fmla="*/ 1068611 w 1383327"/>
              <a:gd name="connsiteY20-106" fmla="*/ 1190812 h 3594532"/>
              <a:gd name="connsiteX21-107" fmla="*/ 859061 w 1383327"/>
              <a:gd name="connsiteY21-108" fmla="*/ 1495612 h 3594532"/>
              <a:gd name="connsiteX22-109" fmla="*/ 801911 w 1383327"/>
              <a:gd name="connsiteY22-110" fmla="*/ 1857562 h 3594532"/>
              <a:gd name="connsiteX23-111" fmla="*/ 954311 w 1383327"/>
              <a:gd name="connsiteY23-112" fmla="*/ 2314762 h 3594532"/>
              <a:gd name="connsiteX24-113" fmla="*/ 878111 w 1383327"/>
              <a:gd name="connsiteY24-114" fmla="*/ 2552887 h 3594532"/>
              <a:gd name="connsiteX25-115" fmla="*/ 1192436 w 1383327"/>
              <a:gd name="connsiteY25-116" fmla="*/ 2495737 h 3594532"/>
              <a:gd name="connsiteX26-117" fmla="*/ 1382936 w 1383327"/>
              <a:gd name="connsiteY26-118" fmla="*/ 2590987 h 3594532"/>
              <a:gd name="connsiteX27-119" fmla="*/ 1144811 w 1383327"/>
              <a:gd name="connsiteY27-120" fmla="*/ 2533837 h 3594532"/>
              <a:gd name="connsiteX28-121" fmla="*/ 811436 w 1383327"/>
              <a:gd name="connsiteY28-122" fmla="*/ 2695762 h 3594532"/>
              <a:gd name="connsiteX29-123" fmla="*/ 668561 w 1383327"/>
              <a:gd name="connsiteY29-124" fmla="*/ 3048187 h 3594532"/>
              <a:gd name="connsiteX30-125" fmla="*/ 897161 w 1383327"/>
              <a:gd name="connsiteY30-126" fmla="*/ 3381562 h 3594532"/>
              <a:gd name="connsiteX31-127" fmla="*/ 982886 w 1383327"/>
              <a:gd name="connsiteY31-128" fmla="*/ 3543487 h 3594532"/>
              <a:gd name="connsiteX0-129" fmla="*/ 1005643 w 1406084"/>
              <a:gd name="connsiteY0-130" fmla="*/ 3543487 h 3594532"/>
              <a:gd name="connsiteX1-131" fmla="*/ 596068 w 1406084"/>
              <a:gd name="connsiteY1-132" fmla="*/ 3553012 h 3594532"/>
              <a:gd name="connsiteX2-133" fmla="*/ 396043 w 1406084"/>
              <a:gd name="connsiteY2-134" fmla="*/ 3038662 h 3594532"/>
              <a:gd name="connsiteX3-135" fmla="*/ 748468 w 1406084"/>
              <a:gd name="connsiteY3-136" fmla="*/ 2343337 h 3594532"/>
              <a:gd name="connsiteX4-137" fmla="*/ 561778 w 1406084"/>
              <a:gd name="connsiteY4-138" fmla="*/ 1884232 h 3594532"/>
              <a:gd name="connsiteX5-139" fmla="*/ 1708 w 1406084"/>
              <a:gd name="connsiteY5-140" fmla="*/ 1832797 h 3594532"/>
              <a:gd name="connsiteX6-141" fmla="*/ 396043 w 1406084"/>
              <a:gd name="connsiteY6-142" fmla="*/ 1705162 h 3594532"/>
              <a:gd name="connsiteX7-143" fmla="*/ 643693 w 1406084"/>
              <a:gd name="connsiteY7-144" fmla="*/ 1838512 h 3594532"/>
              <a:gd name="connsiteX8-145" fmla="*/ 691318 w 1406084"/>
              <a:gd name="connsiteY8-146" fmla="*/ 1609912 h 3594532"/>
              <a:gd name="connsiteX9-147" fmla="*/ 824668 w 1406084"/>
              <a:gd name="connsiteY9-148" fmla="*/ 1295587 h 3594532"/>
              <a:gd name="connsiteX10-149" fmla="*/ 767518 w 1406084"/>
              <a:gd name="connsiteY10-150" fmla="*/ 771712 h 3594532"/>
              <a:gd name="connsiteX11-151" fmla="*/ 538918 w 1406084"/>
              <a:gd name="connsiteY11-152" fmla="*/ 628837 h 3594532"/>
              <a:gd name="connsiteX12-153" fmla="*/ 691318 w 1406084"/>
              <a:gd name="connsiteY12-154" fmla="*/ 628837 h 3594532"/>
              <a:gd name="connsiteX13-155" fmla="*/ 767518 w 1406084"/>
              <a:gd name="connsiteY13-156" fmla="*/ 714562 h 3594532"/>
              <a:gd name="connsiteX14-157" fmla="*/ 872293 w 1406084"/>
              <a:gd name="connsiteY14-158" fmla="*/ 187 h 3594532"/>
              <a:gd name="connsiteX15-159" fmla="*/ 834193 w 1406084"/>
              <a:gd name="connsiteY15-160" fmla="*/ 647887 h 3594532"/>
              <a:gd name="connsiteX16-161" fmla="*/ 910393 w 1406084"/>
              <a:gd name="connsiteY16-162" fmla="*/ 1038412 h 3594532"/>
              <a:gd name="connsiteX17-163" fmla="*/ 938968 w 1406084"/>
              <a:gd name="connsiteY17-164" fmla="*/ 1286062 h 3594532"/>
              <a:gd name="connsiteX18-165" fmla="*/ 1110418 w 1406084"/>
              <a:gd name="connsiteY18-166" fmla="*/ 1152712 h 3594532"/>
              <a:gd name="connsiteX19-167" fmla="*/ 1339018 w 1406084"/>
              <a:gd name="connsiteY19-168" fmla="*/ 1133662 h 3594532"/>
              <a:gd name="connsiteX20-169" fmla="*/ 1091368 w 1406084"/>
              <a:gd name="connsiteY20-170" fmla="*/ 1190812 h 3594532"/>
              <a:gd name="connsiteX21-171" fmla="*/ 881818 w 1406084"/>
              <a:gd name="connsiteY21-172" fmla="*/ 1495612 h 3594532"/>
              <a:gd name="connsiteX22-173" fmla="*/ 824668 w 1406084"/>
              <a:gd name="connsiteY22-174" fmla="*/ 1857562 h 3594532"/>
              <a:gd name="connsiteX23-175" fmla="*/ 977068 w 1406084"/>
              <a:gd name="connsiteY23-176" fmla="*/ 2314762 h 3594532"/>
              <a:gd name="connsiteX24-177" fmla="*/ 900868 w 1406084"/>
              <a:gd name="connsiteY24-178" fmla="*/ 2552887 h 3594532"/>
              <a:gd name="connsiteX25-179" fmla="*/ 1215193 w 1406084"/>
              <a:gd name="connsiteY25-180" fmla="*/ 2495737 h 3594532"/>
              <a:gd name="connsiteX26-181" fmla="*/ 1405693 w 1406084"/>
              <a:gd name="connsiteY26-182" fmla="*/ 2590987 h 3594532"/>
              <a:gd name="connsiteX27-183" fmla="*/ 1167568 w 1406084"/>
              <a:gd name="connsiteY27-184" fmla="*/ 2533837 h 3594532"/>
              <a:gd name="connsiteX28-185" fmla="*/ 834193 w 1406084"/>
              <a:gd name="connsiteY28-186" fmla="*/ 2695762 h 3594532"/>
              <a:gd name="connsiteX29-187" fmla="*/ 691318 w 1406084"/>
              <a:gd name="connsiteY29-188" fmla="*/ 3048187 h 3594532"/>
              <a:gd name="connsiteX30-189" fmla="*/ 919918 w 1406084"/>
              <a:gd name="connsiteY30-190" fmla="*/ 3381562 h 3594532"/>
              <a:gd name="connsiteX31-191" fmla="*/ 1005643 w 1406084"/>
              <a:gd name="connsiteY31-192" fmla="*/ 3543487 h 3594532"/>
              <a:gd name="connsiteX0-193" fmla="*/ 1003993 w 1404434"/>
              <a:gd name="connsiteY0-194" fmla="*/ 3543487 h 3594532"/>
              <a:gd name="connsiteX1-195" fmla="*/ 594418 w 1404434"/>
              <a:gd name="connsiteY1-196" fmla="*/ 3553012 h 3594532"/>
              <a:gd name="connsiteX2-197" fmla="*/ 394393 w 1404434"/>
              <a:gd name="connsiteY2-198" fmla="*/ 3038662 h 3594532"/>
              <a:gd name="connsiteX3-199" fmla="*/ 746818 w 1404434"/>
              <a:gd name="connsiteY3-200" fmla="*/ 2343337 h 3594532"/>
              <a:gd name="connsiteX4-201" fmla="*/ 560128 w 1404434"/>
              <a:gd name="connsiteY4-202" fmla="*/ 1884232 h 3594532"/>
              <a:gd name="connsiteX5-203" fmla="*/ 58 w 1404434"/>
              <a:gd name="connsiteY5-204" fmla="*/ 1832797 h 3594532"/>
              <a:gd name="connsiteX6-205" fmla="*/ 394393 w 1404434"/>
              <a:gd name="connsiteY6-206" fmla="*/ 1705162 h 3594532"/>
              <a:gd name="connsiteX7-207" fmla="*/ 642043 w 1404434"/>
              <a:gd name="connsiteY7-208" fmla="*/ 1838512 h 3594532"/>
              <a:gd name="connsiteX8-209" fmla="*/ 689668 w 1404434"/>
              <a:gd name="connsiteY8-210" fmla="*/ 1609912 h 3594532"/>
              <a:gd name="connsiteX9-211" fmla="*/ 823018 w 1404434"/>
              <a:gd name="connsiteY9-212" fmla="*/ 1295587 h 3594532"/>
              <a:gd name="connsiteX10-213" fmla="*/ 765868 w 1404434"/>
              <a:gd name="connsiteY10-214" fmla="*/ 771712 h 3594532"/>
              <a:gd name="connsiteX11-215" fmla="*/ 537268 w 1404434"/>
              <a:gd name="connsiteY11-216" fmla="*/ 628837 h 3594532"/>
              <a:gd name="connsiteX12-217" fmla="*/ 689668 w 1404434"/>
              <a:gd name="connsiteY12-218" fmla="*/ 628837 h 3594532"/>
              <a:gd name="connsiteX13-219" fmla="*/ 765868 w 1404434"/>
              <a:gd name="connsiteY13-220" fmla="*/ 714562 h 3594532"/>
              <a:gd name="connsiteX14-221" fmla="*/ 870643 w 1404434"/>
              <a:gd name="connsiteY14-222" fmla="*/ 187 h 3594532"/>
              <a:gd name="connsiteX15-223" fmla="*/ 832543 w 1404434"/>
              <a:gd name="connsiteY15-224" fmla="*/ 647887 h 3594532"/>
              <a:gd name="connsiteX16-225" fmla="*/ 908743 w 1404434"/>
              <a:gd name="connsiteY16-226" fmla="*/ 1038412 h 3594532"/>
              <a:gd name="connsiteX17-227" fmla="*/ 937318 w 1404434"/>
              <a:gd name="connsiteY17-228" fmla="*/ 1286062 h 3594532"/>
              <a:gd name="connsiteX18-229" fmla="*/ 1108768 w 1404434"/>
              <a:gd name="connsiteY18-230" fmla="*/ 1152712 h 3594532"/>
              <a:gd name="connsiteX19-231" fmla="*/ 1337368 w 1404434"/>
              <a:gd name="connsiteY19-232" fmla="*/ 1133662 h 3594532"/>
              <a:gd name="connsiteX20-233" fmla="*/ 1089718 w 1404434"/>
              <a:gd name="connsiteY20-234" fmla="*/ 1190812 h 3594532"/>
              <a:gd name="connsiteX21-235" fmla="*/ 880168 w 1404434"/>
              <a:gd name="connsiteY21-236" fmla="*/ 1495612 h 3594532"/>
              <a:gd name="connsiteX22-237" fmla="*/ 823018 w 1404434"/>
              <a:gd name="connsiteY22-238" fmla="*/ 1857562 h 3594532"/>
              <a:gd name="connsiteX23-239" fmla="*/ 975418 w 1404434"/>
              <a:gd name="connsiteY23-240" fmla="*/ 2314762 h 3594532"/>
              <a:gd name="connsiteX24-241" fmla="*/ 899218 w 1404434"/>
              <a:gd name="connsiteY24-242" fmla="*/ 2552887 h 3594532"/>
              <a:gd name="connsiteX25-243" fmla="*/ 1213543 w 1404434"/>
              <a:gd name="connsiteY25-244" fmla="*/ 2495737 h 3594532"/>
              <a:gd name="connsiteX26-245" fmla="*/ 1404043 w 1404434"/>
              <a:gd name="connsiteY26-246" fmla="*/ 2590987 h 3594532"/>
              <a:gd name="connsiteX27-247" fmla="*/ 1165918 w 1404434"/>
              <a:gd name="connsiteY27-248" fmla="*/ 2533837 h 3594532"/>
              <a:gd name="connsiteX28-249" fmla="*/ 832543 w 1404434"/>
              <a:gd name="connsiteY28-250" fmla="*/ 2695762 h 3594532"/>
              <a:gd name="connsiteX29-251" fmla="*/ 689668 w 1404434"/>
              <a:gd name="connsiteY29-252" fmla="*/ 3048187 h 3594532"/>
              <a:gd name="connsiteX30-253" fmla="*/ 918268 w 1404434"/>
              <a:gd name="connsiteY30-254" fmla="*/ 3381562 h 3594532"/>
              <a:gd name="connsiteX31-255" fmla="*/ 1003993 w 1404434"/>
              <a:gd name="connsiteY31-256" fmla="*/ 3543487 h 3594532"/>
              <a:gd name="connsiteX0-257" fmla="*/ 1003993 w 1404434"/>
              <a:gd name="connsiteY0-258" fmla="*/ 3543487 h 3559332"/>
              <a:gd name="connsiteX1-259" fmla="*/ 594418 w 1404434"/>
              <a:gd name="connsiteY1-260" fmla="*/ 3553012 h 3559332"/>
              <a:gd name="connsiteX2-261" fmla="*/ 394393 w 1404434"/>
              <a:gd name="connsiteY2-262" fmla="*/ 3038662 h 3559332"/>
              <a:gd name="connsiteX3-263" fmla="*/ 746818 w 1404434"/>
              <a:gd name="connsiteY3-264" fmla="*/ 2343337 h 3559332"/>
              <a:gd name="connsiteX4-265" fmla="*/ 560128 w 1404434"/>
              <a:gd name="connsiteY4-266" fmla="*/ 1884232 h 3559332"/>
              <a:gd name="connsiteX5-267" fmla="*/ 58 w 1404434"/>
              <a:gd name="connsiteY5-268" fmla="*/ 1832797 h 3559332"/>
              <a:gd name="connsiteX6-269" fmla="*/ 394393 w 1404434"/>
              <a:gd name="connsiteY6-270" fmla="*/ 1705162 h 3559332"/>
              <a:gd name="connsiteX7-271" fmla="*/ 642043 w 1404434"/>
              <a:gd name="connsiteY7-272" fmla="*/ 1838512 h 3559332"/>
              <a:gd name="connsiteX8-273" fmla="*/ 689668 w 1404434"/>
              <a:gd name="connsiteY8-274" fmla="*/ 1609912 h 3559332"/>
              <a:gd name="connsiteX9-275" fmla="*/ 823018 w 1404434"/>
              <a:gd name="connsiteY9-276" fmla="*/ 1295587 h 3559332"/>
              <a:gd name="connsiteX10-277" fmla="*/ 765868 w 1404434"/>
              <a:gd name="connsiteY10-278" fmla="*/ 771712 h 3559332"/>
              <a:gd name="connsiteX11-279" fmla="*/ 537268 w 1404434"/>
              <a:gd name="connsiteY11-280" fmla="*/ 628837 h 3559332"/>
              <a:gd name="connsiteX12-281" fmla="*/ 689668 w 1404434"/>
              <a:gd name="connsiteY12-282" fmla="*/ 628837 h 3559332"/>
              <a:gd name="connsiteX13-283" fmla="*/ 765868 w 1404434"/>
              <a:gd name="connsiteY13-284" fmla="*/ 714562 h 3559332"/>
              <a:gd name="connsiteX14-285" fmla="*/ 870643 w 1404434"/>
              <a:gd name="connsiteY14-286" fmla="*/ 187 h 3559332"/>
              <a:gd name="connsiteX15-287" fmla="*/ 832543 w 1404434"/>
              <a:gd name="connsiteY15-288" fmla="*/ 647887 h 3559332"/>
              <a:gd name="connsiteX16-289" fmla="*/ 908743 w 1404434"/>
              <a:gd name="connsiteY16-290" fmla="*/ 1038412 h 3559332"/>
              <a:gd name="connsiteX17-291" fmla="*/ 937318 w 1404434"/>
              <a:gd name="connsiteY17-292" fmla="*/ 1286062 h 3559332"/>
              <a:gd name="connsiteX18-293" fmla="*/ 1108768 w 1404434"/>
              <a:gd name="connsiteY18-294" fmla="*/ 1152712 h 3559332"/>
              <a:gd name="connsiteX19-295" fmla="*/ 1337368 w 1404434"/>
              <a:gd name="connsiteY19-296" fmla="*/ 1133662 h 3559332"/>
              <a:gd name="connsiteX20-297" fmla="*/ 1089718 w 1404434"/>
              <a:gd name="connsiteY20-298" fmla="*/ 1190812 h 3559332"/>
              <a:gd name="connsiteX21-299" fmla="*/ 880168 w 1404434"/>
              <a:gd name="connsiteY21-300" fmla="*/ 1495612 h 3559332"/>
              <a:gd name="connsiteX22-301" fmla="*/ 823018 w 1404434"/>
              <a:gd name="connsiteY22-302" fmla="*/ 1857562 h 3559332"/>
              <a:gd name="connsiteX23-303" fmla="*/ 975418 w 1404434"/>
              <a:gd name="connsiteY23-304" fmla="*/ 2314762 h 3559332"/>
              <a:gd name="connsiteX24-305" fmla="*/ 899218 w 1404434"/>
              <a:gd name="connsiteY24-306" fmla="*/ 2552887 h 3559332"/>
              <a:gd name="connsiteX25-307" fmla="*/ 1213543 w 1404434"/>
              <a:gd name="connsiteY25-308" fmla="*/ 2495737 h 3559332"/>
              <a:gd name="connsiteX26-309" fmla="*/ 1404043 w 1404434"/>
              <a:gd name="connsiteY26-310" fmla="*/ 2590987 h 3559332"/>
              <a:gd name="connsiteX27-311" fmla="*/ 1165918 w 1404434"/>
              <a:gd name="connsiteY27-312" fmla="*/ 2533837 h 3559332"/>
              <a:gd name="connsiteX28-313" fmla="*/ 832543 w 1404434"/>
              <a:gd name="connsiteY28-314" fmla="*/ 2695762 h 3559332"/>
              <a:gd name="connsiteX29-315" fmla="*/ 689668 w 1404434"/>
              <a:gd name="connsiteY29-316" fmla="*/ 3048187 h 3559332"/>
              <a:gd name="connsiteX30-317" fmla="*/ 918268 w 1404434"/>
              <a:gd name="connsiteY30-318" fmla="*/ 3381562 h 3559332"/>
              <a:gd name="connsiteX31-319" fmla="*/ 1003993 w 1404434"/>
              <a:gd name="connsiteY31-320" fmla="*/ 3543487 h 3559332"/>
              <a:gd name="connsiteX0-321" fmla="*/ 1003993 w 1404434"/>
              <a:gd name="connsiteY0-322" fmla="*/ 3543487 h 3553018"/>
              <a:gd name="connsiteX1-323" fmla="*/ 594418 w 1404434"/>
              <a:gd name="connsiteY1-324" fmla="*/ 3553012 h 3553018"/>
              <a:gd name="connsiteX2-325" fmla="*/ 394393 w 1404434"/>
              <a:gd name="connsiteY2-326" fmla="*/ 3038662 h 3553018"/>
              <a:gd name="connsiteX3-327" fmla="*/ 746818 w 1404434"/>
              <a:gd name="connsiteY3-328" fmla="*/ 2343337 h 3553018"/>
              <a:gd name="connsiteX4-329" fmla="*/ 560128 w 1404434"/>
              <a:gd name="connsiteY4-330" fmla="*/ 1884232 h 3553018"/>
              <a:gd name="connsiteX5-331" fmla="*/ 58 w 1404434"/>
              <a:gd name="connsiteY5-332" fmla="*/ 1832797 h 3553018"/>
              <a:gd name="connsiteX6-333" fmla="*/ 394393 w 1404434"/>
              <a:gd name="connsiteY6-334" fmla="*/ 1705162 h 3553018"/>
              <a:gd name="connsiteX7-335" fmla="*/ 642043 w 1404434"/>
              <a:gd name="connsiteY7-336" fmla="*/ 1838512 h 3553018"/>
              <a:gd name="connsiteX8-337" fmla="*/ 689668 w 1404434"/>
              <a:gd name="connsiteY8-338" fmla="*/ 1609912 h 3553018"/>
              <a:gd name="connsiteX9-339" fmla="*/ 823018 w 1404434"/>
              <a:gd name="connsiteY9-340" fmla="*/ 1295587 h 3553018"/>
              <a:gd name="connsiteX10-341" fmla="*/ 765868 w 1404434"/>
              <a:gd name="connsiteY10-342" fmla="*/ 771712 h 3553018"/>
              <a:gd name="connsiteX11-343" fmla="*/ 537268 w 1404434"/>
              <a:gd name="connsiteY11-344" fmla="*/ 628837 h 3553018"/>
              <a:gd name="connsiteX12-345" fmla="*/ 689668 w 1404434"/>
              <a:gd name="connsiteY12-346" fmla="*/ 628837 h 3553018"/>
              <a:gd name="connsiteX13-347" fmla="*/ 765868 w 1404434"/>
              <a:gd name="connsiteY13-348" fmla="*/ 714562 h 3553018"/>
              <a:gd name="connsiteX14-349" fmla="*/ 870643 w 1404434"/>
              <a:gd name="connsiteY14-350" fmla="*/ 187 h 3553018"/>
              <a:gd name="connsiteX15-351" fmla="*/ 832543 w 1404434"/>
              <a:gd name="connsiteY15-352" fmla="*/ 647887 h 3553018"/>
              <a:gd name="connsiteX16-353" fmla="*/ 908743 w 1404434"/>
              <a:gd name="connsiteY16-354" fmla="*/ 1038412 h 3553018"/>
              <a:gd name="connsiteX17-355" fmla="*/ 937318 w 1404434"/>
              <a:gd name="connsiteY17-356" fmla="*/ 1286062 h 3553018"/>
              <a:gd name="connsiteX18-357" fmla="*/ 1108768 w 1404434"/>
              <a:gd name="connsiteY18-358" fmla="*/ 1152712 h 3553018"/>
              <a:gd name="connsiteX19-359" fmla="*/ 1337368 w 1404434"/>
              <a:gd name="connsiteY19-360" fmla="*/ 1133662 h 3553018"/>
              <a:gd name="connsiteX20-361" fmla="*/ 1089718 w 1404434"/>
              <a:gd name="connsiteY20-362" fmla="*/ 1190812 h 3553018"/>
              <a:gd name="connsiteX21-363" fmla="*/ 880168 w 1404434"/>
              <a:gd name="connsiteY21-364" fmla="*/ 1495612 h 3553018"/>
              <a:gd name="connsiteX22-365" fmla="*/ 823018 w 1404434"/>
              <a:gd name="connsiteY22-366" fmla="*/ 1857562 h 3553018"/>
              <a:gd name="connsiteX23-367" fmla="*/ 975418 w 1404434"/>
              <a:gd name="connsiteY23-368" fmla="*/ 2314762 h 3553018"/>
              <a:gd name="connsiteX24-369" fmla="*/ 899218 w 1404434"/>
              <a:gd name="connsiteY24-370" fmla="*/ 2552887 h 3553018"/>
              <a:gd name="connsiteX25-371" fmla="*/ 1213543 w 1404434"/>
              <a:gd name="connsiteY25-372" fmla="*/ 2495737 h 3553018"/>
              <a:gd name="connsiteX26-373" fmla="*/ 1404043 w 1404434"/>
              <a:gd name="connsiteY26-374" fmla="*/ 2590987 h 3553018"/>
              <a:gd name="connsiteX27-375" fmla="*/ 1165918 w 1404434"/>
              <a:gd name="connsiteY27-376" fmla="*/ 2533837 h 3553018"/>
              <a:gd name="connsiteX28-377" fmla="*/ 832543 w 1404434"/>
              <a:gd name="connsiteY28-378" fmla="*/ 2695762 h 3553018"/>
              <a:gd name="connsiteX29-379" fmla="*/ 689668 w 1404434"/>
              <a:gd name="connsiteY29-380" fmla="*/ 3048187 h 3553018"/>
              <a:gd name="connsiteX30-381" fmla="*/ 918268 w 1404434"/>
              <a:gd name="connsiteY30-382" fmla="*/ 3381562 h 3553018"/>
              <a:gd name="connsiteX31-383" fmla="*/ 1003993 w 1404434"/>
              <a:gd name="connsiteY31-384" fmla="*/ 3543487 h 3553018"/>
              <a:gd name="connsiteX0-385" fmla="*/ 1003993 w 1404434"/>
              <a:gd name="connsiteY0-386" fmla="*/ 3543487 h 3553025"/>
              <a:gd name="connsiteX1-387" fmla="*/ 594418 w 1404434"/>
              <a:gd name="connsiteY1-388" fmla="*/ 3553012 h 3553025"/>
              <a:gd name="connsiteX2-389" fmla="*/ 394393 w 1404434"/>
              <a:gd name="connsiteY2-390" fmla="*/ 3038662 h 3553025"/>
              <a:gd name="connsiteX3-391" fmla="*/ 746818 w 1404434"/>
              <a:gd name="connsiteY3-392" fmla="*/ 2343337 h 3553025"/>
              <a:gd name="connsiteX4-393" fmla="*/ 560128 w 1404434"/>
              <a:gd name="connsiteY4-394" fmla="*/ 1884232 h 3553025"/>
              <a:gd name="connsiteX5-395" fmla="*/ 58 w 1404434"/>
              <a:gd name="connsiteY5-396" fmla="*/ 1832797 h 3553025"/>
              <a:gd name="connsiteX6-397" fmla="*/ 394393 w 1404434"/>
              <a:gd name="connsiteY6-398" fmla="*/ 1705162 h 3553025"/>
              <a:gd name="connsiteX7-399" fmla="*/ 642043 w 1404434"/>
              <a:gd name="connsiteY7-400" fmla="*/ 1838512 h 3553025"/>
              <a:gd name="connsiteX8-401" fmla="*/ 689668 w 1404434"/>
              <a:gd name="connsiteY8-402" fmla="*/ 1609912 h 3553025"/>
              <a:gd name="connsiteX9-403" fmla="*/ 823018 w 1404434"/>
              <a:gd name="connsiteY9-404" fmla="*/ 1295587 h 3553025"/>
              <a:gd name="connsiteX10-405" fmla="*/ 765868 w 1404434"/>
              <a:gd name="connsiteY10-406" fmla="*/ 771712 h 3553025"/>
              <a:gd name="connsiteX11-407" fmla="*/ 537268 w 1404434"/>
              <a:gd name="connsiteY11-408" fmla="*/ 628837 h 3553025"/>
              <a:gd name="connsiteX12-409" fmla="*/ 689668 w 1404434"/>
              <a:gd name="connsiteY12-410" fmla="*/ 628837 h 3553025"/>
              <a:gd name="connsiteX13-411" fmla="*/ 765868 w 1404434"/>
              <a:gd name="connsiteY13-412" fmla="*/ 714562 h 3553025"/>
              <a:gd name="connsiteX14-413" fmla="*/ 870643 w 1404434"/>
              <a:gd name="connsiteY14-414" fmla="*/ 187 h 3553025"/>
              <a:gd name="connsiteX15-415" fmla="*/ 832543 w 1404434"/>
              <a:gd name="connsiteY15-416" fmla="*/ 647887 h 3553025"/>
              <a:gd name="connsiteX16-417" fmla="*/ 908743 w 1404434"/>
              <a:gd name="connsiteY16-418" fmla="*/ 1038412 h 3553025"/>
              <a:gd name="connsiteX17-419" fmla="*/ 937318 w 1404434"/>
              <a:gd name="connsiteY17-420" fmla="*/ 1286062 h 3553025"/>
              <a:gd name="connsiteX18-421" fmla="*/ 1108768 w 1404434"/>
              <a:gd name="connsiteY18-422" fmla="*/ 1152712 h 3553025"/>
              <a:gd name="connsiteX19-423" fmla="*/ 1337368 w 1404434"/>
              <a:gd name="connsiteY19-424" fmla="*/ 1133662 h 3553025"/>
              <a:gd name="connsiteX20-425" fmla="*/ 1089718 w 1404434"/>
              <a:gd name="connsiteY20-426" fmla="*/ 1190812 h 3553025"/>
              <a:gd name="connsiteX21-427" fmla="*/ 880168 w 1404434"/>
              <a:gd name="connsiteY21-428" fmla="*/ 1495612 h 3553025"/>
              <a:gd name="connsiteX22-429" fmla="*/ 823018 w 1404434"/>
              <a:gd name="connsiteY22-430" fmla="*/ 1857562 h 3553025"/>
              <a:gd name="connsiteX23-431" fmla="*/ 975418 w 1404434"/>
              <a:gd name="connsiteY23-432" fmla="*/ 2314762 h 3553025"/>
              <a:gd name="connsiteX24-433" fmla="*/ 899218 w 1404434"/>
              <a:gd name="connsiteY24-434" fmla="*/ 2552887 h 3553025"/>
              <a:gd name="connsiteX25-435" fmla="*/ 1213543 w 1404434"/>
              <a:gd name="connsiteY25-436" fmla="*/ 2495737 h 3553025"/>
              <a:gd name="connsiteX26-437" fmla="*/ 1404043 w 1404434"/>
              <a:gd name="connsiteY26-438" fmla="*/ 2590987 h 3553025"/>
              <a:gd name="connsiteX27-439" fmla="*/ 1165918 w 1404434"/>
              <a:gd name="connsiteY27-440" fmla="*/ 2533837 h 3553025"/>
              <a:gd name="connsiteX28-441" fmla="*/ 832543 w 1404434"/>
              <a:gd name="connsiteY28-442" fmla="*/ 2695762 h 3553025"/>
              <a:gd name="connsiteX29-443" fmla="*/ 689668 w 1404434"/>
              <a:gd name="connsiteY29-444" fmla="*/ 3048187 h 3553025"/>
              <a:gd name="connsiteX30-445" fmla="*/ 918268 w 1404434"/>
              <a:gd name="connsiteY30-446" fmla="*/ 3381562 h 3553025"/>
              <a:gd name="connsiteX31-447" fmla="*/ 1003993 w 1404434"/>
              <a:gd name="connsiteY31-448" fmla="*/ 3543487 h 3553025"/>
              <a:gd name="connsiteX0-449" fmla="*/ 1016693 w 1404434"/>
              <a:gd name="connsiteY0-450" fmla="*/ 3543487 h 3588988"/>
              <a:gd name="connsiteX1-451" fmla="*/ 594418 w 1404434"/>
              <a:gd name="connsiteY1-452" fmla="*/ 3553012 h 3588988"/>
              <a:gd name="connsiteX2-453" fmla="*/ 394393 w 1404434"/>
              <a:gd name="connsiteY2-454" fmla="*/ 3038662 h 3588988"/>
              <a:gd name="connsiteX3-455" fmla="*/ 746818 w 1404434"/>
              <a:gd name="connsiteY3-456" fmla="*/ 2343337 h 3588988"/>
              <a:gd name="connsiteX4-457" fmla="*/ 560128 w 1404434"/>
              <a:gd name="connsiteY4-458" fmla="*/ 1884232 h 3588988"/>
              <a:gd name="connsiteX5-459" fmla="*/ 58 w 1404434"/>
              <a:gd name="connsiteY5-460" fmla="*/ 1832797 h 3588988"/>
              <a:gd name="connsiteX6-461" fmla="*/ 394393 w 1404434"/>
              <a:gd name="connsiteY6-462" fmla="*/ 1705162 h 3588988"/>
              <a:gd name="connsiteX7-463" fmla="*/ 642043 w 1404434"/>
              <a:gd name="connsiteY7-464" fmla="*/ 1838512 h 3588988"/>
              <a:gd name="connsiteX8-465" fmla="*/ 689668 w 1404434"/>
              <a:gd name="connsiteY8-466" fmla="*/ 1609912 h 3588988"/>
              <a:gd name="connsiteX9-467" fmla="*/ 823018 w 1404434"/>
              <a:gd name="connsiteY9-468" fmla="*/ 1295587 h 3588988"/>
              <a:gd name="connsiteX10-469" fmla="*/ 765868 w 1404434"/>
              <a:gd name="connsiteY10-470" fmla="*/ 771712 h 3588988"/>
              <a:gd name="connsiteX11-471" fmla="*/ 537268 w 1404434"/>
              <a:gd name="connsiteY11-472" fmla="*/ 628837 h 3588988"/>
              <a:gd name="connsiteX12-473" fmla="*/ 689668 w 1404434"/>
              <a:gd name="connsiteY12-474" fmla="*/ 628837 h 3588988"/>
              <a:gd name="connsiteX13-475" fmla="*/ 765868 w 1404434"/>
              <a:gd name="connsiteY13-476" fmla="*/ 714562 h 3588988"/>
              <a:gd name="connsiteX14-477" fmla="*/ 870643 w 1404434"/>
              <a:gd name="connsiteY14-478" fmla="*/ 187 h 3588988"/>
              <a:gd name="connsiteX15-479" fmla="*/ 832543 w 1404434"/>
              <a:gd name="connsiteY15-480" fmla="*/ 647887 h 3588988"/>
              <a:gd name="connsiteX16-481" fmla="*/ 908743 w 1404434"/>
              <a:gd name="connsiteY16-482" fmla="*/ 1038412 h 3588988"/>
              <a:gd name="connsiteX17-483" fmla="*/ 937318 w 1404434"/>
              <a:gd name="connsiteY17-484" fmla="*/ 1286062 h 3588988"/>
              <a:gd name="connsiteX18-485" fmla="*/ 1108768 w 1404434"/>
              <a:gd name="connsiteY18-486" fmla="*/ 1152712 h 3588988"/>
              <a:gd name="connsiteX19-487" fmla="*/ 1337368 w 1404434"/>
              <a:gd name="connsiteY19-488" fmla="*/ 1133662 h 3588988"/>
              <a:gd name="connsiteX20-489" fmla="*/ 1089718 w 1404434"/>
              <a:gd name="connsiteY20-490" fmla="*/ 1190812 h 3588988"/>
              <a:gd name="connsiteX21-491" fmla="*/ 880168 w 1404434"/>
              <a:gd name="connsiteY21-492" fmla="*/ 1495612 h 3588988"/>
              <a:gd name="connsiteX22-493" fmla="*/ 823018 w 1404434"/>
              <a:gd name="connsiteY22-494" fmla="*/ 1857562 h 3588988"/>
              <a:gd name="connsiteX23-495" fmla="*/ 975418 w 1404434"/>
              <a:gd name="connsiteY23-496" fmla="*/ 2314762 h 3588988"/>
              <a:gd name="connsiteX24-497" fmla="*/ 899218 w 1404434"/>
              <a:gd name="connsiteY24-498" fmla="*/ 2552887 h 3588988"/>
              <a:gd name="connsiteX25-499" fmla="*/ 1213543 w 1404434"/>
              <a:gd name="connsiteY25-500" fmla="*/ 2495737 h 3588988"/>
              <a:gd name="connsiteX26-501" fmla="*/ 1404043 w 1404434"/>
              <a:gd name="connsiteY26-502" fmla="*/ 2590987 h 3588988"/>
              <a:gd name="connsiteX27-503" fmla="*/ 1165918 w 1404434"/>
              <a:gd name="connsiteY27-504" fmla="*/ 2533837 h 3588988"/>
              <a:gd name="connsiteX28-505" fmla="*/ 832543 w 1404434"/>
              <a:gd name="connsiteY28-506" fmla="*/ 2695762 h 3588988"/>
              <a:gd name="connsiteX29-507" fmla="*/ 689668 w 1404434"/>
              <a:gd name="connsiteY29-508" fmla="*/ 3048187 h 3588988"/>
              <a:gd name="connsiteX30-509" fmla="*/ 918268 w 1404434"/>
              <a:gd name="connsiteY30-510" fmla="*/ 3381562 h 3588988"/>
              <a:gd name="connsiteX31-511" fmla="*/ 1016693 w 1404434"/>
              <a:gd name="connsiteY31-512" fmla="*/ 3543487 h 3588988"/>
              <a:gd name="connsiteX0-513" fmla="*/ 1016693 w 1404434"/>
              <a:gd name="connsiteY0-514" fmla="*/ 3543487 h 3592198"/>
              <a:gd name="connsiteX1-515" fmla="*/ 591243 w 1404434"/>
              <a:gd name="connsiteY1-516" fmla="*/ 3549837 h 3592198"/>
              <a:gd name="connsiteX2-517" fmla="*/ 394393 w 1404434"/>
              <a:gd name="connsiteY2-518" fmla="*/ 3038662 h 3592198"/>
              <a:gd name="connsiteX3-519" fmla="*/ 746818 w 1404434"/>
              <a:gd name="connsiteY3-520" fmla="*/ 2343337 h 3592198"/>
              <a:gd name="connsiteX4-521" fmla="*/ 560128 w 1404434"/>
              <a:gd name="connsiteY4-522" fmla="*/ 1884232 h 3592198"/>
              <a:gd name="connsiteX5-523" fmla="*/ 58 w 1404434"/>
              <a:gd name="connsiteY5-524" fmla="*/ 1832797 h 3592198"/>
              <a:gd name="connsiteX6-525" fmla="*/ 394393 w 1404434"/>
              <a:gd name="connsiteY6-526" fmla="*/ 1705162 h 3592198"/>
              <a:gd name="connsiteX7-527" fmla="*/ 642043 w 1404434"/>
              <a:gd name="connsiteY7-528" fmla="*/ 1838512 h 3592198"/>
              <a:gd name="connsiteX8-529" fmla="*/ 689668 w 1404434"/>
              <a:gd name="connsiteY8-530" fmla="*/ 1609912 h 3592198"/>
              <a:gd name="connsiteX9-531" fmla="*/ 823018 w 1404434"/>
              <a:gd name="connsiteY9-532" fmla="*/ 1295587 h 3592198"/>
              <a:gd name="connsiteX10-533" fmla="*/ 765868 w 1404434"/>
              <a:gd name="connsiteY10-534" fmla="*/ 771712 h 3592198"/>
              <a:gd name="connsiteX11-535" fmla="*/ 537268 w 1404434"/>
              <a:gd name="connsiteY11-536" fmla="*/ 628837 h 3592198"/>
              <a:gd name="connsiteX12-537" fmla="*/ 689668 w 1404434"/>
              <a:gd name="connsiteY12-538" fmla="*/ 628837 h 3592198"/>
              <a:gd name="connsiteX13-539" fmla="*/ 765868 w 1404434"/>
              <a:gd name="connsiteY13-540" fmla="*/ 714562 h 3592198"/>
              <a:gd name="connsiteX14-541" fmla="*/ 870643 w 1404434"/>
              <a:gd name="connsiteY14-542" fmla="*/ 187 h 3592198"/>
              <a:gd name="connsiteX15-543" fmla="*/ 832543 w 1404434"/>
              <a:gd name="connsiteY15-544" fmla="*/ 647887 h 3592198"/>
              <a:gd name="connsiteX16-545" fmla="*/ 908743 w 1404434"/>
              <a:gd name="connsiteY16-546" fmla="*/ 1038412 h 3592198"/>
              <a:gd name="connsiteX17-547" fmla="*/ 937318 w 1404434"/>
              <a:gd name="connsiteY17-548" fmla="*/ 1286062 h 3592198"/>
              <a:gd name="connsiteX18-549" fmla="*/ 1108768 w 1404434"/>
              <a:gd name="connsiteY18-550" fmla="*/ 1152712 h 3592198"/>
              <a:gd name="connsiteX19-551" fmla="*/ 1337368 w 1404434"/>
              <a:gd name="connsiteY19-552" fmla="*/ 1133662 h 3592198"/>
              <a:gd name="connsiteX20-553" fmla="*/ 1089718 w 1404434"/>
              <a:gd name="connsiteY20-554" fmla="*/ 1190812 h 3592198"/>
              <a:gd name="connsiteX21-555" fmla="*/ 880168 w 1404434"/>
              <a:gd name="connsiteY21-556" fmla="*/ 1495612 h 3592198"/>
              <a:gd name="connsiteX22-557" fmla="*/ 823018 w 1404434"/>
              <a:gd name="connsiteY22-558" fmla="*/ 1857562 h 3592198"/>
              <a:gd name="connsiteX23-559" fmla="*/ 975418 w 1404434"/>
              <a:gd name="connsiteY23-560" fmla="*/ 2314762 h 3592198"/>
              <a:gd name="connsiteX24-561" fmla="*/ 899218 w 1404434"/>
              <a:gd name="connsiteY24-562" fmla="*/ 2552887 h 3592198"/>
              <a:gd name="connsiteX25-563" fmla="*/ 1213543 w 1404434"/>
              <a:gd name="connsiteY25-564" fmla="*/ 2495737 h 3592198"/>
              <a:gd name="connsiteX26-565" fmla="*/ 1404043 w 1404434"/>
              <a:gd name="connsiteY26-566" fmla="*/ 2590987 h 3592198"/>
              <a:gd name="connsiteX27-567" fmla="*/ 1165918 w 1404434"/>
              <a:gd name="connsiteY27-568" fmla="*/ 2533837 h 3592198"/>
              <a:gd name="connsiteX28-569" fmla="*/ 832543 w 1404434"/>
              <a:gd name="connsiteY28-570" fmla="*/ 2695762 h 3592198"/>
              <a:gd name="connsiteX29-571" fmla="*/ 689668 w 1404434"/>
              <a:gd name="connsiteY29-572" fmla="*/ 3048187 h 3592198"/>
              <a:gd name="connsiteX30-573" fmla="*/ 918268 w 1404434"/>
              <a:gd name="connsiteY30-574" fmla="*/ 3381562 h 3592198"/>
              <a:gd name="connsiteX31-575" fmla="*/ 1016693 w 1404434"/>
              <a:gd name="connsiteY31-576" fmla="*/ 3543487 h 3592198"/>
              <a:gd name="connsiteX0-577" fmla="*/ 1016693 w 1404434"/>
              <a:gd name="connsiteY0-578" fmla="*/ 3543487 h 3558296"/>
              <a:gd name="connsiteX1-579" fmla="*/ 591243 w 1404434"/>
              <a:gd name="connsiteY1-580" fmla="*/ 3549837 h 3558296"/>
              <a:gd name="connsiteX2-581" fmla="*/ 394393 w 1404434"/>
              <a:gd name="connsiteY2-582" fmla="*/ 3038662 h 3558296"/>
              <a:gd name="connsiteX3-583" fmla="*/ 746818 w 1404434"/>
              <a:gd name="connsiteY3-584" fmla="*/ 2343337 h 3558296"/>
              <a:gd name="connsiteX4-585" fmla="*/ 560128 w 1404434"/>
              <a:gd name="connsiteY4-586" fmla="*/ 1884232 h 3558296"/>
              <a:gd name="connsiteX5-587" fmla="*/ 58 w 1404434"/>
              <a:gd name="connsiteY5-588" fmla="*/ 1832797 h 3558296"/>
              <a:gd name="connsiteX6-589" fmla="*/ 394393 w 1404434"/>
              <a:gd name="connsiteY6-590" fmla="*/ 1705162 h 3558296"/>
              <a:gd name="connsiteX7-591" fmla="*/ 642043 w 1404434"/>
              <a:gd name="connsiteY7-592" fmla="*/ 1838512 h 3558296"/>
              <a:gd name="connsiteX8-593" fmla="*/ 689668 w 1404434"/>
              <a:gd name="connsiteY8-594" fmla="*/ 1609912 h 3558296"/>
              <a:gd name="connsiteX9-595" fmla="*/ 823018 w 1404434"/>
              <a:gd name="connsiteY9-596" fmla="*/ 1295587 h 3558296"/>
              <a:gd name="connsiteX10-597" fmla="*/ 765868 w 1404434"/>
              <a:gd name="connsiteY10-598" fmla="*/ 771712 h 3558296"/>
              <a:gd name="connsiteX11-599" fmla="*/ 537268 w 1404434"/>
              <a:gd name="connsiteY11-600" fmla="*/ 628837 h 3558296"/>
              <a:gd name="connsiteX12-601" fmla="*/ 689668 w 1404434"/>
              <a:gd name="connsiteY12-602" fmla="*/ 628837 h 3558296"/>
              <a:gd name="connsiteX13-603" fmla="*/ 765868 w 1404434"/>
              <a:gd name="connsiteY13-604" fmla="*/ 714562 h 3558296"/>
              <a:gd name="connsiteX14-605" fmla="*/ 870643 w 1404434"/>
              <a:gd name="connsiteY14-606" fmla="*/ 187 h 3558296"/>
              <a:gd name="connsiteX15-607" fmla="*/ 832543 w 1404434"/>
              <a:gd name="connsiteY15-608" fmla="*/ 647887 h 3558296"/>
              <a:gd name="connsiteX16-609" fmla="*/ 908743 w 1404434"/>
              <a:gd name="connsiteY16-610" fmla="*/ 1038412 h 3558296"/>
              <a:gd name="connsiteX17-611" fmla="*/ 937318 w 1404434"/>
              <a:gd name="connsiteY17-612" fmla="*/ 1286062 h 3558296"/>
              <a:gd name="connsiteX18-613" fmla="*/ 1108768 w 1404434"/>
              <a:gd name="connsiteY18-614" fmla="*/ 1152712 h 3558296"/>
              <a:gd name="connsiteX19-615" fmla="*/ 1337368 w 1404434"/>
              <a:gd name="connsiteY19-616" fmla="*/ 1133662 h 3558296"/>
              <a:gd name="connsiteX20-617" fmla="*/ 1089718 w 1404434"/>
              <a:gd name="connsiteY20-618" fmla="*/ 1190812 h 3558296"/>
              <a:gd name="connsiteX21-619" fmla="*/ 880168 w 1404434"/>
              <a:gd name="connsiteY21-620" fmla="*/ 1495612 h 3558296"/>
              <a:gd name="connsiteX22-621" fmla="*/ 823018 w 1404434"/>
              <a:gd name="connsiteY22-622" fmla="*/ 1857562 h 3558296"/>
              <a:gd name="connsiteX23-623" fmla="*/ 975418 w 1404434"/>
              <a:gd name="connsiteY23-624" fmla="*/ 2314762 h 3558296"/>
              <a:gd name="connsiteX24-625" fmla="*/ 899218 w 1404434"/>
              <a:gd name="connsiteY24-626" fmla="*/ 2552887 h 3558296"/>
              <a:gd name="connsiteX25-627" fmla="*/ 1213543 w 1404434"/>
              <a:gd name="connsiteY25-628" fmla="*/ 2495737 h 3558296"/>
              <a:gd name="connsiteX26-629" fmla="*/ 1404043 w 1404434"/>
              <a:gd name="connsiteY26-630" fmla="*/ 2590987 h 3558296"/>
              <a:gd name="connsiteX27-631" fmla="*/ 1165918 w 1404434"/>
              <a:gd name="connsiteY27-632" fmla="*/ 2533837 h 3558296"/>
              <a:gd name="connsiteX28-633" fmla="*/ 832543 w 1404434"/>
              <a:gd name="connsiteY28-634" fmla="*/ 2695762 h 3558296"/>
              <a:gd name="connsiteX29-635" fmla="*/ 689668 w 1404434"/>
              <a:gd name="connsiteY29-636" fmla="*/ 3048187 h 3558296"/>
              <a:gd name="connsiteX30-637" fmla="*/ 918268 w 1404434"/>
              <a:gd name="connsiteY30-638" fmla="*/ 3381562 h 3558296"/>
              <a:gd name="connsiteX31-639" fmla="*/ 1016693 w 1404434"/>
              <a:gd name="connsiteY31-640" fmla="*/ 3543487 h 3558296"/>
              <a:gd name="connsiteX0-641" fmla="*/ 1016693 w 1404434"/>
              <a:gd name="connsiteY0-642" fmla="*/ 3543487 h 3550128"/>
              <a:gd name="connsiteX1-643" fmla="*/ 591243 w 1404434"/>
              <a:gd name="connsiteY1-644" fmla="*/ 3549837 h 3550128"/>
              <a:gd name="connsiteX2-645" fmla="*/ 394393 w 1404434"/>
              <a:gd name="connsiteY2-646" fmla="*/ 3038662 h 3550128"/>
              <a:gd name="connsiteX3-647" fmla="*/ 746818 w 1404434"/>
              <a:gd name="connsiteY3-648" fmla="*/ 2343337 h 3550128"/>
              <a:gd name="connsiteX4-649" fmla="*/ 560128 w 1404434"/>
              <a:gd name="connsiteY4-650" fmla="*/ 1884232 h 3550128"/>
              <a:gd name="connsiteX5-651" fmla="*/ 58 w 1404434"/>
              <a:gd name="connsiteY5-652" fmla="*/ 1832797 h 3550128"/>
              <a:gd name="connsiteX6-653" fmla="*/ 394393 w 1404434"/>
              <a:gd name="connsiteY6-654" fmla="*/ 1705162 h 3550128"/>
              <a:gd name="connsiteX7-655" fmla="*/ 642043 w 1404434"/>
              <a:gd name="connsiteY7-656" fmla="*/ 1838512 h 3550128"/>
              <a:gd name="connsiteX8-657" fmla="*/ 689668 w 1404434"/>
              <a:gd name="connsiteY8-658" fmla="*/ 1609912 h 3550128"/>
              <a:gd name="connsiteX9-659" fmla="*/ 823018 w 1404434"/>
              <a:gd name="connsiteY9-660" fmla="*/ 1295587 h 3550128"/>
              <a:gd name="connsiteX10-661" fmla="*/ 765868 w 1404434"/>
              <a:gd name="connsiteY10-662" fmla="*/ 771712 h 3550128"/>
              <a:gd name="connsiteX11-663" fmla="*/ 537268 w 1404434"/>
              <a:gd name="connsiteY11-664" fmla="*/ 628837 h 3550128"/>
              <a:gd name="connsiteX12-665" fmla="*/ 689668 w 1404434"/>
              <a:gd name="connsiteY12-666" fmla="*/ 628837 h 3550128"/>
              <a:gd name="connsiteX13-667" fmla="*/ 765868 w 1404434"/>
              <a:gd name="connsiteY13-668" fmla="*/ 714562 h 3550128"/>
              <a:gd name="connsiteX14-669" fmla="*/ 870643 w 1404434"/>
              <a:gd name="connsiteY14-670" fmla="*/ 187 h 3550128"/>
              <a:gd name="connsiteX15-671" fmla="*/ 832543 w 1404434"/>
              <a:gd name="connsiteY15-672" fmla="*/ 647887 h 3550128"/>
              <a:gd name="connsiteX16-673" fmla="*/ 908743 w 1404434"/>
              <a:gd name="connsiteY16-674" fmla="*/ 1038412 h 3550128"/>
              <a:gd name="connsiteX17-675" fmla="*/ 937318 w 1404434"/>
              <a:gd name="connsiteY17-676" fmla="*/ 1286062 h 3550128"/>
              <a:gd name="connsiteX18-677" fmla="*/ 1108768 w 1404434"/>
              <a:gd name="connsiteY18-678" fmla="*/ 1152712 h 3550128"/>
              <a:gd name="connsiteX19-679" fmla="*/ 1337368 w 1404434"/>
              <a:gd name="connsiteY19-680" fmla="*/ 1133662 h 3550128"/>
              <a:gd name="connsiteX20-681" fmla="*/ 1089718 w 1404434"/>
              <a:gd name="connsiteY20-682" fmla="*/ 1190812 h 3550128"/>
              <a:gd name="connsiteX21-683" fmla="*/ 880168 w 1404434"/>
              <a:gd name="connsiteY21-684" fmla="*/ 1495612 h 3550128"/>
              <a:gd name="connsiteX22-685" fmla="*/ 823018 w 1404434"/>
              <a:gd name="connsiteY22-686" fmla="*/ 1857562 h 3550128"/>
              <a:gd name="connsiteX23-687" fmla="*/ 975418 w 1404434"/>
              <a:gd name="connsiteY23-688" fmla="*/ 2314762 h 3550128"/>
              <a:gd name="connsiteX24-689" fmla="*/ 899218 w 1404434"/>
              <a:gd name="connsiteY24-690" fmla="*/ 2552887 h 3550128"/>
              <a:gd name="connsiteX25-691" fmla="*/ 1213543 w 1404434"/>
              <a:gd name="connsiteY25-692" fmla="*/ 2495737 h 3550128"/>
              <a:gd name="connsiteX26-693" fmla="*/ 1404043 w 1404434"/>
              <a:gd name="connsiteY26-694" fmla="*/ 2590987 h 3550128"/>
              <a:gd name="connsiteX27-695" fmla="*/ 1165918 w 1404434"/>
              <a:gd name="connsiteY27-696" fmla="*/ 2533837 h 3550128"/>
              <a:gd name="connsiteX28-697" fmla="*/ 832543 w 1404434"/>
              <a:gd name="connsiteY28-698" fmla="*/ 2695762 h 3550128"/>
              <a:gd name="connsiteX29-699" fmla="*/ 689668 w 1404434"/>
              <a:gd name="connsiteY29-700" fmla="*/ 3048187 h 3550128"/>
              <a:gd name="connsiteX30-701" fmla="*/ 918268 w 1404434"/>
              <a:gd name="connsiteY30-702" fmla="*/ 3381562 h 3550128"/>
              <a:gd name="connsiteX31-703" fmla="*/ 1016693 w 1404434"/>
              <a:gd name="connsiteY31-704" fmla="*/ 3543487 h 3550128"/>
              <a:gd name="connsiteX0-705" fmla="*/ 1016693 w 1404434"/>
              <a:gd name="connsiteY0-706" fmla="*/ 3543487 h 3550128"/>
              <a:gd name="connsiteX1-707" fmla="*/ 591243 w 1404434"/>
              <a:gd name="connsiteY1-708" fmla="*/ 3549837 h 3550128"/>
              <a:gd name="connsiteX2-709" fmla="*/ 394393 w 1404434"/>
              <a:gd name="connsiteY2-710" fmla="*/ 3038662 h 3550128"/>
              <a:gd name="connsiteX3-711" fmla="*/ 746818 w 1404434"/>
              <a:gd name="connsiteY3-712" fmla="*/ 2343337 h 3550128"/>
              <a:gd name="connsiteX4-713" fmla="*/ 560128 w 1404434"/>
              <a:gd name="connsiteY4-714" fmla="*/ 1884232 h 3550128"/>
              <a:gd name="connsiteX5-715" fmla="*/ 58 w 1404434"/>
              <a:gd name="connsiteY5-716" fmla="*/ 1832797 h 3550128"/>
              <a:gd name="connsiteX6-717" fmla="*/ 394393 w 1404434"/>
              <a:gd name="connsiteY6-718" fmla="*/ 1705162 h 3550128"/>
              <a:gd name="connsiteX7-719" fmla="*/ 642043 w 1404434"/>
              <a:gd name="connsiteY7-720" fmla="*/ 1838512 h 3550128"/>
              <a:gd name="connsiteX8-721" fmla="*/ 689668 w 1404434"/>
              <a:gd name="connsiteY8-722" fmla="*/ 1609912 h 3550128"/>
              <a:gd name="connsiteX9-723" fmla="*/ 823018 w 1404434"/>
              <a:gd name="connsiteY9-724" fmla="*/ 1295587 h 3550128"/>
              <a:gd name="connsiteX10-725" fmla="*/ 765868 w 1404434"/>
              <a:gd name="connsiteY10-726" fmla="*/ 771712 h 3550128"/>
              <a:gd name="connsiteX11-727" fmla="*/ 537268 w 1404434"/>
              <a:gd name="connsiteY11-728" fmla="*/ 628837 h 3550128"/>
              <a:gd name="connsiteX12-729" fmla="*/ 689668 w 1404434"/>
              <a:gd name="connsiteY12-730" fmla="*/ 628837 h 3550128"/>
              <a:gd name="connsiteX13-731" fmla="*/ 765868 w 1404434"/>
              <a:gd name="connsiteY13-732" fmla="*/ 714562 h 3550128"/>
              <a:gd name="connsiteX14-733" fmla="*/ 870643 w 1404434"/>
              <a:gd name="connsiteY14-734" fmla="*/ 187 h 3550128"/>
              <a:gd name="connsiteX15-735" fmla="*/ 832543 w 1404434"/>
              <a:gd name="connsiteY15-736" fmla="*/ 647887 h 3550128"/>
              <a:gd name="connsiteX16-737" fmla="*/ 908743 w 1404434"/>
              <a:gd name="connsiteY16-738" fmla="*/ 1038412 h 3550128"/>
              <a:gd name="connsiteX17-739" fmla="*/ 937318 w 1404434"/>
              <a:gd name="connsiteY17-740" fmla="*/ 1286062 h 3550128"/>
              <a:gd name="connsiteX18-741" fmla="*/ 1108768 w 1404434"/>
              <a:gd name="connsiteY18-742" fmla="*/ 1152712 h 3550128"/>
              <a:gd name="connsiteX19-743" fmla="*/ 1337368 w 1404434"/>
              <a:gd name="connsiteY19-744" fmla="*/ 1133662 h 3550128"/>
              <a:gd name="connsiteX20-745" fmla="*/ 1089718 w 1404434"/>
              <a:gd name="connsiteY20-746" fmla="*/ 1190812 h 3550128"/>
              <a:gd name="connsiteX21-747" fmla="*/ 880168 w 1404434"/>
              <a:gd name="connsiteY21-748" fmla="*/ 1495612 h 3550128"/>
              <a:gd name="connsiteX22-749" fmla="*/ 823018 w 1404434"/>
              <a:gd name="connsiteY22-750" fmla="*/ 1857562 h 3550128"/>
              <a:gd name="connsiteX23-751" fmla="*/ 975418 w 1404434"/>
              <a:gd name="connsiteY23-752" fmla="*/ 2314762 h 3550128"/>
              <a:gd name="connsiteX24-753" fmla="*/ 899218 w 1404434"/>
              <a:gd name="connsiteY24-754" fmla="*/ 2552887 h 3550128"/>
              <a:gd name="connsiteX25-755" fmla="*/ 1213543 w 1404434"/>
              <a:gd name="connsiteY25-756" fmla="*/ 2495737 h 3550128"/>
              <a:gd name="connsiteX26-757" fmla="*/ 1404043 w 1404434"/>
              <a:gd name="connsiteY26-758" fmla="*/ 2590987 h 3550128"/>
              <a:gd name="connsiteX27-759" fmla="*/ 1165918 w 1404434"/>
              <a:gd name="connsiteY27-760" fmla="*/ 2533837 h 3550128"/>
              <a:gd name="connsiteX28-761" fmla="*/ 832543 w 1404434"/>
              <a:gd name="connsiteY28-762" fmla="*/ 2695762 h 3550128"/>
              <a:gd name="connsiteX29-763" fmla="*/ 689668 w 1404434"/>
              <a:gd name="connsiteY29-764" fmla="*/ 3048187 h 3550128"/>
              <a:gd name="connsiteX30-765" fmla="*/ 918268 w 1404434"/>
              <a:gd name="connsiteY30-766" fmla="*/ 3381562 h 3550128"/>
              <a:gd name="connsiteX31-767" fmla="*/ 1016693 w 1404434"/>
              <a:gd name="connsiteY31-768" fmla="*/ 3543487 h 3550128"/>
              <a:gd name="connsiteX0-769" fmla="*/ 1016693 w 1404434"/>
              <a:gd name="connsiteY0-770" fmla="*/ 3543487 h 3550128"/>
              <a:gd name="connsiteX1-771" fmla="*/ 591243 w 1404434"/>
              <a:gd name="connsiteY1-772" fmla="*/ 3549837 h 3550128"/>
              <a:gd name="connsiteX2-773" fmla="*/ 394393 w 1404434"/>
              <a:gd name="connsiteY2-774" fmla="*/ 3038662 h 3550128"/>
              <a:gd name="connsiteX3-775" fmla="*/ 746818 w 1404434"/>
              <a:gd name="connsiteY3-776" fmla="*/ 2343337 h 3550128"/>
              <a:gd name="connsiteX4-777" fmla="*/ 560128 w 1404434"/>
              <a:gd name="connsiteY4-778" fmla="*/ 1884232 h 3550128"/>
              <a:gd name="connsiteX5-779" fmla="*/ 58 w 1404434"/>
              <a:gd name="connsiteY5-780" fmla="*/ 1832797 h 3550128"/>
              <a:gd name="connsiteX6-781" fmla="*/ 394393 w 1404434"/>
              <a:gd name="connsiteY6-782" fmla="*/ 1705162 h 3550128"/>
              <a:gd name="connsiteX7-783" fmla="*/ 642043 w 1404434"/>
              <a:gd name="connsiteY7-784" fmla="*/ 1838512 h 3550128"/>
              <a:gd name="connsiteX8-785" fmla="*/ 689668 w 1404434"/>
              <a:gd name="connsiteY8-786" fmla="*/ 1609912 h 3550128"/>
              <a:gd name="connsiteX9-787" fmla="*/ 823018 w 1404434"/>
              <a:gd name="connsiteY9-788" fmla="*/ 1295587 h 3550128"/>
              <a:gd name="connsiteX10-789" fmla="*/ 765868 w 1404434"/>
              <a:gd name="connsiteY10-790" fmla="*/ 771712 h 3550128"/>
              <a:gd name="connsiteX11-791" fmla="*/ 537268 w 1404434"/>
              <a:gd name="connsiteY11-792" fmla="*/ 628837 h 3550128"/>
              <a:gd name="connsiteX12-793" fmla="*/ 689668 w 1404434"/>
              <a:gd name="connsiteY12-794" fmla="*/ 628837 h 3550128"/>
              <a:gd name="connsiteX13-795" fmla="*/ 765868 w 1404434"/>
              <a:gd name="connsiteY13-796" fmla="*/ 714562 h 3550128"/>
              <a:gd name="connsiteX14-797" fmla="*/ 870643 w 1404434"/>
              <a:gd name="connsiteY14-798" fmla="*/ 187 h 3550128"/>
              <a:gd name="connsiteX15-799" fmla="*/ 832543 w 1404434"/>
              <a:gd name="connsiteY15-800" fmla="*/ 647887 h 3550128"/>
              <a:gd name="connsiteX16-801" fmla="*/ 908743 w 1404434"/>
              <a:gd name="connsiteY16-802" fmla="*/ 1038412 h 3550128"/>
              <a:gd name="connsiteX17-803" fmla="*/ 937318 w 1404434"/>
              <a:gd name="connsiteY17-804" fmla="*/ 1286062 h 3550128"/>
              <a:gd name="connsiteX18-805" fmla="*/ 1108768 w 1404434"/>
              <a:gd name="connsiteY18-806" fmla="*/ 1152712 h 3550128"/>
              <a:gd name="connsiteX19-807" fmla="*/ 1337368 w 1404434"/>
              <a:gd name="connsiteY19-808" fmla="*/ 1133662 h 3550128"/>
              <a:gd name="connsiteX20-809" fmla="*/ 1089718 w 1404434"/>
              <a:gd name="connsiteY20-810" fmla="*/ 1190812 h 3550128"/>
              <a:gd name="connsiteX21-811" fmla="*/ 880168 w 1404434"/>
              <a:gd name="connsiteY21-812" fmla="*/ 1495612 h 3550128"/>
              <a:gd name="connsiteX22-813" fmla="*/ 823018 w 1404434"/>
              <a:gd name="connsiteY22-814" fmla="*/ 1857562 h 3550128"/>
              <a:gd name="connsiteX23-815" fmla="*/ 975418 w 1404434"/>
              <a:gd name="connsiteY23-816" fmla="*/ 2314762 h 3550128"/>
              <a:gd name="connsiteX24-817" fmla="*/ 899218 w 1404434"/>
              <a:gd name="connsiteY24-818" fmla="*/ 2552887 h 3550128"/>
              <a:gd name="connsiteX25-819" fmla="*/ 1213543 w 1404434"/>
              <a:gd name="connsiteY25-820" fmla="*/ 2495737 h 3550128"/>
              <a:gd name="connsiteX26-821" fmla="*/ 1404043 w 1404434"/>
              <a:gd name="connsiteY26-822" fmla="*/ 2590987 h 3550128"/>
              <a:gd name="connsiteX27-823" fmla="*/ 1165918 w 1404434"/>
              <a:gd name="connsiteY27-824" fmla="*/ 2533837 h 3550128"/>
              <a:gd name="connsiteX28-825" fmla="*/ 832543 w 1404434"/>
              <a:gd name="connsiteY28-826" fmla="*/ 2695762 h 3550128"/>
              <a:gd name="connsiteX29-827" fmla="*/ 689668 w 1404434"/>
              <a:gd name="connsiteY29-828" fmla="*/ 3048187 h 3550128"/>
              <a:gd name="connsiteX30-829" fmla="*/ 918268 w 1404434"/>
              <a:gd name="connsiteY30-830" fmla="*/ 3381562 h 3550128"/>
              <a:gd name="connsiteX31-831" fmla="*/ 1016693 w 1404434"/>
              <a:gd name="connsiteY31-832" fmla="*/ 3543487 h 3550128"/>
              <a:gd name="connsiteX0-833" fmla="*/ 1016693 w 1404434"/>
              <a:gd name="connsiteY0-834" fmla="*/ 3543487 h 3550128"/>
              <a:gd name="connsiteX1-835" fmla="*/ 591243 w 1404434"/>
              <a:gd name="connsiteY1-836" fmla="*/ 3549837 h 3550128"/>
              <a:gd name="connsiteX2-837" fmla="*/ 394393 w 1404434"/>
              <a:gd name="connsiteY2-838" fmla="*/ 3038662 h 3550128"/>
              <a:gd name="connsiteX3-839" fmla="*/ 746818 w 1404434"/>
              <a:gd name="connsiteY3-840" fmla="*/ 2343337 h 3550128"/>
              <a:gd name="connsiteX4-841" fmla="*/ 560128 w 1404434"/>
              <a:gd name="connsiteY4-842" fmla="*/ 1884232 h 3550128"/>
              <a:gd name="connsiteX5-843" fmla="*/ 58 w 1404434"/>
              <a:gd name="connsiteY5-844" fmla="*/ 1832797 h 3550128"/>
              <a:gd name="connsiteX6-845" fmla="*/ 394393 w 1404434"/>
              <a:gd name="connsiteY6-846" fmla="*/ 1705162 h 3550128"/>
              <a:gd name="connsiteX7-847" fmla="*/ 642043 w 1404434"/>
              <a:gd name="connsiteY7-848" fmla="*/ 1838512 h 3550128"/>
              <a:gd name="connsiteX8-849" fmla="*/ 689668 w 1404434"/>
              <a:gd name="connsiteY8-850" fmla="*/ 1609912 h 3550128"/>
              <a:gd name="connsiteX9-851" fmla="*/ 823018 w 1404434"/>
              <a:gd name="connsiteY9-852" fmla="*/ 1295587 h 3550128"/>
              <a:gd name="connsiteX10-853" fmla="*/ 765868 w 1404434"/>
              <a:gd name="connsiteY10-854" fmla="*/ 771712 h 3550128"/>
              <a:gd name="connsiteX11-855" fmla="*/ 537268 w 1404434"/>
              <a:gd name="connsiteY11-856" fmla="*/ 628837 h 3550128"/>
              <a:gd name="connsiteX12-857" fmla="*/ 689668 w 1404434"/>
              <a:gd name="connsiteY12-858" fmla="*/ 628837 h 3550128"/>
              <a:gd name="connsiteX13-859" fmla="*/ 765868 w 1404434"/>
              <a:gd name="connsiteY13-860" fmla="*/ 714562 h 3550128"/>
              <a:gd name="connsiteX14-861" fmla="*/ 870643 w 1404434"/>
              <a:gd name="connsiteY14-862" fmla="*/ 187 h 3550128"/>
              <a:gd name="connsiteX15-863" fmla="*/ 832543 w 1404434"/>
              <a:gd name="connsiteY15-864" fmla="*/ 647887 h 3550128"/>
              <a:gd name="connsiteX16-865" fmla="*/ 908743 w 1404434"/>
              <a:gd name="connsiteY16-866" fmla="*/ 1038412 h 3550128"/>
              <a:gd name="connsiteX17-867" fmla="*/ 937318 w 1404434"/>
              <a:gd name="connsiteY17-868" fmla="*/ 1286062 h 3550128"/>
              <a:gd name="connsiteX18-869" fmla="*/ 1108768 w 1404434"/>
              <a:gd name="connsiteY18-870" fmla="*/ 1152712 h 3550128"/>
              <a:gd name="connsiteX19-871" fmla="*/ 1337368 w 1404434"/>
              <a:gd name="connsiteY19-872" fmla="*/ 1133662 h 3550128"/>
              <a:gd name="connsiteX20-873" fmla="*/ 1089718 w 1404434"/>
              <a:gd name="connsiteY20-874" fmla="*/ 1190812 h 3550128"/>
              <a:gd name="connsiteX21-875" fmla="*/ 880168 w 1404434"/>
              <a:gd name="connsiteY21-876" fmla="*/ 1495612 h 3550128"/>
              <a:gd name="connsiteX22-877" fmla="*/ 823018 w 1404434"/>
              <a:gd name="connsiteY22-878" fmla="*/ 1857562 h 3550128"/>
              <a:gd name="connsiteX23-879" fmla="*/ 975418 w 1404434"/>
              <a:gd name="connsiteY23-880" fmla="*/ 2314762 h 3550128"/>
              <a:gd name="connsiteX24-881" fmla="*/ 899218 w 1404434"/>
              <a:gd name="connsiteY24-882" fmla="*/ 2552887 h 3550128"/>
              <a:gd name="connsiteX25-883" fmla="*/ 1213543 w 1404434"/>
              <a:gd name="connsiteY25-884" fmla="*/ 2495737 h 3550128"/>
              <a:gd name="connsiteX26-885" fmla="*/ 1404043 w 1404434"/>
              <a:gd name="connsiteY26-886" fmla="*/ 2590987 h 3550128"/>
              <a:gd name="connsiteX27-887" fmla="*/ 1165918 w 1404434"/>
              <a:gd name="connsiteY27-888" fmla="*/ 2533837 h 3550128"/>
              <a:gd name="connsiteX28-889" fmla="*/ 832543 w 1404434"/>
              <a:gd name="connsiteY28-890" fmla="*/ 2695762 h 3550128"/>
              <a:gd name="connsiteX29-891" fmla="*/ 689668 w 1404434"/>
              <a:gd name="connsiteY29-892" fmla="*/ 3048187 h 3550128"/>
              <a:gd name="connsiteX30-893" fmla="*/ 918268 w 1404434"/>
              <a:gd name="connsiteY30-894" fmla="*/ 3381562 h 3550128"/>
              <a:gd name="connsiteX31-895" fmla="*/ 1016693 w 1404434"/>
              <a:gd name="connsiteY31-896" fmla="*/ 3543487 h 3550128"/>
              <a:gd name="connsiteX0-897" fmla="*/ 1016693 w 1404434"/>
              <a:gd name="connsiteY0-898" fmla="*/ 3543487 h 3550128"/>
              <a:gd name="connsiteX1-899" fmla="*/ 591243 w 1404434"/>
              <a:gd name="connsiteY1-900" fmla="*/ 3549837 h 3550128"/>
              <a:gd name="connsiteX2-901" fmla="*/ 394393 w 1404434"/>
              <a:gd name="connsiteY2-902" fmla="*/ 3038662 h 3550128"/>
              <a:gd name="connsiteX3-903" fmla="*/ 746818 w 1404434"/>
              <a:gd name="connsiteY3-904" fmla="*/ 2343337 h 3550128"/>
              <a:gd name="connsiteX4-905" fmla="*/ 560128 w 1404434"/>
              <a:gd name="connsiteY4-906" fmla="*/ 1884232 h 3550128"/>
              <a:gd name="connsiteX5-907" fmla="*/ 58 w 1404434"/>
              <a:gd name="connsiteY5-908" fmla="*/ 1832797 h 3550128"/>
              <a:gd name="connsiteX6-909" fmla="*/ 394393 w 1404434"/>
              <a:gd name="connsiteY6-910" fmla="*/ 1705162 h 3550128"/>
              <a:gd name="connsiteX7-911" fmla="*/ 642043 w 1404434"/>
              <a:gd name="connsiteY7-912" fmla="*/ 1838512 h 3550128"/>
              <a:gd name="connsiteX8-913" fmla="*/ 689668 w 1404434"/>
              <a:gd name="connsiteY8-914" fmla="*/ 1609912 h 3550128"/>
              <a:gd name="connsiteX9-915" fmla="*/ 823018 w 1404434"/>
              <a:gd name="connsiteY9-916" fmla="*/ 1295587 h 3550128"/>
              <a:gd name="connsiteX10-917" fmla="*/ 765868 w 1404434"/>
              <a:gd name="connsiteY10-918" fmla="*/ 771712 h 3550128"/>
              <a:gd name="connsiteX11-919" fmla="*/ 537268 w 1404434"/>
              <a:gd name="connsiteY11-920" fmla="*/ 628837 h 3550128"/>
              <a:gd name="connsiteX12-921" fmla="*/ 689668 w 1404434"/>
              <a:gd name="connsiteY12-922" fmla="*/ 628837 h 3550128"/>
              <a:gd name="connsiteX13-923" fmla="*/ 765868 w 1404434"/>
              <a:gd name="connsiteY13-924" fmla="*/ 714562 h 3550128"/>
              <a:gd name="connsiteX14-925" fmla="*/ 870643 w 1404434"/>
              <a:gd name="connsiteY14-926" fmla="*/ 187 h 3550128"/>
              <a:gd name="connsiteX15-927" fmla="*/ 832543 w 1404434"/>
              <a:gd name="connsiteY15-928" fmla="*/ 647887 h 3550128"/>
              <a:gd name="connsiteX16-929" fmla="*/ 908743 w 1404434"/>
              <a:gd name="connsiteY16-930" fmla="*/ 1038412 h 3550128"/>
              <a:gd name="connsiteX17-931" fmla="*/ 937318 w 1404434"/>
              <a:gd name="connsiteY17-932" fmla="*/ 1286062 h 3550128"/>
              <a:gd name="connsiteX18-933" fmla="*/ 1108768 w 1404434"/>
              <a:gd name="connsiteY18-934" fmla="*/ 1152712 h 3550128"/>
              <a:gd name="connsiteX19-935" fmla="*/ 1337368 w 1404434"/>
              <a:gd name="connsiteY19-936" fmla="*/ 1133662 h 3550128"/>
              <a:gd name="connsiteX20-937" fmla="*/ 1089718 w 1404434"/>
              <a:gd name="connsiteY20-938" fmla="*/ 1190812 h 3550128"/>
              <a:gd name="connsiteX21-939" fmla="*/ 880168 w 1404434"/>
              <a:gd name="connsiteY21-940" fmla="*/ 1495612 h 3550128"/>
              <a:gd name="connsiteX22-941" fmla="*/ 823018 w 1404434"/>
              <a:gd name="connsiteY22-942" fmla="*/ 1857562 h 3550128"/>
              <a:gd name="connsiteX23-943" fmla="*/ 975418 w 1404434"/>
              <a:gd name="connsiteY23-944" fmla="*/ 2314762 h 3550128"/>
              <a:gd name="connsiteX24-945" fmla="*/ 899218 w 1404434"/>
              <a:gd name="connsiteY24-946" fmla="*/ 2552887 h 3550128"/>
              <a:gd name="connsiteX25-947" fmla="*/ 1213543 w 1404434"/>
              <a:gd name="connsiteY25-948" fmla="*/ 2495737 h 3550128"/>
              <a:gd name="connsiteX26-949" fmla="*/ 1404043 w 1404434"/>
              <a:gd name="connsiteY26-950" fmla="*/ 2590987 h 3550128"/>
              <a:gd name="connsiteX27-951" fmla="*/ 1165918 w 1404434"/>
              <a:gd name="connsiteY27-952" fmla="*/ 2533837 h 3550128"/>
              <a:gd name="connsiteX28-953" fmla="*/ 832543 w 1404434"/>
              <a:gd name="connsiteY28-954" fmla="*/ 2695762 h 3550128"/>
              <a:gd name="connsiteX29-955" fmla="*/ 689668 w 1404434"/>
              <a:gd name="connsiteY29-956" fmla="*/ 3048187 h 3550128"/>
              <a:gd name="connsiteX30-957" fmla="*/ 918268 w 1404434"/>
              <a:gd name="connsiteY30-958" fmla="*/ 3381562 h 3550128"/>
              <a:gd name="connsiteX31-959" fmla="*/ 1016693 w 1404434"/>
              <a:gd name="connsiteY31-960" fmla="*/ 3543487 h 3550128"/>
              <a:gd name="connsiteX0-961" fmla="*/ 1016693 w 1404434"/>
              <a:gd name="connsiteY0-962" fmla="*/ 3543487 h 3550128"/>
              <a:gd name="connsiteX1-963" fmla="*/ 591243 w 1404434"/>
              <a:gd name="connsiteY1-964" fmla="*/ 3549837 h 3550128"/>
              <a:gd name="connsiteX2-965" fmla="*/ 394393 w 1404434"/>
              <a:gd name="connsiteY2-966" fmla="*/ 3038662 h 3550128"/>
              <a:gd name="connsiteX3-967" fmla="*/ 746818 w 1404434"/>
              <a:gd name="connsiteY3-968" fmla="*/ 2343337 h 3550128"/>
              <a:gd name="connsiteX4-969" fmla="*/ 560128 w 1404434"/>
              <a:gd name="connsiteY4-970" fmla="*/ 1884232 h 3550128"/>
              <a:gd name="connsiteX5-971" fmla="*/ 58 w 1404434"/>
              <a:gd name="connsiteY5-972" fmla="*/ 1832797 h 3550128"/>
              <a:gd name="connsiteX6-973" fmla="*/ 394393 w 1404434"/>
              <a:gd name="connsiteY6-974" fmla="*/ 1705162 h 3550128"/>
              <a:gd name="connsiteX7-975" fmla="*/ 642043 w 1404434"/>
              <a:gd name="connsiteY7-976" fmla="*/ 1838512 h 3550128"/>
              <a:gd name="connsiteX8-977" fmla="*/ 689668 w 1404434"/>
              <a:gd name="connsiteY8-978" fmla="*/ 1609912 h 3550128"/>
              <a:gd name="connsiteX9-979" fmla="*/ 823018 w 1404434"/>
              <a:gd name="connsiteY9-980" fmla="*/ 1295587 h 3550128"/>
              <a:gd name="connsiteX10-981" fmla="*/ 765868 w 1404434"/>
              <a:gd name="connsiteY10-982" fmla="*/ 771712 h 3550128"/>
              <a:gd name="connsiteX11-983" fmla="*/ 537268 w 1404434"/>
              <a:gd name="connsiteY11-984" fmla="*/ 628837 h 3550128"/>
              <a:gd name="connsiteX12-985" fmla="*/ 689668 w 1404434"/>
              <a:gd name="connsiteY12-986" fmla="*/ 628837 h 3550128"/>
              <a:gd name="connsiteX13-987" fmla="*/ 765868 w 1404434"/>
              <a:gd name="connsiteY13-988" fmla="*/ 714562 h 3550128"/>
              <a:gd name="connsiteX14-989" fmla="*/ 870643 w 1404434"/>
              <a:gd name="connsiteY14-990" fmla="*/ 187 h 3550128"/>
              <a:gd name="connsiteX15-991" fmla="*/ 832543 w 1404434"/>
              <a:gd name="connsiteY15-992" fmla="*/ 647887 h 3550128"/>
              <a:gd name="connsiteX16-993" fmla="*/ 908743 w 1404434"/>
              <a:gd name="connsiteY16-994" fmla="*/ 1038412 h 3550128"/>
              <a:gd name="connsiteX17-995" fmla="*/ 937318 w 1404434"/>
              <a:gd name="connsiteY17-996" fmla="*/ 1286062 h 3550128"/>
              <a:gd name="connsiteX18-997" fmla="*/ 1108768 w 1404434"/>
              <a:gd name="connsiteY18-998" fmla="*/ 1152712 h 3550128"/>
              <a:gd name="connsiteX19-999" fmla="*/ 1337368 w 1404434"/>
              <a:gd name="connsiteY19-1000" fmla="*/ 1133662 h 3550128"/>
              <a:gd name="connsiteX20-1001" fmla="*/ 1089718 w 1404434"/>
              <a:gd name="connsiteY20-1002" fmla="*/ 1190812 h 3550128"/>
              <a:gd name="connsiteX21-1003" fmla="*/ 880168 w 1404434"/>
              <a:gd name="connsiteY21-1004" fmla="*/ 1495612 h 3550128"/>
              <a:gd name="connsiteX22-1005" fmla="*/ 823018 w 1404434"/>
              <a:gd name="connsiteY22-1006" fmla="*/ 1857562 h 3550128"/>
              <a:gd name="connsiteX23-1007" fmla="*/ 975418 w 1404434"/>
              <a:gd name="connsiteY23-1008" fmla="*/ 2314762 h 3550128"/>
              <a:gd name="connsiteX24-1009" fmla="*/ 899218 w 1404434"/>
              <a:gd name="connsiteY24-1010" fmla="*/ 2552887 h 3550128"/>
              <a:gd name="connsiteX25-1011" fmla="*/ 1213543 w 1404434"/>
              <a:gd name="connsiteY25-1012" fmla="*/ 2495737 h 3550128"/>
              <a:gd name="connsiteX26-1013" fmla="*/ 1404043 w 1404434"/>
              <a:gd name="connsiteY26-1014" fmla="*/ 2590987 h 3550128"/>
              <a:gd name="connsiteX27-1015" fmla="*/ 1165918 w 1404434"/>
              <a:gd name="connsiteY27-1016" fmla="*/ 2533837 h 3550128"/>
              <a:gd name="connsiteX28-1017" fmla="*/ 832543 w 1404434"/>
              <a:gd name="connsiteY28-1018" fmla="*/ 2695762 h 3550128"/>
              <a:gd name="connsiteX29-1019" fmla="*/ 689668 w 1404434"/>
              <a:gd name="connsiteY29-1020" fmla="*/ 3048187 h 3550128"/>
              <a:gd name="connsiteX30-1021" fmla="*/ 918268 w 1404434"/>
              <a:gd name="connsiteY30-1022" fmla="*/ 3381562 h 3550128"/>
              <a:gd name="connsiteX31-1023" fmla="*/ 1016693 w 1404434"/>
              <a:gd name="connsiteY31-1024" fmla="*/ 3543487 h 3550128"/>
              <a:gd name="connsiteX0-1025" fmla="*/ 1016693 w 1404434"/>
              <a:gd name="connsiteY0-1026" fmla="*/ 3543487 h 3550128"/>
              <a:gd name="connsiteX1-1027" fmla="*/ 591243 w 1404434"/>
              <a:gd name="connsiteY1-1028" fmla="*/ 3549837 h 3550128"/>
              <a:gd name="connsiteX2-1029" fmla="*/ 394393 w 1404434"/>
              <a:gd name="connsiteY2-1030" fmla="*/ 3038662 h 3550128"/>
              <a:gd name="connsiteX3-1031" fmla="*/ 746818 w 1404434"/>
              <a:gd name="connsiteY3-1032" fmla="*/ 2343337 h 3550128"/>
              <a:gd name="connsiteX4-1033" fmla="*/ 560128 w 1404434"/>
              <a:gd name="connsiteY4-1034" fmla="*/ 1884232 h 3550128"/>
              <a:gd name="connsiteX5-1035" fmla="*/ 58 w 1404434"/>
              <a:gd name="connsiteY5-1036" fmla="*/ 1832797 h 3550128"/>
              <a:gd name="connsiteX6-1037" fmla="*/ 394393 w 1404434"/>
              <a:gd name="connsiteY6-1038" fmla="*/ 1705162 h 3550128"/>
              <a:gd name="connsiteX7-1039" fmla="*/ 642043 w 1404434"/>
              <a:gd name="connsiteY7-1040" fmla="*/ 1838512 h 3550128"/>
              <a:gd name="connsiteX8-1041" fmla="*/ 689668 w 1404434"/>
              <a:gd name="connsiteY8-1042" fmla="*/ 1609912 h 3550128"/>
              <a:gd name="connsiteX9-1043" fmla="*/ 823018 w 1404434"/>
              <a:gd name="connsiteY9-1044" fmla="*/ 1295587 h 3550128"/>
              <a:gd name="connsiteX10-1045" fmla="*/ 765868 w 1404434"/>
              <a:gd name="connsiteY10-1046" fmla="*/ 771712 h 3550128"/>
              <a:gd name="connsiteX11-1047" fmla="*/ 537268 w 1404434"/>
              <a:gd name="connsiteY11-1048" fmla="*/ 628837 h 3550128"/>
              <a:gd name="connsiteX12-1049" fmla="*/ 689668 w 1404434"/>
              <a:gd name="connsiteY12-1050" fmla="*/ 628837 h 3550128"/>
              <a:gd name="connsiteX13-1051" fmla="*/ 765868 w 1404434"/>
              <a:gd name="connsiteY13-1052" fmla="*/ 714562 h 3550128"/>
              <a:gd name="connsiteX14-1053" fmla="*/ 870643 w 1404434"/>
              <a:gd name="connsiteY14-1054" fmla="*/ 187 h 3550128"/>
              <a:gd name="connsiteX15-1055" fmla="*/ 832543 w 1404434"/>
              <a:gd name="connsiteY15-1056" fmla="*/ 647887 h 3550128"/>
              <a:gd name="connsiteX16-1057" fmla="*/ 908743 w 1404434"/>
              <a:gd name="connsiteY16-1058" fmla="*/ 1038412 h 3550128"/>
              <a:gd name="connsiteX17-1059" fmla="*/ 937318 w 1404434"/>
              <a:gd name="connsiteY17-1060" fmla="*/ 1286062 h 3550128"/>
              <a:gd name="connsiteX18-1061" fmla="*/ 1108768 w 1404434"/>
              <a:gd name="connsiteY18-1062" fmla="*/ 1152712 h 3550128"/>
              <a:gd name="connsiteX19-1063" fmla="*/ 1337368 w 1404434"/>
              <a:gd name="connsiteY19-1064" fmla="*/ 1133662 h 3550128"/>
              <a:gd name="connsiteX20-1065" fmla="*/ 1089718 w 1404434"/>
              <a:gd name="connsiteY20-1066" fmla="*/ 1190812 h 3550128"/>
              <a:gd name="connsiteX21-1067" fmla="*/ 880168 w 1404434"/>
              <a:gd name="connsiteY21-1068" fmla="*/ 1495612 h 3550128"/>
              <a:gd name="connsiteX22-1069" fmla="*/ 823018 w 1404434"/>
              <a:gd name="connsiteY22-1070" fmla="*/ 1857562 h 3550128"/>
              <a:gd name="connsiteX23-1071" fmla="*/ 975418 w 1404434"/>
              <a:gd name="connsiteY23-1072" fmla="*/ 2314762 h 3550128"/>
              <a:gd name="connsiteX24-1073" fmla="*/ 899218 w 1404434"/>
              <a:gd name="connsiteY24-1074" fmla="*/ 2552887 h 3550128"/>
              <a:gd name="connsiteX25-1075" fmla="*/ 1213543 w 1404434"/>
              <a:gd name="connsiteY25-1076" fmla="*/ 2495737 h 3550128"/>
              <a:gd name="connsiteX26-1077" fmla="*/ 1404043 w 1404434"/>
              <a:gd name="connsiteY26-1078" fmla="*/ 2590987 h 3550128"/>
              <a:gd name="connsiteX27-1079" fmla="*/ 1165918 w 1404434"/>
              <a:gd name="connsiteY27-1080" fmla="*/ 2533837 h 3550128"/>
              <a:gd name="connsiteX28-1081" fmla="*/ 832543 w 1404434"/>
              <a:gd name="connsiteY28-1082" fmla="*/ 2695762 h 3550128"/>
              <a:gd name="connsiteX29-1083" fmla="*/ 689668 w 1404434"/>
              <a:gd name="connsiteY29-1084" fmla="*/ 3048187 h 3550128"/>
              <a:gd name="connsiteX30-1085" fmla="*/ 918268 w 1404434"/>
              <a:gd name="connsiteY30-1086" fmla="*/ 3381562 h 3550128"/>
              <a:gd name="connsiteX31-1087" fmla="*/ 1016693 w 1404434"/>
              <a:gd name="connsiteY31-1088" fmla="*/ 3543487 h 3550128"/>
              <a:gd name="connsiteX0-1089" fmla="*/ 1016693 w 1404434"/>
              <a:gd name="connsiteY0-1090" fmla="*/ 3543487 h 3550128"/>
              <a:gd name="connsiteX1-1091" fmla="*/ 591243 w 1404434"/>
              <a:gd name="connsiteY1-1092" fmla="*/ 3549837 h 3550128"/>
              <a:gd name="connsiteX2-1093" fmla="*/ 394393 w 1404434"/>
              <a:gd name="connsiteY2-1094" fmla="*/ 3038662 h 3550128"/>
              <a:gd name="connsiteX3-1095" fmla="*/ 746818 w 1404434"/>
              <a:gd name="connsiteY3-1096" fmla="*/ 2343337 h 3550128"/>
              <a:gd name="connsiteX4-1097" fmla="*/ 560128 w 1404434"/>
              <a:gd name="connsiteY4-1098" fmla="*/ 1884232 h 3550128"/>
              <a:gd name="connsiteX5-1099" fmla="*/ 58 w 1404434"/>
              <a:gd name="connsiteY5-1100" fmla="*/ 1832797 h 3550128"/>
              <a:gd name="connsiteX6-1101" fmla="*/ 394393 w 1404434"/>
              <a:gd name="connsiteY6-1102" fmla="*/ 1705162 h 3550128"/>
              <a:gd name="connsiteX7-1103" fmla="*/ 642043 w 1404434"/>
              <a:gd name="connsiteY7-1104" fmla="*/ 1838512 h 3550128"/>
              <a:gd name="connsiteX8-1105" fmla="*/ 689668 w 1404434"/>
              <a:gd name="connsiteY8-1106" fmla="*/ 1609912 h 3550128"/>
              <a:gd name="connsiteX9-1107" fmla="*/ 823018 w 1404434"/>
              <a:gd name="connsiteY9-1108" fmla="*/ 1295587 h 3550128"/>
              <a:gd name="connsiteX10-1109" fmla="*/ 765868 w 1404434"/>
              <a:gd name="connsiteY10-1110" fmla="*/ 771712 h 3550128"/>
              <a:gd name="connsiteX11-1111" fmla="*/ 537268 w 1404434"/>
              <a:gd name="connsiteY11-1112" fmla="*/ 628837 h 3550128"/>
              <a:gd name="connsiteX12-1113" fmla="*/ 689668 w 1404434"/>
              <a:gd name="connsiteY12-1114" fmla="*/ 628837 h 3550128"/>
              <a:gd name="connsiteX13-1115" fmla="*/ 765868 w 1404434"/>
              <a:gd name="connsiteY13-1116" fmla="*/ 714562 h 3550128"/>
              <a:gd name="connsiteX14-1117" fmla="*/ 870643 w 1404434"/>
              <a:gd name="connsiteY14-1118" fmla="*/ 187 h 3550128"/>
              <a:gd name="connsiteX15-1119" fmla="*/ 832543 w 1404434"/>
              <a:gd name="connsiteY15-1120" fmla="*/ 647887 h 3550128"/>
              <a:gd name="connsiteX16-1121" fmla="*/ 908743 w 1404434"/>
              <a:gd name="connsiteY16-1122" fmla="*/ 1038412 h 3550128"/>
              <a:gd name="connsiteX17-1123" fmla="*/ 937318 w 1404434"/>
              <a:gd name="connsiteY17-1124" fmla="*/ 1286062 h 3550128"/>
              <a:gd name="connsiteX18-1125" fmla="*/ 1108768 w 1404434"/>
              <a:gd name="connsiteY18-1126" fmla="*/ 1152712 h 3550128"/>
              <a:gd name="connsiteX19-1127" fmla="*/ 1337368 w 1404434"/>
              <a:gd name="connsiteY19-1128" fmla="*/ 1133662 h 3550128"/>
              <a:gd name="connsiteX20-1129" fmla="*/ 1089718 w 1404434"/>
              <a:gd name="connsiteY20-1130" fmla="*/ 1190812 h 3550128"/>
              <a:gd name="connsiteX21-1131" fmla="*/ 880168 w 1404434"/>
              <a:gd name="connsiteY21-1132" fmla="*/ 1495612 h 3550128"/>
              <a:gd name="connsiteX22-1133" fmla="*/ 823018 w 1404434"/>
              <a:gd name="connsiteY22-1134" fmla="*/ 1857562 h 3550128"/>
              <a:gd name="connsiteX23-1135" fmla="*/ 975418 w 1404434"/>
              <a:gd name="connsiteY23-1136" fmla="*/ 2314762 h 3550128"/>
              <a:gd name="connsiteX24-1137" fmla="*/ 899218 w 1404434"/>
              <a:gd name="connsiteY24-1138" fmla="*/ 2552887 h 3550128"/>
              <a:gd name="connsiteX25-1139" fmla="*/ 1213543 w 1404434"/>
              <a:gd name="connsiteY25-1140" fmla="*/ 2495737 h 3550128"/>
              <a:gd name="connsiteX26-1141" fmla="*/ 1404043 w 1404434"/>
              <a:gd name="connsiteY26-1142" fmla="*/ 2590987 h 3550128"/>
              <a:gd name="connsiteX27-1143" fmla="*/ 1165918 w 1404434"/>
              <a:gd name="connsiteY27-1144" fmla="*/ 2533837 h 3550128"/>
              <a:gd name="connsiteX28-1145" fmla="*/ 832543 w 1404434"/>
              <a:gd name="connsiteY28-1146" fmla="*/ 2695762 h 3550128"/>
              <a:gd name="connsiteX29-1147" fmla="*/ 689668 w 1404434"/>
              <a:gd name="connsiteY29-1148" fmla="*/ 3048187 h 3550128"/>
              <a:gd name="connsiteX30-1149" fmla="*/ 918268 w 1404434"/>
              <a:gd name="connsiteY30-1150" fmla="*/ 3381562 h 3550128"/>
              <a:gd name="connsiteX31-1151" fmla="*/ 1016693 w 1404434"/>
              <a:gd name="connsiteY31-1152" fmla="*/ 3543487 h 3550128"/>
              <a:gd name="connsiteX0-1153" fmla="*/ 1016693 w 1404434"/>
              <a:gd name="connsiteY0-1154" fmla="*/ 3543487 h 3550128"/>
              <a:gd name="connsiteX1-1155" fmla="*/ 591243 w 1404434"/>
              <a:gd name="connsiteY1-1156" fmla="*/ 3549837 h 3550128"/>
              <a:gd name="connsiteX2-1157" fmla="*/ 394393 w 1404434"/>
              <a:gd name="connsiteY2-1158" fmla="*/ 3038662 h 3550128"/>
              <a:gd name="connsiteX3-1159" fmla="*/ 746818 w 1404434"/>
              <a:gd name="connsiteY3-1160" fmla="*/ 2343337 h 3550128"/>
              <a:gd name="connsiteX4-1161" fmla="*/ 560128 w 1404434"/>
              <a:gd name="connsiteY4-1162" fmla="*/ 1884232 h 3550128"/>
              <a:gd name="connsiteX5-1163" fmla="*/ 58 w 1404434"/>
              <a:gd name="connsiteY5-1164" fmla="*/ 1832797 h 3550128"/>
              <a:gd name="connsiteX6-1165" fmla="*/ 394393 w 1404434"/>
              <a:gd name="connsiteY6-1166" fmla="*/ 1705162 h 3550128"/>
              <a:gd name="connsiteX7-1167" fmla="*/ 642043 w 1404434"/>
              <a:gd name="connsiteY7-1168" fmla="*/ 1838512 h 3550128"/>
              <a:gd name="connsiteX8-1169" fmla="*/ 689668 w 1404434"/>
              <a:gd name="connsiteY8-1170" fmla="*/ 1609912 h 3550128"/>
              <a:gd name="connsiteX9-1171" fmla="*/ 823018 w 1404434"/>
              <a:gd name="connsiteY9-1172" fmla="*/ 1295587 h 3550128"/>
              <a:gd name="connsiteX10-1173" fmla="*/ 765868 w 1404434"/>
              <a:gd name="connsiteY10-1174" fmla="*/ 771712 h 3550128"/>
              <a:gd name="connsiteX11-1175" fmla="*/ 537268 w 1404434"/>
              <a:gd name="connsiteY11-1176" fmla="*/ 628837 h 3550128"/>
              <a:gd name="connsiteX12-1177" fmla="*/ 689668 w 1404434"/>
              <a:gd name="connsiteY12-1178" fmla="*/ 628837 h 3550128"/>
              <a:gd name="connsiteX13-1179" fmla="*/ 765868 w 1404434"/>
              <a:gd name="connsiteY13-1180" fmla="*/ 714562 h 3550128"/>
              <a:gd name="connsiteX14-1181" fmla="*/ 870643 w 1404434"/>
              <a:gd name="connsiteY14-1182" fmla="*/ 187 h 3550128"/>
              <a:gd name="connsiteX15-1183" fmla="*/ 832543 w 1404434"/>
              <a:gd name="connsiteY15-1184" fmla="*/ 647887 h 3550128"/>
              <a:gd name="connsiteX16-1185" fmla="*/ 908743 w 1404434"/>
              <a:gd name="connsiteY16-1186" fmla="*/ 1038412 h 3550128"/>
              <a:gd name="connsiteX17-1187" fmla="*/ 937318 w 1404434"/>
              <a:gd name="connsiteY17-1188" fmla="*/ 1286062 h 3550128"/>
              <a:gd name="connsiteX18-1189" fmla="*/ 1108768 w 1404434"/>
              <a:gd name="connsiteY18-1190" fmla="*/ 1152712 h 3550128"/>
              <a:gd name="connsiteX19-1191" fmla="*/ 1337368 w 1404434"/>
              <a:gd name="connsiteY19-1192" fmla="*/ 1133662 h 3550128"/>
              <a:gd name="connsiteX20-1193" fmla="*/ 1089718 w 1404434"/>
              <a:gd name="connsiteY20-1194" fmla="*/ 1190812 h 3550128"/>
              <a:gd name="connsiteX21-1195" fmla="*/ 880168 w 1404434"/>
              <a:gd name="connsiteY21-1196" fmla="*/ 1495612 h 3550128"/>
              <a:gd name="connsiteX22-1197" fmla="*/ 823018 w 1404434"/>
              <a:gd name="connsiteY22-1198" fmla="*/ 1857562 h 3550128"/>
              <a:gd name="connsiteX23-1199" fmla="*/ 975418 w 1404434"/>
              <a:gd name="connsiteY23-1200" fmla="*/ 2314762 h 3550128"/>
              <a:gd name="connsiteX24-1201" fmla="*/ 899218 w 1404434"/>
              <a:gd name="connsiteY24-1202" fmla="*/ 2552887 h 3550128"/>
              <a:gd name="connsiteX25-1203" fmla="*/ 1213543 w 1404434"/>
              <a:gd name="connsiteY25-1204" fmla="*/ 2495737 h 3550128"/>
              <a:gd name="connsiteX26-1205" fmla="*/ 1404043 w 1404434"/>
              <a:gd name="connsiteY26-1206" fmla="*/ 2590987 h 3550128"/>
              <a:gd name="connsiteX27-1207" fmla="*/ 1165918 w 1404434"/>
              <a:gd name="connsiteY27-1208" fmla="*/ 2533837 h 3550128"/>
              <a:gd name="connsiteX28-1209" fmla="*/ 832543 w 1404434"/>
              <a:gd name="connsiteY28-1210" fmla="*/ 2695762 h 3550128"/>
              <a:gd name="connsiteX29-1211" fmla="*/ 689668 w 1404434"/>
              <a:gd name="connsiteY29-1212" fmla="*/ 3048187 h 3550128"/>
              <a:gd name="connsiteX30-1213" fmla="*/ 918268 w 1404434"/>
              <a:gd name="connsiteY30-1214" fmla="*/ 3381562 h 3550128"/>
              <a:gd name="connsiteX31-1215" fmla="*/ 1016693 w 1404434"/>
              <a:gd name="connsiteY31-1216" fmla="*/ 3543487 h 3550128"/>
              <a:gd name="connsiteX0-1217" fmla="*/ 1016693 w 1404434"/>
              <a:gd name="connsiteY0-1218" fmla="*/ 3543487 h 3550128"/>
              <a:gd name="connsiteX1-1219" fmla="*/ 591243 w 1404434"/>
              <a:gd name="connsiteY1-1220" fmla="*/ 3549837 h 3550128"/>
              <a:gd name="connsiteX2-1221" fmla="*/ 394393 w 1404434"/>
              <a:gd name="connsiteY2-1222" fmla="*/ 3038662 h 3550128"/>
              <a:gd name="connsiteX3-1223" fmla="*/ 746818 w 1404434"/>
              <a:gd name="connsiteY3-1224" fmla="*/ 2343337 h 3550128"/>
              <a:gd name="connsiteX4-1225" fmla="*/ 560128 w 1404434"/>
              <a:gd name="connsiteY4-1226" fmla="*/ 1884232 h 3550128"/>
              <a:gd name="connsiteX5-1227" fmla="*/ 58 w 1404434"/>
              <a:gd name="connsiteY5-1228" fmla="*/ 1832797 h 3550128"/>
              <a:gd name="connsiteX6-1229" fmla="*/ 394393 w 1404434"/>
              <a:gd name="connsiteY6-1230" fmla="*/ 1705162 h 3550128"/>
              <a:gd name="connsiteX7-1231" fmla="*/ 642043 w 1404434"/>
              <a:gd name="connsiteY7-1232" fmla="*/ 1838512 h 3550128"/>
              <a:gd name="connsiteX8-1233" fmla="*/ 689668 w 1404434"/>
              <a:gd name="connsiteY8-1234" fmla="*/ 1609912 h 3550128"/>
              <a:gd name="connsiteX9-1235" fmla="*/ 823018 w 1404434"/>
              <a:gd name="connsiteY9-1236" fmla="*/ 1295587 h 3550128"/>
              <a:gd name="connsiteX10-1237" fmla="*/ 765868 w 1404434"/>
              <a:gd name="connsiteY10-1238" fmla="*/ 771712 h 3550128"/>
              <a:gd name="connsiteX11-1239" fmla="*/ 537268 w 1404434"/>
              <a:gd name="connsiteY11-1240" fmla="*/ 628837 h 3550128"/>
              <a:gd name="connsiteX12-1241" fmla="*/ 689668 w 1404434"/>
              <a:gd name="connsiteY12-1242" fmla="*/ 628837 h 3550128"/>
              <a:gd name="connsiteX13-1243" fmla="*/ 765868 w 1404434"/>
              <a:gd name="connsiteY13-1244" fmla="*/ 714562 h 3550128"/>
              <a:gd name="connsiteX14-1245" fmla="*/ 870643 w 1404434"/>
              <a:gd name="connsiteY14-1246" fmla="*/ 187 h 3550128"/>
              <a:gd name="connsiteX15-1247" fmla="*/ 832543 w 1404434"/>
              <a:gd name="connsiteY15-1248" fmla="*/ 647887 h 3550128"/>
              <a:gd name="connsiteX16-1249" fmla="*/ 908743 w 1404434"/>
              <a:gd name="connsiteY16-1250" fmla="*/ 1038412 h 3550128"/>
              <a:gd name="connsiteX17-1251" fmla="*/ 937318 w 1404434"/>
              <a:gd name="connsiteY17-1252" fmla="*/ 1286062 h 3550128"/>
              <a:gd name="connsiteX18-1253" fmla="*/ 1108768 w 1404434"/>
              <a:gd name="connsiteY18-1254" fmla="*/ 1152712 h 3550128"/>
              <a:gd name="connsiteX19-1255" fmla="*/ 1337368 w 1404434"/>
              <a:gd name="connsiteY19-1256" fmla="*/ 1133662 h 3550128"/>
              <a:gd name="connsiteX20-1257" fmla="*/ 1089718 w 1404434"/>
              <a:gd name="connsiteY20-1258" fmla="*/ 1190812 h 3550128"/>
              <a:gd name="connsiteX21-1259" fmla="*/ 880168 w 1404434"/>
              <a:gd name="connsiteY21-1260" fmla="*/ 1495612 h 3550128"/>
              <a:gd name="connsiteX22-1261" fmla="*/ 823018 w 1404434"/>
              <a:gd name="connsiteY22-1262" fmla="*/ 1857562 h 3550128"/>
              <a:gd name="connsiteX23-1263" fmla="*/ 975418 w 1404434"/>
              <a:gd name="connsiteY23-1264" fmla="*/ 2314762 h 3550128"/>
              <a:gd name="connsiteX24-1265" fmla="*/ 899218 w 1404434"/>
              <a:gd name="connsiteY24-1266" fmla="*/ 2552887 h 3550128"/>
              <a:gd name="connsiteX25-1267" fmla="*/ 1213543 w 1404434"/>
              <a:gd name="connsiteY25-1268" fmla="*/ 2495737 h 3550128"/>
              <a:gd name="connsiteX26-1269" fmla="*/ 1404043 w 1404434"/>
              <a:gd name="connsiteY26-1270" fmla="*/ 2590987 h 3550128"/>
              <a:gd name="connsiteX27-1271" fmla="*/ 1165918 w 1404434"/>
              <a:gd name="connsiteY27-1272" fmla="*/ 2533837 h 3550128"/>
              <a:gd name="connsiteX28-1273" fmla="*/ 832543 w 1404434"/>
              <a:gd name="connsiteY28-1274" fmla="*/ 2695762 h 3550128"/>
              <a:gd name="connsiteX29-1275" fmla="*/ 689668 w 1404434"/>
              <a:gd name="connsiteY29-1276" fmla="*/ 3048187 h 3550128"/>
              <a:gd name="connsiteX30-1277" fmla="*/ 918268 w 1404434"/>
              <a:gd name="connsiteY30-1278" fmla="*/ 3381562 h 3550128"/>
              <a:gd name="connsiteX31-1279" fmla="*/ 1016693 w 1404434"/>
              <a:gd name="connsiteY31-1280" fmla="*/ 3543487 h 3550128"/>
              <a:gd name="connsiteX0-1281" fmla="*/ 1016693 w 1404434"/>
              <a:gd name="connsiteY0-1282" fmla="*/ 3543487 h 3550128"/>
              <a:gd name="connsiteX1-1283" fmla="*/ 591243 w 1404434"/>
              <a:gd name="connsiteY1-1284" fmla="*/ 3549837 h 3550128"/>
              <a:gd name="connsiteX2-1285" fmla="*/ 394393 w 1404434"/>
              <a:gd name="connsiteY2-1286" fmla="*/ 3038662 h 3550128"/>
              <a:gd name="connsiteX3-1287" fmla="*/ 746818 w 1404434"/>
              <a:gd name="connsiteY3-1288" fmla="*/ 2343337 h 3550128"/>
              <a:gd name="connsiteX4-1289" fmla="*/ 560128 w 1404434"/>
              <a:gd name="connsiteY4-1290" fmla="*/ 1884232 h 3550128"/>
              <a:gd name="connsiteX5-1291" fmla="*/ 58 w 1404434"/>
              <a:gd name="connsiteY5-1292" fmla="*/ 1832797 h 3550128"/>
              <a:gd name="connsiteX6-1293" fmla="*/ 394393 w 1404434"/>
              <a:gd name="connsiteY6-1294" fmla="*/ 1705162 h 3550128"/>
              <a:gd name="connsiteX7-1295" fmla="*/ 642043 w 1404434"/>
              <a:gd name="connsiteY7-1296" fmla="*/ 1838512 h 3550128"/>
              <a:gd name="connsiteX8-1297" fmla="*/ 689668 w 1404434"/>
              <a:gd name="connsiteY8-1298" fmla="*/ 1609912 h 3550128"/>
              <a:gd name="connsiteX9-1299" fmla="*/ 823018 w 1404434"/>
              <a:gd name="connsiteY9-1300" fmla="*/ 1295587 h 3550128"/>
              <a:gd name="connsiteX10-1301" fmla="*/ 765868 w 1404434"/>
              <a:gd name="connsiteY10-1302" fmla="*/ 771712 h 3550128"/>
              <a:gd name="connsiteX11-1303" fmla="*/ 537268 w 1404434"/>
              <a:gd name="connsiteY11-1304" fmla="*/ 628837 h 3550128"/>
              <a:gd name="connsiteX12-1305" fmla="*/ 689668 w 1404434"/>
              <a:gd name="connsiteY12-1306" fmla="*/ 628837 h 3550128"/>
              <a:gd name="connsiteX13-1307" fmla="*/ 765868 w 1404434"/>
              <a:gd name="connsiteY13-1308" fmla="*/ 714562 h 3550128"/>
              <a:gd name="connsiteX14-1309" fmla="*/ 870643 w 1404434"/>
              <a:gd name="connsiteY14-1310" fmla="*/ 187 h 3550128"/>
              <a:gd name="connsiteX15-1311" fmla="*/ 832543 w 1404434"/>
              <a:gd name="connsiteY15-1312" fmla="*/ 647887 h 3550128"/>
              <a:gd name="connsiteX16-1313" fmla="*/ 908743 w 1404434"/>
              <a:gd name="connsiteY16-1314" fmla="*/ 1038412 h 3550128"/>
              <a:gd name="connsiteX17-1315" fmla="*/ 937318 w 1404434"/>
              <a:gd name="connsiteY17-1316" fmla="*/ 1286062 h 3550128"/>
              <a:gd name="connsiteX18-1317" fmla="*/ 1108768 w 1404434"/>
              <a:gd name="connsiteY18-1318" fmla="*/ 1152712 h 3550128"/>
              <a:gd name="connsiteX19-1319" fmla="*/ 1337368 w 1404434"/>
              <a:gd name="connsiteY19-1320" fmla="*/ 1133662 h 3550128"/>
              <a:gd name="connsiteX20-1321" fmla="*/ 1089718 w 1404434"/>
              <a:gd name="connsiteY20-1322" fmla="*/ 1190812 h 3550128"/>
              <a:gd name="connsiteX21-1323" fmla="*/ 880168 w 1404434"/>
              <a:gd name="connsiteY21-1324" fmla="*/ 1495612 h 3550128"/>
              <a:gd name="connsiteX22-1325" fmla="*/ 823018 w 1404434"/>
              <a:gd name="connsiteY22-1326" fmla="*/ 1857562 h 3550128"/>
              <a:gd name="connsiteX23-1327" fmla="*/ 975418 w 1404434"/>
              <a:gd name="connsiteY23-1328" fmla="*/ 2314762 h 3550128"/>
              <a:gd name="connsiteX24-1329" fmla="*/ 899218 w 1404434"/>
              <a:gd name="connsiteY24-1330" fmla="*/ 2552887 h 3550128"/>
              <a:gd name="connsiteX25-1331" fmla="*/ 1213543 w 1404434"/>
              <a:gd name="connsiteY25-1332" fmla="*/ 2495737 h 3550128"/>
              <a:gd name="connsiteX26-1333" fmla="*/ 1404043 w 1404434"/>
              <a:gd name="connsiteY26-1334" fmla="*/ 2590987 h 3550128"/>
              <a:gd name="connsiteX27-1335" fmla="*/ 1165918 w 1404434"/>
              <a:gd name="connsiteY27-1336" fmla="*/ 2533837 h 3550128"/>
              <a:gd name="connsiteX28-1337" fmla="*/ 832543 w 1404434"/>
              <a:gd name="connsiteY28-1338" fmla="*/ 2695762 h 3550128"/>
              <a:gd name="connsiteX29-1339" fmla="*/ 689668 w 1404434"/>
              <a:gd name="connsiteY29-1340" fmla="*/ 3048187 h 3550128"/>
              <a:gd name="connsiteX30-1341" fmla="*/ 918268 w 1404434"/>
              <a:gd name="connsiteY30-1342" fmla="*/ 3381562 h 3550128"/>
              <a:gd name="connsiteX31-1343" fmla="*/ 1016693 w 1404434"/>
              <a:gd name="connsiteY31-1344" fmla="*/ 3543487 h 3550128"/>
              <a:gd name="connsiteX0-1345" fmla="*/ 1016693 w 1404387"/>
              <a:gd name="connsiteY0-1346" fmla="*/ 3543487 h 3550128"/>
              <a:gd name="connsiteX1-1347" fmla="*/ 591243 w 1404387"/>
              <a:gd name="connsiteY1-1348" fmla="*/ 3549837 h 3550128"/>
              <a:gd name="connsiteX2-1349" fmla="*/ 394393 w 1404387"/>
              <a:gd name="connsiteY2-1350" fmla="*/ 3038662 h 3550128"/>
              <a:gd name="connsiteX3-1351" fmla="*/ 746818 w 1404387"/>
              <a:gd name="connsiteY3-1352" fmla="*/ 2343337 h 3550128"/>
              <a:gd name="connsiteX4-1353" fmla="*/ 560128 w 1404387"/>
              <a:gd name="connsiteY4-1354" fmla="*/ 1884232 h 3550128"/>
              <a:gd name="connsiteX5-1355" fmla="*/ 58 w 1404387"/>
              <a:gd name="connsiteY5-1356" fmla="*/ 1832797 h 3550128"/>
              <a:gd name="connsiteX6-1357" fmla="*/ 394393 w 1404387"/>
              <a:gd name="connsiteY6-1358" fmla="*/ 1705162 h 3550128"/>
              <a:gd name="connsiteX7-1359" fmla="*/ 642043 w 1404387"/>
              <a:gd name="connsiteY7-1360" fmla="*/ 1838512 h 3550128"/>
              <a:gd name="connsiteX8-1361" fmla="*/ 689668 w 1404387"/>
              <a:gd name="connsiteY8-1362" fmla="*/ 1609912 h 3550128"/>
              <a:gd name="connsiteX9-1363" fmla="*/ 823018 w 1404387"/>
              <a:gd name="connsiteY9-1364" fmla="*/ 1295587 h 3550128"/>
              <a:gd name="connsiteX10-1365" fmla="*/ 765868 w 1404387"/>
              <a:gd name="connsiteY10-1366" fmla="*/ 771712 h 3550128"/>
              <a:gd name="connsiteX11-1367" fmla="*/ 537268 w 1404387"/>
              <a:gd name="connsiteY11-1368" fmla="*/ 628837 h 3550128"/>
              <a:gd name="connsiteX12-1369" fmla="*/ 689668 w 1404387"/>
              <a:gd name="connsiteY12-1370" fmla="*/ 628837 h 3550128"/>
              <a:gd name="connsiteX13-1371" fmla="*/ 765868 w 1404387"/>
              <a:gd name="connsiteY13-1372" fmla="*/ 714562 h 3550128"/>
              <a:gd name="connsiteX14-1373" fmla="*/ 870643 w 1404387"/>
              <a:gd name="connsiteY14-1374" fmla="*/ 187 h 3550128"/>
              <a:gd name="connsiteX15-1375" fmla="*/ 832543 w 1404387"/>
              <a:gd name="connsiteY15-1376" fmla="*/ 647887 h 3550128"/>
              <a:gd name="connsiteX16-1377" fmla="*/ 908743 w 1404387"/>
              <a:gd name="connsiteY16-1378" fmla="*/ 1038412 h 3550128"/>
              <a:gd name="connsiteX17-1379" fmla="*/ 937318 w 1404387"/>
              <a:gd name="connsiteY17-1380" fmla="*/ 1286062 h 3550128"/>
              <a:gd name="connsiteX18-1381" fmla="*/ 1108768 w 1404387"/>
              <a:gd name="connsiteY18-1382" fmla="*/ 1152712 h 3550128"/>
              <a:gd name="connsiteX19-1383" fmla="*/ 1337368 w 1404387"/>
              <a:gd name="connsiteY19-1384" fmla="*/ 1133662 h 3550128"/>
              <a:gd name="connsiteX20-1385" fmla="*/ 1089718 w 1404387"/>
              <a:gd name="connsiteY20-1386" fmla="*/ 1190812 h 3550128"/>
              <a:gd name="connsiteX21-1387" fmla="*/ 880168 w 1404387"/>
              <a:gd name="connsiteY21-1388" fmla="*/ 1495612 h 3550128"/>
              <a:gd name="connsiteX22-1389" fmla="*/ 823018 w 1404387"/>
              <a:gd name="connsiteY22-1390" fmla="*/ 1857562 h 3550128"/>
              <a:gd name="connsiteX23-1391" fmla="*/ 975418 w 1404387"/>
              <a:gd name="connsiteY23-1392" fmla="*/ 2314762 h 3550128"/>
              <a:gd name="connsiteX24-1393" fmla="*/ 899218 w 1404387"/>
              <a:gd name="connsiteY24-1394" fmla="*/ 2552887 h 3550128"/>
              <a:gd name="connsiteX25-1395" fmla="*/ 1213543 w 1404387"/>
              <a:gd name="connsiteY25-1396" fmla="*/ 2495737 h 3550128"/>
              <a:gd name="connsiteX26-1397" fmla="*/ 1404043 w 1404387"/>
              <a:gd name="connsiteY26-1398" fmla="*/ 2590987 h 3550128"/>
              <a:gd name="connsiteX27-1399" fmla="*/ 1169093 w 1404387"/>
              <a:gd name="connsiteY27-1400" fmla="*/ 2543362 h 3550128"/>
              <a:gd name="connsiteX28-1401" fmla="*/ 832543 w 1404387"/>
              <a:gd name="connsiteY28-1402" fmla="*/ 2695762 h 3550128"/>
              <a:gd name="connsiteX29-1403" fmla="*/ 689668 w 1404387"/>
              <a:gd name="connsiteY29-1404" fmla="*/ 3048187 h 3550128"/>
              <a:gd name="connsiteX30-1405" fmla="*/ 918268 w 1404387"/>
              <a:gd name="connsiteY30-1406" fmla="*/ 3381562 h 3550128"/>
              <a:gd name="connsiteX31-1407" fmla="*/ 1016693 w 1404387"/>
              <a:gd name="connsiteY31-1408" fmla="*/ 3543487 h 3550128"/>
              <a:gd name="connsiteX0-1409" fmla="*/ 1016693 w 1404387"/>
              <a:gd name="connsiteY0-1410" fmla="*/ 3543487 h 3550128"/>
              <a:gd name="connsiteX1-1411" fmla="*/ 591243 w 1404387"/>
              <a:gd name="connsiteY1-1412" fmla="*/ 3549837 h 3550128"/>
              <a:gd name="connsiteX2-1413" fmla="*/ 394393 w 1404387"/>
              <a:gd name="connsiteY2-1414" fmla="*/ 3038662 h 3550128"/>
              <a:gd name="connsiteX3-1415" fmla="*/ 746818 w 1404387"/>
              <a:gd name="connsiteY3-1416" fmla="*/ 2343337 h 3550128"/>
              <a:gd name="connsiteX4-1417" fmla="*/ 560128 w 1404387"/>
              <a:gd name="connsiteY4-1418" fmla="*/ 1884232 h 3550128"/>
              <a:gd name="connsiteX5-1419" fmla="*/ 58 w 1404387"/>
              <a:gd name="connsiteY5-1420" fmla="*/ 1832797 h 3550128"/>
              <a:gd name="connsiteX6-1421" fmla="*/ 394393 w 1404387"/>
              <a:gd name="connsiteY6-1422" fmla="*/ 1705162 h 3550128"/>
              <a:gd name="connsiteX7-1423" fmla="*/ 642043 w 1404387"/>
              <a:gd name="connsiteY7-1424" fmla="*/ 1838512 h 3550128"/>
              <a:gd name="connsiteX8-1425" fmla="*/ 689668 w 1404387"/>
              <a:gd name="connsiteY8-1426" fmla="*/ 1609912 h 3550128"/>
              <a:gd name="connsiteX9-1427" fmla="*/ 823018 w 1404387"/>
              <a:gd name="connsiteY9-1428" fmla="*/ 1295587 h 3550128"/>
              <a:gd name="connsiteX10-1429" fmla="*/ 765868 w 1404387"/>
              <a:gd name="connsiteY10-1430" fmla="*/ 771712 h 3550128"/>
              <a:gd name="connsiteX11-1431" fmla="*/ 537268 w 1404387"/>
              <a:gd name="connsiteY11-1432" fmla="*/ 628837 h 3550128"/>
              <a:gd name="connsiteX12-1433" fmla="*/ 689668 w 1404387"/>
              <a:gd name="connsiteY12-1434" fmla="*/ 628837 h 3550128"/>
              <a:gd name="connsiteX13-1435" fmla="*/ 765868 w 1404387"/>
              <a:gd name="connsiteY13-1436" fmla="*/ 714562 h 3550128"/>
              <a:gd name="connsiteX14-1437" fmla="*/ 870643 w 1404387"/>
              <a:gd name="connsiteY14-1438" fmla="*/ 187 h 3550128"/>
              <a:gd name="connsiteX15-1439" fmla="*/ 832543 w 1404387"/>
              <a:gd name="connsiteY15-1440" fmla="*/ 647887 h 3550128"/>
              <a:gd name="connsiteX16-1441" fmla="*/ 908743 w 1404387"/>
              <a:gd name="connsiteY16-1442" fmla="*/ 1038412 h 3550128"/>
              <a:gd name="connsiteX17-1443" fmla="*/ 937318 w 1404387"/>
              <a:gd name="connsiteY17-1444" fmla="*/ 1286062 h 3550128"/>
              <a:gd name="connsiteX18-1445" fmla="*/ 1108768 w 1404387"/>
              <a:gd name="connsiteY18-1446" fmla="*/ 1152712 h 3550128"/>
              <a:gd name="connsiteX19-1447" fmla="*/ 1337368 w 1404387"/>
              <a:gd name="connsiteY19-1448" fmla="*/ 1133662 h 3550128"/>
              <a:gd name="connsiteX20-1449" fmla="*/ 1089718 w 1404387"/>
              <a:gd name="connsiteY20-1450" fmla="*/ 1190812 h 3550128"/>
              <a:gd name="connsiteX21-1451" fmla="*/ 880168 w 1404387"/>
              <a:gd name="connsiteY21-1452" fmla="*/ 1495612 h 3550128"/>
              <a:gd name="connsiteX22-1453" fmla="*/ 823018 w 1404387"/>
              <a:gd name="connsiteY22-1454" fmla="*/ 1857562 h 3550128"/>
              <a:gd name="connsiteX23-1455" fmla="*/ 975418 w 1404387"/>
              <a:gd name="connsiteY23-1456" fmla="*/ 2314762 h 3550128"/>
              <a:gd name="connsiteX24-1457" fmla="*/ 899218 w 1404387"/>
              <a:gd name="connsiteY24-1458" fmla="*/ 2552887 h 3550128"/>
              <a:gd name="connsiteX25-1459" fmla="*/ 1213543 w 1404387"/>
              <a:gd name="connsiteY25-1460" fmla="*/ 2495737 h 3550128"/>
              <a:gd name="connsiteX26-1461" fmla="*/ 1404043 w 1404387"/>
              <a:gd name="connsiteY26-1462" fmla="*/ 2590987 h 3550128"/>
              <a:gd name="connsiteX27-1463" fmla="*/ 1169093 w 1404387"/>
              <a:gd name="connsiteY27-1464" fmla="*/ 2543362 h 3550128"/>
              <a:gd name="connsiteX28-1465" fmla="*/ 832543 w 1404387"/>
              <a:gd name="connsiteY28-1466" fmla="*/ 2695762 h 3550128"/>
              <a:gd name="connsiteX29-1467" fmla="*/ 689668 w 1404387"/>
              <a:gd name="connsiteY29-1468" fmla="*/ 3048187 h 3550128"/>
              <a:gd name="connsiteX30-1469" fmla="*/ 918268 w 1404387"/>
              <a:gd name="connsiteY30-1470" fmla="*/ 3381562 h 3550128"/>
              <a:gd name="connsiteX31-1471" fmla="*/ 1016693 w 1404387"/>
              <a:gd name="connsiteY31-1472" fmla="*/ 3543487 h 3550128"/>
              <a:gd name="connsiteX0-1473" fmla="*/ 1016693 w 1404160"/>
              <a:gd name="connsiteY0-1474" fmla="*/ 3543487 h 3550128"/>
              <a:gd name="connsiteX1-1475" fmla="*/ 591243 w 1404160"/>
              <a:gd name="connsiteY1-1476" fmla="*/ 3549837 h 3550128"/>
              <a:gd name="connsiteX2-1477" fmla="*/ 394393 w 1404160"/>
              <a:gd name="connsiteY2-1478" fmla="*/ 3038662 h 3550128"/>
              <a:gd name="connsiteX3-1479" fmla="*/ 746818 w 1404160"/>
              <a:gd name="connsiteY3-1480" fmla="*/ 2343337 h 3550128"/>
              <a:gd name="connsiteX4-1481" fmla="*/ 560128 w 1404160"/>
              <a:gd name="connsiteY4-1482" fmla="*/ 1884232 h 3550128"/>
              <a:gd name="connsiteX5-1483" fmla="*/ 58 w 1404160"/>
              <a:gd name="connsiteY5-1484" fmla="*/ 1832797 h 3550128"/>
              <a:gd name="connsiteX6-1485" fmla="*/ 394393 w 1404160"/>
              <a:gd name="connsiteY6-1486" fmla="*/ 1705162 h 3550128"/>
              <a:gd name="connsiteX7-1487" fmla="*/ 642043 w 1404160"/>
              <a:gd name="connsiteY7-1488" fmla="*/ 1838512 h 3550128"/>
              <a:gd name="connsiteX8-1489" fmla="*/ 689668 w 1404160"/>
              <a:gd name="connsiteY8-1490" fmla="*/ 1609912 h 3550128"/>
              <a:gd name="connsiteX9-1491" fmla="*/ 823018 w 1404160"/>
              <a:gd name="connsiteY9-1492" fmla="*/ 1295587 h 3550128"/>
              <a:gd name="connsiteX10-1493" fmla="*/ 765868 w 1404160"/>
              <a:gd name="connsiteY10-1494" fmla="*/ 771712 h 3550128"/>
              <a:gd name="connsiteX11-1495" fmla="*/ 537268 w 1404160"/>
              <a:gd name="connsiteY11-1496" fmla="*/ 628837 h 3550128"/>
              <a:gd name="connsiteX12-1497" fmla="*/ 689668 w 1404160"/>
              <a:gd name="connsiteY12-1498" fmla="*/ 628837 h 3550128"/>
              <a:gd name="connsiteX13-1499" fmla="*/ 765868 w 1404160"/>
              <a:gd name="connsiteY13-1500" fmla="*/ 714562 h 3550128"/>
              <a:gd name="connsiteX14-1501" fmla="*/ 870643 w 1404160"/>
              <a:gd name="connsiteY14-1502" fmla="*/ 187 h 3550128"/>
              <a:gd name="connsiteX15-1503" fmla="*/ 832543 w 1404160"/>
              <a:gd name="connsiteY15-1504" fmla="*/ 647887 h 3550128"/>
              <a:gd name="connsiteX16-1505" fmla="*/ 908743 w 1404160"/>
              <a:gd name="connsiteY16-1506" fmla="*/ 1038412 h 3550128"/>
              <a:gd name="connsiteX17-1507" fmla="*/ 937318 w 1404160"/>
              <a:gd name="connsiteY17-1508" fmla="*/ 1286062 h 3550128"/>
              <a:gd name="connsiteX18-1509" fmla="*/ 1108768 w 1404160"/>
              <a:gd name="connsiteY18-1510" fmla="*/ 1152712 h 3550128"/>
              <a:gd name="connsiteX19-1511" fmla="*/ 1337368 w 1404160"/>
              <a:gd name="connsiteY19-1512" fmla="*/ 1133662 h 3550128"/>
              <a:gd name="connsiteX20-1513" fmla="*/ 1089718 w 1404160"/>
              <a:gd name="connsiteY20-1514" fmla="*/ 1190812 h 3550128"/>
              <a:gd name="connsiteX21-1515" fmla="*/ 880168 w 1404160"/>
              <a:gd name="connsiteY21-1516" fmla="*/ 1495612 h 3550128"/>
              <a:gd name="connsiteX22-1517" fmla="*/ 823018 w 1404160"/>
              <a:gd name="connsiteY22-1518" fmla="*/ 1857562 h 3550128"/>
              <a:gd name="connsiteX23-1519" fmla="*/ 975418 w 1404160"/>
              <a:gd name="connsiteY23-1520" fmla="*/ 2314762 h 3550128"/>
              <a:gd name="connsiteX24-1521" fmla="*/ 899218 w 1404160"/>
              <a:gd name="connsiteY24-1522" fmla="*/ 2552887 h 3550128"/>
              <a:gd name="connsiteX25-1523" fmla="*/ 1213543 w 1404160"/>
              <a:gd name="connsiteY25-1524" fmla="*/ 2495737 h 3550128"/>
              <a:gd name="connsiteX26-1525" fmla="*/ 1404043 w 1404160"/>
              <a:gd name="connsiteY26-1526" fmla="*/ 2590987 h 3550128"/>
              <a:gd name="connsiteX27-1527" fmla="*/ 1188143 w 1404160"/>
              <a:gd name="connsiteY27-1528" fmla="*/ 2552887 h 3550128"/>
              <a:gd name="connsiteX28-1529" fmla="*/ 832543 w 1404160"/>
              <a:gd name="connsiteY28-1530" fmla="*/ 2695762 h 3550128"/>
              <a:gd name="connsiteX29-1531" fmla="*/ 689668 w 1404160"/>
              <a:gd name="connsiteY29-1532" fmla="*/ 3048187 h 3550128"/>
              <a:gd name="connsiteX30-1533" fmla="*/ 918268 w 1404160"/>
              <a:gd name="connsiteY30-1534" fmla="*/ 3381562 h 3550128"/>
              <a:gd name="connsiteX31-1535" fmla="*/ 1016693 w 1404160"/>
              <a:gd name="connsiteY31-1536" fmla="*/ 3543487 h 3550128"/>
              <a:gd name="connsiteX0-1537" fmla="*/ 1016693 w 1404160"/>
              <a:gd name="connsiteY0-1538" fmla="*/ 3543487 h 3550128"/>
              <a:gd name="connsiteX1-1539" fmla="*/ 591243 w 1404160"/>
              <a:gd name="connsiteY1-1540" fmla="*/ 3549837 h 3550128"/>
              <a:gd name="connsiteX2-1541" fmla="*/ 394393 w 1404160"/>
              <a:gd name="connsiteY2-1542" fmla="*/ 3038662 h 3550128"/>
              <a:gd name="connsiteX3-1543" fmla="*/ 746818 w 1404160"/>
              <a:gd name="connsiteY3-1544" fmla="*/ 2343337 h 3550128"/>
              <a:gd name="connsiteX4-1545" fmla="*/ 560128 w 1404160"/>
              <a:gd name="connsiteY4-1546" fmla="*/ 1884232 h 3550128"/>
              <a:gd name="connsiteX5-1547" fmla="*/ 58 w 1404160"/>
              <a:gd name="connsiteY5-1548" fmla="*/ 1832797 h 3550128"/>
              <a:gd name="connsiteX6-1549" fmla="*/ 394393 w 1404160"/>
              <a:gd name="connsiteY6-1550" fmla="*/ 1705162 h 3550128"/>
              <a:gd name="connsiteX7-1551" fmla="*/ 642043 w 1404160"/>
              <a:gd name="connsiteY7-1552" fmla="*/ 1838512 h 3550128"/>
              <a:gd name="connsiteX8-1553" fmla="*/ 689668 w 1404160"/>
              <a:gd name="connsiteY8-1554" fmla="*/ 1609912 h 3550128"/>
              <a:gd name="connsiteX9-1555" fmla="*/ 823018 w 1404160"/>
              <a:gd name="connsiteY9-1556" fmla="*/ 1295587 h 3550128"/>
              <a:gd name="connsiteX10-1557" fmla="*/ 765868 w 1404160"/>
              <a:gd name="connsiteY10-1558" fmla="*/ 771712 h 3550128"/>
              <a:gd name="connsiteX11-1559" fmla="*/ 537268 w 1404160"/>
              <a:gd name="connsiteY11-1560" fmla="*/ 628837 h 3550128"/>
              <a:gd name="connsiteX12-1561" fmla="*/ 689668 w 1404160"/>
              <a:gd name="connsiteY12-1562" fmla="*/ 628837 h 3550128"/>
              <a:gd name="connsiteX13-1563" fmla="*/ 765868 w 1404160"/>
              <a:gd name="connsiteY13-1564" fmla="*/ 714562 h 3550128"/>
              <a:gd name="connsiteX14-1565" fmla="*/ 870643 w 1404160"/>
              <a:gd name="connsiteY14-1566" fmla="*/ 187 h 3550128"/>
              <a:gd name="connsiteX15-1567" fmla="*/ 832543 w 1404160"/>
              <a:gd name="connsiteY15-1568" fmla="*/ 647887 h 3550128"/>
              <a:gd name="connsiteX16-1569" fmla="*/ 908743 w 1404160"/>
              <a:gd name="connsiteY16-1570" fmla="*/ 1038412 h 3550128"/>
              <a:gd name="connsiteX17-1571" fmla="*/ 937318 w 1404160"/>
              <a:gd name="connsiteY17-1572" fmla="*/ 1286062 h 3550128"/>
              <a:gd name="connsiteX18-1573" fmla="*/ 1108768 w 1404160"/>
              <a:gd name="connsiteY18-1574" fmla="*/ 1152712 h 3550128"/>
              <a:gd name="connsiteX19-1575" fmla="*/ 1337368 w 1404160"/>
              <a:gd name="connsiteY19-1576" fmla="*/ 1133662 h 3550128"/>
              <a:gd name="connsiteX20-1577" fmla="*/ 1089718 w 1404160"/>
              <a:gd name="connsiteY20-1578" fmla="*/ 1190812 h 3550128"/>
              <a:gd name="connsiteX21-1579" fmla="*/ 880168 w 1404160"/>
              <a:gd name="connsiteY21-1580" fmla="*/ 1495612 h 3550128"/>
              <a:gd name="connsiteX22-1581" fmla="*/ 823018 w 1404160"/>
              <a:gd name="connsiteY22-1582" fmla="*/ 1857562 h 3550128"/>
              <a:gd name="connsiteX23-1583" fmla="*/ 975418 w 1404160"/>
              <a:gd name="connsiteY23-1584" fmla="*/ 2314762 h 3550128"/>
              <a:gd name="connsiteX24-1585" fmla="*/ 899218 w 1404160"/>
              <a:gd name="connsiteY24-1586" fmla="*/ 2552887 h 3550128"/>
              <a:gd name="connsiteX25-1587" fmla="*/ 1213543 w 1404160"/>
              <a:gd name="connsiteY25-1588" fmla="*/ 2495737 h 3550128"/>
              <a:gd name="connsiteX26-1589" fmla="*/ 1404043 w 1404160"/>
              <a:gd name="connsiteY26-1590" fmla="*/ 2590987 h 3550128"/>
              <a:gd name="connsiteX27-1591" fmla="*/ 1188143 w 1404160"/>
              <a:gd name="connsiteY27-1592" fmla="*/ 2552887 h 3550128"/>
              <a:gd name="connsiteX28-1593" fmla="*/ 832543 w 1404160"/>
              <a:gd name="connsiteY28-1594" fmla="*/ 2695762 h 3550128"/>
              <a:gd name="connsiteX29-1595" fmla="*/ 689668 w 1404160"/>
              <a:gd name="connsiteY29-1596" fmla="*/ 3048187 h 3550128"/>
              <a:gd name="connsiteX30-1597" fmla="*/ 918268 w 1404160"/>
              <a:gd name="connsiteY30-1598" fmla="*/ 3381562 h 3550128"/>
              <a:gd name="connsiteX31-1599" fmla="*/ 1016693 w 1404160"/>
              <a:gd name="connsiteY31-1600" fmla="*/ 3543487 h 3550128"/>
              <a:gd name="connsiteX0-1601" fmla="*/ 1016693 w 1423196"/>
              <a:gd name="connsiteY0-1602" fmla="*/ 3543487 h 3550128"/>
              <a:gd name="connsiteX1-1603" fmla="*/ 591243 w 1423196"/>
              <a:gd name="connsiteY1-1604" fmla="*/ 3549837 h 3550128"/>
              <a:gd name="connsiteX2-1605" fmla="*/ 394393 w 1423196"/>
              <a:gd name="connsiteY2-1606" fmla="*/ 3038662 h 3550128"/>
              <a:gd name="connsiteX3-1607" fmla="*/ 746818 w 1423196"/>
              <a:gd name="connsiteY3-1608" fmla="*/ 2343337 h 3550128"/>
              <a:gd name="connsiteX4-1609" fmla="*/ 560128 w 1423196"/>
              <a:gd name="connsiteY4-1610" fmla="*/ 1884232 h 3550128"/>
              <a:gd name="connsiteX5-1611" fmla="*/ 58 w 1423196"/>
              <a:gd name="connsiteY5-1612" fmla="*/ 1832797 h 3550128"/>
              <a:gd name="connsiteX6-1613" fmla="*/ 394393 w 1423196"/>
              <a:gd name="connsiteY6-1614" fmla="*/ 1705162 h 3550128"/>
              <a:gd name="connsiteX7-1615" fmla="*/ 642043 w 1423196"/>
              <a:gd name="connsiteY7-1616" fmla="*/ 1838512 h 3550128"/>
              <a:gd name="connsiteX8-1617" fmla="*/ 689668 w 1423196"/>
              <a:gd name="connsiteY8-1618" fmla="*/ 1609912 h 3550128"/>
              <a:gd name="connsiteX9-1619" fmla="*/ 823018 w 1423196"/>
              <a:gd name="connsiteY9-1620" fmla="*/ 1295587 h 3550128"/>
              <a:gd name="connsiteX10-1621" fmla="*/ 765868 w 1423196"/>
              <a:gd name="connsiteY10-1622" fmla="*/ 771712 h 3550128"/>
              <a:gd name="connsiteX11-1623" fmla="*/ 537268 w 1423196"/>
              <a:gd name="connsiteY11-1624" fmla="*/ 628837 h 3550128"/>
              <a:gd name="connsiteX12-1625" fmla="*/ 689668 w 1423196"/>
              <a:gd name="connsiteY12-1626" fmla="*/ 628837 h 3550128"/>
              <a:gd name="connsiteX13-1627" fmla="*/ 765868 w 1423196"/>
              <a:gd name="connsiteY13-1628" fmla="*/ 714562 h 3550128"/>
              <a:gd name="connsiteX14-1629" fmla="*/ 870643 w 1423196"/>
              <a:gd name="connsiteY14-1630" fmla="*/ 187 h 3550128"/>
              <a:gd name="connsiteX15-1631" fmla="*/ 832543 w 1423196"/>
              <a:gd name="connsiteY15-1632" fmla="*/ 647887 h 3550128"/>
              <a:gd name="connsiteX16-1633" fmla="*/ 908743 w 1423196"/>
              <a:gd name="connsiteY16-1634" fmla="*/ 1038412 h 3550128"/>
              <a:gd name="connsiteX17-1635" fmla="*/ 937318 w 1423196"/>
              <a:gd name="connsiteY17-1636" fmla="*/ 1286062 h 3550128"/>
              <a:gd name="connsiteX18-1637" fmla="*/ 1108768 w 1423196"/>
              <a:gd name="connsiteY18-1638" fmla="*/ 1152712 h 3550128"/>
              <a:gd name="connsiteX19-1639" fmla="*/ 1337368 w 1423196"/>
              <a:gd name="connsiteY19-1640" fmla="*/ 1133662 h 3550128"/>
              <a:gd name="connsiteX20-1641" fmla="*/ 1089718 w 1423196"/>
              <a:gd name="connsiteY20-1642" fmla="*/ 1190812 h 3550128"/>
              <a:gd name="connsiteX21-1643" fmla="*/ 880168 w 1423196"/>
              <a:gd name="connsiteY21-1644" fmla="*/ 1495612 h 3550128"/>
              <a:gd name="connsiteX22-1645" fmla="*/ 823018 w 1423196"/>
              <a:gd name="connsiteY22-1646" fmla="*/ 1857562 h 3550128"/>
              <a:gd name="connsiteX23-1647" fmla="*/ 975418 w 1423196"/>
              <a:gd name="connsiteY23-1648" fmla="*/ 2314762 h 3550128"/>
              <a:gd name="connsiteX24-1649" fmla="*/ 899218 w 1423196"/>
              <a:gd name="connsiteY24-1650" fmla="*/ 2552887 h 3550128"/>
              <a:gd name="connsiteX25-1651" fmla="*/ 1213543 w 1423196"/>
              <a:gd name="connsiteY25-1652" fmla="*/ 2495737 h 3550128"/>
              <a:gd name="connsiteX26-1653" fmla="*/ 1423093 w 1423196"/>
              <a:gd name="connsiteY26-1654" fmla="*/ 2612418 h 3550128"/>
              <a:gd name="connsiteX27-1655" fmla="*/ 1188143 w 1423196"/>
              <a:gd name="connsiteY27-1656" fmla="*/ 2552887 h 3550128"/>
              <a:gd name="connsiteX28-1657" fmla="*/ 832543 w 1423196"/>
              <a:gd name="connsiteY28-1658" fmla="*/ 2695762 h 3550128"/>
              <a:gd name="connsiteX29-1659" fmla="*/ 689668 w 1423196"/>
              <a:gd name="connsiteY29-1660" fmla="*/ 3048187 h 3550128"/>
              <a:gd name="connsiteX30-1661" fmla="*/ 918268 w 1423196"/>
              <a:gd name="connsiteY30-1662" fmla="*/ 3381562 h 3550128"/>
              <a:gd name="connsiteX31-1663" fmla="*/ 1016693 w 1423196"/>
              <a:gd name="connsiteY31-1664" fmla="*/ 3543487 h 3550128"/>
              <a:gd name="connsiteX0-1665" fmla="*/ 1016693 w 1420817"/>
              <a:gd name="connsiteY0-1666" fmla="*/ 3543487 h 3550128"/>
              <a:gd name="connsiteX1-1667" fmla="*/ 591243 w 1420817"/>
              <a:gd name="connsiteY1-1668" fmla="*/ 3549837 h 3550128"/>
              <a:gd name="connsiteX2-1669" fmla="*/ 394393 w 1420817"/>
              <a:gd name="connsiteY2-1670" fmla="*/ 3038662 h 3550128"/>
              <a:gd name="connsiteX3-1671" fmla="*/ 746818 w 1420817"/>
              <a:gd name="connsiteY3-1672" fmla="*/ 2343337 h 3550128"/>
              <a:gd name="connsiteX4-1673" fmla="*/ 560128 w 1420817"/>
              <a:gd name="connsiteY4-1674" fmla="*/ 1884232 h 3550128"/>
              <a:gd name="connsiteX5-1675" fmla="*/ 58 w 1420817"/>
              <a:gd name="connsiteY5-1676" fmla="*/ 1832797 h 3550128"/>
              <a:gd name="connsiteX6-1677" fmla="*/ 394393 w 1420817"/>
              <a:gd name="connsiteY6-1678" fmla="*/ 1705162 h 3550128"/>
              <a:gd name="connsiteX7-1679" fmla="*/ 642043 w 1420817"/>
              <a:gd name="connsiteY7-1680" fmla="*/ 1838512 h 3550128"/>
              <a:gd name="connsiteX8-1681" fmla="*/ 689668 w 1420817"/>
              <a:gd name="connsiteY8-1682" fmla="*/ 1609912 h 3550128"/>
              <a:gd name="connsiteX9-1683" fmla="*/ 823018 w 1420817"/>
              <a:gd name="connsiteY9-1684" fmla="*/ 1295587 h 3550128"/>
              <a:gd name="connsiteX10-1685" fmla="*/ 765868 w 1420817"/>
              <a:gd name="connsiteY10-1686" fmla="*/ 771712 h 3550128"/>
              <a:gd name="connsiteX11-1687" fmla="*/ 537268 w 1420817"/>
              <a:gd name="connsiteY11-1688" fmla="*/ 628837 h 3550128"/>
              <a:gd name="connsiteX12-1689" fmla="*/ 689668 w 1420817"/>
              <a:gd name="connsiteY12-1690" fmla="*/ 628837 h 3550128"/>
              <a:gd name="connsiteX13-1691" fmla="*/ 765868 w 1420817"/>
              <a:gd name="connsiteY13-1692" fmla="*/ 714562 h 3550128"/>
              <a:gd name="connsiteX14-1693" fmla="*/ 870643 w 1420817"/>
              <a:gd name="connsiteY14-1694" fmla="*/ 187 h 3550128"/>
              <a:gd name="connsiteX15-1695" fmla="*/ 832543 w 1420817"/>
              <a:gd name="connsiteY15-1696" fmla="*/ 647887 h 3550128"/>
              <a:gd name="connsiteX16-1697" fmla="*/ 908743 w 1420817"/>
              <a:gd name="connsiteY16-1698" fmla="*/ 1038412 h 3550128"/>
              <a:gd name="connsiteX17-1699" fmla="*/ 937318 w 1420817"/>
              <a:gd name="connsiteY17-1700" fmla="*/ 1286062 h 3550128"/>
              <a:gd name="connsiteX18-1701" fmla="*/ 1108768 w 1420817"/>
              <a:gd name="connsiteY18-1702" fmla="*/ 1152712 h 3550128"/>
              <a:gd name="connsiteX19-1703" fmla="*/ 1337368 w 1420817"/>
              <a:gd name="connsiteY19-1704" fmla="*/ 1133662 h 3550128"/>
              <a:gd name="connsiteX20-1705" fmla="*/ 1089718 w 1420817"/>
              <a:gd name="connsiteY20-1706" fmla="*/ 1190812 h 3550128"/>
              <a:gd name="connsiteX21-1707" fmla="*/ 880168 w 1420817"/>
              <a:gd name="connsiteY21-1708" fmla="*/ 1495612 h 3550128"/>
              <a:gd name="connsiteX22-1709" fmla="*/ 823018 w 1420817"/>
              <a:gd name="connsiteY22-1710" fmla="*/ 1857562 h 3550128"/>
              <a:gd name="connsiteX23-1711" fmla="*/ 975418 w 1420817"/>
              <a:gd name="connsiteY23-1712" fmla="*/ 2314762 h 3550128"/>
              <a:gd name="connsiteX24-1713" fmla="*/ 899218 w 1420817"/>
              <a:gd name="connsiteY24-1714" fmla="*/ 2552887 h 3550128"/>
              <a:gd name="connsiteX25-1715" fmla="*/ 1213543 w 1420817"/>
              <a:gd name="connsiteY25-1716" fmla="*/ 2495737 h 3550128"/>
              <a:gd name="connsiteX26-1717" fmla="*/ 1420712 w 1420817"/>
              <a:gd name="connsiteY26-1718" fmla="*/ 2583843 h 3550128"/>
              <a:gd name="connsiteX27-1719" fmla="*/ 1188143 w 1420817"/>
              <a:gd name="connsiteY27-1720" fmla="*/ 2552887 h 3550128"/>
              <a:gd name="connsiteX28-1721" fmla="*/ 832543 w 1420817"/>
              <a:gd name="connsiteY28-1722" fmla="*/ 2695762 h 3550128"/>
              <a:gd name="connsiteX29-1723" fmla="*/ 689668 w 1420817"/>
              <a:gd name="connsiteY29-1724" fmla="*/ 3048187 h 3550128"/>
              <a:gd name="connsiteX30-1725" fmla="*/ 918268 w 1420817"/>
              <a:gd name="connsiteY30-1726" fmla="*/ 3381562 h 3550128"/>
              <a:gd name="connsiteX31-1727" fmla="*/ 1016693 w 1420817"/>
              <a:gd name="connsiteY31-1728" fmla="*/ 3543487 h 3550128"/>
              <a:gd name="connsiteX0-1729" fmla="*/ 1016693 w 1420960"/>
              <a:gd name="connsiteY0-1730" fmla="*/ 3543487 h 3550128"/>
              <a:gd name="connsiteX1-1731" fmla="*/ 591243 w 1420960"/>
              <a:gd name="connsiteY1-1732" fmla="*/ 3549837 h 3550128"/>
              <a:gd name="connsiteX2-1733" fmla="*/ 394393 w 1420960"/>
              <a:gd name="connsiteY2-1734" fmla="*/ 3038662 h 3550128"/>
              <a:gd name="connsiteX3-1735" fmla="*/ 746818 w 1420960"/>
              <a:gd name="connsiteY3-1736" fmla="*/ 2343337 h 3550128"/>
              <a:gd name="connsiteX4-1737" fmla="*/ 560128 w 1420960"/>
              <a:gd name="connsiteY4-1738" fmla="*/ 1884232 h 3550128"/>
              <a:gd name="connsiteX5-1739" fmla="*/ 58 w 1420960"/>
              <a:gd name="connsiteY5-1740" fmla="*/ 1832797 h 3550128"/>
              <a:gd name="connsiteX6-1741" fmla="*/ 394393 w 1420960"/>
              <a:gd name="connsiteY6-1742" fmla="*/ 1705162 h 3550128"/>
              <a:gd name="connsiteX7-1743" fmla="*/ 642043 w 1420960"/>
              <a:gd name="connsiteY7-1744" fmla="*/ 1838512 h 3550128"/>
              <a:gd name="connsiteX8-1745" fmla="*/ 689668 w 1420960"/>
              <a:gd name="connsiteY8-1746" fmla="*/ 1609912 h 3550128"/>
              <a:gd name="connsiteX9-1747" fmla="*/ 823018 w 1420960"/>
              <a:gd name="connsiteY9-1748" fmla="*/ 1295587 h 3550128"/>
              <a:gd name="connsiteX10-1749" fmla="*/ 765868 w 1420960"/>
              <a:gd name="connsiteY10-1750" fmla="*/ 771712 h 3550128"/>
              <a:gd name="connsiteX11-1751" fmla="*/ 537268 w 1420960"/>
              <a:gd name="connsiteY11-1752" fmla="*/ 628837 h 3550128"/>
              <a:gd name="connsiteX12-1753" fmla="*/ 689668 w 1420960"/>
              <a:gd name="connsiteY12-1754" fmla="*/ 628837 h 3550128"/>
              <a:gd name="connsiteX13-1755" fmla="*/ 765868 w 1420960"/>
              <a:gd name="connsiteY13-1756" fmla="*/ 714562 h 3550128"/>
              <a:gd name="connsiteX14-1757" fmla="*/ 870643 w 1420960"/>
              <a:gd name="connsiteY14-1758" fmla="*/ 187 h 3550128"/>
              <a:gd name="connsiteX15-1759" fmla="*/ 832543 w 1420960"/>
              <a:gd name="connsiteY15-1760" fmla="*/ 647887 h 3550128"/>
              <a:gd name="connsiteX16-1761" fmla="*/ 908743 w 1420960"/>
              <a:gd name="connsiteY16-1762" fmla="*/ 1038412 h 3550128"/>
              <a:gd name="connsiteX17-1763" fmla="*/ 937318 w 1420960"/>
              <a:gd name="connsiteY17-1764" fmla="*/ 1286062 h 3550128"/>
              <a:gd name="connsiteX18-1765" fmla="*/ 1108768 w 1420960"/>
              <a:gd name="connsiteY18-1766" fmla="*/ 1152712 h 3550128"/>
              <a:gd name="connsiteX19-1767" fmla="*/ 1337368 w 1420960"/>
              <a:gd name="connsiteY19-1768" fmla="*/ 1133662 h 3550128"/>
              <a:gd name="connsiteX20-1769" fmla="*/ 1089718 w 1420960"/>
              <a:gd name="connsiteY20-1770" fmla="*/ 1190812 h 3550128"/>
              <a:gd name="connsiteX21-1771" fmla="*/ 880168 w 1420960"/>
              <a:gd name="connsiteY21-1772" fmla="*/ 1495612 h 3550128"/>
              <a:gd name="connsiteX22-1773" fmla="*/ 823018 w 1420960"/>
              <a:gd name="connsiteY22-1774" fmla="*/ 1857562 h 3550128"/>
              <a:gd name="connsiteX23-1775" fmla="*/ 975418 w 1420960"/>
              <a:gd name="connsiteY23-1776" fmla="*/ 2314762 h 3550128"/>
              <a:gd name="connsiteX24-1777" fmla="*/ 899218 w 1420960"/>
              <a:gd name="connsiteY24-1778" fmla="*/ 2552887 h 3550128"/>
              <a:gd name="connsiteX25-1779" fmla="*/ 1213543 w 1420960"/>
              <a:gd name="connsiteY25-1780" fmla="*/ 2495737 h 3550128"/>
              <a:gd name="connsiteX26-1781" fmla="*/ 1420712 w 1420960"/>
              <a:gd name="connsiteY26-1782" fmla="*/ 2583843 h 3550128"/>
              <a:gd name="connsiteX27-1783" fmla="*/ 1188143 w 1420960"/>
              <a:gd name="connsiteY27-1784" fmla="*/ 2552887 h 3550128"/>
              <a:gd name="connsiteX28-1785" fmla="*/ 832543 w 1420960"/>
              <a:gd name="connsiteY28-1786" fmla="*/ 2695762 h 3550128"/>
              <a:gd name="connsiteX29-1787" fmla="*/ 689668 w 1420960"/>
              <a:gd name="connsiteY29-1788" fmla="*/ 3048187 h 3550128"/>
              <a:gd name="connsiteX30-1789" fmla="*/ 918268 w 1420960"/>
              <a:gd name="connsiteY30-1790" fmla="*/ 3381562 h 3550128"/>
              <a:gd name="connsiteX31-1791" fmla="*/ 1016693 w 1420960"/>
              <a:gd name="connsiteY31-1792" fmla="*/ 3543487 h 3550128"/>
              <a:gd name="connsiteX0-1793" fmla="*/ 1016693 w 1432703"/>
              <a:gd name="connsiteY0-1794" fmla="*/ 3543487 h 3550128"/>
              <a:gd name="connsiteX1-1795" fmla="*/ 591243 w 1432703"/>
              <a:gd name="connsiteY1-1796" fmla="*/ 3549837 h 3550128"/>
              <a:gd name="connsiteX2-1797" fmla="*/ 394393 w 1432703"/>
              <a:gd name="connsiteY2-1798" fmla="*/ 3038662 h 3550128"/>
              <a:gd name="connsiteX3-1799" fmla="*/ 746818 w 1432703"/>
              <a:gd name="connsiteY3-1800" fmla="*/ 2343337 h 3550128"/>
              <a:gd name="connsiteX4-1801" fmla="*/ 560128 w 1432703"/>
              <a:gd name="connsiteY4-1802" fmla="*/ 1884232 h 3550128"/>
              <a:gd name="connsiteX5-1803" fmla="*/ 58 w 1432703"/>
              <a:gd name="connsiteY5-1804" fmla="*/ 1832797 h 3550128"/>
              <a:gd name="connsiteX6-1805" fmla="*/ 394393 w 1432703"/>
              <a:gd name="connsiteY6-1806" fmla="*/ 1705162 h 3550128"/>
              <a:gd name="connsiteX7-1807" fmla="*/ 642043 w 1432703"/>
              <a:gd name="connsiteY7-1808" fmla="*/ 1838512 h 3550128"/>
              <a:gd name="connsiteX8-1809" fmla="*/ 689668 w 1432703"/>
              <a:gd name="connsiteY8-1810" fmla="*/ 1609912 h 3550128"/>
              <a:gd name="connsiteX9-1811" fmla="*/ 823018 w 1432703"/>
              <a:gd name="connsiteY9-1812" fmla="*/ 1295587 h 3550128"/>
              <a:gd name="connsiteX10-1813" fmla="*/ 765868 w 1432703"/>
              <a:gd name="connsiteY10-1814" fmla="*/ 771712 h 3550128"/>
              <a:gd name="connsiteX11-1815" fmla="*/ 537268 w 1432703"/>
              <a:gd name="connsiteY11-1816" fmla="*/ 628837 h 3550128"/>
              <a:gd name="connsiteX12-1817" fmla="*/ 689668 w 1432703"/>
              <a:gd name="connsiteY12-1818" fmla="*/ 628837 h 3550128"/>
              <a:gd name="connsiteX13-1819" fmla="*/ 765868 w 1432703"/>
              <a:gd name="connsiteY13-1820" fmla="*/ 714562 h 3550128"/>
              <a:gd name="connsiteX14-1821" fmla="*/ 870643 w 1432703"/>
              <a:gd name="connsiteY14-1822" fmla="*/ 187 h 3550128"/>
              <a:gd name="connsiteX15-1823" fmla="*/ 832543 w 1432703"/>
              <a:gd name="connsiteY15-1824" fmla="*/ 647887 h 3550128"/>
              <a:gd name="connsiteX16-1825" fmla="*/ 908743 w 1432703"/>
              <a:gd name="connsiteY16-1826" fmla="*/ 1038412 h 3550128"/>
              <a:gd name="connsiteX17-1827" fmla="*/ 937318 w 1432703"/>
              <a:gd name="connsiteY17-1828" fmla="*/ 1286062 h 3550128"/>
              <a:gd name="connsiteX18-1829" fmla="*/ 1108768 w 1432703"/>
              <a:gd name="connsiteY18-1830" fmla="*/ 1152712 h 3550128"/>
              <a:gd name="connsiteX19-1831" fmla="*/ 1337368 w 1432703"/>
              <a:gd name="connsiteY19-1832" fmla="*/ 1133662 h 3550128"/>
              <a:gd name="connsiteX20-1833" fmla="*/ 1089718 w 1432703"/>
              <a:gd name="connsiteY20-1834" fmla="*/ 1190812 h 3550128"/>
              <a:gd name="connsiteX21-1835" fmla="*/ 880168 w 1432703"/>
              <a:gd name="connsiteY21-1836" fmla="*/ 1495612 h 3550128"/>
              <a:gd name="connsiteX22-1837" fmla="*/ 823018 w 1432703"/>
              <a:gd name="connsiteY22-1838" fmla="*/ 1857562 h 3550128"/>
              <a:gd name="connsiteX23-1839" fmla="*/ 975418 w 1432703"/>
              <a:gd name="connsiteY23-1840" fmla="*/ 2314762 h 3550128"/>
              <a:gd name="connsiteX24-1841" fmla="*/ 899218 w 1432703"/>
              <a:gd name="connsiteY24-1842" fmla="*/ 2552887 h 3550128"/>
              <a:gd name="connsiteX25-1843" fmla="*/ 1213543 w 1432703"/>
              <a:gd name="connsiteY25-1844" fmla="*/ 2495737 h 3550128"/>
              <a:gd name="connsiteX26-1845" fmla="*/ 1420712 w 1432703"/>
              <a:gd name="connsiteY26-1846" fmla="*/ 2583843 h 3550128"/>
              <a:gd name="connsiteX27-1847" fmla="*/ 1188143 w 1432703"/>
              <a:gd name="connsiteY27-1848" fmla="*/ 2552887 h 3550128"/>
              <a:gd name="connsiteX28-1849" fmla="*/ 832543 w 1432703"/>
              <a:gd name="connsiteY28-1850" fmla="*/ 2695762 h 3550128"/>
              <a:gd name="connsiteX29-1851" fmla="*/ 689668 w 1432703"/>
              <a:gd name="connsiteY29-1852" fmla="*/ 3048187 h 3550128"/>
              <a:gd name="connsiteX30-1853" fmla="*/ 918268 w 1432703"/>
              <a:gd name="connsiteY30-1854" fmla="*/ 3381562 h 3550128"/>
              <a:gd name="connsiteX31-1855" fmla="*/ 1016693 w 1432703"/>
              <a:gd name="connsiteY31-1856" fmla="*/ 3543487 h 3550128"/>
              <a:gd name="connsiteX0-1857" fmla="*/ 1016693 w 1420712"/>
              <a:gd name="connsiteY0-1858" fmla="*/ 3543487 h 3550128"/>
              <a:gd name="connsiteX1-1859" fmla="*/ 591243 w 1420712"/>
              <a:gd name="connsiteY1-1860" fmla="*/ 3549837 h 3550128"/>
              <a:gd name="connsiteX2-1861" fmla="*/ 394393 w 1420712"/>
              <a:gd name="connsiteY2-1862" fmla="*/ 3038662 h 3550128"/>
              <a:gd name="connsiteX3-1863" fmla="*/ 746818 w 1420712"/>
              <a:gd name="connsiteY3-1864" fmla="*/ 2343337 h 3550128"/>
              <a:gd name="connsiteX4-1865" fmla="*/ 560128 w 1420712"/>
              <a:gd name="connsiteY4-1866" fmla="*/ 1884232 h 3550128"/>
              <a:gd name="connsiteX5-1867" fmla="*/ 58 w 1420712"/>
              <a:gd name="connsiteY5-1868" fmla="*/ 1832797 h 3550128"/>
              <a:gd name="connsiteX6-1869" fmla="*/ 394393 w 1420712"/>
              <a:gd name="connsiteY6-1870" fmla="*/ 1705162 h 3550128"/>
              <a:gd name="connsiteX7-1871" fmla="*/ 642043 w 1420712"/>
              <a:gd name="connsiteY7-1872" fmla="*/ 1838512 h 3550128"/>
              <a:gd name="connsiteX8-1873" fmla="*/ 689668 w 1420712"/>
              <a:gd name="connsiteY8-1874" fmla="*/ 1609912 h 3550128"/>
              <a:gd name="connsiteX9-1875" fmla="*/ 823018 w 1420712"/>
              <a:gd name="connsiteY9-1876" fmla="*/ 1295587 h 3550128"/>
              <a:gd name="connsiteX10-1877" fmla="*/ 765868 w 1420712"/>
              <a:gd name="connsiteY10-1878" fmla="*/ 771712 h 3550128"/>
              <a:gd name="connsiteX11-1879" fmla="*/ 537268 w 1420712"/>
              <a:gd name="connsiteY11-1880" fmla="*/ 628837 h 3550128"/>
              <a:gd name="connsiteX12-1881" fmla="*/ 689668 w 1420712"/>
              <a:gd name="connsiteY12-1882" fmla="*/ 628837 h 3550128"/>
              <a:gd name="connsiteX13-1883" fmla="*/ 765868 w 1420712"/>
              <a:gd name="connsiteY13-1884" fmla="*/ 714562 h 3550128"/>
              <a:gd name="connsiteX14-1885" fmla="*/ 870643 w 1420712"/>
              <a:gd name="connsiteY14-1886" fmla="*/ 187 h 3550128"/>
              <a:gd name="connsiteX15-1887" fmla="*/ 832543 w 1420712"/>
              <a:gd name="connsiteY15-1888" fmla="*/ 647887 h 3550128"/>
              <a:gd name="connsiteX16-1889" fmla="*/ 908743 w 1420712"/>
              <a:gd name="connsiteY16-1890" fmla="*/ 1038412 h 3550128"/>
              <a:gd name="connsiteX17-1891" fmla="*/ 937318 w 1420712"/>
              <a:gd name="connsiteY17-1892" fmla="*/ 1286062 h 3550128"/>
              <a:gd name="connsiteX18-1893" fmla="*/ 1108768 w 1420712"/>
              <a:gd name="connsiteY18-1894" fmla="*/ 1152712 h 3550128"/>
              <a:gd name="connsiteX19-1895" fmla="*/ 1337368 w 1420712"/>
              <a:gd name="connsiteY19-1896" fmla="*/ 1133662 h 3550128"/>
              <a:gd name="connsiteX20-1897" fmla="*/ 1089718 w 1420712"/>
              <a:gd name="connsiteY20-1898" fmla="*/ 1190812 h 3550128"/>
              <a:gd name="connsiteX21-1899" fmla="*/ 880168 w 1420712"/>
              <a:gd name="connsiteY21-1900" fmla="*/ 1495612 h 3550128"/>
              <a:gd name="connsiteX22-1901" fmla="*/ 823018 w 1420712"/>
              <a:gd name="connsiteY22-1902" fmla="*/ 1857562 h 3550128"/>
              <a:gd name="connsiteX23-1903" fmla="*/ 975418 w 1420712"/>
              <a:gd name="connsiteY23-1904" fmla="*/ 2314762 h 3550128"/>
              <a:gd name="connsiteX24-1905" fmla="*/ 899218 w 1420712"/>
              <a:gd name="connsiteY24-1906" fmla="*/ 2552887 h 3550128"/>
              <a:gd name="connsiteX25-1907" fmla="*/ 1213543 w 1420712"/>
              <a:gd name="connsiteY25-1908" fmla="*/ 2495737 h 3550128"/>
              <a:gd name="connsiteX26-1909" fmla="*/ 1420712 w 1420712"/>
              <a:gd name="connsiteY26-1910" fmla="*/ 2583843 h 3550128"/>
              <a:gd name="connsiteX27-1911" fmla="*/ 1188143 w 1420712"/>
              <a:gd name="connsiteY27-1912" fmla="*/ 2552887 h 3550128"/>
              <a:gd name="connsiteX28-1913" fmla="*/ 832543 w 1420712"/>
              <a:gd name="connsiteY28-1914" fmla="*/ 2695762 h 3550128"/>
              <a:gd name="connsiteX29-1915" fmla="*/ 689668 w 1420712"/>
              <a:gd name="connsiteY29-1916" fmla="*/ 3048187 h 3550128"/>
              <a:gd name="connsiteX30-1917" fmla="*/ 918268 w 1420712"/>
              <a:gd name="connsiteY30-1918" fmla="*/ 3381562 h 3550128"/>
              <a:gd name="connsiteX31-1919" fmla="*/ 1016693 w 1420712"/>
              <a:gd name="connsiteY31-1920" fmla="*/ 3543487 h 3550128"/>
              <a:gd name="connsiteX0-1921" fmla="*/ 1016693 w 1432618"/>
              <a:gd name="connsiteY0-1922" fmla="*/ 3543487 h 3550128"/>
              <a:gd name="connsiteX1-1923" fmla="*/ 591243 w 1432618"/>
              <a:gd name="connsiteY1-1924" fmla="*/ 3549837 h 3550128"/>
              <a:gd name="connsiteX2-1925" fmla="*/ 394393 w 1432618"/>
              <a:gd name="connsiteY2-1926" fmla="*/ 3038662 h 3550128"/>
              <a:gd name="connsiteX3-1927" fmla="*/ 746818 w 1432618"/>
              <a:gd name="connsiteY3-1928" fmla="*/ 2343337 h 3550128"/>
              <a:gd name="connsiteX4-1929" fmla="*/ 560128 w 1432618"/>
              <a:gd name="connsiteY4-1930" fmla="*/ 1884232 h 3550128"/>
              <a:gd name="connsiteX5-1931" fmla="*/ 58 w 1432618"/>
              <a:gd name="connsiteY5-1932" fmla="*/ 1832797 h 3550128"/>
              <a:gd name="connsiteX6-1933" fmla="*/ 394393 w 1432618"/>
              <a:gd name="connsiteY6-1934" fmla="*/ 1705162 h 3550128"/>
              <a:gd name="connsiteX7-1935" fmla="*/ 642043 w 1432618"/>
              <a:gd name="connsiteY7-1936" fmla="*/ 1838512 h 3550128"/>
              <a:gd name="connsiteX8-1937" fmla="*/ 689668 w 1432618"/>
              <a:gd name="connsiteY8-1938" fmla="*/ 1609912 h 3550128"/>
              <a:gd name="connsiteX9-1939" fmla="*/ 823018 w 1432618"/>
              <a:gd name="connsiteY9-1940" fmla="*/ 1295587 h 3550128"/>
              <a:gd name="connsiteX10-1941" fmla="*/ 765868 w 1432618"/>
              <a:gd name="connsiteY10-1942" fmla="*/ 771712 h 3550128"/>
              <a:gd name="connsiteX11-1943" fmla="*/ 537268 w 1432618"/>
              <a:gd name="connsiteY11-1944" fmla="*/ 628837 h 3550128"/>
              <a:gd name="connsiteX12-1945" fmla="*/ 689668 w 1432618"/>
              <a:gd name="connsiteY12-1946" fmla="*/ 628837 h 3550128"/>
              <a:gd name="connsiteX13-1947" fmla="*/ 765868 w 1432618"/>
              <a:gd name="connsiteY13-1948" fmla="*/ 714562 h 3550128"/>
              <a:gd name="connsiteX14-1949" fmla="*/ 870643 w 1432618"/>
              <a:gd name="connsiteY14-1950" fmla="*/ 187 h 3550128"/>
              <a:gd name="connsiteX15-1951" fmla="*/ 832543 w 1432618"/>
              <a:gd name="connsiteY15-1952" fmla="*/ 647887 h 3550128"/>
              <a:gd name="connsiteX16-1953" fmla="*/ 908743 w 1432618"/>
              <a:gd name="connsiteY16-1954" fmla="*/ 1038412 h 3550128"/>
              <a:gd name="connsiteX17-1955" fmla="*/ 937318 w 1432618"/>
              <a:gd name="connsiteY17-1956" fmla="*/ 1286062 h 3550128"/>
              <a:gd name="connsiteX18-1957" fmla="*/ 1108768 w 1432618"/>
              <a:gd name="connsiteY18-1958" fmla="*/ 1152712 h 3550128"/>
              <a:gd name="connsiteX19-1959" fmla="*/ 1337368 w 1432618"/>
              <a:gd name="connsiteY19-1960" fmla="*/ 1133662 h 3550128"/>
              <a:gd name="connsiteX20-1961" fmla="*/ 1089718 w 1432618"/>
              <a:gd name="connsiteY20-1962" fmla="*/ 1190812 h 3550128"/>
              <a:gd name="connsiteX21-1963" fmla="*/ 880168 w 1432618"/>
              <a:gd name="connsiteY21-1964" fmla="*/ 1495612 h 3550128"/>
              <a:gd name="connsiteX22-1965" fmla="*/ 823018 w 1432618"/>
              <a:gd name="connsiteY22-1966" fmla="*/ 1857562 h 3550128"/>
              <a:gd name="connsiteX23-1967" fmla="*/ 975418 w 1432618"/>
              <a:gd name="connsiteY23-1968" fmla="*/ 2314762 h 3550128"/>
              <a:gd name="connsiteX24-1969" fmla="*/ 899218 w 1432618"/>
              <a:gd name="connsiteY24-1970" fmla="*/ 2552887 h 3550128"/>
              <a:gd name="connsiteX25-1971" fmla="*/ 1213543 w 1432618"/>
              <a:gd name="connsiteY25-1972" fmla="*/ 2495737 h 3550128"/>
              <a:gd name="connsiteX26-1973" fmla="*/ 1432618 w 1432618"/>
              <a:gd name="connsiteY26-1974" fmla="*/ 2588606 h 3550128"/>
              <a:gd name="connsiteX27-1975" fmla="*/ 1188143 w 1432618"/>
              <a:gd name="connsiteY27-1976" fmla="*/ 2552887 h 3550128"/>
              <a:gd name="connsiteX28-1977" fmla="*/ 832543 w 1432618"/>
              <a:gd name="connsiteY28-1978" fmla="*/ 2695762 h 3550128"/>
              <a:gd name="connsiteX29-1979" fmla="*/ 689668 w 1432618"/>
              <a:gd name="connsiteY29-1980" fmla="*/ 3048187 h 3550128"/>
              <a:gd name="connsiteX30-1981" fmla="*/ 918268 w 1432618"/>
              <a:gd name="connsiteY30-1982" fmla="*/ 3381562 h 3550128"/>
              <a:gd name="connsiteX31-1983" fmla="*/ 1016693 w 1432618"/>
              <a:gd name="connsiteY31-1984" fmla="*/ 3543487 h 3550128"/>
              <a:gd name="connsiteX0-1985" fmla="*/ 1016693 w 1432618"/>
              <a:gd name="connsiteY0-1986" fmla="*/ 3543487 h 3550128"/>
              <a:gd name="connsiteX1-1987" fmla="*/ 591243 w 1432618"/>
              <a:gd name="connsiteY1-1988" fmla="*/ 3549837 h 3550128"/>
              <a:gd name="connsiteX2-1989" fmla="*/ 394393 w 1432618"/>
              <a:gd name="connsiteY2-1990" fmla="*/ 3038662 h 3550128"/>
              <a:gd name="connsiteX3-1991" fmla="*/ 746818 w 1432618"/>
              <a:gd name="connsiteY3-1992" fmla="*/ 2343337 h 3550128"/>
              <a:gd name="connsiteX4-1993" fmla="*/ 560128 w 1432618"/>
              <a:gd name="connsiteY4-1994" fmla="*/ 1884232 h 3550128"/>
              <a:gd name="connsiteX5-1995" fmla="*/ 58 w 1432618"/>
              <a:gd name="connsiteY5-1996" fmla="*/ 1832797 h 3550128"/>
              <a:gd name="connsiteX6-1997" fmla="*/ 394393 w 1432618"/>
              <a:gd name="connsiteY6-1998" fmla="*/ 1705162 h 3550128"/>
              <a:gd name="connsiteX7-1999" fmla="*/ 642043 w 1432618"/>
              <a:gd name="connsiteY7-2000" fmla="*/ 1838512 h 3550128"/>
              <a:gd name="connsiteX8-2001" fmla="*/ 689668 w 1432618"/>
              <a:gd name="connsiteY8-2002" fmla="*/ 1609912 h 3550128"/>
              <a:gd name="connsiteX9-2003" fmla="*/ 823018 w 1432618"/>
              <a:gd name="connsiteY9-2004" fmla="*/ 1295587 h 3550128"/>
              <a:gd name="connsiteX10-2005" fmla="*/ 765868 w 1432618"/>
              <a:gd name="connsiteY10-2006" fmla="*/ 771712 h 3550128"/>
              <a:gd name="connsiteX11-2007" fmla="*/ 537268 w 1432618"/>
              <a:gd name="connsiteY11-2008" fmla="*/ 628837 h 3550128"/>
              <a:gd name="connsiteX12-2009" fmla="*/ 689668 w 1432618"/>
              <a:gd name="connsiteY12-2010" fmla="*/ 628837 h 3550128"/>
              <a:gd name="connsiteX13-2011" fmla="*/ 765868 w 1432618"/>
              <a:gd name="connsiteY13-2012" fmla="*/ 714562 h 3550128"/>
              <a:gd name="connsiteX14-2013" fmla="*/ 870643 w 1432618"/>
              <a:gd name="connsiteY14-2014" fmla="*/ 187 h 3550128"/>
              <a:gd name="connsiteX15-2015" fmla="*/ 832543 w 1432618"/>
              <a:gd name="connsiteY15-2016" fmla="*/ 647887 h 3550128"/>
              <a:gd name="connsiteX16-2017" fmla="*/ 908743 w 1432618"/>
              <a:gd name="connsiteY16-2018" fmla="*/ 1038412 h 3550128"/>
              <a:gd name="connsiteX17-2019" fmla="*/ 937318 w 1432618"/>
              <a:gd name="connsiteY17-2020" fmla="*/ 1286062 h 3550128"/>
              <a:gd name="connsiteX18-2021" fmla="*/ 1108768 w 1432618"/>
              <a:gd name="connsiteY18-2022" fmla="*/ 1152712 h 3550128"/>
              <a:gd name="connsiteX19-2023" fmla="*/ 1337368 w 1432618"/>
              <a:gd name="connsiteY19-2024" fmla="*/ 1133662 h 3550128"/>
              <a:gd name="connsiteX20-2025" fmla="*/ 1089718 w 1432618"/>
              <a:gd name="connsiteY20-2026" fmla="*/ 1190812 h 3550128"/>
              <a:gd name="connsiteX21-2027" fmla="*/ 880168 w 1432618"/>
              <a:gd name="connsiteY21-2028" fmla="*/ 1495612 h 3550128"/>
              <a:gd name="connsiteX22-2029" fmla="*/ 823018 w 1432618"/>
              <a:gd name="connsiteY22-2030" fmla="*/ 1857562 h 3550128"/>
              <a:gd name="connsiteX23-2031" fmla="*/ 975418 w 1432618"/>
              <a:gd name="connsiteY23-2032" fmla="*/ 2314762 h 3550128"/>
              <a:gd name="connsiteX24-2033" fmla="*/ 899218 w 1432618"/>
              <a:gd name="connsiteY24-2034" fmla="*/ 2552887 h 3550128"/>
              <a:gd name="connsiteX25-2035" fmla="*/ 1213543 w 1432618"/>
              <a:gd name="connsiteY25-2036" fmla="*/ 2495737 h 3550128"/>
              <a:gd name="connsiteX26-2037" fmla="*/ 1432618 w 1432618"/>
              <a:gd name="connsiteY26-2038" fmla="*/ 2588606 h 3550128"/>
              <a:gd name="connsiteX27-2039" fmla="*/ 1188143 w 1432618"/>
              <a:gd name="connsiteY27-2040" fmla="*/ 2552887 h 3550128"/>
              <a:gd name="connsiteX28-2041" fmla="*/ 832543 w 1432618"/>
              <a:gd name="connsiteY28-2042" fmla="*/ 2695762 h 3550128"/>
              <a:gd name="connsiteX29-2043" fmla="*/ 689668 w 1432618"/>
              <a:gd name="connsiteY29-2044" fmla="*/ 3048187 h 3550128"/>
              <a:gd name="connsiteX30-2045" fmla="*/ 918268 w 1432618"/>
              <a:gd name="connsiteY30-2046" fmla="*/ 3381562 h 3550128"/>
              <a:gd name="connsiteX31-2047" fmla="*/ 1016693 w 1432618"/>
              <a:gd name="connsiteY31-2048" fmla="*/ 3543487 h 3550128"/>
              <a:gd name="connsiteX0-2049" fmla="*/ 1016693 w 1432618"/>
              <a:gd name="connsiteY0-2050" fmla="*/ 3543487 h 3550128"/>
              <a:gd name="connsiteX1-2051" fmla="*/ 591243 w 1432618"/>
              <a:gd name="connsiteY1-2052" fmla="*/ 3549837 h 3550128"/>
              <a:gd name="connsiteX2-2053" fmla="*/ 394393 w 1432618"/>
              <a:gd name="connsiteY2-2054" fmla="*/ 3038662 h 3550128"/>
              <a:gd name="connsiteX3-2055" fmla="*/ 746818 w 1432618"/>
              <a:gd name="connsiteY3-2056" fmla="*/ 2343337 h 3550128"/>
              <a:gd name="connsiteX4-2057" fmla="*/ 560128 w 1432618"/>
              <a:gd name="connsiteY4-2058" fmla="*/ 1884232 h 3550128"/>
              <a:gd name="connsiteX5-2059" fmla="*/ 58 w 1432618"/>
              <a:gd name="connsiteY5-2060" fmla="*/ 1832797 h 3550128"/>
              <a:gd name="connsiteX6-2061" fmla="*/ 394393 w 1432618"/>
              <a:gd name="connsiteY6-2062" fmla="*/ 1705162 h 3550128"/>
              <a:gd name="connsiteX7-2063" fmla="*/ 642043 w 1432618"/>
              <a:gd name="connsiteY7-2064" fmla="*/ 1838512 h 3550128"/>
              <a:gd name="connsiteX8-2065" fmla="*/ 689668 w 1432618"/>
              <a:gd name="connsiteY8-2066" fmla="*/ 1609912 h 3550128"/>
              <a:gd name="connsiteX9-2067" fmla="*/ 823018 w 1432618"/>
              <a:gd name="connsiteY9-2068" fmla="*/ 1295587 h 3550128"/>
              <a:gd name="connsiteX10-2069" fmla="*/ 765868 w 1432618"/>
              <a:gd name="connsiteY10-2070" fmla="*/ 771712 h 3550128"/>
              <a:gd name="connsiteX11-2071" fmla="*/ 537268 w 1432618"/>
              <a:gd name="connsiteY11-2072" fmla="*/ 628837 h 3550128"/>
              <a:gd name="connsiteX12-2073" fmla="*/ 689668 w 1432618"/>
              <a:gd name="connsiteY12-2074" fmla="*/ 628837 h 3550128"/>
              <a:gd name="connsiteX13-2075" fmla="*/ 765868 w 1432618"/>
              <a:gd name="connsiteY13-2076" fmla="*/ 714562 h 3550128"/>
              <a:gd name="connsiteX14-2077" fmla="*/ 870643 w 1432618"/>
              <a:gd name="connsiteY14-2078" fmla="*/ 187 h 3550128"/>
              <a:gd name="connsiteX15-2079" fmla="*/ 832543 w 1432618"/>
              <a:gd name="connsiteY15-2080" fmla="*/ 647887 h 3550128"/>
              <a:gd name="connsiteX16-2081" fmla="*/ 908743 w 1432618"/>
              <a:gd name="connsiteY16-2082" fmla="*/ 1038412 h 3550128"/>
              <a:gd name="connsiteX17-2083" fmla="*/ 937318 w 1432618"/>
              <a:gd name="connsiteY17-2084" fmla="*/ 1286062 h 3550128"/>
              <a:gd name="connsiteX18-2085" fmla="*/ 1108768 w 1432618"/>
              <a:gd name="connsiteY18-2086" fmla="*/ 1152712 h 3550128"/>
              <a:gd name="connsiteX19-2087" fmla="*/ 1337368 w 1432618"/>
              <a:gd name="connsiteY19-2088" fmla="*/ 1133662 h 3550128"/>
              <a:gd name="connsiteX20-2089" fmla="*/ 1089718 w 1432618"/>
              <a:gd name="connsiteY20-2090" fmla="*/ 1190812 h 3550128"/>
              <a:gd name="connsiteX21-2091" fmla="*/ 880168 w 1432618"/>
              <a:gd name="connsiteY21-2092" fmla="*/ 1495612 h 3550128"/>
              <a:gd name="connsiteX22-2093" fmla="*/ 823018 w 1432618"/>
              <a:gd name="connsiteY22-2094" fmla="*/ 1857562 h 3550128"/>
              <a:gd name="connsiteX23-2095" fmla="*/ 975418 w 1432618"/>
              <a:gd name="connsiteY23-2096" fmla="*/ 2314762 h 3550128"/>
              <a:gd name="connsiteX24-2097" fmla="*/ 899218 w 1432618"/>
              <a:gd name="connsiteY24-2098" fmla="*/ 2552887 h 3550128"/>
              <a:gd name="connsiteX25-2099" fmla="*/ 1213543 w 1432618"/>
              <a:gd name="connsiteY25-2100" fmla="*/ 2495737 h 3550128"/>
              <a:gd name="connsiteX26-2101" fmla="*/ 1432618 w 1432618"/>
              <a:gd name="connsiteY26-2102" fmla="*/ 2588606 h 3550128"/>
              <a:gd name="connsiteX27-2103" fmla="*/ 1188143 w 1432618"/>
              <a:gd name="connsiteY27-2104" fmla="*/ 2552887 h 3550128"/>
              <a:gd name="connsiteX28-2105" fmla="*/ 832543 w 1432618"/>
              <a:gd name="connsiteY28-2106" fmla="*/ 2695762 h 3550128"/>
              <a:gd name="connsiteX29-2107" fmla="*/ 689668 w 1432618"/>
              <a:gd name="connsiteY29-2108" fmla="*/ 3048187 h 3550128"/>
              <a:gd name="connsiteX30-2109" fmla="*/ 918268 w 1432618"/>
              <a:gd name="connsiteY30-2110" fmla="*/ 3381562 h 3550128"/>
              <a:gd name="connsiteX31-2111" fmla="*/ 1016693 w 1432618"/>
              <a:gd name="connsiteY31-2112" fmla="*/ 3543487 h 3550128"/>
              <a:gd name="connsiteX0-2113" fmla="*/ 1016693 w 1432618"/>
              <a:gd name="connsiteY0-2114" fmla="*/ 3543487 h 3550128"/>
              <a:gd name="connsiteX1-2115" fmla="*/ 591243 w 1432618"/>
              <a:gd name="connsiteY1-2116" fmla="*/ 3549837 h 3550128"/>
              <a:gd name="connsiteX2-2117" fmla="*/ 394393 w 1432618"/>
              <a:gd name="connsiteY2-2118" fmla="*/ 3038662 h 3550128"/>
              <a:gd name="connsiteX3-2119" fmla="*/ 746818 w 1432618"/>
              <a:gd name="connsiteY3-2120" fmla="*/ 2343337 h 3550128"/>
              <a:gd name="connsiteX4-2121" fmla="*/ 560128 w 1432618"/>
              <a:gd name="connsiteY4-2122" fmla="*/ 1884232 h 3550128"/>
              <a:gd name="connsiteX5-2123" fmla="*/ 58 w 1432618"/>
              <a:gd name="connsiteY5-2124" fmla="*/ 1832797 h 3550128"/>
              <a:gd name="connsiteX6-2125" fmla="*/ 394393 w 1432618"/>
              <a:gd name="connsiteY6-2126" fmla="*/ 1705162 h 3550128"/>
              <a:gd name="connsiteX7-2127" fmla="*/ 642043 w 1432618"/>
              <a:gd name="connsiteY7-2128" fmla="*/ 1838512 h 3550128"/>
              <a:gd name="connsiteX8-2129" fmla="*/ 689668 w 1432618"/>
              <a:gd name="connsiteY8-2130" fmla="*/ 1609912 h 3550128"/>
              <a:gd name="connsiteX9-2131" fmla="*/ 823018 w 1432618"/>
              <a:gd name="connsiteY9-2132" fmla="*/ 1295587 h 3550128"/>
              <a:gd name="connsiteX10-2133" fmla="*/ 765868 w 1432618"/>
              <a:gd name="connsiteY10-2134" fmla="*/ 771712 h 3550128"/>
              <a:gd name="connsiteX11-2135" fmla="*/ 537268 w 1432618"/>
              <a:gd name="connsiteY11-2136" fmla="*/ 628837 h 3550128"/>
              <a:gd name="connsiteX12-2137" fmla="*/ 689668 w 1432618"/>
              <a:gd name="connsiteY12-2138" fmla="*/ 628837 h 3550128"/>
              <a:gd name="connsiteX13-2139" fmla="*/ 765868 w 1432618"/>
              <a:gd name="connsiteY13-2140" fmla="*/ 714562 h 3550128"/>
              <a:gd name="connsiteX14-2141" fmla="*/ 870643 w 1432618"/>
              <a:gd name="connsiteY14-2142" fmla="*/ 187 h 3550128"/>
              <a:gd name="connsiteX15-2143" fmla="*/ 832543 w 1432618"/>
              <a:gd name="connsiteY15-2144" fmla="*/ 647887 h 3550128"/>
              <a:gd name="connsiteX16-2145" fmla="*/ 908743 w 1432618"/>
              <a:gd name="connsiteY16-2146" fmla="*/ 1038412 h 3550128"/>
              <a:gd name="connsiteX17-2147" fmla="*/ 937318 w 1432618"/>
              <a:gd name="connsiteY17-2148" fmla="*/ 1286062 h 3550128"/>
              <a:gd name="connsiteX18-2149" fmla="*/ 1108768 w 1432618"/>
              <a:gd name="connsiteY18-2150" fmla="*/ 1152712 h 3550128"/>
              <a:gd name="connsiteX19-2151" fmla="*/ 1337368 w 1432618"/>
              <a:gd name="connsiteY19-2152" fmla="*/ 1133662 h 3550128"/>
              <a:gd name="connsiteX20-2153" fmla="*/ 1089718 w 1432618"/>
              <a:gd name="connsiteY20-2154" fmla="*/ 1190812 h 3550128"/>
              <a:gd name="connsiteX21-2155" fmla="*/ 880168 w 1432618"/>
              <a:gd name="connsiteY21-2156" fmla="*/ 1495612 h 3550128"/>
              <a:gd name="connsiteX22-2157" fmla="*/ 823018 w 1432618"/>
              <a:gd name="connsiteY22-2158" fmla="*/ 1857562 h 3550128"/>
              <a:gd name="connsiteX23-2159" fmla="*/ 975418 w 1432618"/>
              <a:gd name="connsiteY23-2160" fmla="*/ 2314762 h 3550128"/>
              <a:gd name="connsiteX24-2161" fmla="*/ 899218 w 1432618"/>
              <a:gd name="connsiteY24-2162" fmla="*/ 2552887 h 3550128"/>
              <a:gd name="connsiteX25-2163" fmla="*/ 1213543 w 1432618"/>
              <a:gd name="connsiteY25-2164" fmla="*/ 2495737 h 3550128"/>
              <a:gd name="connsiteX26-2165" fmla="*/ 1432618 w 1432618"/>
              <a:gd name="connsiteY26-2166" fmla="*/ 2588606 h 3550128"/>
              <a:gd name="connsiteX27-2167" fmla="*/ 1188143 w 1432618"/>
              <a:gd name="connsiteY27-2168" fmla="*/ 2552887 h 3550128"/>
              <a:gd name="connsiteX28-2169" fmla="*/ 832543 w 1432618"/>
              <a:gd name="connsiteY28-2170" fmla="*/ 2695762 h 3550128"/>
              <a:gd name="connsiteX29-2171" fmla="*/ 689668 w 1432618"/>
              <a:gd name="connsiteY29-2172" fmla="*/ 3048187 h 3550128"/>
              <a:gd name="connsiteX30-2173" fmla="*/ 918268 w 1432618"/>
              <a:gd name="connsiteY30-2174" fmla="*/ 3381562 h 3550128"/>
              <a:gd name="connsiteX31-2175" fmla="*/ 1016693 w 1432618"/>
              <a:gd name="connsiteY31-2176" fmla="*/ 3543487 h 3550128"/>
              <a:gd name="connsiteX0-2177" fmla="*/ 1016693 w 1432618"/>
              <a:gd name="connsiteY0-2178" fmla="*/ 3543487 h 3550128"/>
              <a:gd name="connsiteX1-2179" fmla="*/ 591243 w 1432618"/>
              <a:gd name="connsiteY1-2180" fmla="*/ 3549837 h 3550128"/>
              <a:gd name="connsiteX2-2181" fmla="*/ 394393 w 1432618"/>
              <a:gd name="connsiteY2-2182" fmla="*/ 3038662 h 3550128"/>
              <a:gd name="connsiteX3-2183" fmla="*/ 746818 w 1432618"/>
              <a:gd name="connsiteY3-2184" fmla="*/ 2343337 h 3550128"/>
              <a:gd name="connsiteX4-2185" fmla="*/ 560128 w 1432618"/>
              <a:gd name="connsiteY4-2186" fmla="*/ 1884232 h 3550128"/>
              <a:gd name="connsiteX5-2187" fmla="*/ 58 w 1432618"/>
              <a:gd name="connsiteY5-2188" fmla="*/ 1832797 h 3550128"/>
              <a:gd name="connsiteX6-2189" fmla="*/ 394393 w 1432618"/>
              <a:gd name="connsiteY6-2190" fmla="*/ 1705162 h 3550128"/>
              <a:gd name="connsiteX7-2191" fmla="*/ 642043 w 1432618"/>
              <a:gd name="connsiteY7-2192" fmla="*/ 1838512 h 3550128"/>
              <a:gd name="connsiteX8-2193" fmla="*/ 689668 w 1432618"/>
              <a:gd name="connsiteY8-2194" fmla="*/ 1609912 h 3550128"/>
              <a:gd name="connsiteX9-2195" fmla="*/ 823018 w 1432618"/>
              <a:gd name="connsiteY9-2196" fmla="*/ 1295587 h 3550128"/>
              <a:gd name="connsiteX10-2197" fmla="*/ 765868 w 1432618"/>
              <a:gd name="connsiteY10-2198" fmla="*/ 771712 h 3550128"/>
              <a:gd name="connsiteX11-2199" fmla="*/ 537268 w 1432618"/>
              <a:gd name="connsiteY11-2200" fmla="*/ 628837 h 3550128"/>
              <a:gd name="connsiteX12-2201" fmla="*/ 689668 w 1432618"/>
              <a:gd name="connsiteY12-2202" fmla="*/ 628837 h 3550128"/>
              <a:gd name="connsiteX13-2203" fmla="*/ 765868 w 1432618"/>
              <a:gd name="connsiteY13-2204" fmla="*/ 714562 h 3550128"/>
              <a:gd name="connsiteX14-2205" fmla="*/ 870643 w 1432618"/>
              <a:gd name="connsiteY14-2206" fmla="*/ 187 h 3550128"/>
              <a:gd name="connsiteX15-2207" fmla="*/ 832543 w 1432618"/>
              <a:gd name="connsiteY15-2208" fmla="*/ 647887 h 3550128"/>
              <a:gd name="connsiteX16-2209" fmla="*/ 908743 w 1432618"/>
              <a:gd name="connsiteY16-2210" fmla="*/ 1038412 h 3550128"/>
              <a:gd name="connsiteX17-2211" fmla="*/ 937318 w 1432618"/>
              <a:gd name="connsiteY17-2212" fmla="*/ 1286062 h 3550128"/>
              <a:gd name="connsiteX18-2213" fmla="*/ 1108768 w 1432618"/>
              <a:gd name="connsiteY18-2214" fmla="*/ 1152712 h 3550128"/>
              <a:gd name="connsiteX19-2215" fmla="*/ 1337368 w 1432618"/>
              <a:gd name="connsiteY19-2216" fmla="*/ 1133662 h 3550128"/>
              <a:gd name="connsiteX20-2217" fmla="*/ 1089718 w 1432618"/>
              <a:gd name="connsiteY20-2218" fmla="*/ 1190812 h 3550128"/>
              <a:gd name="connsiteX21-2219" fmla="*/ 880168 w 1432618"/>
              <a:gd name="connsiteY21-2220" fmla="*/ 1495612 h 3550128"/>
              <a:gd name="connsiteX22-2221" fmla="*/ 823018 w 1432618"/>
              <a:gd name="connsiteY22-2222" fmla="*/ 1857562 h 3550128"/>
              <a:gd name="connsiteX23-2223" fmla="*/ 975418 w 1432618"/>
              <a:gd name="connsiteY23-2224" fmla="*/ 2314762 h 3550128"/>
              <a:gd name="connsiteX24-2225" fmla="*/ 899218 w 1432618"/>
              <a:gd name="connsiteY24-2226" fmla="*/ 2552887 h 3550128"/>
              <a:gd name="connsiteX25-2227" fmla="*/ 1213543 w 1432618"/>
              <a:gd name="connsiteY25-2228" fmla="*/ 2495737 h 3550128"/>
              <a:gd name="connsiteX26-2229" fmla="*/ 1432618 w 1432618"/>
              <a:gd name="connsiteY26-2230" fmla="*/ 2588606 h 3550128"/>
              <a:gd name="connsiteX27-2231" fmla="*/ 1188143 w 1432618"/>
              <a:gd name="connsiteY27-2232" fmla="*/ 2552887 h 3550128"/>
              <a:gd name="connsiteX28-2233" fmla="*/ 832543 w 1432618"/>
              <a:gd name="connsiteY28-2234" fmla="*/ 2695762 h 3550128"/>
              <a:gd name="connsiteX29-2235" fmla="*/ 689668 w 1432618"/>
              <a:gd name="connsiteY29-2236" fmla="*/ 3048187 h 3550128"/>
              <a:gd name="connsiteX30-2237" fmla="*/ 918268 w 1432618"/>
              <a:gd name="connsiteY30-2238" fmla="*/ 3381562 h 3550128"/>
              <a:gd name="connsiteX31-2239" fmla="*/ 1016693 w 1432618"/>
              <a:gd name="connsiteY31-2240" fmla="*/ 3543487 h 3550128"/>
              <a:gd name="connsiteX0-2241" fmla="*/ 1016693 w 1432618"/>
              <a:gd name="connsiteY0-2242" fmla="*/ 3543487 h 3550128"/>
              <a:gd name="connsiteX1-2243" fmla="*/ 591243 w 1432618"/>
              <a:gd name="connsiteY1-2244" fmla="*/ 3549837 h 3550128"/>
              <a:gd name="connsiteX2-2245" fmla="*/ 394393 w 1432618"/>
              <a:gd name="connsiteY2-2246" fmla="*/ 3038662 h 3550128"/>
              <a:gd name="connsiteX3-2247" fmla="*/ 746818 w 1432618"/>
              <a:gd name="connsiteY3-2248" fmla="*/ 2343337 h 3550128"/>
              <a:gd name="connsiteX4-2249" fmla="*/ 560128 w 1432618"/>
              <a:gd name="connsiteY4-2250" fmla="*/ 1884232 h 3550128"/>
              <a:gd name="connsiteX5-2251" fmla="*/ 58 w 1432618"/>
              <a:gd name="connsiteY5-2252" fmla="*/ 1832797 h 3550128"/>
              <a:gd name="connsiteX6-2253" fmla="*/ 394393 w 1432618"/>
              <a:gd name="connsiteY6-2254" fmla="*/ 1705162 h 3550128"/>
              <a:gd name="connsiteX7-2255" fmla="*/ 642043 w 1432618"/>
              <a:gd name="connsiteY7-2256" fmla="*/ 1838512 h 3550128"/>
              <a:gd name="connsiteX8-2257" fmla="*/ 689668 w 1432618"/>
              <a:gd name="connsiteY8-2258" fmla="*/ 1609912 h 3550128"/>
              <a:gd name="connsiteX9-2259" fmla="*/ 823018 w 1432618"/>
              <a:gd name="connsiteY9-2260" fmla="*/ 1295587 h 3550128"/>
              <a:gd name="connsiteX10-2261" fmla="*/ 765868 w 1432618"/>
              <a:gd name="connsiteY10-2262" fmla="*/ 771712 h 3550128"/>
              <a:gd name="connsiteX11-2263" fmla="*/ 537268 w 1432618"/>
              <a:gd name="connsiteY11-2264" fmla="*/ 628837 h 3550128"/>
              <a:gd name="connsiteX12-2265" fmla="*/ 689668 w 1432618"/>
              <a:gd name="connsiteY12-2266" fmla="*/ 628837 h 3550128"/>
              <a:gd name="connsiteX13-2267" fmla="*/ 765868 w 1432618"/>
              <a:gd name="connsiteY13-2268" fmla="*/ 714562 h 3550128"/>
              <a:gd name="connsiteX14-2269" fmla="*/ 870643 w 1432618"/>
              <a:gd name="connsiteY14-2270" fmla="*/ 187 h 3550128"/>
              <a:gd name="connsiteX15-2271" fmla="*/ 832543 w 1432618"/>
              <a:gd name="connsiteY15-2272" fmla="*/ 647887 h 3550128"/>
              <a:gd name="connsiteX16-2273" fmla="*/ 908743 w 1432618"/>
              <a:gd name="connsiteY16-2274" fmla="*/ 1038412 h 3550128"/>
              <a:gd name="connsiteX17-2275" fmla="*/ 937318 w 1432618"/>
              <a:gd name="connsiteY17-2276" fmla="*/ 1286062 h 3550128"/>
              <a:gd name="connsiteX18-2277" fmla="*/ 1108768 w 1432618"/>
              <a:gd name="connsiteY18-2278" fmla="*/ 1152712 h 3550128"/>
              <a:gd name="connsiteX19-2279" fmla="*/ 1337368 w 1432618"/>
              <a:gd name="connsiteY19-2280" fmla="*/ 1133662 h 3550128"/>
              <a:gd name="connsiteX20-2281" fmla="*/ 1089718 w 1432618"/>
              <a:gd name="connsiteY20-2282" fmla="*/ 1190812 h 3550128"/>
              <a:gd name="connsiteX21-2283" fmla="*/ 880168 w 1432618"/>
              <a:gd name="connsiteY21-2284" fmla="*/ 1495612 h 3550128"/>
              <a:gd name="connsiteX22-2285" fmla="*/ 823018 w 1432618"/>
              <a:gd name="connsiteY22-2286" fmla="*/ 1857562 h 3550128"/>
              <a:gd name="connsiteX23-2287" fmla="*/ 975418 w 1432618"/>
              <a:gd name="connsiteY23-2288" fmla="*/ 2314762 h 3550128"/>
              <a:gd name="connsiteX24-2289" fmla="*/ 899218 w 1432618"/>
              <a:gd name="connsiteY24-2290" fmla="*/ 2552887 h 3550128"/>
              <a:gd name="connsiteX25-2291" fmla="*/ 1213543 w 1432618"/>
              <a:gd name="connsiteY25-2292" fmla="*/ 2495737 h 3550128"/>
              <a:gd name="connsiteX26-2293" fmla="*/ 1432618 w 1432618"/>
              <a:gd name="connsiteY26-2294" fmla="*/ 2588606 h 3550128"/>
              <a:gd name="connsiteX27-2295" fmla="*/ 1188143 w 1432618"/>
              <a:gd name="connsiteY27-2296" fmla="*/ 2552887 h 3550128"/>
              <a:gd name="connsiteX28-2297" fmla="*/ 832543 w 1432618"/>
              <a:gd name="connsiteY28-2298" fmla="*/ 2695762 h 3550128"/>
              <a:gd name="connsiteX29-2299" fmla="*/ 689668 w 1432618"/>
              <a:gd name="connsiteY29-2300" fmla="*/ 3048187 h 3550128"/>
              <a:gd name="connsiteX30-2301" fmla="*/ 918268 w 1432618"/>
              <a:gd name="connsiteY30-2302" fmla="*/ 3381562 h 3550128"/>
              <a:gd name="connsiteX31-2303" fmla="*/ 1016693 w 1432618"/>
              <a:gd name="connsiteY31-2304" fmla="*/ 3543487 h 3550128"/>
              <a:gd name="connsiteX0-2305" fmla="*/ 1016693 w 1432618"/>
              <a:gd name="connsiteY0-2306" fmla="*/ 3543487 h 3550128"/>
              <a:gd name="connsiteX1-2307" fmla="*/ 591243 w 1432618"/>
              <a:gd name="connsiteY1-2308" fmla="*/ 3549837 h 3550128"/>
              <a:gd name="connsiteX2-2309" fmla="*/ 394393 w 1432618"/>
              <a:gd name="connsiteY2-2310" fmla="*/ 3038662 h 3550128"/>
              <a:gd name="connsiteX3-2311" fmla="*/ 746818 w 1432618"/>
              <a:gd name="connsiteY3-2312" fmla="*/ 2343337 h 3550128"/>
              <a:gd name="connsiteX4-2313" fmla="*/ 560128 w 1432618"/>
              <a:gd name="connsiteY4-2314" fmla="*/ 1884232 h 3550128"/>
              <a:gd name="connsiteX5-2315" fmla="*/ 58 w 1432618"/>
              <a:gd name="connsiteY5-2316" fmla="*/ 1832797 h 3550128"/>
              <a:gd name="connsiteX6-2317" fmla="*/ 394393 w 1432618"/>
              <a:gd name="connsiteY6-2318" fmla="*/ 1705162 h 3550128"/>
              <a:gd name="connsiteX7-2319" fmla="*/ 642043 w 1432618"/>
              <a:gd name="connsiteY7-2320" fmla="*/ 1838512 h 3550128"/>
              <a:gd name="connsiteX8-2321" fmla="*/ 689668 w 1432618"/>
              <a:gd name="connsiteY8-2322" fmla="*/ 1609912 h 3550128"/>
              <a:gd name="connsiteX9-2323" fmla="*/ 823018 w 1432618"/>
              <a:gd name="connsiteY9-2324" fmla="*/ 1295587 h 3550128"/>
              <a:gd name="connsiteX10-2325" fmla="*/ 765868 w 1432618"/>
              <a:gd name="connsiteY10-2326" fmla="*/ 771712 h 3550128"/>
              <a:gd name="connsiteX11-2327" fmla="*/ 537268 w 1432618"/>
              <a:gd name="connsiteY11-2328" fmla="*/ 628837 h 3550128"/>
              <a:gd name="connsiteX12-2329" fmla="*/ 689668 w 1432618"/>
              <a:gd name="connsiteY12-2330" fmla="*/ 628837 h 3550128"/>
              <a:gd name="connsiteX13-2331" fmla="*/ 765868 w 1432618"/>
              <a:gd name="connsiteY13-2332" fmla="*/ 714562 h 3550128"/>
              <a:gd name="connsiteX14-2333" fmla="*/ 870643 w 1432618"/>
              <a:gd name="connsiteY14-2334" fmla="*/ 187 h 3550128"/>
              <a:gd name="connsiteX15-2335" fmla="*/ 832543 w 1432618"/>
              <a:gd name="connsiteY15-2336" fmla="*/ 647887 h 3550128"/>
              <a:gd name="connsiteX16-2337" fmla="*/ 908743 w 1432618"/>
              <a:gd name="connsiteY16-2338" fmla="*/ 1038412 h 3550128"/>
              <a:gd name="connsiteX17-2339" fmla="*/ 937318 w 1432618"/>
              <a:gd name="connsiteY17-2340" fmla="*/ 1286062 h 3550128"/>
              <a:gd name="connsiteX18-2341" fmla="*/ 1108768 w 1432618"/>
              <a:gd name="connsiteY18-2342" fmla="*/ 1152712 h 3550128"/>
              <a:gd name="connsiteX19-2343" fmla="*/ 1337368 w 1432618"/>
              <a:gd name="connsiteY19-2344" fmla="*/ 1133662 h 3550128"/>
              <a:gd name="connsiteX20-2345" fmla="*/ 1089718 w 1432618"/>
              <a:gd name="connsiteY20-2346" fmla="*/ 1190812 h 3550128"/>
              <a:gd name="connsiteX21-2347" fmla="*/ 880168 w 1432618"/>
              <a:gd name="connsiteY21-2348" fmla="*/ 1495612 h 3550128"/>
              <a:gd name="connsiteX22-2349" fmla="*/ 823018 w 1432618"/>
              <a:gd name="connsiteY22-2350" fmla="*/ 1857562 h 3550128"/>
              <a:gd name="connsiteX23-2351" fmla="*/ 975418 w 1432618"/>
              <a:gd name="connsiteY23-2352" fmla="*/ 2314762 h 3550128"/>
              <a:gd name="connsiteX24-2353" fmla="*/ 899218 w 1432618"/>
              <a:gd name="connsiteY24-2354" fmla="*/ 2552887 h 3550128"/>
              <a:gd name="connsiteX25-2355" fmla="*/ 1213543 w 1432618"/>
              <a:gd name="connsiteY25-2356" fmla="*/ 2495737 h 3550128"/>
              <a:gd name="connsiteX26-2357" fmla="*/ 1432618 w 1432618"/>
              <a:gd name="connsiteY26-2358" fmla="*/ 2588606 h 3550128"/>
              <a:gd name="connsiteX27-2359" fmla="*/ 1188143 w 1432618"/>
              <a:gd name="connsiteY27-2360" fmla="*/ 2552887 h 3550128"/>
              <a:gd name="connsiteX28-2361" fmla="*/ 832543 w 1432618"/>
              <a:gd name="connsiteY28-2362" fmla="*/ 2695762 h 3550128"/>
              <a:gd name="connsiteX29-2363" fmla="*/ 689668 w 1432618"/>
              <a:gd name="connsiteY29-2364" fmla="*/ 3048187 h 3550128"/>
              <a:gd name="connsiteX30-2365" fmla="*/ 918268 w 1432618"/>
              <a:gd name="connsiteY30-2366" fmla="*/ 3381562 h 3550128"/>
              <a:gd name="connsiteX31-2367" fmla="*/ 1016693 w 1432618"/>
              <a:gd name="connsiteY31-2368" fmla="*/ 3543487 h 3550128"/>
              <a:gd name="connsiteX0-2369" fmla="*/ 1016693 w 1432618"/>
              <a:gd name="connsiteY0-2370" fmla="*/ 3543487 h 3550128"/>
              <a:gd name="connsiteX1-2371" fmla="*/ 591243 w 1432618"/>
              <a:gd name="connsiteY1-2372" fmla="*/ 3549837 h 3550128"/>
              <a:gd name="connsiteX2-2373" fmla="*/ 394393 w 1432618"/>
              <a:gd name="connsiteY2-2374" fmla="*/ 3038662 h 3550128"/>
              <a:gd name="connsiteX3-2375" fmla="*/ 746818 w 1432618"/>
              <a:gd name="connsiteY3-2376" fmla="*/ 2343337 h 3550128"/>
              <a:gd name="connsiteX4-2377" fmla="*/ 560128 w 1432618"/>
              <a:gd name="connsiteY4-2378" fmla="*/ 1884232 h 3550128"/>
              <a:gd name="connsiteX5-2379" fmla="*/ 58 w 1432618"/>
              <a:gd name="connsiteY5-2380" fmla="*/ 1832797 h 3550128"/>
              <a:gd name="connsiteX6-2381" fmla="*/ 394393 w 1432618"/>
              <a:gd name="connsiteY6-2382" fmla="*/ 1705162 h 3550128"/>
              <a:gd name="connsiteX7-2383" fmla="*/ 642043 w 1432618"/>
              <a:gd name="connsiteY7-2384" fmla="*/ 1838512 h 3550128"/>
              <a:gd name="connsiteX8-2385" fmla="*/ 689668 w 1432618"/>
              <a:gd name="connsiteY8-2386" fmla="*/ 1609912 h 3550128"/>
              <a:gd name="connsiteX9-2387" fmla="*/ 823018 w 1432618"/>
              <a:gd name="connsiteY9-2388" fmla="*/ 1295587 h 3550128"/>
              <a:gd name="connsiteX10-2389" fmla="*/ 765868 w 1432618"/>
              <a:gd name="connsiteY10-2390" fmla="*/ 771712 h 3550128"/>
              <a:gd name="connsiteX11-2391" fmla="*/ 537268 w 1432618"/>
              <a:gd name="connsiteY11-2392" fmla="*/ 628837 h 3550128"/>
              <a:gd name="connsiteX12-2393" fmla="*/ 689668 w 1432618"/>
              <a:gd name="connsiteY12-2394" fmla="*/ 628837 h 3550128"/>
              <a:gd name="connsiteX13-2395" fmla="*/ 765868 w 1432618"/>
              <a:gd name="connsiteY13-2396" fmla="*/ 714562 h 3550128"/>
              <a:gd name="connsiteX14-2397" fmla="*/ 870643 w 1432618"/>
              <a:gd name="connsiteY14-2398" fmla="*/ 187 h 3550128"/>
              <a:gd name="connsiteX15-2399" fmla="*/ 832543 w 1432618"/>
              <a:gd name="connsiteY15-2400" fmla="*/ 647887 h 3550128"/>
              <a:gd name="connsiteX16-2401" fmla="*/ 908743 w 1432618"/>
              <a:gd name="connsiteY16-2402" fmla="*/ 1038412 h 3550128"/>
              <a:gd name="connsiteX17-2403" fmla="*/ 937318 w 1432618"/>
              <a:gd name="connsiteY17-2404" fmla="*/ 1286062 h 3550128"/>
              <a:gd name="connsiteX18-2405" fmla="*/ 1108768 w 1432618"/>
              <a:gd name="connsiteY18-2406" fmla="*/ 1152712 h 3550128"/>
              <a:gd name="connsiteX19-2407" fmla="*/ 1337368 w 1432618"/>
              <a:gd name="connsiteY19-2408" fmla="*/ 1133662 h 3550128"/>
              <a:gd name="connsiteX20-2409" fmla="*/ 1089718 w 1432618"/>
              <a:gd name="connsiteY20-2410" fmla="*/ 1190812 h 3550128"/>
              <a:gd name="connsiteX21-2411" fmla="*/ 880168 w 1432618"/>
              <a:gd name="connsiteY21-2412" fmla="*/ 1495612 h 3550128"/>
              <a:gd name="connsiteX22-2413" fmla="*/ 823018 w 1432618"/>
              <a:gd name="connsiteY22-2414" fmla="*/ 1857562 h 3550128"/>
              <a:gd name="connsiteX23-2415" fmla="*/ 975418 w 1432618"/>
              <a:gd name="connsiteY23-2416" fmla="*/ 2314762 h 3550128"/>
              <a:gd name="connsiteX24-2417" fmla="*/ 896043 w 1432618"/>
              <a:gd name="connsiteY24-2418" fmla="*/ 2540187 h 3550128"/>
              <a:gd name="connsiteX25-2419" fmla="*/ 1213543 w 1432618"/>
              <a:gd name="connsiteY25-2420" fmla="*/ 2495737 h 3550128"/>
              <a:gd name="connsiteX26-2421" fmla="*/ 1432618 w 1432618"/>
              <a:gd name="connsiteY26-2422" fmla="*/ 2588606 h 3550128"/>
              <a:gd name="connsiteX27-2423" fmla="*/ 1188143 w 1432618"/>
              <a:gd name="connsiteY27-2424" fmla="*/ 2552887 h 3550128"/>
              <a:gd name="connsiteX28-2425" fmla="*/ 832543 w 1432618"/>
              <a:gd name="connsiteY28-2426" fmla="*/ 2695762 h 3550128"/>
              <a:gd name="connsiteX29-2427" fmla="*/ 689668 w 1432618"/>
              <a:gd name="connsiteY29-2428" fmla="*/ 3048187 h 3550128"/>
              <a:gd name="connsiteX30-2429" fmla="*/ 918268 w 1432618"/>
              <a:gd name="connsiteY30-2430" fmla="*/ 3381562 h 3550128"/>
              <a:gd name="connsiteX31-2431" fmla="*/ 1016693 w 1432618"/>
              <a:gd name="connsiteY31-2432" fmla="*/ 3543487 h 3550128"/>
              <a:gd name="connsiteX0-2433" fmla="*/ 1016693 w 1432618"/>
              <a:gd name="connsiteY0-2434" fmla="*/ 3543487 h 3550128"/>
              <a:gd name="connsiteX1-2435" fmla="*/ 591243 w 1432618"/>
              <a:gd name="connsiteY1-2436" fmla="*/ 3549837 h 3550128"/>
              <a:gd name="connsiteX2-2437" fmla="*/ 394393 w 1432618"/>
              <a:gd name="connsiteY2-2438" fmla="*/ 3038662 h 3550128"/>
              <a:gd name="connsiteX3-2439" fmla="*/ 746818 w 1432618"/>
              <a:gd name="connsiteY3-2440" fmla="*/ 2343337 h 3550128"/>
              <a:gd name="connsiteX4-2441" fmla="*/ 560128 w 1432618"/>
              <a:gd name="connsiteY4-2442" fmla="*/ 1884232 h 3550128"/>
              <a:gd name="connsiteX5-2443" fmla="*/ 58 w 1432618"/>
              <a:gd name="connsiteY5-2444" fmla="*/ 1832797 h 3550128"/>
              <a:gd name="connsiteX6-2445" fmla="*/ 394393 w 1432618"/>
              <a:gd name="connsiteY6-2446" fmla="*/ 1705162 h 3550128"/>
              <a:gd name="connsiteX7-2447" fmla="*/ 642043 w 1432618"/>
              <a:gd name="connsiteY7-2448" fmla="*/ 1838512 h 3550128"/>
              <a:gd name="connsiteX8-2449" fmla="*/ 689668 w 1432618"/>
              <a:gd name="connsiteY8-2450" fmla="*/ 1609912 h 3550128"/>
              <a:gd name="connsiteX9-2451" fmla="*/ 823018 w 1432618"/>
              <a:gd name="connsiteY9-2452" fmla="*/ 1295587 h 3550128"/>
              <a:gd name="connsiteX10-2453" fmla="*/ 765868 w 1432618"/>
              <a:gd name="connsiteY10-2454" fmla="*/ 771712 h 3550128"/>
              <a:gd name="connsiteX11-2455" fmla="*/ 537268 w 1432618"/>
              <a:gd name="connsiteY11-2456" fmla="*/ 628837 h 3550128"/>
              <a:gd name="connsiteX12-2457" fmla="*/ 689668 w 1432618"/>
              <a:gd name="connsiteY12-2458" fmla="*/ 628837 h 3550128"/>
              <a:gd name="connsiteX13-2459" fmla="*/ 765868 w 1432618"/>
              <a:gd name="connsiteY13-2460" fmla="*/ 714562 h 3550128"/>
              <a:gd name="connsiteX14-2461" fmla="*/ 870643 w 1432618"/>
              <a:gd name="connsiteY14-2462" fmla="*/ 187 h 3550128"/>
              <a:gd name="connsiteX15-2463" fmla="*/ 832543 w 1432618"/>
              <a:gd name="connsiteY15-2464" fmla="*/ 647887 h 3550128"/>
              <a:gd name="connsiteX16-2465" fmla="*/ 908743 w 1432618"/>
              <a:gd name="connsiteY16-2466" fmla="*/ 1038412 h 3550128"/>
              <a:gd name="connsiteX17-2467" fmla="*/ 937318 w 1432618"/>
              <a:gd name="connsiteY17-2468" fmla="*/ 1286062 h 3550128"/>
              <a:gd name="connsiteX18-2469" fmla="*/ 1108768 w 1432618"/>
              <a:gd name="connsiteY18-2470" fmla="*/ 1152712 h 3550128"/>
              <a:gd name="connsiteX19-2471" fmla="*/ 1337368 w 1432618"/>
              <a:gd name="connsiteY19-2472" fmla="*/ 1133662 h 3550128"/>
              <a:gd name="connsiteX20-2473" fmla="*/ 1089718 w 1432618"/>
              <a:gd name="connsiteY20-2474" fmla="*/ 1190812 h 3550128"/>
              <a:gd name="connsiteX21-2475" fmla="*/ 880168 w 1432618"/>
              <a:gd name="connsiteY21-2476" fmla="*/ 1495612 h 3550128"/>
              <a:gd name="connsiteX22-2477" fmla="*/ 823018 w 1432618"/>
              <a:gd name="connsiteY22-2478" fmla="*/ 1857562 h 3550128"/>
              <a:gd name="connsiteX23-2479" fmla="*/ 975418 w 1432618"/>
              <a:gd name="connsiteY23-2480" fmla="*/ 2314762 h 3550128"/>
              <a:gd name="connsiteX24-2481" fmla="*/ 896043 w 1432618"/>
              <a:gd name="connsiteY24-2482" fmla="*/ 2540187 h 3550128"/>
              <a:gd name="connsiteX25-2483" fmla="*/ 1213543 w 1432618"/>
              <a:gd name="connsiteY25-2484" fmla="*/ 2495737 h 3550128"/>
              <a:gd name="connsiteX26-2485" fmla="*/ 1432618 w 1432618"/>
              <a:gd name="connsiteY26-2486" fmla="*/ 2588606 h 3550128"/>
              <a:gd name="connsiteX27-2487" fmla="*/ 1188143 w 1432618"/>
              <a:gd name="connsiteY27-2488" fmla="*/ 2552887 h 3550128"/>
              <a:gd name="connsiteX28-2489" fmla="*/ 832543 w 1432618"/>
              <a:gd name="connsiteY28-2490" fmla="*/ 2695762 h 3550128"/>
              <a:gd name="connsiteX29-2491" fmla="*/ 689668 w 1432618"/>
              <a:gd name="connsiteY29-2492" fmla="*/ 3048187 h 3550128"/>
              <a:gd name="connsiteX30-2493" fmla="*/ 918268 w 1432618"/>
              <a:gd name="connsiteY30-2494" fmla="*/ 3381562 h 3550128"/>
              <a:gd name="connsiteX31-2495" fmla="*/ 1016693 w 1432618"/>
              <a:gd name="connsiteY31-2496" fmla="*/ 3543487 h 3550128"/>
              <a:gd name="connsiteX0-2497" fmla="*/ 1016693 w 1432618"/>
              <a:gd name="connsiteY0-2498" fmla="*/ 3543487 h 3550128"/>
              <a:gd name="connsiteX1-2499" fmla="*/ 591243 w 1432618"/>
              <a:gd name="connsiteY1-2500" fmla="*/ 3549837 h 3550128"/>
              <a:gd name="connsiteX2-2501" fmla="*/ 394393 w 1432618"/>
              <a:gd name="connsiteY2-2502" fmla="*/ 3038662 h 3550128"/>
              <a:gd name="connsiteX3-2503" fmla="*/ 746818 w 1432618"/>
              <a:gd name="connsiteY3-2504" fmla="*/ 2343337 h 3550128"/>
              <a:gd name="connsiteX4-2505" fmla="*/ 560128 w 1432618"/>
              <a:gd name="connsiteY4-2506" fmla="*/ 1884232 h 3550128"/>
              <a:gd name="connsiteX5-2507" fmla="*/ 58 w 1432618"/>
              <a:gd name="connsiteY5-2508" fmla="*/ 1832797 h 3550128"/>
              <a:gd name="connsiteX6-2509" fmla="*/ 394393 w 1432618"/>
              <a:gd name="connsiteY6-2510" fmla="*/ 1705162 h 3550128"/>
              <a:gd name="connsiteX7-2511" fmla="*/ 642043 w 1432618"/>
              <a:gd name="connsiteY7-2512" fmla="*/ 1838512 h 3550128"/>
              <a:gd name="connsiteX8-2513" fmla="*/ 689668 w 1432618"/>
              <a:gd name="connsiteY8-2514" fmla="*/ 1609912 h 3550128"/>
              <a:gd name="connsiteX9-2515" fmla="*/ 823018 w 1432618"/>
              <a:gd name="connsiteY9-2516" fmla="*/ 1295587 h 3550128"/>
              <a:gd name="connsiteX10-2517" fmla="*/ 765868 w 1432618"/>
              <a:gd name="connsiteY10-2518" fmla="*/ 771712 h 3550128"/>
              <a:gd name="connsiteX11-2519" fmla="*/ 537268 w 1432618"/>
              <a:gd name="connsiteY11-2520" fmla="*/ 628837 h 3550128"/>
              <a:gd name="connsiteX12-2521" fmla="*/ 689668 w 1432618"/>
              <a:gd name="connsiteY12-2522" fmla="*/ 628837 h 3550128"/>
              <a:gd name="connsiteX13-2523" fmla="*/ 765868 w 1432618"/>
              <a:gd name="connsiteY13-2524" fmla="*/ 714562 h 3550128"/>
              <a:gd name="connsiteX14-2525" fmla="*/ 870643 w 1432618"/>
              <a:gd name="connsiteY14-2526" fmla="*/ 187 h 3550128"/>
              <a:gd name="connsiteX15-2527" fmla="*/ 832543 w 1432618"/>
              <a:gd name="connsiteY15-2528" fmla="*/ 647887 h 3550128"/>
              <a:gd name="connsiteX16-2529" fmla="*/ 908743 w 1432618"/>
              <a:gd name="connsiteY16-2530" fmla="*/ 1038412 h 3550128"/>
              <a:gd name="connsiteX17-2531" fmla="*/ 937318 w 1432618"/>
              <a:gd name="connsiteY17-2532" fmla="*/ 1286062 h 3550128"/>
              <a:gd name="connsiteX18-2533" fmla="*/ 1108768 w 1432618"/>
              <a:gd name="connsiteY18-2534" fmla="*/ 1152712 h 3550128"/>
              <a:gd name="connsiteX19-2535" fmla="*/ 1337368 w 1432618"/>
              <a:gd name="connsiteY19-2536" fmla="*/ 1133662 h 3550128"/>
              <a:gd name="connsiteX20-2537" fmla="*/ 1089718 w 1432618"/>
              <a:gd name="connsiteY20-2538" fmla="*/ 1190812 h 3550128"/>
              <a:gd name="connsiteX21-2539" fmla="*/ 880168 w 1432618"/>
              <a:gd name="connsiteY21-2540" fmla="*/ 1495612 h 3550128"/>
              <a:gd name="connsiteX22-2541" fmla="*/ 823018 w 1432618"/>
              <a:gd name="connsiteY22-2542" fmla="*/ 1857562 h 3550128"/>
              <a:gd name="connsiteX23-2543" fmla="*/ 975418 w 1432618"/>
              <a:gd name="connsiteY23-2544" fmla="*/ 2314762 h 3550128"/>
              <a:gd name="connsiteX24-2545" fmla="*/ 896043 w 1432618"/>
              <a:gd name="connsiteY24-2546" fmla="*/ 2540187 h 3550128"/>
              <a:gd name="connsiteX25-2547" fmla="*/ 1213543 w 1432618"/>
              <a:gd name="connsiteY25-2548" fmla="*/ 2495737 h 3550128"/>
              <a:gd name="connsiteX26-2549" fmla="*/ 1432618 w 1432618"/>
              <a:gd name="connsiteY26-2550" fmla="*/ 2588606 h 3550128"/>
              <a:gd name="connsiteX27-2551" fmla="*/ 1188143 w 1432618"/>
              <a:gd name="connsiteY27-2552" fmla="*/ 2552887 h 3550128"/>
              <a:gd name="connsiteX28-2553" fmla="*/ 832543 w 1432618"/>
              <a:gd name="connsiteY28-2554" fmla="*/ 2695762 h 3550128"/>
              <a:gd name="connsiteX29-2555" fmla="*/ 689668 w 1432618"/>
              <a:gd name="connsiteY29-2556" fmla="*/ 3048187 h 3550128"/>
              <a:gd name="connsiteX30-2557" fmla="*/ 918268 w 1432618"/>
              <a:gd name="connsiteY30-2558" fmla="*/ 3381562 h 3550128"/>
              <a:gd name="connsiteX31-2559" fmla="*/ 1016693 w 1432618"/>
              <a:gd name="connsiteY31-2560" fmla="*/ 3543487 h 3550128"/>
              <a:gd name="connsiteX0-2561" fmla="*/ 1016693 w 1432618"/>
              <a:gd name="connsiteY0-2562" fmla="*/ 3543487 h 3550128"/>
              <a:gd name="connsiteX1-2563" fmla="*/ 591243 w 1432618"/>
              <a:gd name="connsiteY1-2564" fmla="*/ 3549837 h 3550128"/>
              <a:gd name="connsiteX2-2565" fmla="*/ 394393 w 1432618"/>
              <a:gd name="connsiteY2-2566" fmla="*/ 3038662 h 3550128"/>
              <a:gd name="connsiteX3-2567" fmla="*/ 746818 w 1432618"/>
              <a:gd name="connsiteY3-2568" fmla="*/ 2343337 h 3550128"/>
              <a:gd name="connsiteX4-2569" fmla="*/ 560128 w 1432618"/>
              <a:gd name="connsiteY4-2570" fmla="*/ 1884232 h 3550128"/>
              <a:gd name="connsiteX5-2571" fmla="*/ 58 w 1432618"/>
              <a:gd name="connsiteY5-2572" fmla="*/ 1832797 h 3550128"/>
              <a:gd name="connsiteX6-2573" fmla="*/ 394393 w 1432618"/>
              <a:gd name="connsiteY6-2574" fmla="*/ 1705162 h 3550128"/>
              <a:gd name="connsiteX7-2575" fmla="*/ 642043 w 1432618"/>
              <a:gd name="connsiteY7-2576" fmla="*/ 1838512 h 3550128"/>
              <a:gd name="connsiteX8-2577" fmla="*/ 689668 w 1432618"/>
              <a:gd name="connsiteY8-2578" fmla="*/ 1609912 h 3550128"/>
              <a:gd name="connsiteX9-2579" fmla="*/ 823018 w 1432618"/>
              <a:gd name="connsiteY9-2580" fmla="*/ 1295587 h 3550128"/>
              <a:gd name="connsiteX10-2581" fmla="*/ 765868 w 1432618"/>
              <a:gd name="connsiteY10-2582" fmla="*/ 771712 h 3550128"/>
              <a:gd name="connsiteX11-2583" fmla="*/ 537268 w 1432618"/>
              <a:gd name="connsiteY11-2584" fmla="*/ 628837 h 3550128"/>
              <a:gd name="connsiteX12-2585" fmla="*/ 689668 w 1432618"/>
              <a:gd name="connsiteY12-2586" fmla="*/ 628837 h 3550128"/>
              <a:gd name="connsiteX13-2587" fmla="*/ 765868 w 1432618"/>
              <a:gd name="connsiteY13-2588" fmla="*/ 714562 h 3550128"/>
              <a:gd name="connsiteX14-2589" fmla="*/ 870643 w 1432618"/>
              <a:gd name="connsiteY14-2590" fmla="*/ 187 h 3550128"/>
              <a:gd name="connsiteX15-2591" fmla="*/ 832543 w 1432618"/>
              <a:gd name="connsiteY15-2592" fmla="*/ 647887 h 3550128"/>
              <a:gd name="connsiteX16-2593" fmla="*/ 908743 w 1432618"/>
              <a:gd name="connsiteY16-2594" fmla="*/ 1038412 h 3550128"/>
              <a:gd name="connsiteX17-2595" fmla="*/ 937318 w 1432618"/>
              <a:gd name="connsiteY17-2596" fmla="*/ 1286062 h 3550128"/>
              <a:gd name="connsiteX18-2597" fmla="*/ 1108768 w 1432618"/>
              <a:gd name="connsiteY18-2598" fmla="*/ 1152712 h 3550128"/>
              <a:gd name="connsiteX19-2599" fmla="*/ 1337368 w 1432618"/>
              <a:gd name="connsiteY19-2600" fmla="*/ 1133662 h 3550128"/>
              <a:gd name="connsiteX20-2601" fmla="*/ 1089718 w 1432618"/>
              <a:gd name="connsiteY20-2602" fmla="*/ 1190812 h 3550128"/>
              <a:gd name="connsiteX21-2603" fmla="*/ 880168 w 1432618"/>
              <a:gd name="connsiteY21-2604" fmla="*/ 1495612 h 3550128"/>
              <a:gd name="connsiteX22-2605" fmla="*/ 823018 w 1432618"/>
              <a:gd name="connsiteY22-2606" fmla="*/ 1857562 h 3550128"/>
              <a:gd name="connsiteX23-2607" fmla="*/ 975418 w 1432618"/>
              <a:gd name="connsiteY23-2608" fmla="*/ 2314762 h 3550128"/>
              <a:gd name="connsiteX24-2609" fmla="*/ 896043 w 1432618"/>
              <a:gd name="connsiteY24-2610" fmla="*/ 2540187 h 3550128"/>
              <a:gd name="connsiteX25-2611" fmla="*/ 1213543 w 1432618"/>
              <a:gd name="connsiteY25-2612" fmla="*/ 2495737 h 3550128"/>
              <a:gd name="connsiteX26-2613" fmla="*/ 1432618 w 1432618"/>
              <a:gd name="connsiteY26-2614" fmla="*/ 2588606 h 3550128"/>
              <a:gd name="connsiteX27-2615" fmla="*/ 1188143 w 1432618"/>
              <a:gd name="connsiteY27-2616" fmla="*/ 2552887 h 3550128"/>
              <a:gd name="connsiteX28-2617" fmla="*/ 832543 w 1432618"/>
              <a:gd name="connsiteY28-2618" fmla="*/ 2695762 h 3550128"/>
              <a:gd name="connsiteX29-2619" fmla="*/ 689668 w 1432618"/>
              <a:gd name="connsiteY29-2620" fmla="*/ 3048187 h 3550128"/>
              <a:gd name="connsiteX30-2621" fmla="*/ 918268 w 1432618"/>
              <a:gd name="connsiteY30-2622" fmla="*/ 3381562 h 3550128"/>
              <a:gd name="connsiteX31-2623" fmla="*/ 1016693 w 1432618"/>
              <a:gd name="connsiteY31-2624" fmla="*/ 3543487 h 3550128"/>
              <a:gd name="connsiteX0-2625" fmla="*/ 1016693 w 1432618"/>
              <a:gd name="connsiteY0-2626" fmla="*/ 3543487 h 3550128"/>
              <a:gd name="connsiteX1-2627" fmla="*/ 591243 w 1432618"/>
              <a:gd name="connsiteY1-2628" fmla="*/ 3549837 h 3550128"/>
              <a:gd name="connsiteX2-2629" fmla="*/ 394393 w 1432618"/>
              <a:gd name="connsiteY2-2630" fmla="*/ 3038662 h 3550128"/>
              <a:gd name="connsiteX3-2631" fmla="*/ 746818 w 1432618"/>
              <a:gd name="connsiteY3-2632" fmla="*/ 2343337 h 3550128"/>
              <a:gd name="connsiteX4-2633" fmla="*/ 560128 w 1432618"/>
              <a:gd name="connsiteY4-2634" fmla="*/ 1884232 h 3550128"/>
              <a:gd name="connsiteX5-2635" fmla="*/ 58 w 1432618"/>
              <a:gd name="connsiteY5-2636" fmla="*/ 1832797 h 3550128"/>
              <a:gd name="connsiteX6-2637" fmla="*/ 394393 w 1432618"/>
              <a:gd name="connsiteY6-2638" fmla="*/ 1705162 h 3550128"/>
              <a:gd name="connsiteX7-2639" fmla="*/ 642043 w 1432618"/>
              <a:gd name="connsiteY7-2640" fmla="*/ 1838512 h 3550128"/>
              <a:gd name="connsiteX8-2641" fmla="*/ 689668 w 1432618"/>
              <a:gd name="connsiteY8-2642" fmla="*/ 1609912 h 3550128"/>
              <a:gd name="connsiteX9-2643" fmla="*/ 823018 w 1432618"/>
              <a:gd name="connsiteY9-2644" fmla="*/ 1295587 h 3550128"/>
              <a:gd name="connsiteX10-2645" fmla="*/ 765868 w 1432618"/>
              <a:gd name="connsiteY10-2646" fmla="*/ 771712 h 3550128"/>
              <a:gd name="connsiteX11-2647" fmla="*/ 537268 w 1432618"/>
              <a:gd name="connsiteY11-2648" fmla="*/ 628837 h 3550128"/>
              <a:gd name="connsiteX12-2649" fmla="*/ 689668 w 1432618"/>
              <a:gd name="connsiteY12-2650" fmla="*/ 628837 h 3550128"/>
              <a:gd name="connsiteX13-2651" fmla="*/ 765868 w 1432618"/>
              <a:gd name="connsiteY13-2652" fmla="*/ 714562 h 3550128"/>
              <a:gd name="connsiteX14-2653" fmla="*/ 870643 w 1432618"/>
              <a:gd name="connsiteY14-2654" fmla="*/ 187 h 3550128"/>
              <a:gd name="connsiteX15-2655" fmla="*/ 832543 w 1432618"/>
              <a:gd name="connsiteY15-2656" fmla="*/ 647887 h 3550128"/>
              <a:gd name="connsiteX16-2657" fmla="*/ 908743 w 1432618"/>
              <a:gd name="connsiteY16-2658" fmla="*/ 1038412 h 3550128"/>
              <a:gd name="connsiteX17-2659" fmla="*/ 937318 w 1432618"/>
              <a:gd name="connsiteY17-2660" fmla="*/ 1286062 h 3550128"/>
              <a:gd name="connsiteX18-2661" fmla="*/ 1108768 w 1432618"/>
              <a:gd name="connsiteY18-2662" fmla="*/ 1152712 h 3550128"/>
              <a:gd name="connsiteX19-2663" fmla="*/ 1337368 w 1432618"/>
              <a:gd name="connsiteY19-2664" fmla="*/ 1133662 h 3550128"/>
              <a:gd name="connsiteX20-2665" fmla="*/ 1089718 w 1432618"/>
              <a:gd name="connsiteY20-2666" fmla="*/ 1190812 h 3550128"/>
              <a:gd name="connsiteX21-2667" fmla="*/ 880168 w 1432618"/>
              <a:gd name="connsiteY21-2668" fmla="*/ 1495612 h 3550128"/>
              <a:gd name="connsiteX22-2669" fmla="*/ 823018 w 1432618"/>
              <a:gd name="connsiteY22-2670" fmla="*/ 1857562 h 3550128"/>
              <a:gd name="connsiteX23-2671" fmla="*/ 1003993 w 1432618"/>
              <a:gd name="connsiteY23-2672" fmla="*/ 2270312 h 3550128"/>
              <a:gd name="connsiteX24-2673" fmla="*/ 896043 w 1432618"/>
              <a:gd name="connsiteY24-2674" fmla="*/ 2540187 h 3550128"/>
              <a:gd name="connsiteX25-2675" fmla="*/ 1213543 w 1432618"/>
              <a:gd name="connsiteY25-2676" fmla="*/ 2495737 h 3550128"/>
              <a:gd name="connsiteX26-2677" fmla="*/ 1432618 w 1432618"/>
              <a:gd name="connsiteY26-2678" fmla="*/ 2588606 h 3550128"/>
              <a:gd name="connsiteX27-2679" fmla="*/ 1188143 w 1432618"/>
              <a:gd name="connsiteY27-2680" fmla="*/ 2552887 h 3550128"/>
              <a:gd name="connsiteX28-2681" fmla="*/ 832543 w 1432618"/>
              <a:gd name="connsiteY28-2682" fmla="*/ 2695762 h 3550128"/>
              <a:gd name="connsiteX29-2683" fmla="*/ 689668 w 1432618"/>
              <a:gd name="connsiteY29-2684" fmla="*/ 3048187 h 3550128"/>
              <a:gd name="connsiteX30-2685" fmla="*/ 918268 w 1432618"/>
              <a:gd name="connsiteY30-2686" fmla="*/ 3381562 h 3550128"/>
              <a:gd name="connsiteX31-2687" fmla="*/ 1016693 w 1432618"/>
              <a:gd name="connsiteY31-2688" fmla="*/ 3543487 h 3550128"/>
              <a:gd name="connsiteX0-2689" fmla="*/ 1016693 w 1432618"/>
              <a:gd name="connsiteY0-2690" fmla="*/ 3543487 h 3550128"/>
              <a:gd name="connsiteX1-2691" fmla="*/ 591243 w 1432618"/>
              <a:gd name="connsiteY1-2692" fmla="*/ 3549837 h 3550128"/>
              <a:gd name="connsiteX2-2693" fmla="*/ 394393 w 1432618"/>
              <a:gd name="connsiteY2-2694" fmla="*/ 3038662 h 3550128"/>
              <a:gd name="connsiteX3-2695" fmla="*/ 746818 w 1432618"/>
              <a:gd name="connsiteY3-2696" fmla="*/ 2343337 h 3550128"/>
              <a:gd name="connsiteX4-2697" fmla="*/ 560128 w 1432618"/>
              <a:gd name="connsiteY4-2698" fmla="*/ 1884232 h 3550128"/>
              <a:gd name="connsiteX5-2699" fmla="*/ 58 w 1432618"/>
              <a:gd name="connsiteY5-2700" fmla="*/ 1832797 h 3550128"/>
              <a:gd name="connsiteX6-2701" fmla="*/ 394393 w 1432618"/>
              <a:gd name="connsiteY6-2702" fmla="*/ 1705162 h 3550128"/>
              <a:gd name="connsiteX7-2703" fmla="*/ 642043 w 1432618"/>
              <a:gd name="connsiteY7-2704" fmla="*/ 1838512 h 3550128"/>
              <a:gd name="connsiteX8-2705" fmla="*/ 689668 w 1432618"/>
              <a:gd name="connsiteY8-2706" fmla="*/ 1609912 h 3550128"/>
              <a:gd name="connsiteX9-2707" fmla="*/ 823018 w 1432618"/>
              <a:gd name="connsiteY9-2708" fmla="*/ 1295587 h 3550128"/>
              <a:gd name="connsiteX10-2709" fmla="*/ 765868 w 1432618"/>
              <a:gd name="connsiteY10-2710" fmla="*/ 771712 h 3550128"/>
              <a:gd name="connsiteX11-2711" fmla="*/ 537268 w 1432618"/>
              <a:gd name="connsiteY11-2712" fmla="*/ 628837 h 3550128"/>
              <a:gd name="connsiteX12-2713" fmla="*/ 689668 w 1432618"/>
              <a:gd name="connsiteY12-2714" fmla="*/ 628837 h 3550128"/>
              <a:gd name="connsiteX13-2715" fmla="*/ 765868 w 1432618"/>
              <a:gd name="connsiteY13-2716" fmla="*/ 714562 h 3550128"/>
              <a:gd name="connsiteX14-2717" fmla="*/ 870643 w 1432618"/>
              <a:gd name="connsiteY14-2718" fmla="*/ 187 h 3550128"/>
              <a:gd name="connsiteX15-2719" fmla="*/ 832543 w 1432618"/>
              <a:gd name="connsiteY15-2720" fmla="*/ 647887 h 3550128"/>
              <a:gd name="connsiteX16-2721" fmla="*/ 908743 w 1432618"/>
              <a:gd name="connsiteY16-2722" fmla="*/ 1038412 h 3550128"/>
              <a:gd name="connsiteX17-2723" fmla="*/ 937318 w 1432618"/>
              <a:gd name="connsiteY17-2724" fmla="*/ 1286062 h 3550128"/>
              <a:gd name="connsiteX18-2725" fmla="*/ 1108768 w 1432618"/>
              <a:gd name="connsiteY18-2726" fmla="*/ 1152712 h 3550128"/>
              <a:gd name="connsiteX19-2727" fmla="*/ 1337368 w 1432618"/>
              <a:gd name="connsiteY19-2728" fmla="*/ 1133662 h 3550128"/>
              <a:gd name="connsiteX20-2729" fmla="*/ 1089718 w 1432618"/>
              <a:gd name="connsiteY20-2730" fmla="*/ 1190812 h 3550128"/>
              <a:gd name="connsiteX21-2731" fmla="*/ 880168 w 1432618"/>
              <a:gd name="connsiteY21-2732" fmla="*/ 1495612 h 3550128"/>
              <a:gd name="connsiteX22-2733" fmla="*/ 835718 w 1432618"/>
              <a:gd name="connsiteY22-2734" fmla="*/ 1857562 h 3550128"/>
              <a:gd name="connsiteX23-2735" fmla="*/ 1003993 w 1432618"/>
              <a:gd name="connsiteY23-2736" fmla="*/ 2270312 h 3550128"/>
              <a:gd name="connsiteX24-2737" fmla="*/ 896043 w 1432618"/>
              <a:gd name="connsiteY24-2738" fmla="*/ 2540187 h 3550128"/>
              <a:gd name="connsiteX25-2739" fmla="*/ 1213543 w 1432618"/>
              <a:gd name="connsiteY25-2740" fmla="*/ 2495737 h 3550128"/>
              <a:gd name="connsiteX26-2741" fmla="*/ 1432618 w 1432618"/>
              <a:gd name="connsiteY26-2742" fmla="*/ 2588606 h 3550128"/>
              <a:gd name="connsiteX27-2743" fmla="*/ 1188143 w 1432618"/>
              <a:gd name="connsiteY27-2744" fmla="*/ 2552887 h 3550128"/>
              <a:gd name="connsiteX28-2745" fmla="*/ 832543 w 1432618"/>
              <a:gd name="connsiteY28-2746" fmla="*/ 2695762 h 3550128"/>
              <a:gd name="connsiteX29-2747" fmla="*/ 689668 w 1432618"/>
              <a:gd name="connsiteY29-2748" fmla="*/ 3048187 h 3550128"/>
              <a:gd name="connsiteX30-2749" fmla="*/ 918268 w 1432618"/>
              <a:gd name="connsiteY30-2750" fmla="*/ 3381562 h 3550128"/>
              <a:gd name="connsiteX31-2751" fmla="*/ 1016693 w 1432618"/>
              <a:gd name="connsiteY31-2752" fmla="*/ 3543487 h 3550128"/>
              <a:gd name="connsiteX0-2753" fmla="*/ 1016693 w 1432618"/>
              <a:gd name="connsiteY0-2754" fmla="*/ 3543487 h 3550128"/>
              <a:gd name="connsiteX1-2755" fmla="*/ 591243 w 1432618"/>
              <a:gd name="connsiteY1-2756" fmla="*/ 3549837 h 3550128"/>
              <a:gd name="connsiteX2-2757" fmla="*/ 394393 w 1432618"/>
              <a:gd name="connsiteY2-2758" fmla="*/ 3038662 h 3550128"/>
              <a:gd name="connsiteX3-2759" fmla="*/ 746818 w 1432618"/>
              <a:gd name="connsiteY3-2760" fmla="*/ 2343337 h 3550128"/>
              <a:gd name="connsiteX4-2761" fmla="*/ 560128 w 1432618"/>
              <a:gd name="connsiteY4-2762" fmla="*/ 1884232 h 3550128"/>
              <a:gd name="connsiteX5-2763" fmla="*/ 58 w 1432618"/>
              <a:gd name="connsiteY5-2764" fmla="*/ 1832797 h 3550128"/>
              <a:gd name="connsiteX6-2765" fmla="*/ 394393 w 1432618"/>
              <a:gd name="connsiteY6-2766" fmla="*/ 1705162 h 3550128"/>
              <a:gd name="connsiteX7-2767" fmla="*/ 642043 w 1432618"/>
              <a:gd name="connsiteY7-2768" fmla="*/ 1838512 h 3550128"/>
              <a:gd name="connsiteX8-2769" fmla="*/ 689668 w 1432618"/>
              <a:gd name="connsiteY8-2770" fmla="*/ 1609912 h 3550128"/>
              <a:gd name="connsiteX9-2771" fmla="*/ 823018 w 1432618"/>
              <a:gd name="connsiteY9-2772" fmla="*/ 1295587 h 3550128"/>
              <a:gd name="connsiteX10-2773" fmla="*/ 765868 w 1432618"/>
              <a:gd name="connsiteY10-2774" fmla="*/ 771712 h 3550128"/>
              <a:gd name="connsiteX11-2775" fmla="*/ 537268 w 1432618"/>
              <a:gd name="connsiteY11-2776" fmla="*/ 628837 h 3550128"/>
              <a:gd name="connsiteX12-2777" fmla="*/ 689668 w 1432618"/>
              <a:gd name="connsiteY12-2778" fmla="*/ 628837 h 3550128"/>
              <a:gd name="connsiteX13-2779" fmla="*/ 765868 w 1432618"/>
              <a:gd name="connsiteY13-2780" fmla="*/ 714562 h 3550128"/>
              <a:gd name="connsiteX14-2781" fmla="*/ 870643 w 1432618"/>
              <a:gd name="connsiteY14-2782" fmla="*/ 187 h 3550128"/>
              <a:gd name="connsiteX15-2783" fmla="*/ 832543 w 1432618"/>
              <a:gd name="connsiteY15-2784" fmla="*/ 647887 h 3550128"/>
              <a:gd name="connsiteX16-2785" fmla="*/ 908743 w 1432618"/>
              <a:gd name="connsiteY16-2786" fmla="*/ 1038412 h 3550128"/>
              <a:gd name="connsiteX17-2787" fmla="*/ 937318 w 1432618"/>
              <a:gd name="connsiteY17-2788" fmla="*/ 1286062 h 3550128"/>
              <a:gd name="connsiteX18-2789" fmla="*/ 1108768 w 1432618"/>
              <a:gd name="connsiteY18-2790" fmla="*/ 1152712 h 3550128"/>
              <a:gd name="connsiteX19-2791" fmla="*/ 1337368 w 1432618"/>
              <a:gd name="connsiteY19-2792" fmla="*/ 1133662 h 3550128"/>
              <a:gd name="connsiteX20-2793" fmla="*/ 1089718 w 1432618"/>
              <a:gd name="connsiteY20-2794" fmla="*/ 1190812 h 3550128"/>
              <a:gd name="connsiteX21-2795" fmla="*/ 889693 w 1432618"/>
              <a:gd name="connsiteY21-2796" fmla="*/ 1489262 h 3550128"/>
              <a:gd name="connsiteX22-2797" fmla="*/ 835718 w 1432618"/>
              <a:gd name="connsiteY22-2798" fmla="*/ 1857562 h 3550128"/>
              <a:gd name="connsiteX23-2799" fmla="*/ 1003993 w 1432618"/>
              <a:gd name="connsiteY23-2800" fmla="*/ 2270312 h 3550128"/>
              <a:gd name="connsiteX24-2801" fmla="*/ 896043 w 1432618"/>
              <a:gd name="connsiteY24-2802" fmla="*/ 2540187 h 3550128"/>
              <a:gd name="connsiteX25-2803" fmla="*/ 1213543 w 1432618"/>
              <a:gd name="connsiteY25-2804" fmla="*/ 2495737 h 3550128"/>
              <a:gd name="connsiteX26-2805" fmla="*/ 1432618 w 1432618"/>
              <a:gd name="connsiteY26-2806" fmla="*/ 2588606 h 3550128"/>
              <a:gd name="connsiteX27-2807" fmla="*/ 1188143 w 1432618"/>
              <a:gd name="connsiteY27-2808" fmla="*/ 2552887 h 3550128"/>
              <a:gd name="connsiteX28-2809" fmla="*/ 832543 w 1432618"/>
              <a:gd name="connsiteY28-2810" fmla="*/ 2695762 h 3550128"/>
              <a:gd name="connsiteX29-2811" fmla="*/ 689668 w 1432618"/>
              <a:gd name="connsiteY29-2812" fmla="*/ 3048187 h 3550128"/>
              <a:gd name="connsiteX30-2813" fmla="*/ 918268 w 1432618"/>
              <a:gd name="connsiteY30-2814" fmla="*/ 3381562 h 3550128"/>
              <a:gd name="connsiteX31-2815" fmla="*/ 1016693 w 1432618"/>
              <a:gd name="connsiteY31-2816" fmla="*/ 3543487 h 3550128"/>
              <a:gd name="connsiteX0-2817" fmla="*/ 1016693 w 1432618"/>
              <a:gd name="connsiteY0-2818" fmla="*/ 3543487 h 3550128"/>
              <a:gd name="connsiteX1-2819" fmla="*/ 591243 w 1432618"/>
              <a:gd name="connsiteY1-2820" fmla="*/ 3549837 h 3550128"/>
              <a:gd name="connsiteX2-2821" fmla="*/ 394393 w 1432618"/>
              <a:gd name="connsiteY2-2822" fmla="*/ 3038662 h 3550128"/>
              <a:gd name="connsiteX3-2823" fmla="*/ 746818 w 1432618"/>
              <a:gd name="connsiteY3-2824" fmla="*/ 2343337 h 3550128"/>
              <a:gd name="connsiteX4-2825" fmla="*/ 560128 w 1432618"/>
              <a:gd name="connsiteY4-2826" fmla="*/ 1884232 h 3550128"/>
              <a:gd name="connsiteX5-2827" fmla="*/ 58 w 1432618"/>
              <a:gd name="connsiteY5-2828" fmla="*/ 1832797 h 3550128"/>
              <a:gd name="connsiteX6-2829" fmla="*/ 394393 w 1432618"/>
              <a:gd name="connsiteY6-2830" fmla="*/ 1705162 h 3550128"/>
              <a:gd name="connsiteX7-2831" fmla="*/ 642043 w 1432618"/>
              <a:gd name="connsiteY7-2832" fmla="*/ 1838512 h 3550128"/>
              <a:gd name="connsiteX8-2833" fmla="*/ 689668 w 1432618"/>
              <a:gd name="connsiteY8-2834" fmla="*/ 1609912 h 3550128"/>
              <a:gd name="connsiteX9-2835" fmla="*/ 823018 w 1432618"/>
              <a:gd name="connsiteY9-2836" fmla="*/ 1295587 h 3550128"/>
              <a:gd name="connsiteX10-2837" fmla="*/ 765868 w 1432618"/>
              <a:gd name="connsiteY10-2838" fmla="*/ 771712 h 3550128"/>
              <a:gd name="connsiteX11-2839" fmla="*/ 537268 w 1432618"/>
              <a:gd name="connsiteY11-2840" fmla="*/ 628837 h 3550128"/>
              <a:gd name="connsiteX12-2841" fmla="*/ 689668 w 1432618"/>
              <a:gd name="connsiteY12-2842" fmla="*/ 628837 h 3550128"/>
              <a:gd name="connsiteX13-2843" fmla="*/ 765868 w 1432618"/>
              <a:gd name="connsiteY13-2844" fmla="*/ 714562 h 3550128"/>
              <a:gd name="connsiteX14-2845" fmla="*/ 870643 w 1432618"/>
              <a:gd name="connsiteY14-2846" fmla="*/ 187 h 3550128"/>
              <a:gd name="connsiteX15-2847" fmla="*/ 832543 w 1432618"/>
              <a:gd name="connsiteY15-2848" fmla="*/ 647887 h 3550128"/>
              <a:gd name="connsiteX16-2849" fmla="*/ 908743 w 1432618"/>
              <a:gd name="connsiteY16-2850" fmla="*/ 1038412 h 3550128"/>
              <a:gd name="connsiteX17-2851" fmla="*/ 937318 w 1432618"/>
              <a:gd name="connsiteY17-2852" fmla="*/ 1286062 h 3550128"/>
              <a:gd name="connsiteX18-2853" fmla="*/ 1108768 w 1432618"/>
              <a:gd name="connsiteY18-2854" fmla="*/ 1152712 h 3550128"/>
              <a:gd name="connsiteX19-2855" fmla="*/ 1337368 w 1432618"/>
              <a:gd name="connsiteY19-2856" fmla="*/ 1133662 h 3550128"/>
              <a:gd name="connsiteX20-2857" fmla="*/ 1105593 w 1432618"/>
              <a:gd name="connsiteY20-2858" fmla="*/ 1197162 h 3550128"/>
              <a:gd name="connsiteX21-2859" fmla="*/ 889693 w 1432618"/>
              <a:gd name="connsiteY21-2860" fmla="*/ 1489262 h 3550128"/>
              <a:gd name="connsiteX22-2861" fmla="*/ 835718 w 1432618"/>
              <a:gd name="connsiteY22-2862" fmla="*/ 1857562 h 3550128"/>
              <a:gd name="connsiteX23-2863" fmla="*/ 1003993 w 1432618"/>
              <a:gd name="connsiteY23-2864" fmla="*/ 2270312 h 3550128"/>
              <a:gd name="connsiteX24-2865" fmla="*/ 896043 w 1432618"/>
              <a:gd name="connsiteY24-2866" fmla="*/ 2540187 h 3550128"/>
              <a:gd name="connsiteX25-2867" fmla="*/ 1213543 w 1432618"/>
              <a:gd name="connsiteY25-2868" fmla="*/ 2495737 h 3550128"/>
              <a:gd name="connsiteX26-2869" fmla="*/ 1432618 w 1432618"/>
              <a:gd name="connsiteY26-2870" fmla="*/ 2588606 h 3550128"/>
              <a:gd name="connsiteX27-2871" fmla="*/ 1188143 w 1432618"/>
              <a:gd name="connsiteY27-2872" fmla="*/ 2552887 h 3550128"/>
              <a:gd name="connsiteX28-2873" fmla="*/ 832543 w 1432618"/>
              <a:gd name="connsiteY28-2874" fmla="*/ 2695762 h 3550128"/>
              <a:gd name="connsiteX29-2875" fmla="*/ 689668 w 1432618"/>
              <a:gd name="connsiteY29-2876" fmla="*/ 3048187 h 3550128"/>
              <a:gd name="connsiteX30-2877" fmla="*/ 918268 w 1432618"/>
              <a:gd name="connsiteY30-2878" fmla="*/ 3381562 h 3550128"/>
              <a:gd name="connsiteX31-2879" fmla="*/ 1016693 w 1432618"/>
              <a:gd name="connsiteY31-2880" fmla="*/ 3543487 h 3550128"/>
              <a:gd name="connsiteX0-2881" fmla="*/ 1016693 w 1432618"/>
              <a:gd name="connsiteY0-2882" fmla="*/ 3543487 h 3550128"/>
              <a:gd name="connsiteX1-2883" fmla="*/ 591243 w 1432618"/>
              <a:gd name="connsiteY1-2884" fmla="*/ 3549837 h 3550128"/>
              <a:gd name="connsiteX2-2885" fmla="*/ 394393 w 1432618"/>
              <a:gd name="connsiteY2-2886" fmla="*/ 3038662 h 3550128"/>
              <a:gd name="connsiteX3-2887" fmla="*/ 746818 w 1432618"/>
              <a:gd name="connsiteY3-2888" fmla="*/ 2343337 h 3550128"/>
              <a:gd name="connsiteX4-2889" fmla="*/ 560128 w 1432618"/>
              <a:gd name="connsiteY4-2890" fmla="*/ 1884232 h 3550128"/>
              <a:gd name="connsiteX5-2891" fmla="*/ 58 w 1432618"/>
              <a:gd name="connsiteY5-2892" fmla="*/ 1832797 h 3550128"/>
              <a:gd name="connsiteX6-2893" fmla="*/ 394393 w 1432618"/>
              <a:gd name="connsiteY6-2894" fmla="*/ 1705162 h 3550128"/>
              <a:gd name="connsiteX7-2895" fmla="*/ 642043 w 1432618"/>
              <a:gd name="connsiteY7-2896" fmla="*/ 1838512 h 3550128"/>
              <a:gd name="connsiteX8-2897" fmla="*/ 689668 w 1432618"/>
              <a:gd name="connsiteY8-2898" fmla="*/ 1609912 h 3550128"/>
              <a:gd name="connsiteX9-2899" fmla="*/ 823018 w 1432618"/>
              <a:gd name="connsiteY9-2900" fmla="*/ 1295587 h 3550128"/>
              <a:gd name="connsiteX10-2901" fmla="*/ 765868 w 1432618"/>
              <a:gd name="connsiteY10-2902" fmla="*/ 771712 h 3550128"/>
              <a:gd name="connsiteX11-2903" fmla="*/ 537268 w 1432618"/>
              <a:gd name="connsiteY11-2904" fmla="*/ 628837 h 3550128"/>
              <a:gd name="connsiteX12-2905" fmla="*/ 689668 w 1432618"/>
              <a:gd name="connsiteY12-2906" fmla="*/ 628837 h 3550128"/>
              <a:gd name="connsiteX13-2907" fmla="*/ 765868 w 1432618"/>
              <a:gd name="connsiteY13-2908" fmla="*/ 714562 h 3550128"/>
              <a:gd name="connsiteX14-2909" fmla="*/ 870643 w 1432618"/>
              <a:gd name="connsiteY14-2910" fmla="*/ 187 h 3550128"/>
              <a:gd name="connsiteX15-2911" fmla="*/ 832543 w 1432618"/>
              <a:gd name="connsiteY15-2912" fmla="*/ 647887 h 3550128"/>
              <a:gd name="connsiteX16-2913" fmla="*/ 908743 w 1432618"/>
              <a:gd name="connsiteY16-2914" fmla="*/ 1038412 h 3550128"/>
              <a:gd name="connsiteX17-2915" fmla="*/ 937318 w 1432618"/>
              <a:gd name="connsiteY17-2916" fmla="*/ 1286062 h 3550128"/>
              <a:gd name="connsiteX18-2917" fmla="*/ 1108768 w 1432618"/>
              <a:gd name="connsiteY18-2918" fmla="*/ 1152712 h 3550128"/>
              <a:gd name="connsiteX19-2919" fmla="*/ 1337368 w 1432618"/>
              <a:gd name="connsiteY19-2920" fmla="*/ 1133662 h 3550128"/>
              <a:gd name="connsiteX20-2921" fmla="*/ 1108768 w 1432618"/>
              <a:gd name="connsiteY20-2922" fmla="*/ 1216212 h 3550128"/>
              <a:gd name="connsiteX21-2923" fmla="*/ 889693 w 1432618"/>
              <a:gd name="connsiteY21-2924" fmla="*/ 1489262 h 3550128"/>
              <a:gd name="connsiteX22-2925" fmla="*/ 835718 w 1432618"/>
              <a:gd name="connsiteY22-2926" fmla="*/ 1857562 h 3550128"/>
              <a:gd name="connsiteX23-2927" fmla="*/ 1003993 w 1432618"/>
              <a:gd name="connsiteY23-2928" fmla="*/ 2270312 h 3550128"/>
              <a:gd name="connsiteX24-2929" fmla="*/ 896043 w 1432618"/>
              <a:gd name="connsiteY24-2930" fmla="*/ 2540187 h 3550128"/>
              <a:gd name="connsiteX25-2931" fmla="*/ 1213543 w 1432618"/>
              <a:gd name="connsiteY25-2932" fmla="*/ 2495737 h 3550128"/>
              <a:gd name="connsiteX26-2933" fmla="*/ 1432618 w 1432618"/>
              <a:gd name="connsiteY26-2934" fmla="*/ 2588606 h 3550128"/>
              <a:gd name="connsiteX27-2935" fmla="*/ 1188143 w 1432618"/>
              <a:gd name="connsiteY27-2936" fmla="*/ 2552887 h 3550128"/>
              <a:gd name="connsiteX28-2937" fmla="*/ 832543 w 1432618"/>
              <a:gd name="connsiteY28-2938" fmla="*/ 2695762 h 3550128"/>
              <a:gd name="connsiteX29-2939" fmla="*/ 689668 w 1432618"/>
              <a:gd name="connsiteY29-2940" fmla="*/ 3048187 h 3550128"/>
              <a:gd name="connsiteX30-2941" fmla="*/ 918268 w 1432618"/>
              <a:gd name="connsiteY30-2942" fmla="*/ 3381562 h 3550128"/>
              <a:gd name="connsiteX31-2943" fmla="*/ 1016693 w 1432618"/>
              <a:gd name="connsiteY31-2944" fmla="*/ 3543487 h 3550128"/>
              <a:gd name="connsiteX0-2945" fmla="*/ 1016693 w 1432618"/>
              <a:gd name="connsiteY0-2946" fmla="*/ 3543487 h 3550128"/>
              <a:gd name="connsiteX1-2947" fmla="*/ 591243 w 1432618"/>
              <a:gd name="connsiteY1-2948" fmla="*/ 3549837 h 3550128"/>
              <a:gd name="connsiteX2-2949" fmla="*/ 394393 w 1432618"/>
              <a:gd name="connsiteY2-2950" fmla="*/ 3038662 h 3550128"/>
              <a:gd name="connsiteX3-2951" fmla="*/ 746818 w 1432618"/>
              <a:gd name="connsiteY3-2952" fmla="*/ 2343337 h 3550128"/>
              <a:gd name="connsiteX4-2953" fmla="*/ 560128 w 1432618"/>
              <a:gd name="connsiteY4-2954" fmla="*/ 1884232 h 3550128"/>
              <a:gd name="connsiteX5-2955" fmla="*/ 58 w 1432618"/>
              <a:gd name="connsiteY5-2956" fmla="*/ 1832797 h 3550128"/>
              <a:gd name="connsiteX6-2957" fmla="*/ 394393 w 1432618"/>
              <a:gd name="connsiteY6-2958" fmla="*/ 1705162 h 3550128"/>
              <a:gd name="connsiteX7-2959" fmla="*/ 642043 w 1432618"/>
              <a:gd name="connsiteY7-2960" fmla="*/ 1838512 h 3550128"/>
              <a:gd name="connsiteX8-2961" fmla="*/ 689668 w 1432618"/>
              <a:gd name="connsiteY8-2962" fmla="*/ 1609912 h 3550128"/>
              <a:gd name="connsiteX9-2963" fmla="*/ 823018 w 1432618"/>
              <a:gd name="connsiteY9-2964" fmla="*/ 1295587 h 3550128"/>
              <a:gd name="connsiteX10-2965" fmla="*/ 765868 w 1432618"/>
              <a:gd name="connsiteY10-2966" fmla="*/ 771712 h 3550128"/>
              <a:gd name="connsiteX11-2967" fmla="*/ 537268 w 1432618"/>
              <a:gd name="connsiteY11-2968" fmla="*/ 628837 h 3550128"/>
              <a:gd name="connsiteX12-2969" fmla="*/ 689668 w 1432618"/>
              <a:gd name="connsiteY12-2970" fmla="*/ 628837 h 3550128"/>
              <a:gd name="connsiteX13-2971" fmla="*/ 765868 w 1432618"/>
              <a:gd name="connsiteY13-2972" fmla="*/ 714562 h 3550128"/>
              <a:gd name="connsiteX14-2973" fmla="*/ 870643 w 1432618"/>
              <a:gd name="connsiteY14-2974" fmla="*/ 187 h 3550128"/>
              <a:gd name="connsiteX15-2975" fmla="*/ 832543 w 1432618"/>
              <a:gd name="connsiteY15-2976" fmla="*/ 647887 h 3550128"/>
              <a:gd name="connsiteX16-2977" fmla="*/ 908743 w 1432618"/>
              <a:gd name="connsiteY16-2978" fmla="*/ 1038412 h 3550128"/>
              <a:gd name="connsiteX17-2979" fmla="*/ 937318 w 1432618"/>
              <a:gd name="connsiteY17-2980" fmla="*/ 1286062 h 3550128"/>
              <a:gd name="connsiteX18-2981" fmla="*/ 1108768 w 1432618"/>
              <a:gd name="connsiteY18-2982" fmla="*/ 1152712 h 3550128"/>
              <a:gd name="connsiteX19-2983" fmla="*/ 1375468 w 1432618"/>
              <a:gd name="connsiteY19-2984" fmla="*/ 1133662 h 3550128"/>
              <a:gd name="connsiteX20-2985" fmla="*/ 1108768 w 1432618"/>
              <a:gd name="connsiteY20-2986" fmla="*/ 1216212 h 3550128"/>
              <a:gd name="connsiteX21-2987" fmla="*/ 889693 w 1432618"/>
              <a:gd name="connsiteY21-2988" fmla="*/ 1489262 h 3550128"/>
              <a:gd name="connsiteX22-2989" fmla="*/ 835718 w 1432618"/>
              <a:gd name="connsiteY22-2990" fmla="*/ 1857562 h 3550128"/>
              <a:gd name="connsiteX23-2991" fmla="*/ 1003993 w 1432618"/>
              <a:gd name="connsiteY23-2992" fmla="*/ 2270312 h 3550128"/>
              <a:gd name="connsiteX24-2993" fmla="*/ 896043 w 1432618"/>
              <a:gd name="connsiteY24-2994" fmla="*/ 2540187 h 3550128"/>
              <a:gd name="connsiteX25-2995" fmla="*/ 1213543 w 1432618"/>
              <a:gd name="connsiteY25-2996" fmla="*/ 2495737 h 3550128"/>
              <a:gd name="connsiteX26-2997" fmla="*/ 1432618 w 1432618"/>
              <a:gd name="connsiteY26-2998" fmla="*/ 2588606 h 3550128"/>
              <a:gd name="connsiteX27-2999" fmla="*/ 1188143 w 1432618"/>
              <a:gd name="connsiteY27-3000" fmla="*/ 2552887 h 3550128"/>
              <a:gd name="connsiteX28-3001" fmla="*/ 832543 w 1432618"/>
              <a:gd name="connsiteY28-3002" fmla="*/ 2695762 h 3550128"/>
              <a:gd name="connsiteX29-3003" fmla="*/ 689668 w 1432618"/>
              <a:gd name="connsiteY29-3004" fmla="*/ 3048187 h 3550128"/>
              <a:gd name="connsiteX30-3005" fmla="*/ 918268 w 1432618"/>
              <a:gd name="connsiteY30-3006" fmla="*/ 3381562 h 3550128"/>
              <a:gd name="connsiteX31-3007" fmla="*/ 1016693 w 1432618"/>
              <a:gd name="connsiteY31-3008" fmla="*/ 3543487 h 3550128"/>
              <a:gd name="connsiteX0-3009" fmla="*/ 1016693 w 1432618"/>
              <a:gd name="connsiteY0-3010" fmla="*/ 3543487 h 3550128"/>
              <a:gd name="connsiteX1-3011" fmla="*/ 591243 w 1432618"/>
              <a:gd name="connsiteY1-3012" fmla="*/ 3549837 h 3550128"/>
              <a:gd name="connsiteX2-3013" fmla="*/ 394393 w 1432618"/>
              <a:gd name="connsiteY2-3014" fmla="*/ 3038662 h 3550128"/>
              <a:gd name="connsiteX3-3015" fmla="*/ 746818 w 1432618"/>
              <a:gd name="connsiteY3-3016" fmla="*/ 2343337 h 3550128"/>
              <a:gd name="connsiteX4-3017" fmla="*/ 560128 w 1432618"/>
              <a:gd name="connsiteY4-3018" fmla="*/ 1884232 h 3550128"/>
              <a:gd name="connsiteX5-3019" fmla="*/ 58 w 1432618"/>
              <a:gd name="connsiteY5-3020" fmla="*/ 1832797 h 3550128"/>
              <a:gd name="connsiteX6-3021" fmla="*/ 394393 w 1432618"/>
              <a:gd name="connsiteY6-3022" fmla="*/ 1705162 h 3550128"/>
              <a:gd name="connsiteX7-3023" fmla="*/ 642043 w 1432618"/>
              <a:gd name="connsiteY7-3024" fmla="*/ 1838512 h 3550128"/>
              <a:gd name="connsiteX8-3025" fmla="*/ 689668 w 1432618"/>
              <a:gd name="connsiteY8-3026" fmla="*/ 1609912 h 3550128"/>
              <a:gd name="connsiteX9-3027" fmla="*/ 823018 w 1432618"/>
              <a:gd name="connsiteY9-3028" fmla="*/ 1295587 h 3550128"/>
              <a:gd name="connsiteX10-3029" fmla="*/ 765868 w 1432618"/>
              <a:gd name="connsiteY10-3030" fmla="*/ 771712 h 3550128"/>
              <a:gd name="connsiteX11-3031" fmla="*/ 537268 w 1432618"/>
              <a:gd name="connsiteY11-3032" fmla="*/ 628837 h 3550128"/>
              <a:gd name="connsiteX12-3033" fmla="*/ 689668 w 1432618"/>
              <a:gd name="connsiteY12-3034" fmla="*/ 628837 h 3550128"/>
              <a:gd name="connsiteX13-3035" fmla="*/ 765868 w 1432618"/>
              <a:gd name="connsiteY13-3036" fmla="*/ 714562 h 3550128"/>
              <a:gd name="connsiteX14-3037" fmla="*/ 870643 w 1432618"/>
              <a:gd name="connsiteY14-3038" fmla="*/ 187 h 3550128"/>
              <a:gd name="connsiteX15-3039" fmla="*/ 832543 w 1432618"/>
              <a:gd name="connsiteY15-3040" fmla="*/ 647887 h 3550128"/>
              <a:gd name="connsiteX16-3041" fmla="*/ 908743 w 1432618"/>
              <a:gd name="connsiteY16-3042" fmla="*/ 1038412 h 3550128"/>
              <a:gd name="connsiteX17-3043" fmla="*/ 937318 w 1432618"/>
              <a:gd name="connsiteY17-3044" fmla="*/ 1286062 h 3550128"/>
              <a:gd name="connsiteX18-3045" fmla="*/ 1108768 w 1432618"/>
              <a:gd name="connsiteY18-3046" fmla="*/ 1152712 h 3550128"/>
              <a:gd name="connsiteX19-3047" fmla="*/ 1375468 w 1432618"/>
              <a:gd name="connsiteY19-3048" fmla="*/ 1133662 h 3550128"/>
              <a:gd name="connsiteX20-3049" fmla="*/ 1108768 w 1432618"/>
              <a:gd name="connsiteY20-3050" fmla="*/ 1216212 h 3550128"/>
              <a:gd name="connsiteX21-3051" fmla="*/ 889693 w 1432618"/>
              <a:gd name="connsiteY21-3052" fmla="*/ 1489262 h 3550128"/>
              <a:gd name="connsiteX22-3053" fmla="*/ 835718 w 1432618"/>
              <a:gd name="connsiteY22-3054" fmla="*/ 1857562 h 3550128"/>
              <a:gd name="connsiteX23-3055" fmla="*/ 1003993 w 1432618"/>
              <a:gd name="connsiteY23-3056" fmla="*/ 2270312 h 3550128"/>
              <a:gd name="connsiteX24-3057" fmla="*/ 896043 w 1432618"/>
              <a:gd name="connsiteY24-3058" fmla="*/ 2540187 h 3550128"/>
              <a:gd name="connsiteX25-3059" fmla="*/ 1213543 w 1432618"/>
              <a:gd name="connsiteY25-3060" fmla="*/ 2495737 h 3550128"/>
              <a:gd name="connsiteX26-3061" fmla="*/ 1432618 w 1432618"/>
              <a:gd name="connsiteY26-3062" fmla="*/ 2588606 h 3550128"/>
              <a:gd name="connsiteX27-3063" fmla="*/ 1188143 w 1432618"/>
              <a:gd name="connsiteY27-3064" fmla="*/ 2552887 h 3550128"/>
              <a:gd name="connsiteX28-3065" fmla="*/ 832543 w 1432618"/>
              <a:gd name="connsiteY28-3066" fmla="*/ 2695762 h 3550128"/>
              <a:gd name="connsiteX29-3067" fmla="*/ 689668 w 1432618"/>
              <a:gd name="connsiteY29-3068" fmla="*/ 3048187 h 3550128"/>
              <a:gd name="connsiteX30-3069" fmla="*/ 918268 w 1432618"/>
              <a:gd name="connsiteY30-3070" fmla="*/ 3381562 h 3550128"/>
              <a:gd name="connsiteX31-3071" fmla="*/ 1016693 w 1432618"/>
              <a:gd name="connsiteY31-3072" fmla="*/ 3543487 h 3550128"/>
              <a:gd name="connsiteX0-3073" fmla="*/ 1016693 w 1432618"/>
              <a:gd name="connsiteY0-3074" fmla="*/ 3543487 h 3550128"/>
              <a:gd name="connsiteX1-3075" fmla="*/ 591243 w 1432618"/>
              <a:gd name="connsiteY1-3076" fmla="*/ 3549837 h 3550128"/>
              <a:gd name="connsiteX2-3077" fmla="*/ 394393 w 1432618"/>
              <a:gd name="connsiteY2-3078" fmla="*/ 3038662 h 3550128"/>
              <a:gd name="connsiteX3-3079" fmla="*/ 746818 w 1432618"/>
              <a:gd name="connsiteY3-3080" fmla="*/ 2343337 h 3550128"/>
              <a:gd name="connsiteX4-3081" fmla="*/ 560128 w 1432618"/>
              <a:gd name="connsiteY4-3082" fmla="*/ 1884232 h 3550128"/>
              <a:gd name="connsiteX5-3083" fmla="*/ 58 w 1432618"/>
              <a:gd name="connsiteY5-3084" fmla="*/ 1832797 h 3550128"/>
              <a:gd name="connsiteX6-3085" fmla="*/ 394393 w 1432618"/>
              <a:gd name="connsiteY6-3086" fmla="*/ 1705162 h 3550128"/>
              <a:gd name="connsiteX7-3087" fmla="*/ 642043 w 1432618"/>
              <a:gd name="connsiteY7-3088" fmla="*/ 1838512 h 3550128"/>
              <a:gd name="connsiteX8-3089" fmla="*/ 689668 w 1432618"/>
              <a:gd name="connsiteY8-3090" fmla="*/ 1609912 h 3550128"/>
              <a:gd name="connsiteX9-3091" fmla="*/ 823018 w 1432618"/>
              <a:gd name="connsiteY9-3092" fmla="*/ 1295587 h 3550128"/>
              <a:gd name="connsiteX10-3093" fmla="*/ 765868 w 1432618"/>
              <a:gd name="connsiteY10-3094" fmla="*/ 771712 h 3550128"/>
              <a:gd name="connsiteX11-3095" fmla="*/ 537268 w 1432618"/>
              <a:gd name="connsiteY11-3096" fmla="*/ 628837 h 3550128"/>
              <a:gd name="connsiteX12-3097" fmla="*/ 689668 w 1432618"/>
              <a:gd name="connsiteY12-3098" fmla="*/ 628837 h 3550128"/>
              <a:gd name="connsiteX13-3099" fmla="*/ 765868 w 1432618"/>
              <a:gd name="connsiteY13-3100" fmla="*/ 714562 h 3550128"/>
              <a:gd name="connsiteX14-3101" fmla="*/ 870643 w 1432618"/>
              <a:gd name="connsiteY14-3102" fmla="*/ 187 h 3550128"/>
              <a:gd name="connsiteX15-3103" fmla="*/ 832543 w 1432618"/>
              <a:gd name="connsiteY15-3104" fmla="*/ 647887 h 3550128"/>
              <a:gd name="connsiteX16-3105" fmla="*/ 908743 w 1432618"/>
              <a:gd name="connsiteY16-3106" fmla="*/ 1038412 h 3550128"/>
              <a:gd name="connsiteX17-3107" fmla="*/ 937318 w 1432618"/>
              <a:gd name="connsiteY17-3108" fmla="*/ 1286062 h 3550128"/>
              <a:gd name="connsiteX18-3109" fmla="*/ 1108768 w 1432618"/>
              <a:gd name="connsiteY18-3110" fmla="*/ 1152712 h 3550128"/>
              <a:gd name="connsiteX19-3111" fmla="*/ 1375468 w 1432618"/>
              <a:gd name="connsiteY19-3112" fmla="*/ 1133662 h 3550128"/>
              <a:gd name="connsiteX20-3113" fmla="*/ 1108768 w 1432618"/>
              <a:gd name="connsiteY20-3114" fmla="*/ 1216212 h 3550128"/>
              <a:gd name="connsiteX21-3115" fmla="*/ 889693 w 1432618"/>
              <a:gd name="connsiteY21-3116" fmla="*/ 1489262 h 3550128"/>
              <a:gd name="connsiteX22-3117" fmla="*/ 835718 w 1432618"/>
              <a:gd name="connsiteY22-3118" fmla="*/ 1857562 h 3550128"/>
              <a:gd name="connsiteX23-3119" fmla="*/ 1003993 w 1432618"/>
              <a:gd name="connsiteY23-3120" fmla="*/ 2270312 h 3550128"/>
              <a:gd name="connsiteX24-3121" fmla="*/ 896043 w 1432618"/>
              <a:gd name="connsiteY24-3122" fmla="*/ 2540187 h 3550128"/>
              <a:gd name="connsiteX25-3123" fmla="*/ 1213543 w 1432618"/>
              <a:gd name="connsiteY25-3124" fmla="*/ 2495737 h 3550128"/>
              <a:gd name="connsiteX26-3125" fmla="*/ 1432618 w 1432618"/>
              <a:gd name="connsiteY26-3126" fmla="*/ 2588606 h 3550128"/>
              <a:gd name="connsiteX27-3127" fmla="*/ 1188143 w 1432618"/>
              <a:gd name="connsiteY27-3128" fmla="*/ 2552887 h 3550128"/>
              <a:gd name="connsiteX28-3129" fmla="*/ 832543 w 1432618"/>
              <a:gd name="connsiteY28-3130" fmla="*/ 2695762 h 3550128"/>
              <a:gd name="connsiteX29-3131" fmla="*/ 689668 w 1432618"/>
              <a:gd name="connsiteY29-3132" fmla="*/ 3048187 h 3550128"/>
              <a:gd name="connsiteX30-3133" fmla="*/ 918268 w 1432618"/>
              <a:gd name="connsiteY30-3134" fmla="*/ 3381562 h 3550128"/>
              <a:gd name="connsiteX31-3135" fmla="*/ 1016693 w 1432618"/>
              <a:gd name="connsiteY31-3136" fmla="*/ 3543487 h 3550128"/>
              <a:gd name="connsiteX0-3137" fmla="*/ 1016693 w 1432618"/>
              <a:gd name="connsiteY0-3138" fmla="*/ 3543487 h 3550128"/>
              <a:gd name="connsiteX1-3139" fmla="*/ 591243 w 1432618"/>
              <a:gd name="connsiteY1-3140" fmla="*/ 3549837 h 3550128"/>
              <a:gd name="connsiteX2-3141" fmla="*/ 394393 w 1432618"/>
              <a:gd name="connsiteY2-3142" fmla="*/ 3038662 h 3550128"/>
              <a:gd name="connsiteX3-3143" fmla="*/ 746818 w 1432618"/>
              <a:gd name="connsiteY3-3144" fmla="*/ 2343337 h 3550128"/>
              <a:gd name="connsiteX4-3145" fmla="*/ 560128 w 1432618"/>
              <a:gd name="connsiteY4-3146" fmla="*/ 1884232 h 3550128"/>
              <a:gd name="connsiteX5-3147" fmla="*/ 58 w 1432618"/>
              <a:gd name="connsiteY5-3148" fmla="*/ 1832797 h 3550128"/>
              <a:gd name="connsiteX6-3149" fmla="*/ 394393 w 1432618"/>
              <a:gd name="connsiteY6-3150" fmla="*/ 1705162 h 3550128"/>
              <a:gd name="connsiteX7-3151" fmla="*/ 642043 w 1432618"/>
              <a:gd name="connsiteY7-3152" fmla="*/ 1838512 h 3550128"/>
              <a:gd name="connsiteX8-3153" fmla="*/ 689668 w 1432618"/>
              <a:gd name="connsiteY8-3154" fmla="*/ 1609912 h 3550128"/>
              <a:gd name="connsiteX9-3155" fmla="*/ 823018 w 1432618"/>
              <a:gd name="connsiteY9-3156" fmla="*/ 1295587 h 3550128"/>
              <a:gd name="connsiteX10-3157" fmla="*/ 765868 w 1432618"/>
              <a:gd name="connsiteY10-3158" fmla="*/ 771712 h 3550128"/>
              <a:gd name="connsiteX11-3159" fmla="*/ 537268 w 1432618"/>
              <a:gd name="connsiteY11-3160" fmla="*/ 628837 h 3550128"/>
              <a:gd name="connsiteX12-3161" fmla="*/ 689668 w 1432618"/>
              <a:gd name="connsiteY12-3162" fmla="*/ 628837 h 3550128"/>
              <a:gd name="connsiteX13-3163" fmla="*/ 765868 w 1432618"/>
              <a:gd name="connsiteY13-3164" fmla="*/ 714562 h 3550128"/>
              <a:gd name="connsiteX14-3165" fmla="*/ 870643 w 1432618"/>
              <a:gd name="connsiteY14-3166" fmla="*/ 187 h 3550128"/>
              <a:gd name="connsiteX15-3167" fmla="*/ 832543 w 1432618"/>
              <a:gd name="connsiteY15-3168" fmla="*/ 647887 h 3550128"/>
              <a:gd name="connsiteX16-3169" fmla="*/ 908743 w 1432618"/>
              <a:gd name="connsiteY16-3170" fmla="*/ 1038412 h 3550128"/>
              <a:gd name="connsiteX17-3171" fmla="*/ 937318 w 1432618"/>
              <a:gd name="connsiteY17-3172" fmla="*/ 1286062 h 3550128"/>
              <a:gd name="connsiteX18-3173" fmla="*/ 1108768 w 1432618"/>
              <a:gd name="connsiteY18-3174" fmla="*/ 1152712 h 3550128"/>
              <a:gd name="connsiteX19-3175" fmla="*/ 1375468 w 1432618"/>
              <a:gd name="connsiteY19-3176" fmla="*/ 1133662 h 3550128"/>
              <a:gd name="connsiteX20-3177" fmla="*/ 1108768 w 1432618"/>
              <a:gd name="connsiteY20-3178" fmla="*/ 1216212 h 3550128"/>
              <a:gd name="connsiteX21-3179" fmla="*/ 889693 w 1432618"/>
              <a:gd name="connsiteY21-3180" fmla="*/ 1489262 h 3550128"/>
              <a:gd name="connsiteX22-3181" fmla="*/ 835718 w 1432618"/>
              <a:gd name="connsiteY22-3182" fmla="*/ 1857562 h 3550128"/>
              <a:gd name="connsiteX23-3183" fmla="*/ 1003993 w 1432618"/>
              <a:gd name="connsiteY23-3184" fmla="*/ 2270312 h 3550128"/>
              <a:gd name="connsiteX24-3185" fmla="*/ 896043 w 1432618"/>
              <a:gd name="connsiteY24-3186" fmla="*/ 2540187 h 3550128"/>
              <a:gd name="connsiteX25-3187" fmla="*/ 1213543 w 1432618"/>
              <a:gd name="connsiteY25-3188" fmla="*/ 2495737 h 3550128"/>
              <a:gd name="connsiteX26-3189" fmla="*/ 1432618 w 1432618"/>
              <a:gd name="connsiteY26-3190" fmla="*/ 2588606 h 3550128"/>
              <a:gd name="connsiteX27-3191" fmla="*/ 1188143 w 1432618"/>
              <a:gd name="connsiteY27-3192" fmla="*/ 2552887 h 3550128"/>
              <a:gd name="connsiteX28-3193" fmla="*/ 832543 w 1432618"/>
              <a:gd name="connsiteY28-3194" fmla="*/ 2695762 h 3550128"/>
              <a:gd name="connsiteX29-3195" fmla="*/ 689668 w 1432618"/>
              <a:gd name="connsiteY29-3196" fmla="*/ 3048187 h 3550128"/>
              <a:gd name="connsiteX30-3197" fmla="*/ 918268 w 1432618"/>
              <a:gd name="connsiteY30-3198" fmla="*/ 3381562 h 3550128"/>
              <a:gd name="connsiteX31-3199" fmla="*/ 1016693 w 1432618"/>
              <a:gd name="connsiteY31-3200" fmla="*/ 3543487 h 3550128"/>
              <a:gd name="connsiteX0-3201" fmla="*/ 1016693 w 1432618"/>
              <a:gd name="connsiteY0-3202" fmla="*/ 3543487 h 3550128"/>
              <a:gd name="connsiteX1-3203" fmla="*/ 591243 w 1432618"/>
              <a:gd name="connsiteY1-3204" fmla="*/ 3549837 h 3550128"/>
              <a:gd name="connsiteX2-3205" fmla="*/ 394393 w 1432618"/>
              <a:gd name="connsiteY2-3206" fmla="*/ 3038662 h 3550128"/>
              <a:gd name="connsiteX3-3207" fmla="*/ 746818 w 1432618"/>
              <a:gd name="connsiteY3-3208" fmla="*/ 2343337 h 3550128"/>
              <a:gd name="connsiteX4-3209" fmla="*/ 560128 w 1432618"/>
              <a:gd name="connsiteY4-3210" fmla="*/ 1884232 h 3550128"/>
              <a:gd name="connsiteX5-3211" fmla="*/ 58 w 1432618"/>
              <a:gd name="connsiteY5-3212" fmla="*/ 1832797 h 3550128"/>
              <a:gd name="connsiteX6-3213" fmla="*/ 394393 w 1432618"/>
              <a:gd name="connsiteY6-3214" fmla="*/ 1705162 h 3550128"/>
              <a:gd name="connsiteX7-3215" fmla="*/ 642043 w 1432618"/>
              <a:gd name="connsiteY7-3216" fmla="*/ 1838512 h 3550128"/>
              <a:gd name="connsiteX8-3217" fmla="*/ 689668 w 1432618"/>
              <a:gd name="connsiteY8-3218" fmla="*/ 1609912 h 3550128"/>
              <a:gd name="connsiteX9-3219" fmla="*/ 823018 w 1432618"/>
              <a:gd name="connsiteY9-3220" fmla="*/ 1295587 h 3550128"/>
              <a:gd name="connsiteX10-3221" fmla="*/ 765868 w 1432618"/>
              <a:gd name="connsiteY10-3222" fmla="*/ 771712 h 3550128"/>
              <a:gd name="connsiteX11-3223" fmla="*/ 537268 w 1432618"/>
              <a:gd name="connsiteY11-3224" fmla="*/ 628837 h 3550128"/>
              <a:gd name="connsiteX12-3225" fmla="*/ 689668 w 1432618"/>
              <a:gd name="connsiteY12-3226" fmla="*/ 628837 h 3550128"/>
              <a:gd name="connsiteX13-3227" fmla="*/ 765868 w 1432618"/>
              <a:gd name="connsiteY13-3228" fmla="*/ 714562 h 3550128"/>
              <a:gd name="connsiteX14-3229" fmla="*/ 870643 w 1432618"/>
              <a:gd name="connsiteY14-3230" fmla="*/ 187 h 3550128"/>
              <a:gd name="connsiteX15-3231" fmla="*/ 832543 w 1432618"/>
              <a:gd name="connsiteY15-3232" fmla="*/ 647887 h 3550128"/>
              <a:gd name="connsiteX16-3233" fmla="*/ 908743 w 1432618"/>
              <a:gd name="connsiteY16-3234" fmla="*/ 1038412 h 3550128"/>
              <a:gd name="connsiteX17-3235" fmla="*/ 937318 w 1432618"/>
              <a:gd name="connsiteY17-3236" fmla="*/ 1286062 h 3550128"/>
              <a:gd name="connsiteX18-3237" fmla="*/ 1108768 w 1432618"/>
              <a:gd name="connsiteY18-3238" fmla="*/ 1152712 h 3550128"/>
              <a:gd name="connsiteX19-3239" fmla="*/ 1375468 w 1432618"/>
              <a:gd name="connsiteY19-3240" fmla="*/ 1133662 h 3550128"/>
              <a:gd name="connsiteX20-3241" fmla="*/ 1108768 w 1432618"/>
              <a:gd name="connsiteY20-3242" fmla="*/ 1216212 h 3550128"/>
              <a:gd name="connsiteX21-3243" fmla="*/ 889693 w 1432618"/>
              <a:gd name="connsiteY21-3244" fmla="*/ 1489262 h 3550128"/>
              <a:gd name="connsiteX22-3245" fmla="*/ 835718 w 1432618"/>
              <a:gd name="connsiteY22-3246" fmla="*/ 1857562 h 3550128"/>
              <a:gd name="connsiteX23-3247" fmla="*/ 1003993 w 1432618"/>
              <a:gd name="connsiteY23-3248" fmla="*/ 2270312 h 3550128"/>
              <a:gd name="connsiteX24-3249" fmla="*/ 896043 w 1432618"/>
              <a:gd name="connsiteY24-3250" fmla="*/ 2540187 h 3550128"/>
              <a:gd name="connsiteX25-3251" fmla="*/ 1213543 w 1432618"/>
              <a:gd name="connsiteY25-3252" fmla="*/ 2495737 h 3550128"/>
              <a:gd name="connsiteX26-3253" fmla="*/ 1432618 w 1432618"/>
              <a:gd name="connsiteY26-3254" fmla="*/ 2588606 h 3550128"/>
              <a:gd name="connsiteX27-3255" fmla="*/ 1188143 w 1432618"/>
              <a:gd name="connsiteY27-3256" fmla="*/ 2552887 h 3550128"/>
              <a:gd name="connsiteX28-3257" fmla="*/ 832543 w 1432618"/>
              <a:gd name="connsiteY28-3258" fmla="*/ 2695762 h 3550128"/>
              <a:gd name="connsiteX29-3259" fmla="*/ 689668 w 1432618"/>
              <a:gd name="connsiteY29-3260" fmla="*/ 3048187 h 3550128"/>
              <a:gd name="connsiteX30-3261" fmla="*/ 918268 w 1432618"/>
              <a:gd name="connsiteY30-3262" fmla="*/ 3381562 h 3550128"/>
              <a:gd name="connsiteX31-3263" fmla="*/ 1016693 w 1432618"/>
              <a:gd name="connsiteY31-3264" fmla="*/ 3543487 h 3550128"/>
              <a:gd name="connsiteX0-3265" fmla="*/ 1016693 w 1432618"/>
              <a:gd name="connsiteY0-3266" fmla="*/ 3543487 h 3550128"/>
              <a:gd name="connsiteX1-3267" fmla="*/ 591243 w 1432618"/>
              <a:gd name="connsiteY1-3268" fmla="*/ 3549837 h 3550128"/>
              <a:gd name="connsiteX2-3269" fmla="*/ 394393 w 1432618"/>
              <a:gd name="connsiteY2-3270" fmla="*/ 3038662 h 3550128"/>
              <a:gd name="connsiteX3-3271" fmla="*/ 746818 w 1432618"/>
              <a:gd name="connsiteY3-3272" fmla="*/ 2343337 h 3550128"/>
              <a:gd name="connsiteX4-3273" fmla="*/ 560128 w 1432618"/>
              <a:gd name="connsiteY4-3274" fmla="*/ 1884232 h 3550128"/>
              <a:gd name="connsiteX5-3275" fmla="*/ 58 w 1432618"/>
              <a:gd name="connsiteY5-3276" fmla="*/ 1832797 h 3550128"/>
              <a:gd name="connsiteX6-3277" fmla="*/ 394393 w 1432618"/>
              <a:gd name="connsiteY6-3278" fmla="*/ 1705162 h 3550128"/>
              <a:gd name="connsiteX7-3279" fmla="*/ 642043 w 1432618"/>
              <a:gd name="connsiteY7-3280" fmla="*/ 1838512 h 3550128"/>
              <a:gd name="connsiteX8-3281" fmla="*/ 689668 w 1432618"/>
              <a:gd name="connsiteY8-3282" fmla="*/ 1609912 h 3550128"/>
              <a:gd name="connsiteX9-3283" fmla="*/ 823018 w 1432618"/>
              <a:gd name="connsiteY9-3284" fmla="*/ 1295587 h 3550128"/>
              <a:gd name="connsiteX10-3285" fmla="*/ 765868 w 1432618"/>
              <a:gd name="connsiteY10-3286" fmla="*/ 771712 h 3550128"/>
              <a:gd name="connsiteX11-3287" fmla="*/ 537268 w 1432618"/>
              <a:gd name="connsiteY11-3288" fmla="*/ 628837 h 3550128"/>
              <a:gd name="connsiteX12-3289" fmla="*/ 689668 w 1432618"/>
              <a:gd name="connsiteY12-3290" fmla="*/ 628837 h 3550128"/>
              <a:gd name="connsiteX13-3291" fmla="*/ 765868 w 1432618"/>
              <a:gd name="connsiteY13-3292" fmla="*/ 714562 h 3550128"/>
              <a:gd name="connsiteX14-3293" fmla="*/ 870643 w 1432618"/>
              <a:gd name="connsiteY14-3294" fmla="*/ 187 h 3550128"/>
              <a:gd name="connsiteX15-3295" fmla="*/ 832543 w 1432618"/>
              <a:gd name="connsiteY15-3296" fmla="*/ 647887 h 3550128"/>
              <a:gd name="connsiteX16-3297" fmla="*/ 908743 w 1432618"/>
              <a:gd name="connsiteY16-3298" fmla="*/ 1038412 h 3550128"/>
              <a:gd name="connsiteX17-3299" fmla="*/ 937318 w 1432618"/>
              <a:gd name="connsiteY17-3300" fmla="*/ 1286062 h 3550128"/>
              <a:gd name="connsiteX18-3301" fmla="*/ 1099243 w 1432618"/>
              <a:gd name="connsiteY18-3302" fmla="*/ 1162237 h 3550128"/>
              <a:gd name="connsiteX19-3303" fmla="*/ 1375468 w 1432618"/>
              <a:gd name="connsiteY19-3304" fmla="*/ 1133662 h 3550128"/>
              <a:gd name="connsiteX20-3305" fmla="*/ 1108768 w 1432618"/>
              <a:gd name="connsiteY20-3306" fmla="*/ 1216212 h 3550128"/>
              <a:gd name="connsiteX21-3307" fmla="*/ 889693 w 1432618"/>
              <a:gd name="connsiteY21-3308" fmla="*/ 1489262 h 3550128"/>
              <a:gd name="connsiteX22-3309" fmla="*/ 835718 w 1432618"/>
              <a:gd name="connsiteY22-3310" fmla="*/ 1857562 h 3550128"/>
              <a:gd name="connsiteX23-3311" fmla="*/ 1003993 w 1432618"/>
              <a:gd name="connsiteY23-3312" fmla="*/ 2270312 h 3550128"/>
              <a:gd name="connsiteX24-3313" fmla="*/ 896043 w 1432618"/>
              <a:gd name="connsiteY24-3314" fmla="*/ 2540187 h 3550128"/>
              <a:gd name="connsiteX25-3315" fmla="*/ 1213543 w 1432618"/>
              <a:gd name="connsiteY25-3316" fmla="*/ 2495737 h 3550128"/>
              <a:gd name="connsiteX26-3317" fmla="*/ 1432618 w 1432618"/>
              <a:gd name="connsiteY26-3318" fmla="*/ 2588606 h 3550128"/>
              <a:gd name="connsiteX27-3319" fmla="*/ 1188143 w 1432618"/>
              <a:gd name="connsiteY27-3320" fmla="*/ 2552887 h 3550128"/>
              <a:gd name="connsiteX28-3321" fmla="*/ 832543 w 1432618"/>
              <a:gd name="connsiteY28-3322" fmla="*/ 2695762 h 3550128"/>
              <a:gd name="connsiteX29-3323" fmla="*/ 689668 w 1432618"/>
              <a:gd name="connsiteY29-3324" fmla="*/ 3048187 h 3550128"/>
              <a:gd name="connsiteX30-3325" fmla="*/ 918268 w 1432618"/>
              <a:gd name="connsiteY30-3326" fmla="*/ 3381562 h 3550128"/>
              <a:gd name="connsiteX31-3327" fmla="*/ 1016693 w 1432618"/>
              <a:gd name="connsiteY31-3328" fmla="*/ 3543487 h 3550128"/>
              <a:gd name="connsiteX0-3329" fmla="*/ 1016693 w 1432618"/>
              <a:gd name="connsiteY0-3330" fmla="*/ 3543487 h 3550128"/>
              <a:gd name="connsiteX1-3331" fmla="*/ 591243 w 1432618"/>
              <a:gd name="connsiteY1-3332" fmla="*/ 3549837 h 3550128"/>
              <a:gd name="connsiteX2-3333" fmla="*/ 394393 w 1432618"/>
              <a:gd name="connsiteY2-3334" fmla="*/ 3038662 h 3550128"/>
              <a:gd name="connsiteX3-3335" fmla="*/ 746818 w 1432618"/>
              <a:gd name="connsiteY3-3336" fmla="*/ 2343337 h 3550128"/>
              <a:gd name="connsiteX4-3337" fmla="*/ 560128 w 1432618"/>
              <a:gd name="connsiteY4-3338" fmla="*/ 1884232 h 3550128"/>
              <a:gd name="connsiteX5-3339" fmla="*/ 58 w 1432618"/>
              <a:gd name="connsiteY5-3340" fmla="*/ 1832797 h 3550128"/>
              <a:gd name="connsiteX6-3341" fmla="*/ 394393 w 1432618"/>
              <a:gd name="connsiteY6-3342" fmla="*/ 1705162 h 3550128"/>
              <a:gd name="connsiteX7-3343" fmla="*/ 642043 w 1432618"/>
              <a:gd name="connsiteY7-3344" fmla="*/ 1838512 h 3550128"/>
              <a:gd name="connsiteX8-3345" fmla="*/ 689668 w 1432618"/>
              <a:gd name="connsiteY8-3346" fmla="*/ 1609912 h 3550128"/>
              <a:gd name="connsiteX9-3347" fmla="*/ 823018 w 1432618"/>
              <a:gd name="connsiteY9-3348" fmla="*/ 1295587 h 3550128"/>
              <a:gd name="connsiteX10-3349" fmla="*/ 765868 w 1432618"/>
              <a:gd name="connsiteY10-3350" fmla="*/ 771712 h 3550128"/>
              <a:gd name="connsiteX11-3351" fmla="*/ 537268 w 1432618"/>
              <a:gd name="connsiteY11-3352" fmla="*/ 628837 h 3550128"/>
              <a:gd name="connsiteX12-3353" fmla="*/ 689668 w 1432618"/>
              <a:gd name="connsiteY12-3354" fmla="*/ 628837 h 3550128"/>
              <a:gd name="connsiteX13-3355" fmla="*/ 765868 w 1432618"/>
              <a:gd name="connsiteY13-3356" fmla="*/ 714562 h 3550128"/>
              <a:gd name="connsiteX14-3357" fmla="*/ 870643 w 1432618"/>
              <a:gd name="connsiteY14-3358" fmla="*/ 187 h 3550128"/>
              <a:gd name="connsiteX15-3359" fmla="*/ 832543 w 1432618"/>
              <a:gd name="connsiteY15-3360" fmla="*/ 647887 h 3550128"/>
              <a:gd name="connsiteX16-3361" fmla="*/ 908743 w 1432618"/>
              <a:gd name="connsiteY16-3362" fmla="*/ 1038412 h 3550128"/>
              <a:gd name="connsiteX17-3363" fmla="*/ 937318 w 1432618"/>
              <a:gd name="connsiteY17-3364" fmla="*/ 1286062 h 3550128"/>
              <a:gd name="connsiteX18-3365" fmla="*/ 1086543 w 1432618"/>
              <a:gd name="connsiteY18-3366" fmla="*/ 1149537 h 3550128"/>
              <a:gd name="connsiteX19-3367" fmla="*/ 1375468 w 1432618"/>
              <a:gd name="connsiteY19-3368" fmla="*/ 1133662 h 3550128"/>
              <a:gd name="connsiteX20-3369" fmla="*/ 1108768 w 1432618"/>
              <a:gd name="connsiteY20-3370" fmla="*/ 1216212 h 3550128"/>
              <a:gd name="connsiteX21-3371" fmla="*/ 889693 w 1432618"/>
              <a:gd name="connsiteY21-3372" fmla="*/ 1489262 h 3550128"/>
              <a:gd name="connsiteX22-3373" fmla="*/ 835718 w 1432618"/>
              <a:gd name="connsiteY22-3374" fmla="*/ 1857562 h 3550128"/>
              <a:gd name="connsiteX23-3375" fmla="*/ 1003993 w 1432618"/>
              <a:gd name="connsiteY23-3376" fmla="*/ 2270312 h 3550128"/>
              <a:gd name="connsiteX24-3377" fmla="*/ 896043 w 1432618"/>
              <a:gd name="connsiteY24-3378" fmla="*/ 2540187 h 3550128"/>
              <a:gd name="connsiteX25-3379" fmla="*/ 1213543 w 1432618"/>
              <a:gd name="connsiteY25-3380" fmla="*/ 2495737 h 3550128"/>
              <a:gd name="connsiteX26-3381" fmla="*/ 1432618 w 1432618"/>
              <a:gd name="connsiteY26-3382" fmla="*/ 2588606 h 3550128"/>
              <a:gd name="connsiteX27-3383" fmla="*/ 1188143 w 1432618"/>
              <a:gd name="connsiteY27-3384" fmla="*/ 2552887 h 3550128"/>
              <a:gd name="connsiteX28-3385" fmla="*/ 832543 w 1432618"/>
              <a:gd name="connsiteY28-3386" fmla="*/ 2695762 h 3550128"/>
              <a:gd name="connsiteX29-3387" fmla="*/ 689668 w 1432618"/>
              <a:gd name="connsiteY29-3388" fmla="*/ 3048187 h 3550128"/>
              <a:gd name="connsiteX30-3389" fmla="*/ 918268 w 1432618"/>
              <a:gd name="connsiteY30-3390" fmla="*/ 3381562 h 3550128"/>
              <a:gd name="connsiteX31-3391" fmla="*/ 1016693 w 1432618"/>
              <a:gd name="connsiteY31-3392" fmla="*/ 3543487 h 3550128"/>
              <a:gd name="connsiteX0-3393" fmla="*/ 1016693 w 1432618"/>
              <a:gd name="connsiteY0-3394" fmla="*/ 3543487 h 3550128"/>
              <a:gd name="connsiteX1-3395" fmla="*/ 591243 w 1432618"/>
              <a:gd name="connsiteY1-3396" fmla="*/ 3549837 h 3550128"/>
              <a:gd name="connsiteX2-3397" fmla="*/ 394393 w 1432618"/>
              <a:gd name="connsiteY2-3398" fmla="*/ 3038662 h 3550128"/>
              <a:gd name="connsiteX3-3399" fmla="*/ 746818 w 1432618"/>
              <a:gd name="connsiteY3-3400" fmla="*/ 2343337 h 3550128"/>
              <a:gd name="connsiteX4-3401" fmla="*/ 560128 w 1432618"/>
              <a:gd name="connsiteY4-3402" fmla="*/ 1884232 h 3550128"/>
              <a:gd name="connsiteX5-3403" fmla="*/ 58 w 1432618"/>
              <a:gd name="connsiteY5-3404" fmla="*/ 1832797 h 3550128"/>
              <a:gd name="connsiteX6-3405" fmla="*/ 394393 w 1432618"/>
              <a:gd name="connsiteY6-3406" fmla="*/ 1705162 h 3550128"/>
              <a:gd name="connsiteX7-3407" fmla="*/ 642043 w 1432618"/>
              <a:gd name="connsiteY7-3408" fmla="*/ 1838512 h 3550128"/>
              <a:gd name="connsiteX8-3409" fmla="*/ 689668 w 1432618"/>
              <a:gd name="connsiteY8-3410" fmla="*/ 1609912 h 3550128"/>
              <a:gd name="connsiteX9-3411" fmla="*/ 823018 w 1432618"/>
              <a:gd name="connsiteY9-3412" fmla="*/ 1295587 h 3550128"/>
              <a:gd name="connsiteX10-3413" fmla="*/ 765868 w 1432618"/>
              <a:gd name="connsiteY10-3414" fmla="*/ 771712 h 3550128"/>
              <a:gd name="connsiteX11-3415" fmla="*/ 537268 w 1432618"/>
              <a:gd name="connsiteY11-3416" fmla="*/ 628837 h 3550128"/>
              <a:gd name="connsiteX12-3417" fmla="*/ 689668 w 1432618"/>
              <a:gd name="connsiteY12-3418" fmla="*/ 628837 h 3550128"/>
              <a:gd name="connsiteX13-3419" fmla="*/ 765868 w 1432618"/>
              <a:gd name="connsiteY13-3420" fmla="*/ 714562 h 3550128"/>
              <a:gd name="connsiteX14-3421" fmla="*/ 870643 w 1432618"/>
              <a:gd name="connsiteY14-3422" fmla="*/ 187 h 3550128"/>
              <a:gd name="connsiteX15-3423" fmla="*/ 832543 w 1432618"/>
              <a:gd name="connsiteY15-3424" fmla="*/ 647887 h 3550128"/>
              <a:gd name="connsiteX16-3425" fmla="*/ 908743 w 1432618"/>
              <a:gd name="connsiteY16-3426" fmla="*/ 1038412 h 3550128"/>
              <a:gd name="connsiteX17-3427" fmla="*/ 937318 w 1432618"/>
              <a:gd name="connsiteY17-3428" fmla="*/ 1247962 h 3550128"/>
              <a:gd name="connsiteX18-3429" fmla="*/ 1086543 w 1432618"/>
              <a:gd name="connsiteY18-3430" fmla="*/ 1149537 h 3550128"/>
              <a:gd name="connsiteX19-3431" fmla="*/ 1375468 w 1432618"/>
              <a:gd name="connsiteY19-3432" fmla="*/ 1133662 h 3550128"/>
              <a:gd name="connsiteX20-3433" fmla="*/ 1108768 w 1432618"/>
              <a:gd name="connsiteY20-3434" fmla="*/ 1216212 h 3550128"/>
              <a:gd name="connsiteX21-3435" fmla="*/ 889693 w 1432618"/>
              <a:gd name="connsiteY21-3436" fmla="*/ 1489262 h 3550128"/>
              <a:gd name="connsiteX22-3437" fmla="*/ 835718 w 1432618"/>
              <a:gd name="connsiteY22-3438" fmla="*/ 1857562 h 3550128"/>
              <a:gd name="connsiteX23-3439" fmla="*/ 1003993 w 1432618"/>
              <a:gd name="connsiteY23-3440" fmla="*/ 2270312 h 3550128"/>
              <a:gd name="connsiteX24-3441" fmla="*/ 896043 w 1432618"/>
              <a:gd name="connsiteY24-3442" fmla="*/ 2540187 h 3550128"/>
              <a:gd name="connsiteX25-3443" fmla="*/ 1213543 w 1432618"/>
              <a:gd name="connsiteY25-3444" fmla="*/ 2495737 h 3550128"/>
              <a:gd name="connsiteX26-3445" fmla="*/ 1432618 w 1432618"/>
              <a:gd name="connsiteY26-3446" fmla="*/ 2588606 h 3550128"/>
              <a:gd name="connsiteX27-3447" fmla="*/ 1188143 w 1432618"/>
              <a:gd name="connsiteY27-3448" fmla="*/ 2552887 h 3550128"/>
              <a:gd name="connsiteX28-3449" fmla="*/ 832543 w 1432618"/>
              <a:gd name="connsiteY28-3450" fmla="*/ 2695762 h 3550128"/>
              <a:gd name="connsiteX29-3451" fmla="*/ 689668 w 1432618"/>
              <a:gd name="connsiteY29-3452" fmla="*/ 3048187 h 3550128"/>
              <a:gd name="connsiteX30-3453" fmla="*/ 918268 w 1432618"/>
              <a:gd name="connsiteY30-3454" fmla="*/ 3381562 h 3550128"/>
              <a:gd name="connsiteX31-3455" fmla="*/ 1016693 w 1432618"/>
              <a:gd name="connsiteY31-3456" fmla="*/ 3543487 h 3550128"/>
              <a:gd name="connsiteX0-3457" fmla="*/ 1016693 w 1432618"/>
              <a:gd name="connsiteY0-3458" fmla="*/ 3543487 h 3550128"/>
              <a:gd name="connsiteX1-3459" fmla="*/ 591243 w 1432618"/>
              <a:gd name="connsiteY1-3460" fmla="*/ 3549837 h 3550128"/>
              <a:gd name="connsiteX2-3461" fmla="*/ 394393 w 1432618"/>
              <a:gd name="connsiteY2-3462" fmla="*/ 3038662 h 3550128"/>
              <a:gd name="connsiteX3-3463" fmla="*/ 746818 w 1432618"/>
              <a:gd name="connsiteY3-3464" fmla="*/ 2343337 h 3550128"/>
              <a:gd name="connsiteX4-3465" fmla="*/ 560128 w 1432618"/>
              <a:gd name="connsiteY4-3466" fmla="*/ 1884232 h 3550128"/>
              <a:gd name="connsiteX5-3467" fmla="*/ 58 w 1432618"/>
              <a:gd name="connsiteY5-3468" fmla="*/ 1832797 h 3550128"/>
              <a:gd name="connsiteX6-3469" fmla="*/ 394393 w 1432618"/>
              <a:gd name="connsiteY6-3470" fmla="*/ 1705162 h 3550128"/>
              <a:gd name="connsiteX7-3471" fmla="*/ 642043 w 1432618"/>
              <a:gd name="connsiteY7-3472" fmla="*/ 1838512 h 3550128"/>
              <a:gd name="connsiteX8-3473" fmla="*/ 689668 w 1432618"/>
              <a:gd name="connsiteY8-3474" fmla="*/ 1609912 h 3550128"/>
              <a:gd name="connsiteX9-3475" fmla="*/ 823018 w 1432618"/>
              <a:gd name="connsiteY9-3476" fmla="*/ 1295587 h 3550128"/>
              <a:gd name="connsiteX10-3477" fmla="*/ 765868 w 1432618"/>
              <a:gd name="connsiteY10-3478" fmla="*/ 771712 h 3550128"/>
              <a:gd name="connsiteX11-3479" fmla="*/ 537268 w 1432618"/>
              <a:gd name="connsiteY11-3480" fmla="*/ 628837 h 3550128"/>
              <a:gd name="connsiteX12-3481" fmla="*/ 689668 w 1432618"/>
              <a:gd name="connsiteY12-3482" fmla="*/ 628837 h 3550128"/>
              <a:gd name="connsiteX13-3483" fmla="*/ 765868 w 1432618"/>
              <a:gd name="connsiteY13-3484" fmla="*/ 714562 h 3550128"/>
              <a:gd name="connsiteX14-3485" fmla="*/ 870643 w 1432618"/>
              <a:gd name="connsiteY14-3486" fmla="*/ 187 h 3550128"/>
              <a:gd name="connsiteX15-3487" fmla="*/ 832543 w 1432618"/>
              <a:gd name="connsiteY15-3488" fmla="*/ 647887 h 3550128"/>
              <a:gd name="connsiteX16-3489" fmla="*/ 908743 w 1432618"/>
              <a:gd name="connsiteY16-3490" fmla="*/ 1038412 h 3550128"/>
              <a:gd name="connsiteX17-3491" fmla="*/ 930968 w 1432618"/>
              <a:gd name="connsiteY17-3492" fmla="*/ 1257487 h 3550128"/>
              <a:gd name="connsiteX18-3493" fmla="*/ 1086543 w 1432618"/>
              <a:gd name="connsiteY18-3494" fmla="*/ 1149537 h 3550128"/>
              <a:gd name="connsiteX19-3495" fmla="*/ 1375468 w 1432618"/>
              <a:gd name="connsiteY19-3496" fmla="*/ 1133662 h 3550128"/>
              <a:gd name="connsiteX20-3497" fmla="*/ 1108768 w 1432618"/>
              <a:gd name="connsiteY20-3498" fmla="*/ 1216212 h 3550128"/>
              <a:gd name="connsiteX21-3499" fmla="*/ 889693 w 1432618"/>
              <a:gd name="connsiteY21-3500" fmla="*/ 1489262 h 3550128"/>
              <a:gd name="connsiteX22-3501" fmla="*/ 835718 w 1432618"/>
              <a:gd name="connsiteY22-3502" fmla="*/ 1857562 h 3550128"/>
              <a:gd name="connsiteX23-3503" fmla="*/ 1003993 w 1432618"/>
              <a:gd name="connsiteY23-3504" fmla="*/ 2270312 h 3550128"/>
              <a:gd name="connsiteX24-3505" fmla="*/ 896043 w 1432618"/>
              <a:gd name="connsiteY24-3506" fmla="*/ 2540187 h 3550128"/>
              <a:gd name="connsiteX25-3507" fmla="*/ 1213543 w 1432618"/>
              <a:gd name="connsiteY25-3508" fmla="*/ 2495737 h 3550128"/>
              <a:gd name="connsiteX26-3509" fmla="*/ 1432618 w 1432618"/>
              <a:gd name="connsiteY26-3510" fmla="*/ 2588606 h 3550128"/>
              <a:gd name="connsiteX27-3511" fmla="*/ 1188143 w 1432618"/>
              <a:gd name="connsiteY27-3512" fmla="*/ 2552887 h 3550128"/>
              <a:gd name="connsiteX28-3513" fmla="*/ 832543 w 1432618"/>
              <a:gd name="connsiteY28-3514" fmla="*/ 2695762 h 3550128"/>
              <a:gd name="connsiteX29-3515" fmla="*/ 689668 w 1432618"/>
              <a:gd name="connsiteY29-3516" fmla="*/ 3048187 h 3550128"/>
              <a:gd name="connsiteX30-3517" fmla="*/ 918268 w 1432618"/>
              <a:gd name="connsiteY30-3518" fmla="*/ 3381562 h 3550128"/>
              <a:gd name="connsiteX31-3519" fmla="*/ 1016693 w 1432618"/>
              <a:gd name="connsiteY31-3520" fmla="*/ 3543487 h 3550128"/>
              <a:gd name="connsiteX0-3521" fmla="*/ 1016693 w 1432618"/>
              <a:gd name="connsiteY0-3522" fmla="*/ 3543487 h 3550128"/>
              <a:gd name="connsiteX1-3523" fmla="*/ 591243 w 1432618"/>
              <a:gd name="connsiteY1-3524" fmla="*/ 3549837 h 3550128"/>
              <a:gd name="connsiteX2-3525" fmla="*/ 394393 w 1432618"/>
              <a:gd name="connsiteY2-3526" fmla="*/ 3038662 h 3550128"/>
              <a:gd name="connsiteX3-3527" fmla="*/ 746818 w 1432618"/>
              <a:gd name="connsiteY3-3528" fmla="*/ 2343337 h 3550128"/>
              <a:gd name="connsiteX4-3529" fmla="*/ 560128 w 1432618"/>
              <a:gd name="connsiteY4-3530" fmla="*/ 1884232 h 3550128"/>
              <a:gd name="connsiteX5-3531" fmla="*/ 58 w 1432618"/>
              <a:gd name="connsiteY5-3532" fmla="*/ 1832797 h 3550128"/>
              <a:gd name="connsiteX6-3533" fmla="*/ 394393 w 1432618"/>
              <a:gd name="connsiteY6-3534" fmla="*/ 1705162 h 3550128"/>
              <a:gd name="connsiteX7-3535" fmla="*/ 642043 w 1432618"/>
              <a:gd name="connsiteY7-3536" fmla="*/ 1838512 h 3550128"/>
              <a:gd name="connsiteX8-3537" fmla="*/ 689668 w 1432618"/>
              <a:gd name="connsiteY8-3538" fmla="*/ 1609912 h 3550128"/>
              <a:gd name="connsiteX9-3539" fmla="*/ 823018 w 1432618"/>
              <a:gd name="connsiteY9-3540" fmla="*/ 1295587 h 3550128"/>
              <a:gd name="connsiteX10-3541" fmla="*/ 765868 w 1432618"/>
              <a:gd name="connsiteY10-3542" fmla="*/ 771712 h 3550128"/>
              <a:gd name="connsiteX11-3543" fmla="*/ 537268 w 1432618"/>
              <a:gd name="connsiteY11-3544" fmla="*/ 628837 h 3550128"/>
              <a:gd name="connsiteX12-3545" fmla="*/ 689668 w 1432618"/>
              <a:gd name="connsiteY12-3546" fmla="*/ 628837 h 3550128"/>
              <a:gd name="connsiteX13-3547" fmla="*/ 765868 w 1432618"/>
              <a:gd name="connsiteY13-3548" fmla="*/ 714562 h 3550128"/>
              <a:gd name="connsiteX14-3549" fmla="*/ 870643 w 1432618"/>
              <a:gd name="connsiteY14-3550" fmla="*/ 187 h 3550128"/>
              <a:gd name="connsiteX15-3551" fmla="*/ 832543 w 1432618"/>
              <a:gd name="connsiteY15-3552" fmla="*/ 647887 h 3550128"/>
              <a:gd name="connsiteX16-3553" fmla="*/ 908743 w 1432618"/>
              <a:gd name="connsiteY16-3554" fmla="*/ 1038412 h 3550128"/>
              <a:gd name="connsiteX17-3555" fmla="*/ 930968 w 1432618"/>
              <a:gd name="connsiteY17-3556" fmla="*/ 1257487 h 3550128"/>
              <a:gd name="connsiteX18-3557" fmla="*/ 1086543 w 1432618"/>
              <a:gd name="connsiteY18-3558" fmla="*/ 1149537 h 3550128"/>
              <a:gd name="connsiteX19-3559" fmla="*/ 1375468 w 1432618"/>
              <a:gd name="connsiteY19-3560" fmla="*/ 1133662 h 3550128"/>
              <a:gd name="connsiteX20-3561" fmla="*/ 1108768 w 1432618"/>
              <a:gd name="connsiteY20-3562" fmla="*/ 1216212 h 3550128"/>
              <a:gd name="connsiteX21-3563" fmla="*/ 889693 w 1432618"/>
              <a:gd name="connsiteY21-3564" fmla="*/ 1489262 h 3550128"/>
              <a:gd name="connsiteX22-3565" fmla="*/ 835718 w 1432618"/>
              <a:gd name="connsiteY22-3566" fmla="*/ 1857562 h 3550128"/>
              <a:gd name="connsiteX23-3567" fmla="*/ 1003993 w 1432618"/>
              <a:gd name="connsiteY23-3568" fmla="*/ 2270312 h 3550128"/>
              <a:gd name="connsiteX24-3569" fmla="*/ 896043 w 1432618"/>
              <a:gd name="connsiteY24-3570" fmla="*/ 2540187 h 3550128"/>
              <a:gd name="connsiteX25-3571" fmla="*/ 1213543 w 1432618"/>
              <a:gd name="connsiteY25-3572" fmla="*/ 2495737 h 3550128"/>
              <a:gd name="connsiteX26-3573" fmla="*/ 1432618 w 1432618"/>
              <a:gd name="connsiteY26-3574" fmla="*/ 2588606 h 3550128"/>
              <a:gd name="connsiteX27-3575" fmla="*/ 1188143 w 1432618"/>
              <a:gd name="connsiteY27-3576" fmla="*/ 2552887 h 3550128"/>
              <a:gd name="connsiteX28-3577" fmla="*/ 832543 w 1432618"/>
              <a:gd name="connsiteY28-3578" fmla="*/ 2695762 h 3550128"/>
              <a:gd name="connsiteX29-3579" fmla="*/ 689668 w 1432618"/>
              <a:gd name="connsiteY29-3580" fmla="*/ 3048187 h 3550128"/>
              <a:gd name="connsiteX30-3581" fmla="*/ 918268 w 1432618"/>
              <a:gd name="connsiteY30-3582" fmla="*/ 3381562 h 3550128"/>
              <a:gd name="connsiteX31-3583" fmla="*/ 1016693 w 1432618"/>
              <a:gd name="connsiteY31-3584" fmla="*/ 3543487 h 3550128"/>
              <a:gd name="connsiteX0-3585" fmla="*/ 1016693 w 1432618"/>
              <a:gd name="connsiteY0-3586" fmla="*/ 3543487 h 3550128"/>
              <a:gd name="connsiteX1-3587" fmla="*/ 591243 w 1432618"/>
              <a:gd name="connsiteY1-3588" fmla="*/ 3549837 h 3550128"/>
              <a:gd name="connsiteX2-3589" fmla="*/ 394393 w 1432618"/>
              <a:gd name="connsiteY2-3590" fmla="*/ 3038662 h 3550128"/>
              <a:gd name="connsiteX3-3591" fmla="*/ 746818 w 1432618"/>
              <a:gd name="connsiteY3-3592" fmla="*/ 2343337 h 3550128"/>
              <a:gd name="connsiteX4-3593" fmla="*/ 560128 w 1432618"/>
              <a:gd name="connsiteY4-3594" fmla="*/ 1884232 h 3550128"/>
              <a:gd name="connsiteX5-3595" fmla="*/ 58 w 1432618"/>
              <a:gd name="connsiteY5-3596" fmla="*/ 1832797 h 3550128"/>
              <a:gd name="connsiteX6-3597" fmla="*/ 394393 w 1432618"/>
              <a:gd name="connsiteY6-3598" fmla="*/ 1705162 h 3550128"/>
              <a:gd name="connsiteX7-3599" fmla="*/ 642043 w 1432618"/>
              <a:gd name="connsiteY7-3600" fmla="*/ 1838512 h 3550128"/>
              <a:gd name="connsiteX8-3601" fmla="*/ 689668 w 1432618"/>
              <a:gd name="connsiteY8-3602" fmla="*/ 1609912 h 3550128"/>
              <a:gd name="connsiteX9-3603" fmla="*/ 823018 w 1432618"/>
              <a:gd name="connsiteY9-3604" fmla="*/ 1295587 h 3550128"/>
              <a:gd name="connsiteX10-3605" fmla="*/ 765868 w 1432618"/>
              <a:gd name="connsiteY10-3606" fmla="*/ 771712 h 3550128"/>
              <a:gd name="connsiteX11-3607" fmla="*/ 537268 w 1432618"/>
              <a:gd name="connsiteY11-3608" fmla="*/ 628837 h 3550128"/>
              <a:gd name="connsiteX12-3609" fmla="*/ 689668 w 1432618"/>
              <a:gd name="connsiteY12-3610" fmla="*/ 628837 h 3550128"/>
              <a:gd name="connsiteX13-3611" fmla="*/ 765868 w 1432618"/>
              <a:gd name="connsiteY13-3612" fmla="*/ 714562 h 3550128"/>
              <a:gd name="connsiteX14-3613" fmla="*/ 870643 w 1432618"/>
              <a:gd name="connsiteY14-3614" fmla="*/ 187 h 3550128"/>
              <a:gd name="connsiteX15-3615" fmla="*/ 832543 w 1432618"/>
              <a:gd name="connsiteY15-3616" fmla="*/ 647887 h 3550128"/>
              <a:gd name="connsiteX16-3617" fmla="*/ 908743 w 1432618"/>
              <a:gd name="connsiteY16-3618" fmla="*/ 1038412 h 3550128"/>
              <a:gd name="connsiteX17-3619" fmla="*/ 930968 w 1432618"/>
              <a:gd name="connsiteY17-3620" fmla="*/ 1257487 h 3550128"/>
              <a:gd name="connsiteX18-3621" fmla="*/ 1086543 w 1432618"/>
              <a:gd name="connsiteY18-3622" fmla="*/ 1149537 h 3550128"/>
              <a:gd name="connsiteX19-3623" fmla="*/ 1375468 w 1432618"/>
              <a:gd name="connsiteY19-3624" fmla="*/ 1133662 h 3550128"/>
              <a:gd name="connsiteX20-3625" fmla="*/ 1108768 w 1432618"/>
              <a:gd name="connsiteY20-3626" fmla="*/ 1216212 h 3550128"/>
              <a:gd name="connsiteX21-3627" fmla="*/ 889693 w 1432618"/>
              <a:gd name="connsiteY21-3628" fmla="*/ 1489262 h 3550128"/>
              <a:gd name="connsiteX22-3629" fmla="*/ 835718 w 1432618"/>
              <a:gd name="connsiteY22-3630" fmla="*/ 1857562 h 3550128"/>
              <a:gd name="connsiteX23-3631" fmla="*/ 1003993 w 1432618"/>
              <a:gd name="connsiteY23-3632" fmla="*/ 2270312 h 3550128"/>
              <a:gd name="connsiteX24-3633" fmla="*/ 896043 w 1432618"/>
              <a:gd name="connsiteY24-3634" fmla="*/ 2540187 h 3550128"/>
              <a:gd name="connsiteX25-3635" fmla="*/ 1213543 w 1432618"/>
              <a:gd name="connsiteY25-3636" fmla="*/ 2495737 h 3550128"/>
              <a:gd name="connsiteX26-3637" fmla="*/ 1432618 w 1432618"/>
              <a:gd name="connsiteY26-3638" fmla="*/ 2588606 h 3550128"/>
              <a:gd name="connsiteX27-3639" fmla="*/ 1188143 w 1432618"/>
              <a:gd name="connsiteY27-3640" fmla="*/ 2552887 h 3550128"/>
              <a:gd name="connsiteX28-3641" fmla="*/ 832543 w 1432618"/>
              <a:gd name="connsiteY28-3642" fmla="*/ 2695762 h 3550128"/>
              <a:gd name="connsiteX29-3643" fmla="*/ 689668 w 1432618"/>
              <a:gd name="connsiteY29-3644" fmla="*/ 3048187 h 3550128"/>
              <a:gd name="connsiteX30-3645" fmla="*/ 918268 w 1432618"/>
              <a:gd name="connsiteY30-3646" fmla="*/ 3381562 h 3550128"/>
              <a:gd name="connsiteX31-3647" fmla="*/ 1016693 w 1432618"/>
              <a:gd name="connsiteY31-3648" fmla="*/ 3543487 h 3550128"/>
              <a:gd name="connsiteX0-3649" fmla="*/ 1016693 w 1432618"/>
              <a:gd name="connsiteY0-3650" fmla="*/ 3543486 h 3550127"/>
              <a:gd name="connsiteX1-3651" fmla="*/ 591243 w 1432618"/>
              <a:gd name="connsiteY1-3652" fmla="*/ 3549836 h 3550127"/>
              <a:gd name="connsiteX2-3653" fmla="*/ 394393 w 1432618"/>
              <a:gd name="connsiteY2-3654" fmla="*/ 3038661 h 3550127"/>
              <a:gd name="connsiteX3-3655" fmla="*/ 746818 w 1432618"/>
              <a:gd name="connsiteY3-3656" fmla="*/ 2343336 h 3550127"/>
              <a:gd name="connsiteX4-3657" fmla="*/ 560128 w 1432618"/>
              <a:gd name="connsiteY4-3658" fmla="*/ 1884231 h 3550127"/>
              <a:gd name="connsiteX5-3659" fmla="*/ 58 w 1432618"/>
              <a:gd name="connsiteY5-3660" fmla="*/ 1832796 h 3550127"/>
              <a:gd name="connsiteX6-3661" fmla="*/ 394393 w 1432618"/>
              <a:gd name="connsiteY6-3662" fmla="*/ 1705161 h 3550127"/>
              <a:gd name="connsiteX7-3663" fmla="*/ 642043 w 1432618"/>
              <a:gd name="connsiteY7-3664" fmla="*/ 1838511 h 3550127"/>
              <a:gd name="connsiteX8-3665" fmla="*/ 689668 w 1432618"/>
              <a:gd name="connsiteY8-3666" fmla="*/ 1609911 h 3550127"/>
              <a:gd name="connsiteX9-3667" fmla="*/ 823018 w 1432618"/>
              <a:gd name="connsiteY9-3668" fmla="*/ 1295586 h 3550127"/>
              <a:gd name="connsiteX10-3669" fmla="*/ 765868 w 1432618"/>
              <a:gd name="connsiteY10-3670" fmla="*/ 771711 h 3550127"/>
              <a:gd name="connsiteX11-3671" fmla="*/ 537268 w 1432618"/>
              <a:gd name="connsiteY11-3672" fmla="*/ 628836 h 3550127"/>
              <a:gd name="connsiteX12-3673" fmla="*/ 689668 w 1432618"/>
              <a:gd name="connsiteY12-3674" fmla="*/ 628836 h 3550127"/>
              <a:gd name="connsiteX13-3675" fmla="*/ 765868 w 1432618"/>
              <a:gd name="connsiteY13-3676" fmla="*/ 714561 h 3550127"/>
              <a:gd name="connsiteX14-3677" fmla="*/ 870643 w 1432618"/>
              <a:gd name="connsiteY14-3678" fmla="*/ 186 h 3550127"/>
              <a:gd name="connsiteX15-3679" fmla="*/ 832543 w 1432618"/>
              <a:gd name="connsiteY15-3680" fmla="*/ 647886 h 3550127"/>
              <a:gd name="connsiteX16-3681" fmla="*/ 921443 w 1432618"/>
              <a:gd name="connsiteY16-3682" fmla="*/ 1009836 h 3550127"/>
              <a:gd name="connsiteX17-3683" fmla="*/ 930968 w 1432618"/>
              <a:gd name="connsiteY17-3684" fmla="*/ 1257486 h 3550127"/>
              <a:gd name="connsiteX18-3685" fmla="*/ 1086543 w 1432618"/>
              <a:gd name="connsiteY18-3686" fmla="*/ 1149536 h 3550127"/>
              <a:gd name="connsiteX19-3687" fmla="*/ 1375468 w 1432618"/>
              <a:gd name="connsiteY19-3688" fmla="*/ 1133661 h 3550127"/>
              <a:gd name="connsiteX20-3689" fmla="*/ 1108768 w 1432618"/>
              <a:gd name="connsiteY20-3690" fmla="*/ 1216211 h 3550127"/>
              <a:gd name="connsiteX21-3691" fmla="*/ 889693 w 1432618"/>
              <a:gd name="connsiteY21-3692" fmla="*/ 1489261 h 3550127"/>
              <a:gd name="connsiteX22-3693" fmla="*/ 835718 w 1432618"/>
              <a:gd name="connsiteY22-3694" fmla="*/ 1857561 h 3550127"/>
              <a:gd name="connsiteX23-3695" fmla="*/ 1003993 w 1432618"/>
              <a:gd name="connsiteY23-3696" fmla="*/ 2270311 h 3550127"/>
              <a:gd name="connsiteX24-3697" fmla="*/ 896043 w 1432618"/>
              <a:gd name="connsiteY24-3698" fmla="*/ 2540186 h 3550127"/>
              <a:gd name="connsiteX25-3699" fmla="*/ 1213543 w 1432618"/>
              <a:gd name="connsiteY25-3700" fmla="*/ 2495736 h 3550127"/>
              <a:gd name="connsiteX26-3701" fmla="*/ 1432618 w 1432618"/>
              <a:gd name="connsiteY26-3702" fmla="*/ 2588605 h 3550127"/>
              <a:gd name="connsiteX27-3703" fmla="*/ 1188143 w 1432618"/>
              <a:gd name="connsiteY27-3704" fmla="*/ 2552886 h 3550127"/>
              <a:gd name="connsiteX28-3705" fmla="*/ 832543 w 1432618"/>
              <a:gd name="connsiteY28-3706" fmla="*/ 2695761 h 3550127"/>
              <a:gd name="connsiteX29-3707" fmla="*/ 689668 w 1432618"/>
              <a:gd name="connsiteY29-3708" fmla="*/ 3048186 h 3550127"/>
              <a:gd name="connsiteX30-3709" fmla="*/ 918268 w 1432618"/>
              <a:gd name="connsiteY30-3710" fmla="*/ 3381561 h 3550127"/>
              <a:gd name="connsiteX31-3711" fmla="*/ 1016693 w 1432618"/>
              <a:gd name="connsiteY31-3712" fmla="*/ 3543486 h 3550127"/>
              <a:gd name="connsiteX0-3713" fmla="*/ 1016693 w 1432618"/>
              <a:gd name="connsiteY0-3714" fmla="*/ 3543524 h 3550165"/>
              <a:gd name="connsiteX1-3715" fmla="*/ 591243 w 1432618"/>
              <a:gd name="connsiteY1-3716" fmla="*/ 3549874 h 3550165"/>
              <a:gd name="connsiteX2-3717" fmla="*/ 394393 w 1432618"/>
              <a:gd name="connsiteY2-3718" fmla="*/ 3038699 h 3550165"/>
              <a:gd name="connsiteX3-3719" fmla="*/ 746818 w 1432618"/>
              <a:gd name="connsiteY3-3720" fmla="*/ 2343374 h 3550165"/>
              <a:gd name="connsiteX4-3721" fmla="*/ 560128 w 1432618"/>
              <a:gd name="connsiteY4-3722" fmla="*/ 1884269 h 3550165"/>
              <a:gd name="connsiteX5-3723" fmla="*/ 58 w 1432618"/>
              <a:gd name="connsiteY5-3724" fmla="*/ 1832834 h 3550165"/>
              <a:gd name="connsiteX6-3725" fmla="*/ 394393 w 1432618"/>
              <a:gd name="connsiteY6-3726" fmla="*/ 1705199 h 3550165"/>
              <a:gd name="connsiteX7-3727" fmla="*/ 642043 w 1432618"/>
              <a:gd name="connsiteY7-3728" fmla="*/ 1838549 h 3550165"/>
              <a:gd name="connsiteX8-3729" fmla="*/ 689668 w 1432618"/>
              <a:gd name="connsiteY8-3730" fmla="*/ 1609949 h 3550165"/>
              <a:gd name="connsiteX9-3731" fmla="*/ 823018 w 1432618"/>
              <a:gd name="connsiteY9-3732" fmla="*/ 1295624 h 3550165"/>
              <a:gd name="connsiteX10-3733" fmla="*/ 765868 w 1432618"/>
              <a:gd name="connsiteY10-3734" fmla="*/ 771749 h 3550165"/>
              <a:gd name="connsiteX11-3735" fmla="*/ 537268 w 1432618"/>
              <a:gd name="connsiteY11-3736" fmla="*/ 628874 h 3550165"/>
              <a:gd name="connsiteX12-3737" fmla="*/ 689668 w 1432618"/>
              <a:gd name="connsiteY12-3738" fmla="*/ 628874 h 3550165"/>
              <a:gd name="connsiteX13-3739" fmla="*/ 765868 w 1432618"/>
              <a:gd name="connsiteY13-3740" fmla="*/ 714599 h 3550165"/>
              <a:gd name="connsiteX14-3741" fmla="*/ 870643 w 1432618"/>
              <a:gd name="connsiteY14-3742" fmla="*/ 224 h 3550165"/>
              <a:gd name="connsiteX15-3743" fmla="*/ 857943 w 1432618"/>
              <a:gd name="connsiteY15-3744" fmla="*/ 641574 h 3550165"/>
              <a:gd name="connsiteX16-3745" fmla="*/ 921443 w 1432618"/>
              <a:gd name="connsiteY16-3746" fmla="*/ 1009874 h 3550165"/>
              <a:gd name="connsiteX17-3747" fmla="*/ 930968 w 1432618"/>
              <a:gd name="connsiteY17-3748" fmla="*/ 1257524 h 3550165"/>
              <a:gd name="connsiteX18-3749" fmla="*/ 1086543 w 1432618"/>
              <a:gd name="connsiteY18-3750" fmla="*/ 1149574 h 3550165"/>
              <a:gd name="connsiteX19-3751" fmla="*/ 1375468 w 1432618"/>
              <a:gd name="connsiteY19-3752" fmla="*/ 1133699 h 3550165"/>
              <a:gd name="connsiteX20-3753" fmla="*/ 1108768 w 1432618"/>
              <a:gd name="connsiteY20-3754" fmla="*/ 1216249 h 3550165"/>
              <a:gd name="connsiteX21-3755" fmla="*/ 889693 w 1432618"/>
              <a:gd name="connsiteY21-3756" fmla="*/ 1489299 h 3550165"/>
              <a:gd name="connsiteX22-3757" fmla="*/ 835718 w 1432618"/>
              <a:gd name="connsiteY22-3758" fmla="*/ 1857599 h 3550165"/>
              <a:gd name="connsiteX23-3759" fmla="*/ 1003993 w 1432618"/>
              <a:gd name="connsiteY23-3760" fmla="*/ 2270349 h 3550165"/>
              <a:gd name="connsiteX24-3761" fmla="*/ 896043 w 1432618"/>
              <a:gd name="connsiteY24-3762" fmla="*/ 2540224 h 3550165"/>
              <a:gd name="connsiteX25-3763" fmla="*/ 1213543 w 1432618"/>
              <a:gd name="connsiteY25-3764" fmla="*/ 2495774 h 3550165"/>
              <a:gd name="connsiteX26-3765" fmla="*/ 1432618 w 1432618"/>
              <a:gd name="connsiteY26-3766" fmla="*/ 2588643 h 3550165"/>
              <a:gd name="connsiteX27-3767" fmla="*/ 1188143 w 1432618"/>
              <a:gd name="connsiteY27-3768" fmla="*/ 2552924 h 3550165"/>
              <a:gd name="connsiteX28-3769" fmla="*/ 832543 w 1432618"/>
              <a:gd name="connsiteY28-3770" fmla="*/ 2695799 h 3550165"/>
              <a:gd name="connsiteX29-3771" fmla="*/ 689668 w 1432618"/>
              <a:gd name="connsiteY29-3772" fmla="*/ 3048224 h 3550165"/>
              <a:gd name="connsiteX30-3773" fmla="*/ 918268 w 1432618"/>
              <a:gd name="connsiteY30-3774" fmla="*/ 3381599 h 3550165"/>
              <a:gd name="connsiteX31-3775" fmla="*/ 1016693 w 1432618"/>
              <a:gd name="connsiteY31-3776" fmla="*/ 3543524 h 3550165"/>
              <a:gd name="connsiteX0-3777" fmla="*/ 1016693 w 1432618"/>
              <a:gd name="connsiteY0-3778" fmla="*/ 3543529 h 3550170"/>
              <a:gd name="connsiteX1-3779" fmla="*/ 591243 w 1432618"/>
              <a:gd name="connsiteY1-3780" fmla="*/ 3549879 h 3550170"/>
              <a:gd name="connsiteX2-3781" fmla="*/ 394393 w 1432618"/>
              <a:gd name="connsiteY2-3782" fmla="*/ 3038704 h 3550170"/>
              <a:gd name="connsiteX3-3783" fmla="*/ 746818 w 1432618"/>
              <a:gd name="connsiteY3-3784" fmla="*/ 2343379 h 3550170"/>
              <a:gd name="connsiteX4-3785" fmla="*/ 560128 w 1432618"/>
              <a:gd name="connsiteY4-3786" fmla="*/ 1884274 h 3550170"/>
              <a:gd name="connsiteX5-3787" fmla="*/ 58 w 1432618"/>
              <a:gd name="connsiteY5-3788" fmla="*/ 1832839 h 3550170"/>
              <a:gd name="connsiteX6-3789" fmla="*/ 394393 w 1432618"/>
              <a:gd name="connsiteY6-3790" fmla="*/ 1705204 h 3550170"/>
              <a:gd name="connsiteX7-3791" fmla="*/ 642043 w 1432618"/>
              <a:gd name="connsiteY7-3792" fmla="*/ 1838554 h 3550170"/>
              <a:gd name="connsiteX8-3793" fmla="*/ 689668 w 1432618"/>
              <a:gd name="connsiteY8-3794" fmla="*/ 1609954 h 3550170"/>
              <a:gd name="connsiteX9-3795" fmla="*/ 823018 w 1432618"/>
              <a:gd name="connsiteY9-3796" fmla="*/ 1295629 h 3550170"/>
              <a:gd name="connsiteX10-3797" fmla="*/ 765868 w 1432618"/>
              <a:gd name="connsiteY10-3798" fmla="*/ 771754 h 3550170"/>
              <a:gd name="connsiteX11-3799" fmla="*/ 537268 w 1432618"/>
              <a:gd name="connsiteY11-3800" fmla="*/ 628879 h 3550170"/>
              <a:gd name="connsiteX12-3801" fmla="*/ 689668 w 1432618"/>
              <a:gd name="connsiteY12-3802" fmla="*/ 628879 h 3550170"/>
              <a:gd name="connsiteX13-3803" fmla="*/ 765868 w 1432618"/>
              <a:gd name="connsiteY13-3804" fmla="*/ 714604 h 3550170"/>
              <a:gd name="connsiteX14-3805" fmla="*/ 870643 w 1432618"/>
              <a:gd name="connsiteY14-3806" fmla="*/ 229 h 3550170"/>
              <a:gd name="connsiteX15-3807" fmla="*/ 857943 w 1432618"/>
              <a:gd name="connsiteY15-3808" fmla="*/ 641579 h 3550170"/>
              <a:gd name="connsiteX16-3809" fmla="*/ 921443 w 1432618"/>
              <a:gd name="connsiteY16-3810" fmla="*/ 1009879 h 3550170"/>
              <a:gd name="connsiteX17-3811" fmla="*/ 930968 w 1432618"/>
              <a:gd name="connsiteY17-3812" fmla="*/ 1257529 h 3550170"/>
              <a:gd name="connsiteX18-3813" fmla="*/ 1086543 w 1432618"/>
              <a:gd name="connsiteY18-3814" fmla="*/ 1149579 h 3550170"/>
              <a:gd name="connsiteX19-3815" fmla="*/ 1375468 w 1432618"/>
              <a:gd name="connsiteY19-3816" fmla="*/ 1133704 h 3550170"/>
              <a:gd name="connsiteX20-3817" fmla="*/ 1108768 w 1432618"/>
              <a:gd name="connsiteY20-3818" fmla="*/ 1216254 h 3550170"/>
              <a:gd name="connsiteX21-3819" fmla="*/ 889693 w 1432618"/>
              <a:gd name="connsiteY21-3820" fmla="*/ 1489304 h 3550170"/>
              <a:gd name="connsiteX22-3821" fmla="*/ 835718 w 1432618"/>
              <a:gd name="connsiteY22-3822" fmla="*/ 1857604 h 3550170"/>
              <a:gd name="connsiteX23-3823" fmla="*/ 1003993 w 1432618"/>
              <a:gd name="connsiteY23-3824" fmla="*/ 2270354 h 3550170"/>
              <a:gd name="connsiteX24-3825" fmla="*/ 896043 w 1432618"/>
              <a:gd name="connsiteY24-3826" fmla="*/ 2540229 h 3550170"/>
              <a:gd name="connsiteX25-3827" fmla="*/ 1213543 w 1432618"/>
              <a:gd name="connsiteY25-3828" fmla="*/ 2495779 h 3550170"/>
              <a:gd name="connsiteX26-3829" fmla="*/ 1432618 w 1432618"/>
              <a:gd name="connsiteY26-3830" fmla="*/ 2588648 h 3550170"/>
              <a:gd name="connsiteX27-3831" fmla="*/ 1188143 w 1432618"/>
              <a:gd name="connsiteY27-3832" fmla="*/ 2552929 h 3550170"/>
              <a:gd name="connsiteX28-3833" fmla="*/ 832543 w 1432618"/>
              <a:gd name="connsiteY28-3834" fmla="*/ 2695804 h 3550170"/>
              <a:gd name="connsiteX29-3835" fmla="*/ 689668 w 1432618"/>
              <a:gd name="connsiteY29-3836" fmla="*/ 3048229 h 3550170"/>
              <a:gd name="connsiteX30-3837" fmla="*/ 918268 w 1432618"/>
              <a:gd name="connsiteY30-3838" fmla="*/ 3381604 h 3550170"/>
              <a:gd name="connsiteX31-3839" fmla="*/ 1016693 w 1432618"/>
              <a:gd name="connsiteY31-3840" fmla="*/ 3543529 h 3550170"/>
              <a:gd name="connsiteX0-3841" fmla="*/ 1016693 w 1432618"/>
              <a:gd name="connsiteY0-3842" fmla="*/ 3581611 h 3588252"/>
              <a:gd name="connsiteX1-3843" fmla="*/ 591243 w 1432618"/>
              <a:gd name="connsiteY1-3844" fmla="*/ 3587961 h 3588252"/>
              <a:gd name="connsiteX2-3845" fmla="*/ 394393 w 1432618"/>
              <a:gd name="connsiteY2-3846" fmla="*/ 3076786 h 3588252"/>
              <a:gd name="connsiteX3-3847" fmla="*/ 746818 w 1432618"/>
              <a:gd name="connsiteY3-3848" fmla="*/ 2381461 h 3588252"/>
              <a:gd name="connsiteX4-3849" fmla="*/ 560128 w 1432618"/>
              <a:gd name="connsiteY4-3850" fmla="*/ 1922356 h 3588252"/>
              <a:gd name="connsiteX5-3851" fmla="*/ 58 w 1432618"/>
              <a:gd name="connsiteY5-3852" fmla="*/ 1870921 h 3588252"/>
              <a:gd name="connsiteX6-3853" fmla="*/ 394393 w 1432618"/>
              <a:gd name="connsiteY6-3854" fmla="*/ 1743286 h 3588252"/>
              <a:gd name="connsiteX7-3855" fmla="*/ 642043 w 1432618"/>
              <a:gd name="connsiteY7-3856" fmla="*/ 1876636 h 3588252"/>
              <a:gd name="connsiteX8-3857" fmla="*/ 689668 w 1432618"/>
              <a:gd name="connsiteY8-3858" fmla="*/ 1648036 h 3588252"/>
              <a:gd name="connsiteX9-3859" fmla="*/ 823018 w 1432618"/>
              <a:gd name="connsiteY9-3860" fmla="*/ 1333711 h 3588252"/>
              <a:gd name="connsiteX10-3861" fmla="*/ 765868 w 1432618"/>
              <a:gd name="connsiteY10-3862" fmla="*/ 809836 h 3588252"/>
              <a:gd name="connsiteX11-3863" fmla="*/ 537268 w 1432618"/>
              <a:gd name="connsiteY11-3864" fmla="*/ 666961 h 3588252"/>
              <a:gd name="connsiteX12-3865" fmla="*/ 689668 w 1432618"/>
              <a:gd name="connsiteY12-3866" fmla="*/ 666961 h 3588252"/>
              <a:gd name="connsiteX13-3867" fmla="*/ 765868 w 1432618"/>
              <a:gd name="connsiteY13-3868" fmla="*/ 752686 h 3588252"/>
              <a:gd name="connsiteX14-3869" fmla="*/ 886518 w 1432618"/>
              <a:gd name="connsiteY14-3870" fmla="*/ 211 h 3588252"/>
              <a:gd name="connsiteX15-3871" fmla="*/ 857943 w 1432618"/>
              <a:gd name="connsiteY15-3872" fmla="*/ 679661 h 3588252"/>
              <a:gd name="connsiteX16-3873" fmla="*/ 921443 w 1432618"/>
              <a:gd name="connsiteY16-3874" fmla="*/ 1047961 h 3588252"/>
              <a:gd name="connsiteX17-3875" fmla="*/ 930968 w 1432618"/>
              <a:gd name="connsiteY17-3876" fmla="*/ 1295611 h 3588252"/>
              <a:gd name="connsiteX18-3877" fmla="*/ 1086543 w 1432618"/>
              <a:gd name="connsiteY18-3878" fmla="*/ 1187661 h 3588252"/>
              <a:gd name="connsiteX19-3879" fmla="*/ 1375468 w 1432618"/>
              <a:gd name="connsiteY19-3880" fmla="*/ 1171786 h 3588252"/>
              <a:gd name="connsiteX20-3881" fmla="*/ 1108768 w 1432618"/>
              <a:gd name="connsiteY20-3882" fmla="*/ 1254336 h 3588252"/>
              <a:gd name="connsiteX21-3883" fmla="*/ 889693 w 1432618"/>
              <a:gd name="connsiteY21-3884" fmla="*/ 1527386 h 3588252"/>
              <a:gd name="connsiteX22-3885" fmla="*/ 835718 w 1432618"/>
              <a:gd name="connsiteY22-3886" fmla="*/ 1895686 h 3588252"/>
              <a:gd name="connsiteX23-3887" fmla="*/ 1003993 w 1432618"/>
              <a:gd name="connsiteY23-3888" fmla="*/ 2308436 h 3588252"/>
              <a:gd name="connsiteX24-3889" fmla="*/ 896043 w 1432618"/>
              <a:gd name="connsiteY24-3890" fmla="*/ 2578311 h 3588252"/>
              <a:gd name="connsiteX25-3891" fmla="*/ 1213543 w 1432618"/>
              <a:gd name="connsiteY25-3892" fmla="*/ 2533861 h 3588252"/>
              <a:gd name="connsiteX26-3893" fmla="*/ 1432618 w 1432618"/>
              <a:gd name="connsiteY26-3894" fmla="*/ 2626730 h 3588252"/>
              <a:gd name="connsiteX27-3895" fmla="*/ 1188143 w 1432618"/>
              <a:gd name="connsiteY27-3896" fmla="*/ 2591011 h 3588252"/>
              <a:gd name="connsiteX28-3897" fmla="*/ 832543 w 1432618"/>
              <a:gd name="connsiteY28-3898" fmla="*/ 2733886 h 3588252"/>
              <a:gd name="connsiteX29-3899" fmla="*/ 689668 w 1432618"/>
              <a:gd name="connsiteY29-3900" fmla="*/ 3086311 h 3588252"/>
              <a:gd name="connsiteX30-3901" fmla="*/ 918268 w 1432618"/>
              <a:gd name="connsiteY30-3902" fmla="*/ 3419686 h 3588252"/>
              <a:gd name="connsiteX31-3903" fmla="*/ 1016693 w 1432618"/>
              <a:gd name="connsiteY31-3904" fmla="*/ 3581611 h 3588252"/>
              <a:gd name="connsiteX0-3905" fmla="*/ 1016693 w 1432618"/>
              <a:gd name="connsiteY0-3906" fmla="*/ 3581400 h 3588041"/>
              <a:gd name="connsiteX1-3907" fmla="*/ 591243 w 1432618"/>
              <a:gd name="connsiteY1-3908" fmla="*/ 3587750 h 3588041"/>
              <a:gd name="connsiteX2-3909" fmla="*/ 394393 w 1432618"/>
              <a:gd name="connsiteY2-3910" fmla="*/ 3076575 h 3588041"/>
              <a:gd name="connsiteX3-3911" fmla="*/ 746818 w 1432618"/>
              <a:gd name="connsiteY3-3912" fmla="*/ 2381250 h 3588041"/>
              <a:gd name="connsiteX4-3913" fmla="*/ 560128 w 1432618"/>
              <a:gd name="connsiteY4-3914" fmla="*/ 1922145 h 3588041"/>
              <a:gd name="connsiteX5-3915" fmla="*/ 58 w 1432618"/>
              <a:gd name="connsiteY5-3916" fmla="*/ 1870710 h 3588041"/>
              <a:gd name="connsiteX6-3917" fmla="*/ 394393 w 1432618"/>
              <a:gd name="connsiteY6-3918" fmla="*/ 1743075 h 3588041"/>
              <a:gd name="connsiteX7-3919" fmla="*/ 642043 w 1432618"/>
              <a:gd name="connsiteY7-3920" fmla="*/ 1876425 h 3588041"/>
              <a:gd name="connsiteX8-3921" fmla="*/ 689668 w 1432618"/>
              <a:gd name="connsiteY8-3922" fmla="*/ 1647825 h 3588041"/>
              <a:gd name="connsiteX9-3923" fmla="*/ 823018 w 1432618"/>
              <a:gd name="connsiteY9-3924" fmla="*/ 1333500 h 3588041"/>
              <a:gd name="connsiteX10-3925" fmla="*/ 765868 w 1432618"/>
              <a:gd name="connsiteY10-3926" fmla="*/ 809625 h 3588041"/>
              <a:gd name="connsiteX11-3927" fmla="*/ 537268 w 1432618"/>
              <a:gd name="connsiteY11-3928" fmla="*/ 666750 h 3588041"/>
              <a:gd name="connsiteX12-3929" fmla="*/ 689668 w 1432618"/>
              <a:gd name="connsiteY12-3930" fmla="*/ 666750 h 3588041"/>
              <a:gd name="connsiteX13-3931" fmla="*/ 765868 w 1432618"/>
              <a:gd name="connsiteY13-3932" fmla="*/ 752475 h 3588041"/>
              <a:gd name="connsiteX14-3933" fmla="*/ 886518 w 1432618"/>
              <a:gd name="connsiteY14-3934" fmla="*/ 0 h 3588041"/>
              <a:gd name="connsiteX15-3935" fmla="*/ 857943 w 1432618"/>
              <a:gd name="connsiteY15-3936" fmla="*/ 679450 h 3588041"/>
              <a:gd name="connsiteX16-3937" fmla="*/ 921443 w 1432618"/>
              <a:gd name="connsiteY16-3938" fmla="*/ 1047750 h 3588041"/>
              <a:gd name="connsiteX17-3939" fmla="*/ 930968 w 1432618"/>
              <a:gd name="connsiteY17-3940" fmla="*/ 1295400 h 3588041"/>
              <a:gd name="connsiteX18-3941" fmla="*/ 1086543 w 1432618"/>
              <a:gd name="connsiteY18-3942" fmla="*/ 1187450 h 3588041"/>
              <a:gd name="connsiteX19-3943" fmla="*/ 1375468 w 1432618"/>
              <a:gd name="connsiteY19-3944" fmla="*/ 1171575 h 3588041"/>
              <a:gd name="connsiteX20-3945" fmla="*/ 1108768 w 1432618"/>
              <a:gd name="connsiteY20-3946" fmla="*/ 1254125 h 3588041"/>
              <a:gd name="connsiteX21-3947" fmla="*/ 889693 w 1432618"/>
              <a:gd name="connsiteY21-3948" fmla="*/ 1527175 h 3588041"/>
              <a:gd name="connsiteX22-3949" fmla="*/ 835718 w 1432618"/>
              <a:gd name="connsiteY22-3950" fmla="*/ 1895475 h 3588041"/>
              <a:gd name="connsiteX23-3951" fmla="*/ 1003993 w 1432618"/>
              <a:gd name="connsiteY23-3952" fmla="*/ 2308225 h 3588041"/>
              <a:gd name="connsiteX24-3953" fmla="*/ 896043 w 1432618"/>
              <a:gd name="connsiteY24-3954" fmla="*/ 2578100 h 3588041"/>
              <a:gd name="connsiteX25-3955" fmla="*/ 1213543 w 1432618"/>
              <a:gd name="connsiteY25-3956" fmla="*/ 2533650 h 3588041"/>
              <a:gd name="connsiteX26-3957" fmla="*/ 1432618 w 1432618"/>
              <a:gd name="connsiteY26-3958" fmla="*/ 2626519 h 3588041"/>
              <a:gd name="connsiteX27-3959" fmla="*/ 1188143 w 1432618"/>
              <a:gd name="connsiteY27-3960" fmla="*/ 2590800 h 3588041"/>
              <a:gd name="connsiteX28-3961" fmla="*/ 832543 w 1432618"/>
              <a:gd name="connsiteY28-3962" fmla="*/ 2733675 h 3588041"/>
              <a:gd name="connsiteX29-3963" fmla="*/ 689668 w 1432618"/>
              <a:gd name="connsiteY29-3964" fmla="*/ 3086100 h 3588041"/>
              <a:gd name="connsiteX30-3965" fmla="*/ 918268 w 1432618"/>
              <a:gd name="connsiteY30-3966" fmla="*/ 3419475 h 3588041"/>
              <a:gd name="connsiteX31-3967" fmla="*/ 1016693 w 1432618"/>
              <a:gd name="connsiteY31-3968" fmla="*/ 3581400 h 3588041"/>
              <a:gd name="connsiteX0-3969" fmla="*/ 1016693 w 1432618"/>
              <a:gd name="connsiteY0-3970" fmla="*/ 3581400 h 3588041"/>
              <a:gd name="connsiteX1-3971" fmla="*/ 591243 w 1432618"/>
              <a:gd name="connsiteY1-3972" fmla="*/ 3587750 h 3588041"/>
              <a:gd name="connsiteX2-3973" fmla="*/ 394393 w 1432618"/>
              <a:gd name="connsiteY2-3974" fmla="*/ 3076575 h 3588041"/>
              <a:gd name="connsiteX3-3975" fmla="*/ 746818 w 1432618"/>
              <a:gd name="connsiteY3-3976" fmla="*/ 2381250 h 3588041"/>
              <a:gd name="connsiteX4-3977" fmla="*/ 560128 w 1432618"/>
              <a:gd name="connsiteY4-3978" fmla="*/ 1922145 h 3588041"/>
              <a:gd name="connsiteX5-3979" fmla="*/ 58 w 1432618"/>
              <a:gd name="connsiteY5-3980" fmla="*/ 1870710 h 3588041"/>
              <a:gd name="connsiteX6-3981" fmla="*/ 394393 w 1432618"/>
              <a:gd name="connsiteY6-3982" fmla="*/ 1743075 h 3588041"/>
              <a:gd name="connsiteX7-3983" fmla="*/ 642043 w 1432618"/>
              <a:gd name="connsiteY7-3984" fmla="*/ 1876425 h 3588041"/>
              <a:gd name="connsiteX8-3985" fmla="*/ 689668 w 1432618"/>
              <a:gd name="connsiteY8-3986" fmla="*/ 1647825 h 3588041"/>
              <a:gd name="connsiteX9-3987" fmla="*/ 823018 w 1432618"/>
              <a:gd name="connsiteY9-3988" fmla="*/ 1333500 h 3588041"/>
              <a:gd name="connsiteX10-3989" fmla="*/ 765868 w 1432618"/>
              <a:gd name="connsiteY10-3990" fmla="*/ 809625 h 3588041"/>
              <a:gd name="connsiteX11-3991" fmla="*/ 537268 w 1432618"/>
              <a:gd name="connsiteY11-3992" fmla="*/ 666750 h 3588041"/>
              <a:gd name="connsiteX12-3993" fmla="*/ 689668 w 1432618"/>
              <a:gd name="connsiteY12-3994" fmla="*/ 666750 h 3588041"/>
              <a:gd name="connsiteX13-3995" fmla="*/ 765868 w 1432618"/>
              <a:gd name="connsiteY13-3996" fmla="*/ 752475 h 3588041"/>
              <a:gd name="connsiteX14-3997" fmla="*/ 886518 w 1432618"/>
              <a:gd name="connsiteY14-3998" fmla="*/ 0 h 3588041"/>
              <a:gd name="connsiteX15-3999" fmla="*/ 857943 w 1432618"/>
              <a:gd name="connsiteY15-4000" fmla="*/ 679450 h 3588041"/>
              <a:gd name="connsiteX16-4001" fmla="*/ 921443 w 1432618"/>
              <a:gd name="connsiteY16-4002" fmla="*/ 1047750 h 3588041"/>
              <a:gd name="connsiteX17-4003" fmla="*/ 930968 w 1432618"/>
              <a:gd name="connsiteY17-4004" fmla="*/ 1295400 h 3588041"/>
              <a:gd name="connsiteX18-4005" fmla="*/ 1086543 w 1432618"/>
              <a:gd name="connsiteY18-4006" fmla="*/ 1187450 h 3588041"/>
              <a:gd name="connsiteX19-4007" fmla="*/ 1375468 w 1432618"/>
              <a:gd name="connsiteY19-4008" fmla="*/ 1171575 h 3588041"/>
              <a:gd name="connsiteX20-4009" fmla="*/ 1108768 w 1432618"/>
              <a:gd name="connsiteY20-4010" fmla="*/ 1254125 h 3588041"/>
              <a:gd name="connsiteX21-4011" fmla="*/ 889693 w 1432618"/>
              <a:gd name="connsiteY21-4012" fmla="*/ 1527175 h 3588041"/>
              <a:gd name="connsiteX22-4013" fmla="*/ 835718 w 1432618"/>
              <a:gd name="connsiteY22-4014" fmla="*/ 1895475 h 3588041"/>
              <a:gd name="connsiteX23-4015" fmla="*/ 1003993 w 1432618"/>
              <a:gd name="connsiteY23-4016" fmla="*/ 2308225 h 3588041"/>
              <a:gd name="connsiteX24-4017" fmla="*/ 896043 w 1432618"/>
              <a:gd name="connsiteY24-4018" fmla="*/ 2578100 h 3588041"/>
              <a:gd name="connsiteX25-4019" fmla="*/ 1213543 w 1432618"/>
              <a:gd name="connsiteY25-4020" fmla="*/ 2533650 h 3588041"/>
              <a:gd name="connsiteX26-4021" fmla="*/ 1432618 w 1432618"/>
              <a:gd name="connsiteY26-4022" fmla="*/ 2626519 h 3588041"/>
              <a:gd name="connsiteX27-4023" fmla="*/ 1188143 w 1432618"/>
              <a:gd name="connsiteY27-4024" fmla="*/ 2590800 h 3588041"/>
              <a:gd name="connsiteX28-4025" fmla="*/ 832543 w 1432618"/>
              <a:gd name="connsiteY28-4026" fmla="*/ 2733675 h 3588041"/>
              <a:gd name="connsiteX29-4027" fmla="*/ 689668 w 1432618"/>
              <a:gd name="connsiteY29-4028" fmla="*/ 3086100 h 3588041"/>
              <a:gd name="connsiteX30-4029" fmla="*/ 918268 w 1432618"/>
              <a:gd name="connsiteY30-4030" fmla="*/ 3419475 h 3588041"/>
              <a:gd name="connsiteX31-4031" fmla="*/ 1016693 w 1432618"/>
              <a:gd name="connsiteY31-4032" fmla="*/ 3581400 h 3588041"/>
              <a:gd name="connsiteX0-4033" fmla="*/ 1016693 w 1432618"/>
              <a:gd name="connsiteY0-4034" fmla="*/ 3581400 h 3588041"/>
              <a:gd name="connsiteX1-4035" fmla="*/ 591243 w 1432618"/>
              <a:gd name="connsiteY1-4036" fmla="*/ 3587750 h 3588041"/>
              <a:gd name="connsiteX2-4037" fmla="*/ 394393 w 1432618"/>
              <a:gd name="connsiteY2-4038" fmla="*/ 3076575 h 3588041"/>
              <a:gd name="connsiteX3-4039" fmla="*/ 746818 w 1432618"/>
              <a:gd name="connsiteY3-4040" fmla="*/ 2381250 h 3588041"/>
              <a:gd name="connsiteX4-4041" fmla="*/ 560128 w 1432618"/>
              <a:gd name="connsiteY4-4042" fmla="*/ 1922145 h 3588041"/>
              <a:gd name="connsiteX5-4043" fmla="*/ 58 w 1432618"/>
              <a:gd name="connsiteY5-4044" fmla="*/ 1870710 h 3588041"/>
              <a:gd name="connsiteX6-4045" fmla="*/ 394393 w 1432618"/>
              <a:gd name="connsiteY6-4046" fmla="*/ 1743075 h 3588041"/>
              <a:gd name="connsiteX7-4047" fmla="*/ 642043 w 1432618"/>
              <a:gd name="connsiteY7-4048" fmla="*/ 1876425 h 3588041"/>
              <a:gd name="connsiteX8-4049" fmla="*/ 689668 w 1432618"/>
              <a:gd name="connsiteY8-4050" fmla="*/ 1647825 h 3588041"/>
              <a:gd name="connsiteX9-4051" fmla="*/ 823018 w 1432618"/>
              <a:gd name="connsiteY9-4052" fmla="*/ 1333500 h 3588041"/>
              <a:gd name="connsiteX10-4053" fmla="*/ 765868 w 1432618"/>
              <a:gd name="connsiteY10-4054" fmla="*/ 809625 h 3588041"/>
              <a:gd name="connsiteX11-4055" fmla="*/ 388043 w 1432618"/>
              <a:gd name="connsiteY11-4056" fmla="*/ 695325 h 3588041"/>
              <a:gd name="connsiteX12-4057" fmla="*/ 689668 w 1432618"/>
              <a:gd name="connsiteY12-4058" fmla="*/ 666750 h 3588041"/>
              <a:gd name="connsiteX13-4059" fmla="*/ 765868 w 1432618"/>
              <a:gd name="connsiteY13-4060" fmla="*/ 752475 h 3588041"/>
              <a:gd name="connsiteX14-4061" fmla="*/ 886518 w 1432618"/>
              <a:gd name="connsiteY14-4062" fmla="*/ 0 h 3588041"/>
              <a:gd name="connsiteX15-4063" fmla="*/ 857943 w 1432618"/>
              <a:gd name="connsiteY15-4064" fmla="*/ 679450 h 3588041"/>
              <a:gd name="connsiteX16-4065" fmla="*/ 921443 w 1432618"/>
              <a:gd name="connsiteY16-4066" fmla="*/ 1047750 h 3588041"/>
              <a:gd name="connsiteX17-4067" fmla="*/ 930968 w 1432618"/>
              <a:gd name="connsiteY17-4068" fmla="*/ 1295400 h 3588041"/>
              <a:gd name="connsiteX18-4069" fmla="*/ 1086543 w 1432618"/>
              <a:gd name="connsiteY18-4070" fmla="*/ 1187450 h 3588041"/>
              <a:gd name="connsiteX19-4071" fmla="*/ 1375468 w 1432618"/>
              <a:gd name="connsiteY19-4072" fmla="*/ 1171575 h 3588041"/>
              <a:gd name="connsiteX20-4073" fmla="*/ 1108768 w 1432618"/>
              <a:gd name="connsiteY20-4074" fmla="*/ 1254125 h 3588041"/>
              <a:gd name="connsiteX21-4075" fmla="*/ 889693 w 1432618"/>
              <a:gd name="connsiteY21-4076" fmla="*/ 1527175 h 3588041"/>
              <a:gd name="connsiteX22-4077" fmla="*/ 835718 w 1432618"/>
              <a:gd name="connsiteY22-4078" fmla="*/ 1895475 h 3588041"/>
              <a:gd name="connsiteX23-4079" fmla="*/ 1003993 w 1432618"/>
              <a:gd name="connsiteY23-4080" fmla="*/ 2308225 h 3588041"/>
              <a:gd name="connsiteX24-4081" fmla="*/ 896043 w 1432618"/>
              <a:gd name="connsiteY24-4082" fmla="*/ 2578100 h 3588041"/>
              <a:gd name="connsiteX25-4083" fmla="*/ 1213543 w 1432618"/>
              <a:gd name="connsiteY25-4084" fmla="*/ 2533650 h 3588041"/>
              <a:gd name="connsiteX26-4085" fmla="*/ 1432618 w 1432618"/>
              <a:gd name="connsiteY26-4086" fmla="*/ 2626519 h 3588041"/>
              <a:gd name="connsiteX27-4087" fmla="*/ 1188143 w 1432618"/>
              <a:gd name="connsiteY27-4088" fmla="*/ 2590800 h 3588041"/>
              <a:gd name="connsiteX28-4089" fmla="*/ 832543 w 1432618"/>
              <a:gd name="connsiteY28-4090" fmla="*/ 2733675 h 3588041"/>
              <a:gd name="connsiteX29-4091" fmla="*/ 689668 w 1432618"/>
              <a:gd name="connsiteY29-4092" fmla="*/ 3086100 h 3588041"/>
              <a:gd name="connsiteX30-4093" fmla="*/ 918268 w 1432618"/>
              <a:gd name="connsiteY30-4094" fmla="*/ 3419475 h 3588041"/>
              <a:gd name="connsiteX31-4095" fmla="*/ 1016693 w 1432618"/>
              <a:gd name="connsiteY31-4096" fmla="*/ 3581400 h 3588041"/>
              <a:gd name="connsiteX0-4097" fmla="*/ 1016693 w 1432618"/>
              <a:gd name="connsiteY0-4098" fmla="*/ 3581400 h 3588041"/>
              <a:gd name="connsiteX1-4099" fmla="*/ 591243 w 1432618"/>
              <a:gd name="connsiteY1-4100" fmla="*/ 3587750 h 3588041"/>
              <a:gd name="connsiteX2-4101" fmla="*/ 394393 w 1432618"/>
              <a:gd name="connsiteY2-4102" fmla="*/ 3076575 h 3588041"/>
              <a:gd name="connsiteX3-4103" fmla="*/ 746818 w 1432618"/>
              <a:gd name="connsiteY3-4104" fmla="*/ 2381250 h 3588041"/>
              <a:gd name="connsiteX4-4105" fmla="*/ 560128 w 1432618"/>
              <a:gd name="connsiteY4-4106" fmla="*/ 1922145 h 3588041"/>
              <a:gd name="connsiteX5-4107" fmla="*/ 58 w 1432618"/>
              <a:gd name="connsiteY5-4108" fmla="*/ 1870710 h 3588041"/>
              <a:gd name="connsiteX6-4109" fmla="*/ 394393 w 1432618"/>
              <a:gd name="connsiteY6-4110" fmla="*/ 1743075 h 3588041"/>
              <a:gd name="connsiteX7-4111" fmla="*/ 642043 w 1432618"/>
              <a:gd name="connsiteY7-4112" fmla="*/ 1876425 h 3588041"/>
              <a:gd name="connsiteX8-4113" fmla="*/ 689668 w 1432618"/>
              <a:gd name="connsiteY8-4114" fmla="*/ 1647825 h 3588041"/>
              <a:gd name="connsiteX9-4115" fmla="*/ 823018 w 1432618"/>
              <a:gd name="connsiteY9-4116" fmla="*/ 1333500 h 3588041"/>
              <a:gd name="connsiteX10-4117" fmla="*/ 765868 w 1432618"/>
              <a:gd name="connsiteY10-4118" fmla="*/ 809625 h 3588041"/>
              <a:gd name="connsiteX11-4119" fmla="*/ 388043 w 1432618"/>
              <a:gd name="connsiteY11-4120" fmla="*/ 695325 h 3588041"/>
              <a:gd name="connsiteX12-4121" fmla="*/ 689668 w 1432618"/>
              <a:gd name="connsiteY12-4122" fmla="*/ 666750 h 3588041"/>
              <a:gd name="connsiteX13-4123" fmla="*/ 791268 w 1432618"/>
              <a:gd name="connsiteY13-4124" fmla="*/ 673100 h 3588041"/>
              <a:gd name="connsiteX14-4125" fmla="*/ 886518 w 1432618"/>
              <a:gd name="connsiteY14-4126" fmla="*/ 0 h 3588041"/>
              <a:gd name="connsiteX15-4127" fmla="*/ 857943 w 1432618"/>
              <a:gd name="connsiteY15-4128" fmla="*/ 679450 h 3588041"/>
              <a:gd name="connsiteX16-4129" fmla="*/ 921443 w 1432618"/>
              <a:gd name="connsiteY16-4130" fmla="*/ 1047750 h 3588041"/>
              <a:gd name="connsiteX17-4131" fmla="*/ 930968 w 1432618"/>
              <a:gd name="connsiteY17-4132" fmla="*/ 1295400 h 3588041"/>
              <a:gd name="connsiteX18-4133" fmla="*/ 1086543 w 1432618"/>
              <a:gd name="connsiteY18-4134" fmla="*/ 1187450 h 3588041"/>
              <a:gd name="connsiteX19-4135" fmla="*/ 1375468 w 1432618"/>
              <a:gd name="connsiteY19-4136" fmla="*/ 1171575 h 3588041"/>
              <a:gd name="connsiteX20-4137" fmla="*/ 1108768 w 1432618"/>
              <a:gd name="connsiteY20-4138" fmla="*/ 1254125 h 3588041"/>
              <a:gd name="connsiteX21-4139" fmla="*/ 889693 w 1432618"/>
              <a:gd name="connsiteY21-4140" fmla="*/ 1527175 h 3588041"/>
              <a:gd name="connsiteX22-4141" fmla="*/ 835718 w 1432618"/>
              <a:gd name="connsiteY22-4142" fmla="*/ 1895475 h 3588041"/>
              <a:gd name="connsiteX23-4143" fmla="*/ 1003993 w 1432618"/>
              <a:gd name="connsiteY23-4144" fmla="*/ 2308225 h 3588041"/>
              <a:gd name="connsiteX24-4145" fmla="*/ 896043 w 1432618"/>
              <a:gd name="connsiteY24-4146" fmla="*/ 2578100 h 3588041"/>
              <a:gd name="connsiteX25-4147" fmla="*/ 1213543 w 1432618"/>
              <a:gd name="connsiteY25-4148" fmla="*/ 2533650 h 3588041"/>
              <a:gd name="connsiteX26-4149" fmla="*/ 1432618 w 1432618"/>
              <a:gd name="connsiteY26-4150" fmla="*/ 2626519 h 3588041"/>
              <a:gd name="connsiteX27-4151" fmla="*/ 1188143 w 1432618"/>
              <a:gd name="connsiteY27-4152" fmla="*/ 2590800 h 3588041"/>
              <a:gd name="connsiteX28-4153" fmla="*/ 832543 w 1432618"/>
              <a:gd name="connsiteY28-4154" fmla="*/ 2733675 h 3588041"/>
              <a:gd name="connsiteX29-4155" fmla="*/ 689668 w 1432618"/>
              <a:gd name="connsiteY29-4156" fmla="*/ 3086100 h 3588041"/>
              <a:gd name="connsiteX30-4157" fmla="*/ 918268 w 1432618"/>
              <a:gd name="connsiteY30-4158" fmla="*/ 3419475 h 3588041"/>
              <a:gd name="connsiteX31-4159" fmla="*/ 1016693 w 1432618"/>
              <a:gd name="connsiteY31-4160" fmla="*/ 3581400 h 3588041"/>
              <a:gd name="connsiteX0-4161" fmla="*/ 1016693 w 1432618"/>
              <a:gd name="connsiteY0-4162" fmla="*/ 3581400 h 3588041"/>
              <a:gd name="connsiteX1-4163" fmla="*/ 591243 w 1432618"/>
              <a:gd name="connsiteY1-4164" fmla="*/ 3587750 h 3588041"/>
              <a:gd name="connsiteX2-4165" fmla="*/ 394393 w 1432618"/>
              <a:gd name="connsiteY2-4166" fmla="*/ 3076575 h 3588041"/>
              <a:gd name="connsiteX3-4167" fmla="*/ 746818 w 1432618"/>
              <a:gd name="connsiteY3-4168" fmla="*/ 2381250 h 3588041"/>
              <a:gd name="connsiteX4-4169" fmla="*/ 560128 w 1432618"/>
              <a:gd name="connsiteY4-4170" fmla="*/ 1922145 h 3588041"/>
              <a:gd name="connsiteX5-4171" fmla="*/ 58 w 1432618"/>
              <a:gd name="connsiteY5-4172" fmla="*/ 1870710 h 3588041"/>
              <a:gd name="connsiteX6-4173" fmla="*/ 394393 w 1432618"/>
              <a:gd name="connsiteY6-4174" fmla="*/ 1743075 h 3588041"/>
              <a:gd name="connsiteX7-4175" fmla="*/ 642043 w 1432618"/>
              <a:gd name="connsiteY7-4176" fmla="*/ 1876425 h 3588041"/>
              <a:gd name="connsiteX8-4177" fmla="*/ 689668 w 1432618"/>
              <a:gd name="connsiteY8-4178" fmla="*/ 1647825 h 3588041"/>
              <a:gd name="connsiteX9-4179" fmla="*/ 823018 w 1432618"/>
              <a:gd name="connsiteY9-4180" fmla="*/ 1333500 h 3588041"/>
              <a:gd name="connsiteX10-4181" fmla="*/ 765868 w 1432618"/>
              <a:gd name="connsiteY10-4182" fmla="*/ 809625 h 3588041"/>
              <a:gd name="connsiteX11-4183" fmla="*/ 388043 w 1432618"/>
              <a:gd name="connsiteY11-4184" fmla="*/ 695325 h 3588041"/>
              <a:gd name="connsiteX12-4185" fmla="*/ 689668 w 1432618"/>
              <a:gd name="connsiteY12-4186" fmla="*/ 666750 h 3588041"/>
              <a:gd name="connsiteX13-4187" fmla="*/ 794443 w 1432618"/>
              <a:gd name="connsiteY13-4188" fmla="*/ 565150 h 3588041"/>
              <a:gd name="connsiteX14-4189" fmla="*/ 886518 w 1432618"/>
              <a:gd name="connsiteY14-4190" fmla="*/ 0 h 3588041"/>
              <a:gd name="connsiteX15-4191" fmla="*/ 857943 w 1432618"/>
              <a:gd name="connsiteY15-4192" fmla="*/ 679450 h 3588041"/>
              <a:gd name="connsiteX16-4193" fmla="*/ 921443 w 1432618"/>
              <a:gd name="connsiteY16-4194" fmla="*/ 1047750 h 3588041"/>
              <a:gd name="connsiteX17-4195" fmla="*/ 930968 w 1432618"/>
              <a:gd name="connsiteY17-4196" fmla="*/ 1295400 h 3588041"/>
              <a:gd name="connsiteX18-4197" fmla="*/ 1086543 w 1432618"/>
              <a:gd name="connsiteY18-4198" fmla="*/ 1187450 h 3588041"/>
              <a:gd name="connsiteX19-4199" fmla="*/ 1375468 w 1432618"/>
              <a:gd name="connsiteY19-4200" fmla="*/ 1171575 h 3588041"/>
              <a:gd name="connsiteX20-4201" fmla="*/ 1108768 w 1432618"/>
              <a:gd name="connsiteY20-4202" fmla="*/ 1254125 h 3588041"/>
              <a:gd name="connsiteX21-4203" fmla="*/ 889693 w 1432618"/>
              <a:gd name="connsiteY21-4204" fmla="*/ 1527175 h 3588041"/>
              <a:gd name="connsiteX22-4205" fmla="*/ 835718 w 1432618"/>
              <a:gd name="connsiteY22-4206" fmla="*/ 1895475 h 3588041"/>
              <a:gd name="connsiteX23-4207" fmla="*/ 1003993 w 1432618"/>
              <a:gd name="connsiteY23-4208" fmla="*/ 2308225 h 3588041"/>
              <a:gd name="connsiteX24-4209" fmla="*/ 896043 w 1432618"/>
              <a:gd name="connsiteY24-4210" fmla="*/ 2578100 h 3588041"/>
              <a:gd name="connsiteX25-4211" fmla="*/ 1213543 w 1432618"/>
              <a:gd name="connsiteY25-4212" fmla="*/ 2533650 h 3588041"/>
              <a:gd name="connsiteX26-4213" fmla="*/ 1432618 w 1432618"/>
              <a:gd name="connsiteY26-4214" fmla="*/ 2626519 h 3588041"/>
              <a:gd name="connsiteX27-4215" fmla="*/ 1188143 w 1432618"/>
              <a:gd name="connsiteY27-4216" fmla="*/ 2590800 h 3588041"/>
              <a:gd name="connsiteX28-4217" fmla="*/ 832543 w 1432618"/>
              <a:gd name="connsiteY28-4218" fmla="*/ 2733675 h 3588041"/>
              <a:gd name="connsiteX29-4219" fmla="*/ 689668 w 1432618"/>
              <a:gd name="connsiteY29-4220" fmla="*/ 3086100 h 3588041"/>
              <a:gd name="connsiteX30-4221" fmla="*/ 918268 w 1432618"/>
              <a:gd name="connsiteY30-4222" fmla="*/ 3419475 h 3588041"/>
              <a:gd name="connsiteX31-4223" fmla="*/ 1016693 w 1432618"/>
              <a:gd name="connsiteY31-4224" fmla="*/ 3581400 h 3588041"/>
              <a:gd name="connsiteX0-4225" fmla="*/ 1016693 w 1432618"/>
              <a:gd name="connsiteY0-4226" fmla="*/ 3581400 h 3588041"/>
              <a:gd name="connsiteX1-4227" fmla="*/ 591243 w 1432618"/>
              <a:gd name="connsiteY1-4228" fmla="*/ 3587750 h 3588041"/>
              <a:gd name="connsiteX2-4229" fmla="*/ 394393 w 1432618"/>
              <a:gd name="connsiteY2-4230" fmla="*/ 3076575 h 3588041"/>
              <a:gd name="connsiteX3-4231" fmla="*/ 746818 w 1432618"/>
              <a:gd name="connsiteY3-4232" fmla="*/ 2381250 h 3588041"/>
              <a:gd name="connsiteX4-4233" fmla="*/ 560128 w 1432618"/>
              <a:gd name="connsiteY4-4234" fmla="*/ 1922145 h 3588041"/>
              <a:gd name="connsiteX5-4235" fmla="*/ 58 w 1432618"/>
              <a:gd name="connsiteY5-4236" fmla="*/ 1870710 h 3588041"/>
              <a:gd name="connsiteX6-4237" fmla="*/ 394393 w 1432618"/>
              <a:gd name="connsiteY6-4238" fmla="*/ 1743075 h 3588041"/>
              <a:gd name="connsiteX7-4239" fmla="*/ 642043 w 1432618"/>
              <a:gd name="connsiteY7-4240" fmla="*/ 1876425 h 3588041"/>
              <a:gd name="connsiteX8-4241" fmla="*/ 689668 w 1432618"/>
              <a:gd name="connsiteY8-4242" fmla="*/ 1647825 h 3588041"/>
              <a:gd name="connsiteX9-4243" fmla="*/ 823018 w 1432618"/>
              <a:gd name="connsiteY9-4244" fmla="*/ 1333500 h 3588041"/>
              <a:gd name="connsiteX10-4245" fmla="*/ 765868 w 1432618"/>
              <a:gd name="connsiteY10-4246" fmla="*/ 809625 h 3588041"/>
              <a:gd name="connsiteX11-4247" fmla="*/ 388043 w 1432618"/>
              <a:gd name="connsiteY11-4248" fmla="*/ 695325 h 3588041"/>
              <a:gd name="connsiteX12-4249" fmla="*/ 689668 w 1432618"/>
              <a:gd name="connsiteY12-4250" fmla="*/ 666750 h 3588041"/>
              <a:gd name="connsiteX13-4251" fmla="*/ 794443 w 1432618"/>
              <a:gd name="connsiteY13-4252" fmla="*/ 565150 h 3588041"/>
              <a:gd name="connsiteX14-4253" fmla="*/ 886518 w 1432618"/>
              <a:gd name="connsiteY14-4254" fmla="*/ 0 h 3588041"/>
              <a:gd name="connsiteX15-4255" fmla="*/ 857943 w 1432618"/>
              <a:gd name="connsiteY15-4256" fmla="*/ 679450 h 3588041"/>
              <a:gd name="connsiteX16-4257" fmla="*/ 921443 w 1432618"/>
              <a:gd name="connsiteY16-4258" fmla="*/ 1047750 h 3588041"/>
              <a:gd name="connsiteX17-4259" fmla="*/ 930968 w 1432618"/>
              <a:gd name="connsiteY17-4260" fmla="*/ 1295400 h 3588041"/>
              <a:gd name="connsiteX18-4261" fmla="*/ 1086543 w 1432618"/>
              <a:gd name="connsiteY18-4262" fmla="*/ 1187450 h 3588041"/>
              <a:gd name="connsiteX19-4263" fmla="*/ 1375468 w 1432618"/>
              <a:gd name="connsiteY19-4264" fmla="*/ 1171575 h 3588041"/>
              <a:gd name="connsiteX20-4265" fmla="*/ 1108768 w 1432618"/>
              <a:gd name="connsiteY20-4266" fmla="*/ 1254125 h 3588041"/>
              <a:gd name="connsiteX21-4267" fmla="*/ 889693 w 1432618"/>
              <a:gd name="connsiteY21-4268" fmla="*/ 1527175 h 3588041"/>
              <a:gd name="connsiteX22-4269" fmla="*/ 835718 w 1432618"/>
              <a:gd name="connsiteY22-4270" fmla="*/ 1895475 h 3588041"/>
              <a:gd name="connsiteX23-4271" fmla="*/ 1003993 w 1432618"/>
              <a:gd name="connsiteY23-4272" fmla="*/ 2308225 h 3588041"/>
              <a:gd name="connsiteX24-4273" fmla="*/ 896043 w 1432618"/>
              <a:gd name="connsiteY24-4274" fmla="*/ 2578100 h 3588041"/>
              <a:gd name="connsiteX25-4275" fmla="*/ 1213543 w 1432618"/>
              <a:gd name="connsiteY25-4276" fmla="*/ 2533650 h 3588041"/>
              <a:gd name="connsiteX26-4277" fmla="*/ 1432618 w 1432618"/>
              <a:gd name="connsiteY26-4278" fmla="*/ 2626519 h 3588041"/>
              <a:gd name="connsiteX27-4279" fmla="*/ 1188143 w 1432618"/>
              <a:gd name="connsiteY27-4280" fmla="*/ 2590800 h 3588041"/>
              <a:gd name="connsiteX28-4281" fmla="*/ 832543 w 1432618"/>
              <a:gd name="connsiteY28-4282" fmla="*/ 2733675 h 3588041"/>
              <a:gd name="connsiteX29-4283" fmla="*/ 689668 w 1432618"/>
              <a:gd name="connsiteY29-4284" fmla="*/ 3086100 h 3588041"/>
              <a:gd name="connsiteX30-4285" fmla="*/ 918268 w 1432618"/>
              <a:gd name="connsiteY30-4286" fmla="*/ 3419475 h 3588041"/>
              <a:gd name="connsiteX31-4287" fmla="*/ 1016693 w 1432618"/>
              <a:gd name="connsiteY31-4288" fmla="*/ 3581400 h 3588041"/>
              <a:gd name="connsiteX0-4289" fmla="*/ 1016693 w 1432618"/>
              <a:gd name="connsiteY0-4290" fmla="*/ 3581400 h 3588041"/>
              <a:gd name="connsiteX1-4291" fmla="*/ 591243 w 1432618"/>
              <a:gd name="connsiteY1-4292" fmla="*/ 3587750 h 3588041"/>
              <a:gd name="connsiteX2-4293" fmla="*/ 394393 w 1432618"/>
              <a:gd name="connsiteY2-4294" fmla="*/ 3076575 h 3588041"/>
              <a:gd name="connsiteX3-4295" fmla="*/ 746818 w 1432618"/>
              <a:gd name="connsiteY3-4296" fmla="*/ 2381250 h 3588041"/>
              <a:gd name="connsiteX4-4297" fmla="*/ 560128 w 1432618"/>
              <a:gd name="connsiteY4-4298" fmla="*/ 1922145 h 3588041"/>
              <a:gd name="connsiteX5-4299" fmla="*/ 58 w 1432618"/>
              <a:gd name="connsiteY5-4300" fmla="*/ 1870710 h 3588041"/>
              <a:gd name="connsiteX6-4301" fmla="*/ 394393 w 1432618"/>
              <a:gd name="connsiteY6-4302" fmla="*/ 1743075 h 3588041"/>
              <a:gd name="connsiteX7-4303" fmla="*/ 642043 w 1432618"/>
              <a:gd name="connsiteY7-4304" fmla="*/ 1876425 h 3588041"/>
              <a:gd name="connsiteX8-4305" fmla="*/ 689668 w 1432618"/>
              <a:gd name="connsiteY8-4306" fmla="*/ 1647825 h 3588041"/>
              <a:gd name="connsiteX9-4307" fmla="*/ 823018 w 1432618"/>
              <a:gd name="connsiteY9-4308" fmla="*/ 1333500 h 3588041"/>
              <a:gd name="connsiteX10-4309" fmla="*/ 765868 w 1432618"/>
              <a:gd name="connsiteY10-4310" fmla="*/ 809625 h 3588041"/>
              <a:gd name="connsiteX11-4311" fmla="*/ 388043 w 1432618"/>
              <a:gd name="connsiteY11-4312" fmla="*/ 695325 h 3588041"/>
              <a:gd name="connsiteX12-4313" fmla="*/ 724593 w 1432618"/>
              <a:gd name="connsiteY12-4314" fmla="*/ 688975 h 3588041"/>
              <a:gd name="connsiteX13-4315" fmla="*/ 794443 w 1432618"/>
              <a:gd name="connsiteY13-4316" fmla="*/ 565150 h 3588041"/>
              <a:gd name="connsiteX14-4317" fmla="*/ 886518 w 1432618"/>
              <a:gd name="connsiteY14-4318" fmla="*/ 0 h 3588041"/>
              <a:gd name="connsiteX15-4319" fmla="*/ 857943 w 1432618"/>
              <a:gd name="connsiteY15-4320" fmla="*/ 679450 h 3588041"/>
              <a:gd name="connsiteX16-4321" fmla="*/ 921443 w 1432618"/>
              <a:gd name="connsiteY16-4322" fmla="*/ 1047750 h 3588041"/>
              <a:gd name="connsiteX17-4323" fmla="*/ 930968 w 1432618"/>
              <a:gd name="connsiteY17-4324" fmla="*/ 1295400 h 3588041"/>
              <a:gd name="connsiteX18-4325" fmla="*/ 1086543 w 1432618"/>
              <a:gd name="connsiteY18-4326" fmla="*/ 1187450 h 3588041"/>
              <a:gd name="connsiteX19-4327" fmla="*/ 1375468 w 1432618"/>
              <a:gd name="connsiteY19-4328" fmla="*/ 1171575 h 3588041"/>
              <a:gd name="connsiteX20-4329" fmla="*/ 1108768 w 1432618"/>
              <a:gd name="connsiteY20-4330" fmla="*/ 1254125 h 3588041"/>
              <a:gd name="connsiteX21-4331" fmla="*/ 889693 w 1432618"/>
              <a:gd name="connsiteY21-4332" fmla="*/ 1527175 h 3588041"/>
              <a:gd name="connsiteX22-4333" fmla="*/ 835718 w 1432618"/>
              <a:gd name="connsiteY22-4334" fmla="*/ 1895475 h 3588041"/>
              <a:gd name="connsiteX23-4335" fmla="*/ 1003993 w 1432618"/>
              <a:gd name="connsiteY23-4336" fmla="*/ 2308225 h 3588041"/>
              <a:gd name="connsiteX24-4337" fmla="*/ 896043 w 1432618"/>
              <a:gd name="connsiteY24-4338" fmla="*/ 2578100 h 3588041"/>
              <a:gd name="connsiteX25-4339" fmla="*/ 1213543 w 1432618"/>
              <a:gd name="connsiteY25-4340" fmla="*/ 2533650 h 3588041"/>
              <a:gd name="connsiteX26-4341" fmla="*/ 1432618 w 1432618"/>
              <a:gd name="connsiteY26-4342" fmla="*/ 2626519 h 3588041"/>
              <a:gd name="connsiteX27-4343" fmla="*/ 1188143 w 1432618"/>
              <a:gd name="connsiteY27-4344" fmla="*/ 2590800 h 3588041"/>
              <a:gd name="connsiteX28-4345" fmla="*/ 832543 w 1432618"/>
              <a:gd name="connsiteY28-4346" fmla="*/ 2733675 h 3588041"/>
              <a:gd name="connsiteX29-4347" fmla="*/ 689668 w 1432618"/>
              <a:gd name="connsiteY29-4348" fmla="*/ 3086100 h 3588041"/>
              <a:gd name="connsiteX30-4349" fmla="*/ 918268 w 1432618"/>
              <a:gd name="connsiteY30-4350" fmla="*/ 3419475 h 3588041"/>
              <a:gd name="connsiteX31-4351" fmla="*/ 1016693 w 1432618"/>
              <a:gd name="connsiteY31-4352" fmla="*/ 3581400 h 3588041"/>
              <a:gd name="connsiteX0-4353" fmla="*/ 1016693 w 1432618"/>
              <a:gd name="connsiteY0-4354" fmla="*/ 3581400 h 3588041"/>
              <a:gd name="connsiteX1-4355" fmla="*/ 591243 w 1432618"/>
              <a:gd name="connsiteY1-4356" fmla="*/ 3587750 h 3588041"/>
              <a:gd name="connsiteX2-4357" fmla="*/ 394393 w 1432618"/>
              <a:gd name="connsiteY2-4358" fmla="*/ 3076575 h 3588041"/>
              <a:gd name="connsiteX3-4359" fmla="*/ 746818 w 1432618"/>
              <a:gd name="connsiteY3-4360" fmla="*/ 2381250 h 3588041"/>
              <a:gd name="connsiteX4-4361" fmla="*/ 560128 w 1432618"/>
              <a:gd name="connsiteY4-4362" fmla="*/ 1922145 h 3588041"/>
              <a:gd name="connsiteX5-4363" fmla="*/ 58 w 1432618"/>
              <a:gd name="connsiteY5-4364" fmla="*/ 1870710 h 3588041"/>
              <a:gd name="connsiteX6-4365" fmla="*/ 394393 w 1432618"/>
              <a:gd name="connsiteY6-4366" fmla="*/ 1743075 h 3588041"/>
              <a:gd name="connsiteX7-4367" fmla="*/ 642043 w 1432618"/>
              <a:gd name="connsiteY7-4368" fmla="*/ 1876425 h 3588041"/>
              <a:gd name="connsiteX8-4369" fmla="*/ 689668 w 1432618"/>
              <a:gd name="connsiteY8-4370" fmla="*/ 1647825 h 3588041"/>
              <a:gd name="connsiteX9-4371" fmla="*/ 823018 w 1432618"/>
              <a:gd name="connsiteY9-4372" fmla="*/ 1333500 h 3588041"/>
              <a:gd name="connsiteX10-4373" fmla="*/ 765868 w 1432618"/>
              <a:gd name="connsiteY10-4374" fmla="*/ 809625 h 3588041"/>
              <a:gd name="connsiteX11-4375" fmla="*/ 388043 w 1432618"/>
              <a:gd name="connsiteY11-4376" fmla="*/ 695325 h 3588041"/>
              <a:gd name="connsiteX12-4377" fmla="*/ 741262 w 1432618"/>
              <a:gd name="connsiteY12-4378" fmla="*/ 677068 h 3588041"/>
              <a:gd name="connsiteX13-4379" fmla="*/ 794443 w 1432618"/>
              <a:gd name="connsiteY13-4380" fmla="*/ 565150 h 3588041"/>
              <a:gd name="connsiteX14-4381" fmla="*/ 886518 w 1432618"/>
              <a:gd name="connsiteY14-4382" fmla="*/ 0 h 3588041"/>
              <a:gd name="connsiteX15-4383" fmla="*/ 857943 w 1432618"/>
              <a:gd name="connsiteY15-4384" fmla="*/ 679450 h 3588041"/>
              <a:gd name="connsiteX16-4385" fmla="*/ 921443 w 1432618"/>
              <a:gd name="connsiteY16-4386" fmla="*/ 1047750 h 3588041"/>
              <a:gd name="connsiteX17-4387" fmla="*/ 930968 w 1432618"/>
              <a:gd name="connsiteY17-4388" fmla="*/ 1295400 h 3588041"/>
              <a:gd name="connsiteX18-4389" fmla="*/ 1086543 w 1432618"/>
              <a:gd name="connsiteY18-4390" fmla="*/ 1187450 h 3588041"/>
              <a:gd name="connsiteX19-4391" fmla="*/ 1375468 w 1432618"/>
              <a:gd name="connsiteY19-4392" fmla="*/ 1171575 h 3588041"/>
              <a:gd name="connsiteX20-4393" fmla="*/ 1108768 w 1432618"/>
              <a:gd name="connsiteY20-4394" fmla="*/ 1254125 h 3588041"/>
              <a:gd name="connsiteX21-4395" fmla="*/ 889693 w 1432618"/>
              <a:gd name="connsiteY21-4396" fmla="*/ 1527175 h 3588041"/>
              <a:gd name="connsiteX22-4397" fmla="*/ 835718 w 1432618"/>
              <a:gd name="connsiteY22-4398" fmla="*/ 1895475 h 3588041"/>
              <a:gd name="connsiteX23-4399" fmla="*/ 1003993 w 1432618"/>
              <a:gd name="connsiteY23-4400" fmla="*/ 2308225 h 3588041"/>
              <a:gd name="connsiteX24-4401" fmla="*/ 896043 w 1432618"/>
              <a:gd name="connsiteY24-4402" fmla="*/ 2578100 h 3588041"/>
              <a:gd name="connsiteX25-4403" fmla="*/ 1213543 w 1432618"/>
              <a:gd name="connsiteY25-4404" fmla="*/ 2533650 h 3588041"/>
              <a:gd name="connsiteX26-4405" fmla="*/ 1432618 w 1432618"/>
              <a:gd name="connsiteY26-4406" fmla="*/ 2626519 h 3588041"/>
              <a:gd name="connsiteX27-4407" fmla="*/ 1188143 w 1432618"/>
              <a:gd name="connsiteY27-4408" fmla="*/ 2590800 h 3588041"/>
              <a:gd name="connsiteX28-4409" fmla="*/ 832543 w 1432618"/>
              <a:gd name="connsiteY28-4410" fmla="*/ 2733675 h 3588041"/>
              <a:gd name="connsiteX29-4411" fmla="*/ 689668 w 1432618"/>
              <a:gd name="connsiteY29-4412" fmla="*/ 3086100 h 3588041"/>
              <a:gd name="connsiteX30-4413" fmla="*/ 918268 w 1432618"/>
              <a:gd name="connsiteY30-4414" fmla="*/ 3419475 h 3588041"/>
              <a:gd name="connsiteX31-4415" fmla="*/ 1016693 w 1432618"/>
              <a:gd name="connsiteY31-4416" fmla="*/ 3581400 h 3588041"/>
              <a:gd name="connsiteX0-4417" fmla="*/ 1016693 w 1432618"/>
              <a:gd name="connsiteY0-4418" fmla="*/ 3581400 h 3588041"/>
              <a:gd name="connsiteX1-4419" fmla="*/ 591243 w 1432618"/>
              <a:gd name="connsiteY1-4420" fmla="*/ 3587750 h 3588041"/>
              <a:gd name="connsiteX2-4421" fmla="*/ 394393 w 1432618"/>
              <a:gd name="connsiteY2-4422" fmla="*/ 3076575 h 3588041"/>
              <a:gd name="connsiteX3-4423" fmla="*/ 746818 w 1432618"/>
              <a:gd name="connsiteY3-4424" fmla="*/ 2381250 h 3588041"/>
              <a:gd name="connsiteX4-4425" fmla="*/ 560128 w 1432618"/>
              <a:gd name="connsiteY4-4426" fmla="*/ 1922145 h 3588041"/>
              <a:gd name="connsiteX5-4427" fmla="*/ 58 w 1432618"/>
              <a:gd name="connsiteY5-4428" fmla="*/ 1870710 h 3588041"/>
              <a:gd name="connsiteX6-4429" fmla="*/ 394393 w 1432618"/>
              <a:gd name="connsiteY6-4430" fmla="*/ 1743075 h 3588041"/>
              <a:gd name="connsiteX7-4431" fmla="*/ 642043 w 1432618"/>
              <a:gd name="connsiteY7-4432" fmla="*/ 1876425 h 3588041"/>
              <a:gd name="connsiteX8-4433" fmla="*/ 689668 w 1432618"/>
              <a:gd name="connsiteY8-4434" fmla="*/ 1647825 h 3588041"/>
              <a:gd name="connsiteX9-4435" fmla="*/ 823018 w 1432618"/>
              <a:gd name="connsiteY9-4436" fmla="*/ 1333500 h 3588041"/>
              <a:gd name="connsiteX10-4437" fmla="*/ 765868 w 1432618"/>
              <a:gd name="connsiteY10-4438" fmla="*/ 809625 h 3588041"/>
              <a:gd name="connsiteX11-4439" fmla="*/ 388043 w 1432618"/>
              <a:gd name="connsiteY11-4440" fmla="*/ 695325 h 3588041"/>
              <a:gd name="connsiteX12-4441" fmla="*/ 741262 w 1432618"/>
              <a:gd name="connsiteY12-4442" fmla="*/ 677068 h 3588041"/>
              <a:gd name="connsiteX13-4443" fmla="*/ 794443 w 1432618"/>
              <a:gd name="connsiteY13-4444" fmla="*/ 565150 h 3588041"/>
              <a:gd name="connsiteX14-4445" fmla="*/ 886518 w 1432618"/>
              <a:gd name="connsiteY14-4446" fmla="*/ 0 h 3588041"/>
              <a:gd name="connsiteX15-4447" fmla="*/ 857943 w 1432618"/>
              <a:gd name="connsiteY15-4448" fmla="*/ 679450 h 3588041"/>
              <a:gd name="connsiteX16-4449" fmla="*/ 921443 w 1432618"/>
              <a:gd name="connsiteY16-4450" fmla="*/ 1047750 h 3588041"/>
              <a:gd name="connsiteX17-4451" fmla="*/ 930968 w 1432618"/>
              <a:gd name="connsiteY17-4452" fmla="*/ 1295400 h 3588041"/>
              <a:gd name="connsiteX18-4453" fmla="*/ 1086543 w 1432618"/>
              <a:gd name="connsiteY18-4454" fmla="*/ 1187450 h 3588041"/>
              <a:gd name="connsiteX19-4455" fmla="*/ 1375468 w 1432618"/>
              <a:gd name="connsiteY19-4456" fmla="*/ 1171575 h 3588041"/>
              <a:gd name="connsiteX20-4457" fmla="*/ 1108768 w 1432618"/>
              <a:gd name="connsiteY20-4458" fmla="*/ 1254125 h 3588041"/>
              <a:gd name="connsiteX21-4459" fmla="*/ 889693 w 1432618"/>
              <a:gd name="connsiteY21-4460" fmla="*/ 1527175 h 3588041"/>
              <a:gd name="connsiteX22-4461" fmla="*/ 835718 w 1432618"/>
              <a:gd name="connsiteY22-4462" fmla="*/ 1895475 h 3588041"/>
              <a:gd name="connsiteX23-4463" fmla="*/ 1003993 w 1432618"/>
              <a:gd name="connsiteY23-4464" fmla="*/ 2308225 h 3588041"/>
              <a:gd name="connsiteX24-4465" fmla="*/ 896043 w 1432618"/>
              <a:gd name="connsiteY24-4466" fmla="*/ 2578100 h 3588041"/>
              <a:gd name="connsiteX25-4467" fmla="*/ 1213543 w 1432618"/>
              <a:gd name="connsiteY25-4468" fmla="*/ 2533650 h 3588041"/>
              <a:gd name="connsiteX26-4469" fmla="*/ 1432618 w 1432618"/>
              <a:gd name="connsiteY26-4470" fmla="*/ 2626519 h 3588041"/>
              <a:gd name="connsiteX27-4471" fmla="*/ 1188143 w 1432618"/>
              <a:gd name="connsiteY27-4472" fmla="*/ 2590800 h 3588041"/>
              <a:gd name="connsiteX28-4473" fmla="*/ 832543 w 1432618"/>
              <a:gd name="connsiteY28-4474" fmla="*/ 2733675 h 3588041"/>
              <a:gd name="connsiteX29-4475" fmla="*/ 689668 w 1432618"/>
              <a:gd name="connsiteY29-4476" fmla="*/ 3086100 h 3588041"/>
              <a:gd name="connsiteX30-4477" fmla="*/ 918268 w 1432618"/>
              <a:gd name="connsiteY30-4478" fmla="*/ 3419475 h 3588041"/>
              <a:gd name="connsiteX31-4479" fmla="*/ 1016693 w 1432618"/>
              <a:gd name="connsiteY31-4480" fmla="*/ 3581400 h 3588041"/>
              <a:gd name="connsiteX0-4481" fmla="*/ 1016693 w 1432618"/>
              <a:gd name="connsiteY0-4482" fmla="*/ 3581400 h 3588041"/>
              <a:gd name="connsiteX1-4483" fmla="*/ 591243 w 1432618"/>
              <a:gd name="connsiteY1-4484" fmla="*/ 3587750 h 3588041"/>
              <a:gd name="connsiteX2-4485" fmla="*/ 394393 w 1432618"/>
              <a:gd name="connsiteY2-4486" fmla="*/ 3076575 h 3588041"/>
              <a:gd name="connsiteX3-4487" fmla="*/ 746818 w 1432618"/>
              <a:gd name="connsiteY3-4488" fmla="*/ 2381250 h 3588041"/>
              <a:gd name="connsiteX4-4489" fmla="*/ 560128 w 1432618"/>
              <a:gd name="connsiteY4-4490" fmla="*/ 1922145 h 3588041"/>
              <a:gd name="connsiteX5-4491" fmla="*/ 58 w 1432618"/>
              <a:gd name="connsiteY5-4492" fmla="*/ 1870710 h 3588041"/>
              <a:gd name="connsiteX6-4493" fmla="*/ 394393 w 1432618"/>
              <a:gd name="connsiteY6-4494" fmla="*/ 1743075 h 3588041"/>
              <a:gd name="connsiteX7-4495" fmla="*/ 642043 w 1432618"/>
              <a:gd name="connsiteY7-4496" fmla="*/ 1876425 h 3588041"/>
              <a:gd name="connsiteX8-4497" fmla="*/ 689668 w 1432618"/>
              <a:gd name="connsiteY8-4498" fmla="*/ 1647825 h 3588041"/>
              <a:gd name="connsiteX9-4499" fmla="*/ 823018 w 1432618"/>
              <a:gd name="connsiteY9-4500" fmla="*/ 1333500 h 3588041"/>
              <a:gd name="connsiteX10-4501" fmla="*/ 765868 w 1432618"/>
              <a:gd name="connsiteY10-4502" fmla="*/ 809625 h 3588041"/>
              <a:gd name="connsiteX11-4503" fmla="*/ 388043 w 1432618"/>
              <a:gd name="connsiteY11-4504" fmla="*/ 695325 h 3588041"/>
              <a:gd name="connsiteX12-4505" fmla="*/ 741262 w 1432618"/>
              <a:gd name="connsiteY12-4506" fmla="*/ 677068 h 3588041"/>
              <a:gd name="connsiteX13-4507" fmla="*/ 789681 w 1432618"/>
              <a:gd name="connsiteY13-4508" fmla="*/ 441325 h 3588041"/>
              <a:gd name="connsiteX14-4509" fmla="*/ 886518 w 1432618"/>
              <a:gd name="connsiteY14-4510" fmla="*/ 0 h 3588041"/>
              <a:gd name="connsiteX15-4511" fmla="*/ 857943 w 1432618"/>
              <a:gd name="connsiteY15-4512" fmla="*/ 679450 h 3588041"/>
              <a:gd name="connsiteX16-4513" fmla="*/ 921443 w 1432618"/>
              <a:gd name="connsiteY16-4514" fmla="*/ 1047750 h 3588041"/>
              <a:gd name="connsiteX17-4515" fmla="*/ 930968 w 1432618"/>
              <a:gd name="connsiteY17-4516" fmla="*/ 1295400 h 3588041"/>
              <a:gd name="connsiteX18-4517" fmla="*/ 1086543 w 1432618"/>
              <a:gd name="connsiteY18-4518" fmla="*/ 1187450 h 3588041"/>
              <a:gd name="connsiteX19-4519" fmla="*/ 1375468 w 1432618"/>
              <a:gd name="connsiteY19-4520" fmla="*/ 1171575 h 3588041"/>
              <a:gd name="connsiteX20-4521" fmla="*/ 1108768 w 1432618"/>
              <a:gd name="connsiteY20-4522" fmla="*/ 1254125 h 3588041"/>
              <a:gd name="connsiteX21-4523" fmla="*/ 889693 w 1432618"/>
              <a:gd name="connsiteY21-4524" fmla="*/ 1527175 h 3588041"/>
              <a:gd name="connsiteX22-4525" fmla="*/ 835718 w 1432618"/>
              <a:gd name="connsiteY22-4526" fmla="*/ 1895475 h 3588041"/>
              <a:gd name="connsiteX23-4527" fmla="*/ 1003993 w 1432618"/>
              <a:gd name="connsiteY23-4528" fmla="*/ 2308225 h 3588041"/>
              <a:gd name="connsiteX24-4529" fmla="*/ 896043 w 1432618"/>
              <a:gd name="connsiteY24-4530" fmla="*/ 2578100 h 3588041"/>
              <a:gd name="connsiteX25-4531" fmla="*/ 1213543 w 1432618"/>
              <a:gd name="connsiteY25-4532" fmla="*/ 2533650 h 3588041"/>
              <a:gd name="connsiteX26-4533" fmla="*/ 1432618 w 1432618"/>
              <a:gd name="connsiteY26-4534" fmla="*/ 2626519 h 3588041"/>
              <a:gd name="connsiteX27-4535" fmla="*/ 1188143 w 1432618"/>
              <a:gd name="connsiteY27-4536" fmla="*/ 2590800 h 3588041"/>
              <a:gd name="connsiteX28-4537" fmla="*/ 832543 w 1432618"/>
              <a:gd name="connsiteY28-4538" fmla="*/ 2733675 h 3588041"/>
              <a:gd name="connsiteX29-4539" fmla="*/ 689668 w 1432618"/>
              <a:gd name="connsiteY29-4540" fmla="*/ 3086100 h 3588041"/>
              <a:gd name="connsiteX30-4541" fmla="*/ 918268 w 1432618"/>
              <a:gd name="connsiteY30-4542" fmla="*/ 3419475 h 3588041"/>
              <a:gd name="connsiteX31-4543" fmla="*/ 1016693 w 1432618"/>
              <a:gd name="connsiteY31-4544" fmla="*/ 3581400 h 3588041"/>
              <a:gd name="connsiteX0-4545" fmla="*/ 1016693 w 1432618"/>
              <a:gd name="connsiteY0-4546" fmla="*/ 3581400 h 3588041"/>
              <a:gd name="connsiteX1-4547" fmla="*/ 591243 w 1432618"/>
              <a:gd name="connsiteY1-4548" fmla="*/ 3587750 h 3588041"/>
              <a:gd name="connsiteX2-4549" fmla="*/ 394393 w 1432618"/>
              <a:gd name="connsiteY2-4550" fmla="*/ 3076575 h 3588041"/>
              <a:gd name="connsiteX3-4551" fmla="*/ 746818 w 1432618"/>
              <a:gd name="connsiteY3-4552" fmla="*/ 2381250 h 3588041"/>
              <a:gd name="connsiteX4-4553" fmla="*/ 560128 w 1432618"/>
              <a:gd name="connsiteY4-4554" fmla="*/ 1922145 h 3588041"/>
              <a:gd name="connsiteX5-4555" fmla="*/ 58 w 1432618"/>
              <a:gd name="connsiteY5-4556" fmla="*/ 1870710 h 3588041"/>
              <a:gd name="connsiteX6-4557" fmla="*/ 394393 w 1432618"/>
              <a:gd name="connsiteY6-4558" fmla="*/ 1743075 h 3588041"/>
              <a:gd name="connsiteX7-4559" fmla="*/ 642043 w 1432618"/>
              <a:gd name="connsiteY7-4560" fmla="*/ 1876425 h 3588041"/>
              <a:gd name="connsiteX8-4561" fmla="*/ 689668 w 1432618"/>
              <a:gd name="connsiteY8-4562" fmla="*/ 1647825 h 3588041"/>
              <a:gd name="connsiteX9-4563" fmla="*/ 823018 w 1432618"/>
              <a:gd name="connsiteY9-4564" fmla="*/ 1333500 h 3588041"/>
              <a:gd name="connsiteX10-4565" fmla="*/ 765868 w 1432618"/>
              <a:gd name="connsiteY10-4566" fmla="*/ 809625 h 3588041"/>
              <a:gd name="connsiteX11-4567" fmla="*/ 388043 w 1432618"/>
              <a:gd name="connsiteY11-4568" fmla="*/ 695325 h 3588041"/>
              <a:gd name="connsiteX12-4569" fmla="*/ 762694 w 1432618"/>
              <a:gd name="connsiteY12-4570" fmla="*/ 703262 h 3588041"/>
              <a:gd name="connsiteX13-4571" fmla="*/ 789681 w 1432618"/>
              <a:gd name="connsiteY13-4572" fmla="*/ 441325 h 3588041"/>
              <a:gd name="connsiteX14-4573" fmla="*/ 886518 w 1432618"/>
              <a:gd name="connsiteY14-4574" fmla="*/ 0 h 3588041"/>
              <a:gd name="connsiteX15-4575" fmla="*/ 857943 w 1432618"/>
              <a:gd name="connsiteY15-4576" fmla="*/ 679450 h 3588041"/>
              <a:gd name="connsiteX16-4577" fmla="*/ 921443 w 1432618"/>
              <a:gd name="connsiteY16-4578" fmla="*/ 1047750 h 3588041"/>
              <a:gd name="connsiteX17-4579" fmla="*/ 930968 w 1432618"/>
              <a:gd name="connsiteY17-4580" fmla="*/ 1295400 h 3588041"/>
              <a:gd name="connsiteX18-4581" fmla="*/ 1086543 w 1432618"/>
              <a:gd name="connsiteY18-4582" fmla="*/ 1187450 h 3588041"/>
              <a:gd name="connsiteX19-4583" fmla="*/ 1375468 w 1432618"/>
              <a:gd name="connsiteY19-4584" fmla="*/ 1171575 h 3588041"/>
              <a:gd name="connsiteX20-4585" fmla="*/ 1108768 w 1432618"/>
              <a:gd name="connsiteY20-4586" fmla="*/ 1254125 h 3588041"/>
              <a:gd name="connsiteX21-4587" fmla="*/ 889693 w 1432618"/>
              <a:gd name="connsiteY21-4588" fmla="*/ 1527175 h 3588041"/>
              <a:gd name="connsiteX22-4589" fmla="*/ 835718 w 1432618"/>
              <a:gd name="connsiteY22-4590" fmla="*/ 1895475 h 3588041"/>
              <a:gd name="connsiteX23-4591" fmla="*/ 1003993 w 1432618"/>
              <a:gd name="connsiteY23-4592" fmla="*/ 2308225 h 3588041"/>
              <a:gd name="connsiteX24-4593" fmla="*/ 896043 w 1432618"/>
              <a:gd name="connsiteY24-4594" fmla="*/ 2578100 h 3588041"/>
              <a:gd name="connsiteX25-4595" fmla="*/ 1213543 w 1432618"/>
              <a:gd name="connsiteY25-4596" fmla="*/ 2533650 h 3588041"/>
              <a:gd name="connsiteX26-4597" fmla="*/ 1432618 w 1432618"/>
              <a:gd name="connsiteY26-4598" fmla="*/ 2626519 h 3588041"/>
              <a:gd name="connsiteX27-4599" fmla="*/ 1188143 w 1432618"/>
              <a:gd name="connsiteY27-4600" fmla="*/ 2590800 h 3588041"/>
              <a:gd name="connsiteX28-4601" fmla="*/ 832543 w 1432618"/>
              <a:gd name="connsiteY28-4602" fmla="*/ 2733675 h 3588041"/>
              <a:gd name="connsiteX29-4603" fmla="*/ 689668 w 1432618"/>
              <a:gd name="connsiteY29-4604" fmla="*/ 3086100 h 3588041"/>
              <a:gd name="connsiteX30-4605" fmla="*/ 918268 w 1432618"/>
              <a:gd name="connsiteY30-4606" fmla="*/ 3419475 h 3588041"/>
              <a:gd name="connsiteX31-4607" fmla="*/ 1016693 w 1432618"/>
              <a:gd name="connsiteY31-4608" fmla="*/ 3581400 h 3588041"/>
              <a:gd name="connsiteX0-4609" fmla="*/ 1016693 w 1432618"/>
              <a:gd name="connsiteY0-4610" fmla="*/ 3581400 h 3588041"/>
              <a:gd name="connsiteX1-4611" fmla="*/ 591243 w 1432618"/>
              <a:gd name="connsiteY1-4612" fmla="*/ 3587750 h 3588041"/>
              <a:gd name="connsiteX2-4613" fmla="*/ 394393 w 1432618"/>
              <a:gd name="connsiteY2-4614" fmla="*/ 3076575 h 3588041"/>
              <a:gd name="connsiteX3-4615" fmla="*/ 746818 w 1432618"/>
              <a:gd name="connsiteY3-4616" fmla="*/ 2381250 h 3588041"/>
              <a:gd name="connsiteX4-4617" fmla="*/ 560128 w 1432618"/>
              <a:gd name="connsiteY4-4618" fmla="*/ 1922145 h 3588041"/>
              <a:gd name="connsiteX5-4619" fmla="*/ 58 w 1432618"/>
              <a:gd name="connsiteY5-4620" fmla="*/ 1870710 h 3588041"/>
              <a:gd name="connsiteX6-4621" fmla="*/ 394393 w 1432618"/>
              <a:gd name="connsiteY6-4622" fmla="*/ 1743075 h 3588041"/>
              <a:gd name="connsiteX7-4623" fmla="*/ 642043 w 1432618"/>
              <a:gd name="connsiteY7-4624" fmla="*/ 1876425 h 3588041"/>
              <a:gd name="connsiteX8-4625" fmla="*/ 689668 w 1432618"/>
              <a:gd name="connsiteY8-4626" fmla="*/ 1647825 h 3588041"/>
              <a:gd name="connsiteX9-4627" fmla="*/ 823018 w 1432618"/>
              <a:gd name="connsiteY9-4628" fmla="*/ 1333500 h 3588041"/>
              <a:gd name="connsiteX10-4629" fmla="*/ 765868 w 1432618"/>
              <a:gd name="connsiteY10-4630" fmla="*/ 809625 h 3588041"/>
              <a:gd name="connsiteX11-4631" fmla="*/ 388043 w 1432618"/>
              <a:gd name="connsiteY11-4632" fmla="*/ 695325 h 3588041"/>
              <a:gd name="connsiteX12-4633" fmla="*/ 762694 w 1432618"/>
              <a:gd name="connsiteY12-4634" fmla="*/ 703262 h 3588041"/>
              <a:gd name="connsiteX13-4635" fmla="*/ 789681 w 1432618"/>
              <a:gd name="connsiteY13-4636" fmla="*/ 441325 h 3588041"/>
              <a:gd name="connsiteX14-4637" fmla="*/ 886518 w 1432618"/>
              <a:gd name="connsiteY14-4638" fmla="*/ 0 h 3588041"/>
              <a:gd name="connsiteX15-4639" fmla="*/ 857943 w 1432618"/>
              <a:gd name="connsiteY15-4640" fmla="*/ 679450 h 3588041"/>
              <a:gd name="connsiteX16-4641" fmla="*/ 921443 w 1432618"/>
              <a:gd name="connsiteY16-4642" fmla="*/ 1047750 h 3588041"/>
              <a:gd name="connsiteX17-4643" fmla="*/ 930968 w 1432618"/>
              <a:gd name="connsiteY17-4644" fmla="*/ 1295400 h 3588041"/>
              <a:gd name="connsiteX18-4645" fmla="*/ 1086543 w 1432618"/>
              <a:gd name="connsiteY18-4646" fmla="*/ 1187450 h 3588041"/>
              <a:gd name="connsiteX19-4647" fmla="*/ 1375468 w 1432618"/>
              <a:gd name="connsiteY19-4648" fmla="*/ 1171575 h 3588041"/>
              <a:gd name="connsiteX20-4649" fmla="*/ 1108768 w 1432618"/>
              <a:gd name="connsiteY20-4650" fmla="*/ 1254125 h 3588041"/>
              <a:gd name="connsiteX21-4651" fmla="*/ 889693 w 1432618"/>
              <a:gd name="connsiteY21-4652" fmla="*/ 1527175 h 3588041"/>
              <a:gd name="connsiteX22-4653" fmla="*/ 835718 w 1432618"/>
              <a:gd name="connsiteY22-4654" fmla="*/ 1895475 h 3588041"/>
              <a:gd name="connsiteX23-4655" fmla="*/ 1003993 w 1432618"/>
              <a:gd name="connsiteY23-4656" fmla="*/ 2308225 h 3588041"/>
              <a:gd name="connsiteX24-4657" fmla="*/ 896043 w 1432618"/>
              <a:gd name="connsiteY24-4658" fmla="*/ 2578100 h 3588041"/>
              <a:gd name="connsiteX25-4659" fmla="*/ 1213543 w 1432618"/>
              <a:gd name="connsiteY25-4660" fmla="*/ 2533650 h 3588041"/>
              <a:gd name="connsiteX26-4661" fmla="*/ 1432618 w 1432618"/>
              <a:gd name="connsiteY26-4662" fmla="*/ 2626519 h 3588041"/>
              <a:gd name="connsiteX27-4663" fmla="*/ 1188143 w 1432618"/>
              <a:gd name="connsiteY27-4664" fmla="*/ 2590800 h 3588041"/>
              <a:gd name="connsiteX28-4665" fmla="*/ 832543 w 1432618"/>
              <a:gd name="connsiteY28-4666" fmla="*/ 2733675 h 3588041"/>
              <a:gd name="connsiteX29-4667" fmla="*/ 689668 w 1432618"/>
              <a:gd name="connsiteY29-4668" fmla="*/ 3086100 h 3588041"/>
              <a:gd name="connsiteX30-4669" fmla="*/ 918268 w 1432618"/>
              <a:gd name="connsiteY30-4670" fmla="*/ 3419475 h 3588041"/>
              <a:gd name="connsiteX31-4671" fmla="*/ 1016693 w 1432618"/>
              <a:gd name="connsiteY31-4672" fmla="*/ 3581400 h 3588041"/>
              <a:gd name="connsiteX0-4673" fmla="*/ 1016693 w 1432618"/>
              <a:gd name="connsiteY0-4674" fmla="*/ 3581400 h 3588041"/>
              <a:gd name="connsiteX1-4675" fmla="*/ 591243 w 1432618"/>
              <a:gd name="connsiteY1-4676" fmla="*/ 3587750 h 3588041"/>
              <a:gd name="connsiteX2-4677" fmla="*/ 394393 w 1432618"/>
              <a:gd name="connsiteY2-4678" fmla="*/ 3076575 h 3588041"/>
              <a:gd name="connsiteX3-4679" fmla="*/ 746818 w 1432618"/>
              <a:gd name="connsiteY3-4680" fmla="*/ 2381250 h 3588041"/>
              <a:gd name="connsiteX4-4681" fmla="*/ 560128 w 1432618"/>
              <a:gd name="connsiteY4-4682" fmla="*/ 1922145 h 3588041"/>
              <a:gd name="connsiteX5-4683" fmla="*/ 58 w 1432618"/>
              <a:gd name="connsiteY5-4684" fmla="*/ 1870710 h 3588041"/>
              <a:gd name="connsiteX6-4685" fmla="*/ 394393 w 1432618"/>
              <a:gd name="connsiteY6-4686" fmla="*/ 1743075 h 3588041"/>
              <a:gd name="connsiteX7-4687" fmla="*/ 642043 w 1432618"/>
              <a:gd name="connsiteY7-4688" fmla="*/ 1876425 h 3588041"/>
              <a:gd name="connsiteX8-4689" fmla="*/ 689668 w 1432618"/>
              <a:gd name="connsiteY8-4690" fmla="*/ 1647825 h 3588041"/>
              <a:gd name="connsiteX9-4691" fmla="*/ 823018 w 1432618"/>
              <a:gd name="connsiteY9-4692" fmla="*/ 1333500 h 3588041"/>
              <a:gd name="connsiteX10-4693" fmla="*/ 765868 w 1432618"/>
              <a:gd name="connsiteY10-4694" fmla="*/ 809625 h 3588041"/>
              <a:gd name="connsiteX11-4695" fmla="*/ 388043 w 1432618"/>
              <a:gd name="connsiteY11-4696" fmla="*/ 695325 h 3588041"/>
              <a:gd name="connsiteX12-4697" fmla="*/ 762694 w 1432618"/>
              <a:gd name="connsiteY12-4698" fmla="*/ 703262 h 3588041"/>
              <a:gd name="connsiteX13-4699" fmla="*/ 789681 w 1432618"/>
              <a:gd name="connsiteY13-4700" fmla="*/ 441325 h 3588041"/>
              <a:gd name="connsiteX14-4701" fmla="*/ 886518 w 1432618"/>
              <a:gd name="connsiteY14-4702" fmla="*/ 0 h 3588041"/>
              <a:gd name="connsiteX15-4703" fmla="*/ 857943 w 1432618"/>
              <a:gd name="connsiteY15-4704" fmla="*/ 679450 h 3588041"/>
              <a:gd name="connsiteX16-4705" fmla="*/ 921443 w 1432618"/>
              <a:gd name="connsiteY16-4706" fmla="*/ 1047750 h 3588041"/>
              <a:gd name="connsiteX17-4707" fmla="*/ 930968 w 1432618"/>
              <a:gd name="connsiteY17-4708" fmla="*/ 1295400 h 3588041"/>
              <a:gd name="connsiteX18-4709" fmla="*/ 1086543 w 1432618"/>
              <a:gd name="connsiteY18-4710" fmla="*/ 1187450 h 3588041"/>
              <a:gd name="connsiteX19-4711" fmla="*/ 1375468 w 1432618"/>
              <a:gd name="connsiteY19-4712" fmla="*/ 1171575 h 3588041"/>
              <a:gd name="connsiteX20-4713" fmla="*/ 1108768 w 1432618"/>
              <a:gd name="connsiteY20-4714" fmla="*/ 1254125 h 3588041"/>
              <a:gd name="connsiteX21-4715" fmla="*/ 889693 w 1432618"/>
              <a:gd name="connsiteY21-4716" fmla="*/ 1527175 h 3588041"/>
              <a:gd name="connsiteX22-4717" fmla="*/ 835718 w 1432618"/>
              <a:gd name="connsiteY22-4718" fmla="*/ 1895475 h 3588041"/>
              <a:gd name="connsiteX23-4719" fmla="*/ 1003993 w 1432618"/>
              <a:gd name="connsiteY23-4720" fmla="*/ 2308225 h 3588041"/>
              <a:gd name="connsiteX24-4721" fmla="*/ 896043 w 1432618"/>
              <a:gd name="connsiteY24-4722" fmla="*/ 2578100 h 3588041"/>
              <a:gd name="connsiteX25-4723" fmla="*/ 1213543 w 1432618"/>
              <a:gd name="connsiteY25-4724" fmla="*/ 2533650 h 3588041"/>
              <a:gd name="connsiteX26-4725" fmla="*/ 1432618 w 1432618"/>
              <a:gd name="connsiteY26-4726" fmla="*/ 2626519 h 3588041"/>
              <a:gd name="connsiteX27-4727" fmla="*/ 1188143 w 1432618"/>
              <a:gd name="connsiteY27-4728" fmla="*/ 2590800 h 3588041"/>
              <a:gd name="connsiteX28-4729" fmla="*/ 832543 w 1432618"/>
              <a:gd name="connsiteY28-4730" fmla="*/ 2733675 h 3588041"/>
              <a:gd name="connsiteX29-4731" fmla="*/ 689668 w 1432618"/>
              <a:gd name="connsiteY29-4732" fmla="*/ 3086100 h 3588041"/>
              <a:gd name="connsiteX30-4733" fmla="*/ 918268 w 1432618"/>
              <a:gd name="connsiteY30-4734" fmla="*/ 3419475 h 3588041"/>
              <a:gd name="connsiteX31-4735" fmla="*/ 1016693 w 1432618"/>
              <a:gd name="connsiteY31-4736" fmla="*/ 3581400 h 3588041"/>
              <a:gd name="connsiteX0-4737" fmla="*/ 1016693 w 1432618"/>
              <a:gd name="connsiteY0-4738" fmla="*/ 3581400 h 3588041"/>
              <a:gd name="connsiteX1-4739" fmla="*/ 591243 w 1432618"/>
              <a:gd name="connsiteY1-4740" fmla="*/ 3587750 h 3588041"/>
              <a:gd name="connsiteX2-4741" fmla="*/ 394393 w 1432618"/>
              <a:gd name="connsiteY2-4742" fmla="*/ 3076575 h 3588041"/>
              <a:gd name="connsiteX3-4743" fmla="*/ 746818 w 1432618"/>
              <a:gd name="connsiteY3-4744" fmla="*/ 2381250 h 3588041"/>
              <a:gd name="connsiteX4-4745" fmla="*/ 560128 w 1432618"/>
              <a:gd name="connsiteY4-4746" fmla="*/ 1922145 h 3588041"/>
              <a:gd name="connsiteX5-4747" fmla="*/ 58 w 1432618"/>
              <a:gd name="connsiteY5-4748" fmla="*/ 1870710 h 3588041"/>
              <a:gd name="connsiteX6-4749" fmla="*/ 394393 w 1432618"/>
              <a:gd name="connsiteY6-4750" fmla="*/ 1743075 h 3588041"/>
              <a:gd name="connsiteX7-4751" fmla="*/ 642043 w 1432618"/>
              <a:gd name="connsiteY7-4752" fmla="*/ 1876425 h 3588041"/>
              <a:gd name="connsiteX8-4753" fmla="*/ 689668 w 1432618"/>
              <a:gd name="connsiteY8-4754" fmla="*/ 1647825 h 3588041"/>
              <a:gd name="connsiteX9-4755" fmla="*/ 823018 w 1432618"/>
              <a:gd name="connsiteY9-4756" fmla="*/ 1333500 h 3588041"/>
              <a:gd name="connsiteX10-4757" fmla="*/ 765868 w 1432618"/>
              <a:gd name="connsiteY10-4758" fmla="*/ 809625 h 3588041"/>
              <a:gd name="connsiteX11-4759" fmla="*/ 388043 w 1432618"/>
              <a:gd name="connsiteY11-4760" fmla="*/ 695325 h 3588041"/>
              <a:gd name="connsiteX12-4761" fmla="*/ 781744 w 1432618"/>
              <a:gd name="connsiteY12-4762" fmla="*/ 724693 h 3588041"/>
              <a:gd name="connsiteX13-4763" fmla="*/ 789681 w 1432618"/>
              <a:gd name="connsiteY13-4764" fmla="*/ 441325 h 3588041"/>
              <a:gd name="connsiteX14-4765" fmla="*/ 886518 w 1432618"/>
              <a:gd name="connsiteY14-4766" fmla="*/ 0 h 3588041"/>
              <a:gd name="connsiteX15-4767" fmla="*/ 857943 w 1432618"/>
              <a:gd name="connsiteY15-4768" fmla="*/ 679450 h 3588041"/>
              <a:gd name="connsiteX16-4769" fmla="*/ 921443 w 1432618"/>
              <a:gd name="connsiteY16-4770" fmla="*/ 1047750 h 3588041"/>
              <a:gd name="connsiteX17-4771" fmla="*/ 930968 w 1432618"/>
              <a:gd name="connsiteY17-4772" fmla="*/ 1295400 h 3588041"/>
              <a:gd name="connsiteX18-4773" fmla="*/ 1086543 w 1432618"/>
              <a:gd name="connsiteY18-4774" fmla="*/ 1187450 h 3588041"/>
              <a:gd name="connsiteX19-4775" fmla="*/ 1375468 w 1432618"/>
              <a:gd name="connsiteY19-4776" fmla="*/ 1171575 h 3588041"/>
              <a:gd name="connsiteX20-4777" fmla="*/ 1108768 w 1432618"/>
              <a:gd name="connsiteY20-4778" fmla="*/ 1254125 h 3588041"/>
              <a:gd name="connsiteX21-4779" fmla="*/ 889693 w 1432618"/>
              <a:gd name="connsiteY21-4780" fmla="*/ 1527175 h 3588041"/>
              <a:gd name="connsiteX22-4781" fmla="*/ 835718 w 1432618"/>
              <a:gd name="connsiteY22-4782" fmla="*/ 1895475 h 3588041"/>
              <a:gd name="connsiteX23-4783" fmla="*/ 1003993 w 1432618"/>
              <a:gd name="connsiteY23-4784" fmla="*/ 2308225 h 3588041"/>
              <a:gd name="connsiteX24-4785" fmla="*/ 896043 w 1432618"/>
              <a:gd name="connsiteY24-4786" fmla="*/ 2578100 h 3588041"/>
              <a:gd name="connsiteX25-4787" fmla="*/ 1213543 w 1432618"/>
              <a:gd name="connsiteY25-4788" fmla="*/ 2533650 h 3588041"/>
              <a:gd name="connsiteX26-4789" fmla="*/ 1432618 w 1432618"/>
              <a:gd name="connsiteY26-4790" fmla="*/ 2626519 h 3588041"/>
              <a:gd name="connsiteX27-4791" fmla="*/ 1188143 w 1432618"/>
              <a:gd name="connsiteY27-4792" fmla="*/ 2590800 h 3588041"/>
              <a:gd name="connsiteX28-4793" fmla="*/ 832543 w 1432618"/>
              <a:gd name="connsiteY28-4794" fmla="*/ 2733675 h 3588041"/>
              <a:gd name="connsiteX29-4795" fmla="*/ 689668 w 1432618"/>
              <a:gd name="connsiteY29-4796" fmla="*/ 3086100 h 3588041"/>
              <a:gd name="connsiteX30-4797" fmla="*/ 918268 w 1432618"/>
              <a:gd name="connsiteY30-4798" fmla="*/ 3419475 h 3588041"/>
              <a:gd name="connsiteX31-4799" fmla="*/ 1016693 w 1432618"/>
              <a:gd name="connsiteY31-4800" fmla="*/ 3581400 h 3588041"/>
              <a:gd name="connsiteX0-4801" fmla="*/ 1016693 w 1432618"/>
              <a:gd name="connsiteY0-4802" fmla="*/ 3581400 h 3588041"/>
              <a:gd name="connsiteX1-4803" fmla="*/ 591243 w 1432618"/>
              <a:gd name="connsiteY1-4804" fmla="*/ 3587750 h 3588041"/>
              <a:gd name="connsiteX2-4805" fmla="*/ 394393 w 1432618"/>
              <a:gd name="connsiteY2-4806" fmla="*/ 3076575 h 3588041"/>
              <a:gd name="connsiteX3-4807" fmla="*/ 746818 w 1432618"/>
              <a:gd name="connsiteY3-4808" fmla="*/ 2381250 h 3588041"/>
              <a:gd name="connsiteX4-4809" fmla="*/ 560128 w 1432618"/>
              <a:gd name="connsiteY4-4810" fmla="*/ 1922145 h 3588041"/>
              <a:gd name="connsiteX5-4811" fmla="*/ 58 w 1432618"/>
              <a:gd name="connsiteY5-4812" fmla="*/ 1870710 h 3588041"/>
              <a:gd name="connsiteX6-4813" fmla="*/ 394393 w 1432618"/>
              <a:gd name="connsiteY6-4814" fmla="*/ 1743075 h 3588041"/>
              <a:gd name="connsiteX7-4815" fmla="*/ 642043 w 1432618"/>
              <a:gd name="connsiteY7-4816" fmla="*/ 1876425 h 3588041"/>
              <a:gd name="connsiteX8-4817" fmla="*/ 689668 w 1432618"/>
              <a:gd name="connsiteY8-4818" fmla="*/ 1647825 h 3588041"/>
              <a:gd name="connsiteX9-4819" fmla="*/ 823018 w 1432618"/>
              <a:gd name="connsiteY9-4820" fmla="*/ 1333500 h 3588041"/>
              <a:gd name="connsiteX10-4821" fmla="*/ 765868 w 1432618"/>
              <a:gd name="connsiteY10-4822" fmla="*/ 809625 h 3588041"/>
              <a:gd name="connsiteX11-4823" fmla="*/ 388043 w 1432618"/>
              <a:gd name="connsiteY11-4824" fmla="*/ 695325 h 3588041"/>
              <a:gd name="connsiteX12-4825" fmla="*/ 781744 w 1432618"/>
              <a:gd name="connsiteY12-4826" fmla="*/ 724693 h 3588041"/>
              <a:gd name="connsiteX13-4827" fmla="*/ 789681 w 1432618"/>
              <a:gd name="connsiteY13-4828" fmla="*/ 441325 h 3588041"/>
              <a:gd name="connsiteX14-4829" fmla="*/ 886518 w 1432618"/>
              <a:gd name="connsiteY14-4830" fmla="*/ 0 h 3588041"/>
              <a:gd name="connsiteX15-4831" fmla="*/ 857943 w 1432618"/>
              <a:gd name="connsiteY15-4832" fmla="*/ 679450 h 3588041"/>
              <a:gd name="connsiteX16-4833" fmla="*/ 921443 w 1432618"/>
              <a:gd name="connsiteY16-4834" fmla="*/ 1047750 h 3588041"/>
              <a:gd name="connsiteX17-4835" fmla="*/ 930968 w 1432618"/>
              <a:gd name="connsiteY17-4836" fmla="*/ 1295400 h 3588041"/>
              <a:gd name="connsiteX18-4837" fmla="*/ 1086543 w 1432618"/>
              <a:gd name="connsiteY18-4838" fmla="*/ 1187450 h 3588041"/>
              <a:gd name="connsiteX19-4839" fmla="*/ 1375468 w 1432618"/>
              <a:gd name="connsiteY19-4840" fmla="*/ 1171575 h 3588041"/>
              <a:gd name="connsiteX20-4841" fmla="*/ 1108768 w 1432618"/>
              <a:gd name="connsiteY20-4842" fmla="*/ 1254125 h 3588041"/>
              <a:gd name="connsiteX21-4843" fmla="*/ 889693 w 1432618"/>
              <a:gd name="connsiteY21-4844" fmla="*/ 1527175 h 3588041"/>
              <a:gd name="connsiteX22-4845" fmla="*/ 835718 w 1432618"/>
              <a:gd name="connsiteY22-4846" fmla="*/ 1895475 h 3588041"/>
              <a:gd name="connsiteX23-4847" fmla="*/ 1003993 w 1432618"/>
              <a:gd name="connsiteY23-4848" fmla="*/ 2308225 h 3588041"/>
              <a:gd name="connsiteX24-4849" fmla="*/ 896043 w 1432618"/>
              <a:gd name="connsiteY24-4850" fmla="*/ 2578100 h 3588041"/>
              <a:gd name="connsiteX25-4851" fmla="*/ 1213543 w 1432618"/>
              <a:gd name="connsiteY25-4852" fmla="*/ 2533650 h 3588041"/>
              <a:gd name="connsiteX26-4853" fmla="*/ 1432618 w 1432618"/>
              <a:gd name="connsiteY26-4854" fmla="*/ 2626519 h 3588041"/>
              <a:gd name="connsiteX27-4855" fmla="*/ 1188143 w 1432618"/>
              <a:gd name="connsiteY27-4856" fmla="*/ 2590800 h 3588041"/>
              <a:gd name="connsiteX28-4857" fmla="*/ 832543 w 1432618"/>
              <a:gd name="connsiteY28-4858" fmla="*/ 2733675 h 3588041"/>
              <a:gd name="connsiteX29-4859" fmla="*/ 689668 w 1432618"/>
              <a:gd name="connsiteY29-4860" fmla="*/ 3086100 h 3588041"/>
              <a:gd name="connsiteX30-4861" fmla="*/ 918268 w 1432618"/>
              <a:gd name="connsiteY30-4862" fmla="*/ 3419475 h 3588041"/>
              <a:gd name="connsiteX31-4863" fmla="*/ 1016693 w 1432618"/>
              <a:gd name="connsiteY31-4864" fmla="*/ 3581400 h 3588041"/>
              <a:gd name="connsiteX0-4865" fmla="*/ 1016693 w 1432618"/>
              <a:gd name="connsiteY0-4866" fmla="*/ 3581400 h 3588041"/>
              <a:gd name="connsiteX1-4867" fmla="*/ 591243 w 1432618"/>
              <a:gd name="connsiteY1-4868" fmla="*/ 3587750 h 3588041"/>
              <a:gd name="connsiteX2-4869" fmla="*/ 394393 w 1432618"/>
              <a:gd name="connsiteY2-4870" fmla="*/ 3076575 h 3588041"/>
              <a:gd name="connsiteX3-4871" fmla="*/ 746818 w 1432618"/>
              <a:gd name="connsiteY3-4872" fmla="*/ 2381250 h 3588041"/>
              <a:gd name="connsiteX4-4873" fmla="*/ 560128 w 1432618"/>
              <a:gd name="connsiteY4-4874" fmla="*/ 1922145 h 3588041"/>
              <a:gd name="connsiteX5-4875" fmla="*/ 58 w 1432618"/>
              <a:gd name="connsiteY5-4876" fmla="*/ 1870710 h 3588041"/>
              <a:gd name="connsiteX6-4877" fmla="*/ 394393 w 1432618"/>
              <a:gd name="connsiteY6-4878" fmla="*/ 1743075 h 3588041"/>
              <a:gd name="connsiteX7-4879" fmla="*/ 642043 w 1432618"/>
              <a:gd name="connsiteY7-4880" fmla="*/ 1876425 h 3588041"/>
              <a:gd name="connsiteX8-4881" fmla="*/ 689668 w 1432618"/>
              <a:gd name="connsiteY8-4882" fmla="*/ 1647825 h 3588041"/>
              <a:gd name="connsiteX9-4883" fmla="*/ 823018 w 1432618"/>
              <a:gd name="connsiteY9-4884" fmla="*/ 1333500 h 3588041"/>
              <a:gd name="connsiteX10-4885" fmla="*/ 765868 w 1432618"/>
              <a:gd name="connsiteY10-4886" fmla="*/ 809625 h 3588041"/>
              <a:gd name="connsiteX11-4887" fmla="*/ 388043 w 1432618"/>
              <a:gd name="connsiteY11-4888" fmla="*/ 695325 h 3588041"/>
              <a:gd name="connsiteX12-4889" fmla="*/ 781744 w 1432618"/>
              <a:gd name="connsiteY12-4890" fmla="*/ 724693 h 3588041"/>
              <a:gd name="connsiteX13-4891" fmla="*/ 799206 w 1432618"/>
              <a:gd name="connsiteY13-4892" fmla="*/ 441325 h 3588041"/>
              <a:gd name="connsiteX14-4893" fmla="*/ 886518 w 1432618"/>
              <a:gd name="connsiteY14-4894" fmla="*/ 0 h 3588041"/>
              <a:gd name="connsiteX15-4895" fmla="*/ 857943 w 1432618"/>
              <a:gd name="connsiteY15-4896" fmla="*/ 679450 h 3588041"/>
              <a:gd name="connsiteX16-4897" fmla="*/ 921443 w 1432618"/>
              <a:gd name="connsiteY16-4898" fmla="*/ 1047750 h 3588041"/>
              <a:gd name="connsiteX17-4899" fmla="*/ 930968 w 1432618"/>
              <a:gd name="connsiteY17-4900" fmla="*/ 1295400 h 3588041"/>
              <a:gd name="connsiteX18-4901" fmla="*/ 1086543 w 1432618"/>
              <a:gd name="connsiteY18-4902" fmla="*/ 1187450 h 3588041"/>
              <a:gd name="connsiteX19-4903" fmla="*/ 1375468 w 1432618"/>
              <a:gd name="connsiteY19-4904" fmla="*/ 1171575 h 3588041"/>
              <a:gd name="connsiteX20-4905" fmla="*/ 1108768 w 1432618"/>
              <a:gd name="connsiteY20-4906" fmla="*/ 1254125 h 3588041"/>
              <a:gd name="connsiteX21-4907" fmla="*/ 889693 w 1432618"/>
              <a:gd name="connsiteY21-4908" fmla="*/ 1527175 h 3588041"/>
              <a:gd name="connsiteX22-4909" fmla="*/ 835718 w 1432618"/>
              <a:gd name="connsiteY22-4910" fmla="*/ 1895475 h 3588041"/>
              <a:gd name="connsiteX23-4911" fmla="*/ 1003993 w 1432618"/>
              <a:gd name="connsiteY23-4912" fmla="*/ 2308225 h 3588041"/>
              <a:gd name="connsiteX24-4913" fmla="*/ 896043 w 1432618"/>
              <a:gd name="connsiteY24-4914" fmla="*/ 2578100 h 3588041"/>
              <a:gd name="connsiteX25-4915" fmla="*/ 1213543 w 1432618"/>
              <a:gd name="connsiteY25-4916" fmla="*/ 2533650 h 3588041"/>
              <a:gd name="connsiteX26-4917" fmla="*/ 1432618 w 1432618"/>
              <a:gd name="connsiteY26-4918" fmla="*/ 2626519 h 3588041"/>
              <a:gd name="connsiteX27-4919" fmla="*/ 1188143 w 1432618"/>
              <a:gd name="connsiteY27-4920" fmla="*/ 2590800 h 3588041"/>
              <a:gd name="connsiteX28-4921" fmla="*/ 832543 w 1432618"/>
              <a:gd name="connsiteY28-4922" fmla="*/ 2733675 h 3588041"/>
              <a:gd name="connsiteX29-4923" fmla="*/ 689668 w 1432618"/>
              <a:gd name="connsiteY29-4924" fmla="*/ 3086100 h 3588041"/>
              <a:gd name="connsiteX30-4925" fmla="*/ 918268 w 1432618"/>
              <a:gd name="connsiteY30-4926" fmla="*/ 3419475 h 3588041"/>
              <a:gd name="connsiteX31-4927" fmla="*/ 1016693 w 1432618"/>
              <a:gd name="connsiteY31-4928" fmla="*/ 3581400 h 3588041"/>
              <a:gd name="connsiteX0-4929" fmla="*/ 1016693 w 1432618"/>
              <a:gd name="connsiteY0-4930" fmla="*/ 3581400 h 3588041"/>
              <a:gd name="connsiteX1-4931" fmla="*/ 591243 w 1432618"/>
              <a:gd name="connsiteY1-4932" fmla="*/ 3587750 h 3588041"/>
              <a:gd name="connsiteX2-4933" fmla="*/ 394393 w 1432618"/>
              <a:gd name="connsiteY2-4934" fmla="*/ 3076575 h 3588041"/>
              <a:gd name="connsiteX3-4935" fmla="*/ 746818 w 1432618"/>
              <a:gd name="connsiteY3-4936" fmla="*/ 2381250 h 3588041"/>
              <a:gd name="connsiteX4-4937" fmla="*/ 560128 w 1432618"/>
              <a:gd name="connsiteY4-4938" fmla="*/ 1922145 h 3588041"/>
              <a:gd name="connsiteX5-4939" fmla="*/ 58 w 1432618"/>
              <a:gd name="connsiteY5-4940" fmla="*/ 1870710 h 3588041"/>
              <a:gd name="connsiteX6-4941" fmla="*/ 394393 w 1432618"/>
              <a:gd name="connsiteY6-4942" fmla="*/ 1743075 h 3588041"/>
              <a:gd name="connsiteX7-4943" fmla="*/ 642043 w 1432618"/>
              <a:gd name="connsiteY7-4944" fmla="*/ 1876425 h 3588041"/>
              <a:gd name="connsiteX8-4945" fmla="*/ 689668 w 1432618"/>
              <a:gd name="connsiteY8-4946" fmla="*/ 1647825 h 3588041"/>
              <a:gd name="connsiteX9-4947" fmla="*/ 823018 w 1432618"/>
              <a:gd name="connsiteY9-4948" fmla="*/ 1333500 h 3588041"/>
              <a:gd name="connsiteX10-4949" fmla="*/ 765868 w 1432618"/>
              <a:gd name="connsiteY10-4950" fmla="*/ 809625 h 3588041"/>
              <a:gd name="connsiteX11-4951" fmla="*/ 388043 w 1432618"/>
              <a:gd name="connsiteY11-4952" fmla="*/ 695325 h 3588041"/>
              <a:gd name="connsiteX12-4953" fmla="*/ 781744 w 1432618"/>
              <a:gd name="connsiteY12-4954" fmla="*/ 724693 h 3588041"/>
              <a:gd name="connsiteX13-4955" fmla="*/ 799206 w 1432618"/>
              <a:gd name="connsiteY13-4956" fmla="*/ 441325 h 3588041"/>
              <a:gd name="connsiteX14-4957" fmla="*/ 886518 w 1432618"/>
              <a:gd name="connsiteY14-4958" fmla="*/ 0 h 3588041"/>
              <a:gd name="connsiteX15-4959" fmla="*/ 857943 w 1432618"/>
              <a:gd name="connsiteY15-4960" fmla="*/ 679450 h 3588041"/>
              <a:gd name="connsiteX16-4961" fmla="*/ 921443 w 1432618"/>
              <a:gd name="connsiteY16-4962" fmla="*/ 1047750 h 3588041"/>
              <a:gd name="connsiteX17-4963" fmla="*/ 930968 w 1432618"/>
              <a:gd name="connsiteY17-4964" fmla="*/ 1295400 h 3588041"/>
              <a:gd name="connsiteX18-4965" fmla="*/ 1086543 w 1432618"/>
              <a:gd name="connsiteY18-4966" fmla="*/ 1187450 h 3588041"/>
              <a:gd name="connsiteX19-4967" fmla="*/ 1375468 w 1432618"/>
              <a:gd name="connsiteY19-4968" fmla="*/ 1171575 h 3588041"/>
              <a:gd name="connsiteX20-4969" fmla="*/ 1108768 w 1432618"/>
              <a:gd name="connsiteY20-4970" fmla="*/ 1254125 h 3588041"/>
              <a:gd name="connsiteX21-4971" fmla="*/ 889693 w 1432618"/>
              <a:gd name="connsiteY21-4972" fmla="*/ 1527175 h 3588041"/>
              <a:gd name="connsiteX22-4973" fmla="*/ 835718 w 1432618"/>
              <a:gd name="connsiteY22-4974" fmla="*/ 1895475 h 3588041"/>
              <a:gd name="connsiteX23-4975" fmla="*/ 1003993 w 1432618"/>
              <a:gd name="connsiteY23-4976" fmla="*/ 2308225 h 3588041"/>
              <a:gd name="connsiteX24-4977" fmla="*/ 896043 w 1432618"/>
              <a:gd name="connsiteY24-4978" fmla="*/ 2578100 h 3588041"/>
              <a:gd name="connsiteX25-4979" fmla="*/ 1213543 w 1432618"/>
              <a:gd name="connsiteY25-4980" fmla="*/ 2533650 h 3588041"/>
              <a:gd name="connsiteX26-4981" fmla="*/ 1432618 w 1432618"/>
              <a:gd name="connsiteY26-4982" fmla="*/ 2626519 h 3588041"/>
              <a:gd name="connsiteX27-4983" fmla="*/ 1188143 w 1432618"/>
              <a:gd name="connsiteY27-4984" fmla="*/ 2590800 h 3588041"/>
              <a:gd name="connsiteX28-4985" fmla="*/ 832543 w 1432618"/>
              <a:gd name="connsiteY28-4986" fmla="*/ 2733675 h 3588041"/>
              <a:gd name="connsiteX29-4987" fmla="*/ 689668 w 1432618"/>
              <a:gd name="connsiteY29-4988" fmla="*/ 3086100 h 3588041"/>
              <a:gd name="connsiteX30-4989" fmla="*/ 918268 w 1432618"/>
              <a:gd name="connsiteY30-4990" fmla="*/ 3419475 h 3588041"/>
              <a:gd name="connsiteX31-4991" fmla="*/ 1016693 w 1432618"/>
              <a:gd name="connsiteY31-4992" fmla="*/ 3581400 h 3588041"/>
              <a:gd name="connsiteX0-4993" fmla="*/ 1016693 w 1432618"/>
              <a:gd name="connsiteY0-4994" fmla="*/ 3581400 h 3588041"/>
              <a:gd name="connsiteX1-4995" fmla="*/ 591243 w 1432618"/>
              <a:gd name="connsiteY1-4996" fmla="*/ 3587750 h 3588041"/>
              <a:gd name="connsiteX2-4997" fmla="*/ 394393 w 1432618"/>
              <a:gd name="connsiteY2-4998" fmla="*/ 3076575 h 3588041"/>
              <a:gd name="connsiteX3-4999" fmla="*/ 746818 w 1432618"/>
              <a:gd name="connsiteY3-5000" fmla="*/ 2381250 h 3588041"/>
              <a:gd name="connsiteX4-5001" fmla="*/ 560128 w 1432618"/>
              <a:gd name="connsiteY4-5002" fmla="*/ 1922145 h 3588041"/>
              <a:gd name="connsiteX5-5003" fmla="*/ 58 w 1432618"/>
              <a:gd name="connsiteY5-5004" fmla="*/ 1870710 h 3588041"/>
              <a:gd name="connsiteX6-5005" fmla="*/ 394393 w 1432618"/>
              <a:gd name="connsiteY6-5006" fmla="*/ 1743075 h 3588041"/>
              <a:gd name="connsiteX7-5007" fmla="*/ 642043 w 1432618"/>
              <a:gd name="connsiteY7-5008" fmla="*/ 1876425 h 3588041"/>
              <a:gd name="connsiteX8-5009" fmla="*/ 689668 w 1432618"/>
              <a:gd name="connsiteY8-5010" fmla="*/ 1647825 h 3588041"/>
              <a:gd name="connsiteX9-5011" fmla="*/ 823018 w 1432618"/>
              <a:gd name="connsiteY9-5012" fmla="*/ 1333500 h 3588041"/>
              <a:gd name="connsiteX10-5013" fmla="*/ 765868 w 1432618"/>
              <a:gd name="connsiteY10-5014" fmla="*/ 809625 h 3588041"/>
              <a:gd name="connsiteX11-5015" fmla="*/ 388043 w 1432618"/>
              <a:gd name="connsiteY11-5016" fmla="*/ 695325 h 3588041"/>
              <a:gd name="connsiteX12-5017" fmla="*/ 781744 w 1432618"/>
              <a:gd name="connsiteY12-5018" fmla="*/ 724693 h 3588041"/>
              <a:gd name="connsiteX13-5019" fmla="*/ 799206 w 1432618"/>
              <a:gd name="connsiteY13-5020" fmla="*/ 441325 h 3588041"/>
              <a:gd name="connsiteX14-5021" fmla="*/ 886518 w 1432618"/>
              <a:gd name="connsiteY14-5022" fmla="*/ 0 h 3588041"/>
              <a:gd name="connsiteX15-5023" fmla="*/ 857943 w 1432618"/>
              <a:gd name="connsiteY15-5024" fmla="*/ 679450 h 3588041"/>
              <a:gd name="connsiteX16-5025" fmla="*/ 921443 w 1432618"/>
              <a:gd name="connsiteY16-5026" fmla="*/ 1047750 h 3588041"/>
              <a:gd name="connsiteX17-5027" fmla="*/ 930968 w 1432618"/>
              <a:gd name="connsiteY17-5028" fmla="*/ 1295400 h 3588041"/>
              <a:gd name="connsiteX18-5029" fmla="*/ 1086543 w 1432618"/>
              <a:gd name="connsiteY18-5030" fmla="*/ 1187450 h 3588041"/>
              <a:gd name="connsiteX19-5031" fmla="*/ 1375468 w 1432618"/>
              <a:gd name="connsiteY19-5032" fmla="*/ 1171575 h 3588041"/>
              <a:gd name="connsiteX20-5033" fmla="*/ 1108768 w 1432618"/>
              <a:gd name="connsiteY20-5034" fmla="*/ 1254125 h 3588041"/>
              <a:gd name="connsiteX21-5035" fmla="*/ 889693 w 1432618"/>
              <a:gd name="connsiteY21-5036" fmla="*/ 1527175 h 3588041"/>
              <a:gd name="connsiteX22-5037" fmla="*/ 835718 w 1432618"/>
              <a:gd name="connsiteY22-5038" fmla="*/ 1895475 h 3588041"/>
              <a:gd name="connsiteX23-5039" fmla="*/ 1003993 w 1432618"/>
              <a:gd name="connsiteY23-5040" fmla="*/ 2308225 h 3588041"/>
              <a:gd name="connsiteX24-5041" fmla="*/ 896043 w 1432618"/>
              <a:gd name="connsiteY24-5042" fmla="*/ 2578100 h 3588041"/>
              <a:gd name="connsiteX25-5043" fmla="*/ 1213543 w 1432618"/>
              <a:gd name="connsiteY25-5044" fmla="*/ 2533650 h 3588041"/>
              <a:gd name="connsiteX26-5045" fmla="*/ 1432618 w 1432618"/>
              <a:gd name="connsiteY26-5046" fmla="*/ 2626519 h 3588041"/>
              <a:gd name="connsiteX27-5047" fmla="*/ 1188143 w 1432618"/>
              <a:gd name="connsiteY27-5048" fmla="*/ 2590800 h 3588041"/>
              <a:gd name="connsiteX28-5049" fmla="*/ 832543 w 1432618"/>
              <a:gd name="connsiteY28-5050" fmla="*/ 2733675 h 3588041"/>
              <a:gd name="connsiteX29-5051" fmla="*/ 689668 w 1432618"/>
              <a:gd name="connsiteY29-5052" fmla="*/ 3086100 h 3588041"/>
              <a:gd name="connsiteX30-5053" fmla="*/ 918268 w 1432618"/>
              <a:gd name="connsiteY30-5054" fmla="*/ 3419475 h 3588041"/>
              <a:gd name="connsiteX31-5055" fmla="*/ 1016693 w 1432618"/>
              <a:gd name="connsiteY31-5056" fmla="*/ 3581400 h 3588041"/>
              <a:gd name="connsiteX0-5057" fmla="*/ 1016693 w 1432618"/>
              <a:gd name="connsiteY0-5058" fmla="*/ 3581400 h 3588041"/>
              <a:gd name="connsiteX1-5059" fmla="*/ 591243 w 1432618"/>
              <a:gd name="connsiteY1-5060" fmla="*/ 3587750 h 3588041"/>
              <a:gd name="connsiteX2-5061" fmla="*/ 394393 w 1432618"/>
              <a:gd name="connsiteY2-5062" fmla="*/ 3076575 h 3588041"/>
              <a:gd name="connsiteX3-5063" fmla="*/ 746818 w 1432618"/>
              <a:gd name="connsiteY3-5064" fmla="*/ 2381250 h 3588041"/>
              <a:gd name="connsiteX4-5065" fmla="*/ 560128 w 1432618"/>
              <a:gd name="connsiteY4-5066" fmla="*/ 1922145 h 3588041"/>
              <a:gd name="connsiteX5-5067" fmla="*/ 58 w 1432618"/>
              <a:gd name="connsiteY5-5068" fmla="*/ 1870710 h 3588041"/>
              <a:gd name="connsiteX6-5069" fmla="*/ 394393 w 1432618"/>
              <a:gd name="connsiteY6-5070" fmla="*/ 1743075 h 3588041"/>
              <a:gd name="connsiteX7-5071" fmla="*/ 642043 w 1432618"/>
              <a:gd name="connsiteY7-5072" fmla="*/ 1876425 h 3588041"/>
              <a:gd name="connsiteX8-5073" fmla="*/ 689668 w 1432618"/>
              <a:gd name="connsiteY8-5074" fmla="*/ 1647825 h 3588041"/>
              <a:gd name="connsiteX9-5075" fmla="*/ 823018 w 1432618"/>
              <a:gd name="connsiteY9-5076" fmla="*/ 1333500 h 3588041"/>
              <a:gd name="connsiteX10-5077" fmla="*/ 763487 w 1432618"/>
              <a:gd name="connsiteY10-5078" fmla="*/ 823913 h 3588041"/>
              <a:gd name="connsiteX11-5079" fmla="*/ 388043 w 1432618"/>
              <a:gd name="connsiteY11-5080" fmla="*/ 695325 h 3588041"/>
              <a:gd name="connsiteX12-5081" fmla="*/ 781744 w 1432618"/>
              <a:gd name="connsiteY12-5082" fmla="*/ 724693 h 3588041"/>
              <a:gd name="connsiteX13-5083" fmla="*/ 799206 w 1432618"/>
              <a:gd name="connsiteY13-5084" fmla="*/ 441325 h 3588041"/>
              <a:gd name="connsiteX14-5085" fmla="*/ 886518 w 1432618"/>
              <a:gd name="connsiteY14-5086" fmla="*/ 0 h 3588041"/>
              <a:gd name="connsiteX15-5087" fmla="*/ 857943 w 1432618"/>
              <a:gd name="connsiteY15-5088" fmla="*/ 679450 h 3588041"/>
              <a:gd name="connsiteX16-5089" fmla="*/ 921443 w 1432618"/>
              <a:gd name="connsiteY16-5090" fmla="*/ 1047750 h 3588041"/>
              <a:gd name="connsiteX17-5091" fmla="*/ 930968 w 1432618"/>
              <a:gd name="connsiteY17-5092" fmla="*/ 1295400 h 3588041"/>
              <a:gd name="connsiteX18-5093" fmla="*/ 1086543 w 1432618"/>
              <a:gd name="connsiteY18-5094" fmla="*/ 1187450 h 3588041"/>
              <a:gd name="connsiteX19-5095" fmla="*/ 1375468 w 1432618"/>
              <a:gd name="connsiteY19-5096" fmla="*/ 1171575 h 3588041"/>
              <a:gd name="connsiteX20-5097" fmla="*/ 1108768 w 1432618"/>
              <a:gd name="connsiteY20-5098" fmla="*/ 1254125 h 3588041"/>
              <a:gd name="connsiteX21-5099" fmla="*/ 889693 w 1432618"/>
              <a:gd name="connsiteY21-5100" fmla="*/ 1527175 h 3588041"/>
              <a:gd name="connsiteX22-5101" fmla="*/ 835718 w 1432618"/>
              <a:gd name="connsiteY22-5102" fmla="*/ 1895475 h 3588041"/>
              <a:gd name="connsiteX23-5103" fmla="*/ 1003993 w 1432618"/>
              <a:gd name="connsiteY23-5104" fmla="*/ 2308225 h 3588041"/>
              <a:gd name="connsiteX24-5105" fmla="*/ 896043 w 1432618"/>
              <a:gd name="connsiteY24-5106" fmla="*/ 2578100 h 3588041"/>
              <a:gd name="connsiteX25-5107" fmla="*/ 1213543 w 1432618"/>
              <a:gd name="connsiteY25-5108" fmla="*/ 2533650 h 3588041"/>
              <a:gd name="connsiteX26-5109" fmla="*/ 1432618 w 1432618"/>
              <a:gd name="connsiteY26-5110" fmla="*/ 2626519 h 3588041"/>
              <a:gd name="connsiteX27-5111" fmla="*/ 1188143 w 1432618"/>
              <a:gd name="connsiteY27-5112" fmla="*/ 2590800 h 3588041"/>
              <a:gd name="connsiteX28-5113" fmla="*/ 832543 w 1432618"/>
              <a:gd name="connsiteY28-5114" fmla="*/ 2733675 h 3588041"/>
              <a:gd name="connsiteX29-5115" fmla="*/ 689668 w 1432618"/>
              <a:gd name="connsiteY29-5116" fmla="*/ 3086100 h 3588041"/>
              <a:gd name="connsiteX30-5117" fmla="*/ 918268 w 1432618"/>
              <a:gd name="connsiteY30-5118" fmla="*/ 3419475 h 3588041"/>
              <a:gd name="connsiteX31-5119" fmla="*/ 1016693 w 1432618"/>
              <a:gd name="connsiteY31-5120" fmla="*/ 3581400 h 3588041"/>
              <a:gd name="connsiteX0-5121" fmla="*/ 1016693 w 1432618"/>
              <a:gd name="connsiteY0-5122" fmla="*/ 3581400 h 3588041"/>
              <a:gd name="connsiteX1-5123" fmla="*/ 591243 w 1432618"/>
              <a:gd name="connsiteY1-5124" fmla="*/ 3587750 h 3588041"/>
              <a:gd name="connsiteX2-5125" fmla="*/ 394393 w 1432618"/>
              <a:gd name="connsiteY2-5126" fmla="*/ 3076575 h 3588041"/>
              <a:gd name="connsiteX3-5127" fmla="*/ 746818 w 1432618"/>
              <a:gd name="connsiteY3-5128" fmla="*/ 2381250 h 3588041"/>
              <a:gd name="connsiteX4-5129" fmla="*/ 560128 w 1432618"/>
              <a:gd name="connsiteY4-5130" fmla="*/ 1922145 h 3588041"/>
              <a:gd name="connsiteX5-5131" fmla="*/ 58 w 1432618"/>
              <a:gd name="connsiteY5-5132" fmla="*/ 1870710 h 3588041"/>
              <a:gd name="connsiteX6-5133" fmla="*/ 394393 w 1432618"/>
              <a:gd name="connsiteY6-5134" fmla="*/ 1743075 h 3588041"/>
              <a:gd name="connsiteX7-5135" fmla="*/ 642043 w 1432618"/>
              <a:gd name="connsiteY7-5136" fmla="*/ 1876425 h 3588041"/>
              <a:gd name="connsiteX8-5137" fmla="*/ 689668 w 1432618"/>
              <a:gd name="connsiteY8-5138" fmla="*/ 1647825 h 3588041"/>
              <a:gd name="connsiteX9-5139" fmla="*/ 823018 w 1432618"/>
              <a:gd name="connsiteY9-5140" fmla="*/ 1333500 h 3588041"/>
              <a:gd name="connsiteX10-5141" fmla="*/ 763487 w 1432618"/>
              <a:gd name="connsiteY10-5142" fmla="*/ 823913 h 3588041"/>
              <a:gd name="connsiteX11-5143" fmla="*/ 388043 w 1432618"/>
              <a:gd name="connsiteY11-5144" fmla="*/ 695325 h 3588041"/>
              <a:gd name="connsiteX12-5145" fmla="*/ 781744 w 1432618"/>
              <a:gd name="connsiteY12-5146" fmla="*/ 724693 h 3588041"/>
              <a:gd name="connsiteX13-5147" fmla="*/ 799206 w 1432618"/>
              <a:gd name="connsiteY13-5148" fmla="*/ 441325 h 3588041"/>
              <a:gd name="connsiteX14-5149" fmla="*/ 886518 w 1432618"/>
              <a:gd name="connsiteY14-5150" fmla="*/ 0 h 3588041"/>
              <a:gd name="connsiteX15-5151" fmla="*/ 857943 w 1432618"/>
              <a:gd name="connsiteY15-5152" fmla="*/ 679450 h 3588041"/>
              <a:gd name="connsiteX16-5153" fmla="*/ 921443 w 1432618"/>
              <a:gd name="connsiteY16-5154" fmla="*/ 1047750 h 3588041"/>
              <a:gd name="connsiteX17-5155" fmla="*/ 930968 w 1432618"/>
              <a:gd name="connsiteY17-5156" fmla="*/ 1295400 h 3588041"/>
              <a:gd name="connsiteX18-5157" fmla="*/ 1086543 w 1432618"/>
              <a:gd name="connsiteY18-5158" fmla="*/ 1187450 h 3588041"/>
              <a:gd name="connsiteX19-5159" fmla="*/ 1375468 w 1432618"/>
              <a:gd name="connsiteY19-5160" fmla="*/ 1171575 h 3588041"/>
              <a:gd name="connsiteX20-5161" fmla="*/ 1108768 w 1432618"/>
              <a:gd name="connsiteY20-5162" fmla="*/ 1254125 h 3588041"/>
              <a:gd name="connsiteX21-5163" fmla="*/ 889693 w 1432618"/>
              <a:gd name="connsiteY21-5164" fmla="*/ 1527175 h 3588041"/>
              <a:gd name="connsiteX22-5165" fmla="*/ 835718 w 1432618"/>
              <a:gd name="connsiteY22-5166" fmla="*/ 1895475 h 3588041"/>
              <a:gd name="connsiteX23-5167" fmla="*/ 1003993 w 1432618"/>
              <a:gd name="connsiteY23-5168" fmla="*/ 2308225 h 3588041"/>
              <a:gd name="connsiteX24-5169" fmla="*/ 896043 w 1432618"/>
              <a:gd name="connsiteY24-5170" fmla="*/ 2578100 h 3588041"/>
              <a:gd name="connsiteX25-5171" fmla="*/ 1213543 w 1432618"/>
              <a:gd name="connsiteY25-5172" fmla="*/ 2533650 h 3588041"/>
              <a:gd name="connsiteX26-5173" fmla="*/ 1432618 w 1432618"/>
              <a:gd name="connsiteY26-5174" fmla="*/ 2626519 h 3588041"/>
              <a:gd name="connsiteX27-5175" fmla="*/ 1188143 w 1432618"/>
              <a:gd name="connsiteY27-5176" fmla="*/ 2590800 h 3588041"/>
              <a:gd name="connsiteX28-5177" fmla="*/ 832543 w 1432618"/>
              <a:gd name="connsiteY28-5178" fmla="*/ 2733675 h 3588041"/>
              <a:gd name="connsiteX29-5179" fmla="*/ 689668 w 1432618"/>
              <a:gd name="connsiteY29-5180" fmla="*/ 3086100 h 3588041"/>
              <a:gd name="connsiteX30-5181" fmla="*/ 918268 w 1432618"/>
              <a:gd name="connsiteY30-5182" fmla="*/ 3419475 h 3588041"/>
              <a:gd name="connsiteX31-5183" fmla="*/ 1016693 w 1432618"/>
              <a:gd name="connsiteY31-5184" fmla="*/ 3581400 h 3588041"/>
              <a:gd name="connsiteX0-5185" fmla="*/ 1016693 w 1432618"/>
              <a:gd name="connsiteY0-5186" fmla="*/ 3581400 h 3588041"/>
              <a:gd name="connsiteX1-5187" fmla="*/ 591243 w 1432618"/>
              <a:gd name="connsiteY1-5188" fmla="*/ 3587750 h 3588041"/>
              <a:gd name="connsiteX2-5189" fmla="*/ 394393 w 1432618"/>
              <a:gd name="connsiteY2-5190" fmla="*/ 3076575 h 3588041"/>
              <a:gd name="connsiteX3-5191" fmla="*/ 746818 w 1432618"/>
              <a:gd name="connsiteY3-5192" fmla="*/ 2381250 h 3588041"/>
              <a:gd name="connsiteX4-5193" fmla="*/ 560128 w 1432618"/>
              <a:gd name="connsiteY4-5194" fmla="*/ 1922145 h 3588041"/>
              <a:gd name="connsiteX5-5195" fmla="*/ 58 w 1432618"/>
              <a:gd name="connsiteY5-5196" fmla="*/ 1870710 h 3588041"/>
              <a:gd name="connsiteX6-5197" fmla="*/ 394393 w 1432618"/>
              <a:gd name="connsiteY6-5198" fmla="*/ 1743075 h 3588041"/>
              <a:gd name="connsiteX7-5199" fmla="*/ 642043 w 1432618"/>
              <a:gd name="connsiteY7-5200" fmla="*/ 1876425 h 3588041"/>
              <a:gd name="connsiteX8-5201" fmla="*/ 689668 w 1432618"/>
              <a:gd name="connsiteY8-5202" fmla="*/ 1647825 h 3588041"/>
              <a:gd name="connsiteX9-5203" fmla="*/ 823018 w 1432618"/>
              <a:gd name="connsiteY9-5204" fmla="*/ 1333500 h 3588041"/>
              <a:gd name="connsiteX10-5205" fmla="*/ 763487 w 1432618"/>
              <a:gd name="connsiteY10-5206" fmla="*/ 823913 h 3588041"/>
              <a:gd name="connsiteX11-5207" fmla="*/ 388043 w 1432618"/>
              <a:gd name="connsiteY11-5208" fmla="*/ 695325 h 3588041"/>
              <a:gd name="connsiteX12-5209" fmla="*/ 781744 w 1432618"/>
              <a:gd name="connsiteY12-5210" fmla="*/ 724693 h 3588041"/>
              <a:gd name="connsiteX13-5211" fmla="*/ 799206 w 1432618"/>
              <a:gd name="connsiteY13-5212" fmla="*/ 441325 h 3588041"/>
              <a:gd name="connsiteX14-5213" fmla="*/ 886518 w 1432618"/>
              <a:gd name="connsiteY14-5214" fmla="*/ 0 h 3588041"/>
              <a:gd name="connsiteX15-5215" fmla="*/ 857943 w 1432618"/>
              <a:gd name="connsiteY15-5216" fmla="*/ 679450 h 3588041"/>
              <a:gd name="connsiteX16-5217" fmla="*/ 921443 w 1432618"/>
              <a:gd name="connsiteY16-5218" fmla="*/ 1047750 h 3588041"/>
              <a:gd name="connsiteX17-5219" fmla="*/ 930968 w 1432618"/>
              <a:gd name="connsiteY17-5220" fmla="*/ 1295400 h 3588041"/>
              <a:gd name="connsiteX18-5221" fmla="*/ 1099243 w 1432618"/>
              <a:gd name="connsiteY18-5222" fmla="*/ 1190625 h 3588041"/>
              <a:gd name="connsiteX19-5223" fmla="*/ 1375468 w 1432618"/>
              <a:gd name="connsiteY19-5224" fmla="*/ 1171575 h 3588041"/>
              <a:gd name="connsiteX20-5225" fmla="*/ 1108768 w 1432618"/>
              <a:gd name="connsiteY20-5226" fmla="*/ 1254125 h 3588041"/>
              <a:gd name="connsiteX21-5227" fmla="*/ 889693 w 1432618"/>
              <a:gd name="connsiteY21-5228" fmla="*/ 1527175 h 3588041"/>
              <a:gd name="connsiteX22-5229" fmla="*/ 835718 w 1432618"/>
              <a:gd name="connsiteY22-5230" fmla="*/ 1895475 h 3588041"/>
              <a:gd name="connsiteX23-5231" fmla="*/ 1003993 w 1432618"/>
              <a:gd name="connsiteY23-5232" fmla="*/ 2308225 h 3588041"/>
              <a:gd name="connsiteX24-5233" fmla="*/ 896043 w 1432618"/>
              <a:gd name="connsiteY24-5234" fmla="*/ 2578100 h 3588041"/>
              <a:gd name="connsiteX25-5235" fmla="*/ 1213543 w 1432618"/>
              <a:gd name="connsiteY25-5236" fmla="*/ 2533650 h 3588041"/>
              <a:gd name="connsiteX26-5237" fmla="*/ 1432618 w 1432618"/>
              <a:gd name="connsiteY26-5238" fmla="*/ 2626519 h 3588041"/>
              <a:gd name="connsiteX27-5239" fmla="*/ 1188143 w 1432618"/>
              <a:gd name="connsiteY27-5240" fmla="*/ 2590800 h 3588041"/>
              <a:gd name="connsiteX28-5241" fmla="*/ 832543 w 1432618"/>
              <a:gd name="connsiteY28-5242" fmla="*/ 2733675 h 3588041"/>
              <a:gd name="connsiteX29-5243" fmla="*/ 689668 w 1432618"/>
              <a:gd name="connsiteY29-5244" fmla="*/ 3086100 h 3588041"/>
              <a:gd name="connsiteX30-5245" fmla="*/ 918268 w 1432618"/>
              <a:gd name="connsiteY30-5246" fmla="*/ 3419475 h 3588041"/>
              <a:gd name="connsiteX31-5247" fmla="*/ 1016693 w 1432618"/>
              <a:gd name="connsiteY31-5248" fmla="*/ 3581400 h 3588041"/>
              <a:gd name="connsiteX0-5249" fmla="*/ 1016693 w 1432618"/>
              <a:gd name="connsiteY0-5250" fmla="*/ 3581400 h 3588041"/>
              <a:gd name="connsiteX1-5251" fmla="*/ 591243 w 1432618"/>
              <a:gd name="connsiteY1-5252" fmla="*/ 3587750 h 3588041"/>
              <a:gd name="connsiteX2-5253" fmla="*/ 394393 w 1432618"/>
              <a:gd name="connsiteY2-5254" fmla="*/ 3076575 h 3588041"/>
              <a:gd name="connsiteX3-5255" fmla="*/ 746818 w 1432618"/>
              <a:gd name="connsiteY3-5256" fmla="*/ 2381250 h 3588041"/>
              <a:gd name="connsiteX4-5257" fmla="*/ 560128 w 1432618"/>
              <a:gd name="connsiteY4-5258" fmla="*/ 1922145 h 3588041"/>
              <a:gd name="connsiteX5-5259" fmla="*/ 58 w 1432618"/>
              <a:gd name="connsiteY5-5260" fmla="*/ 1870710 h 3588041"/>
              <a:gd name="connsiteX6-5261" fmla="*/ 394393 w 1432618"/>
              <a:gd name="connsiteY6-5262" fmla="*/ 1743075 h 3588041"/>
              <a:gd name="connsiteX7-5263" fmla="*/ 642043 w 1432618"/>
              <a:gd name="connsiteY7-5264" fmla="*/ 1876425 h 3588041"/>
              <a:gd name="connsiteX8-5265" fmla="*/ 689668 w 1432618"/>
              <a:gd name="connsiteY8-5266" fmla="*/ 1647825 h 3588041"/>
              <a:gd name="connsiteX9-5267" fmla="*/ 823018 w 1432618"/>
              <a:gd name="connsiteY9-5268" fmla="*/ 1333500 h 3588041"/>
              <a:gd name="connsiteX10-5269" fmla="*/ 763487 w 1432618"/>
              <a:gd name="connsiteY10-5270" fmla="*/ 823913 h 3588041"/>
              <a:gd name="connsiteX11-5271" fmla="*/ 388043 w 1432618"/>
              <a:gd name="connsiteY11-5272" fmla="*/ 695325 h 3588041"/>
              <a:gd name="connsiteX12-5273" fmla="*/ 781744 w 1432618"/>
              <a:gd name="connsiteY12-5274" fmla="*/ 724693 h 3588041"/>
              <a:gd name="connsiteX13-5275" fmla="*/ 799206 w 1432618"/>
              <a:gd name="connsiteY13-5276" fmla="*/ 441325 h 3588041"/>
              <a:gd name="connsiteX14-5277" fmla="*/ 886518 w 1432618"/>
              <a:gd name="connsiteY14-5278" fmla="*/ 0 h 3588041"/>
              <a:gd name="connsiteX15-5279" fmla="*/ 857943 w 1432618"/>
              <a:gd name="connsiteY15-5280" fmla="*/ 679450 h 3588041"/>
              <a:gd name="connsiteX16-5281" fmla="*/ 921443 w 1432618"/>
              <a:gd name="connsiteY16-5282" fmla="*/ 1047750 h 3588041"/>
              <a:gd name="connsiteX17-5283" fmla="*/ 930968 w 1432618"/>
              <a:gd name="connsiteY17-5284" fmla="*/ 1295400 h 3588041"/>
              <a:gd name="connsiteX18-5285" fmla="*/ 1099243 w 1432618"/>
              <a:gd name="connsiteY18-5286" fmla="*/ 1190625 h 3588041"/>
              <a:gd name="connsiteX19-5287" fmla="*/ 1375468 w 1432618"/>
              <a:gd name="connsiteY19-5288" fmla="*/ 1171575 h 3588041"/>
              <a:gd name="connsiteX20-5289" fmla="*/ 1108768 w 1432618"/>
              <a:gd name="connsiteY20-5290" fmla="*/ 1254125 h 3588041"/>
              <a:gd name="connsiteX21-5291" fmla="*/ 889693 w 1432618"/>
              <a:gd name="connsiteY21-5292" fmla="*/ 1527175 h 3588041"/>
              <a:gd name="connsiteX22-5293" fmla="*/ 835718 w 1432618"/>
              <a:gd name="connsiteY22-5294" fmla="*/ 1895475 h 3588041"/>
              <a:gd name="connsiteX23-5295" fmla="*/ 1003993 w 1432618"/>
              <a:gd name="connsiteY23-5296" fmla="*/ 2308225 h 3588041"/>
              <a:gd name="connsiteX24-5297" fmla="*/ 896043 w 1432618"/>
              <a:gd name="connsiteY24-5298" fmla="*/ 2578100 h 3588041"/>
              <a:gd name="connsiteX25-5299" fmla="*/ 1213543 w 1432618"/>
              <a:gd name="connsiteY25-5300" fmla="*/ 2533650 h 3588041"/>
              <a:gd name="connsiteX26-5301" fmla="*/ 1432618 w 1432618"/>
              <a:gd name="connsiteY26-5302" fmla="*/ 2626519 h 3588041"/>
              <a:gd name="connsiteX27-5303" fmla="*/ 1188143 w 1432618"/>
              <a:gd name="connsiteY27-5304" fmla="*/ 2590800 h 3588041"/>
              <a:gd name="connsiteX28-5305" fmla="*/ 832543 w 1432618"/>
              <a:gd name="connsiteY28-5306" fmla="*/ 2733675 h 3588041"/>
              <a:gd name="connsiteX29-5307" fmla="*/ 689668 w 1432618"/>
              <a:gd name="connsiteY29-5308" fmla="*/ 3086100 h 3588041"/>
              <a:gd name="connsiteX30-5309" fmla="*/ 918268 w 1432618"/>
              <a:gd name="connsiteY30-5310" fmla="*/ 3419475 h 3588041"/>
              <a:gd name="connsiteX31-5311" fmla="*/ 1016693 w 1432618"/>
              <a:gd name="connsiteY31-5312" fmla="*/ 3581400 h 3588041"/>
              <a:gd name="connsiteX0-5313" fmla="*/ 1016693 w 1432618"/>
              <a:gd name="connsiteY0-5314" fmla="*/ 3581400 h 3588041"/>
              <a:gd name="connsiteX1-5315" fmla="*/ 591243 w 1432618"/>
              <a:gd name="connsiteY1-5316" fmla="*/ 3587750 h 3588041"/>
              <a:gd name="connsiteX2-5317" fmla="*/ 394393 w 1432618"/>
              <a:gd name="connsiteY2-5318" fmla="*/ 3076575 h 3588041"/>
              <a:gd name="connsiteX3-5319" fmla="*/ 746818 w 1432618"/>
              <a:gd name="connsiteY3-5320" fmla="*/ 2381250 h 3588041"/>
              <a:gd name="connsiteX4-5321" fmla="*/ 560128 w 1432618"/>
              <a:gd name="connsiteY4-5322" fmla="*/ 1922145 h 3588041"/>
              <a:gd name="connsiteX5-5323" fmla="*/ 58 w 1432618"/>
              <a:gd name="connsiteY5-5324" fmla="*/ 1870710 h 3588041"/>
              <a:gd name="connsiteX6-5325" fmla="*/ 394393 w 1432618"/>
              <a:gd name="connsiteY6-5326" fmla="*/ 1743075 h 3588041"/>
              <a:gd name="connsiteX7-5327" fmla="*/ 642043 w 1432618"/>
              <a:gd name="connsiteY7-5328" fmla="*/ 1876425 h 3588041"/>
              <a:gd name="connsiteX8-5329" fmla="*/ 689668 w 1432618"/>
              <a:gd name="connsiteY8-5330" fmla="*/ 1647825 h 3588041"/>
              <a:gd name="connsiteX9-5331" fmla="*/ 823018 w 1432618"/>
              <a:gd name="connsiteY9-5332" fmla="*/ 1333500 h 3588041"/>
              <a:gd name="connsiteX10-5333" fmla="*/ 763487 w 1432618"/>
              <a:gd name="connsiteY10-5334" fmla="*/ 823913 h 3588041"/>
              <a:gd name="connsiteX11-5335" fmla="*/ 388043 w 1432618"/>
              <a:gd name="connsiteY11-5336" fmla="*/ 695325 h 3588041"/>
              <a:gd name="connsiteX12-5337" fmla="*/ 781744 w 1432618"/>
              <a:gd name="connsiteY12-5338" fmla="*/ 724693 h 3588041"/>
              <a:gd name="connsiteX13-5339" fmla="*/ 799206 w 1432618"/>
              <a:gd name="connsiteY13-5340" fmla="*/ 441325 h 3588041"/>
              <a:gd name="connsiteX14-5341" fmla="*/ 886518 w 1432618"/>
              <a:gd name="connsiteY14-5342" fmla="*/ 0 h 3588041"/>
              <a:gd name="connsiteX15-5343" fmla="*/ 857943 w 1432618"/>
              <a:gd name="connsiteY15-5344" fmla="*/ 679450 h 3588041"/>
              <a:gd name="connsiteX16-5345" fmla="*/ 921443 w 1432618"/>
              <a:gd name="connsiteY16-5346" fmla="*/ 1047750 h 3588041"/>
              <a:gd name="connsiteX17-5347" fmla="*/ 930968 w 1432618"/>
              <a:gd name="connsiteY17-5348" fmla="*/ 1295400 h 3588041"/>
              <a:gd name="connsiteX18-5349" fmla="*/ 1099243 w 1432618"/>
              <a:gd name="connsiteY18-5350" fmla="*/ 1190625 h 3588041"/>
              <a:gd name="connsiteX19-5351" fmla="*/ 1375468 w 1432618"/>
              <a:gd name="connsiteY19-5352" fmla="*/ 1171575 h 3588041"/>
              <a:gd name="connsiteX20-5353" fmla="*/ 1108768 w 1432618"/>
              <a:gd name="connsiteY20-5354" fmla="*/ 1254125 h 3588041"/>
              <a:gd name="connsiteX21-5355" fmla="*/ 889693 w 1432618"/>
              <a:gd name="connsiteY21-5356" fmla="*/ 1527175 h 3588041"/>
              <a:gd name="connsiteX22-5357" fmla="*/ 835718 w 1432618"/>
              <a:gd name="connsiteY22-5358" fmla="*/ 1895475 h 3588041"/>
              <a:gd name="connsiteX23-5359" fmla="*/ 1003993 w 1432618"/>
              <a:gd name="connsiteY23-5360" fmla="*/ 2308225 h 3588041"/>
              <a:gd name="connsiteX24-5361" fmla="*/ 896043 w 1432618"/>
              <a:gd name="connsiteY24-5362" fmla="*/ 2578100 h 3588041"/>
              <a:gd name="connsiteX25-5363" fmla="*/ 1213543 w 1432618"/>
              <a:gd name="connsiteY25-5364" fmla="*/ 2533650 h 3588041"/>
              <a:gd name="connsiteX26-5365" fmla="*/ 1432618 w 1432618"/>
              <a:gd name="connsiteY26-5366" fmla="*/ 2626519 h 3588041"/>
              <a:gd name="connsiteX27-5367" fmla="*/ 1188143 w 1432618"/>
              <a:gd name="connsiteY27-5368" fmla="*/ 2590800 h 3588041"/>
              <a:gd name="connsiteX28-5369" fmla="*/ 832543 w 1432618"/>
              <a:gd name="connsiteY28-5370" fmla="*/ 2733675 h 3588041"/>
              <a:gd name="connsiteX29-5371" fmla="*/ 689668 w 1432618"/>
              <a:gd name="connsiteY29-5372" fmla="*/ 3086100 h 3588041"/>
              <a:gd name="connsiteX30-5373" fmla="*/ 918268 w 1432618"/>
              <a:gd name="connsiteY30-5374" fmla="*/ 3419475 h 3588041"/>
              <a:gd name="connsiteX31-5375" fmla="*/ 1016693 w 1432618"/>
              <a:gd name="connsiteY31-5376" fmla="*/ 3581400 h 3588041"/>
              <a:gd name="connsiteX0-5377" fmla="*/ 1016693 w 1432618"/>
              <a:gd name="connsiteY0-5378" fmla="*/ 3581400 h 3588041"/>
              <a:gd name="connsiteX1-5379" fmla="*/ 591243 w 1432618"/>
              <a:gd name="connsiteY1-5380" fmla="*/ 3587750 h 3588041"/>
              <a:gd name="connsiteX2-5381" fmla="*/ 394393 w 1432618"/>
              <a:gd name="connsiteY2-5382" fmla="*/ 3076575 h 3588041"/>
              <a:gd name="connsiteX3-5383" fmla="*/ 746818 w 1432618"/>
              <a:gd name="connsiteY3-5384" fmla="*/ 2381250 h 3588041"/>
              <a:gd name="connsiteX4-5385" fmla="*/ 560128 w 1432618"/>
              <a:gd name="connsiteY4-5386" fmla="*/ 1922145 h 3588041"/>
              <a:gd name="connsiteX5-5387" fmla="*/ 58 w 1432618"/>
              <a:gd name="connsiteY5-5388" fmla="*/ 1870710 h 3588041"/>
              <a:gd name="connsiteX6-5389" fmla="*/ 394393 w 1432618"/>
              <a:gd name="connsiteY6-5390" fmla="*/ 1743075 h 3588041"/>
              <a:gd name="connsiteX7-5391" fmla="*/ 642043 w 1432618"/>
              <a:gd name="connsiteY7-5392" fmla="*/ 1876425 h 3588041"/>
              <a:gd name="connsiteX8-5393" fmla="*/ 689668 w 1432618"/>
              <a:gd name="connsiteY8-5394" fmla="*/ 1647825 h 3588041"/>
              <a:gd name="connsiteX9-5395" fmla="*/ 823018 w 1432618"/>
              <a:gd name="connsiteY9-5396" fmla="*/ 1333500 h 3588041"/>
              <a:gd name="connsiteX10-5397" fmla="*/ 763487 w 1432618"/>
              <a:gd name="connsiteY10-5398" fmla="*/ 823913 h 3588041"/>
              <a:gd name="connsiteX11-5399" fmla="*/ 388043 w 1432618"/>
              <a:gd name="connsiteY11-5400" fmla="*/ 695325 h 3588041"/>
              <a:gd name="connsiteX12-5401" fmla="*/ 781744 w 1432618"/>
              <a:gd name="connsiteY12-5402" fmla="*/ 724693 h 3588041"/>
              <a:gd name="connsiteX13-5403" fmla="*/ 799206 w 1432618"/>
              <a:gd name="connsiteY13-5404" fmla="*/ 441325 h 3588041"/>
              <a:gd name="connsiteX14-5405" fmla="*/ 886518 w 1432618"/>
              <a:gd name="connsiteY14-5406" fmla="*/ 0 h 3588041"/>
              <a:gd name="connsiteX15-5407" fmla="*/ 857943 w 1432618"/>
              <a:gd name="connsiteY15-5408" fmla="*/ 679450 h 3588041"/>
              <a:gd name="connsiteX16-5409" fmla="*/ 921443 w 1432618"/>
              <a:gd name="connsiteY16-5410" fmla="*/ 1047750 h 3588041"/>
              <a:gd name="connsiteX17-5411" fmla="*/ 930968 w 1432618"/>
              <a:gd name="connsiteY17-5412" fmla="*/ 1295400 h 3588041"/>
              <a:gd name="connsiteX18-5413" fmla="*/ 1102418 w 1432618"/>
              <a:gd name="connsiteY18-5414" fmla="*/ 1187450 h 3588041"/>
              <a:gd name="connsiteX19-5415" fmla="*/ 1375468 w 1432618"/>
              <a:gd name="connsiteY19-5416" fmla="*/ 1171575 h 3588041"/>
              <a:gd name="connsiteX20-5417" fmla="*/ 1108768 w 1432618"/>
              <a:gd name="connsiteY20-5418" fmla="*/ 1254125 h 3588041"/>
              <a:gd name="connsiteX21-5419" fmla="*/ 889693 w 1432618"/>
              <a:gd name="connsiteY21-5420" fmla="*/ 1527175 h 3588041"/>
              <a:gd name="connsiteX22-5421" fmla="*/ 835718 w 1432618"/>
              <a:gd name="connsiteY22-5422" fmla="*/ 1895475 h 3588041"/>
              <a:gd name="connsiteX23-5423" fmla="*/ 1003993 w 1432618"/>
              <a:gd name="connsiteY23-5424" fmla="*/ 2308225 h 3588041"/>
              <a:gd name="connsiteX24-5425" fmla="*/ 896043 w 1432618"/>
              <a:gd name="connsiteY24-5426" fmla="*/ 2578100 h 3588041"/>
              <a:gd name="connsiteX25-5427" fmla="*/ 1213543 w 1432618"/>
              <a:gd name="connsiteY25-5428" fmla="*/ 2533650 h 3588041"/>
              <a:gd name="connsiteX26-5429" fmla="*/ 1432618 w 1432618"/>
              <a:gd name="connsiteY26-5430" fmla="*/ 2626519 h 3588041"/>
              <a:gd name="connsiteX27-5431" fmla="*/ 1188143 w 1432618"/>
              <a:gd name="connsiteY27-5432" fmla="*/ 2590800 h 3588041"/>
              <a:gd name="connsiteX28-5433" fmla="*/ 832543 w 1432618"/>
              <a:gd name="connsiteY28-5434" fmla="*/ 2733675 h 3588041"/>
              <a:gd name="connsiteX29-5435" fmla="*/ 689668 w 1432618"/>
              <a:gd name="connsiteY29-5436" fmla="*/ 3086100 h 3588041"/>
              <a:gd name="connsiteX30-5437" fmla="*/ 918268 w 1432618"/>
              <a:gd name="connsiteY30-5438" fmla="*/ 3419475 h 3588041"/>
              <a:gd name="connsiteX31-5439" fmla="*/ 1016693 w 1432618"/>
              <a:gd name="connsiteY31-5440" fmla="*/ 3581400 h 3588041"/>
              <a:gd name="connsiteX0-5441" fmla="*/ 1016693 w 1432618"/>
              <a:gd name="connsiteY0-5442" fmla="*/ 3581400 h 3588041"/>
              <a:gd name="connsiteX1-5443" fmla="*/ 591243 w 1432618"/>
              <a:gd name="connsiteY1-5444" fmla="*/ 3587750 h 3588041"/>
              <a:gd name="connsiteX2-5445" fmla="*/ 394393 w 1432618"/>
              <a:gd name="connsiteY2-5446" fmla="*/ 3076575 h 3588041"/>
              <a:gd name="connsiteX3-5447" fmla="*/ 746818 w 1432618"/>
              <a:gd name="connsiteY3-5448" fmla="*/ 2381250 h 3588041"/>
              <a:gd name="connsiteX4-5449" fmla="*/ 560128 w 1432618"/>
              <a:gd name="connsiteY4-5450" fmla="*/ 1922145 h 3588041"/>
              <a:gd name="connsiteX5-5451" fmla="*/ 58 w 1432618"/>
              <a:gd name="connsiteY5-5452" fmla="*/ 1870710 h 3588041"/>
              <a:gd name="connsiteX6-5453" fmla="*/ 394393 w 1432618"/>
              <a:gd name="connsiteY6-5454" fmla="*/ 1743075 h 3588041"/>
              <a:gd name="connsiteX7-5455" fmla="*/ 642043 w 1432618"/>
              <a:gd name="connsiteY7-5456" fmla="*/ 1876425 h 3588041"/>
              <a:gd name="connsiteX8-5457" fmla="*/ 689668 w 1432618"/>
              <a:gd name="connsiteY8-5458" fmla="*/ 1647825 h 3588041"/>
              <a:gd name="connsiteX9-5459" fmla="*/ 823018 w 1432618"/>
              <a:gd name="connsiteY9-5460" fmla="*/ 1333500 h 3588041"/>
              <a:gd name="connsiteX10-5461" fmla="*/ 763487 w 1432618"/>
              <a:gd name="connsiteY10-5462" fmla="*/ 823913 h 3588041"/>
              <a:gd name="connsiteX11-5463" fmla="*/ 388043 w 1432618"/>
              <a:gd name="connsiteY11-5464" fmla="*/ 695325 h 3588041"/>
              <a:gd name="connsiteX12-5465" fmla="*/ 781744 w 1432618"/>
              <a:gd name="connsiteY12-5466" fmla="*/ 724693 h 3588041"/>
              <a:gd name="connsiteX13-5467" fmla="*/ 799206 w 1432618"/>
              <a:gd name="connsiteY13-5468" fmla="*/ 441325 h 3588041"/>
              <a:gd name="connsiteX14-5469" fmla="*/ 886518 w 1432618"/>
              <a:gd name="connsiteY14-5470" fmla="*/ 0 h 3588041"/>
              <a:gd name="connsiteX15-5471" fmla="*/ 857943 w 1432618"/>
              <a:gd name="connsiteY15-5472" fmla="*/ 679450 h 3588041"/>
              <a:gd name="connsiteX16-5473" fmla="*/ 921443 w 1432618"/>
              <a:gd name="connsiteY16-5474" fmla="*/ 1047750 h 3588041"/>
              <a:gd name="connsiteX17-5475" fmla="*/ 930968 w 1432618"/>
              <a:gd name="connsiteY17-5476" fmla="*/ 1295400 h 3588041"/>
              <a:gd name="connsiteX18-5477" fmla="*/ 1102418 w 1432618"/>
              <a:gd name="connsiteY18-5478" fmla="*/ 1187450 h 3588041"/>
              <a:gd name="connsiteX19-5479" fmla="*/ 1375468 w 1432618"/>
              <a:gd name="connsiteY19-5480" fmla="*/ 1171575 h 3588041"/>
              <a:gd name="connsiteX20-5481" fmla="*/ 1108768 w 1432618"/>
              <a:gd name="connsiteY20-5482" fmla="*/ 1254125 h 3588041"/>
              <a:gd name="connsiteX21-5483" fmla="*/ 889693 w 1432618"/>
              <a:gd name="connsiteY21-5484" fmla="*/ 1527175 h 3588041"/>
              <a:gd name="connsiteX22-5485" fmla="*/ 835718 w 1432618"/>
              <a:gd name="connsiteY22-5486" fmla="*/ 1895475 h 3588041"/>
              <a:gd name="connsiteX23-5487" fmla="*/ 1003993 w 1432618"/>
              <a:gd name="connsiteY23-5488" fmla="*/ 2308225 h 3588041"/>
              <a:gd name="connsiteX24-5489" fmla="*/ 896043 w 1432618"/>
              <a:gd name="connsiteY24-5490" fmla="*/ 2578100 h 3588041"/>
              <a:gd name="connsiteX25-5491" fmla="*/ 1213543 w 1432618"/>
              <a:gd name="connsiteY25-5492" fmla="*/ 2533650 h 3588041"/>
              <a:gd name="connsiteX26-5493" fmla="*/ 1432618 w 1432618"/>
              <a:gd name="connsiteY26-5494" fmla="*/ 2626519 h 3588041"/>
              <a:gd name="connsiteX27-5495" fmla="*/ 1188143 w 1432618"/>
              <a:gd name="connsiteY27-5496" fmla="*/ 2590800 h 3588041"/>
              <a:gd name="connsiteX28-5497" fmla="*/ 832543 w 1432618"/>
              <a:gd name="connsiteY28-5498" fmla="*/ 2733675 h 3588041"/>
              <a:gd name="connsiteX29-5499" fmla="*/ 689668 w 1432618"/>
              <a:gd name="connsiteY29-5500" fmla="*/ 3086100 h 3588041"/>
              <a:gd name="connsiteX30-5501" fmla="*/ 918268 w 1432618"/>
              <a:gd name="connsiteY30-5502" fmla="*/ 3419475 h 3588041"/>
              <a:gd name="connsiteX31-5503" fmla="*/ 1016693 w 1432618"/>
              <a:gd name="connsiteY31-5504" fmla="*/ 3581400 h 3588041"/>
              <a:gd name="connsiteX0-5505" fmla="*/ 1016693 w 1432618"/>
              <a:gd name="connsiteY0-5506" fmla="*/ 3581400 h 3588041"/>
              <a:gd name="connsiteX1-5507" fmla="*/ 591243 w 1432618"/>
              <a:gd name="connsiteY1-5508" fmla="*/ 3587750 h 3588041"/>
              <a:gd name="connsiteX2-5509" fmla="*/ 394393 w 1432618"/>
              <a:gd name="connsiteY2-5510" fmla="*/ 3076575 h 3588041"/>
              <a:gd name="connsiteX3-5511" fmla="*/ 746818 w 1432618"/>
              <a:gd name="connsiteY3-5512" fmla="*/ 2381250 h 3588041"/>
              <a:gd name="connsiteX4-5513" fmla="*/ 560128 w 1432618"/>
              <a:gd name="connsiteY4-5514" fmla="*/ 1922145 h 3588041"/>
              <a:gd name="connsiteX5-5515" fmla="*/ 58 w 1432618"/>
              <a:gd name="connsiteY5-5516" fmla="*/ 1870710 h 3588041"/>
              <a:gd name="connsiteX6-5517" fmla="*/ 394393 w 1432618"/>
              <a:gd name="connsiteY6-5518" fmla="*/ 1743075 h 3588041"/>
              <a:gd name="connsiteX7-5519" fmla="*/ 642043 w 1432618"/>
              <a:gd name="connsiteY7-5520" fmla="*/ 1876425 h 3588041"/>
              <a:gd name="connsiteX8-5521" fmla="*/ 705543 w 1432618"/>
              <a:gd name="connsiteY8-5522" fmla="*/ 1647825 h 3588041"/>
              <a:gd name="connsiteX9-5523" fmla="*/ 823018 w 1432618"/>
              <a:gd name="connsiteY9-5524" fmla="*/ 1333500 h 3588041"/>
              <a:gd name="connsiteX10-5525" fmla="*/ 763487 w 1432618"/>
              <a:gd name="connsiteY10-5526" fmla="*/ 823913 h 3588041"/>
              <a:gd name="connsiteX11-5527" fmla="*/ 388043 w 1432618"/>
              <a:gd name="connsiteY11-5528" fmla="*/ 695325 h 3588041"/>
              <a:gd name="connsiteX12-5529" fmla="*/ 781744 w 1432618"/>
              <a:gd name="connsiteY12-5530" fmla="*/ 724693 h 3588041"/>
              <a:gd name="connsiteX13-5531" fmla="*/ 799206 w 1432618"/>
              <a:gd name="connsiteY13-5532" fmla="*/ 441325 h 3588041"/>
              <a:gd name="connsiteX14-5533" fmla="*/ 886518 w 1432618"/>
              <a:gd name="connsiteY14-5534" fmla="*/ 0 h 3588041"/>
              <a:gd name="connsiteX15-5535" fmla="*/ 857943 w 1432618"/>
              <a:gd name="connsiteY15-5536" fmla="*/ 679450 h 3588041"/>
              <a:gd name="connsiteX16-5537" fmla="*/ 921443 w 1432618"/>
              <a:gd name="connsiteY16-5538" fmla="*/ 1047750 h 3588041"/>
              <a:gd name="connsiteX17-5539" fmla="*/ 930968 w 1432618"/>
              <a:gd name="connsiteY17-5540" fmla="*/ 1295400 h 3588041"/>
              <a:gd name="connsiteX18-5541" fmla="*/ 1102418 w 1432618"/>
              <a:gd name="connsiteY18-5542" fmla="*/ 1187450 h 3588041"/>
              <a:gd name="connsiteX19-5543" fmla="*/ 1375468 w 1432618"/>
              <a:gd name="connsiteY19-5544" fmla="*/ 1171575 h 3588041"/>
              <a:gd name="connsiteX20-5545" fmla="*/ 1108768 w 1432618"/>
              <a:gd name="connsiteY20-5546" fmla="*/ 1254125 h 3588041"/>
              <a:gd name="connsiteX21-5547" fmla="*/ 889693 w 1432618"/>
              <a:gd name="connsiteY21-5548" fmla="*/ 1527175 h 3588041"/>
              <a:gd name="connsiteX22-5549" fmla="*/ 835718 w 1432618"/>
              <a:gd name="connsiteY22-5550" fmla="*/ 1895475 h 3588041"/>
              <a:gd name="connsiteX23-5551" fmla="*/ 1003993 w 1432618"/>
              <a:gd name="connsiteY23-5552" fmla="*/ 2308225 h 3588041"/>
              <a:gd name="connsiteX24-5553" fmla="*/ 896043 w 1432618"/>
              <a:gd name="connsiteY24-5554" fmla="*/ 2578100 h 3588041"/>
              <a:gd name="connsiteX25-5555" fmla="*/ 1213543 w 1432618"/>
              <a:gd name="connsiteY25-5556" fmla="*/ 2533650 h 3588041"/>
              <a:gd name="connsiteX26-5557" fmla="*/ 1432618 w 1432618"/>
              <a:gd name="connsiteY26-5558" fmla="*/ 2626519 h 3588041"/>
              <a:gd name="connsiteX27-5559" fmla="*/ 1188143 w 1432618"/>
              <a:gd name="connsiteY27-5560" fmla="*/ 2590800 h 3588041"/>
              <a:gd name="connsiteX28-5561" fmla="*/ 832543 w 1432618"/>
              <a:gd name="connsiteY28-5562" fmla="*/ 2733675 h 3588041"/>
              <a:gd name="connsiteX29-5563" fmla="*/ 689668 w 1432618"/>
              <a:gd name="connsiteY29-5564" fmla="*/ 3086100 h 3588041"/>
              <a:gd name="connsiteX30-5565" fmla="*/ 918268 w 1432618"/>
              <a:gd name="connsiteY30-5566" fmla="*/ 3419475 h 3588041"/>
              <a:gd name="connsiteX31-5567" fmla="*/ 1016693 w 1432618"/>
              <a:gd name="connsiteY31-5568" fmla="*/ 3581400 h 3588041"/>
              <a:gd name="connsiteX0-5569" fmla="*/ 1016693 w 1432618"/>
              <a:gd name="connsiteY0-5570" fmla="*/ 3581400 h 3588041"/>
              <a:gd name="connsiteX1-5571" fmla="*/ 591243 w 1432618"/>
              <a:gd name="connsiteY1-5572" fmla="*/ 3587750 h 3588041"/>
              <a:gd name="connsiteX2-5573" fmla="*/ 394393 w 1432618"/>
              <a:gd name="connsiteY2-5574" fmla="*/ 3076575 h 3588041"/>
              <a:gd name="connsiteX3-5575" fmla="*/ 746818 w 1432618"/>
              <a:gd name="connsiteY3-5576" fmla="*/ 2381250 h 3588041"/>
              <a:gd name="connsiteX4-5577" fmla="*/ 560128 w 1432618"/>
              <a:gd name="connsiteY4-5578" fmla="*/ 1922145 h 3588041"/>
              <a:gd name="connsiteX5-5579" fmla="*/ 58 w 1432618"/>
              <a:gd name="connsiteY5-5580" fmla="*/ 1870710 h 3588041"/>
              <a:gd name="connsiteX6-5581" fmla="*/ 394393 w 1432618"/>
              <a:gd name="connsiteY6-5582" fmla="*/ 1743075 h 3588041"/>
              <a:gd name="connsiteX7-5583" fmla="*/ 642043 w 1432618"/>
              <a:gd name="connsiteY7-5584" fmla="*/ 1876425 h 3588041"/>
              <a:gd name="connsiteX8-5585" fmla="*/ 705543 w 1432618"/>
              <a:gd name="connsiteY8-5586" fmla="*/ 1647825 h 3588041"/>
              <a:gd name="connsiteX9-5587" fmla="*/ 823018 w 1432618"/>
              <a:gd name="connsiteY9-5588" fmla="*/ 1333500 h 3588041"/>
              <a:gd name="connsiteX10-5589" fmla="*/ 763487 w 1432618"/>
              <a:gd name="connsiteY10-5590" fmla="*/ 823913 h 3588041"/>
              <a:gd name="connsiteX11-5591" fmla="*/ 388043 w 1432618"/>
              <a:gd name="connsiteY11-5592" fmla="*/ 695325 h 3588041"/>
              <a:gd name="connsiteX12-5593" fmla="*/ 781744 w 1432618"/>
              <a:gd name="connsiteY12-5594" fmla="*/ 724693 h 3588041"/>
              <a:gd name="connsiteX13-5595" fmla="*/ 799206 w 1432618"/>
              <a:gd name="connsiteY13-5596" fmla="*/ 441325 h 3588041"/>
              <a:gd name="connsiteX14-5597" fmla="*/ 886518 w 1432618"/>
              <a:gd name="connsiteY14-5598" fmla="*/ 0 h 3588041"/>
              <a:gd name="connsiteX15-5599" fmla="*/ 857943 w 1432618"/>
              <a:gd name="connsiteY15-5600" fmla="*/ 679450 h 3588041"/>
              <a:gd name="connsiteX16-5601" fmla="*/ 921443 w 1432618"/>
              <a:gd name="connsiteY16-5602" fmla="*/ 1047750 h 3588041"/>
              <a:gd name="connsiteX17-5603" fmla="*/ 930968 w 1432618"/>
              <a:gd name="connsiteY17-5604" fmla="*/ 1295400 h 3588041"/>
              <a:gd name="connsiteX18-5605" fmla="*/ 1102418 w 1432618"/>
              <a:gd name="connsiteY18-5606" fmla="*/ 1187450 h 3588041"/>
              <a:gd name="connsiteX19-5607" fmla="*/ 1375468 w 1432618"/>
              <a:gd name="connsiteY19-5608" fmla="*/ 1171575 h 3588041"/>
              <a:gd name="connsiteX20-5609" fmla="*/ 1108768 w 1432618"/>
              <a:gd name="connsiteY20-5610" fmla="*/ 1254125 h 3588041"/>
              <a:gd name="connsiteX21-5611" fmla="*/ 889693 w 1432618"/>
              <a:gd name="connsiteY21-5612" fmla="*/ 1527175 h 3588041"/>
              <a:gd name="connsiteX22-5613" fmla="*/ 835718 w 1432618"/>
              <a:gd name="connsiteY22-5614" fmla="*/ 1895475 h 3588041"/>
              <a:gd name="connsiteX23-5615" fmla="*/ 1003993 w 1432618"/>
              <a:gd name="connsiteY23-5616" fmla="*/ 2308225 h 3588041"/>
              <a:gd name="connsiteX24-5617" fmla="*/ 896043 w 1432618"/>
              <a:gd name="connsiteY24-5618" fmla="*/ 2578100 h 3588041"/>
              <a:gd name="connsiteX25-5619" fmla="*/ 1213543 w 1432618"/>
              <a:gd name="connsiteY25-5620" fmla="*/ 2533650 h 3588041"/>
              <a:gd name="connsiteX26-5621" fmla="*/ 1432618 w 1432618"/>
              <a:gd name="connsiteY26-5622" fmla="*/ 2626519 h 3588041"/>
              <a:gd name="connsiteX27-5623" fmla="*/ 1188143 w 1432618"/>
              <a:gd name="connsiteY27-5624" fmla="*/ 2590800 h 3588041"/>
              <a:gd name="connsiteX28-5625" fmla="*/ 832543 w 1432618"/>
              <a:gd name="connsiteY28-5626" fmla="*/ 2733675 h 3588041"/>
              <a:gd name="connsiteX29-5627" fmla="*/ 689668 w 1432618"/>
              <a:gd name="connsiteY29-5628" fmla="*/ 3086100 h 3588041"/>
              <a:gd name="connsiteX30-5629" fmla="*/ 918268 w 1432618"/>
              <a:gd name="connsiteY30-5630" fmla="*/ 3419475 h 3588041"/>
              <a:gd name="connsiteX31-5631" fmla="*/ 1016693 w 1432618"/>
              <a:gd name="connsiteY31-5632" fmla="*/ 3581400 h 3588041"/>
              <a:gd name="connsiteX0-5633" fmla="*/ 1016693 w 1432618"/>
              <a:gd name="connsiteY0-5634" fmla="*/ 3581400 h 3588041"/>
              <a:gd name="connsiteX1-5635" fmla="*/ 591243 w 1432618"/>
              <a:gd name="connsiteY1-5636" fmla="*/ 3587750 h 3588041"/>
              <a:gd name="connsiteX2-5637" fmla="*/ 394393 w 1432618"/>
              <a:gd name="connsiteY2-5638" fmla="*/ 3076575 h 3588041"/>
              <a:gd name="connsiteX3-5639" fmla="*/ 746818 w 1432618"/>
              <a:gd name="connsiteY3-5640" fmla="*/ 2381250 h 3588041"/>
              <a:gd name="connsiteX4-5641" fmla="*/ 560128 w 1432618"/>
              <a:gd name="connsiteY4-5642" fmla="*/ 1922145 h 3588041"/>
              <a:gd name="connsiteX5-5643" fmla="*/ 58 w 1432618"/>
              <a:gd name="connsiteY5-5644" fmla="*/ 1870710 h 3588041"/>
              <a:gd name="connsiteX6-5645" fmla="*/ 394393 w 1432618"/>
              <a:gd name="connsiteY6-5646" fmla="*/ 1743075 h 3588041"/>
              <a:gd name="connsiteX7-5647" fmla="*/ 642043 w 1432618"/>
              <a:gd name="connsiteY7-5648" fmla="*/ 1876425 h 3588041"/>
              <a:gd name="connsiteX8-5649" fmla="*/ 705543 w 1432618"/>
              <a:gd name="connsiteY8-5650" fmla="*/ 1647825 h 3588041"/>
              <a:gd name="connsiteX9-5651" fmla="*/ 823018 w 1432618"/>
              <a:gd name="connsiteY9-5652" fmla="*/ 1333500 h 3588041"/>
              <a:gd name="connsiteX10-5653" fmla="*/ 763487 w 1432618"/>
              <a:gd name="connsiteY10-5654" fmla="*/ 823913 h 3588041"/>
              <a:gd name="connsiteX11-5655" fmla="*/ 388043 w 1432618"/>
              <a:gd name="connsiteY11-5656" fmla="*/ 695325 h 3588041"/>
              <a:gd name="connsiteX12-5657" fmla="*/ 781744 w 1432618"/>
              <a:gd name="connsiteY12-5658" fmla="*/ 724693 h 3588041"/>
              <a:gd name="connsiteX13-5659" fmla="*/ 799206 w 1432618"/>
              <a:gd name="connsiteY13-5660" fmla="*/ 441325 h 3588041"/>
              <a:gd name="connsiteX14-5661" fmla="*/ 886518 w 1432618"/>
              <a:gd name="connsiteY14-5662" fmla="*/ 0 h 3588041"/>
              <a:gd name="connsiteX15-5663" fmla="*/ 857943 w 1432618"/>
              <a:gd name="connsiteY15-5664" fmla="*/ 679450 h 3588041"/>
              <a:gd name="connsiteX16-5665" fmla="*/ 921443 w 1432618"/>
              <a:gd name="connsiteY16-5666" fmla="*/ 1047750 h 3588041"/>
              <a:gd name="connsiteX17-5667" fmla="*/ 930968 w 1432618"/>
              <a:gd name="connsiteY17-5668" fmla="*/ 1295400 h 3588041"/>
              <a:gd name="connsiteX18-5669" fmla="*/ 1102418 w 1432618"/>
              <a:gd name="connsiteY18-5670" fmla="*/ 1187450 h 3588041"/>
              <a:gd name="connsiteX19-5671" fmla="*/ 1375468 w 1432618"/>
              <a:gd name="connsiteY19-5672" fmla="*/ 1171575 h 3588041"/>
              <a:gd name="connsiteX20-5673" fmla="*/ 1108768 w 1432618"/>
              <a:gd name="connsiteY20-5674" fmla="*/ 1254125 h 3588041"/>
              <a:gd name="connsiteX21-5675" fmla="*/ 889693 w 1432618"/>
              <a:gd name="connsiteY21-5676" fmla="*/ 1527175 h 3588041"/>
              <a:gd name="connsiteX22-5677" fmla="*/ 835718 w 1432618"/>
              <a:gd name="connsiteY22-5678" fmla="*/ 1895475 h 3588041"/>
              <a:gd name="connsiteX23-5679" fmla="*/ 1003993 w 1432618"/>
              <a:gd name="connsiteY23-5680" fmla="*/ 2308225 h 3588041"/>
              <a:gd name="connsiteX24-5681" fmla="*/ 896043 w 1432618"/>
              <a:gd name="connsiteY24-5682" fmla="*/ 2578100 h 3588041"/>
              <a:gd name="connsiteX25-5683" fmla="*/ 1213543 w 1432618"/>
              <a:gd name="connsiteY25-5684" fmla="*/ 2533650 h 3588041"/>
              <a:gd name="connsiteX26-5685" fmla="*/ 1432618 w 1432618"/>
              <a:gd name="connsiteY26-5686" fmla="*/ 2626519 h 3588041"/>
              <a:gd name="connsiteX27-5687" fmla="*/ 1188143 w 1432618"/>
              <a:gd name="connsiteY27-5688" fmla="*/ 2590800 h 3588041"/>
              <a:gd name="connsiteX28-5689" fmla="*/ 832543 w 1432618"/>
              <a:gd name="connsiteY28-5690" fmla="*/ 2733675 h 3588041"/>
              <a:gd name="connsiteX29-5691" fmla="*/ 689668 w 1432618"/>
              <a:gd name="connsiteY29-5692" fmla="*/ 3086100 h 3588041"/>
              <a:gd name="connsiteX30-5693" fmla="*/ 918268 w 1432618"/>
              <a:gd name="connsiteY30-5694" fmla="*/ 3419475 h 3588041"/>
              <a:gd name="connsiteX31-5695" fmla="*/ 1016693 w 1432618"/>
              <a:gd name="connsiteY31-5696" fmla="*/ 3581400 h 3588041"/>
              <a:gd name="connsiteX0-5697" fmla="*/ 1016693 w 1432618"/>
              <a:gd name="connsiteY0-5698" fmla="*/ 3581400 h 3588041"/>
              <a:gd name="connsiteX1-5699" fmla="*/ 591243 w 1432618"/>
              <a:gd name="connsiteY1-5700" fmla="*/ 3587750 h 3588041"/>
              <a:gd name="connsiteX2-5701" fmla="*/ 394393 w 1432618"/>
              <a:gd name="connsiteY2-5702" fmla="*/ 3076575 h 3588041"/>
              <a:gd name="connsiteX3-5703" fmla="*/ 746818 w 1432618"/>
              <a:gd name="connsiteY3-5704" fmla="*/ 2381250 h 3588041"/>
              <a:gd name="connsiteX4-5705" fmla="*/ 560128 w 1432618"/>
              <a:gd name="connsiteY4-5706" fmla="*/ 1922145 h 3588041"/>
              <a:gd name="connsiteX5-5707" fmla="*/ 58 w 1432618"/>
              <a:gd name="connsiteY5-5708" fmla="*/ 1870710 h 3588041"/>
              <a:gd name="connsiteX6-5709" fmla="*/ 394393 w 1432618"/>
              <a:gd name="connsiteY6-5710" fmla="*/ 1743075 h 3588041"/>
              <a:gd name="connsiteX7-5711" fmla="*/ 642043 w 1432618"/>
              <a:gd name="connsiteY7-5712" fmla="*/ 1876425 h 3588041"/>
              <a:gd name="connsiteX8-5713" fmla="*/ 823018 w 1432618"/>
              <a:gd name="connsiteY8-5714" fmla="*/ 1333500 h 3588041"/>
              <a:gd name="connsiteX9-5715" fmla="*/ 763487 w 1432618"/>
              <a:gd name="connsiteY9-5716" fmla="*/ 823913 h 3588041"/>
              <a:gd name="connsiteX10-5717" fmla="*/ 388043 w 1432618"/>
              <a:gd name="connsiteY10-5718" fmla="*/ 695325 h 3588041"/>
              <a:gd name="connsiteX11-5719" fmla="*/ 781744 w 1432618"/>
              <a:gd name="connsiteY11-5720" fmla="*/ 724693 h 3588041"/>
              <a:gd name="connsiteX12-5721" fmla="*/ 799206 w 1432618"/>
              <a:gd name="connsiteY12-5722" fmla="*/ 441325 h 3588041"/>
              <a:gd name="connsiteX13-5723" fmla="*/ 886518 w 1432618"/>
              <a:gd name="connsiteY13-5724" fmla="*/ 0 h 3588041"/>
              <a:gd name="connsiteX14-5725" fmla="*/ 857943 w 1432618"/>
              <a:gd name="connsiteY14-5726" fmla="*/ 679450 h 3588041"/>
              <a:gd name="connsiteX15-5727" fmla="*/ 921443 w 1432618"/>
              <a:gd name="connsiteY15-5728" fmla="*/ 1047750 h 3588041"/>
              <a:gd name="connsiteX16-5729" fmla="*/ 930968 w 1432618"/>
              <a:gd name="connsiteY16-5730" fmla="*/ 1295400 h 3588041"/>
              <a:gd name="connsiteX17-5731" fmla="*/ 1102418 w 1432618"/>
              <a:gd name="connsiteY17-5732" fmla="*/ 1187450 h 3588041"/>
              <a:gd name="connsiteX18-5733" fmla="*/ 1375468 w 1432618"/>
              <a:gd name="connsiteY18-5734" fmla="*/ 1171575 h 3588041"/>
              <a:gd name="connsiteX19-5735" fmla="*/ 1108768 w 1432618"/>
              <a:gd name="connsiteY19-5736" fmla="*/ 1254125 h 3588041"/>
              <a:gd name="connsiteX20-5737" fmla="*/ 889693 w 1432618"/>
              <a:gd name="connsiteY20-5738" fmla="*/ 1527175 h 3588041"/>
              <a:gd name="connsiteX21-5739" fmla="*/ 835718 w 1432618"/>
              <a:gd name="connsiteY21-5740" fmla="*/ 1895475 h 3588041"/>
              <a:gd name="connsiteX22-5741" fmla="*/ 1003993 w 1432618"/>
              <a:gd name="connsiteY22-5742" fmla="*/ 2308225 h 3588041"/>
              <a:gd name="connsiteX23-5743" fmla="*/ 896043 w 1432618"/>
              <a:gd name="connsiteY23-5744" fmla="*/ 2578100 h 3588041"/>
              <a:gd name="connsiteX24-5745" fmla="*/ 1213543 w 1432618"/>
              <a:gd name="connsiteY24-5746" fmla="*/ 2533650 h 3588041"/>
              <a:gd name="connsiteX25-5747" fmla="*/ 1432618 w 1432618"/>
              <a:gd name="connsiteY25-5748" fmla="*/ 2626519 h 3588041"/>
              <a:gd name="connsiteX26-5749" fmla="*/ 1188143 w 1432618"/>
              <a:gd name="connsiteY26-5750" fmla="*/ 2590800 h 3588041"/>
              <a:gd name="connsiteX27-5751" fmla="*/ 832543 w 1432618"/>
              <a:gd name="connsiteY27-5752" fmla="*/ 2733675 h 3588041"/>
              <a:gd name="connsiteX28-5753" fmla="*/ 689668 w 1432618"/>
              <a:gd name="connsiteY28-5754" fmla="*/ 3086100 h 3588041"/>
              <a:gd name="connsiteX29-5755" fmla="*/ 918268 w 1432618"/>
              <a:gd name="connsiteY29-5756" fmla="*/ 3419475 h 3588041"/>
              <a:gd name="connsiteX30-5757" fmla="*/ 1016693 w 1432618"/>
              <a:gd name="connsiteY30-5758" fmla="*/ 3581400 h 3588041"/>
              <a:gd name="connsiteX0-5759" fmla="*/ 1016693 w 1432618"/>
              <a:gd name="connsiteY0-5760" fmla="*/ 3581400 h 3588041"/>
              <a:gd name="connsiteX1-5761" fmla="*/ 591243 w 1432618"/>
              <a:gd name="connsiteY1-5762" fmla="*/ 3587750 h 3588041"/>
              <a:gd name="connsiteX2-5763" fmla="*/ 394393 w 1432618"/>
              <a:gd name="connsiteY2-5764" fmla="*/ 3076575 h 3588041"/>
              <a:gd name="connsiteX3-5765" fmla="*/ 746818 w 1432618"/>
              <a:gd name="connsiteY3-5766" fmla="*/ 2381250 h 3588041"/>
              <a:gd name="connsiteX4-5767" fmla="*/ 560128 w 1432618"/>
              <a:gd name="connsiteY4-5768" fmla="*/ 1922145 h 3588041"/>
              <a:gd name="connsiteX5-5769" fmla="*/ 58 w 1432618"/>
              <a:gd name="connsiteY5-5770" fmla="*/ 1870710 h 3588041"/>
              <a:gd name="connsiteX6-5771" fmla="*/ 394393 w 1432618"/>
              <a:gd name="connsiteY6-5772" fmla="*/ 1743075 h 3588041"/>
              <a:gd name="connsiteX7-5773" fmla="*/ 642043 w 1432618"/>
              <a:gd name="connsiteY7-5774" fmla="*/ 1876425 h 3588041"/>
              <a:gd name="connsiteX8-5775" fmla="*/ 823018 w 1432618"/>
              <a:gd name="connsiteY8-5776" fmla="*/ 1333500 h 3588041"/>
              <a:gd name="connsiteX9-5777" fmla="*/ 763487 w 1432618"/>
              <a:gd name="connsiteY9-5778" fmla="*/ 823913 h 3588041"/>
              <a:gd name="connsiteX10-5779" fmla="*/ 388043 w 1432618"/>
              <a:gd name="connsiteY10-5780" fmla="*/ 695325 h 3588041"/>
              <a:gd name="connsiteX11-5781" fmla="*/ 781744 w 1432618"/>
              <a:gd name="connsiteY11-5782" fmla="*/ 724693 h 3588041"/>
              <a:gd name="connsiteX12-5783" fmla="*/ 799206 w 1432618"/>
              <a:gd name="connsiteY12-5784" fmla="*/ 441325 h 3588041"/>
              <a:gd name="connsiteX13-5785" fmla="*/ 886518 w 1432618"/>
              <a:gd name="connsiteY13-5786" fmla="*/ 0 h 3588041"/>
              <a:gd name="connsiteX14-5787" fmla="*/ 857943 w 1432618"/>
              <a:gd name="connsiteY14-5788" fmla="*/ 679450 h 3588041"/>
              <a:gd name="connsiteX15-5789" fmla="*/ 921443 w 1432618"/>
              <a:gd name="connsiteY15-5790" fmla="*/ 1047750 h 3588041"/>
              <a:gd name="connsiteX16-5791" fmla="*/ 930968 w 1432618"/>
              <a:gd name="connsiteY16-5792" fmla="*/ 1295400 h 3588041"/>
              <a:gd name="connsiteX17-5793" fmla="*/ 1102418 w 1432618"/>
              <a:gd name="connsiteY17-5794" fmla="*/ 1187450 h 3588041"/>
              <a:gd name="connsiteX18-5795" fmla="*/ 1375468 w 1432618"/>
              <a:gd name="connsiteY18-5796" fmla="*/ 1171575 h 3588041"/>
              <a:gd name="connsiteX19-5797" fmla="*/ 1108768 w 1432618"/>
              <a:gd name="connsiteY19-5798" fmla="*/ 1254125 h 3588041"/>
              <a:gd name="connsiteX20-5799" fmla="*/ 889693 w 1432618"/>
              <a:gd name="connsiteY20-5800" fmla="*/ 1527175 h 3588041"/>
              <a:gd name="connsiteX21-5801" fmla="*/ 835718 w 1432618"/>
              <a:gd name="connsiteY21-5802" fmla="*/ 1895475 h 3588041"/>
              <a:gd name="connsiteX22-5803" fmla="*/ 1003993 w 1432618"/>
              <a:gd name="connsiteY22-5804" fmla="*/ 2308225 h 3588041"/>
              <a:gd name="connsiteX23-5805" fmla="*/ 896043 w 1432618"/>
              <a:gd name="connsiteY23-5806" fmla="*/ 2578100 h 3588041"/>
              <a:gd name="connsiteX24-5807" fmla="*/ 1213543 w 1432618"/>
              <a:gd name="connsiteY24-5808" fmla="*/ 2533650 h 3588041"/>
              <a:gd name="connsiteX25-5809" fmla="*/ 1432618 w 1432618"/>
              <a:gd name="connsiteY25-5810" fmla="*/ 2626519 h 3588041"/>
              <a:gd name="connsiteX26-5811" fmla="*/ 1188143 w 1432618"/>
              <a:gd name="connsiteY26-5812" fmla="*/ 2590800 h 3588041"/>
              <a:gd name="connsiteX27-5813" fmla="*/ 832543 w 1432618"/>
              <a:gd name="connsiteY27-5814" fmla="*/ 2733675 h 3588041"/>
              <a:gd name="connsiteX28-5815" fmla="*/ 689668 w 1432618"/>
              <a:gd name="connsiteY28-5816" fmla="*/ 3086100 h 3588041"/>
              <a:gd name="connsiteX29-5817" fmla="*/ 918268 w 1432618"/>
              <a:gd name="connsiteY29-5818" fmla="*/ 3419475 h 3588041"/>
              <a:gd name="connsiteX30-5819" fmla="*/ 1016693 w 1432618"/>
              <a:gd name="connsiteY30-5820" fmla="*/ 3581400 h 3588041"/>
              <a:gd name="connsiteX0-5821" fmla="*/ 1016693 w 1432618"/>
              <a:gd name="connsiteY0-5822" fmla="*/ 3581400 h 3588041"/>
              <a:gd name="connsiteX1-5823" fmla="*/ 591243 w 1432618"/>
              <a:gd name="connsiteY1-5824" fmla="*/ 3587750 h 3588041"/>
              <a:gd name="connsiteX2-5825" fmla="*/ 394393 w 1432618"/>
              <a:gd name="connsiteY2-5826" fmla="*/ 3076575 h 3588041"/>
              <a:gd name="connsiteX3-5827" fmla="*/ 746818 w 1432618"/>
              <a:gd name="connsiteY3-5828" fmla="*/ 2381250 h 3588041"/>
              <a:gd name="connsiteX4-5829" fmla="*/ 560128 w 1432618"/>
              <a:gd name="connsiteY4-5830" fmla="*/ 1922145 h 3588041"/>
              <a:gd name="connsiteX5-5831" fmla="*/ 58 w 1432618"/>
              <a:gd name="connsiteY5-5832" fmla="*/ 1870710 h 3588041"/>
              <a:gd name="connsiteX6-5833" fmla="*/ 394393 w 1432618"/>
              <a:gd name="connsiteY6-5834" fmla="*/ 1743075 h 3588041"/>
              <a:gd name="connsiteX7-5835" fmla="*/ 642043 w 1432618"/>
              <a:gd name="connsiteY7-5836" fmla="*/ 1876425 h 3588041"/>
              <a:gd name="connsiteX8-5837" fmla="*/ 823018 w 1432618"/>
              <a:gd name="connsiteY8-5838" fmla="*/ 1333500 h 3588041"/>
              <a:gd name="connsiteX9-5839" fmla="*/ 763487 w 1432618"/>
              <a:gd name="connsiteY9-5840" fmla="*/ 823913 h 3588041"/>
              <a:gd name="connsiteX10-5841" fmla="*/ 388043 w 1432618"/>
              <a:gd name="connsiteY10-5842" fmla="*/ 695325 h 3588041"/>
              <a:gd name="connsiteX11-5843" fmla="*/ 781744 w 1432618"/>
              <a:gd name="connsiteY11-5844" fmla="*/ 724693 h 3588041"/>
              <a:gd name="connsiteX12-5845" fmla="*/ 799206 w 1432618"/>
              <a:gd name="connsiteY12-5846" fmla="*/ 441325 h 3588041"/>
              <a:gd name="connsiteX13-5847" fmla="*/ 886518 w 1432618"/>
              <a:gd name="connsiteY13-5848" fmla="*/ 0 h 3588041"/>
              <a:gd name="connsiteX14-5849" fmla="*/ 857943 w 1432618"/>
              <a:gd name="connsiteY14-5850" fmla="*/ 679450 h 3588041"/>
              <a:gd name="connsiteX15-5851" fmla="*/ 921443 w 1432618"/>
              <a:gd name="connsiteY15-5852" fmla="*/ 1047750 h 3588041"/>
              <a:gd name="connsiteX16-5853" fmla="*/ 930968 w 1432618"/>
              <a:gd name="connsiteY16-5854" fmla="*/ 1295400 h 3588041"/>
              <a:gd name="connsiteX17-5855" fmla="*/ 1102418 w 1432618"/>
              <a:gd name="connsiteY17-5856" fmla="*/ 1187450 h 3588041"/>
              <a:gd name="connsiteX18-5857" fmla="*/ 1375468 w 1432618"/>
              <a:gd name="connsiteY18-5858" fmla="*/ 1171575 h 3588041"/>
              <a:gd name="connsiteX19-5859" fmla="*/ 1108768 w 1432618"/>
              <a:gd name="connsiteY19-5860" fmla="*/ 1254125 h 3588041"/>
              <a:gd name="connsiteX20-5861" fmla="*/ 889693 w 1432618"/>
              <a:gd name="connsiteY20-5862" fmla="*/ 1527175 h 3588041"/>
              <a:gd name="connsiteX21-5863" fmla="*/ 835718 w 1432618"/>
              <a:gd name="connsiteY21-5864" fmla="*/ 1895475 h 3588041"/>
              <a:gd name="connsiteX22-5865" fmla="*/ 1003993 w 1432618"/>
              <a:gd name="connsiteY22-5866" fmla="*/ 2308225 h 3588041"/>
              <a:gd name="connsiteX23-5867" fmla="*/ 896043 w 1432618"/>
              <a:gd name="connsiteY23-5868" fmla="*/ 2578100 h 3588041"/>
              <a:gd name="connsiteX24-5869" fmla="*/ 1213543 w 1432618"/>
              <a:gd name="connsiteY24-5870" fmla="*/ 2533650 h 3588041"/>
              <a:gd name="connsiteX25-5871" fmla="*/ 1432618 w 1432618"/>
              <a:gd name="connsiteY25-5872" fmla="*/ 2626519 h 3588041"/>
              <a:gd name="connsiteX26-5873" fmla="*/ 1188143 w 1432618"/>
              <a:gd name="connsiteY26-5874" fmla="*/ 2590800 h 3588041"/>
              <a:gd name="connsiteX27-5875" fmla="*/ 832543 w 1432618"/>
              <a:gd name="connsiteY27-5876" fmla="*/ 2733675 h 3588041"/>
              <a:gd name="connsiteX28-5877" fmla="*/ 689668 w 1432618"/>
              <a:gd name="connsiteY28-5878" fmla="*/ 3086100 h 3588041"/>
              <a:gd name="connsiteX29-5879" fmla="*/ 918268 w 1432618"/>
              <a:gd name="connsiteY29-5880" fmla="*/ 3419475 h 3588041"/>
              <a:gd name="connsiteX30-5881" fmla="*/ 1016693 w 1432618"/>
              <a:gd name="connsiteY30-5882" fmla="*/ 3581400 h 3588041"/>
              <a:gd name="connsiteX0-5883" fmla="*/ 1016693 w 1432618"/>
              <a:gd name="connsiteY0-5884" fmla="*/ 3581400 h 3588041"/>
              <a:gd name="connsiteX1-5885" fmla="*/ 591243 w 1432618"/>
              <a:gd name="connsiteY1-5886" fmla="*/ 3587750 h 3588041"/>
              <a:gd name="connsiteX2-5887" fmla="*/ 394393 w 1432618"/>
              <a:gd name="connsiteY2-5888" fmla="*/ 3076575 h 3588041"/>
              <a:gd name="connsiteX3-5889" fmla="*/ 746818 w 1432618"/>
              <a:gd name="connsiteY3-5890" fmla="*/ 2381250 h 3588041"/>
              <a:gd name="connsiteX4-5891" fmla="*/ 560128 w 1432618"/>
              <a:gd name="connsiteY4-5892" fmla="*/ 1922145 h 3588041"/>
              <a:gd name="connsiteX5-5893" fmla="*/ 58 w 1432618"/>
              <a:gd name="connsiteY5-5894" fmla="*/ 1870710 h 3588041"/>
              <a:gd name="connsiteX6-5895" fmla="*/ 394393 w 1432618"/>
              <a:gd name="connsiteY6-5896" fmla="*/ 1743075 h 3588041"/>
              <a:gd name="connsiteX7-5897" fmla="*/ 642043 w 1432618"/>
              <a:gd name="connsiteY7-5898" fmla="*/ 1876425 h 3588041"/>
              <a:gd name="connsiteX8-5899" fmla="*/ 823018 w 1432618"/>
              <a:gd name="connsiteY8-5900" fmla="*/ 1333500 h 3588041"/>
              <a:gd name="connsiteX9-5901" fmla="*/ 763487 w 1432618"/>
              <a:gd name="connsiteY9-5902" fmla="*/ 823913 h 3588041"/>
              <a:gd name="connsiteX10-5903" fmla="*/ 388043 w 1432618"/>
              <a:gd name="connsiteY10-5904" fmla="*/ 695325 h 3588041"/>
              <a:gd name="connsiteX11-5905" fmla="*/ 781744 w 1432618"/>
              <a:gd name="connsiteY11-5906" fmla="*/ 724693 h 3588041"/>
              <a:gd name="connsiteX12-5907" fmla="*/ 799206 w 1432618"/>
              <a:gd name="connsiteY12-5908" fmla="*/ 441325 h 3588041"/>
              <a:gd name="connsiteX13-5909" fmla="*/ 886518 w 1432618"/>
              <a:gd name="connsiteY13-5910" fmla="*/ 0 h 3588041"/>
              <a:gd name="connsiteX14-5911" fmla="*/ 857943 w 1432618"/>
              <a:gd name="connsiteY14-5912" fmla="*/ 679450 h 3588041"/>
              <a:gd name="connsiteX15-5913" fmla="*/ 921443 w 1432618"/>
              <a:gd name="connsiteY15-5914" fmla="*/ 1047750 h 3588041"/>
              <a:gd name="connsiteX16-5915" fmla="*/ 930968 w 1432618"/>
              <a:gd name="connsiteY16-5916" fmla="*/ 1295400 h 3588041"/>
              <a:gd name="connsiteX17-5917" fmla="*/ 1102418 w 1432618"/>
              <a:gd name="connsiteY17-5918" fmla="*/ 1187450 h 3588041"/>
              <a:gd name="connsiteX18-5919" fmla="*/ 1375468 w 1432618"/>
              <a:gd name="connsiteY18-5920" fmla="*/ 1171575 h 3588041"/>
              <a:gd name="connsiteX19-5921" fmla="*/ 1108768 w 1432618"/>
              <a:gd name="connsiteY19-5922" fmla="*/ 1254125 h 3588041"/>
              <a:gd name="connsiteX20-5923" fmla="*/ 889693 w 1432618"/>
              <a:gd name="connsiteY20-5924" fmla="*/ 1527175 h 3588041"/>
              <a:gd name="connsiteX21-5925" fmla="*/ 835718 w 1432618"/>
              <a:gd name="connsiteY21-5926" fmla="*/ 1895475 h 3588041"/>
              <a:gd name="connsiteX22-5927" fmla="*/ 1003993 w 1432618"/>
              <a:gd name="connsiteY22-5928" fmla="*/ 2308225 h 3588041"/>
              <a:gd name="connsiteX23-5929" fmla="*/ 896043 w 1432618"/>
              <a:gd name="connsiteY23-5930" fmla="*/ 2578100 h 3588041"/>
              <a:gd name="connsiteX24-5931" fmla="*/ 1213543 w 1432618"/>
              <a:gd name="connsiteY24-5932" fmla="*/ 2533650 h 3588041"/>
              <a:gd name="connsiteX25-5933" fmla="*/ 1432618 w 1432618"/>
              <a:gd name="connsiteY25-5934" fmla="*/ 2626519 h 3588041"/>
              <a:gd name="connsiteX26-5935" fmla="*/ 1188143 w 1432618"/>
              <a:gd name="connsiteY26-5936" fmla="*/ 2590800 h 3588041"/>
              <a:gd name="connsiteX27-5937" fmla="*/ 832543 w 1432618"/>
              <a:gd name="connsiteY27-5938" fmla="*/ 2733675 h 3588041"/>
              <a:gd name="connsiteX28-5939" fmla="*/ 689668 w 1432618"/>
              <a:gd name="connsiteY28-5940" fmla="*/ 3086100 h 3588041"/>
              <a:gd name="connsiteX29-5941" fmla="*/ 918268 w 1432618"/>
              <a:gd name="connsiteY29-5942" fmla="*/ 3419475 h 3588041"/>
              <a:gd name="connsiteX30-5943" fmla="*/ 1016693 w 1432618"/>
              <a:gd name="connsiteY30-5944" fmla="*/ 3581400 h 3588041"/>
              <a:gd name="connsiteX0-5945" fmla="*/ 1016635 w 1432560"/>
              <a:gd name="connsiteY0-5946" fmla="*/ 3581400 h 3588041"/>
              <a:gd name="connsiteX1-5947" fmla="*/ 591185 w 1432560"/>
              <a:gd name="connsiteY1-5948" fmla="*/ 3587750 h 3588041"/>
              <a:gd name="connsiteX2-5949" fmla="*/ 394335 w 1432560"/>
              <a:gd name="connsiteY2-5950" fmla="*/ 3076575 h 3588041"/>
              <a:gd name="connsiteX3-5951" fmla="*/ 746760 w 1432560"/>
              <a:gd name="connsiteY3-5952" fmla="*/ 2381250 h 3588041"/>
              <a:gd name="connsiteX4-5953" fmla="*/ 560070 w 1432560"/>
              <a:gd name="connsiteY4-5954" fmla="*/ 1922145 h 3588041"/>
              <a:gd name="connsiteX5-5955" fmla="*/ 0 w 1432560"/>
              <a:gd name="connsiteY5-5956" fmla="*/ 1870710 h 3588041"/>
              <a:gd name="connsiteX6-5957" fmla="*/ 394335 w 1432560"/>
              <a:gd name="connsiteY6-5958" fmla="*/ 1743075 h 3588041"/>
              <a:gd name="connsiteX7-5959" fmla="*/ 641985 w 1432560"/>
              <a:gd name="connsiteY7-5960" fmla="*/ 1876425 h 3588041"/>
              <a:gd name="connsiteX8-5961" fmla="*/ 822960 w 1432560"/>
              <a:gd name="connsiteY8-5962" fmla="*/ 1333500 h 3588041"/>
              <a:gd name="connsiteX9-5963" fmla="*/ 763429 w 1432560"/>
              <a:gd name="connsiteY9-5964" fmla="*/ 823913 h 3588041"/>
              <a:gd name="connsiteX10-5965" fmla="*/ 387985 w 1432560"/>
              <a:gd name="connsiteY10-5966" fmla="*/ 695325 h 3588041"/>
              <a:gd name="connsiteX11-5967" fmla="*/ 781686 w 1432560"/>
              <a:gd name="connsiteY11-5968" fmla="*/ 724693 h 3588041"/>
              <a:gd name="connsiteX12-5969" fmla="*/ 799148 w 1432560"/>
              <a:gd name="connsiteY12-5970" fmla="*/ 441325 h 3588041"/>
              <a:gd name="connsiteX13-5971" fmla="*/ 886460 w 1432560"/>
              <a:gd name="connsiteY13-5972" fmla="*/ 0 h 3588041"/>
              <a:gd name="connsiteX14-5973" fmla="*/ 857885 w 1432560"/>
              <a:gd name="connsiteY14-5974" fmla="*/ 679450 h 3588041"/>
              <a:gd name="connsiteX15-5975" fmla="*/ 921385 w 1432560"/>
              <a:gd name="connsiteY15-5976" fmla="*/ 1047750 h 3588041"/>
              <a:gd name="connsiteX16-5977" fmla="*/ 930910 w 1432560"/>
              <a:gd name="connsiteY16-5978" fmla="*/ 1295400 h 3588041"/>
              <a:gd name="connsiteX17-5979" fmla="*/ 1102360 w 1432560"/>
              <a:gd name="connsiteY17-5980" fmla="*/ 1187450 h 3588041"/>
              <a:gd name="connsiteX18-5981" fmla="*/ 1375410 w 1432560"/>
              <a:gd name="connsiteY18-5982" fmla="*/ 1171575 h 3588041"/>
              <a:gd name="connsiteX19-5983" fmla="*/ 1108710 w 1432560"/>
              <a:gd name="connsiteY19-5984" fmla="*/ 1254125 h 3588041"/>
              <a:gd name="connsiteX20-5985" fmla="*/ 889635 w 1432560"/>
              <a:gd name="connsiteY20-5986" fmla="*/ 1527175 h 3588041"/>
              <a:gd name="connsiteX21-5987" fmla="*/ 835660 w 1432560"/>
              <a:gd name="connsiteY21-5988" fmla="*/ 1895475 h 3588041"/>
              <a:gd name="connsiteX22-5989" fmla="*/ 1003935 w 1432560"/>
              <a:gd name="connsiteY22-5990" fmla="*/ 2308225 h 3588041"/>
              <a:gd name="connsiteX23-5991" fmla="*/ 895985 w 1432560"/>
              <a:gd name="connsiteY23-5992" fmla="*/ 2578100 h 3588041"/>
              <a:gd name="connsiteX24-5993" fmla="*/ 1213485 w 1432560"/>
              <a:gd name="connsiteY24-5994" fmla="*/ 2533650 h 3588041"/>
              <a:gd name="connsiteX25-5995" fmla="*/ 1432560 w 1432560"/>
              <a:gd name="connsiteY25-5996" fmla="*/ 2626519 h 3588041"/>
              <a:gd name="connsiteX26-5997" fmla="*/ 1188085 w 1432560"/>
              <a:gd name="connsiteY26-5998" fmla="*/ 2590800 h 3588041"/>
              <a:gd name="connsiteX27-5999" fmla="*/ 832485 w 1432560"/>
              <a:gd name="connsiteY27-6000" fmla="*/ 2733675 h 3588041"/>
              <a:gd name="connsiteX28-6001" fmla="*/ 689610 w 1432560"/>
              <a:gd name="connsiteY28-6002" fmla="*/ 3086100 h 3588041"/>
              <a:gd name="connsiteX29-6003" fmla="*/ 918210 w 1432560"/>
              <a:gd name="connsiteY29-6004" fmla="*/ 3419475 h 3588041"/>
              <a:gd name="connsiteX30-6005" fmla="*/ 1016635 w 1432560"/>
              <a:gd name="connsiteY30-6006" fmla="*/ 3581400 h 3588041"/>
              <a:gd name="connsiteX0-6007" fmla="*/ 1016635 w 1432560"/>
              <a:gd name="connsiteY0-6008" fmla="*/ 3581400 h 3588041"/>
              <a:gd name="connsiteX1-6009" fmla="*/ 591185 w 1432560"/>
              <a:gd name="connsiteY1-6010" fmla="*/ 3587750 h 3588041"/>
              <a:gd name="connsiteX2-6011" fmla="*/ 394335 w 1432560"/>
              <a:gd name="connsiteY2-6012" fmla="*/ 3076575 h 3588041"/>
              <a:gd name="connsiteX3-6013" fmla="*/ 746760 w 1432560"/>
              <a:gd name="connsiteY3-6014" fmla="*/ 2381250 h 3588041"/>
              <a:gd name="connsiteX4-6015" fmla="*/ 560070 w 1432560"/>
              <a:gd name="connsiteY4-6016" fmla="*/ 1922145 h 3588041"/>
              <a:gd name="connsiteX5-6017" fmla="*/ 0 w 1432560"/>
              <a:gd name="connsiteY5-6018" fmla="*/ 1870710 h 3588041"/>
              <a:gd name="connsiteX6-6019" fmla="*/ 394335 w 1432560"/>
              <a:gd name="connsiteY6-6020" fmla="*/ 1743075 h 3588041"/>
              <a:gd name="connsiteX7-6021" fmla="*/ 641985 w 1432560"/>
              <a:gd name="connsiteY7-6022" fmla="*/ 1876425 h 3588041"/>
              <a:gd name="connsiteX8-6023" fmla="*/ 822960 w 1432560"/>
              <a:gd name="connsiteY8-6024" fmla="*/ 1333500 h 3588041"/>
              <a:gd name="connsiteX9-6025" fmla="*/ 763429 w 1432560"/>
              <a:gd name="connsiteY9-6026" fmla="*/ 823913 h 3588041"/>
              <a:gd name="connsiteX10-6027" fmla="*/ 387985 w 1432560"/>
              <a:gd name="connsiteY10-6028" fmla="*/ 695325 h 3588041"/>
              <a:gd name="connsiteX11-6029" fmla="*/ 781686 w 1432560"/>
              <a:gd name="connsiteY11-6030" fmla="*/ 724693 h 3588041"/>
              <a:gd name="connsiteX12-6031" fmla="*/ 799148 w 1432560"/>
              <a:gd name="connsiteY12-6032" fmla="*/ 441325 h 3588041"/>
              <a:gd name="connsiteX13-6033" fmla="*/ 886460 w 1432560"/>
              <a:gd name="connsiteY13-6034" fmla="*/ 0 h 3588041"/>
              <a:gd name="connsiteX14-6035" fmla="*/ 857885 w 1432560"/>
              <a:gd name="connsiteY14-6036" fmla="*/ 679450 h 3588041"/>
              <a:gd name="connsiteX15-6037" fmla="*/ 921385 w 1432560"/>
              <a:gd name="connsiteY15-6038" fmla="*/ 1047750 h 3588041"/>
              <a:gd name="connsiteX16-6039" fmla="*/ 930910 w 1432560"/>
              <a:gd name="connsiteY16-6040" fmla="*/ 1295400 h 3588041"/>
              <a:gd name="connsiteX17-6041" fmla="*/ 1102360 w 1432560"/>
              <a:gd name="connsiteY17-6042" fmla="*/ 1187450 h 3588041"/>
              <a:gd name="connsiteX18-6043" fmla="*/ 1375410 w 1432560"/>
              <a:gd name="connsiteY18-6044" fmla="*/ 1171575 h 3588041"/>
              <a:gd name="connsiteX19-6045" fmla="*/ 1108710 w 1432560"/>
              <a:gd name="connsiteY19-6046" fmla="*/ 1254125 h 3588041"/>
              <a:gd name="connsiteX20-6047" fmla="*/ 889635 w 1432560"/>
              <a:gd name="connsiteY20-6048" fmla="*/ 1527175 h 3588041"/>
              <a:gd name="connsiteX21-6049" fmla="*/ 835660 w 1432560"/>
              <a:gd name="connsiteY21-6050" fmla="*/ 1895475 h 3588041"/>
              <a:gd name="connsiteX22-6051" fmla="*/ 1003935 w 1432560"/>
              <a:gd name="connsiteY22-6052" fmla="*/ 2308225 h 3588041"/>
              <a:gd name="connsiteX23-6053" fmla="*/ 895985 w 1432560"/>
              <a:gd name="connsiteY23-6054" fmla="*/ 2578100 h 3588041"/>
              <a:gd name="connsiteX24-6055" fmla="*/ 1213485 w 1432560"/>
              <a:gd name="connsiteY24-6056" fmla="*/ 2533650 h 3588041"/>
              <a:gd name="connsiteX25-6057" fmla="*/ 1432560 w 1432560"/>
              <a:gd name="connsiteY25-6058" fmla="*/ 2626519 h 3588041"/>
              <a:gd name="connsiteX26-6059" fmla="*/ 1188085 w 1432560"/>
              <a:gd name="connsiteY26-6060" fmla="*/ 2590800 h 3588041"/>
              <a:gd name="connsiteX27-6061" fmla="*/ 832485 w 1432560"/>
              <a:gd name="connsiteY27-6062" fmla="*/ 2733675 h 3588041"/>
              <a:gd name="connsiteX28-6063" fmla="*/ 689610 w 1432560"/>
              <a:gd name="connsiteY28-6064" fmla="*/ 3086100 h 3588041"/>
              <a:gd name="connsiteX29-6065" fmla="*/ 918210 w 1432560"/>
              <a:gd name="connsiteY29-6066" fmla="*/ 3419475 h 3588041"/>
              <a:gd name="connsiteX30-6067" fmla="*/ 1016635 w 1432560"/>
              <a:gd name="connsiteY30-6068" fmla="*/ 3581400 h 3588041"/>
              <a:gd name="connsiteX0-6069" fmla="*/ 1016635 w 1432560"/>
              <a:gd name="connsiteY0-6070" fmla="*/ 3581400 h 3588041"/>
              <a:gd name="connsiteX1-6071" fmla="*/ 591185 w 1432560"/>
              <a:gd name="connsiteY1-6072" fmla="*/ 3587750 h 3588041"/>
              <a:gd name="connsiteX2-6073" fmla="*/ 394335 w 1432560"/>
              <a:gd name="connsiteY2-6074" fmla="*/ 3076575 h 3588041"/>
              <a:gd name="connsiteX3-6075" fmla="*/ 746760 w 1432560"/>
              <a:gd name="connsiteY3-6076" fmla="*/ 2381250 h 3588041"/>
              <a:gd name="connsiteX4-6077" fmla="*/ 560070 w 1432560"/>
              <a:gd name="connsiteY4-6078" fmla="*/ 1922145 h 3588041"/>
              <a:gd name="connsiteX5-6079" fmla="*/ 0 w 1432560"/>
              <a:gd name="connsiteY5-6080" fmla="*/ 1870710 h 3588041"/>
              <a:gd name="connsiteX6-6081" fmla="*/ 394335 w 1432560"/>
              <a:gd name="connsiteY6-6082" fmla="*/ 1743075 h 3588041"/>
              <a:gd name="connsiteX7-6083" fmla="*/ 641985 w 1432560"/>
              <a:gd name="connsiteY7-6084" fmla="*/ 1876425 h 3588041"/>
              <a:gd name="connsiteX8-6085" fmla="*/ 822960 w 1432560"/>
              <a:gd name="connsiteY8-6086" fmla="*/ 1333500 h 3588041"/>
              <a:gd name="connsiteX9-6087" fmla="*/ 763429 w 1432560"/>
              <a:gd name="connsiteY9-6088" fmla="*/ 823913 h 3588041"/>
              <a:gd name="connsiteX10-6089" fmla="*/ 387985 w 1432560"/>
              <a:gd name="connsiteY10-6090" fmla="*/ 695325 h 3588041"/>
              <a:gd name="connsiteX11-6091" fmla="*/ 781686 w 1432560"/>
              <a:gd name="connsiteY11-6092" fmla="*/ 724693 h 3588041"/>
              <a:gd name="connsiteX12-6093" fmla="*/ 799148 w 1432560"/>
              <a:gd name="connsiteY12-6094" fmla="*/ 441325 h 3588041"/>
              <a:gd name="connsiteX13-6095" fmla="*/ 886460 w 1432560"/>
              <a:gd name="connsiteY13-6096" fmla="*/ 0 h 3588041"/>
              <a:gd name="connsiteX14-6097" fmla="*/ 857885 w 1432560"/>
              <a:gd name="connsiteY14-6098" fmla="*/ 679450 h 3588041"/>
              <a:gd name="connsiteX15-6099" fmla="*/ 921385 w 1432560"/>
              <a:gd name="connsiteY15-6100" fmla="*/ 1047750 h 3588041"/>
              <a:gd name="connsiteX16-6101" fmla="*/ 930910 w 1432560"/>
              <a:gd name="connsiteY16-6102" fmla="*/ 1295400 h 3588041"/>
              <a:gd name="connsiteX17-6103" fmla="*/ 1102360 w 1432560"/>
              <a:gd name="connsiteY17-6104" fmla="*/ 1187450 h 3588041"/>
              <a:gd name="connsiteX18-6105" fmla="*/ 1375410 w 1432560"/>
              <a:gd name="connsiteY18-6106" fmla="*/ 1171575 h 3588041"/>
              <a:gd name="connsiteX19-6107" fmla="*/ 1108710 w 1432560"/>
              <a:gd name="connsiteY19-6108" fmla="*/ 1254125 h 3588041"/>
              <a:gd name="connsiteX20-6109" fmla="*/ 889635 w 1432560"/>
              <a:gd name="connsiteY20-6110" fmla="*/ 1527175 h 3588041"/>
              <a:gd name="connsiteX21-6111" fmla="*/ 835660 w 1432560"/>
              <a:gd name="connsiteY21-6112" fmla="*/ 1895475 h 3588041"/>
              <a:gd name="connsiteX22-6113" fmla="*/ 1003935 w 1432560"/>
              <a:gd name="connsiteY22-6114" fmla="*/ 2308225 h 3588041"/>
              <a:gd name="connsiteX23-6115" fmla="*/ 895985 w 1432560"/>
              <a:gd name="connsiteY23-6116" fmla="*/ 2578100 h 3588041"/>
              <a:gd name="connsiteX24-6117" fmla="*/ 1213485 w 1432560"/>
              <a:gd name="connsiteY24-6118" fmla="*/ 2533650 h 3588041"/>
              <a:gd name="connsiteX25-6119" fmla="*/ 1432560 w 1432560"/>
              <a:gd name="connsiteY25-6120" fmla="*/ 2626519 h 3588041"/>
              <a:gd name="connsiteX26-6121" fmla="*/ 1188085 w 1432560"/>
              <a:gd name="connsiteY26-6122" fmla="*/ 2590800 h 3588041"/>
              <a:gd name="connsiteX27-6123" fmla="*/ 832485 w 1432560"/>
              <a:gd name="connsiteY27-6124" fmla="*/ 2733675 h 3588041"/>
              <a:gd name="connsiteX28-6125" fmla="*/ 689610 w 1432560"/>
              <a:gd name="connsiteY28-6126" fmla="*/ 3086100 h 3588041"/>
              <a:gd name="connsiteX29-6127" fmla="*/ 918210 w 1432560"/>
              <a:gd name="connsiteY29-6128" fmla="*/ 3419475 h 3588041"/>
              <a:gd name="connsiteX30-6129" fmla="*/ 1016635 w 1432560"/>
              <a:gd name="connsiteY30-6130" fmla="*/ 3581400 h 3588041"/>
              <a:gd name="connsiteX0-6131" fmla="*/ 1016635 w 1432560"/>
              <a:gd name="connsiteY0-6132" fmla="*/ 3581400 h 3588041"/>
              <a:gd name="connsiteX1-6133" fmla="*/ 591185 w 1432560"/>
              <a:gd name="connsiteY1-6134" fmla="*/ 3587750 h 3588041"/>
              <a:gd name="connsiteX2-6135" fmla="*/ 394335 w 1432560"/>
              <a:gd name="connsiteY2-6136" fmla="*/ 3076575 h 3588041"/>
              <a:gd name="connsiteX3-6137" fmla="*/ 746760 w 1432560"/>
              <a:gd name="connsiteY3-6138" fmla="*/ 2381250 h 3588041"/>
              <a:gd name="connsiteX4-6139" fmla="*/ 560070 w 1432560"/>
              <a:gd name="connsiteY4-6140" fmla="*/ 1922145 h 3588041"/>
              <a:gd name="connsiteX5-6141" fmla="*/ 0 w 1432560"/>
              <a:gd name="connsiteY5-6142" fmla="*/ 1870710 h 3588041"/>
              <a:gd name="connsiteX6-6143" fmla="*/ 394335 w 1432560"/>
              <a:gd name="connsiteY6-6144" fmla="*/ 1743075 h 3588041"/>
              <a:gd name="connsiteX7-6145" fmla="*/ 641985 w 1432560"/>
              <a:gd name="connsiteY7-6146" fmla="*/ 1876425 h 3588041"/>
              <a:gd name="connsiteX8-6147" fmla="*/ 822960 w 1432560"/>
              <a:gd name="connsiteY8-6148" fmla="*/ 1333500 h 3588041"/>
              <a:gd name="connsiteX9-6149" fmla="*/ 763429 w 1432560"/>
              <a:gd name="connsiteY9-6150" fmla="*/ 823913 h 3588041"/>
              <a:gd name="connsiteX10-6151" fmla="*/ 387985 w 1432560"/>
              <a:gd name="connsiteY10-6152" fmla="*/ 695325 h 3588041"/>
              <a:gd name="connsiteX11-6153" fmla="*/ 781686 w 1432560"/>
              <a:gd name="connsiteY11-6154" fmla="*/ 724693 h 3588041"/>
              <a:gd name="connsiteX12-6155" fmla="*/ 799148 w 1432560"/>
              <a:gd name="connsiteY12-6156" fmla="*/ 441325 h 3588041"/>
              <a:gd name="connsiteX13-6157" fmla="*/ 886460 w 1432560"/>
              <a:gd name="connsiteY13-6158" fmla="*/ 0 h 3588041"/>
              <a:gd name="connsiteX14-6159" fmla="*/ 857885 w 1432560"/>
              <a:gd name="connsiteY14-6160" fmla="*/ 679450 h 3588041"/>
              <a:gd name="connsiteX15-6161" fmla="*/ 921385 w 1432560"/>
              <a:gd name="connsiteY15-6162" fmla="*/ 1047750 h 3588041"/>
              <a:gd name="connsiteX16-6163" fmla="*/ 930910 w 1432560"/>
              <a:gd name="connsiteY16-6164" fmla="*/ 1295400 h 3588041"/>
              <a:gd name="connsiteX17-6165" fmla="*/ 1102360 w 1432560"/>
              <a:gd name="connsiteY17-6166" fmla="*/ 1187450 h 3588041"/>
              <a:gd name="connsiteX18-6167" fmla="*/ 1375410 w 1432560"/>
              <a:gd name="connsiteY18-6168" fmla="*/ 1171575 h 3588041"/>
              <a:gd name="connsiteX19-6169" fmla="*/ 1108710 w 1432560"/>
              <a:gd name="connsiteY19-6170" fmla="*/ 1254125 h 3588041"/>
              <a:gd name="connsiteX20-6171" fmla="*/ 889635 w 1432560"/>
              <a:gd name="connsiteY20-6172" fmla="*/ 1527175 h 3588041"/>
              <a:gd name="connsiteX21-6173" fmla="*/ 835660 w 1432560"/>
              <a:gd name="connsiteY21-6174" fmla="*/ 1895475 h 3588041"/>
              <a:gd name="connsiteX22-6175" fmla="*/ 1003935 w 1432560"/>
              <a:gd name="connsiteY22-6176" fmla="*/ 2308225 h 3588041"/>
              <a:gd name="connsiteX23-6177" fmla="*/ 895985 w 1432560"/>
              <a:gd name="connsiteY23-6178" fmla="*/ 2578100 h 3588041"/>
              <a:gd name="connsiteX24-6179" fmla="*/ 1213485 w 1432560"/>
              <a:gd name="connsiteY24-6180" fmla="*/ 2533650 h 3588041"/>
              <a:gd name="connsiteX25-6181" fmla="*/ 1432560 w 1432560"/>
              <a:gd name="connsiteY25-6182" fmla="*/ 2626519 h 3588041"/>
              <a:gd name="connsiteX26-6183" fmla="*/ 1188085 w 1432560"/>
              <a:gd name="connsiteY26-6184" fmla="*/ 2590800 h 3588041"/>
              <a:gd name="connsiteX27-6185" fmla="*/ 832485 w 1432560"/>
              <a:gd name="connsiteY27-6186" fmla="*/ 2733675 h 3588041"/>
              <a:gd name="connsiteX28-6187" fmla="*/ 689610 w 1432560"/>
              <a:gd name="connsiteY28-6188" fmla="*/ 3086100 h 3588041"/>
              <a:gd name="connsiteX29-6189" fmla="*/ 918210 w 1432560"/>
              <a:gd name="connsiteY29-6190" fmla="*/ 3419475 h 3588041"/>
              <a:gd name="connsiteX30-6191" fmla="*/ 1016635 w 1432560"/>
              <a:gd name="connsiteY30-6192" fmla="*/ 3581400 h 3588041"/>
              <a:gd name="connsiteX0-6193" fmla="*/ 1016635 w 1432560"/>
              <a:gd name="connsiteY0-6194" fmla="*/ 3581400 h 3588041"/>
              <a:gd name="connsiteX1-6195" fmla="*/ 591185 w 1432560"/>
              <a:gd name="connsiteY1-6196" fmla="*/ 3587750 h 3588041"/>
              <a:gd name="connsiteX2-6197" fmla="*/ 394335 w 1432560"/>
              <a:gd name="connsiteY2-6198" fmla="*/ 3076575 h 3588041"/>
              <a:gd name="connsiteX3-6199" fmla="*/ 746760 w 1432560"/>
              <a:gd name="connsiteY3-6200" fmla="*/ 2381250 h 3588041"/>
              <a:gd name="connsiteX4-6201" fmla="*/ 560070 w 1432560"/>
              <a:gd name="connsiteY4-6202" fmla="*/ 1922145 h 3588041"/>
              <a:gd name="connsiteX5-6203" fmla="*/ 0 w 1432560"/>
              <a:gd name="connsiteY5-6204" fmla="*/ 1870710 h 3588041"/>
              <a:gd name="connsiteX6-6205" fmla="*/ 394335 w 1432560"/>
              <a:gd name="connsiteY6-6206" fmla="*/ 1743075 h 3588041"/>
              <a:gd name="connsiteX7-6207" fmla="*/ 641985 w 1432560"/>
              <a:gd name="connsiteY7-6208" fmla="*/ 1876425 h 3588041"/>
              <a:gd name="connsiteX8-6209" fmla="*/ 822960 w 1432560"/>
              <a:gd name="connsiteY8-6210" fmla="*/ 1333500 h 3588041"/>
              <a:gd name="connsiteX9-6211" fmla="*/ 763429 w 1432560"/>
              <a:gd name="connsiteY9-6212" fmla="*/ 823913 h 3588041"/>
              <a:gd name="connsiteX10-6213" fmla="*/ 387985 w 1432560"/>
              <a:gd name="connsiteY10-6214" fmla="*/ 695325 h 3588041"/>
              <a:gd name="connsiteX11-6215" fmla="*/ 781686 w 1432560"/>
              <a:gd name="connsiteY11-6216" fmla="*/ 724693 h 3588041"/>
              <a:gd name="connsiteX12-6217" fmla="*/ 799148 w 1432560"/>
              <a:gd name="connsiteY12-6218" fmla="*/ 441325 h 3588041"/>
              <a:gd name="connsiteX13-6219" fmla="*/ 886460 w 1432560"/>
              <a:gd name="connsiteY13-6220" fmla="*/ 0 h 3588041"/>
              <a:gd name="connsiteX14-6221" fmla="*/ 857885 w 1432560"/>
              <a:gd name="connsiteY14-6222" fmla="*/ 679450 h 3588041"/>
              <a:gd name="connsiteX15-6223" fmla="*/ 921385 w 1432560"/>
              <a:gd name="connsiteY15-6224" fmla="*/ 1047750 h 3588041"/>
              <a:gd name="connsiteX16-6225" fmla="*/ 930910 w 1432560"/>
              <a:gd name="connsiteY16-6226" fmla="*/ 1295400 h 3588041"/>
              <a:gd name="connsiteX17-6227" fmla="*/ 1102360 w 1432560"/>
              <a:gd name="connsiteY17-6228" fmla="*/ 1187450 h 3588041"/>
              <a:gd name="connsiteX18-6229" fmla="*/ 1375410 w 1432560"/>
              <a:gd name="connsiteY18-6230" fmla="*/ 1171575 h 3588041"/>
              <a:gd name="connsiteX19-6231" fmla="*/ 1108710 w 1432560"/>
              <a:gd name="connsiteY19-6232" fmla="*/ 1254125 h 3588041"/>
              <a:gd name="connsiteX20-6233" fmla="*/ 889635 w 1432560"/>
              <a:gd name="connsiteY20-6234" fmla="*/ 1527175 h 3588041"/>
              <a:gd name="connsiteX21-6235" fmla="*/ 835660 w 1432560"/>
              <a:gd name="connsiteY21-6236" fmla="*/ 1895475 h 3588041"/>
              <a:gd name="connsiteX22-6237" fmla="*/ 1003935 w 1432560"/>
              <a:gd name="connsiteY22-6238" fmla="*/ 2308225 h 3588041"/>
              <a:gd name="connsiteX23-6239" fmla="*/ 895985 w 1432560"/>
              <a:gd name="connsiteY23-6240" fmla="*/ 2578100 h 3588041"/>
              <a:gd name="connsiteX24-6241" fmla="*/ 1213485 w 1432560"/>
              <a:gd name="connsiteY24-6242" fmla="*/ 2533650 h 3588041"/>
              <a:gd name="connsiteX25-6243" fmla="*/ 1432560 w 1432560"/>
              <a:gd name="connsiteY25-6244" fmla="*/ 2626519 h 3588041"/>
              <a:gd name="connsiteX26-6245" fmla="*/ 1188085 w 1432560"/>
              <a:gd name="connsiteY26-6246" fmla="*/ 2590800 h 3588041"/>
              <a:gd name="connsiteX27-6247" fmla="*/ 832485 w 1432560"/>
              <a:gd name="connsiteY27-6248" fmla="*/ 2733675 h 3588041"/>
              <a:gd name="connsiteX28-6249" fmla="*/ 689610 w 1432560"/>
              <a:gd name="connsiteY28-6250" fmla="*/ 3086100 h 3588041"/>
              <a:gd name="connsiteX29-6251" fmla="*/ 918210 w 1432560"/>
              <a:gd name="connsiteY29-6252" fmla="*/ 3419475 h 3588041"/>
              <a:gd name="connsiteX30-6253" fmla="*/ 1016635 w 1432560"/>
              <a:gd name="connsiteY30-6254" fmla="*/ 3581400 h 3588041"/>
              <a:gd name="connsiteX0-6255" fmla="*/ 1016635 w 1432560"/>
              <a:gd name="connsiteY0-6256" fmla="*/ 3581400 h 3588041"/>
              <a:gd name="connsiteX1-6257" fmla="*/ 591185 w 1432560"/>
              <a:gd name="connsiteY1-6258" fmla="*/ 3587750 h 3588041"/>
              <a:gd name="connsiteX2-6259" fmla="*/ 394335 w 1432560"/>
              <a:gd name="connsiteY2-6260" fmla="*/ 3076575 h 3588041"/>
              <a:gd name="connsiteX3-6261" fmla="*/ 746760 w 1432560"/>
              <a:gd name="connsiteY3-6262" fmla="*/ 2381250 h 3588041"/>
              <a:gd name="connsiteX4-6263" fmla="*/ 560070 w 1432560"/>
              <a:gd name="connsiteY4-6264" fmla="*/ 1922145 h 3588041"/>
              <a:gd name="connsiteX5-6265" fmla="*/ 0 w 1432560"/>
              <a:gd name="connsiteY5-6266" fmla="*/ 1870710 h 3588041"/>
              <a:gd name="connsiteX6-6267" fmla="*/ 400685 w 1432560"/>
              <a:gd name="connsiteY6-6268" fmla="*/ 1771650 h 3588041"/>
              <a:gd name="connsiteX7-6269" fmla="*/ 641985 w 1432560"/>
              <a:gd name="connsiteY7-6270" fmla="*/ 1876425 h 3588041"/>
              <a:gd name="connsiteX8-6271" fmla="*/ 822960 w 1432560"/>
              <a:gd name="connsiteY8-6272" fmla="*/ 1333500 h 3588041"/>
              <a:gd name="connsiteX9-6273" fmla="*/ 763429 w 1432560"/>
              <a:gd name="connsiteY9-6274" fmla="*/ 823913 h 3588041"/>
              <a:gd name="connsiteX10-6275" fmla="*/ 387985 w 1432560"/>
              <a:gd name="connsiteY10-6276" fmla="*/ 695325 h 3588041"/>
              <a:gd name="connsiteX11-6277" fmla="*/ 781686 w 1432560"/>
              <a:gd name="connsiteY11-6278" fmla="*/ 724693 h 3588041"/>
              <a:gd name="connsiteX12-6279" fmla="*/ 799148 w 1432560"/>
              <a:gd name="connsiteY12-6280" fmla="*/ 441325 h 3588041"/>
              <a:gd name="connsiteX13-6281" fmla="*/ 886460 w 1432560"/>
              <a:gd name="connsiteY13-6282" fmla="*/ 0 h 3588041"/>
              <a:gd name="connsiteX14-6283" fmla="*/ 857885 w 1432560"/>
              <a:gd name="connsiteY14-6284" fmla="*/ 679450 h 3588041"/>
              <a:gd name="connsiteX15-6285" fmla="*/ 921385 w 1432560"/>
              <a:gd name="connsiteY15-6286" fmla="*/ 1047750 h 3588041"/>
              <a:gd name="connsiteX16-6287" fmla="*/ 930910 w 1432560"/>
              <a:gd name="connsiteY16-6288" fmla="*/ 1295400 h 3588041"/>
              <a:gd name="connsiteX17-6289" fmla="*/ 1102360 w 1432560"/>
              <a:gd name="connsiteY17-6290" fmla="*/ 1187450 h 3588041"/>
              <a:gd name="connsiteX18-6291" fmla="*/ 1375410 w 1432560"/>
              <a:gd name="connsiteY18-6292" fmla="*/ 1171575 h 3588041"/>
              <a:gd name="connsiteX19-6293" fmla="*/ 1108710 w 1432560"/>
              <a:gd name="connsiteY19-6294" fmla="*/ 1254125 h 3588041"/>
              <a:gd name="connsiteX20-6295" fmla="*/ 889635 w 1432560"/>
              <a:gd name="connsiteY20-6296" fmla="*/ 1527175 h 3588041"/>
              <a:gd name="connsiteX21-6297" fmla="*/ 835660 w 1432560"/>
              <a:gd name="connsiteY21-6298" fmla="*/ 1895475 h 3588041"/>
              <a:gd name="connsiteX22-6299" fmla="*/ 1003935 w 1432560"/>
              <a:gd name="connsiteY22-6300" fmla="*/ 2308225 h 3588041"/>
              <a:gd name="connsiteX23-6301" fmla="*/ 895985 w 1432560"/>
              <a:gd name="connsiteY23-6302" fmla="*/ 2578100 h 3588041"/>
              <a:gd name="connsiteX24-6303" fmla="*/ 1213485 w 1432560"/>
              <a:gd name="connsiteY24-6304" fmla="*/ 2533650 h 3588041"/>
              <a:gd name="connsiteX25-6305" fmla="*/ 1432560 w 1432560"/>
              <a:gd name="connsiteY25-6306" fmla="*/ 2626519 h 3588041"/>
              <a:gd name="connsiteX26-6307" fmla="*/ 1188085 w 1432560"/>
              <a:gd name="connsiteY26-6308" fmla="*/ 2590800 h 3588041"/>
              <a:gd name="connsiteX27-6309" fmla="*/ 832485 w 1432560"/>
              <a:gd name="connsiteY27-6310" fmla="*/ 2733675 h 3588041"/>
              <a:gd name="connsiteX28-6311" fmla="*/ 689610 w 1432560"/>
              <a:gd name="connsiteY28-6312" fmla="*/ 3086100 h 3588041"/>
              <a:gd name="connsiteX29-6313" fmla="*/ 918210 w 1432560"/>
              <a:gd name="connsiteY29-6314" fmla="*/ 3419475 h 3588041"/>
              <a:gd name="connsiteX30-6315" fmla="*/ 1016635 w 1432560"/>
              <a:gd name="connsiteY30-6316" fmla="*/ 3581400 h 3588041"/>
              <a:gd name="connsiteX0-6317" fmla="*/ 1016635 w 1432560"/>
              <a:gd name="connsiteY0-6318" fmla="*/ 3581400 h 3588041"/>
              <a:gd name="connsiteX1-6319" fmla="*/ 591185 w 1432560"/>
              <a:gd name="connsiteY1-6320" fmla="*/ 3587750 h 3588041"/>
              <a:gd name="connsiteX2-6321" fmla="*/ 394335 w 1432560"/>
              <a:gd name="connsiteY2-6322" fmla="*/ 3076575 h 3588041"/>
              <a:gd name="connsiteX3-6323" fmla="*/ 746760 w 1432560"/>
              <a:gd name="connsiteY3-6324" fmla="*/ 2381250 h 3588041"/>
              <a:gd name="connsiteX4-6325" fmla="*/ 560070 w 1432560"/>
              <a:gd name="connsiteY4-6326" fmla="*/ 1922145 h 3588041"/>
              <a:gd name="connsiteX5-6327" fmla="*/ 0 w 1432560"/>
              <a:gd name="connsiteY5-6328" fmla="*/ 1870710 h 3588041"/>
              <a:gd name="connsiteX6-6329" fmla="*/ 400685 w 1432560"/>
              <a:gd name="connsiteY6-6330" fmla="*/ 1771650 h 3588041"/>
              <a:gd name="connsiteX7-6331" fmla="*/ 641985 w 1432560"/>
              <a:gd name="connsiteY7-6332" fmla="*/ 1876425 h 3588041"/>
              <a:gd name="connsiteX8-6333" fmla="*/ 822960 w 1432560"/>
              <a:gd name="connsiteY8-6334" fmla="*/ 1333500 h 3588041"/>
              <a:gd name="connsiteX9-6335" fmla="*/ 763429 w 1432560"/>
              <a:gd name="connsiteY9-6336" fmla="*/ 823913 h 3588041"/>
              <a:gd name="connsiteX10-6337" fmla="*/ 387985 w 1432560"/>
              <a:gd name="connsiteY10-6338" fmla="*/ 695325 h 3588041"/>
              <a:gd name="connsiteX11-6339" fmla="*/ 781686 w 1432560"/>
              <a:gd name="connsiteY11-6340" fmla="*/ 724693 h 3588041"/>
              <a:gd name="connsiteX12-6341" fmla="*/ 799148 w 1432560"/>
              <a:gd name="connsiteY12-6342" fmla="*/ 441325 h 3588041"/>
              <a:gd name="connsiteX13-6343" fmla="*/ 886460 w 1432560"/>
              <a:gd name="connsiteY13-6344" fmla="*/ 0 h 3588041"/>
              <a:gd name="connsiteX14-6345" fmla="*/ 857885 w 1432560"/>
              <a:gd name="connsiteY14-6346" fmla="*/ 679450 h 3588041"/>
              <a:gd name="connsiteX15-6347" fmla="*/ 921385 w 1432560"/>
              <a:gd name="connsiteY15-6348" fmla="*/ 1047750 h 3588041"/>
              <a:gd name="connsiteX16-6349" fmla="*/ 930910 w 1432560"/>
              <a:gd name="connsiteY16-6350" fmla="*/ 1295400 h 3588041"/>
              <a:gd name="connsiteX17-6351" fmla="*/ 1102360 w 1432560"/>
              <a:gd name="connsiteY17-6352" fmla="*/ 1187450 h 3588041"/>
              <a:gd name="connsiteX18-6353" fmla="*/ 1375410 w 1432560"/>
              <a:gd name="connsiteY18-6354" fmla="*/ 1171575 h 3588041"/>
              <a:gd name="connsiteX19-6355" fmla="*/ 1108710 w 1432560"/>
              <a:gd name="connsiteY19-6356" fmla="*/ 1254125 h 3588041"/>
              <a:gd name="connsiteX20-6357" fmla="*/ 889635 w 1432560"/>
              <a:gd name="connsiteY20-6358" fmla="*/ 1527175 h 3588041"/>
              <a:gd name="connsiteX21-6359" fmla="*/ 835660 w 1432560"/>
              <a:gd name="connsiteY21-6360" fmla="*/ 1895475 h 3588041"/>
              <a:gd name="connsiteX22-6361" fmla="*/ 1003935 w 1432560"/>
              <a:gd name="connsiteY22-6362" fmla="*/ 2308225 h 3588041"/>
              <a:gd name="connsiteX23-6363" fmla="*/ 895985 w 1432560"/>
              <a:gd name="connsiteY23-6364" fmla="*/ 2578100 h 3588041"/>
              <a:gd name="connsiteX24-6365" fmla="*/ 1213485 w 1432560"/>
              <a:gd name="connsiteY24-6366" fmla="*/ 2533650 h 3588041"/>
              <a:gd name="connsiteX25-6367" fmla="*/ 1432560 w 1432560"/>
              <a:gd name="connsiteY25-6368" fmla="*/ 2626519 h 3588041"/>
              <a:gd name="connsiteX26-6369" fmla="*/ 1188085 w 1432560"/>
              <a:gd name="connsiteY26-6370" fmla="*/ 2590800 h 3588041"/>
              <a:gd name="connsiteX27-6371" fmla="*/ 832485 w 1432560"/>
              <a:gd name="connsiteY27-6372" fmla="*/ 2733675 h 3588041"/>
              <a:gd name="connsiteX28-6373" fmla="*/ 689610 w 1432560"/>
              <a:gd name="connsiteY28-6374" fmla="*/ 3086100 h 3588041"/>
              <a:gd name="connsiteX29-6375" fmla="*/ 918210 w 1432560"/>
              <a:gd name="connsiteY29-6376" fmla="*/ 3419475 h 3588041"/>
              <a:gd name="connsiteX30-6377" fmla="*/ 1016635 w 1432560"/>
              <a:gd name="connsiteY30-6378" fmla="*/ 3581400 h 3588041"/>
              <a:gd name="connsiteX0-6379" fmla="*/ 1016635 w 1432560"/>
              <a:gd name="connsiteY0-6380" fmla="*/ 3581400 h 3588041"/>
              <a:gd name="connsiteX1-6381" fmla="*/ 591185 w 1432560"/>
              <a:gd name="connsiteY1-6382" fmla="*/ 3587750 h 3588041"/>
              <a:gd name="connsiteX2-6383" fmla="*/ 394335 w 1432560"/>
              <a:gd name="connsiteY2-6384" fmla="*/ 3076575 h 3588041"/>
              <a:gd name="connsiteX3-6385" fmla="*/ 746760 w 1432560"/>
              <a:gd name="connsiteY3-6386" fmla="*/ 2381250 h 3588041"/>
              <a:gd name="connsiteX4-6387" fmla="*/ 560070 w 1432560"/>
              <a:gd name="connsiteY4-6388" fmla="*/ 1922145 h 3588041"/>
              <a:gd name="connsiteX5-6389" fmla="*/ 0 w 1432560"/>
              <a:gd name="connsiteY5-6390" fmla="*/ 1870710 h 3588041"/>
              <a:gd name="connsiteX6-6391" fmla="*/ 422910 w 1432560"/>
              <a:gd name="connsiteY6-6392" fmla="*/ 1787525 h 3588041"/>
              <a:gd name="connsiteX7-6393" fmla="*/ 641985 w 1432560"/>
              <a:gd name="connsiteY7-6394" fmla="*/ 1876425 h 3588041"/>
              <a:gd name="connsiteX8-6395" fmla="*/ 822960 w 1432560"/>
              <a:gd name="connsiteY8-6396" fmla="*/ 1333500 h 3588041"/>
              <a:gd name="connsiteX9-6397" fmla="*/ 763429 w 1432560"/>
              <a:gd name="connsiteY9-6398" fmla="*/ 823913 h 3588041"/>
              <a:gd name="connsiteX10-6399" fmla="*/ 387985 w 1432560"/>
              <a:gd name="connsiteY10-6400" fmla="*/ 695325 h 3588041"/>
              <a:gd name="connsiteX11-6401" fmla="*/ 781686 w 1432560"/>
              <a:gd name="connsiteY11-6402" fmla="*/ 724693 h 3588041"/>
              <a:gd name="connsiteX12-6403" fmla="*/ 799148 w 1432560"/>
              <a:gd name="connsiteY12-6404" fmla="*/ 441325 h 3588041"/>
              <a:gd name="connsiteX13-6405" fmla="*/ 886460 w 1432560"/>
              <a:gd name="connsiteY13-6406" fmla="*/ 0 h 3588041"/>
              <a:gd name="connsiteX14-6407" fmla="*/ 857885 w 1432560"/>
              <a:gd name="connsiteY14-6408" fmla="*/ 679450 h 3588041"/>
              <a:gd name="connsiteX15-6409" fmla="*/ 921385 w 1432560"/>
              <a:gd name="connsiteY15-6410" fmla="*/ 1047750 h 3588041"/>
              <a:gd name="connsiteX16-6411" fmla="*/ 930910 w 1432560"/>
              <a:gd name="connsiteY16-6412" fmla="*/ 1295400 h 3588041"/>
              <a:gd name="connsiteX17-6413" fmla="*/ 1102360 w 1432560"/>
              <a:gd name="connsiteY17-6414" fmla="*/ 1187450 h 3588041"/>
              <a:gd name="connsiteX18-6415" fmla="*/ 1375410 w 1432560"/>
              <a:gd name="connsiteY18-6416" fmla="*/ 1171575 h 3588041"/>
              <a:gd name="connsiteX19-6417" fmla="*/ 1108710 w 1432560"/>
              <a:gd name="connsiteY19-6418" fmla="*/ 1254125 h 3588041"/>
              <a:gd name="connsiteX20-6419" fmla="*/ 889635 w 1432560"/>
              <a:gd name="connsiteY20-6420" fmla="*/ 1527175 h 3588041"/>
              <a:gd name="connsiteX21-6421" fmla="*/ 835660 w 1432560"/>
              <a:gd name="connsiteY21-6422" fmla="*/ 1895475 h 3588041"/>
              <a:gd name="connsiteX22-6423" fmla="*/ 1003935 w 1432560"/>
              <a:gd name="connsiteY22-6424" fmla="*/ 2308225 h 3588041"/>
              <a:gd name="connsiteX23-6425" fmla="*/ 895985 w 1432560"/>
              <a:gd name="connsiteY23-6426" fmla="*/ 2578100 h 3588041"/>
              <a:gd name="connsiteX24-6427" fmla="*/ 1213485 w 1432560"/>
              <a:gd name="connsiteY24-6428" fmla="*/ 2533650 h 3588041"/>
              <a:gd name="connsiteX25-6429" fmla="*/ 1432560 w 1432560"/>
              <a:gd name="connsiteY25-6430" fmla="*/ 2626519 h 3588041"/>
              <a:gd name="connsiteX26-6431" fmla="*/ 1188085 w 1432560"/>
              <a:gd name="connsiteY26-6432" fmla="*/ 2590800 h 3588041"/>
              <a:gd name="connsiteX27-6433" fmla="*/ 832485 w 1432560"/>
              <a:gd name="connsiteY27-6434" fmla="*/ 2733675 h 3588041"/>
              <a:gd name="connsiteX28-6435" fmla="*/ 689610 w 1432560"/>
              <a:gd name="connsiteY28-6436" fmla="*/ 3086100 h 3588041"/>
              <a:gd name="connsiteX29-6437" fmla="*/ 918210 w 1432560"/>
              <a:gd name="connsiteY29-6438" fmla="*/ 3419475 h 3588041"/>
              <a:gd name="connsiteX30-6439" fmla="*/ 1016635 w 1432560"/>
              <a:gd name="connsiteY30-6440" fmla="*/ 3581400 h 3588041"/>
              <a:gd name="connsiteX0-6441" fmla="*/ 1016635 w 1432560"/>
              <a:gd name="connsiteY0-6442" fmla="*/ 3581400 h 3588041"/>
              <a:gd name="connsiteX1-6443" fmla="*/ 591185 w 1432560"/>
              <a:gd name="connsiteY1-6444" fmla="*/ 3587750 h 3588041"/>
              <a:gd name="connsiteX2-6445" fmla="*/ 394335 w 1432560"/>
              <a:gd name="connsiteY2-6446" fmla="*/ 3076575 h 3588041"/>
              <a:gd name="connsiteX3-6447" fmla="*/ 746760 w 1432560"/>
              <a:gd name="connsiteY3-6448" fmla="*/ 2381250 h 3588041"/>
              <a:gd name="connsiteX4-6449" fmla="*/ 569595 w 1432560"/>
              <a:gd name="connsiteY4-6450" fmla="*/ 1925320 h 3588041"/>
              <a:gd name="connsiteX5-6451" fmla="*/ 0 w 1432560"/>
              <a:gd name="connsiteY5-6452" fmla="*/ 1870710 h 3588041"/>
              <a:gd name="connsiteX6-6453" fmla="*/ 422910 w 1432560"/>
              <a:gd name="connsiteY6-6454" fmla="*/ 1787525 h 3588041"/>
              <a:gd name="connsiteX7-6455" fmla="*/ 641985 w 1432560"/>
              <a:gd name="connsiteY7-6456" fmla="*/ 1876425 h 3588041"/>
              <a:gd name="connsiteX8-6457" fmla="*/ 822960 w 1432560"/>
              <a:gd name="connsiteY8-6458" fmla="*/ 1333500 h 3588041"/>
              <a:gd name="connsiteX9-6459" fmla="*/ 763429 w 1432560"/>
              <a:gd name="connsiteY9-6460" fmla="*/ 823913 h 3588041"/>
              <a:gd name="connsiteX10-6461" fmla="*/ 387985 w 1432560"/>
              <a:gd name="connsiteY10-6462" fmla="*/ 695325 h 3588041"/>
              <a:gd name="connsiteX11-6463" fmla="*/ 781686 w 1432560"/>
              <a:gd name="connsiteY11-6464" fmla="*/ 724693 h 3588041"/>
              <a:gd name="connsiteX12-6465" fmla="*/ 799148 w 1432560"/>
              <a:gd name="connsiteY12-6466" fmla="*/ 441325 h 3588041"/>
              <a:gd name="connsiteX13-6467" fmla="*/ 886460 w 1432560"/>
              <a:gd name="connsiteY13-6468" fmla="*/ 0 h 3588041"/>
              <a:gd name="connsiteX14-6469" fmla="*/ 857885 w 1432560"/>
              <a:gd name="connsiteY14-6470" fmla="*/ 679450 h 3588041"/>
              <a:gd name="connsiteX15-6471" fmla="*/ 921385 w 1432560"/>
              <a:gd name="connsiteY15-6472" fmla="*/ 1047750 h 3588041"/>
              <a:gd name="connsiteX16-6473" fmla="*/ 930910 w 1432560"/>
              <a:gd name="connsiteY16-6474" fmla="*/ 1295400 h 3588041"/>
              <a:gd name="connsiteX17-6475" fmla="*/ 1102360 w 1432560"/>
              <a:gd name="connsiteY17-6476" fmla="*/ 1187450 h 3588041"/>
              <a:gd name="connsiteX18-6477" fmla="*/ 1375410 w 1432560"/>
              <a:gd name="connsiteY18-6478" fmla="*/ 1171575 h 3588041"/>
              <a:gd name="connsiteX19-6479" fmla="*/ 1108710 w 1432560"/>
              <a:gd name="connsiteY19-6480" fmla="*/ 1254125 h 3588041"/>
              <a:gd name="connsiteX20-6481" fmla="*/ 889635 w 1432560"/>
              <a:gd name="connsiteY20-6482" fmla="*/ 1527175 h 3588041"/>
              <a:gd name="connsiteX21-6483" fmla="*/ 835660 w 1432560"/>
              <a:gd name="connsiteY21-6484" fmla="*/ 1895475 h 3588041"/>
              <a:gd name="connsiteX22-6485" fmla="*/ 1003935 w 1432560"/>
              <a:gd name="connsiteY22-6486" fmla="*/ 2308225 h 3588041"/>
              <a:gd name="connsiteX23-6487" fmla="*/ 895985 w 1432560"/>
              <a:gd name="connsiteY23-6488" fmla="*/ 2578100 h 3588041"/>
              <a:gd name="connsiteX24-6489" fmla="*/ 1213485 w 1432560"/>
              <a:gd name="connsiteY24-6490" fmla="*/ 2533650 h 3588041"/>
              <a:gd name="connsiteX25-6491" fmla="*/ 1432560 w 1432560"/>
              <a:gd name="connsiteY25-6492" fmla="*/ 2626519 h 3588041"/>
              <a:gd name="connsiteX26-6493" fmla="*/ 1188085 w 1432560"/>
              <a:gd name="connsiteY26-6494" fmla="*/ 2590800 h 3588041"/>
              <a:gd name="connsiteX27-6495" fmla="*/ 832485 w 1432560"/>
              <a:gd name="connsiteY27-6496" fmla="*/ 2733675 h 3588041"/>
              <a:gd name="connsiteX28-6497" fmla="*/ 689610 w 1432560"/>
              <a:gd name="connsiteY28-6498" fmla="*/ 3086100 h 3588041"/>
              <a:gd name="connsiteX29-6499" fmla="*/ 918210 w 1432560"/>
              <a:gd name="connsiteY29-6500" fmla="*/ 3419475 h 3588041"/>
              <a:gd name="connsiteX30-6501" fmla="*/ 1016635 w 1432560"/>
              <a:gd name="connsiteY30-6502" fmla="*/ 3581400 h 3588041"/>
              <a:gd name="connsiteX0-6503" fmla="*/ 1016635 w 1432560"/>
              <a:gd name="connsiteY0-6504" fmla="*/ 3581400 h 3588041"/>
              <a:gd name="connsiteX1-6505" fmla="*/ 591185 w 1432560"/>
              <a:gd name="connsiteY1-6506" fmla="*/ 3587750 h 3588041"/>
              <a:gd name="connsiteX2-6507" fmla="*/ 394335 w 1432560"/>
              <a:gd name="connsiteY2-6508" fmla="*/ 3076575 h 3588041"/>
              <a:gd name="connsiteX3-6509" fmla="*/ 746760 w 1432560"/>
              <a:gd name="connsiteY3-6510" fmla="*/ 2381250 h 3588041"/>
              <a:gd name="connsiteX4-6511" fmla="*/ 582295 w 1432560"/>
              <a:gd name="connsiteY4-6512" fmla="*/ 1953895 h 3588041"/>
              <a:gd name="connsiteX5-6513" fmla="*/ 0 w 1432560"/>
              <a:gd name="connsiteY5-6514" fmla="*/ 1870710 h 3588041"/>
              <a:gd name="connsiteX6-6515" fmla="*/ 422910 w 1432560"/>
              <a:gd name="connsiteY6-6516" fmla="*/ 1787525 h 3588041"/>
              <a:gd name="connsiteX7-6517" fmla="*/ 641985 w 1432560"/>
              <a:gd name="connsiteY7-6518" fmla="*/ 1876425 h 3588041"/>
              <a:gd name="connsiteX8-6519" fmla="*/ 822960 w 1432560"/>
              <a:gd name="connsiteY8-6520" fmla="*/ 1333500 h 3588041"/>
              <a:gd name="connsiteX9-6521" fmla="*/ 763429 w 1432560"/>
              <a:gd name="connsiteY9-6522" fmla="*/ 823913 h 3588041"/>
              <a:gd name="connsiteX10-6523" fmla="*/ 387985 w 1432560"/>
              <a:gd name="connsiteY10-6524" fmla="*/ 695325 h 3588041"/>
              <a:gd name="connsiteX11-6525" fmla="*/ 781686 w 1432560"/>
              <a:gd name="connsiteY11-6526" fmla="*/ 724693 h 3588041"/>
              <a:gd name="connsiteX12-6527" fmla="*/ 799148 w 1432560"/>
              <a:gd name="connsiteY12-6528" fmla="*/ 441325 h 3588041"/>
              <a:gd name="connsiteX13-6529" fmla="*/ 886460 w 1432560"/>
              <a:gd name="connsiteY13-6530" fmla="*/ 0 h 3588041"/>
              <a:gd name="connsiteX14-6531" fmla="*/ 857885 w 1432560"/>
              <a:gd name="connsiteY14-6532" fmla="*/ 679450 h 3588041"/>
              <a:gd name="connsiteX15-6533" fmla="*/ 921385 w 1432560"/>
              <a:gd name="connsiteY15-6534" fmla="*/ 1047750 h 3588041"/>
              <a:gd name="connsiteX16-6535" fmla="*/ 930910 w 1432560"/>
              <a:gd name="connsiteY16-6536" fmla="*/ 1295400 h 3588041"/>
              <a:gd name="connsiteX17-6537" fmla="*/ 1102360 w 1432560"/>
              <a:gd name="connsiteY17-6538" fmla="*/ 1187450 h 3588041"/>
              <a:gd name="connsiteX18-6539" fmla="*/ 1375410 w 1432560"/>
              <a:gd name="connsiteY18-6540" fmla="*/ 1171575 h 3588041"/>
              <a:gd name="connsiteX19-6541" fmla="*/ 1108710 w 1432560"/>
              <a:gd name="connsiteY19-6542" fmla="*/ 1254125 h 3588041"/>
              <a:gd name="connsiteX20-6543" fmla="*/ 889635 w 1432560"/>
              <a:gd name="connsiteY20-6544" fmla="*/ 1527175 h 3588041"/>
              <a:gd name="connsiteX21-6545" fmla="*/ 835660 w 1432560"/>
              <a:gd name="connsiteY21-6546" fmla="*/ 1895475 h 3588041"/>
              <a:gd name="connsiteX22-6547" fmla="*/ 1003935 w 1432560"/>
              <a:gd name="connsiteY22-6548" fmla="*/ 2308225 h 3588041"/>
              <a:gd name="connsiteX23-6549" fmla="*/ 895985 w 1432560"/>
              <a:gd name="connsiteY23-6550" fmla="*/ 2578100 h 3588041"/>
              <a:gd name="connsiteX24-6551" fmla="*/ 1213485 w 1432560"/>
              <a:gd name="connsiteY24-6552" fmla="*/ 2533650 h 3588041"/>
              <a:gd name="connsiteX25-6553" fmla="*/ 1432560 w 1432560"/>
              <a:gd name="connsiteY25-6554" fmla="*/ 2626519 h 3588041"/>
              <a:gd name="connsiteX26-6555" fmla="*/ 1188085 w 1432560"/>
              <a:gd name="connsiteY26-6556" fmla="*/ 2590800 h 3588041"/>
              <a:gd name="connsiteX27-6557" fmla="*/ 832485 w 1432560"/>
              <a:gd name="connsiteY27-6558" fmla="*/ 2733675 h 3588041"/>
              <a:gd name="connsiteX28-6559" fmla="*/ 689610 w 1432560"/>
              <a:gd name="connsiteY28-6560" fmla="*/ 3086100 h 3588041"/>
              <a:gd name="connsiteX29-6561" fmla="*/ 918210 w 1432560"/>
              <a:gd name="connsiteY29-6562" fmla="*/ 3419475 h 3588041"/>
              <a:gd name="connsiteX30-6563" fmla="*/ 1016635 w 1432560"/>
              <a:gd name="connsiteY30-6564" fmla="*/ 3581400 h 3588041"/>
              <a:gd name="connsiteX0-6565" fmla="*/ 1016635 w 1432560"/>
              <a:gd name="connsiteY0-6566" fmla="*/ 3581400 h 3588041"/>
              <a:gd name="connsiteX1-6567" fmla="*/ 591185 w 1432560"/>
              <a:gd name="connsiteY1-6568" fmla="*/ 3587750 h 3588041"/>
              <a:gd name="connsiteX2-6569" fmla="*/ 394335 w 1432560"/>
              <a:gd name="connsiteY2-6570" fmla="*/ 3076575 h 3588041"/>
              <a:gd name="connsiteX3-6571" fmla="*/ 746760 w 1432560"/>
              <a:gd name="connsiteY3-6572" fmla="*/ 2381250 h 3588041"/>
              <a:gd name="connsiteX4-6573" fmla="*/ 582295 w 1432560"/>
              <a:gd name="connsiteY4-6574" fmla="*/ 1953895 h 3588041"/>
              <a:gd name="connsiteX5-6575" fmla="*/ 0 w 1432560"/>
              <a:gd name="connsiteY5-6576" fmla="*/ 1870710 h 3588041"/>
              <a:gd name="connsiteX6-6577" fmla="*/ 422910 w 1432560"/>
              <a:gd name="connsiteY6-6578" fmla="*/ 1787525 h 3588041"/>
              <a:gd name="connsiteX7-6579" fmla="*/ 641985 w 1432560"/>
              <a:gd name="connsiteY7-6580" fmla="*/ 1876425 h 3588041"/>
              <a:gd name="connsiteX8-6581" fmla="*/ 822960 w 1432560"/>
              <a:gd name="connsiteY8-6582" fmla="*/ 1333500 h 3588041"/>
              <a:gd name="connsiteX9-6583" fmla="*/ 763429 w 1432560"/>
              <a:gd name="connsiteY9-6584" fmla="*/ 823913 h 3588041"/>
              <a:gd name="connsiteX10-6585" fmla="*/ 387985 w 1432560"/>
              <a:gd name="connsiteY10-6586" fmla="*/ 695325 h 3588041"/>
              <a:gd name="connsiteX11-6587" fmla="*/ 781686 w 1432560"/>
              <a:gd name="connsiteY11-6588" fmla="*/ 724693 h 3588041"/>
              <a:gd name="connsiteX12-6589" fmla="*/ 799148 w 1432560"/>
              <a:gd name="connsiteY12-6590" fmla="*/ 441325 h 3588041"/>
              <a:gd name="connsiteX13-6591" fmla="*/ 886460 w 1432560"/>
              <a:gd name="connsiteY13-6592" fmla="*/ 0 h 3588041"/>
              <a:gd name="connsiteX14-6593" fmla="*/ 857885 w 1432560"/>
              <a:gd name="connsiteY14-6594" fmla="*/ 679450 h 3588041"/>
              <a:gd name="connsiteX15-6595" fmla="*/ 921385 w 1432560"/>
              <a:gd name="connsiteY15-6596" fmla="*/ 1047750 h 3588041"/>
              <a:gd name="connsiteX16-6597" fmla="*/ 930910 w 1432560"/>
              <a:gd name="connsiteY16-6598" fmla="*/ 1295400 h 3588041"/>
              <a:gd name="connsiteX17-6599" fmla="*/ 1102360 w 1432560"/>
              <a:gd name="connsiteY17-6600" fmla="*/ 1187450 h 3588041"/>
              <a:gd name="connsiteX18-6601" fmla="*/ 1375410 w 1432560"/>
              <a:gd name="connsiteY18-6602" fmla="*/ 1171575 h 3588041"/>
              <a:gd name="connsiteX19-6603" fmla="*/ 1108710 w 1432560"/>
              <a:gd name="connsiteY19-6604" fmla="*/ 1254125 h 3588041"/>
              <a:gd name="connsiteX20-6605" fmla="*/ 889635 w 1432560"/>
              <a:gd name="connsiteY20-6606" fmla="*/ 1527175 h 3588041"/>
              <a:gd name="connsiteX21-6607" fmla="*/ 835660 w 1432560"/>
              <a:gd name="connsiteY21-6608" fmla="*/ 1895475 h 3588041"/>
              <a:gd name="connsiteX22-6609" fmla="*/ 1003935 w 1432560"/>
              <a:gd name="connsiteY22-6610" fmla="*/ 2308225 h 3588041"/>
              <a:gd name="connsiteX23-6611" fmla="*/ 895985 w 1432560"/>
              <a:gd name="connsiteY23-6612" fmla="*/ 2578100 h 3588041"/>
              <a:gd name="connsiteX24-6613" fmla="*/ 1165860 w 1432560"/>
              <a:gd name="connsiteY24-6614" fmla="*/ 2524125 h 3588041"/>
              <a:gd name="connsiteX25-6615" fmla="*/ 1432560 w 1432560"/>
              <a:gd name="connsiteY25-6616" fmla="*/ 2626519 h 3588041"/>
              <a:gd name="connsiteX26-6617" fmla="*/ 1188085 w 1432560"/>
              <a:gd name="connsiteY26-6618" fmla="*/ 2590800 h 3588041"/>
              <a:gd name="connsiteX27-6619" fmla="*/ 832485 w 1432560"/>
              <a:gd name="connsiteY27-6620" fmla="*/ 2733675 h 3588041"/>
              <a:gd name="connsiteX28-6621" fmla="*/ 689610 w 1432560"/>
              <a:gd name="connsiteY28-6622" fmla="*/ 3086100 h 3588041"/>
              <a:gd name="connsiteX29-6623" fmla="*/ 918210 w 1432560"/>
              <a:gd name="connsiteY29-6624" fmla="*/ 3419475 h 3588041"/>
              <a:gd name="connsiteX30-6625" fmla="*/ 1016635 w 1432560"/>
              <a:gd name="connsiteY30-6626" fmla="*/ 3581400 h 3588041"/>
              <a:gd name="connsiteX0-6627" fmla="*/ 1016635 w 1432560"/>
              <a:gd name="connsiteY0-6628" fmla="*/ 3581400 h 3588041"/>
              <a:gd name="connsiteX1-6629" fmla="*/ 591185 w 1432560"/>
              <a:gd name="connsiteY1-6630" fmla="*/ 3587750 h 3588041"/>
              <a:gd name="connsiteX2-6631" fmla="*/ 394335 w 1432560"/>
              <a:gd name="connsiteY2-6632" fmla="*/ 3076575 h 3588041"/>
              <a:gd name="connsiteX3-6633" fmla="*/ 746760 w 1432560"/>
              <a:gd name="connsiteY3-6634" fmla="*/ 2381250 h 3588041"/>
              <a:gd name="connsiteX4-6635" fmla="*/ 582295 w 1432560"/>
              <a:gd name="connsiteY4-6636" fmla="*/ 1953895 h 3588041"/>
              <a:gd name="connsiteX5-6637" fmla="*/ 0 w 1432560"/>
              <a:gd name="connsiteY5-6638" fmla="*/ 1870710 h 3588041"/>
              <a:gd name="connsiteX6-6639" fmla="*/ 422910 w 1432560"/>
              <a:gd name="connsiteY6-6640" fmla="*/ 1787525 h 3588041"/>
              <a:gd name="connsiteX7-6641" fmla="*/ 641985 w 1432560"/>
              <a:gd name="connsiteY7-6642" fmla="*/ 1876425 h 3588041"/>
              <a:gd name="connsiteX8-6643" fmla="*/ 822960 w 1432560"/>
              <a:gd name="connsiteY8-6644" fmla="*/ 1333500 h 3588041"/>
              <a:gd name="connsiteX9-6645" fmla="*/ 763429 w 1432560"/>
              <a:gd name="connsiteY9-6646" fmla="*/ 823913 h 3588041"/>
              <a:gd name="connsiteX10-6647" fmla="*/ 387985 w 1432560"/>
              <a:gd name="connsiteY10-6648" fmla="*/ 695325 h 3588041"/>
              <a:gd name="connsiteX11-6649" fmla="*/ 781686 w 1432560"/>
              <a:gd name="connsiteY11-6650" fmla="*/ 724693 h 3588041"/>
              <a:gd name="connsiteX12-6651" fmla="*/ 799148 w 1432560"/>
              <a:gd name="connsiteY12-6652" fmla="*/ 441325 h 3588041"/>
              <a:gd name="connsiteX13-6653" fmla="*/ 886460 w 1432560"/>
              <a:gd name="connsiteY13-6654" fmla="*/ 0 h 3588041"/>
              <a:gd name="connsiteX14-6655" fmla="*/ 857885 w 1432560"/>
              <a:gd name="connsiteY14-6656" fmla="*/ 679450 h 3588041"/>
              <a:gd name="connsiteX15-6657" fmla="*/ 921385 w 1432560"/>
              <a:gd name="connsiteY15-6658" fmla="*/ 1047750 h 3588041"/>
              <a:gd name="connsiteX16-6659" fmla="*/ 930910 w 1432560"/>
              <a:gd name="connsiteY16-6660" fmla="*/ 1295400 h 3588041"/>
              <a:gd name="connsiteX17-6661" fmla="*/ 1102360 w 1432560"/>
              <a:gd name="connsiteY17-6662" fmla="*/ 1187450 h 3588041"/>
              <a:gd name="connsiteX18-6663" fmla="*/ 1375410 w 1432560"/>
              <a:gd name="connsiteY18-6664" fmla="*/ 1171575 h 3588041"/>
              <a:gd name="connsiteX19-6665" fmla="*/ 1108710 w 1432560"/>
              <a:gd name="connsiteY19-6666" fmla="*/ 1254125 h 3588041"/>
              <a:gd name="connsiteX20-6667" fmla="*/ 889635 w 1432560"/>
              <a:gd name="connsiteY20-6668" fmla="*/ 1527175 h 3588041"/>
              <a:gd name="connsiteX21-6669" fmla="*/ 835660 w 1432560"/>
              <a:gd name="connsiteY21-6670" fmla="*/ 1895475 h 3588041"/>
              <a:gd name="connsiteX22-6671" fmla="*/ 1003935 w 1432560"/>
              <a:gd name="connsiteY22-6672" fmla="*/ 2308225 h 3588041"/>
              <a:gd name="connsiteX23-6673" fmla="*/ 895985 w 1432560"/>
              <a:gd name="connsiteY23-6674" fmla="*/ 2578100 h 3588041"/>
              <a:gd name="connsiteX24-6675" fmla="*/ 1165860 w 1432560"/>
              <a:gd name="connsiteY24-6676" fmla="*/ 2524125 h 3588041"/>
              <a:gd name="connsiteX25-6677" fmla="*/ 1432560 w 1432560"/>
              <a:gd name="connsiteY25-6678" fmla="*/ 2626519 h 3588041"/>
              <a:gd name="connsiteX26-6679" fmla="*/ 1188085 w 1432560"/>
              <a:gd name="connsiteY26-6680" fmla="*/ 2590800 h 3588041"/>
              <a:gd name="connsiteX27-6681" fmla="*/ 832485 w 1432560"/>
              <a:gd name="connsiteY27-6682" fmla="*/ 2733675 h 3588041"/>
              <a:gd name="connsiteX28-6683" fmla="*/ 689610 w 1432560"/>
              <a:gd name="connsiteY28-6684" fmla="*/ 3086100 h 3588041"/>
              <a:gd name="connsiteX29-6685" fmla="*/ 918210 w 1432560"/>
              <a:gd name="connsiteY29-6686" fmla="*/ 3419475 h 3588041"/>
              <a:gd name="connsiteX30-6687" fmla="*/ 1016635 w 1432560"/>
              <a:gd name="connsiteY30-6688" fmla="*/ 3581400 h 3588041"/>
              <a:gd name="connsiteX0-6689" fmla="*/ 1016635 w 1432560"/>
              <a:gd name="connsiteY0-6690" fmla="*/ 3581400 h 3588041"/>
              <a:gd name="connsiteX1-6691" fmla="*/ 591185 w 1432560"/>
              <a:gd name="connsiteY1-6692" fmla="*/ 3587750 h 3588041"/>
              <a:gd name="connsiteX2-6693" fmla="*/ 394335 w 1432560"/>
              <a:gd name="connsiteY2-6694" fmla="*/ 3076575 h 3588041"/>
              <a:gd name="connsiteX3-6695" fmla="*/ 746760 w 1432560"/>
              <a:gd name="connsiteY3-6696" fmla="*/ 2381250 h 3588041"/>
              <a:gd name="connsiteX4-6697" fmla="*/ 582295 w 1432560"/>
              <a:gd name="connsiteY4-6698" fmla="*/ 1953895 h 3588041"/>
              <a:gd name="connsiteX5-6699" fmla="*/ 0 w 1432560"/>
              <a:gd name="connsiteY5-6700" fmla="*/ 1870710 h 3588041"/>
              <a:gd name="connsiteX6-6701" fmla="*/ 422910 w 1432560"/>
              <a:gd name="connsiteY6-6702" fmla="*/ 1787525 h 3588041"/>
              <a:gd name="connsiteX7-6703" fmla="*/ 641985 w 1432560"/>
              <a:gd name="connsiteY7-6704" fmla="*/ 1876425 h 3588041"/>
              <a:gd name="connsiteX8-6705" fmla="*/ 822960 w 1432560"/>
              <a:gd name="connsiteY8-6706" fmla="*/ 1333500 h 3588041"/>
              <a:gd name="connsiteX9-6707" fmla="*/ 763429 w 1432560"/>
              <a:gd name="connsiteY9-6708" fmla="*/ 823913 h 3588041"/>
              <a:gd name="connsiteX10-6709" fmla="*/ 387985 w 1432560"/>
              <a:gd name="connsiteY10-6710" fmla="*/ 695325 h 3588041"/>
              <a:gd name="connsiteX11-6711" fmla="*/ 781686 w 1432560"/>
              <a:gd name="connsiteY11-6712" fmla="*/ 724693 h 3588041"/>
              <a:gd name="connsiteX12-6713" fmla="*/ 799148 w 1432560"/>
              <a:gd name="connsiteY12-6714" fmla="*/ 441325 h 3588041"/>
              <a:gd name="connsiteX13-6715" fmla="*/ 886460 w 1432560"/>
              <a:gd name="connsiteY13-6716" fmla="*/ 0 h 3588041"/>
              <a:gd name="connsiteX14-6717" fmla="*/ 857885 w 1432560"/>
              <a:gd name="connsiteY14-6718" fmla="*/ 679450 h 3588041"/>
              <a:gd name="connsiteX15-6719" fmla="*/ 921385 w 1432560"/>
              <a:gd name="connsiteY15-6720" fmla="*/ 1047750 h 3588041"/>
              <a:gd name="connsiteX16-6721" fmla="*/ 930910 w 1432560"/>
              <a:gd name="connsiteY16-6722" fmla="*/ 1295400 h 3588041"/>
              <a:gd name="connsiteX17-6723" fmla="*/ 1102360 w 1432560"/>
              <a:gd name="connsiteY17-6724" fmla="*/ 1187450 h 3588041"/>
              <a:gd name="connsiteX18-6725" fmla="*/ 1375410 w 1432560"/>
              <a:gd name="connsiteY18-6726" fmla="*/ 1171575 h 3588041"/>
              <a:gd name="connsiteX19-6727" fmla="*/ 1108710 w 1432560"/>
              <a:gd name="connsiteY19-6728" fmla="*/ 1254125 h 3588041"/>
              <a:gd name="connsiteX20-6729" fmla="*/ 889635 w 1432560"/>
              <a:gd name="connsiteY20-6730" fmla="*/ 1527175 h 3588041"/>
              <a:gd name="connsiteX21-6731" fmla="*/ 835660 w 1432560"/>
              <a:gd name="connsiteY21-6732" fmla="*/ 1895475 h 3588041"/>
              <a:gd name="connsiteX22-6733" fmla="*/ 1003935 w 1432560"/>
              <a:gd name="connsiteY22-6734" fmla="*/ 2308225 h 3588041"/>
              <a:gd name="connsiteX23-6735" fmla="*/ 895985 w 1432560"/>
              <a:gd name="connsiteY23-6736" fmla="*/ 2578100 h 3588041"/>
              <a:gd name="connsiteX24-6737" fmla="*/ 1165860 w 1432560"/>
              <a:gd name="connsiteY24-6738" fmla="*/ 2524125 h 3588041"/>
              <a:gd name="connsiteX25-6739" fmla="*/ 1432560 w 1432560"/>
              <a:gd name="connsiteY25-6740" fmla="*/ 2626519 h 3588041"/>
              <a:gd name="connsiteX26-6741" fmla="*/ 1188085 w 1432560"/>
              <a:gd name="connsiteY26-6742" fmla="*/ 2590800 h 3588041"/>
              <a:gd name="connsiteX27-6743" fmla="*/ 832485 w 1432560"/>
              <a:gd name="connsiteY27-6744" fmla="*/ 2733675 h 3588041"/>
              <a:gd name="connsiteX28-6745" fmla="*/ 689610 w 1432560"/>
              <a:gd name="connsiteY28-6746" fmla="*/ 3086100 h 3588041"/>
              <a:gd name="connsiteX29-6747" fmla="*/ 918210 w 1432560"/>
              <a:gd name="connsiteY29-6748" fmla="*/ 3419475 h 3588041"/>
              <a:gd name="connsiteX30-6749" fmla="*/ 1016635 w 1432560"/>
              <a:gd name="connsiteY30-6750" fmla="*/ 3581400 h 3588041"/>
              <a:gd name="connsiteX0-6751" fmla="*/ 1016635 w 1432560"/>
              <a:gd name="connsiteY0-6752" fmla="*/ 3581400 h 3588041"/>
              <a:gd name="connsiteX1-6753" fmla="*/ 591185 w 1432560"/>
              <a:gd name="connsiteY1-6754" fmla="*/ 3587750 h 3588041"/>
              <a:gd name="connsiteX2-6755" fmla="*/ 394335 w 1432560"/>
              <a:gd name="connsiteY2-6756" fmla="*/ 3076575 h 3588041"/>
              <a:gd name="connsiteX3-6757" fmla="*/ 746760 w 1432560"/>
              <a:gd name="connsiteY3-6758" fmla="*/ 2381250 h 3588041"/>
              <a:gd name="connsiteX4-6759" fmla="*/ 582295 w 1432560"/>
              <a:gd name="connsiteY4-6760" fmla="*/ 1953895 h 3588041"/>
              <a:gd name="connsiteX5-6761" fmla="*/ 0 w 1432560"/>
              <a:gd name="connsiteY5-6762" fmla="*/ 1870710 h 3588041"/>
              <a:gd name="connsiteX6-6763" fmla="*/ 422910 w 1432560"/>
              <a:gd name="connsiteY6-6764" fmla="*/ 1787525 h 3588041"/>
              <a:gd name="connsiteX7-6765" fmla="*/ 641985 w 1432560"/>
              <a:gd name="connsiteY7-6766" fmla="*/ 1876425 h 3588041"/>
              <a:gd name="connsiteX8-6767" fmla="*/ 822960 w 1432560"/>
              <a:gd name="connsiteY8-6768" fmla="*/ 1333500 h 3588041"/>
              <a:gd name="connsiteX9-6769" fmla="*/ 763429 w 1432560"/>
              <a:gd name="connsiteY9-6770" fmla="*/ 823913 h 3588041"/>
              <a:gd name="connsiteX10-6771" fmla="*/ 387985 w 1432560"/>
              <a:gd name="connsiteY10-6772" fmla="*/ 695325 h 3588041"/>
              <a:gd name="connsiteX11-6773" fmla="*/ 781686 w 1432560"/>
              <a:gd name="connsiteY11-6774" fmla="*/ 724693 h 3588041"/>
              <a:gd name="connsiteX12-6775" fmla="*/ 799148 w 1432560"/>
              <a:gd name="connsiteY12-6776" fmla="*/ 441325 h 3588041"/>
              <a:gd name="connsiteX13-6777" fmla="*/ 886460 w 1432560"/>
              <a:gd name="connsiteY13-6778" fmla="*/ 0 h 3588041"/>
              <a:gd name="connsiteX14-6779" fmla="*/ 857885 w 1432560"/>
              <a:gd name="connsiteY14-6780" fmla="*/ 679450 h 3588041"/>
              <a:gd name="connsiteX15-6781" fmla="*/ 921385 w 1432560"/>
              <a:gd name="connsiteY15-6782" fmla="*/ 1047750 h 3588041"/>
              <a:gd name="connsiteX16-6783" fmla="*/ 930910 w 1432560"/>
              <a:gd name="connsiteY16-6784" fmla="*/ 1295400 h 3588041"/>
              <a:gd name="connsiteX17-6785" fmla="*/ 1102360 w 1432560"/>
              <a:gd name="connsiteY17-6786" fmla="*/ 1187450 h 3588041"/>
              <a:gd name="connsiteX18-6787" fmla="*/ 1375410 w 1432560"/>
              <a:gd name="connsiteY18-6788" fmla="*/ 1171575 h 3588041"/>
              <a:gd name="connsiteX19-6789" fmla="*/ 1108710 w 1432560"/>
              <a:gd name="connsiteY19-6790" fmla="*/ 1254125 h 3588041"/>
              <a:gd name="connsiteX20-6791" fmla="*/ 889635 w 1432560"/>
              <a:gd name="connsiteY20-6792" fmla="*/ 1527175 h 3588041"/>
              <a:gd name="connsiteX21-6793" fmla="*/ 835660 w 1432560"/>
              <a:gd name="connsiteY21-6794" fmla="*/ 1895475 h 3588041"/>
              <a:gd name="connsiteX22-6795" fmla="*/ 1003935 w 1432560"/>
              <a:gd name="connsiteY22-6796" fmla="*/ 2308225 h 3588041"/>
              <a:gd name="connsiteX23-6797" fmla="*/ 895985 w 1432560"/>
              <a:gd name="connsiteY23-6798" fmla="*/ 2578100 h 3588041"/>
              <a:gd name="connsiteX24-6799" fmla="*/ 1165860 w 1432560"/>
              <a:gd name="connsiteY24-6800" fmla="*/ 2524125 h 3588041"/>
              <a:gd name="connsiteX25-6801" fmla="*/ 1432560 w 1432560"/>
              <a:gd name="connsiteY25-6802" fmla="*/ 2626519 h 3588041"/>
              <a:gd name="connsiteX26-6803" fmla="*/ 1188085 w 1432560"/>
              <a:gd name="connsiteY26-6804" fmla="*/ 2590800 h 3588041"/>
              <a:gd name="connsiteX27-6805" fmla="*/ 832485 w 1432560"/>
              <a:gd name="connsiteY27-6806" fmla="*/ 2733675 h 3588041"/>
              <a:gd name="connsiteX28-6807" fmla="*/ 689610 w 1432560"/>
              <a:gd name="connsiteY28-6808" fmla="*/ 3086100 h 3588041"/>
              <a:gd name="connsiteX29-6809" fmla="*/ 918210 w 1432560"/>
              <a:gd name="connsiteY29-6810" fmla="*/ 3419475 h 3588041"/>
              <a:gd name="connsiteX30-6811" fmla="*/ 1016635 w 1432560"/>
              <a:gd name="connsiteY30-6812" fmla="*/ 3581400 h 3588041"/>
              <a:gd name="connsiteX0-6813" fmla="*/ 1016635 w 1432560"/>
              <a:gd name="connsiteY0-6814" fmla="*/ 3581400 h 3588041"/>
              <a:gd name="connsiteX1-6815" fmla="*/ 591185 w 1432560"/>
              <a:gd name="connsiteY1-6816" fmla="*/ 3587750 h 3588041"/>
              <a:gd name="connsiteX2-6817" fmla="*/ 394335 w 1432560"/>
              <a:gd name="connsiteY2-6818" fmla="*/ 3076575 h 3588041"/>
              <a:gd name="connsiteX3-6819" fmla="*/ 746760 w 1432560"/>
              <a:gd name="connsiteY3-6820" fmla="*/ 2381250 h 3588041"/>
              <a:gd name="connsiteX4-6821" fmla="*/ 582295 w 1432560"/>
              <a:gd name="connsiteY4-6822" fmla="*/ 1953895 h 3588041"/>
              <a:gd name="connsiteX5-6823" fmla="*/ 0 w 1432560"/>
              <a:gd name="connsiteY5-6824" fmla="*/ 1870710 h 3588041"/>
              <a:gd name="connsiteX6-6825" fmla="*/ 422910 w 1432560"/>
              <a:gd name="connsiteY6-6826" fmla="*/ 1787525 h 3588041"/>
              <a:gd name="connsiteX7-6827" fmla="*/ 641985 w 1432560"/>
              <a:gd name="connsiteY7-6828" fmla="*/ 1876425 h 3588041"/>
              <a:gd name="connsiteX8-6829" fmla="*/ 822960 w 1432560"/>
              <a:gd name="connsiteY8-6830" fmla="*/ 1333500 h 3588041"/>
              <a:gd name="connsiteX9-6831" fmla="*/ 763429 w 1432560"/>
              <a:gd name="connsiteY9-6832" fmla="*/ 823913 h 3588041"/>
              <a:gd name="connsiteX10-6833" fmla="*/ 387985 w 1432560"/>
              <a:gd name="connsiteY10-6834" fmla="*/ 695325 h 3588041"/>
              <a:gd name="connsiteX11-6835" fmla="*/ 781686 w 1432560"/>
              <a:gd name="connsiteY11-6836" fmla="*/ 724693 h 3588041"/>
              <a:gd name="connsiteX12-6837" fmla="*/ 799148 w 1432560"/>
              <a:gd name="connsiteY12-6838" fmla="*/ 441325 h 3588041"/>
              <a:gd name="connsiteX13-6839" fmla="*/ 886460 w 1432560"/>
              <a:gd name="connsiteY13-6840" fmla="*/ 0 h 3588041"/>
              <a:gd name="connsiteX14-6841" fmla="*/ 857885 w 1432560"/>
              <a:gd name="connsiteY14-6842" fmla="*/ 679450 h 3588041"/>
              <a:gd name="connsiteX15-6843" fmla="*/ 921385 w 1432560"/>
              <a:gd name="connsiteY15-6844" fmla="*/ 1047750 h 3588041"/>
              <a:gd name="connsiteX16-6845" fmla="*/ 930910 w 1432560"/>
              <a:gd name="connsiteY16-6846" fmla="*/ 1295400 h 3588041"/>
              <a:gd name="connsiteX17-6847" fmla="*/ 1102360 w 1432560"/>
              <a:gd name="connsiteY17-6848" fmla="*/ 1187450 h 3588041"/>
              <a:gd name="connsiteX18-6849" fmla="*/ 1375410 w 1432560"/>
              <a:gd name="connsiteY18-6850" fmla="*/ 1171575 h 3588041"/>
              <a:gd name="connsiteX19-6851" fmla="*/ 1108710 w 1432560"/>
              <a:gd name="connsiteY19-6852" fmla="*/ 1254125 h 3588041"/>
              <a:gd name="connsiteX20-6853" fmla="*/ 889635 w 1432560"/>
              <a:gd name="connsiteY20-6854" fmla="*/ 1527175 h 3588041"/>
              <a:gd name="connsiteX21-6855" fmla="*/ 835660 w 1432560"/>
              <a:gd name="connsiteY21-6856" fmla="*/ 1895475 h 3588041"/>
              <a:gd name="connsiteX22-6857" fmla="*/ 1003935 w 1432560"/>
              <a:gd name="connsiteY22-6858" fmla="*/ 2308225 h 3588041"/>
              <a:gd name="connsiteX23-6859" fmla="*/ 895985 w 1432560"/>
              <a:gd name="connsiteY23-6860" fmla="*/ 2578100 h 3588041"/>
              <a:gd name="connsiteX24-6861" fmla="*/ 1165860 w 1432560"/>
              <a:gd name="connsiteY24-6862" fmla="*/ 2524125 h 3588041"/>
              <a:gd name="connsiteX25-6863" fmla="*/ 1432560 w 1432560"/>
              <a:gd name="connsiteY25-6864" fmla="*/ 2626519 h 3588041"/>
              <a:gd name="connsiteX26-6865" fmla="*/ 1188085 w 1432560"/>
              <a:gd name="connsiteY26-6866" fmla="*/ 2590800 h 3588041"/>
              <a:gd name="connsiteX27-6867" fmla="*/ 832485 w 1432560"/>
              <a:gd name="connsiteY27-6868" fmla="*/ 2733675 h 3588041"/>
              <a:gd name="connsiteX28-6869" fmla="*/ 689610 w 1432560"/>
              <a:gd name="connsiteY28-6870" fmla="*/ 3086100 h 3588041"/>
              <a:gd name="connsiteX29-6871" fmla="*/ 918210 w 1432560"/>
              <a:gd name="connsiteY29-6872" fmla="*/ 3419475 h 3588041"/>
              <a:gd name="connsiteX30-6873" fmla="*/ 1016635 w 1432560"/>
              <a:gd name="connsiteY30-6874" fmla="*/ 3581400 h 3588041"/>
              <a:gd name="connsiteX0-6875" fmla="*/ 1016635 w 1432560"/>
              <a:gd name="connsiteY0-6876" fmla="*/ 3581400 h 3588041"/>
              <a:gd name="connsiteX1-6877" fmla="*/ 591185 w 1432560"/>
              <a:gd name="connsiteY1-6878" fmla="*/ 3587750 h 3588041"/>
              <a:gd name="connsiteX2-6879" fmla="*/ 394335 w 1432560"/>
              <a:gd name="connsiteY2-6880" fmla="*/ 3076575 h 3588041"/>
              <a:gd name="connsiteX3-6881" fmla="*/ 746760 w 1432560"/>
              <a:gd name="connsiteY3-6882" fmla="*/ 2381250 h 3588041"/>
              <a:gd name="connsiteX4-6883" fmla="*/ 582295 w 1432560"/>
              <a:gd name="connsiteY4-6884" fmla="*/ 1953895 h 3588041"/>
              <a:gd name="connsiteX5-6885" fmla="*/ 0 w 1432560"/>
              <a:gd name="connsiteY5-6886" fmla="*/ 1870710 h 3588041"/>
              <a:gd name="connsiteX6-6887" fmla="*/ 422910 w 1432560"/>
              <a:gd name="connsiteY6-6888" fmla="*/ 1787525 h 3588041"/>
              <a:gd name="connsiteX7-6889" fmla="*/ 641985 w 1432560"/>
              <a:gd name="connsiteY7-6890" fmla="*/ 1876425 h 3588041"/>
              <a:gd name="connsiteX8-6891" fmla="*/ 822960 w 1432560"/>
              <a:gd name="connsiteY8-6892" fmla="*/ 1333500 h 3588041"/>
              <a:gd name="connsiteX9-6893" fmla="*/ 763429 w 1432560"/>
              <a:gd name="connsiteY9-6894" fmla="*/ 823913 h 3588041"/>
              <a:gd name="connsiteX10-6895" fmla="*/ 387985 w 1432560"/>
              <a:gd name="connsiteY10-6896" fmla="*/ 695325 h 3588041"/>
              <a:gd name="connsiteX11-6897" fmla="*/ 781686 w 1432560"/>
              <a:gd name="connsiteY11-6898" fmla="*/ 724693 h 3588041"/>
              <a:gd name="connsiteX12-6899" fmla="*/ 799148 w 1432560"/>
              <a:gd name="connsiteY12-6900" fmla="*/ 441325 h 3588041"/>
              <a:gd name="connsiteX13-6901" fmla="*/ 886460 w 1432560"/>
              <a:gd name="connsiteY13-6902" fmla="*/ 0 h 3588041"/>
              <a:gd name="connsiteX14-6903" fmla="*/ 857885 w 1432560"/>
              <a:gd name="connsiteY14-6904" fmla="*/ 679450 h 3588041"/>
              <a:gd name="connsiteX15-6905" fmla="*/ 921385 w 1432560"/>
              <a:gd name="connsiteY15-6906" fmla="*/ 1047750 h 3588041"/>
              <a:gd name="connsiteX16-6907" fmla="*/ 930910 w 1432560"/>
              <a:gd name="connsiteY16-6908" fmla="*/ 1295400 h 3588041"/>
              <a:gd name="connsiteX17-6909" fmla="*/ 1102360 w 1432560"/>
              <a:gd name="connsiteY17-6910" fmla="*/ 1187450 h 3588041"/>
              <a:gd name="connsiteX18-6911" fmla="*/ 1375410 w 1432560"/>
              <a:gd name="connsiteY18-6912" fmla="*/ 1171575 h 3588041"/>
              <a:gd name="connsiteX19-6913" fmla="*/ 1108710 w 1432560"/>
              <a:gd name="connsiteY19-6914" fmla="*/ 1254125 h 3588041"/>
              <a:gd name="connsiteX20-6915" fmla="*/ 889635 w 1432560"/>
              <a:gd name="connsiteY20-6916" fmla="*/ 1527175 h 3588041"/>
              <a:gd name="connsiteX21-6917" fmla="*/ 835660 w 1432560"/>
              <a:gd name="connsiteY21-6918" fmla="*/ 1895475 h 3588041"/>
              <a:gd name="connsiteX22-6919" fmla="*/ 1003935 w 1432560"/>
              <a:gd name="connsiteY22-6920" fmla="*/ 2308225 h 3588041"/>
              <a:gd name="connsiteX23-6921" fmla="*/ 895985 w 1432560"/>
              <a:gd name="connsiteY23-6922" fmla="*/ 2578100 h 3588041"/>
              <a:gd name="connsiteX24-6923" fmla="*/ 1165860 w 1432560"/>
              <a:gd name="connsiteY24-6924" fmla="*/ 2524125 h 3588041"/>
              <a:gd name="connsiteX25-6925" fmla="*/ 1432560 w 1432560"/>
              <a:gd name="connsiteY25-6926" fmla="*/ 2626519 h 3588041"/>
              <a:gd name="connsiteX26-6927" fmla="*/ 1188085 w 1432560"/>
              <a:gd name="connsiteY26-6928" fmla="*/ 2590800 h 3588041"/>
              <a:gd name="connsiteX27-6929" fmla="*/ 832485 w 1432560"/>
              <a:gd name="connsiteY27-6930" fmla="*/ 2733675 h 3588041"/>
              <a:gd name="connsiteX28-6931" fmla="*/ 689610 w 1432560"/>
              <a:gd name="connsiteY28-6932" fmla="*/ 3086100 h 3588041"/>
              <a:gd name="connsiteX29-6933" fmla="*/ 918210 w 1432560"/>
              <a:gd name="connsiteY29-6934" fmla="*/ 3419475 h 3588041"/>
              <a:gd name="connsiteX30-6935" fmla="*/ 1016635 w 1432560"/>
              <a:gd name="connsiteY30-6936" fmla="*/ 3581400 h 3588041"/>
              <a:gd name="connsiteX0-6937" fmla="*/ 1016635 w 1432560"/>
              <a:gd name="connsiteY0-6938" fmla="*/ 3581400 h 3588041"/>
              <a:gd name="connsiteX1-6939" fmla="*/ 591185 w 1432560"/>
              <a:gd name="connsiteY1-6940" fmla="*/ 3587750 h 3588041"/>
              <a:gd name="connsiteX2-6941" fmla="*/ 394335 w 1432560"/>
              <a:gd name="connsiteY2-6942" fmla="*/ 3076575 h 3588041"/>
              <a:gd name="connsiteX3-6943" fmla="*/ 746760 w 1432560"/>
              <a:gd name="connsiteY3-6944" fmla="*/ 2381250 h 3588041"/>
              <a:gd name="connsiteX4-6945" fmla="*/ 582295 w 1432560"/>
              <a:gd name="connsiteY4-6946" fmla="*/ 1953895 h 3588041"/>
              <a:gd name="connsiteX5-6947" fmla="*/ 0 w 1432560"/>
              <a:gd name="connsiteY5-6948" fmla="*/ 1870710 h 3588041"/>
              <a:gd name="connsiteX6-6949" fmla="*/ 422910 w 1432560"/>
              <a:gd name="connsiteY6-6950" fmla="*/ 1787525 h 3588041"/>
              <a:gd name="connsiteX7-6951" fmla="*/ 641985 w 1432560"/>
              <a:gd name="connsiteY7-6952" fmla="*/ 1876425 h 3588041"/>
              <a:gd name="connsiteX8-6953" fmla="*/ 822960 w 1432560"/>
              <a:gd name="connsiteY8-6954" fmla="*/ 1333500 h 3588041"/>
              <a:gd name="connsiteX9-6955" fmla="*/ 763429 w 1432560"/>
              <a:gd name="connsiteY9-6956" fmla="*/ 823913 h 3588041"/>
              <a:gd name="connsiteX10-6957" fmla="*/ 387985 w 1432560"/>
              <a:gd name="connsiteY10-6958" fmla="*/ 695325 h 3588041"/>
              <a:gd name="connsiteX11-6959" fmla="*/ 784067 w 1432560"/>
              <a:gd name="connsiteY11-6960" fmla="*/ 734218 h 3588041"/>
              <a:gd name="connsiteX12-6961" fmla="*/ 799148 w 1432560"/>
              <a:gd name="connsiteY12-6962" fmla="*/ 441325 h 3588041"/>
              <a:gd name="connsiteX13-6963" fmla="*/ 886460 w 1432560"/>
              <a:gd name="connsiteY13-6964" fmla="*/ 0 h 3588041"/>
              <a:gd name="connsiteX14-6965" fmla="*/ 857885 w 1432560"/>
              <a:gd name="connsiteY14-6966" fmla="*/ 679450 h 3588041"/>
              <a:gd name="connsiteX15-6967" fmla="*/ 921385 w 1432560"/>
              <a:gd name="connsiteY15-6968" fmla="*/ 1047750 h 3588041"/>
              <a:gd name="connsiteX16-6969" fmla="*/ 930910 w 1432560"/>
              <a:gd name="connsiteY16-6970" fmla="*/ 1295400 h 3588041"/>
              <a:gd name="connsiteX17-6971" fmla="*/ 1102360 w 1432560"/>
              <a:gd name="connsiteY17-6972" fmla="*/ 1187450 h 3588041"/>
              <a:gd name="connsiteX18-6973" fmla="*/ 1375410 w 1432560"/>
              <a:gd name="connsiteY18-6974" fmla="*/ 1171575 h 3588041"/>
              <a:gd name="connsiteX19-6975" fmla="*/ 1108710 w 1432560"/>
              <a:gd name="connsiteY19-6976" fmla="*/ 1254125 h 3588041"/>
              <a:gd name="connsiteX20-6977" fmla="*/ 889635 w 1432560"/>
              <a:gd name="connsiteY20-6978" fmla="*/ 1527175 h 3588041"/>
              <a:gd name="connsiteX21-6979" fmla="*/ 835660 w 1432560"/>
              <a:gd name="connsiteY21-6980" fmla="*/ 1895475 h 3588041"/>
              <a:gd name="connsiteX22-6981" fmla="*/ 1003935 w 1432560"/>
              <a:gd name="connsiteY22-6982" fmla="*/ 2308225 h 3588041"/>
              <a:gd name="connsiteX23-6983" fmla="*/ 895985 w 1432560"/>
              <a:gd name="connsiteY23-6984" fmla="*/ 2578100 h 3588041"/>
              <a:gd name="connsiteX24-6985" fmla="*/ 1165860 w 1432560"/>
              <a:gd name="connsiteY24-6986" fmla="*/ 2524125 h 3588041"/>
              <a:gd name="connsiteX25-6987" fmla="*/ 1432560 w 1432560"/>
              <a:gd name="connsiteY25-6988" fmla="*/ 2626519 h 3588041"/>
              <a:gd name="connsiteX26-6989" fmla="*/ 1188085 w 1432560"/>
              <a:gd name="connsiteY26-6990" fmla="*/ 2590800 h 3588041"/>
              <a:gd name="connsiteX27-6991" fmla="*/ 832485 w 1432560"/>
              <a:gd name="connsiteY27-6992" fmla="*/ 2733675 h 3588041"/>
              <a:gd name="connsiteX28-6993" fmla="*/ 689610 w 1432560"/>
              <a:gd name="connsiteY28-6994" fmla="*/ 3086100 h 3588041"/>
              <a:gd name="connsiteX29-6995" fmla="*/ 918210 w 1432560"/>
              <a:gd name="connsiteY29-6996" fmla="*/ 3419475 h 3588041"/>
              <a:gd name="connsiteX30-6997" fmla="*/ 1016635 w 1432560"/>
              <a:gd name="connsiteY30-6998" fmla="*/ 3581400 h 3588041"/>
              <a:gd name="connsiteX0-6999" fmla="*/ 1016635 w 1432560"/>
              <a:gd name="connsiteY0-7000" fmla="*/ 3581400 h 3588041"/>
              <a:gd name="connsiteX1-7001" fmla="*/ 591185 w 1432560"/>
              <a:gd name="connsiteY1-7002" fmla="*/ 3587750 h 3588041"/>
              <a:gd name="connsiteX2-7003" fmla="*/ 394335 w 1432560"/>
              <a:gd name="connsiteY2-7004" fmla="*/ 3076575 h 3588041"/>
              <a:gd name="connsiteX3-7005" fmla="*/ 746760 w 1432560"/>
              <a:gd name="connsiteY3-7006" fmla="*/ 2381250 h 3588041"/>
              <a:gd name="connsiteX4-7007" fmla="*/ 582295 w 1432560"/>
              <a:gd name="connsiteY4-7008" fmla="*/ 1953895 h 3588041"/>
              <a:gd name="connsiteX5-7009" fmla="*/ 0 w 1432560"/>
              <a:gd name="connsiteY5-7010" fmla="*/ 1870710 h 3588041"/>
              <a:gd name="connsiteX6-7011" fmla="*/ 422910 w 1432560"/>
              <a:gd name="connsiteY6-7012" fmla="*/ 1787525 h 3588041"/>
              <a:gd name="connsiteX7-7013" fmla="*/ 641985 w 1432560"/>
              <a:gd name="connsiteY7-7014" fmla="*/ 1876425 h 3588041"/>
              <a:gd name="connsiteX8-7015" fmla="*/ 822960 w 1432560"/>
              <a:gd name="connsiteY8-7016" fmla="*/ 1333500 h 3588041"/>
              <a:gd name="connsiteX9-7017" fmla="*/ 763429 w 1432560"/>
              <a:gd name="connsiteY9-7018" fmla="*/ 823913 h 3588041"/>
              <a:gd name="connsiteX10-7019" fmla="*/ 387985 w 1432560"/>
              <a:gd name="connsiteY10-7020" fmla="*/ 695325 h 3588041"/>
              <a:gd name="connsiteX11-7021" fmla="*/ 784067 w 1432560"/>
              <a:gd name="connsiteY11-7022" fmla="*/ 734218 h 3588041"/>
              <a:gd name="connsiteX12-7023" fmla="*/ 799148 w 1432560"/>
              <a:gd name="connsiteY12-7024" fmla="*/ 441325 h 3588041"/>
              <a:gd name="connsiteX13-7025" fmla="*/ 886460 w 1432560"/>
              <a:gd name="connsiteY13-7026" fmla="*/ 0 h 3588041"/>
              <a:gd name="connsiteX14-7027" fmla="*/ 857885 w 1432560"/>
              <a:gd name="connsiteY14-7028" fmla="*/ 679450 h 3588041"/>
              <a:gd name="connsiteX15-7029" fmla="*/ 921385 w 1432560"/>
              <a:gd name="connsiteY15-7030" fmla="*/ 1047750 h 3588041"/>
              <a:gd name="connsiteX16-7031" fmla="*/ 930910 w 1432560"/>
              <a:gd name="connsiteY16-7032" fmla="*/ 1295400 h 3588041"/>
              <a:gd name="connsiteX17-7033" fmla="*/ 1102360 w 1432560"/>
              <a:gd name="connsiteY17-7034" fmla="*/ 1187450 h 3588041"/>
              <a:gd name="connsiteX18-7035" fmla="*/ 1375410 w 1432560"/>
              <a:gd name="connsiteY18-7036" fmla="*/ 1171575 h 3588041"/>
              <a:gd name="connsiteX19-7037" fmla="*/ 1108710 w 1432560"/>
              <a:gd name="connsiteY19-7038" fmla="*/ 1254125 h 3588041"/>
              <a:gd name="connsiteX20-7039" fmla="*/ 889635 w 1432560"/>
              <a:gd name="connsiteY20-7040" fmla="*/ 1527175 h 3588041"/>
              <a:gd name="connsiteX21-7041" fmla="*/ 835660 w 1432560"/>
              <a:gd name="connsiteY21-7042" fmla="*/ 1895475 h 3588041"/>
              <a:gd name="connsiteX22-7043" fmla="*/ 1003935 w 1432560"/>
              <a:gd name="connsiteY22-7044" fmla="*/ 2308225 h 3588041"/>
              <a:gd name="connsiteX23-7045" fmla="*/ 895985 w 1432560"/>
              <a:gd name="connsiteY23-7046" fmla="*/ 2578100 h 3588041"/>
              <a:gd name="connsiteX24-7047" fmla="*/ 1165860 w 1432560"/>
              <a:gd name="connsiteY24-7048" fmla="*/ 2524125 h 3588041"/>
              <a:gd name="connsiteX25-7049" fmla="*/ 1432560 w 1432560"/>
              <a:gd name="connsiteY25-7050" fmla="*/ 2626519 h 3588041"/>
              <a:gd name="connsiteX26-7051" fmla="*/ 1188085 w 1432560"/>
              <a:gd name="connsiteY26-7052" fmla="*/ 2590800 h 3588041"/>
              <a:gd name="connsiteX27-7053" fmla="*/ 832485 w 1432560"/>
              <a:gd name="connsiteY27-7054" fmla="*/ 2733675 h 3588041"/>
              <a:gd name="connsiteX28-7055" fmla="*/ 689610 w 1432560"/>
              <a:gd name="connsiteY28-7056" fmla="*/ 3086100 h 3588041"/>
              <a:gd name="connsiteX29-7057" fmla="*/ 918210 w 1432560"/>
              <a:gd name="connsiteY29-7058" fmla="*/ 3419475 h 3588041"/>
              <a:gd name="connsiteX30-7059" fmla="*/ 1016635 w 1432560"/>
              <a:gd name="connsiteY30-7060" fmla="*/ 3581400 h 3588041"/>
              <a:gd name="connsiteX0-7061" fmla="*/ 1016635 w 1432560"/>
              <a:gd name="connsiteY0-7062" fmla="*/ 3581400 h 3588041"/>
              <a:gd name="connsiteX1-7063" fmla="*/ 591185 w 1432560"/>
              <a:gd name="connsiteY1-7064" fmla="*/ 3587750 h 3588041"/>
              <a:gd name="connsiteX2-7065" fmla="*/ 394335 w 1432560"/>
              <a:gd name="connsiteY2-7066" fmla="*/ 3076575 h 3588041"/>
              <a:gd name="connsiteX3-7067" fmla="*/ 746760 w 1432560"/>
              <a:gd name="connsiteY3-7068" fmla="*/ 2381250 h 3588041"/>
              <a:gd name="connsiteX4-7069" fmla="*/ 582295 w 1432560"/>
              <a:gd name="connsiteY4-7070" fmla="*/ 1953895 h 3588041"/>
              <a:gd name="connsiteX5-7071" fmla="*/ 0 w 1432560"/>
              <a:gd name="connsiteY5-7072" fmla="*/ 1870710 h 3588041"/>
              <a:gd name="connsiteX6-7073" fmla="*/ 422910 w 1432560"/>
              <a:gd name="connsiteY6-7074" fmla="*/ 1787525 h 3588041"/>
              <a:gd name="connsiteX7-7075" fmla="*/ 641985 w 1432560"/>
              <a:gd name="connsiteY7-7076" fmla="*/ 1876425 h 3588041"/>
              <a:gd name="connsiteX8-7077" fmla="*/ 822960 w 1432560"/>
              <a:gd name="connsiteY8-7078" fmla="*/ 1333500 h 3588041"/>
              <a:gd name="connsiteX9-7079" fmla="*/ 763429 w 1432560"/>
              <a:gd name="connsiteY9-7080" fmla="*/ 823913 h 3588041"/>
              <a:gd name="connsiteX10-7081" fmla="*/ 387985 w 1432560"/>
              <a:gd name="connsiteY10-7082" fmla="*/ 695325 h 3588041"/>
              <a:gd name="connsiteX11-7083" fmla="*/ 784067 w 1432560"/>
              <a:gd name="connsiteY11-7084" fmla="*/ 734218 h 3588041"/>
              <a:gd name="connsiteX12-7085" fmla="*/ 799148 w 1432560"/>
              <a:gd name="connsiteY12-7086" fmla="*/ 441325 h 3588041"/>
              <a:gd name="connsiteX13-7087" fmla="*/ 886460 w 1432560"/>
              <a:gd name="connsiteY13-7088" fmla="*/ 0 h 3588041"/>
              <a:gd name="connsiteX14-7089" fmla="*/ 857885 w 1432560"/>
              <a:gd name="connsiteY14-7090" fmla="*/ 679450 h 3588041"/>
              <a:gd name="connsiteX15-7091" fmla="*/ 921385 w 1432560"/>
              <a:gd name="connsiteY15-7092" fmla="*/ 1047750 h 3588041"/>
              <a:gd name="connsiteX16-7093" fmla="*/ 930910 w 1432560"/>
              <a:gd name="connsiteY16-7094" fmla="*/ 1295400 h 3588041"/>
              <a:gd name="connsiteX17-7095" fmla="*/ 1102360 w 1432560"/>
              <a:gd name="connsiteY17-7096" fmla="*/ 1187450 h 3588041"/>
              <a:gd name="connsiteX18-7097" fmla="*/ 1375410 w 1432560"/>
              <a:gd name="connsiteY18-7098" fmla="*/ 1171575 h 3588041"/>
              <a:gd name="connsiteX19-7099" fmla="*/ 1108710 w 1432560"/>
              <a:gd name="connsiteY19-7100" fmla="*/ 1254125 h 3588041"/>
              <a:gd name="connsiteX20-7101" fmla="*/ 889635 w 1432560"/>
              <a:gd name="connsiteY20-7102" fmla="*/ 1527175 h 3588041"/>
              <a:gd name="connsiteX21-7103" fmla="*/ 835660 w 1432560"/>
              <a:gd name="connsiteY21-7104" fmla="*/ 1895475 h 3588041"/>
              <a:gd name="connsiteX22-7105" fmla="*/ 1003935 w 1432560"/>
              <a:gd name="connsiteY22-7106" fmla="*/ 2308225 h 3588041"/>
              <a:gd name="connsiteX23-7107" fmla="*/ 895985 w 1432560"/>
              <a:gd name="connsiteY23-7108" fmla="*/ 2578100 h 3588041"/>
              <a:gd name="connsiteX24-7109" fmla="*/ 1165860 w 1432560"/>
              <a:gd name="connsiteY24-7110" fmla="*/ 2524125 h 3588041"/>
              <a:gd name="connsiteX25-7111" fmla="*/ 1432560 w 1432560"/>
              <a:gd name="connsiteY25-7112" fmla="*/ 2626519 h 3588041"/>
              <a:gd name="connsiteX26-7113" fmla="*/ 1188085 w 1432560"/>
              <a:gd name="connsiteY26-7114" fmla="*/ 2590800 h 3588041"/>
              <a:gd name="connsiteX27-7115" fmla="*/ 832485 w 1432560"/>
              <a:gd name="connsiteY27-7116" fmla="*/ 2733675 h 3588041"/>
              <a:gd name="connsiteX28-7117" fmla="*/ 689610 w 1432560"/>
              <a:gd name="connsiteY28-7118" fmla="*/ 3086100 h 3588041"/>
              <a:gd name="connsiteX29-7119" fmla="*/ 918210 w 1432560"/>
              <a:gd name="connsiteY29-7120" fmla="*/ 3419475 h 3588041"/>
              <a:gd name="connsiteX30-7121" fmla="*/ 1016635 w 1432560"/>
              <a:gd name="connsiteY30-7122" fmla="*/ 3581400 h 3588041"/>
              <a:gd name="connsiteX0-7123" fmla="*/ 1003935 w 1419860"/>
              <a:gd name="connsiteY0-7124" fmla="*/ 3581400 h 3588041"/>
              <a:gd name="connsiteX1-7125" fmla="*/ 578485 w 1419860"/>
              <a:gd name="connsiteY1-7126" fmla="*/ 3587750 h 3588041"/>
              <a:gd name="connsiteX2-7127" fmla="*/ 381635 w 1419860"/>
              <a:gd name="connsiteY2-7128" fmla="*/ 3076575 h 3588041"/>
              <a:gd name="connsiteX3-7129" fmla="*/ 734060 w 1419860"/>
              <a:gd name="connsiteY3-7130" fmla="*/ 2381250 h 3588041"/>
              <a:gd name="connsiteX4-7131" fmla="*/ 569595 w 1419860"/>
              <a:gd name="connsiteY4-7132" fmla="*/ 1953895 h 3588041"/>
              <a:gd name="connsiteX5-7133" fmla="*/ 0 w 1419860"/>
              <a:gd name="connsiteY5-7134" fmla="*/ 1902460 h 3588041"/>
              <a:gd name="connsiteX6-7135" fmla="*/ 410210 w 1419860"/>
              <a:gd name="connsiteY6-7136" fmla="*/ 1787525 h 3588041"/>
              <a:gd name="connsiteX7-7137" fmla="*/ 629285 w 1419860"/>
              <a:gd name="connsiteY7-7138" fmla="*/ 1876425 h 3588041"/>
              <a:gd name="connsiteX8-7139" fmla="*/ 810260 w 1419860"/>
              <a:gd name="connsiteY8-7140" fmla="*/ 1333500 h 3588041"/>
              <a:gd name="connsiteX9-7141" fmla="*/ 750729 w 1419860"/>
              <a:gd name="connsiteY9-7142" fmla="*/ 823913 h 3588041"/>
              <a:gd name="connsiteX10-7143" fmla="*/ 375285 w 1419860"/>
              <a:gd name="connsiteY10-7144" fmla="*/ 695325 h 3588041"/>
              <a:gd name="connsiteX11-7145" fmla="*/ 771367 w 1419860"/>
              <a:gd name="connsiteY11-7146" fmla="*/ 734218 h 3588041"/>
              <a:gd name="connsiteX12-7147" fmla="*/ 786448 w 1419860"/>
              <a:gd name="connsiteY12-7148" fmla="*/ 441325 h 3588041"/>
              <a:gd name="connsiteX13-7149" fmla="*/ 873760 w 1419860"/>
              <a:gd name="connsiteY13-7150" fmla="*/ 0 h 3588041"/>
              <a:gd name="connsiteX14-7151" fmla="*/ 845185 w 1419860"/>
              <a:gd name="connsiteY14-7152" fmla="*/ 679450 h 3588041"/>
              <a:gd name="connsiteX15-7153" fmla="*/ 908685 w 1419860"/>
              <a:gd name="connsiteY15-7154" fmla="*/ 1047750 h 3588041"/>
              <a:gd name="connsiteX16-7155" fmla="*/ 918210 w 1419860"/>
              <a:gd name="connsiteY16-7156" fmla="*/ 1295400 h 3588041"/>
              <a:gd name="connsiteX17-7157" fmla="*/ 1089660 w 1419860"/>
              <a:gd name="connsiteY17-7158" fmla="*/ 1187450 h 3588041"/>
              <a:gd name="connsiteX18-7159" fmla="*/ 1362710 w 1419860"/>
              <a:gd name="connsiteY18-7160" fmla="*/ 1171575 h 3588041"/>
              <a:gd name="connsiteX19-7161" fmla="*/ 1096010 w 1419860"/>
              <a:gd name="connsiteY19-7162" fmla="*/ 1254125 h 3588041"/>
              <a:gd name="connsiteX20-7163" fmla="*/ 876935 w 1419860"/>
              <a:gd name="connsiteY20-7164" fmla="*/ 1527175 h 3588041"/>
              <a:gd name="connsiteX21-7165" fmla="*/ 822960 w 1419860"/>
              <a:gd name="connsiteY21-7166" fmla="*/ 1895475 h 3588041"/>
              <a:gd name="connsiteX22-7167" fmla="*/ 991235 w 1419860"/>
              <a:gd name="connsiteY22-7168" fmla="*/ 2308225 h 3588041"/>
              <a:gd name="connsiteX23-7169" fmla="*/ 883285 w 1419860"/>
              <a:gd name="connsiteY23-7170" fmla="*/ 2578100 h 3588041"/>
              <a:gd name="connsiteX24-7171" fmla="*/ 1153160 w 1419860"/>
              <a:gd name="connsiteY24-7172" fmla="*/ 2524125 h 3588041"/>
              <a:gd name="connsiteX25-7173" fmla="*/ 1419860 w 1419860"/>
              <a:gd name="connsiteY25-7174" fmla="*/ 2626519 h 3588041"/>
              <a:gd name="connsiteX26-7175" fmla="*/ 1175385 w 1419860"/>
              <a:gd name="connsiteY26-7176" fmla="*/ 2590800 h 3588041"/>
              <a:gd name="connsiteX27-7177" fmla="*/ 819785 w 1419860"/>
              <a:gd name="connsiteY27-7178" fmla="*/ 2733675 h 3588041"/>
              <a:gd name="connsiteX28-7179" fmla="*/ 676910 w 1419860"/>
              <a:gd name="connsiteY28-7180" fmla="*/ 3086100 h 3588041"/>
              <a:gd name="connsiteX29-7181" fmla="*/ 905510 w 1419860"/>
              <a:gd name="connsiteY29-7182" fmla="*/ 3419475 h 3588041"/>
              <a:gd name="connsiteX30-7183" fmla="*/ 1003935 w 1419860"/>
              <a:gd name="connsiteY30-7184" fmla="*/ 3581400 h 3588041"/>
              <a:gd name="connsiteX0-7185" fmla="*/ 1003935 w 1419860"/>
              <a:gd name="connsiteY0-7186" fmla="*/ 3581400 h 3588041"/>
              <a:gd name="connsiteX1-7187" fmla="*/ 578485 w 1419860"/>
              <a:gd name="connsiteY1-7188" fmla="*/ 3587750 h 3588041"/>
              <a:gd name="connsiteX2-7189" fmla="*/ 381635 w 1419860"/>
              <a:gd name="connsiteY2-7190" fmla="*/ 3076575 h 3588041"/>
              <a:gd name="connsiteX3-7191" fmla="*/ 734060 w 1419860"/>
              <a:gd name="connsiteY3-7192" fmla="*/ 2381250 h 3588041"/>
              <a:gd name="connsiteX4-7193" fmla="*/ 569595 w 1419860"/>
              <a:gd name="connsiteY4-7194" fmla="*/ 1953895 h 3588041"/>
              <a:gd name="connsiteX5-7195" fmla="*/ 0 w 1419860"/>
              <a:gd name="connsiteY5-7196" fmla="*/ 1902460 h 3588041"/>
              <a:gd name="connsiteX6-7197" fmla="*/ 410210 w 1419860"/>
              <a:gd name="connsiteY6-7198" fmla="*/ 1787525 h 3588041"/>
              <a:gd name="connsiteX7-7199" fmla="*/ 629285 w 1419860"/>
              <a:gd name="connsiteY7-7200" fmla="*/ 1876425 h 3588041"/>
              <a:gd name="connsiteX8-7201" fmla="*/ 810260 w 1419860"/>
              <a:gd name="connsiteY8-7202" fmla="*/ 1333500 h 3588041"/>
              <a:gd name="connsiteX9-7203" fmla="*/ 750729 w 1419860"/>
              <a:gd name="connsiteY9-7204" fmla="*/ 823913 h 3588041"/>
              <a:gd name="connsiteX10-7205" fmla="*/ 375285 w 1419860"/>
              <a:gd name="connsiteY10-7206" fmla="*/ 695325 h 3588041"/>
              <a:gd name="connsiteX11-7207" fmla="*/ 771367 w 1419860"/>
              <a:gd name="connsiteY11-7208" fmla="*/ 734218 h 3588041"/>
              <a:gd name="connsiteX12-7209" fmla="*/ 786448 w 1419860"/>
              <a:gd name="connsiteY12-7210" fmla="*/ 441325 h 3588041"/>
              <a:gd name="connsiteX13-7211" fmla="*/ 873760 w 1419860"/>
              <a:gd name="connsiteY13-7212" fmla="*/ 0 h 3588041"/>
              <a:gd name="connsiteX14-7213" fmla="*/ 845185 w 1419860"/>
              <a:gd name="connsiteY14-7214" fmla="*/ 679450 h 3588041"/>
              <a:gd name="connsiteX15-7215" fmla="*/ 908685 w 1419860"/>
              <a:gd name="connsiteY15-7216" fmla="*/ 1047750 h 3588041"/>
              <a:gd name="connsiteX16-7217" fmla="*/ 918210 w 1419860"/>
              <a:gd name="connsiteY16-7218" fmla="*/ 1295400 h 3588041"/>
              <a:gd name="connsiteX17-7219" fmla="*/ 1089660 w 1419860"/>
              <a:gd name="connsiteY17-7220" fmla="*/ 1187450 h 3588041"/>
              <a:gd name="connsiteX18-7221" fmla="*/ 1362710 w 1419860"/>
              <a:gd name="connsiteY18-7222" fmla="*/ 1171575 h 3588041"/>
              <a:gd name="connsiteX19-7223" fmla="*/ 1096010 w 1419860"/>
              <a:gd name="connsiteY19-7224" fmla="*/ 1254125 h 3588041"/>
              <a:gd name="connsiteX20-7225" fmla="*/ 876935 w 1419860"/>
              <a:gd name="connsiteY20-7226" fmla="*/ 1527175 h 3588041"/>
              <a:gd name="connsiteX21-7227" fmla="*/ 822960 w 1419860"/>
              <a:gd name="connsiteY21-7228" fmla="*/ 1895475 h 3588041"/>
              <a:gd name="connsiteX22-7229" fmla="*/ 991235 w 1419860"/>
              <a:gd name="connsiteY22-7230" fmla="*/ 2308225 h 3588041"/>
              <a:gd name="connsiteX23-7231" fmla="*/ 883285 w 1419860"/>
              <a:gd name="connsiteY23-7232" fmla="*/ 2578100 h 3588041"/>
              <a:gd name="connsiteX24-7233" fmla="*/ 1153160 w 1419860"/>
              <a:gd name="connsiteY24-7234" fmla="*/ 2524125 h 3588041"/>
              <a:gd name="connsiteX25-7235" fmla="*/ 1419860 w 1419860"/>
              <a:gd name="connsiteY25-7236" fmla="*/ 2626519 h 3588041"/>
              <a:gd name="connsiteX26-7237" fmla="*/ 1175385 w 1419860"/>
              <a:gd name="connsiteY26-7238" fmla="*/ 2590800 h 3588041"/>
              <a:gd name="connsiteX27-7239" fmla="*/ 819785 w 1419860"/>
              <a:gd name="connsiteY27-7240" fmla="*/ 2733675 h 3588041"/>
              <a:gd name="connsiteX28-7241" fmla="*/ 676910 w 1419860"/>
              <a:gd name="connsiteY28-7242" fmla="*/ 3086100 h 3588041"/>
              <a:gd name="connsiteX29-7243" fmla="*/ 905510 w 1419860"/>
              <a:gd name="connsiteY29-7244" fmla="*/ 3419475 h 3588041"/>
              <a:gd name="connsiteX30-7245" fmla="*/ 1003935 w 1419860"/>
              <a:gd name="connsiteY30-7246" fmla="*/ 3581400 h 3588041"/>
              <a:gd name="connsiteX0-7247" fmla="*/ 1003935 w 1419860"/>
              <a:gd name="connsiteY0-7248" fmla="*/ 3581400 h 3588041"/>
              <a:gd name="connsiteX1-7249" fmla="*/ 578485 w 1419860"/>
              <a:gd name="connsiteY1-7250" fmla="*/ 3587750 h 3588041"/>
              <a:gd name="connsiteX2-7251" fmla="*/ 381635 w 1419860"/>
              <a:gd name="connsiteY2-7252" fmla="*/ 3076575 h 3588041"/>
              <a:gd name="connsiteX3-7253" fmla="*/ 734060 w 1419860"/>
              <a:gd name="connsiteY3-7254" fmla="*/ 2381250 h 3588041"/>
              <a:gd name="connsiteX4-7255" fmla="*/ 569595 w 1419860"/>
              <a:gd name="connsiteY4-7256" fmla="*/ 1953895 h 3588041"/>
              <a:gd name="connsiteX5-7257" fmla="*/ 0 w 1419860"/>
              <a:gd name="connsiteY5-7258" fmla="*/ 1902460 h 3588041"/>
              <a:gd name="connsiteX6-7259" fmla="*/ 410210 w 1419860"/>
              <a:gd name="connsiteY6-7260" fmla="*/ 1787525 h 3588041"/>
              <a:gd name="connsiteX7-7261" fmla="*/ 629285 w 1419860"/>
              <a:gd name="connsiteY7-7262" fmla="*/ 1876425 h 3588041"/>
              <a:gd name="connsiteX8-7263" fmla="*/ 810260 w 1419860"/>
              <a:gd name="connsiteY8-7264" fmla="*/ 1333500 h 3588041"/>
              <a:gd name="connsiteX9-7265" fmla="*/ 750729 w 1419860"/>
              <a:gd name="connsiteY9-7266" fmla="*/ 823913 h 3588041"/>
              <a:gd name="connsiteX10-7267" fmla="*/ 375285 w 1419860"/>
              <a:gd name="connsiteY10-7268" fmla="*/ 695325 h 3588041"/>
              <a:gd name="connsiteX11-7269" fmla="*/ 771367 w 1419860"/>
              <a:gd name="connsiteY11-7270" fmla="*/ 734218 h 3588041"/>
              <a:gd name="connsiteX12-7271" fmla="*/ 786448 w 1419860"/>
              <a:gd name="connsiteY12-7272" fmla="*/ 441325 h 3588041"/>
              <a:gd name="connsiteX13-7273" fmla="*/ 873760 w 1419860"/>
              <a:gd name="connsiteY13-7274" fmla="*/ 0 h 3588041"/>
              <a:gd name="connsiteX14-7275" fmla="*/ 845185 w 1419860"/>
              <a:gd name="connsiteY14-7276" fmla="*/ 679450 h 3588041"/>
              <a:gd name="connsiteX15-7277" fmla="*/ 908685 w 1419860"/>
              <a:gd name="connsiteY15-7278" fmla="*/ 1047750 h 3588041"/>
              <a:gd name="connsiteX16-7279" fmla="*/ 918210 w 1419860"/>
              <a:gd name="connsiteY16-7280" fmla="*/ 1295400 h 3588041"/>
              <a:gd name="connsiteX17-7281" fmla="*/ 1089660 w 1419860"/>
              <a:gd name="connsiteY17-7282" fmla="*/ 1187450 h 3588041"/>
              <a:gd name="connsiteX18-7283" fmla="*/ 1362710 w 1419860"/>
              <a:gd name="connsiteY18-7284" fmla="*/ 1171575 h 3588041"/>
              <a:gd name="connsiteX19-7285" fmla="*/ 1096010 w 1419860"/>
              <a:gd name="connsiteY19-7286" fmla="*/ 1254125 h 3588041"/>
              <a:gd name="connsiteX20-7287" fmla="*/ 876935 w 1419860"/>
              <a:gd name="connsiteY20-7288" fmla="*/ 1527175 h 3588041"/>
              <a:gd name="connsiteX21-7289" fmla="*/ 822960 w 1419860"/>
              <a:gd name="connsiteY21-7290" fmla="*/ 1895475 h 3588041"/>
              <a:gd name="connsiteX22-7291" fmla="*/ 991235 w 1419860"/>
              <a:gd name="connsiteY22-7292" fmla="*/ 2308225 h 3588041"/>
              <a:gd name="connsiteX23-7293" fmla="*/ 883285 w 1419860"/>
              <a:gd name="connsiteY23-7294" fmla="*/ 2578100 h 3588041"/>
              <a:gd name="connsiteX24-7295" fmla="*/ 1153160 w 1419860"/>
              <a:gd name="connsiteY24-7296" fmla="*/ 2524125 h 3588041"/>
              <a:gd name="connsiteX25-7297" fmla="*/ 1419860 w 1419860"/>
              <a:gd name="connsiteY25-7298" fmla="*/ 2626519 h 3588041"/>
              <a:gd name="connsiteX26-7299" fmla="*/ 1175385 w 1419860"/>
              <a:gd name="connsiteY26-7300" fmla="*/ 2590800 h 3588041"/>
              <a:gd name="connsiteX27-7301" fmla="*/ 819785 w 1419860"/>
              <a:gd name="connsiteY27-7302" fmla="*/ 2733675 h 3588041"/>
              <a:gd name="connsiteX28-7303" fmla="*/ 676910 w 1419860"/>
              <a:gd name="connsiteY28-7304" fmla="*/ 3086100 h 3588041"/>
              <a:gd name="connsiteX29-7305" fmla="*/ 905510 w 1419860"/>
              <a:gd name="connsiteY29-7306" fmla="*/ 3419475 h 3588041"/>
              <a:gd name="connsiteX30-7307" fmla="*/ 1003935 w 1419860"/>
              <a:gd name="connsiteY30-7308" fmla="*/ 3581400 h 3588041"/>
              <a:gd name="connsiteX0-7309" fmla="*/ 1003935 w 1419860"/>
              <a:gd name="connsiteY0-7310" fmla="*/ 3581400 h 3588041"/>
              <a:gd name="connsiteX1-7311" fmla="*/ 578485 w 1419860"/>
              <a:gd name="connsiteY1-7312" fmla="*/ 3587750 h 3588041"/>
              <a:gd name="connsiteX2-7313" fmla="*/ 381635 w 1419860"/>
              <a:gd name="connsiteY2-7314" fmla="*/ 3076575 h 3588041"/>
              <a:gd name="connsiteX3-7315" fmla="*/ 734060 w 1419860"/>
              <a:gd name="connsiteY3-7316" fmla="*/ 2381250 h 3588041"/>
              <a:gd name="connsiteX4-7317" fmla="*/ 569595 w 1419860"/>
              <a:gd name="connsiteY4-7318" fmla="*/ 1953895 h 3588041"/>
              <a:gd name="connsiteX5-7319" fmla="*/ 0 w 1419860"/>
              <a:gd name="connsiteY5-7320" fmla="*/ 1902460 h 3588041"/>
              <a:gd name="connsiteX6-7321" fmla="*/ 381635 w 1419860"/>
              <a:gd name="connsiteY6-7322" fmla="*/ 1784350 h 3588041"/>
              <a:gd name="connsiteX7-7323" fmla="*/ 629285 w 1419860"/>
              <a:gd name="connsiteY7-7324" fmla="*/ 1876425 h 3588041"/>
              <a:gd name="connsiteX8-7325" fmla="*/ 810260 w 1419860"/>
              <a:gd name="connsiteY8-7326" fmla="*/ 1333500 h 3588041"/>
              <a:gd name="connsiteX9-7327" fmla="*/ 750729 w 1419860"/>
              <a:gd name="connsiteY9-7328" fmla="*/ 823913 h 3588041"/>
              <a:gd name="connsiteX10-7329" fmla="*/ 375285 w 1419860"/>
              <a:gd name="connsiteY10-7330" fmla="*/ 695325 h 3588041"/>
              <a:gd name="connsiteX11-7331" fmla="*/ 771367 w 1419860"/>
              <a:gd name="connsiteY11-7332" fmla="*/ 734218 h 3588041"/>
              <a:gd name="connsiteX12-7333" fmla="*/ 786448 w 1419860"/>
              <a:gd name="connsiteY12-7334" fmla="*/ 441325 h 3588041"/>
              <a:gd name="connsiteX13-7335" fmla="*/ 873760 w 1419860"/>
              <a:gd name="connsiteY13-7336" fmla="*/ 0 h 3588041"/>
              <a:gd name="connsiteX14-7337" fmla="*/ 845185 w 1419860"/>
              <a:gd name="connsiteY14-7338" fmla="*/ 679450 h 3588041"/>
              <a:gd name="connsiteX15-7339" fmla="*/ 908685 w 1419860"/>
              <a:gd name="connsiteY15-7340" fmla="*/ 1047750 h 3588041"/>
              <a:gd name="connsiteX16-7341" fmla="*/ 918210 w 1419860"/>
              <a:gd name="connsiteY16-7342" fmla="*/ 1295400 h 3588041"/>
              <a:gd name="connsiteX17-7343" fmla="*/ 1089660 w 1419860"/>
              <a:gd name="connsiteY17-7344" fmla="*/ 1187450 h 3588041"/>
              <a:gd name="connsiteX18-7345" fmla="*/ 1362710 w 1419860"/>
              <a:gd name="connsiteY18-7346" fmla="*/ 1171575 h 3588041"/>
              <a:gd name="connsiteX19-7347" fmla="*/ 1096010 w 1419860"/>
              <a:gd name="connsiteY19-7348" fmla="*/ 1254125 h 3588041"/>
              <a:gd name="connsiteX20-7349" fmla="*/ 876935 w 1419860"/>
              <a:gd name="connsiteY20-7350" fmla="*/ 1527175 h 3588041"/>
              <a:gd name="connsiteX21-7351" fmla="*/ 822960 w 1419860"/>
              <a:gd name="connsiteY21-7352" fmla="*/ 1895475 h 3588041"/>
              <a:gd name="connsiteX22-7353" fmla="*/ 991235 w 1419860"/>
              <a:gd name="connsiteY22-7354" fmla="*/ 2308225 h 3588041"/>
              <a:gd name="connsiteX23-7355" fmla="*/ 883285 w 1419860"/>
              <a:gd name="connsiteY23-7356" fmla="*/ 2578100 h 3588041"/>
              <a:gd name="connsiteX24-7357" fmla="*/ 1153160 w 1419860"/>
              <a:gd name="connsiteY24-7358" fmla="*/ 2524125 h 3588041"/>
              <a:gd name="connsiteX25-7359" fmla="*/ 1419860 w 1419860"/>
              <a:gd name="connsiteY25-7360" fmla="*/ 2626519 h 3588041"/>
              <a:gd name="connsiteX26-7361" fmla="*/ 1175385 w 1419860"/>
              <a:gd name="connsiteY26-7362" fmla="*/ 2590800 h 3588041"/>
              <a:gd name="connsiteX27-7363" fmla="*/ 819785 w 1419860"/>
              <a:gd name="connsiteY27-7364" fmla="*/ 2733675 h 3588041"/>
              <a:gd name="connsiteX28-7365" fmla="*/ 676910 w 1419860"/>
              <a:gd name="connsiteY28-7366" fmla="*/ 3086100 h 3588041"/>
              <a:gd name="connsiteX29-7367" fmla="*/ 905510 w 1419860"/>
              <a:gd name="connsiteY29-7368" fmla="*/ 3419475 h 3588041"/>
              <a:gd name="connsiteX30-7369" fmla="*/ 1003935 w 1419860"/>
              <a:gd name="connsiteY30-7370" fmla="*/ 3581400 h 3588041"/>
              <a:gd name="connsiteX0-7371" fmla="*/ 1003935 w 1419860"/>
              <a:gd name="connsiteY0-7372" fmla="*/ 3581400 h 3588041"/>
              <a:gd name="connsiteX1-7373" fmla="*/ 578485 w 1419860"/>
              <a:gd name="connsiteY1-7374" fmla="*/ 3587750 h 3588041"/>
              <a:gd name="connsiteX2-7375" fmla="*/ 381635 w 1419860"/>
              <a:gd name="connsiteY2-7376" fmla="*/ 3076575 h 3588041"/>
              <a:gd name="connsiteX3-7377" fmla="*/ 734060 w 1419860"/>
              <a:gd name="connsiteY3-7378" fmla="*/ 2381250 h 3588041"/>
              <a:gd name="connsiteX4-7379" fmla="*/ 569595 w 1419860"/>
              <a:gd name="connsiteY4-7380" fmla="*/ 1953895 h 3588041"/>
              <a:gd name="connsiteX5-7381" fmla="*/ 0 w 1419860"/>
              <a:gd name="connsiteY5-7382" fmla="*/ 1902460 h 3588041"/>
              <a:gd name="connsiteX6-7383" fmla="*/ 381635 w 1419860"/>
              <a:gd name="connsiteY6-7384" fmla="*/ 1784350 h 3588041"/>
              <a:gd name="connsiteX7-7385" fmla="*/ 629285 w 1419860"/>
              <a:gd name="connsiteY7-7386" fmla="*/ 1876425 h 3588041"/>
              <a:gd name="connsiteX8-7387" fmla="*/ 810260 w 1419860"/>
              <a:gd name="connsiteY8-7388" fmla="*/ 1333500 h 3588041"/>
              <a:gd name="connsiteX9-7389" fmla="*/ 750729 w 1419860"/>
              <a:gd name="connsiteY9-7390" fmla="*/ 823913 h 3588041"/>
              <a:gd name="connsiteX10-7391" fmla="*/ 375285 w 1419860"/>
              <a:gd name="connsiteY10-7392" fmla="*/ 695325 h 3588041"/>
              <a:gd name="connsiteX11-7393" fmla="*/ 771367 w 1419860"/>
              <a:gd name="connsiteY11-7394" fmla="*/ 734218 h 3588041"/>
              <a:gd name="connsiteX12-7395" fmla="*/ 786448 w 1419860"/>
              <a:gd name="connsiteY12-7396" fmla="*/ 441325 h 3588041"/>
              <a:gd name="connsiteX13-7397" fmla="*/ 873760 w 1419860"/>
              <a:gd name="connsiteY13-7398" fmla="*/ 0 h 3588041"/>
              <a:gd name="connsiteX14-7399" fmla="*/ 845185 w 1419860"/>
              <a:gd name="connsiteY14-7400" fmla="*/ 679450 h 3588041"/>
              <a:gd name="connsiteX15-7401" fmla="*/ 908685 w 1419860"/>
              <a:gd name="connsiteY15-7402" fmla="*/ 1047750 h 3588041"/>
              <a:gd name="connsiteX16-7403" fmla="*/ 918210 w 1419860"/>
              <a:gd name="connsiteY16-7404" fmla="*/ 1295400 h 3588041"/>
              <a:gd name="connsiteX17-7405" fmla="*/ 1089660 w 1419860"/>
              <a:gd name="connsiteY17-7406" fmla="*/ 1187450 h 3588041"/>
              <a:gd name="connsiteX18-7407" fmla="*/ 1362710 w 1419860"/>
              <a:gd name="connsiteY18-7408" fmla="*/ 1171575 h 3588041"/>
              <a:gd name="connsiteX19-7409" fmla="*/ 1096010 w 1419860"/>
              <a:gd name="connsiteY19-7410" fmla="*/ 1254125 h 3588041"/>
              <a:gd name="connsiteX20-7411" fmla="*/ 876935 w 1419860"/>
              <a:gd name="connsiteY20-7412" fmla="*/ 1527175 h 3588041"/>
              <a:gd name="connsiteX21-7413" fmla="*/ 822960 w 1419860"/>
              <a:gd name="connsiteY21-7414" fmla="*/ 1895475 h 3588041"/>
              <a:gd name="connsiteX22-7415" fmla="*/ 991235 w 1419860"/>
              <a:gd name="connsiteY22-7416" fmla="*/ 2308225 h 3588041"/>
              <a:gd name="connsiteX23-7417" fmla="*/ 883285 w 1419860"/>
              <a:gd name="connsiteY23-7418" fmla="*/ 2578100 h 3588041"/>
              <a:gd name="connsiteX24-7419" fmla="*/ 1153160 w 1419860"/>
              <a:gd name="connsiteY24-7420" fmla="*/ 2524125 h 3588041"/>
              <a:gd name="connsiteX25-7421" fmla="*/ 1419860 w 1419860"/>
              <a:gd name="connsiteY25-7422" fmla="*/ 2626519 h 3588041"/>
              <a:gd name="connsiteX26-7423" fmla="*/ 1175385 w 1419860"/>
              <a:gd name="connsiteY26-7424" fmla="*/ 2590800 h 3588041"/>
              <a:gd name="connsiteX27-7425" fmla="*/ 819785 w 1419860"/>
              <a:gd name="connsiteY27-7426" fmla="*/ 2733675 h 3588041"/>
              <a:gd name="connsiteX28-7427" fmla="*/ 676910 w 1419860"/>
              <a:gd name="connsiteY28-7428" fmla="*/ 3086100 h 3588041"/>
              <a:gd name="connsiteX29-7429" fmla="*/ 905510 w 1419860"/>
              <a:gd name="connsiteY29-7430" fmla="*/ 3419475 h 3588041"/>
              <a:gd name="connsiteX30-7431" fmla="*/ 1003935 w 1419860"/>
              <a:gd name="connsiteY30-7432" fmla="*/ 3581400 h 3588041"/>
              <a:gd name="connsiteX0-7433" fmla="*/ 1003935 w 1419860"/>
              <a:gd name="connsiteY0-7434" fmla="*/ 3581400 h 3588041"/>
              <a:gd name="connsiteX1-7435" fmla="*/ 578485 w 1419860"/>
              <a:gd name="connsiteY1-7436" fmla="*/ 3587750 h 3588041"/>
              <a:gd name="connsiteX2-7437" fmla="*/ 381635 w 1419860"/>
              <a:gd name="connsiteY2-7438" fmla="*/ 3076575 h 3588041"/>
              <a:gd name="connsiteX3-7439" fmla="*/ 734060 w 1419860"/>
              <a:gd name="connsiteY3-7440" fmla="*/ 2381250 h 3588041"/>
              <a:gd name="connsiteX4-7441" fmla="*/ 569595 w 1419860"/>
              <a:gd name="connsiteY4-7442" fmla="*/ 1953895 h 3588041"/>
              <a:gd name="connsiteX5-7443" fmla="*/ 0 w 1419860"/>
              <a:gd name="connsiteY5-7444" fmla="*/ 1902460 h 3588041"/>
              <a:gd name="connsiteX6-7445" fmla="*/ 359410 w 1419860"/>
              <a:gd name="connsiteY6-7446" fmla="*/ 1806575 h 3588041"/>
              <a:gd name="connsiteX7-7447" fmla="*/ 629285 w 1419860"/>
              <a:gd name="connsiteY7-7448" fmla="*/ 1876425 h 3588041"/>
              <a:gd name="connsiteX8-7449" fmla="*/ 810260 w 1419860"/>
              <a:gd name="connsiteY8-7450" fmla="*/ 1333500 h 3588041"/>
              <a:gd name="connsiteX9-7451" fmla="*/ 750729 w 1419860"/>
              <a:gd name="connsiteY9-7452" fmla="*/ 823913 h 3588041"/>
              <a:gd name="connsiteX10-7453" fmla="*/ 375285 w 1419860"/>
              <a:gd name="connsiteY10-7454" fmla="*/ 695325 h 3588041"/>
              <a:gd name="connsiteX11-7455" fmla="*/ 771367 w 1419860"/>
              <a:gd name="connsiteY11-7456" fmla="*/ 734218 h 3588041"/>
              <a:gd name="connsiteX12-7457" fmla="*/ 786448 w 1419860"/>
              <a:gd name="connsiteY12-7458" fmla="*/ 441325 h 3588041"/>
              <a:gd name="connsiteX13-7459" fmla="*/ 873760 w 1419860"/>
              <a:gd name="connsiteY13-7460" fmla="*/ 0 h 3588041"/>
              <a:gd name="connsiteX14-7461" fmla="*/ 845185 w 1419860"/>
              <a:gd name="connsiteY14-7462" fmla="*/ 679450 h 3588041"/>
              <a:gd name="connsiteX15-7463" fmla="*/ 908685 w 1419860"/>
              <a:gd name="connsiteY15-7464" fmla="*/ 1047750 h 3588041"/>
              <a:gd name="connsiteX16-7465" fmla="*/ 918210 w 1419860"/>
              <a:gd name="connsiteY16-7466" fmla="*/ 1295400 h 3588041"/>
              <a:gd name="connsiteX17-7467" fmla="*/ 1089660 w 1419860"/>
              <a:gd name="connsiteY17-7468" fmla="*/ 1187450 h 3588041"/>
              <a:gd name="connsiteX18-7469" fmla="*/ 1362710 w 1419860"/>
              <a:gd name="connsiteY18-7470" fmla="*/ 1171575 h 3588041"/>
              <a:gd name="connsiteX19-7471" fmla="*/ 1096010 w 1419860"/>
              <a:gd name="connsiteY19-7472" fmla="*/ 1254125 h 3588041"/>
              <a:gd name="connsiteX20-7473" fmla="*/ 876935 w 1419860"/>
              <a:gd name="connsiteY20-7474" fmla="*/ 1527175 h 3588041"/>
              <a:gd name="connsiteX21-7475" fmla="*/ 822960 w 1419860"/>
              <a:gd name="connsiteY21-7476" fmla="*/ 1895475 h 3588041"/>
              <a:gd name="connsiteX22-7477" fmla="*/ 991235 w 1419860"/>
              <a:gd name="connsiteY22-7478" fmla="*/ 2308225 h 3588041"/>
              <a:gd name="connsiteX23-7479" fmla="*/ 883285 w 1419860"/>
              <a:gd name="connsiteY23-7480" fmla="*/ 2578100 h 3588041"/>
              <a:gd name="connsiteX24-7481" fmla="*/ 1153160 w 1419860"/>
              <a:gd name="connsiteY24-7482" fmla="*/ 2524125 h 3588041"/>
              <a:gd name="connsiteX25-7483" fmla="*/ 1419860 w 1419860"/>
              <a:gd name="connsiteY25-7484" fmla="*/ 2626519 h 3588041"/>
              <a:gd name="connsiteX26-7485" fmla="*/ 1175385 w 1419860"/>
              <a:gd name="connsiteY26-7486" fmla="*/ 2590800 h 3588041"/>
              <a:gd name="connsiteX27-7487" fmla="*/ 819785 w 1419860"/>
              <a:gd name="connsiteY27-7488" fmla="*/ 2733675 h 3588041"/>
              <a:gd name="connsiteX28-7489" fmla="*/ 676910 w 1419860"/>
              <a:gd name="connsiteY28-7490" fmla="*/ 3086100 h 3588041"/>
              <a:gd name="connsiteX29-7491" fmla="*/ 905510 w 1419860"/>
              <a:gd name="connsiteY29-7492" fmla="*/ 3419475 h 3588041"/>
              <a:gd name="connsiteX30-7493" fmla="*/ 1003935 w 1419860"/>
              <a:gd name="connsiteY30-7494" fmla="*/ 3581400 h 3588041"/>
              <a:gd name="connsiteX0-7495" fmla="*/ 1003935 w 1419860"/>
              <a:gd name="connsiteY0-7496" fmla="*/ 3581400 h 3588041"/>
              <a:gd name="connsiteX1-7497" fmla="*/ 578485 w 1419860"/>
              <a:gd name="connsiteY1-7498" fmla="*/ 3587750 h 3588041"/>
              <a:gd name="connsiteX2-7499" fmla="*/ 381635 w 1419860"/>
              <a:gd name="connsiteY2-7500" fmla="*/ 3076575 h 3588041"/>
              <a:gd name="connsiteX3-7501" fmla="*/ 734060 w 1419860"/>
              <a:gd name="connsiteY3-7502" fmla="*/ 2381250 h 3588041"/>
              <a:gd name="connsiteX4-7503" fmla="*/ 569595 w 1419860"/>
              <a:gd name="connsiteY4-7504" fmla="*/ 1953895 h 3588041"/>
              <a:gd name="connsiteX5-7505" fmla="*/ 0 w 1419860"/>
              <a:gd name="connsiteY5-7506" fmla="*/ 1902460 h 3588041"/>
              <a:gd name="connsiteX6-7507" fmla="*/ 359410 w 1419860"/>
              <a:gd name="connsiteY6-7508" fmla="*/ 1806575 h 3588041"/>
              <a:gd name="connsiteX7-7509" fmla="*/ 629285 w 1419860"/>
              <a:gd name="connsiteY7-7510" fmla="*/ 1876425 h 3588041"/>
              <a:gd name="connsiteX8-7511" fmla="*/ 810260 w 1419860"/>
              <a:gd name="connsiteY8-7512" fmla="*/ 1333500 h 3588041"/>
              <a:gd name="connsiteX9-7513" fmla="*/ 750729 w 1419860"/>
              <a:gd name="connsiteY9-7514" fmla="*/ 823913 h 3588041"/>
              <a:gd name="connsiteX10-7515" fmla="*/ 375285 w 1419860"/>
              <a:gd name="connsiteY10-7516" fmla="*/ 695325 h 3588041"/>
              <a:gd name="connsiteX11-7517" fmla="*/ 771367 w 1419860"/>
              <a:gd name="connsiteY11-7518" fmla="*/ 734218 h 3588041"/>
              <a:gd name="connsiteX12-7519" fmla="*/ 786448 w 1419860"/>
              <a:gd name="connsiteY12-7520" fmla="*/ 441325 h 3588041"/>
              <a:gd name="connsiteX13-7521" fmla="*/ 873760 w 1419860"/>
              <a:gd name="connsiteY13-7522" fmla="*/ 0 h 3588041"/>
              <a:gd name="connsiteX14-7523" fmla="*/ 845185 w 1419860"/>
              <a:gd name="connsiteY14-7524" fmla="*/ 679450 h 3588041"/>
              <a:gd name="connsiteX15-7525" fmla="*/ 908685 w 1419860"/>
              <a:gd name="connsiteY15-7526" fmla="*/ 1047750 h 3588041"/>
              <a:gd name="connsiteX16-7527" fmla="*/ 918210 w 1419860"/>
              <a:gd name="connsiteY16-7528" fmla="*/ 1295400 h 3588041"/>
              <a:gd name="connsiteX17-7529" fmla="*/ 1089660 w 1419860"/>
              <a:gd name="connsiteY17-7530" fmla="*/ 1187450 h 3588041"/>
              <a:gd name="connsiteX18-7531" fmla="*/ 1362710 w 1419860"/>
              <a:gd name="connsiteY18-7532" fmla="*/ 1171575 h 3588041"/>
              <a:gd name="connsiteX19-7533" fmla="*/ 1096010 w 1419860"/>
              <a:gd name="connsiteY19-7534" fmla="*/ 1254125 h 3588041"/>
              <a:gd name="connsiteX20-7535" fmla="*/ 876935 w 1419860"/>
              <a:gd name="connsiteY20-7536" fmla="*/ 1527175 h 3588041"/>
              <a:gd name="connsiteX21-7537" fmla="*/ 822960 w 1419860"/>
              <a:gd name="connsiteY21-7538" fmla="*/ 1895475 h 3588041"/>
              <a:gd name="connsiteX22-7539" fmla="*/ 991235 w 1419860"/>
              <a:gd name="connsiteY22-7540" fmla="*/ 2308225 h 3588041"/>
              <a:gd name="connsiteX23-7541" fmla="*/ 883285 w 1419860"/>
              <a:gd name="connsiteY23-7542" fmla="*/ 2578100 h 3588041"/>
              <a:gd name="connsiteX24-7543" fmla="*/ 1153160 w 1419860"/>
              <a:gd name="connsiteY24-7544" fmla="*/ 2524125 h 3588041"/>
              <a:gd name="connsiteX25-7545" fmla="*/ 1419860 w 1419860"/>
              <a:gd name="connsiteY25-7546" fmla="*/ 2626519 h 3588041"/>
              <a:gd name="connsiteX26-7547" fmla="*/ 1175385 w 1419860"/>
              <a:gd name="connsiteY26-7548" fmla="*/ 2590800 h 3588041"/>
              <a:gd name="connsiteX27-7549" fmla="*/ 819785 w 1419860"/>
              <a:gd name="connsiteY27-7550" fmla="*/ 2733675 h 3588041"/>
              <a:gd name="connsiteX28-7551" fmla="*/ 676910 w 1419860"/>
              <a:gd name="connsiteY28-7552" fmla="*/ 3086100 h 3588041"/>
              <a:gd name="connsiteX29-7553" fmla="*/ 905510 w 1419860"/>
              <a:gd name="connsiteY29-7554" fmla="*/ 3419475 h 3588041"/>
              <a:gd name="connsiteX30-7555" fmla="*/ 1003935 w 1419860"/>
              <a:gd name="connsiteY30-7556" fmla="*/ 3581400 h 3588041"/>
              <a:gd name="connsiteX0-7557" fmla="*/ 1003935 w 1419860"/>
              <a:gd name="connsiteY0-7558" fmla="*/ 3581400 h 3588041"/>
              <a:gd name="connsiteX1-7559" fmla="*/ 578485 w 1419860"/>
              <a:gd name="connsiteY1-7560" fmla="*/ 3587750 h 3588041"/>
              <a:gd name="connsiteX2-7561" fmla="*/ 381635 w 1419860"/>
              <a:gd name="connsiteY2-7562" fmla="*/ 3076575 h 3588041"/>
              <a:gd name="connsiteX3-7563" fmla="*/ 734060 w 1419860"/>
              <a:gd name="connsiteY3-7564" fmla="*/ 2381250 h 3588041"/>
              <a:gd name="connsiteX4-7565" fmla="*/ 569595 w 1419860"/>
              <a:gd name="connsiteY4-7566" fmla="*/ 1953895 h 3588041"/>
              <a:gd name="connsiteX5-7567" fmla="*/ 0 w 1419860"/>
              <a:gd name="connsiteY5-7568" fmla="*/ 1902460 h 3588041"/>
              <a:gd name="connsiteX6-7569" fmla="*/ 359410 w 1419860"/>
              <a:gd name="connsiteY6-7570" fmla="*/ 1806575 h 3588041"/>
              <a:gd name="connsiteX7-7571" fmla="*/ 622935 w 1419860"/>
              <a:gd name="connsiteY7-7572" fmla="*/ 1879600 h 3588041"/>
              <a:gd name="connsiteX8-7573" fmla="*/ 810260 w 1419860"/>
              <a:gd name="connsiteY8-7574" fmla="*/ 1333500 h 3588041"/>
              <a:gd name="connsiteX9-7575" fmla="*/ 750729 w 1419860"/>
              <a:gd name="connsiteY9-7576" fmla="*/ 823913 h 3588041"/>
              <a:gd name="connsiteX10-7577" fmla="*/ 375285 w 1419860"/>
              <a:gd name="connsiteY10-7578" fmla="*/ 695325 h 3588041"/>
              <a:gd name="connsiteX11-7579" fmla="*/ 771367 w 1419860"/>
              <a:gd name="connsiteY11-7580" fmla="*/ 734218 h 3588041"/>
              <a:gd name="connsiteX12-7581" fmla="*/ 786448 w 1419860"/>
              <a:gd name="connsiteY12-7582" fmla="*/ 441325 h 3588041"/>
              <a:gd name="connsiteX13-7583" fmla="*/ 873760 w 1419860"/>
              <a:gd name="connsiteY13-7584" fmla="*/ 0 h 3588041"/>
              <a:gd name="connsiteX14-7585" fmla="*/ 845185 w 1419860"/>
              <a:gd name="connsiteY14-7586" fmla="*/ 679450 h 3588041"/>
              <a:gd name="connsiteX15-7587" fmla="*/ 908685 w 1419860"/>
              <a:gd name="connsiteY15-7588" fmla="*/ 1047750 h 3588041"/>
              <a:gd name="connsiteX16-7589" fmla="*/ 918210 w 1419860"/>
              <a:gd name="connsiteY16-7590" fmla="*/ 1295400 h 3588041"/>
              <a:gd name="connsiteX17-7591" fmla="*/ 1089660 w 1419860"/>
              <a:gd name="connsiteY17-7592" fmla="*/ 1187450 h 3588041"/>
              <a:gd name="connsiteX18-7593" fmla="*/ 1362710 w 1419860"/>
              <a:gd name="connsiteY18-7594" fmla="*/ 1171575 h 3588041"/>
              <a:gd name="connsiteX19-7595" fmla="*/ 1096010 w 1419860"/>
              <a:gd name="connsiteY19-7596" fmla="*/ 1254125 h 3588041"/>
              <a:gd name="connsiteX20-7597" fmla="*/ 876935 w 1419860"/>
              <a:gd name="connsiteY20-7598" fmla="*/ 1527175 h 3588041"/>
              <a:gd name="connsiteX21-7599" fmla="*/ 822960 w 1419860"/>
              <a:gd name="connsiteY21-7600" fmla="*/ 1895475 h 3588041"/>
              <a:gd name="connsiteX22-7601" fmla="*/ 991235 w 1419860"/>
              <a:gd name="connsiteY22-7602" fmla="*/ 2308225 h 3588041"/>
              <a:gd name="connsiteX23-7603" fmla="*/ 883285 w 1419860"/>
              <a:gd name="connsiteY23-7604" fmla="*/ 2578100 h 3588041"/>
              <a:gd name="connsiteX24-7605" fmla="*/ 1153160 w 1419860"/>
              <a:gd name="connsiteY24-7606" fmla="*/ 2524125 h 3588041"/>
              <a:gd name="connsiteX25-7607" fmla="*/ 1419860 w 1419860"/>
              <a:gd name="connsiteY25-7608" fmla="*/ 2626519 h 3588041"/>
              <a:gd name="connsiteX26-7609" fmla="*/ 1175385 w 1419860"/>
              <a:gd name="connsiteY26-7610" fmla="*/ 2590800 h 3588041"/>
              <a:gd name="connsiteX27-7611" fmla="*/ 819785 w 1419860"/>
              <a:gd name="connsiteY27-7612" fmla="*/ 2733675 h 3588041"/>
              <a:gd name="connsiteX28-7613" fmla="*/ 676910 w 1419860"/>
              <a:gd name="connsiteY28-7614" fmla="*/ 3086100 h 3588041"/>
              <a:gd name="connsiteX29-7615" fmla="*/ 905510 w 1419860"/>
              <a:gd name="connsiteY29-7616" fmla="*/ 3419475 h 3588041"/>
              <a:gd name="connsiteX30-7617" fmla="*/ 1003935 w 1419860"/>
              <a:gd name="connsiteY30-7618" fmla="*/ 3581400 h 3588041"/>
              <a:gd name="connsiteX0-7619" fmla="*/ 1003935 w 1419860"/>
              <a:gd name="connsiteY0-7620" fmla="*/ 3581400 h 3588041"/>
              <a:gd name="connsiteX1-7621" fmla="*/ 578485 w 1419860"/>
              <a:gd name="connsiteY1-7622" fmla="*/ 3587750 h 3588041"/>
              <a:gd name="connsiteX2-7623" fmla="*/ 381635 w 1419860"/>
              <a:gd name="connsiteY2-7624" fmla="*/ 3076575 h 3588041"/>
              <a:gd name="connsiteX3-7625" fmla="*/ 734060 w 1419860"/>
              <a:gd name="connsiteY3-7626" fmla="*/ 2381250 h 3588041"/>
              <a:gd name="connsiteX4-7627" fmla="*/ 569595 w 1419860"/>
              <a:gd name="connsiteY4-7628" fmla="*/ 1953895 h 3588041"/>
              <a:gd name="connsiteX5-7629" fmla="*/ 0 w 1419860"/>
              <a:gd name="connsiteY5-7630" fmla="*/ 1902460 h 3588041"/>
              <a:gd name="connsiteX6-7631" fmla="*/ 318135 w 1419860"/>
              <a:gd name="connsiteY6-7632" fmla="*/ 1812925 h 3588041"/>
              <a:gd name="connsiteX7-7633" fmla="*/ 622935 w 1419860"/>
              <a:gd name="connsiteY7-7634" fmla="*/ 1879600 h 3588041"/>
              <a:gd name="connsiteX8-7635" fmla="*/ 810260 w 1419860"/>
              <a:gd name="connsiteY8-7636" fmla="*/ 1333500 h 3588041"/>
              <a:gd name="connsiteX9-7637" fmla="*/ 750729 w 1419860"/>
              <a:gd name="connsiteY9-7638" fmla="*/ 823913 h 3588041"/>
              <a:gd name="connsiteX10-7639" fmla="*/ 375285 w 1419860"/>
              <a:gd name="connsiteY10-7640" fmla="*/ 695325 h 3588041"/>
              <a:gd name="connsiteX11-7641" fmla="*/ 771367 w 1419860"/>
              <a:gd name="connsiteY11-7642" fmla="*/ 734218 h 3588041"/>
              <a:gd name="connsiteX12-7643" fmla="*/ 786448 w 1419860"/>
              <a:gd name="connsiteY12-7644" fmla="*/ 441325 h 3588041"/>
              <a:gd name="connsiteX13-7645" fmla="*/ 873760 w 1419860"/>
              <a:gd name="connsiteY13-7646" fmla="*/ 0 h 3588041"/>
              <a:gd name="connsiteX14-7647" fmla="*/ 845185 w 1419860"/>
              <a:gd name="connsiteY14-7648" fmla="*/ 679450 h 3588041"/>
              <a:gd name="connsiteX15-7649" fmla="*/ 908685 w 1419860"/>
              <a:gd name="connsiteY15-7650" fmla="*/ 1047750 h 3588041"/>
              <a:gd name="connsiteX16-7651" fmla="*/ 918210 w 1419860"/>
              <a:gd name="connsiteY16-7652" fmla="*/ 1295400 h 3588041"/>
              <a:gd name="connsiteX17-7653" fmla="*/ 1089660 w 1419860"/>
              <a:gd name="connsiteY17-7654" fmla="*/ 1187450 h 3588041"/>
              <a:gd name="connsiteX18-7655" fmla="*/ 1362710 w 1419860"/>
              <a:gd name="connsiteY18-7656" fmla="*/ 1171575 h 3588041"/>
              <a:gd name="connsiteX19-7657" fmla="*/ 1096010 w 1419860"/>
              <a:gd name="connsiteY19-7658" fmla="*/ 1254125 h 3588041"/>
              <a:gd name="connsiteX20-7659" fmla="*/ 876935 w 1419860"/>
              <a:gd name="connsiteY20-7660" fmla="*/ 1527175 h 3588041"/>
              <a:gd name="connsiteX21-7661" fmla="*/ 822960 w 1419860"/>
              <a:gd name="connsiteY21-7662" fmla="*/ 1895475 h 3588041"/>
              <a:gd name="connsiteX22-7663" fmla="*/ 991235 w 1419860"/>
              <a:gd name="connsiteY22-7664" fmla="*/ 2308225 h 3588041"/>
              <a:gd name="connsiteX23-7665" fmla="*/ 883285 w 1419860"/>
              <a:gd name="connsiteY23-7666" fmla="*/ 2578100 h 3588041"/>
              <a:gd name="connsiteX24-7667" fmla="*/ 1153160 w 1419860"/>
              <a:gd name="connsiteY24-7668" fmla="*/ 2524125 h 3588041"/>
              <a:gd name="connsiteX25-7669" fmla="*/ 1419860 w 1419860"/>
              <a:gd name="connsiteY25-7670" fmla="*/ 2626519 h 3588041"/>
              <a:gd name="connsiteX26-7671" fmla="*/ 1175385 w 1419860"/>
              <a:gd name="connsiteY26-7672" fmla="*/ 2590800 h 3588041"/>
              <a:gd name="connsiteX27-7673" fmla="*/ 819785 w 1419860"/>
              <a:gd name="connsiteY27-7674" fmla="*/ 2733675 h 3588041"/>
              <a:gd name="connsiteX28-7675" fmla="*/ 676910 w 1419860"/>
              <a:gd name="connsiteY28-7676" fmla="*/ 3086100 h 3588041"/>
              <a:gd name="connsiteX29-7677" fmla="*/ 905510 w 1419860"/>
              <a:gd name="connsiteY29-7678" fmla="*/ 3419475 h 3588041"/>
              <a:gd name="connsiteX30-7679" fmla="*/ 1003935 w 1419860"/>
              <a:gd name="connsiteY30-7680" fmla="*/ 3581400 h 3588041"/>
              <a:gd name="connsiteX0-7681" fmla="*/ 1003935 w 1419860"/>
              <a:gd name="connsiteY0-7682" fmla="*/ 3581400 h 3588041"/>
              <a:gd name="connsiteX1-7683" fmla="*/ 578485 w 1419860"/>
              <a:gd name="connsiteY1-7684" fmla="*/ 3587750 h 3588041"/>
              <a:gd name="connsiteX2-7685" fmla="*/ 381635 w 1419860"/>
              <a:gd name="connsiteY2-7686" fmla="*/ 3076575 h 3588041"/>
              <a:gd name="connsiteX3-7687" fmla="*/ 734060 w 1419860"/>
              <a:gd name="connsiteY3-7688" fmla="*/ 2381250 h 3588041"/>
              <a:gd name="connsiteX4-7689" fmla="*/ 569595 w 1419860"/>
              <a:gd name="connsiteY4-7690" fmla="*/ 1953895 h 3588041"/>
              <a:gd name="connsiteX5-7691" fmla="*/ 0 w 1419860"/>
              <a:gd name="connsiteY5-7692" fmla="*/ 1902460 h 3588041"/>
              <a:gd name="connsiteX6-7693" fmla="*/ 318135 w 1419860"/>
              <a:gd name="connsiteY6-7694" fmla="*/ 1812925 h 3588041"/>
              <a:gd name="connsiteX7-7695" fmla="*/ 622935 w 1419860"/>
              <a:gd name="connsiteY7-7696" fmla="*/ 1879600 h 3588041"/>
              <a:gd name="connsiteX8-7697" fmla="*/ 810260 w 1419860"/>
              <a:gd name="connsiteY8-7698" fmla="*/ 1333500 h 3588041"/>
              <a:gd name="connsiteX9-7699" fmla="*/ 750729 w 1419860"/>
              <a:gd name="connsiteY9-7700" fmla="*/ 823913 h 3588041"/>
              <a:gd name="connsiteX10-7701" fmla="*/ 375285 w 1419860"/>
              <a:gd name="connsiteY10-7702" fmla="*/ 695325 h 3588041"/>
              <a:gd name="connsiteX11-7703" fmla="*/ 771367 w 1419860"/>
              <a:gd name="connsiteY11-7704" fmla="*/ 734218 h 3588041"/>
              <a:gd name="connsiteX12-7705" fmla="*/ 786448 w 1419860"/>
              <a:gd name="connsiteY12-7706" fmla="*/ 441325 h 3588041"/>
              <a:gd name="connsiteX13-7707" fmla="*/ 873760 w 1419860"/>
              <a:gd name="connsiteY13-7708" fmla="*/ 0 h 3588041"/>
              <a:gd name="connsiteX14-7709" fmla="*/ 845185 w 1419860"/>
              <a:gd name="connsiteY14-7710" fmla="*/ 679450 h 3588041"/>
              <a:gd name="connsiteX15-7711" fmla="*/ 908685 w 1419860"/>
              <a:gd name="connsiteY15-7712" fmla="*/ 1047750 h 3588041"/>
              <a:gd name="connsiteX16-7713" fmla="*/ 918210 w 1419860"/>
              <a:gd name="connsiteY16-7714" fmla="*/ 1295400 h 3588041"/>
              <a:gd name="connsiteX17-7715" fmla="*/ 1089660 w 1419860"/>
              <a:gd name="connsiteY17-7716" fmla="*/ 1187450 h 3588041"/>
              <a:gd name="connsiteX18-7717" fmla="*/ 1362710 w 1419860"/>
              <a:gd name="connsiteY18-7718" fmla="*/ 1171575 h 3588041"/>
              <a:gd name="connsiteX19-7719" fmla="*/ 1096010 w 1419860"/>
              <a:gd name="connsiteY19-7720" fmla="*/ 1254125 h 3588041"/>
              <a:gd name="connsiteX20-7721" fmla="*/ 876935 w 1419860"/>
              <a:gd name="connsiteY20-7722" fmla="*/ 1527175 h 3588041"/>
              <a:gd name="connsiteX21-7723" fmla="*/ 822960 w 1419860"/>
              <a:gd name="connsiteY21-7724" fmla="*/ 1895475 h 3588041"/>
              <a:gd name="connsiteX22-7725" fmla="*/ 991235 w 1419860"/>
              <a:gd name="connsiteY22-7726" fmla="*/ 2308225 h 3588041"/>
              <a:gd name="connsiteX23-7727" fmla="*/ 883285 w 1419860"/>
              <a:gd name="connsiteY23-7728" fmla="*/ 2578100 h 3588041"/>
              <a:gd name="connsiteX24-7729" fmla="*/ 1153160 w 1419860"/>
              <a:gd name="connsiteY24-7730" fmla="*/ 2524125 h 3588041"/>
              <a:gd name="connsiteX25-7731" fmla="*/ 1419860 w 1419860"/>
              <a:gd name="connsiteY25-7732" fmla="*/ 2626519 h 3588041"/>
              <a:gd name="connsiteX26-7733" fmla="*/ 1175385 w 1419860"/>
              <a:gd name="connsiteY26-7734" fmla="*/ 2590800 h 3588041"/>
              <a:gd name="connsiteX27-7735" fmla="*/ 819785 w 1419860"/>
              <a:gd name="connsiteY27-7736" fmla="*/ 2733675 h 3588041"/>
              <a:gd name="connsiteX28-7737" fmla="*/ 676910 w 1419860"/>
              <a:gd name="connsiteY28-7738" fmla="*/ 3086100 h 3588041"/>
              <a:gd name="connsiteX29-7739" fmla="*/ 905510 w 1419860"/>
              <a:gd name="connsiteY29-7740" fmla="*/ 3419475 h 3588041"/>
              <a:gd name="connsiteX30-7741" fmla="*/ 1003935 w 1419860"/>
              <a:gd name="connsiteY30-7742" fmla="*/ 3581400 h 3588041"/>
              <a:gd name="connsiteX0-7743" fmla="*/ 1003935 w 1419860"/>
              <a:gd name="connsiteY0-7744" fmla="*/ 3581400 h 3588041"/>
              <a:gd name="connsiteX1-7745" fmla="*/ 578485 w 1419860"/>
              <a:gd name="connsiteY1-7746" fmla="*/ 3587750 h 3588041"/>
              <a:gd name="connsiteX2-7747" fmla="*/ 381635 w 1419860"/>
              <a:gd name="connsiteY2-7748" fmla="*/ 3076575 h 3588041"/>
              <a:gd name="connsiteX3-7749" fmla="*/ 734060 w 1419860"/>
              <a:gd name="connsiteY3-7750" fmla="*/ 2381250 h 3588041"/>
              <a:gd name="connsiteX4-7751" fmla="*/ 569595 w 1419860"/>
              <a:gd name="connsiteY4-7752" fmla="*/ 1953895 h 3588041"/>
              <a:gd name="connsiteX5-7753" fmla="*/ 0 w 1419860"/>
              <a:gd name="connsiteY5-7754" fmla="*/ 1902460 h 3588041"/>
              <a:gd name="connsiteX6-7755" fmla="*/ 318135 w 1419860"/>
              <a:gd name="connsiteY6-7756" fmla="*/ 1812925 h 3588041"/>
              <a:gd name="connsiteX7-7757" fmla="*/ 622935 w 1419860"/>
              <a:gd name="connsiteY7-7758" fmla="*/ 1879600 h 3588041"/>
              <a:gd name="connsiteX8-7759" fmla="*/ 810260 w 1419860"/>
              <a:gd name="connsiteY8-7760" fmla="*/ 1333500 h 3588041"/>
              <a:gd name="connsiteX9-7761" fmla="*/ 750729 w 1419860"/>
              <a:gd name="connsiteY9-7762" fmla="*/ 823913 h 3588041"/>
              <a:gd name="connsiteX10-7763" fmla="*/ 375285 w 1419860"/>
              <a:gd name="connsiteY10-7764" fmla="*/ 695325 h 3588041"/>
              <a:gd name="connsiteX11-7765" fmla="*/ 771367 w 1419860"/>
              <a:gd name="connsiteY11-7766" fmla="*/ 734218 h 3588041"/>
              <a:gd name="connsiteX12-7767" fmla="*/ 786448 w 1419860"/>
              <a:gd name="connsiteY12-7768" fmla="*/ 441325 h 3588041"/>
              <a:gd name="connsiteX13-7769" fmla="*/ 873760 w 1419860"/>
              <a:gd name="connsiteY13-7770" fmla="*/ 0 h 3588041"/>
              <a:gd name="connsiteX14-7771" fmla="*/ 845185 w 1419860"/>
              <a:gd name="connsiteY14-7772" fmla="*/ 679450 h 3588041"/>
              <a:gd name="connsiteX15-7773" fmla="*/ 908685 w 1419860"/>
              <a:gd name="connsiteY15-7774" fmla="*/ 1047750 h 3588041"/>
              <a:gd name="connsiteX16-7775" fmla="*/ 918210 w 1419860"/>
              <a:gd name="connsiteY16-7776" fmla="*/ 1295400 h 3588041"/>
              <a:gd name="connsiteX17-7777" fmla="*/ 1089660 w 1419860"/>
              <a:gd name="connsiteY17-7778" fmla="*/ 1187450 h 3588041"/>
              <a:gd name="connsiteX18-7779" fmla="*/ 1362710 w 1419860"/>
              <a:gd name="connsiteY18-7780" fmla="*/ 1171575 h 3588041"/>
              <a:gd name="connsiteX19-7781" fmla="*/ 1096010 w 1419860"/>
              <a:gd name="connsiteY19-7782" fmla="*/ 1254125 h 3588041"/>
              <a:gd name="connsiteX20-7783" fmla="*/ 876935 w 1419860"/>
              <a:gd name="connsiteY20-7784" fmla="*/ 1527175 h 3588041"/>
              <a:gd name="connsiteX21-7785" fmla="*/ 822960 w 1419860"/>
              <a:gd name="connsiteY21-7786" fmla="*/ 1895475 h 3588041"/>
              <a:gd name="connsiteX22-7787" fmla="*/ 991235 w 1419860"/>
              <a:gd name="connsiteY22-7788" fmla="*/ 2308225 h 3588041"/>
              <a:gd name="connsiteX23-7789" fmla="*/ 883285 w 1419860"/>
              <a:gd name="connsiteY23-7790" fmla="*/ 2578100 h 3588041"/>
              <a:gd name="connsiteX24-7791" fmla="*/ 1153160 w 1419860"/>
              <a:gd name="connsiteY24-7792" fmla="*/ 2524125 h 3588041"/>
              <a:gd name="connsiteX25-7793" fmla="*/ 1419860 w 1419860"/>
              <a:gd name="connsiteY25-7794" fmla="*/ 2626519 h 3588041"/>
              <a:gd name="connsiteX26-7795" fmla="*/ 1175385 w 1419860"/>
              <a:gd name="connsiteY26-7796" fmla="*/ 2590800 h 3588041"/>
              <a:gd name="connsiteX27-7797" fmla="*/ 819785 w 1419860"/>
              <a:gd name="connsiteY27-7798" fmla="*/ 2733675 h 3588041"/>
              <a:gd name="connsiteX28-7799" fmla="*/ 676910 w 1419860"/>
              <a:gd name="connsiteY28-7800" fmla="*/ 3086100 h 3588041"/>
              <a:gd name="connsiteX29-7801" fmla="*/ 905510 w 1419860"/>
              <a:gd name="connsiteY29-7802" fmla="*/ 3419475 h 3588041"/>
              <a:gd name="connsiteX30-7803" fmla="*/ 1003935 w 1419860"/>
              <a:gd name="connsiteY30-7804" fmla="*/ 3581400 h 3588041"/>
              <a:gd name="connsiteX0-7805" fmla="*/ 1003935 w 1419860"/>
              <a:gd name="connsiteY0-7806" fmla="*/ 3581400 h 3588041"/>
              <a:gd name="connsiteX1-7807" fmla="*/ 578485 w 1419860"/>
              <a:gd name="connsiteY1-7808" fmla="*/ 3587750 h 3588041"/>
              <a:gd name="connsiteX2-7809" fmla="*/ 381635 w 1419860"/>
              <a:gd name="connsiteY2-7810" fmla="*/ 3076575 h 3588041"/>
              <a:gd name="connsiteX3-7811" fmla="*/ 734060 w 1419860"/>
              <a:gd name="connsiteY3-7812" fmla="*/ 2381250 h 3588041"/>
              <a:gd name="connsiteX4-7813" fmla="*/ 569595 w 1419860"/>
              <a:gd name="connsiteY4-7814" fmla="*/ 1953895 h 3588041"/>
              <a:gd name="connsiteX5-7815" fmla="*/ 0 w 1419860"/>
              <a:gd name="connsiteY5-7816" fmla="*/ 1902460 h 3588041"/>
              <a:gd name="connsiteX6-7817" fmla="*/ 318135 w 1419860"/>
              <a:gd name="connsiteY6-7818" fmla="*/ 1812925 h 3588041"/>
              <a:gd name="connsiteX7-7819" fmla="*/ 622935 w 1419860"/>
              <a:gd name="connsiteY7-7820" fmla="*/ 1879600 h 3588041"/>
              <a:gd name="connsiteX8-7821" fmla="*/ 810260 w 1419860"/>
              <a:gd name="connsiteY8-7822" fmla="*/ 1333500 h 3588041"/>
              <a:gd name="connsiteX9-7823" fmla="*/ 750729 w 1419860"/>
              <a:gd name="connsiteY9-7824" fmla="*/ 823913 h 3588041"/>
              <a:gd name="connsiteX10-7825" fmla="*/ 375285 w 1419860"/>
              <a:gd name="connsiteY10-7826" fmla="*/ 695325 h 3588041"/>
              <a:gd name="connsiteX11-7827" fmla="*/ 771367 w 1419860"/>
              <a:gd name="connsiteY11-7828" fmla="*/ 734218 h 3588041"/>
              <a:gd name="connsiteX12-7829" fmla="*/ 786448 w 1419860"/>
              <a:gd name="connsiteY12-7830" fmla="*/ 441325 h 3588041"/>
              <a:gd name="connsiteX13-7831" fmla="*/ 873760 w 1419860"/>
              <a:gd name="connsiteY13-7832" fmla="*/ 0 h 3588041"/>
              <a:gd name="connsiteX14-7833" fmla="*/ 845185 w 1419860"/>
              <a:gd name="connsiteY14-7834" fmla="*/ 679450 h 3588041"/>
              <a:gd name="connsiteX15-7835" fmla="*/ 908685 w 1419860"/>
              <a:gd name="connsiteY15-7836" fmla="*/ 1047750 h 3588041"/>
              <a:gd name="connsiteX16-7837" fmla="*/ 918210 w 1419860"/>
              <a:gd name="connsiteY16-7838" fmla="*/ 1295400 h 3588041"/>
              <a:gd name="connsiteX17-7839" fmla="*/ 1089660 w 1419860"/>
              <a:gd name="connsiteY17-7840" fmla="*/ 1187450 h 3588041"/>
              <a:gd name="connsiteX18-7841" fmla="*/ 1362710 w 1419860"/>
              <a:gd name="connsiteY18-7842" fmla="*/ 1171575 h 3588041"/>
              <a:gd name="connsiteX19-7843" fmla="*/ 1096010 w 1419860"/>
              <a:gd name="connsiteY19-7844" fmla="*/ 1254125 h 3588041"/>
              <a:gd name="connsiteX20-7845" fmla="*/ 876935 w 1419860"/>
              <a:gd name="connsiteY20-7846" fmla="*/ 1527175 h 3588041"/>
              <a:gd name="connsiteX21-7847" fmla="*/ 822960 w 1419860"/>
              <a:gd name="connsiteY21-7848" fmla="*/ 1895475 h 3588041"/>
              <a:gd name="connsiteX22-7849" fmla="*/ 991235 w 1419860"/>
              <a:gd name="connsiteY22-7850" fmla="*/ 2308225 h 3588041"/>
              <a:gd name="connsiteX23-7851" fmla="*/ 883285 w 1419860"/>
              <a:gd name="connsiteY23-7852" fmla="*/ 2578100 h 3588041"/>
              <a:gd name="connsiteX24-7853" fmla="*/ 1153160 w 1419860"/>
              <a:gd name="connsiteY24-7854" fmla="*/ 2524125 h 3588041"/>
              <a:gd name="connsiteX25-7855" fmla="*/ 1419860 w 1419860"/>
              <a:gd name="connsiteY25-7856" fmla="*/ 2626519 h 3588041"/>
              <a:gd name="connsiteX26-7857" fmla="*/ 1175385 w 1419860"/>
              <a:gd name="connsiteY26-7858" fmla="*/ 2590800 h 3588041"/>
              <a:gd name="connsiteX27-7859" fmla="*/ 819785 w 1419860"/>
              <a:gd name="connsiteY27-7860" fmla="*/ 2733675 h 3588041"/>
              <a:gd name="connsiteX28-7861" fmla="*/ 676910 w 1419860"/>
              <a:gd name="connsiteY28-7862" fmla="*/ 3086100 h 3588041"/>
              <a:gd name="connsiteX29-7863" fmla="*/ 905510 w 1419860"/>
              <a:gd name="connsiteY29-7864" fmla="*/ 3419475 h 3588041"/>
              <a:gd name="connsiteX30-7865" fmla="*/ 1003935 w 1419860"/>
              <a:gd name="connsiteY30-7866" fmla="*/ 3581400 h 3588041"/>
              <a:gd name="connsiteX0-7867" fmla="*/ 1003935 w 1419860"/>
              <a:gd name="connsiteY0-7868" fmla="*/ 3581400 h 3588041"/>
              <a:gd name="connsiteX1-7869" fmla="*/ 578485 w 1419860"/>
              <a:gd name="connsiteY1-7870" fmla="*/ 3587750 h 3588041"/>
              <a:gd name="connsiteX2-7871" fmla="*/ 381635 w 1419860"/>
              <a:gd name="connsiteY2-7872" fmla="*/ 3076575 h 3588041"/>
              <a:gd name="connsiteX3-7873" fmla="*/ 734060 w 1419860"/>
              <a:gd name="connsiteY3-7874" fmla="*/ 2381250 h 3588041"/>
              <a:gd name="connsiteX4-7875" fmla="*/ 569595 w 1419860"/>
              <a:gd name="connsiteY4-7876" fmla="*/ 1953895 h 3588041"/>
              <a:gd name="connsiteX5-7877" fmla="*/ 0 w 1419860"/>
              <a:gd name="connsiteY5-7878" fmla="*/ 1902460 h 3588041"/>
              <a:gd name="connsiteX6-7879" fmla="*/ 318135 w 1419860"/>
              <a:gd name="connsiteY6-7880" fmla="*/ 1812925 h 3588041"/>
              <a:gd name="connsiteX7-7881" fmla="*/ 622935 w 1419860"/>
              <a:gd name="connsiteY7-7882" fmla="*/ 1879600 h 3588041"/>
              <a:gd name="connsiteX8-7883" fmla="*/ 810260 w 1419860"/>
              <a:gd name="connsiteY8-7884" fmla="*/ 1333500 h 3588041"/>
              <a:gd name="connsiteX9-7885" fmla="*/ 750729 w 1419860"/>
              <a:gd name="connsiteY9-7886" fmla="*/ 823913 h 3588041"/>
              <a:gd name="connsiteX10-7887" fmla="*/ 375285 w 1419860"/>
              <a:gd name="connsiteY10-7888" fmla="*/ 695325 h 3588041"/>
              <a:gd name="connsiteX11-7889" fmla="*/ 771367 w 1419860"/>
              <a:gd name="connsiteY11-7890" fmla="*/ 734218 h 3588041"/>
              <a:gd name="connsiteX12-7891" fmla="*/ 786448 w 1419860"/>
              <a:gd name="connsiteY12-7892" fmla="*/ 441325 h 3588041"/>
              <a:gd name="connsiteX13-7893" fmla="*/ 873760 w 1419860"/>
              <a:gd name="connsiteY13-7894" fmla="*/ 0 h 3588041"/>
              <a:gd name="connsiteX14-7895" fmla="*/ 845185 w 1419860"/>
              <a:gd name="connsiteY14-7896" fmla="*/ 679450 h 3588041"/>
              <a:gd name="connsiteX15-7897" fmla="*/ 908685 w 1419860"/>
              <a:gd name="connsiteY15-7898" fmla="*/ 1047750 h 3588041"/>
              <a:gd name="connsiteX16-7899" fmla="*/ 918210 w 1419860"/>
              <a:gd name="connsiteY16-7900" fmla="*/ 1295400 h 3588041"/>
              <a:gd name="connsiteX17-7901" fmla="*/ 1089660 w 1419860"/>
              <a:gd name="connsiteY17-7902" fmla="*/ 1187450 h 3588041"/>
              <a:gd name="connsiteX18-7903" fmla="*/ 1362710 w 1419860"/>
              <a:gd name="connsiteY18-7904" fmla="*/ 1171575 h 3588041"/>
              <a:gd name="connsiteX19-7905" fmla="*/ 1096010 w 1419860"/>
              <a:gd name="connsiteY19-7906" fmla="*/ 1254125 h 3588041"/>
              <a:gd name="connsiteX20-7907" fmla="*/ 876935 w 1419860"/>
              <a:gd name="connsiteY20-7908" fmla="*/ 1527175 h 3588041"/>
              <a:gd name="connsiteX21-7909" fmla="*/ 822960 w 1419860"/>
              <a:gd name="connsiteY21-7910" fmla="*/ 1895475 h 3588041"/>
              <a:gd name="connsiteX22-7911" fmla="*/ 991235 w 1419860"/>
              <a:gd name="connsiteY22-7912" fmla="*/ 2308225 h 3588041"/>
              <a:gd name="connsiteX23-7913" fmla="*/ 883285 w 1419860"/>
              <a:gd name="connsiteY23-7914" fmla="*/ 2578100 h 3588041"/>
              <a:gd name="connsiteX24-7915" fmla="*/ 1153160 w 1419860"/>
              <a:gd name="connsiteY24-7916" fmla="*/ 2524125 h 3588041"/>
              <a:gd name="connsiteX25-7917" fmla="*/ 1419860 w 1419860"/>
              <a:gd name="connsiteY25-7918" fmla="*/ 2626519 h 3588041"/>
              <a:gd name="connsiteX26-7919" fmla="*/ 1175385 w 1419860"/>
              <a:gd name="connsiteY26-7920" fmla="*/ 2590800 h 3588041"/>
              <a:gd name="connsiteX27-7921" fmla="*/ 819785 w 1419860"/>
              <a:gd name="connsiteY27-7922" fmla="*/ 2733675 h 3588041"/>
              <a:gd name="connsiteX28-7923" fmla="*/ 676910 w 1419860"/>
              <a:gd name="connsiteY28-7924" fmla="*/ 3086100 h 3588041"/>
              <a:gd name="connsiteX29-7925" fmla="*/ 905510 w 1419860"/>
              <a:gd name="connsiteY29-7926" fmla="*/ 3419475 h 3588041"/>
              <a:gd name="connsiteX30-7927" fmla="*/ 1003935 w 1419860"/>
              <a:gd name="connsiteY30-7928" fmla="*/ 3581400 h 3588041"/>
              <a:gd name="connsiteX0-7929" fmla="*/ 1010285 w 1426210"/>
              <a:gd name="connsiteY0-7930" fmla="*/ 3581400 h 3588041"/>
              <a:gd name="connsiteX1-7931" fmla="*/ 584835 w 1426210"/>
              <a:gd name="connsiteY1-7932" fmla="*/ 3587750 h 3588041"/>
              <a:gd name="connsiteX2-7933" fmla="*/ 387985 w 1426210"/>
              <a:gd name="connsiteY2-7934" fmla="*/ 3076575 h 3588041"/>
              <a:gd name="connsiteX3-7935" fmla="*/ 740410 w 1426210"/>
              <a:gd name="connsiteY3-7936" fmla="*/ 2381250 h 3588041"/>
              <a:gd name="connsiteX4-7937" fmla="*/ 575945 w 1426210"/>
              <a:gd name="connsiteY4-7938" fmla="*/ 1953895 h 3588041"/>
              <a:gd name="connsiteX5-7939" fmla="*/ 0 w 1426210"/>
              <a:gd name="connsiteY5-7940" fmla="*/ 1937385 h 3588041"/>
              <a:gd name="connsiteX6-7941" fmla="*/ 324485 w 1426210"/>
              <a:gd name="connsiteY6-7942" fmla="*/ 1812925 h 3588041"/>
              <a:gd name="connsiteX7-7943" fmla="*/ 629285 w 1426210"/>
              <a:gd name="connsiteY7-7944" fmla="*/ 1879600 h 3588041"/>
              <a:gd name="connsiteX8-7945" fmla="*/ 816610 w 1426210"/>
              <a:gd name="connsiteY8-7946" fmla="*/ 1333500 h 3588041"/>
              <a:gd name="connsiteX9-7947" fmla="*/ 757079 w 1426210"/>
              <a:gd name="connsiteY9-7948" fmla="*/ 823913 h 3588041"/>
              <a:gd name="connsiteX10-7949" fmla="*/ 381635 w 1426210"/>
              <a:gd name="connsiteY10-7950" fmla="*/ 695325 h 3588041"/>
              <a:gd name="connsiteX11-7951" fmla="*/ 777717 w 1426210"/>
              <a:gd name="connsiteY11-7952" fmla="*/ 734218 h 3588041"/>
              <a:gd name="connsiteX12-7953" fmla="*/ 792798 w 1426210"/>
              <a:gd name="connsiteY12-7954" fmla="*/ 441325 h 3588041"/>
              <a:gd name="connsiteX13-7955" fmla="*/ 880110 w 1426210"/>
              <a:gd name="connsiteY13-7956" fmla="*/ 0 h 3588041"/>
              <a:gd name="connsiteX14-7957" fmla="*/ 851535 w 1426210"/>
              <a:gd name="connsiteY14-7958" fmla="*/ 679450 h 3588041"/>
              <a:gd name="connsiteX15-7959" fmla="*/ 915035 w 1426210"/>
              <a:gd name="connsiteY15-7960" fmla="*/ 1047750 h 3588041"/>
              <a:gd name="connsiteX16-7961" fmla="*/ 924560 w 1426210"/>
              <a:gd name="connsiteY16-7962" fmla="*/ 1295400 h 3588041"/>
              <a:gd name="connsiteX17-7963" fmla="*/ 1096010 w 1426210"/>
              <a:gd name="connsiteY17-7964" fmla="*/ 1187450 h 3588041"/>
              <a:gd name="connsiteX18-7965" fmla="*/ 1369060 w 1426210"/>
              <a:gd name="connsiteY18-7966" fmla="*/ 1171575 h 3588041"/>
              <a:gd name="connsiteX19-7967" fmla="*/ 1102360 w 1426210"/>
              <a:gd name="connsiteY19-7968" fmla="*/ 1254125 h 3588041"/>
              <a:gd name="connsiteX20-7969" fmla="*/ 883285 w 1426210"/>
              <a:gd name="connsiteY20-7970" fmla="*/ 1527175 h 3588041"/>
              <a:gd name="connsiteX21-7971" fmla="*/ 829310 w 1426210"/>
              <a:gd name="connsiteY21-7972" fmla="*/ 1895475 h 3588041"/>
              <a:gd name="connsiteX22-7973" fmla="*/ 997585 w 1426210"/>
              <a:gd name="connsiteY22-7974" fmla="*/ 2308225 h 3588041"/>
              <a:gd name="connsiteX23-7975" fmla="*/ 889635 w 1426210"/>
              <a:gd name="connsiteY23-7976" fmla="*/ 2578100 h 3588041"/>
              <a:gd name="connsiteX24-7977" fmla="*/ 1159510 w 1426210"/>
              <a:gd name="connsiteY24-7978" fmla="*/ 2524125 h 3588041"/>
              <a:gd name="connsiteX25-7979" fmla="*/ 1426210 w 1426210"/>
              <a:gd name="connsiteY25-7980" fmla="*/ 2626519 h 3588041"/>
              <a:gd name="connsiteX26-7981" fmla="*/ 1181735 w 1426210"/>
              <a:gd name="connsiteY26-7982" fmla="*/ 2590800 h 3588041"/>
              <a:gd name="connsiteX27-7983" fmla="*/ 826135 w 1426210"/>
              <a:gd name="connsiteY27-7984" fmla="*/ 2733675 h 3588041"/>
              <a:gd name="connsiteX28-7985" fmla="*/ 683260 w 1426210"/>
              <a:gd name="connsiteY28-7986" fmla="*/ 3086100 h 3588041"/>
              <a:gd name="connsiteX29-7987" fmla="*/ 911860 w 1426210"/>
              <a:gd name="connsiteY29-7988" fmla="*/ 3419475 h 3588041"/>
              <a:gd name="connsiteX30-7989" fmla="*/ 1010285 w 1426210"/>
              <a:gd name="connsiteY30-7990" fmla="*/ 3581400 h 3588041"/>
              <a:gd name="connsiteX0-7991" fmla="*/ 1010285 w 1426210"/>
              <a:gd name="connsiteY0-7992" fmla="*/ 3581400 h 3588041"/>
              <a:gd name="connsiteX1-7993" fmla="*/ 584835 w 1426210"/>
              <a:gd name="connsiteY1-7994" fmla="*/ 3587750 h 3588041"/>
              <a:gd name="connsiteX2-7995" fmla="*/ 387985 w 1426210"/>
              <a:gd name="connsiteY2-7996" fmla="*/ 3076575 h 3588041"/>
              <a:gd name="connsiteX3-7997" fmla="*/ 740410 w 1426210"/>
              <a:gd name="connsiteY3-7998" fmla="*/ 2381250 h 3588041"/>
              <a:gd name="connsiteX4-7999" fmla="*/ 575945 w 1426210"/>
              <a:gd name="connsiteY4-8000" fmla="*/ 1953895 h 3588041"/>
              <a:gd name="connsiteX5-8001" fmla="*/ 0 w 1426210"/>
              <a:gd name="connsiteY5-8002" fmla="*/ 1937385 h 3588041"/>
              <a:gd name="connsiteX6-8003" fmla="*/ 324485 w 1426210"/>
              <a:gd name="connsiteY6-8004" fmla="*/ 1812925 h 3588041"/>
              <a:gd name="connsiteX7-8005" fmla="*/ 629285 w 1426210"/>
              <a:gd name="connsiteY7-8006" fmla="*/ 1879600 h 3588041"/>
              <a:gd name="connsiteX8-8007" fmla="*/ 816610 w 1426210"/>
              <a:gd name="connsiteY8-8008" fmla="*/ 1333500 h 3588041"/>
              <a:gd name="connsiteX9-8009" fmla="*/ 757079 w 1426210"/>
              <a:gd name="connsiteY9-8010" fmla="*/ 823913 h 3588041"/>
              <a:gd name="connsiteX10-8011" fmla="*/ 381635 w 1426210"/>
              <a:gd name="connsiteY10-8012" fmla="*/ 695325 h 3588041"/>
              <a:gd name="connsiteX11-8013" fmla="*/ 777717 w 1426210"/>
              <a:gd name="connsiteY11-8014" fmla="*/ 734218 h 3588041"/>
              <a:gd name="connsiteX12-8015" fmla="*/ 792798 w 1426210"/>
              <a:gd name="connsiteY12-8016" fmla="*/ 441325 h 3588041"/>
              <a:gd name="connsiteX13-8017" fmla="*/ 880110 w 1426210"/>
              <a:gd name="connsiteY13-8018" fmla="*/ 0 h 3588041"/>
              <a:gd name="connsiteX14-8019" fmla="*/ 851535 w 1426210"/>
              <a:gd name="connsiteY14-8020" fmla="*/ 679450 h 3588041"/>
              <a:gd name="connsiteX15-8021" fmla="*/ 915035 w 1426210"/>
              <a:gd name="connsiteY15-8022" fmla="*/ 1047750 h 3588041"/>
              <a:gd name="connsiteX16-8023" fmla="*/ 924560 w 1426210"/>
              <a:gd name="connsiteY16-8024" fmla="*/ 1295400 h 3588041"/>
              <a:gd name="connsiteX17-8025" fmla="*/ 1096010 w 1426210"/>
              <a:gd name="connsiteY17-8026" fmla="*/ 1187450 h 3588041"/>
              <a:gd name="connsiteX18-8027" fmla="*/ 1369060 w 1426210"/>
              <a:gd name="connsiteY18-8028" fmla="*/ 1171575 h 3588041"/>
              <a:gd name="connsiteX19-8029" fmla="*/ 1102360 w 1426210"/>
              <a:gd name="connsiteY19-8030" fmla="*/ 1254125 h 3588041"/>
              <a:gd name="connsiteX20-8031" fmla="*/ 883285 w 1426210"/>
              <a:gd name="connsiteY20-8032" fmla="*/ 1527175 h 3588041"/>
              <a:gd name="connsiteX21-8033" fmla="*/ 829310 w 1426210"/>
              <a:gd name="connsiteY21-8034" fmla="*/ 1895475 h 3588041"/>
              <a:gd name="connsiteX22-8035" fmla="*/ 997585 w 1426210"/>
              <a:gd name="connsiteY22-8036" fmla="*/ 2308225 h 3588041"/>
              <a:gd name="connsiteX23-8037" fmla="*/ 889635 w 1426210"/>
              <a:gd name="connsiteY23-8038" fmla="*/ 2578100 h 3588041"/>
              <a:gd name="connsiteX24-8039" fmla="*/ 1159510 w 1426210"/>
              <a:gd name="connsiteY24-8040" fmla="*/ 2524125 h 3588041"/>
              <a:gd name="connsiteX25-8041" fmla="*/ 1426210 w 1426210"/>
              <a:gd name="connsiteY25-8042" fmla="*/ 2626519 h 3588041"/>
              <a:gd name="connsiteX26-8043" fmla="*/ 1181735 w 1426210"/>
              <a:gd name="connsiteY26-8044" fmla="*/ 2590800 h 3588041"/>
              <a:gd name="connsiteX27-8045" fmla="*/ 826135 w 1426210"/>
              <a:gd name="connsiteY27-8046" fmla="*/ 2733675 h 3588041"/>
              <a:gd name="connsiteX28-8047" fmla="*/ 683260 w 1426210"/>
              <a:gd name="connsiteY28-8048" fmla="*/ 3086100 h 3588041"/>
              <a:gd name="connsiteX29-8049" fmla="*/ 911860 w 1426210"/>
              <a:gd name="connsiteY29-8050" fmla="*/ 3419475 h 3588041"/>
              <a:gd name="connsiteX30-8051" fmla="*/ 1010285 w 1426210"/>
              <a:gd name="connsiteY30-8052" fmla="*/ 3581400 h 3588041"/>
              <a:gd name="connsiteX0-8053" fmla="*/ 1010285 w 1426210"/>
              <a:gd name="connsiteY0-8054" fmla="*/ 3581400 h 3588041"/>
              <a:gd name="connsiteX1-8055" fmla="*/ 584835 w 1426210"/>
              <a:gd name="connsiteY1-8056" fmla="*/ 3587750 h 3588041"/>
              <a:gd name="connsiteX2-8057" fmla="*/ 387985 w 1426210"/>
              <a:gd name="connsiteY2-8058" fmla="*/ 3076575 h 3588041"/>
              <a:gd name="connsiteX3-8059" fmla="*/ 740410 w 1426210"/>
              <a:gd name="connsiteY3-8060" fmla="*/ 2381250 h 3588041"/>
              <a:gd name="connsiteX4-8061" fmla="*/ 575945 w 1426210"/>
              <a:gd name="connsiteY4-8062" fmla="*/ 1953895 h 3588041"/>
              <a:gd name="connsiteX5-8063" fmla="*/ 0 w 1426210"/>
              <a:gd name="connsiteY5-8064" fmla="*/ 1937385 h 3588041"/>
              <a:gd name="connsiteX6-8065" fmla="*/ 280035 w 1426210"/>
              <a:gd name="connsiteY6-8066" fmla="*/ 1822450 h 3588041"/>
              <a:gd name="connsiteX7-8067" fmla="*/ 629285 w 1426210"/>
              <a:gd name="connsiteY7-8068" fmla="*/ 1879600 h 3588041"/>
              <a:gd name="connsiteX8-8069" fmla="*/ 816610 w 1426210"/>
              <a:gd name="connsiteY8-8070" fmla="*/ 1333500 h 3588041"/>
              <a:gd name="connsiteX9-8071" fmla="*/ 757079 w 1426210"/>
              <a:gd name="connsiteY9-8072" fmla="*/ 823913 h 3588041"/>
              <a:gd name="connsiteX10-8073" fmla="*/ 381635 w 1426210"/>
              <a:gd name="connsiteY10-8074" fmla="*/ 695325 h 3588041"/>
              <a:gd name="connsiteX11-8075" fmla="*/ 777717 w 1426210"/>
              <a:gd name="connsiteY11-8076" fmla="*/ 734218 h 3588041"/>
              <a:gd name="connsiteX12-8077" fmla="*/ 792798 w 1426210"/>
              <a:gd name="connsiteY12-8078" fmla="*/ 441325 h 3588041"/>
              <a:gd name="connsiteX13-8079" fmla="*/ 880110 w 1426210"/>
              <a:gd name="connsiteY13-8080" fmla="*/ 0 h 3588041"/>
              <a:gd name="connsiteX14-8081" fmla="*/ 851535 w 1426210"/>
              <a:gd name="connsiteY14-8082" fmla="*/ 679450 h 3588041"/>
              <a:gd name="connsiteX15-8083" fmla="*/ 915035 w 1426210"/>
              <a:gd name="connsiteY15-8084" fmla="*/ 1047750 h 3588041"/>
              <a:gd name="connsiteX16-8085" fmla="*/ 924560 w 1426210"/>
              <a:gd name="connsiteY16-8086" fmla="*/ 1295400 h 3588041"/>
              <a:gd name="connsiteX17-8087" fmla="*/ 1096010 w 1426210"/>
              <a:gd name="connsiteY17-8088" fmla="*/ 1187450 h 3588041"/>
              <a:gd name="connsiteX18-8089" fmla="*/ 1369060 w 1426210"/>
              <a:gd name="connsiteY18-8090" fmla="*/ 1171575 h 3588041"/>
              <a:gd name="connsiteX19-8091" fmla="*/ 1102360 w 1426210"/>
              <a:gd name="connsiteY19-8092" fmla="*/ 1254125 h 3588041"/>
              <a:gd name="connsiteX20-8093" fmla="*/ 883285 w 1426210"/>
              <a:gd name="connsiteY20-8094" fmla="*/ 1527175 h 3588041"/>
              <a:gd name="connsiteX21-8095" fmla="*/ 829310 w 1426210"/>
              <a:gd name="connsiteY21-8096" fmla="*/ 1895475 h 3588041"/>
              <a:gd name="connsiteX22-8097" fmla="*/ 997585 w 1426210"/>
              <a:gd name="connsiteY22-8098" fmla="*/ 2308225 h 3588041"/>
              <a:gd name="connsiteX23-8099" fmla="*/ 889635 w 1426210"/>
              <a:gd name="connsiteY23-8100" fmla="*/ 2578100 h 3588041"/>
              <a:gd name="connsiteX24-8101" fmla="*/ 1159510 w 1426210"/>
              <a:gd name="connsiteY24-8102" fmla="*/ 2524125 h 3588041"/>
              <a:gd name="connsiteX25-8103" fmla="*/ 1426210 w 1426210"/>
              <a:gd name="connsiteY25-8104" fmla="*/ 2626519 h 3588041"/>
              <a:gd name="connsiteX26-8105" fmla="*/ 1181735 w 1426210"/>
              <a:gd name="connsiteY26-8106" fmla="*/ 2590800 h 3588041"/>
              <a:gd name="connsiteX27-8107" fmla="*/ 826135 w 1426210"/>
              <a:gd name="connsiteY27-8108" fmla="*/ 2733675 h 3588041"/>
              <a:gd name="connsiteX28-8109" fmla="*/ 683260 w 1426210"/>
              <a:gd name="connsiteY28-8110" fmla="*/ 3086100 h 3588041"/>
              <a:gd name="connsiteX29-8111" fmla="*/ 911860 w 1426210"/>
              <a:gd name="connsiteY29-8112" fmla="*/ 3419475 h 3588041"/>
              <a:gd name="connsiteX30-8113" fmla="*/ 1010285 w 1426210"/>
              <a:gd name="connsiteY30-8114" fmla="*/ 3581400 h 3588041"/>
              <a:gd name="connsiteX0-8115" fmla="*/ 1010285 w 1426210"/>
              <a:gd name="connsiteY0-8116" fmla="*/ 3581400 h 3588041"/>
              <a:gd name="connsiteX1-8117" fmla="*/ 584835 w 1426210"/>
              <a:gd name="connsiteY1-8118" fmla="*/ 3587750 h 3588041"/>
              <a:gd name="connsiteX2-8119" fmla="*/ 387985 w 1426210"/>
              <a:gd name="connsiteY2-8120" fmla="*/ 3076575 h 3588041"/>
              <a:gd name="connsiteX3-8121" fmla="*/ 740410 w 1426210"/>
              <a:gd name="connsiteY3-8122" fmla="*/ 2381250 h 3588041"/>
              <a:gd name="connsiteX4-8123" fmla="*/ 575945 w 1426210"/>
              <a:gd name="connsiteY4-8124" fmla="*/ 1953895 h 3588041"/>
              <a:gd name="connsiteX5-8125" fmla="*/ 0 w 1426210"/>
              <a:gd name="connsiteY5-8126" fmla="*/ 1937385 h 3588041"/>
              <a:gd name="connsiteX6-8127" fmla="*/ 308610 w 1426210"/>
              <a:gd name="connsiteY6-8128" fmla="*/ 1828800 h 3588041"/>
              <a:gd name="connsiteX7-8129" fmla="*/ 629285 w 1426210"/>
              <a:gd name="connsiteY7-8130" fmla="*/ 1879600 h 3588041"/>
              <a:gd name="connsiteX8-8131" fmla="*/ 816610 w 1426210"/>
              <a:gd name="connsiteY8-8132" fmla="*/ 1333500 h 3588041"/>
              <a:gd name="connsiteX9-8133" fmla="*/ 757079 w 1426210"/>
              <a:gd name="connsiteY9-8134" fmla="*/ 823913 h 3588041"/>
              <a:gd name="connsiteX10-8135" fmla="*/ 381635 w 1426210"/>
              <a:gd name="connsiteY10-8136" fmla="*/ 695325 h 3588041"/>
              <a:gd name="connsiteX11-8137" fmla="*/ 777717 w 1426210"/>
              <a:gd name="connsiteY11-8138" fmla="*/ 734218 h 3588041"/>
              <a:gd name="connsiteX12-8139" fmla="*/ 792798 w 1426210"/>
              <a:gd name="connsiteY12-8140" fmla="*/ 441325 h 3588041"/>
              <a:gd name="connsiteX13-8141" fmla="*/ 880110 w 1426210"/>
              <a:gd name="connsiteY13-8142" fmla="*/ 0 h 3588041"/>
              <a:gd name="connsiteX14-8143" fmla="*/ 851535 w 1426210"/>
              <a:gd name="connsiteY14-8144" fmla="*/ 679450 h 3588041"/>
              <a:gd name="connsiteX15-8145" fmla="*/ 915035 w 1426210"/>
              <a:gd name="connsiteY15-8146" fmla="*/ 1047750 h 3588041"/>
              <a:gd name="connsiteX16-8147" fmla="*/ 924560 w 1426210"/>
              <a:gd name="connsiteY16-8148" fmla="*/ 1295400 h 3588041"/>
              <a:gd name="connsiteX17-8149" fmla="*/ 1096010 w 1426210"/>
              <a:gd name="connsiteY17-8150" fmla="*/ 1187450 h 3588041"/>
              <a:gd name="connsiteX18-8151" fmla="*/ 1369060 w 1426210"/>
              <a:gd name="connsiteY18-8152" fmla="*/ 1171575 h 3588041"/>
              <a:gd name="connsiteX19-8153" fmla="*/ 1102360 w 1426210"/>
              <a:gd name="connsiteY19-8154" fmla="*/ 1254125 h 3588041"/>
              <a:gd name="connsiteX20-8155" fmla="*/ 883285 w 1426210"/>
              <a:gd name="connsiteY20-8156" fmla="*/ 1527175 h 3588041"/>
              <a:gd name="connsiteX21-8157" fmla="*/ 829310 w 1426210"/>
              <a:gd name="connsiteY21-8158" fmla="*/ 1895475 h 3588041"/>
              <a:gd name="connsiteX22-8159" fmla="*/ 997585 w 1426210"/>
              <a:gd name="connsiteY22-8160" fmla="*/ 2308225 h 3588041"/>
              <a:gd name="connsiteX23-8161" fmla="*/ 889635 w 1426210"/>
              <a:gd name="connsiteY23-8162" fmla="*/ 2578100 h 3588041"/>
              <a:gd name="connsiteX24-8163" fmla="*/ 1159510 w 1426210"/>
              <a:gd name="connsiteY24-8164" fmla="*/ 2524125 h 3588041"/>
              <a:gd name="connsiteX25-8165" fmla="*/ 1426210 w 1426210"/>
              <a:gd name="connsiteY25-8166" fmla="*/ 2626519 h 3588041"/>
              <a:gd name="connsiteX26-8167" fmla="*/ 1181735 w 1426210"/>
              <a:gd name="connsiteY26-8168" fmla="*/ 2590800 h 3588041"/>
              <a:gd name="connsiteX27-8169" fmla="*/ 826135 w 1426210"/>
              <a:gd name="connsiteY27-8170" fmla="*/ 2733675 h 3588041"/>
              <a:gd name="connsiteX28-8171" fmla="*/ 683260 w 1426210"/>
              <a:gd name="connsiteY28-8172" fmla="*/ 3086100 h 3588041"/>
              <a:gd name="connsiteX29-8173" fmla="*/ 911860 w 1426210"/>
              <a:gd name="connsiteY29-8174" fmla="*/ 3419475 h 3588041"/>
              <a:gd name="connsiteX30-8175" fmla="*/ 1010285 w 1426210"/>
              <a:gd name="connsiteY30-8176" fmla="*/ 3581400 h 3588041"/>
              <a:gd name="connsiteX0-8177" fmla="*/ 1010285 w 1426210"/>
              <a:gd name="connsiteY0-8178" fmla="*/ 3581400 h 3588041"/>
              <a:gd name="connsiteX1-8179" fmla="*/ 584835 w 1426210"/>
              <a:gd name="connsiteY1-8180" fmla="*/ 3587750 h 3588041"/>
              <a:gd name="connsiteX2-8181" fmla="*/ 387985 w 1426210"/>
              <a:gd name="connsiteY2-8182" fmla="*/ 3076575 h 3588041"/>
              <a:gd name="connsiteX3-8183" fmla="*/ 740410 w 1426210"/>
              <a:gd name="connsiteY3-8184" fmla="*/ 2381250 h 3588041"/>
              <a:gd name="connsiteX4-8185" fmla="*/ 575945 w 1426210"/>
              <a:gd name="connsiteY4-8186" fmla="*/ 1953895 h 3588041"/>
              <a:gd name="connsiteX5-8187" fmla="*/ 0 w 1426210"/>
              <a:gd name="connsiteY5-8188" fmla="*/ 1937385 h 3588041"/>
              <a:gd name="connsiteX6-8189" fmla="*/ 308610 w 1426210"/>
              <a:gd name="connsiteY6-8190" fmla="*/ 1828800 h 3588041"/>
              <a:gd name="connsiteX7-8191" fmla="*/ 629285 w 1426210"/>
              <a:gd name="connsiteY7-8192" fmla="*/ 1879600 h 3588041"/>
              <a:gd name="connsiteX8-8193" fmla="*/ 816610 w 1426210"/>
              <a:gd name="connsiteY8-8194" fmla="*/ 1333500 h 3588041"/>
              <a:gd name="connsiteX9-8195" fmla="*/ 757079 w 1426210"/>
              <a:gd name="connsiteY9-8196" fmla="*/ 823913 h 3588041"/>
              <a:gd name="connsiteX10-8197" fmla="*/ 381635 w 1426210"/>
              <a:gd name="connsiteY10-8198" fmla="*/ 695325 h 3588041"/>
              <a:gd name="connsiteX11-8199" fmla="*/ 777717 w 1426210"/>
              <a:gd name="connsiteY11-8200" fmla="*/ 734218 h 3588041"/>
              <a:gd name="connsiteX12-8201" fmla="*/ 792798 w 1426210"/>
              <a:gd name="connsiteY12-8202" fmla="*/ 441325 h 3588041"/>
              <a:gd name="connsiteX13-8203" fmla="*/ 880110 w 1426210"/>
              <a:gd name="connsiteY13-8204" fmla="*/ 0 h 3588041"/>
              <a:gd name="connsiteX14-8205" fmla="*/ 851535 w 1426210"/>
              <a:gd name="connsiteY14-8206" fmla="*/ 679450 h 3588041"/>
              <a:gd name="connsiteX15-8207" fmla="*/ 915035 w 1426210"/>
              <a:gd name="connsiteY15-8208" fmla="*/ 1047750 h 3588041"/>
              <a:gd name="connsiteX16-8209" fmla="*/ 924560 w 1426210"/>
              <a:gd name="connsiteY16-8210" fmla="*/ 1295400 h 3588041"/>
              <a:gd name="connsiteX17-8211" fmla="*/ 1096010 w 1426210"/>
              <a:gd name="connsiteY17-8212" fmla="*/ 1187450 h 3588041"/>
              <a:gd name="connsiteX18-8213" fmla="*/ 1369060 w 1426210"/>
              <a:gd name="connsiteY18-8214" fmla="*/ 1171575 h 3588041"/>
              <a:gd name="connsiteX19-8215" fmla="*/ 1102360 w 1426210"/>
              <a:gd name="connsiteY19-8216" fmla="*/ 1254125 h 3588041"/>
              <a:gd name="connsiteX20-8217" fmla="*/ 883285 w 1426210"/>
              <a:gd name="connsiteY20-8218" fmla="*/ 1527175 h 3588041"/>
              <a:gd name="connsiteX21-8219" fmla="*/ 829310 w 1426210"/>
              <a:gd name="connsiteY21-8220" fmla="*/ 1895475 h 3588041"/>
              <a:gd name="connsiteX22-8221" fmla="*/ 997585 w 1426210"/>
              <a:gd name="connsiteY22-8222" fmla="*/ 2308225 h 3588041"/>
              <a:gd name="connsiteX23-8223" fmla="*/ 889635 w 1426210"/>
              <a:gd name="connsiteY23-8224" fmla="*/ 2578100 h 3588041"/>
              <a:gd name="connsiteX24-8225" fmla="*/ 1159510 w 1426210"/>
              <a:gd name="connsiteY24-8226" fmla="*/ 2524125 h 3588041"/>
              <a:gd name="connsiteX25-8227" fmla="*/ 1426210 w 1426210"/>
              <a:gd name="connsiteY25-8228" fmla="*/ 2626519 h 3588041"/>
              <a:gd name="connsiteX26-8229" fmla="*/ 1181735 w 1426210"/>
              <a:gd name="connsiteY26-8230" fmla="*/ 2590800 h 3588041"/>
              <a:gd name="connsiteX27-8231" fmla="*/ 826135 w 1426210"/>
              <a:gd name="connsiteY27-8232" fmla="*/ 2733675 h 3588041"/>
              <a:gd name="connsiteX28-8233" fmla="*/ 683260 w 1426210"/>
              <a:gd name="connsiteY28-8234" fmla="*/ 3086100 h 3588041"/>
              <a:gd name="connsiteX29-8235" fmla="*/ 911860 w 1426210"/>
              <a:gd name="connsiteY29-8236" fmla="*/ 3419475 h 3588041"/>
              <a:gd name="connsiteX30-8237" fmla="*/ 1010285 w 1426210"/>
              <a:gd name="connsiteY30-8238" fmla="*/ 3581400 h 3588041"/>
              <a:gd name="connsiteX0-8239" fmla="*/ 1010285 w 1426210"/>
              <a:gd name="connsiteY0-8240" fmla="*/ 3581400 h 3588041"/>
              <a:gd name="connsiteX1-8241" fmla="*/ 584835 w 1426210"/>
              <a:gd name="connsiteY1-8242" fmla="*/ 3587750 h 3588041"/>
              <a:gd name="connsiteX2-8243" fmla="*/ 387985 w 1426210"/>
              <a:gd name="connsiteY2-8244" fmla="*/ 3076575 h 3588041"/>
              <a:gd name="connsiteX3-8245" fmla="*/ 740410 w 1426210"/>
              <a:gd name="connsiteY3-8246" fmla="*/ 2381250 h 3588041"/>
              <a:gd name="connsiteX4-8247" fmla="*/ 575945 w 1426210"/>
              <a:gd name="connsiteY4-8248" fmla="*/ 1953895 h 3588041"/>
              <a:gd name="connsiteX5-8249" fmla="*/ 0 w 1426210"/>
              <a:gd name="connsiteY5-8250" fmla="*/ 1937385 h 3588041"/>
              <a:gd name="connsiteX6-8251" fmla="*/ 308610 w 1426210"/>
              <a:gd name="connsiteY6-8252" fmla="*/ 1828800 h 3588041"/>
              <a:gd name="connsiteX7-8253" fmla="*/ 629285 w 1426210"/>
              <a:gd name="connsiteY7-8254" fmla="*/ 1879600 h 3588041"/>
              <a:gd name="connsiteX8-8255" fmla="*/ 816610 w 1426210"/>
              <a:gd name="connsiteY8-8256" fmla="*/ 1333500 h 3588041"/>
              <a:gd name="connsiteX9-8257" fmla="*/ 757079 w 1426210"/>
              <a:gd name="connsiteY9-8258" fmla="*/ 823913 h 3588041"/>
              <a:gd name="connsiteX10-8259" fmla="*/ 381635 w 1426210"/>
              <a:gd name="connsiteY10-8260" fmla="*/ 695325 h 3588041"/>
              <a:gd name="connsiteX11-8261" fmla="*/ 777717 w 1426210"/>
              <a:gd name="connsiteY11-8262" fmla="*/ 734218 h 3588041"/>
              <a:gd name="connsiteX12-8263" fmla="*/ 792798 w 1426210"/>
              <a:gd name="connsiteY12-8264" fmla="*/ 441325 h 3588041"/>
              <a:gd name="connsiteX13-8265" fmla="*/ 880110 w 1426210"/>
              <a:gd name="connsiteY13-8266" fmla="*/ 0 h 3588041"/>
              <a:gd name="connsiteX14-8267" fmla="*/ 851535 w 1426210"/>
              <a:gd name="connsiteY14-8268" fmla="*/ 679450 h 3588041"/>
              <a:gd name="connsiteX15-8269" fmla="*/ 915035 w 1426210"/>
              <a:gd name="connsiteY15-8270" fmla="*/ 1047750 h 3588041"/>
              <a:gd name="connsiteX16-8271" fmla="*/ 924560 w 1426210"/>
              <a:gd name="connsiteY16-8272" fmla="*/ 1295400 h 3588041"/>
              <a:gd name="connsiteX17-8273" fmla="*/ 1096010 w 1426210"/>
              <a:gd name="connsiteY17-8274" fmla="*/ 1187450 h 3588041"/>
              <a:gd name="connsiteX18-8275" fmla="*/ 1369060 w 1426210"/>
              <a:gd name="connsiteY18-8276" fmla="*/ 1171575 h 3588041"/>
              <a:gd name="connsiteX19-8277" fmla="*/ 1102360 w 1426210"/>
              <a:gd name="connsiteY19-8278" fmla="*/ 1254125 h 3588041"/>
              <a:gd name="connsiteX20-8279" fmla="*/ 883285 w 1426210"/>
              <a:gd name="connsiteY20-8280" fmla="*/ 1527175 h 3588041"/>
              <a:gd name="connsiteX21-8281" fmla="*/ 829310 w 1426210"/>
              <a:gd name="connsiteY21-8282" fmla="*/ 1895475 h 3588041"/>
              <a:gd name="connsiteX22-8283" fmla="*/ 997585 w 1426210"/>
              <a:gd name="connsiteY22-8284" fmla="*/ 2308225 h 3588041"/>
              <a:gd name="connsiteX23-8285" fmla="*/ 889635 w 1426210"/>
              <a:gd name="connsiteY23-8286" fmla="*/ 2578100 h 3588041"/>
              <a:gd name="connsiteX24-8287" fmla="*/ 1159510 w 1426210"/>
              <a:gd name="connsiteY24-8288" fmla="*/ 2524125 h 3588041"/>
              <a:gd name="connsiteX25-8289" fmla="*/ 1426210 w 1426210"/>
              <a:gd name="connsiteY25-8290" fmla="*/ 2626519 h 3588041"/>
              <a:gd name="connsiteX26-8291" fmla="*/ 1181735 w 1426210"/>
              <a:gd name="connsiteY26-8292" fmla="*/ 2590800 h 3588041"/>
              <a:gd name="connsiteX27-8293" fmla="*/ 826135 w 1426210"/>
              <a:gd name="connsiteY27-8294" fmla="*/ 2733675 h 3588041"/>
              <a:gd name="connsiteX28-8295" fmla="*/ 683260 w 1426210"/>
              <a:gd name="connsiteY28-8296" fmla="*/ 3086100 h 3588041"/>
              <a:gd name="connsiteX29-8297" fmla="*/ 911860 w 1426210"/>
              <a:gd name="connsiteY29-8298" fmla="*/ 3419475 h 3588041"/>
              <a:gd name="connsiteX30-8299" fmla="*/ 1010285 w 1426210"/>
              <a:gd name="connsiteY30-8300" fmla="*/ 3581400 h 358804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61" y="connsiteY30-62"/>
              </a:cxn>
            </a:cxnLst>
            <a:rect l="l" t="t" r="r" b="b"/>
            <a:pathLst>
              <a:path w="1426210" h="3588041">
                <a:moveTo>
                  <a:pt x="1010285" y="3581400"/>
                </a:moveTo>
                <a:cubicBezTo>
                  <a:pt x="949431" y="3584046"/>
                  <a:pt x="774277" y="3589337"/>
                  <a:pt x="584835" y="3587750"/>
                </a:cubicBezTo>
                <a:cubicBezTo>
                  <a:pt x="395393" y="3586163"/>
                  <a:pt x="346181" y="3245908"/>
                  <a:pt x="387985" y="3076575"/>
                </a:cubicBezTo>
                <a:cubicBezTo>
                  <a:pt x="429789" y="2907242"/>
                  <a:pt x="709083" y="2568363"/>
                  <a:pt x="740410" y="2381250"/>
                </a:cubicBezTo>
                <a:cubicBezTo>
                  <a:pt x="771737" y="2194137"/>
                  <a:pt x="699347" y="2027873"/>
                  <a:pt x="575945" y="1953895"/>
                </a:cubicBezTo>
                <a:cubicBezTo>
                  <a:pt x="452543" y="1879918"/>
                  <a:pt x="246062" y="1906270"/>
                  <a:pt x="0" y="1937385"/>
                </a:cubicBezTo>
                <a:cubicBezTo>
                  <a:pt x="176213" y="1860550"/>
                  <a:pt x="191029" y="1847956"/>
                  <a:pt x="308610" y="1828800"/>
                </a:cubicBezTo>
                <a:cubicBezTo>
                  <a:pt x="426191" y="1809644"/>
                  <a:pt x="531390" y="1839912"/>
                  <a:pt x="629285" y="1879600"/>
                </a:cubicBezTo>
                <a:cubicBezTo>
                  <a:pt x="628492" y="1689101"/>
                  <a:pt x="795311" y="1509448"/>
                  <a:pt x="816610" y="1333500"/>
                </a:cubicBezTo>
                <a:cubicBezTo>
                  <a:pt x="837909" y="1157552"/>
                  <a:pt x="829575" y="930275"/>
                  <a:pt x="757079" y="823913"/>
                </a:cubicBezTo>
                <a:cubicBezTo>
                  <a:pt x="684583" y="717551"/>
                  <a:pt x="502814" y="711861"/>
                  <a:pt x="381635" y="695325"/>
                </a:cubicBezTo>
                <a:cubicBezTo>
                  <a:pt x="496200" y="695457"/>
                  <a:pt x="688553" y="665427"/>
                  <a:pt x="777717" y="734218"/>
                </a:cubicBezTo>
                <a:cubicBezTo>
                  <a:pt x="771631" y="617272"/>
                  <a:pt x="775733" y="563695"/>
                  <a:pt x="792798" y="441325"/>
                </a:cubicBezTo>
                <a:cubicBezTo>
                  <a:pt x="809864" y="318955"/>
                  <a:pt x="839364" y="250296"/>
                  <a:pt x="880110" y="0"/>
                </a:cubicBezTo>
                <a:cubicBezTo>
                  <a:pt x="876406" y="171979"/>
                  <a:pt x="845714" y="504825"/>
                  <a:pt x="851535" y="679450"/>
                </a:cubicBezTo>
                <a:cubicBezTo>
                  <a:pt x="857356" y="854075"/>
                  <a:pt x="902864" y="945092"/>
                  <a:pt x="915035" y="1047750"/>
                </a:cubicBezTo>
                <a:cubicBezTo>
                  <a:pt x="927206" y="1150408"/>
                  <a:pt x="929852" y="1162579"/>
                  <a:pt x="924560" y="1295400"/>
                </a:cubicBezTo>
                <a:cubicBezTo>
                  <a:pt x="989118" y="1225021"/>
                  <a:pt x="1040977" y="1204912"/>
                  <a:pt x="1096010" y="1187450"/>
                </a:cubicBezTo>
                <a:cubicBezTo>
                  <a:pt x="1151043" y="1169988"/>
                  <a:pt x="1235710" y="1164167"/>
                  <a:pt x="1369060" y="1171575"/>
                </a:cubicBezTo>
                <a:cubicBezTo>
                  <a:pt x="1276985" y="1188508"/>
                  <a:pt x="1183322" y="1194858"/>
                  <a:pt x="1102360" y="1254125"/>
                </a:cubicBezTo>
                <a:cubicBezTo>
                  <a:pt x="1021398" y="1313392"/>
                  <a:pt x="928793" y="1420283"/>
                  <a:pt x="883285" y="1527175"/>
                </a:cubicBezTo>
                <a:cubicBezTo>
                  <a:pt x="837777" y="1634067"/>
                  <a:pt x="810260" y="1765300"/>
                  <a:pt x="829310" y="1895475"/>
                </a:cubicBezTo>
                <a:cubicBezTo>
                  <a:pt x="848360" y="2025650"/>
                  <a:pt x="987531" y="2194454"/>
                  <a:pt x="997585" y="2308225"/>
                </a:cubicBezTo>
                <a:cubicBezTo>
                  <a:pt x="1007639" y="2421996"/>
                  <a:pt x="957898" y="2484438"/>
                  <a:pt x="889635" y="2578100"/>
                </a:cubicBezTo>
                <a:cubicBezTo>
                  <a:pt x="997584" y="2532062"/>
                  <a:pt x="1072462" y="2520817"/>
                  <a:pt x="1159510" y="2524125"/>
                </a:cubicBezTo>
                <a:cubicBezTo>
                  <a:pt x="1246558" y="2527433"/>
                  <a:pt x="1354242" y="2576512"/>
                  <a:pt x="1426210" y="2626519"/>
                </a:cubicBezTo>
                <a:cubicBezTo>
                  <a:pt x="1360066" y="2600325"/>
                  <a:pt x="1281747" y="2572941"/>
                  <a:pt x="1181735" y="2590800"/>
                </a:cubicBezTo>
                <a:cubicBezTo>
                  <a:pt x="1081723" y="2608659"/>
                  <a:pt x="909214" y="2651125"/>
                  <a:pt x="826135" y="2733675"/>
                </a:cubicBezTo>
                <a:cubicBezTo>
                  <a:pt x="743056" y="2816225"/>
                  <a:pt x="688022" y="2917825"/>
                  <a:pt x="683260" y="3086100"/>
                </a:cubicBezTo>
                <a:cubicBezTo>
                  <a:pt x="684848" y="3232150"/>
                  <a:pt x="851006" y="3349625"/>
                  <a:pt x="911860" y="3419475"/>
                </a:cubicBezTo>
                <a:cubicBezTo>
                  <a:pt x="972714" y="3489325"/>
                  <a:pt x="1071139" y="3578754"/>
                  <a:pt x="1010285" y="3581400"/>
                </a:cubicBezTo>
                <a:close/>
              </a:path>
            </a:pathLst>
          </a:custGeom>
          <a:solidFill>
            <a:schemeClr val="tx2">
              <a:lumMod val="20000"/>
              <a:lumOff val="80000"/>
            </a:schemeClr>
          </a:solidFill>
          <a:ln>
            <a:noFill/>
          </a:ln>
          <a:effectLst>
            <a:outerShdw blurRad="203200" dist="38100" dir="2700000" algn="tl"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80">
              <a:solidFill>
                <a:schemeClr val="tx2"/>
              </a:solidFill>
            </a:endParaRPr>
          </a:p>
        </p:txBody>
      </p:sp>
      <p:grpSp>
        <p:nvGrpSpPr>
          <p:cNvPr id="13" name="组合 12">
            <a:extLst>
              <a:ext uri="{FF2B5EF4-FFF2-40B4-BE49-F238E27FC236}">
                <a16:creationId xmlns:a16="http://schemas.microsoft.com/office/drawing/2014/main" id="{62C7A221-1EA9-D74F-98D8-280F6D6BA4CF}"/>
              </a:ext>
            </a:extLst>
          </p:cNvPr>
          <p:cNvGrpSpPr/>
          <p:nvPr/>
        </p:nvGrpSpPr>
        <p:grpSpPr>
          <a:xfrm>
            <a:off x="10338230" y="3795384"/>
            <a:ext cx="781776" cy="781776"/>
            <a:chOff x="10073866" y="3787748"/>
            <a:chExt cx="781776" cy="781776"/>
          </a:xfrm>
        </p:grpSpPr>
        <p:sp>
          <p:nvSpPr>
            <p:cNvPr id="21" name="íš1îḍé">
              <a:extLst>
                <a:ext uri="{FF2B5EF4-FFF2-40B4-BE49-F238E27FC236}">
                  <a16:creationId xmlns:a16="http://schemas.microsoft.com/office/drawing/2014/main" id="{DF0FCD96-84AE-9A49-9FFE-B83F2929D296}"/>
                </a:ext>
              </a:extLst>
            </p:cNvPr>
            <p:cNvSpPr/>
            <p:nvPr/>
          </p:nvSpPr>
          <p:spPr>
            <a:xfrm>
              <a:off x="10073866" y="3787748"/>
              <a:ext cx="781776" cy="781776"/>
            </a:xfrm>
            <a:prstGeom prst="ellipse">
              <a:avLst/>
            </a:prstGeom>
            <a:solidFill>
              <a:schemeClr val="accent3"/>
            </a:soli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80">
                <a:solidFill>
                  <a:schemeClr val="tx2"/>
                </a:solidFill>
              </a:endParaRPr>
            </a:p>
          </p:txBody>
        </p:sp>
        <p:sp>
          <p:nvSpPr>
            <p:cNvPr id="22" name="íşlídê">
              <a:extLst>
                <a:ext uri="{FF2B5EF4-FFF2-40B4-BE49-F238E27FC236}">
                  <a16:creationId xmlns:a16="http://schemas.microsoft.com/office/drawing/2014/main" id="{CA4F394E-2803-044B-8A37-A01D677EC2C6}"/>
                </a:ext>
              </a:extLst>
            </p:cNvPr>
            <p:cNvSpPr/>
            <p:nvPr/>
          </p:nvSpPr>
          <p:spPr bwMode="auto">
            <a:xfrm>
              <a:off x="10330128" y="4020762"/>
              <a:ext cx="269251" cy="286079"/>
            </a:xfrm>
            <a:custGeom>
              <a:avLst/>
              <a:gdLst>
                <a:gd name="T0" fmla="*/ 75 w 89"/>
                <a:gd name="T1" fmla="*/ 22 h 95"/>
                <a:gd name="T2" fmla="*/ 89 w 89"/>
                <a:gd name="T3" fmla="*/ 53 h 95"/>
                <a:gd name="T4" fmla="*/ 78 w 89"/>
                <a:gd name="T5" fmla="*/ 80 h 95"/>
                <a:gd name="T6" fmla="*/ 47 w 89"/>
                <a:gd name="T7" fmla="*/ 53 h 95"/>
                <a:gd name="T8" fmla="*/ 75 w 89"/>
                <a:gd name="T9" fmla="*/ 22 h 95"/>
                <a:gd name="T10" fmla="*/ 76 w 89"/>
                <a:gd name="T11" fmla="*/ 83 h 95"/>
                <a:gd name="T12" fmla="*/ 69 w 89"/>
                <a:gd name="T13" fmla="*/ 88 h 95"/>
                <a:gd name="T14" fmla="*/ 74 w 89"/>
                <a:gd name="T15" fmla="*/ 81 h 95"/>
                <a:gd name="T16" fmla="*/ 76 w 89"/>
                <a:gd name="T17" fmla="*/ 83 h 95"/>
                <a:gd name="T18" fmla="*/ 64 w 89"/>
                <a:gd name="T19" fmla="*/ 92 h 95"/>
                <a:gd name="T20" fmla="*/ 72 w 89"/>
                <a:gd name="T21" fmla="*/ 79 h 95"/>
                <a:gd name="T22" fmla="*/ 70 w 89"/>
                <a:gd name="T23" fmla="*/ 77 h 95"/>
                <a:gd name="T24" fmla="*/ 60 w 89"/>
                <a:gd name="T25" fmla="*/ 94 h 95"/>
                <a:gd name="T26" fmla="*/ 64 w 89"/>
                <a:gd name="T27" fmla="*/ 92 h 95"/>
                <a:gd name="T28" fmla="*/ 58 w 89"/>
                <a:gd name="T29" fmla="*/ 91 h 95"/>
                <a:gd name="T30" fmla="*/ 67 w 89"/>
                <a:gd name="T31" fmla="*/ 75 h 95"/>
                <a:gd name="T32" fmla="*/ 65 w 89"/>
                <a:gd name="T33" fmla="*/ 74 h 95"/>
                <a:gd name="T34" fmla="*/ 57 w 89"/>
                <a:gd name="T35" fmla="*/ 88 h 95"/>
                <a:gd name="T36" fmla="*/ 58 w 89"/>
                <a:gd name="T37" fmla="*/ 91 h 95"/>
                <a:gd name="T38" fmla="*/ 56 w 89"/>
                <a:gd name="T39" fmla="*/ 84 h 95"/>
                <a:gd name="T40" fmla="*/ 63 w 89"/>
                <a:gd name="T41" fmla="*/ 72 h 95"/>
                <a:gd name="T42" fmla="*/ 61 w 89"/>
                <a:gd name="T43" fmla="*/ 70 h 95"/>
                <a:gd name="T44" fmla="*/ 55 w 89"/>
                <a:gd name="T45" fmla="*/ 81 h 95"/>
                <a:gd name="T46" fmla="*/ 56 w 89"/>
                <a:gd name="T47" fmla="*/ 84 h 95"/>
                <a:gd name="T48" fmla="*/ 53 w 89"/>
                <a:gd name="T49" fmla="*/ 78 h 95"/>
                <a:gd name="T50" fmla="*/ 59 w 89"/>
                <a:gd name="T51" fmla="*/ 68 h 95"/>
                <a:gd name="T52" fmla="*/ 57 w 89"/>
                <a:gd name="T53" fmla="*/ 66 h 95"/>
                <a:gd name="T54" fmla="*/ 52 w 89"/>
                <a:gd name="T55" fmla="*/ 75 h 95"/>
                <a:gd name="T56" fmla="*/ 53 w 89"/>
                <a:gd name="T57" fmla="*/ 78 h 95"/>
                <a:gd name="T58" fmla="*/ 51 w 89"/>
                <a:gd name="T59" fmla="*/ 71 h 95"/>
                <a:gd name="T60" fmla="*/ 55 w 89"/>
                <a:gd name="T61" fmla="*/ 64 h 95"/>
                <a:gd name="T62" fmla="*/ 53 w 89"/>
                <a:gd name="T63" fmla="*/ 62 h 95"/>
                <a:gd name="T64" fmla="*/ 50 w 89"/>
                <a:gd name="T65" fmla="*/ 68 h 95"/>
                <a:gd name="T66" fmla="*/ 51 w 89"/>
                <a:gd name="T67" fmla="*/ 71 h 95"/>
                <a:gd name="T68" fmla="*/ 48 w 89"/>
                <a:gd name="T69" fmla="*/ 65 h 95"/>
                <a:gd name="T70" fmla="*/ 51 w 89"/>
                <a:gd name="T71" fmla="*/ 61 h 95"/>
                <a:gd name="T72" fmla="*/ 49 w 89"/>
                <a:gd name="T73" fmla="*/ 59 h 95"/>
                <a:gd name="T74" fmla="*/ 47 w 89"/>
                <a:gd name="T75" fmla="*/ 61 h 95"/>
                <a:gd name="T76" fmla="*/ 48 w 89"/>
                <a:gd name="T77" fmla="*/ 65 h 95"/>
                <a:gd name="T78" fmla="*/ 46 w 89"/>
                <a:gd name="T79" fmla="*/ 58 h 95"/>
                <a:gd name="T80" fmla="*/ 45 w 89"/>
                <a:gd name="T81" fmla="*/ 55 h 95"/>
                <a:gd name="T82" fmla="*/ 47 w 89"/>
                <a:gd name="T83" fmla="*/ 57 h 95"/>
                <a:gd name="T84" fmla="*/ 46 w 89"/>
                <a:gd name="T85" fmla="*/ 58 h 95"/>
                <a:gd name="T86" fmla="*/ 59 w 89"/>
                <a:gd name="T87" fmla="*/ 17 h 95"/>
                <a:gd name="T88" fmla="*/ 41 w 89"/>
                <a:gd name="T89" fmla="*/ 54 h 95"/>
                <a:gd name="T90" fmla="*/ 36 w 89"/>
                <a:gd name="T91" fmla="*/ 13 h 95"/>
                <a:gd name="T92" fmla="*/ 0 w 89"/>
                <a:gd name="T93" fmla="*/ 54 h 95"/>
                <a:gd name="T94" fmla="*/ 41 w 89"/>
                <a:gd name="T95" fmla="*/ 95 h 95"/>
                <a:gd name="T96" fmla="*/ 55 w 89"/>
                <a:gd name="T97" fmla="*/ 93 h 95"/>
                <a:gd name="T98" fmla="*/ 41 w 89"/>
                <a:gd name="T99" fmla="*/ 54 h 95"/>
                <a:gd name="T100" fmla="*/ 68 w 89"/>
                <a:gd name="T101" fmla="*/ 23 h 95"/>
                <a:gd name="T102" fmla="*/ 59 w 89"/>
                <a:gd name="T103" fmla="*/ 17 h 95"/>
                <a:gd name="T104" fmla="*/ 43 w 89"/>
                <a:gd name="T105" fmla="*/ 0 h 95"/>
                <a:gd name="T106" fmla="*/ 38 w 89"/>
                <a:gd name="T107" fmla="*/ 0 h 95"/>
                <a:gd name="T108" fmla="*/ 43 w 89"/>
                <a:gd name="T109" fmla="*/ 41 h 95"/>
                <a:gd name="T110" fmla="*/ 61 w 89"/>
                <a:gd name="T111" fmla="*/ 4 h 95"/>
                <a:gd name="T112" fmla="*/ 43 w 89"/>
                <a:gd name="T113"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9" h="95">
                  <a:moveTo>
                    <a:pt x="75" y="22"/>
                  </a:moveTo>
                  <a:cubicBezTo>
                    <a:pt x="83" y="29"/>
                    <a:pt x="89" y="40"/>
                    <a:pt x="89" y="53"/>
                  </a:cubicBezTo>
                  <a:cubicBezTo>
                    <a:pt x="89" y="63"/>
                    <a:pt x="85" y="73"/>
                    <a:pt x="78" y="80"/>
                  </a:cubicBezTo>
                  <a:cubicBezTo>
                    <a:pt x="47" y="53"/>
                    <a:pt x="47" y="53"/>
                    <a:pt x="47" y="53"/>
                  </a:cubicBezTo>
                  <a:cubicBezTo>
                    <a:pt x="75" y="22"/>
                    <a:pt x="75" y="22"/>
                    <a:pt x="75" y="22"/>
                  </a:cubicBezTo>
                  <a:close/>
                  <a:moveTo>
                    <a:pt x="76" y="83"/>
                  </a:moveTo>
                  <a:cubicBezTo>
                    <a:pt x="74" y="85"/>
                    <a:pt x="72" y="87"/>
                    <a:pt x="69" y="88"/>
                  </a:cubicBezTo>
                  <a:cubicBezTo>
                    <a:pt x="74" y="81"/>
                    <a:pt x="74" y="81"/>
                    <a:pt x="74" y="81"/>
                  </a:cubicBezTo>
                  <a:cubicBezTo>
                    <a:pt x="76" y="83"/>
                    <a:pt x="76" y="83"/>
                    <a:pt x="76" y="83"/>
                  </a:cubicBezTo>
                  <a:close/>
                  <a:moveTo>
                    <a:pt x="64" y="92"/>
                  </a:moveTo>
                  <a:cubicBezTo>
                    <a:pt x="72" y="79"/>
                    <a:pt x="72" y="79"/>
                    <a:pt x="72" y="79"/>
                  </a:cubicBezTo>
                  <a:cubicBezTo>
                    <a:pt x="70" y="77"/>
                    <a:pt x="70" y="77"/>
                    <a:pt x="70" y="77"/>
                  </a:cubicBezTo>
                  <a:cubicBezTo>
                    <a:pt x="60" y="94"/>
                    <a:pt x="60" y="94"/>
                    <a:pt x="60" y="94"/>
                  </a:cubicBezTo>
                  <a:cubicBezTo>
                    <a:pt x="61" y="93"/>
                    <a:pt x="63" y="92"/>
                    <a:pt x="64" y="92"/>
                  </a:cubicBezTo>
                  <a:close/>
                  <a:moveTo>
                    <a:pt x="58" y="91"/>
                  </a:moveTo>
                  <a:cubicBezTo>
                    <a:pt x="67" y="75"/>
                    <a:pt x="67" y="75"/>
                    <a:pt x="67" y="75"/>
                  </a:cubicBezTo>
                  <a:cubicBezTo>
                    <a:pt x="65" y="74"/>
                    <a:pt x="65" y="74"/>
                    <a:pt x="65" y="74"/>
                  </a:cubicBezTo>
                  <a:cubicBezTo>
                    <a:pt x="57" y="88"/>
                    <a:pt x="57" y="88"/>
                    <a:pt x="57" y="88"/>
                  </a:cubicBezTo>
                  <a:cubicBezTo>
                    <a:pt x="58" y="91"/>
                    <a:pt x="58" y="91"/>
                    <a:pt x="58" y="91"/>
                  </a:cubicBezTo>
                  <a:close/>
                  <a:moveTo>
                    <a:pt x="56" y="84"/>
                  </a:moveTo>
                  <a:cubicBezTo>
                    <a:pt x="63" y="72"/>
                    <a:pt x="63" y="72"/>
                    <a:pt x="63" y="72"/>
                  </a:cubicBezTo>
                  <a:cubicBezTo>
                    <a:pt x="61" y="70"/>
                    <a:pt x="61" y="70"/>
                    <a:pt x="61" y="70"/>
                  </a:cubicBezTo>
                  <a:cubicBezTo>
                    <a:pt x="55" y="81"/>
                    <a:pt x="55" y="81"/>
                    <a:pt x="55" y="81"/>
                  </a:cubicBezTo>
                  <a:cubicBezTo>
                    <a:pt x="56" y="84"/>
                    <a:pt x="56" y="84"/>
                    <a:pt x="56" y="84"/>
                  </a:cubicBezTo>
                  <a:close/>
                  <a:moveTo>
                    <a:pt x="53" y="78"/>
                  </a:moveTo>
                  <a:cubicBezTo>
                    <a:pt x="59" y="68"/>
                    <a:pt x="59" y="68"/>
                    <a:pt x="59" y="68"/>
                  </a:cubicBezTo>
                  <a:cubicBezTo>
                    <a:pt x="57" y="66"/>
                    <a:pt x="57" y="66"/>
                    <a:pt x="57" y="66"/>
                  </a:cubicBezTo>
                  <a:cubicBezTo>
                    <a:pt x="52" y="75"/>
                    <a:pt x="52" y="75"/>
                    <a:pt x="52" y="75"/>
                  </a:cubicBezTo>
                  <a:cubicBezTo>
                    <a:pt x="53" y="78"/>
                    <a:pt x="53" y="78"/>
                    <a:pt x="53" y="78"/>
                  </a:cubicBezTo>
                  <a:close/>
                  <a:moveTo>
                    <a:pt x="51" y="71"/>
                  </a:moveTo>
                  <a:cubicBezTo>
                    <a:pt x="55" y="64"/>
                    <a:pt x="55" y="64"/>
                    <a:pt x="55" y="64"/>
                  </a:cubicBezTo>
                  <a:cubicBezTo>
                    <a:pt x="53" y="62"/>
                    <a:pt x="53" y="62"/>
                    <a:pt x="53" y="62"/>
                  </a:cubicBezTo>
                  <a:cubicBezTo>
                    <a:pt x="50" y="68"/>
                    <a:pt x="50" y="68"/>
                    <a:pt x="50" y="68"/>
                  </a:cubicBezTo>
                  <a:cubicBezTo>
                    <a:pt x="51" y="71"/>
                    <a:pt x="51" y="71"/>
                    <a:pt x="51" y="71"/>
                  </a:cubicBezTo>
                  <a:close/>
                  <a:moveTo>
                    <a:pt x="48" y="65"/>
                  </a:moveTo>
                  <a:cubicBezTo>
                    <a:pt x="51" y="61"/>
                    <a:pt x="51" y="61"/>
                    <a:pt x="51" y="61"/>
                  </a:cubicBezTo>
                  <a:cubicBezTo>
                    <a:pt x="49" y="59"/>
                    <a:pt x="49" y="59"/>
                    <a:pt x="49" y="59"/>
                  </a:cubicBezTo>
                  <a:cubicBezTo>
                    <a:pt x="47" y="61"/>
                    <a:pt x="47" y="61"/>
                    <a:pt x="47" y="61"/>
                  </a:cubicBezTo>
                  <a:cubicBezTo>
                    <a:pt x="48" y="65"/>
                    <a:pt x="48" y="65"/>
                    <a:pt x="48" y="65"/>
                  </a:cubicBezTo>
                  <a:close/>
                  <a:moveTo>
                    <a:pt x="46" y="58"/>
                  </a:moveTo>
                  <a:cubicBezTo>
                    <a:pt x="45" y="55"/>
                    <a:pt x="45" y="55"/>
                    <a:pt x="45" y="55"/>
                  </a:cubicBezTo>
                  <a:cubicBezTo>
                    <a:pt x="47" y="57"/>
                    <a:pt x="47" y="57"/>
                    <a:pt x="47" y="57"/>
                  </a:cubicBezTo>
                  <a:cubicBezTo>
                    <a:pt x="46" y="58"/>
                    <a:pt x="46" y="58"/>
                    <a:pt x="46" y="58"/>
                  </a:cubicBezTo>
                  <a:close/>
                  <a:moveTo>
                    <a:pt x="59" y="17"/>
                  </a:moveTo>
                  <a:cubicBezTo>
                    <a:pt x="41" y="54"/>
                    <a:pt x="41" y="54"/>
                    <a:pt x="41" y="54"/>
                  </a:cubicBezTo>
                  <a:cubicBezTo>
                    <a:pt x="41" y="54"/>
                    <a:pt x="38" y="28"/>
                    <a:pt x="36" y="13"/>
                  </a:cubicBezTo>
                  <a:cubicBezTo>
                    <a:pt x="16" y="15"/>
                    <a:pt x="0" y="33"/>
                    <a:pt x="0" y="54"/>
                  </a:cubicBezTo>
                  <a:cubicBezTo>
                    <a:pt x="0" y="77"/>
                    <a:pt x="18" y="95"/>
                    <a:pt x="41" y="95"/>
                  </a:cubicBezTo>
                  <a:cubicBezTo>
                    <a:pt x="46" y="95"/>
                    <a:pt x="51" y="94"/>
                    <a:pt x="55" y="93"/>
                  </a:cubicBezTo>
                  <a:cubicBezTo>
                    <a:pt x="41" y="54"/>
                    <a:pt x="41" y="54"/>
                    <a:pt x="41" y="54"/>
                  </a:cubicBezTo>
                  <a:cubicBezTo>
                    <a:pt x="68" y="23"/>
                    <a:pt x="68" y="23"/>
                    <a:pt x="68" y="23"/>
                  </a:cubicBezTo>
                  <a:cubicBezTo>
                    <a:pt x="66" y="20"/>
                    <a:pt x="63" y="18"/>
                    <a:pt x="59" y="17"/>
                  </a:cubicBezTo>
                  <a:close/>
                  <a:moveTo>
                    <a:pt x="43" y="0"/>
                  </a:moveTo>
                  <a:cubicBezTo>
                    <a:pt x="41" y="0"/>
                    <a:pt x="40" y="0"/>
                    <a:pt x="38" y="0"/>
                  </a:cubicBezTo>
                  <a:cubicBezTo>
                    <a:pt x="40" y="15"/>
                    <a:pt x="43" y="41"/>
                    <a:pt x="43" y="41"/>
                  </a:cubicBezTo>
                  <a:cubicBezTo>
                    <a:pt x="61" y="4"/>
                    <a:pt x="61" y="4"/>
                    <a:pt x="61" y="4"/>
                  </a:cubicBezTo>
                  <a:cubicBezTo>
                    <a:pt x="56" y="1"/>
                    <a:pt x="49" y="0"/>
                    <a:pt x="43" y="0"/>
                  </a:cubicBezTo>
                  <a:close/>
                </a:path>
              </a:pathLst>
            </a:custGeom>
            <a:solidFill>
              <a:schemeClr val="bg1"/>
            </a:solidFill>
            <a:ln>
              <a:noFill/>
            </a:ln>
            <a:effectLst/>
          </p:spPr>
          <p:txBody>
            <a:bodyPr vert="horz" wrap="square" lIns="93599" tIns="46800" rIns="93599" bIns="46800" numCol="1" anchor="t" anchorCtr="0" compatLnSpc="1"/>
            <a:lstStyle/>
            <a:p>
              <a:endParaRPr lang="zh-CN" altLang="en-US" sz="1380">
                <a:solidFill>
                  <a:schemeClr val="tx2"/>
                </a:solidFill>
              </a:endParaRPr>
            </a:p>
          </p:txBody>
        </p:sp>
      </p:grpSp>
      <p:sp>
        <p:nvSpPr>
          <p:cNvPr id="23" name="îṡļïdè">
            <a:extLst>
              <a:ext uri="{FF2B5EF4-FFF2-40B4-BE49-F238E27FC236}">
                <a16:creationId xmlns:a16="http://schemas.microsoft.com/office/drawing/2014/main" id="{D85968A1-4276-5149-BB95-BB34023A01A3}"/>
              </a:ext>
            </a:extLst>
          </p:cNvPr>
          <p:cNvSpPr/>
          <p:nvPr/>
        </p:nvSpPr>
        <p:spPr>
          <a:xfrm>
            <a:off x="10770039" y="1789827"/>
            <a:ext cx="781776" cy="781776"/>
          </a:xfrm>
          <a:prstGeom prst="ellipse">
            <a:avLst/>
          </a:prstGeom>
          <a:solidFill>
            <a:schemeClr val="accent1"/>
          </a:soli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80">
              <a:solidFill>
                <a:schemeClr val="tx2"/>
              </a:solidFill>
            </a:endParaRPr>
          </a:p>
        </p:txBody>
      </p:sp>
      <p:sp>
        <p:nvSpPr>
          <p:cNvPr id="24" name="ïṣlíḍê">
            <a:extLst>
              <a:ext uri="{FF2B5EF4-FFF2-40B4-BE49-F238E27FC236}">
                <a16:creationId xmlns:a16="http://schemas.microsoft.com/office/drawing/2014/main" id="{3A75E549-3BE9-5F4C-8505-164CC5EE2E49}"/>
              </a:ext>
            </a:extLst>
          </p:cNvPr>
          <p:cNvSpPr/>
          <p:nvPr/>
        </p:nvSpPr>
        <p:spPr bwMode="auto">
          <a:xfrm>
            <a:off x="11011670" y="2019019"/>
            <a:ext cx="312509" cy="311728"/>
          </a:xfrm>
          <a:custGeom>
            <a:avLst/>
            <a:gdLst>
              <a:gd name="connsiteX0" fmla="*/ 141790 w 312509"/>
              <a:gd name="connsiteY0" fmla="*/ 152194 h 311728"/>
              <a:gd name="connsiteX1" fmla="*/ 136305 w 312509"/>
              <a:gd name="connsiteY1" fmla="*/ 176555 h 311728"/>
              <a:gd name="connsiteX2" fmla="*/ 160076 w 312509"/>
              <a:gd name="connsiteY2" fmla="*/ 171683 h 311728"/>
              <a:gd name="connsiteX3" fmla="*/ 153371 w 312509"/>
              <a:gd name="connsiteY3" fmla="*/ 188127 h 311728"/>
              <a:gd name="connsiteX4" fmla="*/ 127162 w 312509"/>
              <a:gd name="connsiteY4" fmla="*/ 188736 h 311728"/>
              <a:gd name="connsiteX5" fmla="*/ 121676 w 312509"/>
              <a:gd name="connsiteY5" fmla="*/ 163157 h 311728"/>
              <a:gd name="connsiteX6" fmla="*/ 141790 w 312509"/>
              <a:gd name="connsiteY6" fmla="*/ 152194 h 311728"/>
              <a:gd name="connsiteX7" fmla="*/ 145418 w 312509"/>
              <a:gd name="connsiteY7" fmla="*/ 92516 h 311728"/>
              <a:gd name="connsiteX8" fmla="*/ 157622 w 312509"/>
              <a:gd name="connsiteY8" fmla="*/ 94340 h 311728"/>
              <a:gd name="connsiteX9" fmla="*/ 161893 w 312509"/>
              <a:gd name="connsiteY9" fmla="*/ 105889 h 311728"/>
              <a:gd name="connsiteX10" fmla="*/ 154571 w 312509"/>
              <a:gd name="connsiteY10" fmla="*/ 119870 h 311728"/>
              <a:gd name="connsiteX11" fmla="*/ 141757 w 312509"/>
              <a:gd name="connsiteY11" fmla="*/ 127773 h 311728"/>
              <a:gd name="connsiteX12" fmla="*/ 95994 w 312509"/>
              <a:gd name="connsiteY12" fmla="*/ 169108 h 311728"/>
              <a:gd name="connsiteX13" fmla="*/ 135045 w 312509"/>
              <a:gd name="connsiteY13" fmla="*/ 215306 h 311728"/>
              <a:gd name="connsiteX14" fmla="*/ 184469 w 312509"/>
              <a:gd name="connsiteY14" fmla="*/ 172147 h 311728"/>
              <a:gd name="connsiteX15" fmla="*/ 196062 w 312509"/>
              <a:gd name="connsiteY15" fmla="*/ 156343 h 311728"/>
              <a:gd name="connsiteX16" fmla="*/ 197283 w 312509"/>
              <a:gd name="connsiteY16" fmla="*/ 155735 h 311728"/>
              <a:gd name="connsiteX17" fmla="*/ 214368 w 312509"/>
              <a:gd name="connsiteY17" fmla="*/ 148440 h 311728"/>
              <a:gd name="connsiteX18" fmla="*/ 219859 w 312509"/>
              <a:gd name="connsiteY18" fmla="*/ 171539 h 311728"/>
              <a:gd name="connsiteX19" fmla="*/ 139927 w 312509"/>
              <a:gd name="connsiteY19" fmla="*/ 250562 h 311728"/>
              <a:gd name="connsiteX20" fmla="*/ 61214 w 312509"/>
              <a:gd name="connsiteY20" fmla="*/ 167284 h 311728"/>
              <a:gd name="connsiteX21" fmla="*/ 145418 w 312509"/>
              <a:gd name="connsiteY21" fmla="*/ 92516 h 311728"/>
              <a:gd name="connsiteX22" fmla="*/ 137354 w 312509"/>
              <a:gd name="connsiteY22" fmla="*/ 31825 h 311728"/>
              <a:gd name="connsiteX23" fmla="*/ 221000 w 312509"/>
              <a:gd name="connsiteY23" fmla="*/ 59096 h 311728"/>
              <a:gd name="connsiteX24" fmla="*/ 193575 w 312509"/>
              <a:gd name="connsiteY24" fmla="*/ 76112 h 311728"/>
              <a:gd name="connsiteX25" fmla="*/ 180777 w 312509"/>
              <a:gd name="connsiteY25" fmla="*/ 74289 h 311728"/>
              <a:gd name="connsiteX26" fmla="*/ 57059 w 312509"/>
              <a:gd name="connsiteY26" fmla="*/ 106498 h 311728"/>
              <a:gd name="connsiteX27" fmla="*/ 58887 w 312509"/>
              <a:gd name="connsiteY27" fmla="*/ 238981 h 311728"/>
              <a:gd name="connsiteX28" fmla="*/ 185043 w 312509"/>
              <a:gd name="connsiteY28" fmla="*/ 267543 h 311728"/>
              <a:gd name="connsiteX29" fmla="*/ 239284 w 312509"/>
              <a:gd name="connsiteY29" fmla="*/ 134453 h 311728"/>
              <a:gd name="connsiteX30" fmla="*/ 241721 w 312509"/>
              <a:gd name="connsiteY30" fmla="*/ 108929 h 311728"/>
              <a:gd name="connsiteX31" fmla="*/ 252691 w 312509"/>
              <a:gd name="connsiteY31" fmla="*/ 91913 h 311728"/>
              <a:gd name="connsiteX32" fmla="*/ 253301 w 312509"/>
              <a:gd name="connsiteY32" fmla="*/ 256604 h 311728"/>
              <a:gd name="connsiteX33" fmla="*/ 51574 w 312509"/>
              <a:gd name="connsiteY33" fmla="*/ 280913 h 311728"/>
              <a:gd name="connsiteX34" fmla="*/ 36338 w 312509"/>
              <a:gd name="connsiteY34" fmla="*/ 76112 h 311728"/>
              <a:gd name="connsiteX35" fmla="*/ 137354 w 312509"/>
              <a:gd name="connsiteY35" fmla="*/ 31825 h 311728"/>
              <a:gd name="connsiteX36" fmla="*/ 272152 w 312509"/>
              <a:gd name="connsiteY36" fmla="*/ 163 h 311728"/>
              <a:gd name="connsiteX37" fmla="*/ 292255 w 312509"/>
              <a:gd name="connsiteY37" fmla="*/ 19620 h 311728"/>
              <a:gd name="connsiteX38" fmla="*/ 312358 w 312509"/>
              <a:gd name="connsiteY38" fmla="*/ 40294 h 311728"/>
              <a:gd name="connsiteX39" fmla="*/ 288600 w 312509"/>
              <a:gd name="connsiteY39" fmla="*/ 57927 h 311728"/>
              <a:gd name="connsiteX40" fmla="*/ 247176 w 312509"/>
              <a:gd name="connsiteY40" fmla="*/ 85288 h 311728"/>
              <a:gd name="connsiteX41" fmla="*/ 202706 w 312509"/>
              <a:gd name="connsiteY41" fmla="*/ 144876 h 311728"/>
              <a:gd name="connsiteX42" fmla="*/ 182603 w 312509"/>
              <a:gd name="connsiteY42" fmla="*/ 152781 h 311728"/>
              <a:gd name="connsiteX43" fmla="*/ 152145 w 312509"/>
              <a:gd name="connsiteY43" fmla="*/ 164942 h 311728"/>
              <a:gd name="connsiteX44" fmla="*/ 143007 w 312509"/>
              <a:gd name="connsiteY44" fmla="*/ 171630 h 311728"/>
              <a:gd name="connsiteX45" fmla="*/ 140570 w 312509"/>
              <a:gd name="connsiteY45" fmla="*/ 169198 h 311728"/>
              <a:gd name="connsiteX46" fmla="*/ 146662 w 312509"/>
              <a:gd name="connsiteY46" fmla="*/ 160685 h 311728"/>
              <a:gd name="connsiteX47" fmla="*/ 159455 w 312509"/>
              <a:gd name="connsiteY47" fmla="*/ 129067 h 311728"/>
              <a:gd name="connsiteX48" fmla="*/ 181994 w 312509"/>
              <a:gd name="connsiteY48" fmla="*/ 93801 h 311728"/>
              <a:gd name="connsiteX49" fmla="*/ 241084 w 312509"/>
              <a:gd name="connsiteY49" fmla="*/ 57927 h 311728"/>
              <a:gd name="connsiteX50" fmla="*/ 253877 w 312509"/>
              <a:gd name="connsiteY50" fmla="*/ 36645 h 311728"/>
              <a:gd name="connsiteX51" fmla="*/ 253877 w 312509"/>
              <a:gd name="connsiteY51" fmla="*/ 23877 h 311728"/>
              <a:gd name="connsiteX52" fmla="*/ 272152 w 312509"/>
              <a:gd name="connsiteY52" fmla="*/ 163 h 311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312509" h="311728">
                <a:moveTo>
                  <a:pt x="141790" y="152194"/>
                </a:moveTo>
                <a:cubicBezTo>
                  <a:pt x="142400" y="161939"/>
                  <a:pt x="126552" y="168029"/>
                  <a:pt x="136305" y="176555"/>
                </a:cubicBezTo>
                <a:cubicBezTo>
                  <a:pt x="140571" y="179600"/>
                  <a:pt x="150933" y="173510"/>
                  <a:pt x="160076" y="171683"/>
                </a:cubicBezTo>
                <a:cubicBezTo>
                  <a:pt x="163123" y="178382"/>
                  <a:pt x="159466" y="184473"/>
                  <a:pt x="153371" y="188127"/>
                </a:cubicBezTo>
                <a:cubicBezTo>
                  <a:pt x="144838" y="194217"/>
                  <a:pt x="135695" y="194826"/>
                  <a:pt x="127162" y="188736"/>
                </a:cubicBezTo>
                <a:cubicBezTo>
                  <a:pt x="118629" y="182037"/>
                  <a:pt x="118019" y="172292"/>
                  <a:pt x="121676" y="163157"/>
                </a:cubicBezTo>
                <a:cubicBezTo>
                  <a:pt x="124724" y="154630"/>
                  <a:pt x="131429" y="150367"/>
                  <a:pt x="141790" y="152194"/>
                </a:cubicBezTo>
                <a:close/>
                <a:moveTo>
                  <a:pt x="145418" y="92516"/>
                </a:moveTo>
                <a:cubicBezTo>
                  <a:pt x="149689" y="93124"/>
                  <a:pt x="153961" y="93732"/>
                  <a:pt x="157622" y="94340"/>
                </a:cubicBezTo>
                <a:cubicBezTo>
                  <a:pt x="164944" y="96163"/>
                  <a:pt x="166164" y="99811"/>
                  <a:pt x="161893" y="105889"/>
                </a:cubicBezTo>
                <a:cubicBezTo>
                  <a:pt x="159452" y="110144"/>
                  <a:pt x="156401" y="115007"/>
                  <a:pt x="154571" y="119870"/>
                </a:cubicBezTo>
                <a:cubicBezTo>
                  <a:pt x="152130" y="125949"/>
                  <a:pt x="149079" y="127773"/>
                  <a:pt x="141757" y="127773"/>
                </a:cubicBezTo>
                <a:cubicBezTo>
                  <a:pt x="116740" y="127773"/>
                  <a:pt x="97824" y="145401"/>
                  <a:pt x="95994" y="169108"/>
                </a:cubicBezTo>
                <a:cubicBezTo>
                  <a:pt x="94163" y="190991"/>
                  <a:pt x="111248" y="211051"/>
                  <a:pt x="135045" y="215306"/>
                </a:cubicBezTo>
                <a:cubicBezTo>
                  <a:pt x="159452" y="219561"/>
                  <a:pt x="183859" y="198893"/>
                  <a:pt x="184469" y="172147"/>
                </a:cubicBezTo>
                <a:cubicBezTo>
                  <a:pt x="184469" y="162421"/>
                  <a:pt x="186910" y="158166"/>
                  <a:pt x="196062" y="156343"/>
                </a:cubicBezTo>
                <a:cubicBezTo>
                  <a:pt x="196673" y="156343"/>
                  <a:pt x="196673" y="155735"/>
                  <a:pt x="197283" y="155735"/>
                </a:cubicBezTo>
                <a:cubicBezTo>
                  <a:pt x="202774" y="153303"/>
                  <a:pt x="208266" y="150872"/>
                  <a:pt x="214368" y="148440"/>
                </a:cubicBezTo>
                <a:cubicBezTo>
                  <a:pt x="216198" y="155735"/>
                  <a:pt x="219859" y="163637"/>
                  <a:pt x="219859" y="171539"/>
                </a:cubicBezTo>
                <a:cubicBezTo>
                  <a:pt x="220469" y="215306"/>
                  <a:pt x="184469" y="250562"/>
                  <a:pt x="139927" y="250562"/>
                </a:cubicBezTo>
                <a:cubicBezTo>
                  <a:pt x="94163" y="250562"/>
                  <a:pt x="59384" y="214090"/>
                  <a:pt x="61214" y="167284"/>
                </a:cubicBezTo>
                <a:cubicBezTo>
                  <a:pt x="62435" y="124733"/>
                  <a:pt x="102096" y="89477"/>
                  <a:pt x="145418" y="92516"/>
                </a:cubicBezTo>
                <a:close/>
                <a:moveTo>
                  <a:pt x="137354" y="31825"/>
                </a:moveTo>
                <a:cubicBezTo>
                  <a:pt x="172245" y="30989"/>
                  <a:pt x="204241" y="42080"/>
                  <a:pt x="221000" y="59096"/>
                </a:cubicBezTo>
                <a:cubicBezTo>
                  <a:pt x="211859" y="65173"/>
                  <a:pt x="202717" y="71251"/>
                  <a:pt x="193575" y="76112"/>
                </a:cubicBezTo>
                <a:cubicBezTo>
                  <a:pt x="189918" y="77328"/>
                  <a:pt x="184433" y="75505"/>
                  <a:pt x="180777" y="74289"/>
                </a:cubicBezTo>
                <a:cubicBezTo>
                  <a:pt x="136287" y="56058"/>
                  <a:pt x="83875" y="70035"/>
                  <a:pt x="57059" y="106498"/>
                </a:cubicBezTo>
                <a:cubicBezTo>
                  <a:pt x="26587" y="147823"/>
                  <a:pt x="27196" y="200087"/>
                  <a:pt x="58887" y="238981"/>
                </a:cubicBezTo>
                <a:cubicBezTo>
                  <a:pt x="88750" y="275444"/>
                  <a:pt x="141772" y="287598"/>
                  <a:pt x="185043" y="267543"/>
                </a:cubicBezTo>
                <a:cubicBezTo>
                  <a:pt x="234408" y="245058"/>
                  <a:pt x="259395" y="184286"/>
                  <a:pt x="239284" y="134453"/>
                </a:cubicBezTo>
                <a:cubicBezTo>
                  <a:pt x="235017" y="124730"/>
                  <a:pt x="235627" y="117437"/>
                  <a:pt x="241721" y="108929"/>
                </a:cubicBezTo>
                <a:cubicBezTo>
                  <a:pt x="245987" y="103460"/>
                  <a:pt x="249035" y="97382"/>
                  <a:pt x="252691" y="91913"/>
                </a:cubicBezTo>
                <a:cubicBezTo>
                  <a:pt x="281945" y="115006"/>
                  <a:pt x="297790" y="198264"/>
                  <a:pt x="253301" y="256604"/>
                </a:cubicBezTo>
                <a:cubicBezTo>
                  <a:pt x="205764" y="319199"/>
                  <a:pt x="110081" y="330138"/>
                  <a:pt x="51574" y="280913"/>
                </a:cubicBezTo>
                <a:cubicBezTo>
                  <a:pt x="-17293" y="223180"/>
                  <a:pt x="-11808" y="128376"/>
                  <a:pt x="36338" y="76112"/>
                </a:cubicBezTo>
                <a:cubicBezTo>
                  <a:pt x="64677" y="45423"/>
                  <a:pt x="102463" y="32661"/>
                  <a:pt x="137354" y="31825"/>
                </a:cubicBezTo>
                <a:close/>
                <a:moveTo>
                  <a:pt x="272152" y="163"/>
                </a:moveTo>
                <a:cubicBezTo>
                  <a:pt x="283117" y="-1053"/>
                  <a:pt x="288600" y="4419"/>
                  <a:pt x="292255" y="19620"/>
                </a:cubicBezTo>
                <a:cubicBezTo>
                  <a:pt x="307484" y="23268"/>
                  <a:pt x="313576" y="29349"/>
                  <a:pt x="312358" y="40294"/>
                </a:cubicBezTo>
                <a:cubicBezTo>
                  <a:pt x="311140" y="51238"/>
                  <a:pt x="302611" y="59751"/>
                  <a:pt x="288600" y="57927"/>
                </a:cubicBezTo>
                <a:cubicBezTo>
                  <a:pt x="265451" y="54886"/>
                  <a:pt x="255705" y="66439"/>
                  <a:pt x="247176" y="85288"/>
                </a:cubicBezTo>
                <a:cubicBezTo>
                  <a:pt x="237429" y="109002"/>
                  <a:pt x="224027" y="129675"/>
                  <a:pt x="202706" y="144876"/>
                </a:cubicBezTo>
                <a:cubicBezTo>
                  <a:pt x="196614" y="148524"/>
                  <a:pt x="189304" y="152781"/>
                  <a:pt x="182603" y="152781"/>
                </a:cubicBezTo>
                <a:cubicBezTo>
                  <a:pt x="170420" y="152173"/>
                  <a:pt x="160673" y="156429"/>
                  <a:pt x="152145" y="164942"/>
                </a:cubicBezTo>
                <a:cubicBezTo>
                  <a:pt x="149708" y="167374"/>
                  <a:pt x="146053" y="169198"/>
                  <a:pt x="143007" y="171630"/>
                </a:cubicBezTo>
                <a:cubicBezTo>
                  <a:pt x="142398" y="171022"/>
                  <a:pt x="141179" y="169806"/>
                  <a:pt x="140570" y="169198"/>
                </a:cubicBezTo>
                <a:cubicBezTo>
                  <a:pt x="143007" y="166158"/>
                  <a:pt x="144225" y="163118"/>
                  <a:pt x="146662" y="160685"/>
                </a:cubicBezTo>
                <a:cubicBezTo>
                  <a:pt x="154581" y="151565"/>
                  <a:pt x="159455" y="142444"/>
                  <a:pt x="159455" y="129067"/>
                </a:cubicBezTo>
                <a:cubicBezTo>
                  <a:pt x="159455" y="113866"/>
                  <a:pt x="169811" y="101705"/>
                  <a:pt x="181994" y="93801"/>
                </a:cubicBezTo>
                <a:cubicBezTo>
                  <a:pt x="201488" y="80424"/>
                  <a:pt x="220981" y="68871"/>
                  <a:pt x="241084" y="57927"/>
                </a:cubicBezTo>
                <a:cubicBezTo>
                  <a:pt x="250222" y="53062"/>
                  <a:pt x="255095" y="46982"/>
                  <a:pt x="253877" y="36645"/>
                </a:cubicBezTo>
                <a:cubicBezTo>
                  <a:pt x="253268" y="32389"/>
                  <a:pt x="253268" y="28133"/>
                  <a:pt x="253877" y="23877"/>
                </a:cubicBezTo>
                <a:cubicBezTo>
                  <a:pt x="254486" y="9284"/>
                  <a:pt x="261187" y="1379"/>
                  <a:pt x="272152" y="163"/>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3599" tIns="46800" rIns="93599" bIns="46800" numCol="1" anchor="t" anchorCtr="0" compatLnSpc="1">
            <a:noAutofit/>
          </a:bodyPr>
          <a:lstStyle/>
          <a:p>
            <a:endParaRPr lang="zh-CN" altLang="en-US" sz="1380">
              <a:solidFill>
                <a:schemeClr val="tx2"/>
              </a:solidFill>
            </a:endParaRPr>
          </a:p>
        </p:txBody>
      </p:sp>
      <p:grpSp>
        <p:nvGrpSpPr>
          <p:cNvPr id="25" name="组合 24">
            <a:extLst>
              <a:ext uri="{FF2B5EF4-FFF2-40B4-BE49-F238E27FC236}">
                <a16:creationId xmlns:a16="http://schemas.microsoft.com/office/drawing/2014/main" id="{3CEB96EB-8A4D-6147-95EB-DFC7D63762AF}"/>
              </a:ext>
            </a:extLst>
          </p:cNvPr>
          <p:cNvGrpSpPr/>
          <p:nvPr/>
        </p:nvGrpSpPr>
        <p:grpSpPr>
          <a:xfrm>
            <a:off x="651838" y="963679"/>
            <a:ext cx="9686391" cy="3062153"/>
            <a:chOff x="670717" y="1499277"/>
            <a:chExt cx="7896337" cy="1715385"/>
          </a:xfrm>
        </p:grpSpPr>
        <mc:AlternateContent xmlns:mc="http://schemas.openxmlformats.org/markup-compatibility/2006" xmlns:a14="http://schemas.microsoft.com/office/drawing/2010/main">
          <mc:Choice Requires="a14">
            <p:sp>
              <p:nvSpPr>
                <p:cNvPr id="26" name="íṡḻïḋê">
                  <a:extLst>
                    <a:ext uri="{FF2B5EF4-FFF2-40B4-BE49-F238E27FC236}">
                      <a16:creationId xmlns:a16="http://schemas.microsoft.com/office/drawing/2014/main" id="{C39E293F-32AE-B046-8F89-270FC8E4126D}"/>
                    </a:ext>
                  </a:extLst>
                </p:cNvPr>
                <p:cNvSpPr/>
                <p:nvPr/>
              </p:nvSpPr>
              <p:spPr bwMode="auto">
                <a:xfrm>
                  <a:off x="670717" y="1784803"/>
                  <a:ext cx="7896337" cy="1429859"/>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50000"/>
                    </a:lnSpc>
                    <a:spcBef>
                      <a:spcPct val="0"/>
                    </a:spcBef>
                  </a:pPr>
                  <a:r>
                    <a:rPr lang="zh-CN" altLang="en-US" sz="1600" dirty="0"/>
                    <a:t>﻿给定议员 </a:t>
                  </a:r>
                  <a14:m>
                    <m:oMath xmlns:m="http://schemas.openxmlformats.org/officeDocument/2006/math">
                      <m:r>
                        <a:rPr lang="en-US" altLang="zh-CN" sz="1600" i="1" dirty="0" smtClean="0">
                          <a:latin typeface="Cambria Math" panose="02040503050406030204" pitchFamily="18" charset="0"/>
                        </a:rPr>
                        <m:t>𝑢</m:t>
                      </m:r>
                    </m:oMath>
                  </a14:m>
                  <a:r>
                    <a:rPr lang="zh-CN" altLang="en" sz="1600" dirty="0"/>
                    <a:t>， </a:t>
                  </a:r>
                  <a14:m>
                    <m:oMath xmlns:m="http://schemas.openxmlformats.org/officeDocument/2006/math">
                      <m:r>
                        <a:rPr lang="en" altLang="zh-CN" sz="1600" i="1" dirty="0" smtClean="0">
                          <a:latin typeface="Cambria Math" panose="02040503050406030204" pitchFamily="18" charset="0"/>
                        </a:rPr>
                        <m:t>𝑣</m:t>
                      </m:r>
                    </m:oMath>
                  </a14:m>
                  <a:r>
                    <a:rPr lang="zh-CN" altLang="en" sz="1600" dirty="0"/>
                    <a:t>，</a:t>
                  </a:r>
                  <a:r>
                    <a:rPr lang="zh-CN" altLang="en-US" sz="1600" dirty="0"/>
                    <a:t>其参与投票的提案分别为 </a:t>
                  </a:r>
                  <a14:m>
                    <m:oMath xmlns:m="http://schemas.openxmlformats.org/officeDocument/2006/math">
                      <m:sSub>
                        <m:sSubPr>
                          <m:ctrlPr>
                            <a:rPr lang="en" altLang="zh-CN" sz="1600" i="1" dirty="0" smtClean="0">
                              <a:latin typeface="Cambria Math" panose="02040503050406030204" pitchFamily="18" charset="0"/>
                            </a:rPr>
                          </m:ctrlPr>
                        </m:sSubPr>
                        <m:e>
                          <m:r>
                            <a:rPr lang="en" altLang="zh-CN" sz="1600" i="1" dirty="0" smtClean="0">
                              <a:latin typeface="Cambria Math" panose="02040503050406030204" pitchFamily="18" charset="0"/>
                            </a:rPr>
                            <m:t>𝑉</m:t>
                          </m:r>
                        </m:e>
                        <m:sub>
                          <m:r>
                            <a:rPr lang="en" altLang="zh-CN" sz="1600" i="1" dirty="0" smtClean="0">
                              <a:latin typeface="Cambria Math" panose="02040503050406030204" pitchFamily="18" charset="0"/>
                            </a:rPr>
                            <m:t>𝑢</m:t>
                          </m:r>
                        </m:sub>
                      </m:sSub>
                    </m:oMath>
                  </a14:m>
                  <a:r>
                    <a:rPr lang="en" altLang="zh-CN" sz="1600" dirty="0"/>
                    <a:t> = {</a:t>
                  </a:r>
                  <a14:m>
                    <m:oMath xmlns:m="http://schemas.openxmlformats.org/officeDocument/2006/math">
                      <m:sSub>
                        <m:sSubPr>
                          <m:ctrlPr>
                            <a:rPr lang="en-US" altLang="zh-CN" sz="1600" b="0" i="1" dirty="0" smtClean="0">
                              <a:latin typeface="Cambria Math" panose="02040503050406030204" pitchFamily="18" charset="0"/>
                            </a:rPr>
                          </m:ctrlPr>
                        </m:sSubPr>
                        <m:e>
                          <m:r>
                            <a:rPr lang="en" altLang="zh-CN" sz="1600" i="1" dirty="0" smtClean="0">
                              <a:latin typeface="Cambria Math" panose="02040503050406030204" pitchFamily="18" charset="0"/>
                            </a:rPr>
                            <m:t>𝑏</m:t>
                          </m:r>
                        </m:e>
                        <m:sub>
                          <m:r>
                            <a:rPr lang="en" altLang="zh-CN" sz="1600" i="1" dirty="0" smtClean="0">
                              <a:latin typeface="Cambria Math" panose="02040503050406030204" pitchFamily="18" charset="0"/>
                            </a:rPr>
                            <m:t>𝑖</m:t>
                          </m:r>
                        </m:sub>
                      </m:sSub>
                    </m:oMath>
                  </a14:m>
                  <a:r>
                    <a:rPr lang="en" altLang="zh-CN" sz="1600" dirty="0"/>
                    <a:t>} </a:t>
                  </a:r>
                  <a:r>
                    <a:rPr lang="zh-CN" altLang="en-US" sz="1600" dirty="0"/>
                    <a:t>和 </a:t>
                  </a:r>
                  <a14:m>
                    <m:oMath xmlns:m="http://schemas.openxmlformats.org/officeDocument/2006/math">
                      <m:sSub>
                        <m:sSubPr>
                          <m:ctrlPr>
                            <a:rPr lang="en" altLang="zh-CN" sz="1600" i="1" dirty="0" smtClean="0">
                              <a:latin typeface="Cambria Math" panose="02040503050406030204" pitchFamily="18" charset="0"/>
                            </a:rPr>
                          </m:ctrlPr>
                        </m:sSubPr>
                        <m:e>
                          <m:r>
                            <a:rPr lang="en" altLang="zh-CN" sz="1600" i="1" dirty="0" smtClean="0">
                              <a:latin typeface="Cambria Math" panose="02040503050406030204" pitchFamily="18" charset="0"/>
                            </a:rPr>
                            <m:t>𝑉</m:t>
                          </m:r>
                        </m:e>
                        <m:sub>
                          <m:r>
                            <a:rPr lang="en" altLang="zh-CN" sz="1600" i="1" dirty="0" smtClean="0">
                              <a:latin typeface="Cambria Math" panose="02040503050406030204" pitchFamily="18" charset="0"/>
                            </a:rPr>
                            <m:t>𝑣</m:t>
                          </m:r>
                        </m:sub>
                      </m:sSub>
                    </m:oMath>
                  </a14:m>
                  <a:r>
                    <a:rPr lang="en" altLang="zh-CN" sz="1600" dirty="0"/>
                    <a:t> = {</a:t>
                  </a:r>
                  <a14:m>
                    <m:oMath xmlns:m="http://schemas.openxmlformats.org/officeDocument/2006/math">
                      <m:sSub>
                        <m:sSubPr>
                          <m:ctrlPr>
                            <a:rPr lang="en" altLang="zh-CN" sz="1600" i="1" dirty="0" smtClean="0">
                              <a:latin typeface="Cambria Math" panose="02040503050406030204" pitchFamily="18" charset="0"/>
                            </a:rPr>
                          </m:ctrlPr>
                        </m:sSubPr>
                        <m:e>
                          <m:r>
                            <a:rPr lang="en" altLang="zh-CN" sz="1600" i="1" dirty="0" smtClean="0">
                              <a:latin typeface="Cambria Math" panose="02040503050406030204" pitchFamily="18" charset="0"/>
                            </a:rPr>
                            <m:t>𝑏</m:t>
                          </m:r>
                        </m:e>
                        <m:sub>
                          <m:r>
                            <a:rPr lang="en" altLang="zh-CN" sz="1600" i="1" dirty="0" smtClean="0">
                              <a:latin typeface="Cambria Math" panose="02040503050406030204" pitchFamily="18" charset="0"/>
                            </a:rPr>
                            <m:t>𝑗</m:t>
                          </m:r>
                        </m:sub>
                      </m:sSub>
                    </m:oMath>
                  </a14:m>
                  <a:r>
                    <a:rPr lang="en" altLang="zh-CN" sz="1600" dirty="0"/>
                    <a:t>}</a:t>
                  </a:r>
                  <a:r>
                    <a:rPr lang="zh-CN" altLang="en" sz="1600" dirty="0"/>
                    <a:t>，</a:t>
                  </a:r>
                  <a:r>
                    <a:rPr lang="zh-CN" altLang="en-US" sz="1600" dirty="0"/>
                    <a:t>对应的投票决策为 </a:t>
                  </a:r>
                  <a14:m>
                    <m:oMath xmlns:m="http://schemas.openxmlformats.org/officeDocument/2006/math">
                      <m:r>
                        <a:rPr lang="en" altLang="zh-CN" sz="1600" i="1" dirty="0" smtClean="0">
                          <a:latin typeface="Cambria Math" panose="02040503050406030204" pitchFamily="18" charset="0"/>
                        </a:rPr>
                        <m:t>𝑐</m:t>
                      </m:r>
                      <m:r>
                        <a:rPr lang="en" altLang="zh-CN" sz="1600" i="1" dirty="0" smtClean="0">
                          <a:latin typeface="Cambria Math" panose="02040503050406030204" pitchFamily="18" charset="0"/>
                        </a:rPr>
                        <m:t>(</m:t>
                      </m:r>
                      <m:r>
                        <a:rPr lang="en" altLang="zh-CN" sz="1600" i="1" dirty="0" smtClean="0">
                          <a:latin typeface="Cambria Math" panose="02040503050406030204" pitchFamily="18" charset="0"/>
                        </a:rPr>
                        <m:t>𝑣</m:t>
                      </m:r>
                      <m:r>
                        <a:rPr lang="en" altLang="zh-CN" sz="1600" i="1" dirty="0" smtClean="0">
                          <a:latin typeface="Cambria Math" panose="02040503050406030204" pitchFamily="18" charset="0"/>
                        </a:rPr>
                        <m:t>, </m:t>
                      </m:r>
                      <m:sSub>
                        <m:sSubPr>
                          <m:ctrlPr>
                            <a:rPr lang="en-US" altLang="zh-CN" sz="1600" b="0" i="1" dirty="0" smtClean="0">
                              <a:latin typeface="Cambria Math" panose="02040503050406030204" pitchFamily="18" charset="0"/>
                            </a:rPr>
                          </m:ctrlPr>
                        </m:sSubPr>
                        <m:e>
                          <m:r>
                            <a:rPr lang="en" altLang="zh-CN" sz="1600" i="1" dirty="0" smtClean="0">
                              <a:latin typeface="Cambria Math" panose="02040503050406030204" pitchFamily="18" charset="0"/>
                            </a:rPr>
                            <m:t>𝑏</m:t>
                          </m:r>
                        </m:e>
                        <m:sub>
                          <m:r>
                            <a:rPr lang="en" altLang="zh-CN" sz="1600" i="1" dirty="0" smtClean="0">
                              <a:latin typeface="Cambria Math" panose="02040503050406030204" pitchFamily="18" charset="0"/>
                            </a:rPr>
                            <m:t>𝑖</m:t>
                          </m:r>
                        </m:sub>
                      </m:sSub>
                      <m:r>
                        <a:rPr lang="en" altLang="zh-CN" sz="1600" i="1" dirty="0" smtClean="0">
                          <a:latin typeface="Cambria Math" panose="02040503050406030204" pitchFamily="18" charset="0"/>
                        </a:rPr>
                        <m:t>)</m:t>
                      </m:r>
                    </m:oMath>
                  </a14:m>
                  <a:r>
                    <a:rPr lang="zh-CN" altLang="en" sz="1600" dirty="0"/>
                    <a:t>，</a:t>
                  </a:r>
                  <a:r>
                    <a:rPr lang="zh-CN" altLang="en-US" sz="1600" dirty="0"/>
                    <a:t>则二者间投票决策距离为</a:t>
                  </a:r>
                  <a:endParaRPr lang="en-US" altLang="zh-CN" sz="1600" dirty="0"/>
                </a:p>
                <a:p>
                  <a:pPr>
                    <a:lnSpc>
                      <a:spcPct val="150000"/>
                    </a:lnSpc>
                    <a:spcBef>
                      <a:spcPct val="0"/>
                    </a:spcBef>
                  </a:pPr>
                  <a:endParaRPr lang="en-US" altLang="zh-CN" sz="1600" dirty="0"/>
                </a:p>
                <a:p>
                  <a:pPr>
                    <a:lnSpc>
                      <a:spcPct val="150000"/>
                    </a:lnSpc>
                    <a:spcBef>
                      <a:spcPct val="0"/>
                    </a:spcBef>
                  </a:pPr>
                  <a:endParaRPr lang="en-US" altLang="zh-CN" sz="1600" dirty="0"/>
                </a:p>
                <a:p>
                  <a:pPr>
                    <a:lnSpc>
                      <a:spcPct val="150000"/>
                    </a:lnSpc>
                    <a:spcBef>
                      <a:spcPct val="0"/>
                    </a:spcBef>
                  </a:pPr>
                  <a:r>
                    <a:rPr lang="zh-CN" altLang="en-US" sz="1600" dirty="0"/>
                    <a:t>其中</a:t>
                  </a:r>
                  <a:endParaRPr lang="en-US" altLang="zh-CN" sz="1600" dirty="0"/>
                </a:p>
              </p:txBody>
            </p:sp>
          </mc:Choice>
          <mc:Fallback xmlns="">
            <p:sp>
              <p:nvSpPr>
                <p:cNvPr id="26" name="íṡḻïḋê">
                  <a:extLst>
                    <a:ext uri="{FF2B5EF4-FFF2-40B4-BE49-F238E27FC236}">
                      <a16:creationId xmlns:a16="http://schemas.microsoft.com/office/drawing/2014/main" id="{C39E293F-32AE-B046-8F89-270FC8E4126D}"/>
                    </a:ext>
                  </a:extLst>
                </p:cNvPr>
                <p:cNvSpPr>
                  <a:spLocks noRot="1" noChangeAspect="1" noMove="1" noResize="1" noEditPoints="1" noAdjustHandles="1" noChangeArrowheads="1" noChangeShapeType="1" noTextEdit="1"/>
                </p:cNvSpPr>
                <p:nvPr/>
              </p:nvSpPr>
              <p:spPr bwMode="auto">
                <a:xfrm>
                  <a:off x="670717" y="1784803"/>
                  <a:ext cx="7896337" cy="1429859"/>
                </a:xfrm>
                <a:prstGeom prst="rect">
                  <a:avLst/>
                </a:prstGeom>
                <a:blipFill>
                  <a:blip r:embed="rId4"/>
                  <a:stretch>
                    <a:fillRect l="-393"/>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27" name="îsḻîḋé">
              <a:extLst>
                <a:ext uri="{FF2B5EF4-FFF2-40B4-BE49-F238E27FC236}">
                  <a16:creationId xmlns:a16="http://schemas.microsoft.com/office/drawing/2014/main" id="{AF437614-8FA4-5943-9B13-D8AB6CF6E1FE}"/>
                </a:ext>
              </a:extLst>
            </p:cNvPr>
            <p:cNvSpPr txBox="1"/>
            <p:nvPr/>
          </p:nvSpPr>
          <p:spPr bwMode="auto">
            <a:xfrm>
              <a:off x="670718" y="1499277"/>
              <a:ext cx="4662222" cy="342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eaLnBrk="1" hangingPunct="1">
                <a:lnSpc>
                  <a:spcPct val="100000"/>
                </a:lnSpc>
                <a:spcBef>
                  <a:spcPct val="0"/>
                </a:spcBef>
              </a:pPr>
              <a:r>
                <a:rPr lang="zh-CN" altLang="en-US" sz="2000" b="1" dirty="0"/>
                <a:t>定义</a:t>
              </a:r>
              <a:endParaRPr lang="en-US" altLang="zh-CN" sz="2000" b="1" dirty="0"/>
            </a:p>
          </p:txBody>
        </p:sp>
      </p:grpSp>
      <p:pic>
        <p:nvPicPr>
          <p:cNvPr id="3" name="图片 2">
            <a:extLst>
              <a:ext uri="{FF2B5EF4-FFF2-40B4-BE49-F238E27FC236}">
                <a16:creationId xmlns:a16="http://schemas.microsoft.com/office/drawing/2014/main" id="{B5082980-CA8F-EDEF-C7EC-1ED1E1FE31D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01223" y="2221285"/>
            <a:ext cx="4189554" cy="869962"/>
          </a:xfrm>
          <a:prstGeom prst="rect">
            <a:avLst/>
          </a:prstGeom>
        </p:spPr>
      </p:pic>
      <p:pic>
        <p:nvPicPr>
          <p:cNvPr id="8" name="图片 7">
            <a:extLst>
              <a:ext uri="{FF2B5EF4-FFF2-40B4-BE49-F238E27FC236}">
                <a16:creationId xmlns:a16="http://schemas.microsoft.com/office/drawing/2014/main" id="{E91071ED-5809-CEEF-7C57-4902EB780C4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71829" y="3239129"/>
            <a:ext cx="6707142" cy="2331007"/>
          </a:xfrm>
          <a:prstGeom prst="rect">
            <a:avLst/>
          </a:prstGeom>
        </p:spPr>
      </p:pic>
      <p:sp>
        <p:nvSpPr>
          <p:cNvPr id="11" name="ïşḻiḋe">
            <a:extLst>
              <a:ext uri="{FF2B5EF4-FFF2-40B4-BE49-F238E27FC236}">
                <a16:creationId xmlns:a16="http://schemas.microsoft.com/office/drawing/2014/main" id="{C9C5AD89-52A4-CF87-90B2-A39523EBFE3F}"/>
              </a:ext>
            </a:extLst>
          </p:cNvPr>
          <p:cNvSpPr/>
          <p:nvPr/>
        </p:nvSpPr>
        <p:spPr bwMode="auto">
          <a:xfrm>
            <a:off x="1113075" y="5752587"/>
            <a:ext cx="9389369" cy="781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50000"/>
              </a:lnSpc>
            </a:pPr>
            <a:r>
              <a:rPr kumimoji="1" lang="zh-CN" altLang="en-US" sz="1400" dirty="0"/>
              <a:t>﻿</a:t>
            </a:r>
            <a:r>
              <a:rPr kumimoji="1" lang="zh-CN" altLang="en-US" sz="1600" dirty="0"/>
              <a:t>根据这一定义，我们认为投相同票的议员更相近。当投不同票时，若其中一人弃权票，我们认为这种决策也是相对友好的。而当一人投赞成票，另一人投反对时，则认为二者的关系较差。</a:t>
            </a:r>
          </a:p>
        </p:txBody>
      </p:sp>
      <p:cxnSp>
        <p:nvCxnSpPr>
          <p:cNvPr id="12" name="直接连接符 12">
            <a:extLst>
              <a:ext uri="{FF2B5EF4-FFF2-40B4-BE49-F238E27FC236}">
                <a16:creationId xmlns:a16="http://schemas.microsoft.com/office/drawing/2014/main" id="{58D53548-37F8-FF8D-13C3-D44DC592B0EA}"/>
              </a:ext>
            </a:extLst>
          </p:cNvPr>
          <p:cNvCxnSpPr>
            <a:cxnSpLocks/>
          </p:cNvCxnSpPr>
          <p:nvPr/>
        </p:nvCxnSpPr>
        <p:spPr>
          <a:xfrm>
            <a:off x="1215670" y="5655066"/>
            <a:ext cx="9122559"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2FB12202-6CC4-DC79-2A9B-92FEE1748F6C}"/>
              </a:ext>
            </a:extLst>
          </p:cNvPr>
          <p:cNvCxnSpPr>
            <a:cxnSpLocks/>
          </p:cNvCxnSpPr>
          <p:nvPr/>
        </p:nvCxnSpPr>
        <p:spPr>
          <a:xfrm>
            <a:off x="1215670" y="6631885"/>
            <a:ext cx="9122559"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30756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5DD3DB80-B894-403A-B48E-6FDC1A72010E}" type="slidenum">
              <a:rPr lang="zh-CN" altLang="en-US" smtClean="0"/>
              <a:t>13</a:t>
            </a:fld>
            <a:endParaRPr lang="zh-CN" altLang="en-US"/>
          </a:p>
        </p:txBody>
      </p:sp>
      <p:pic>
        <p:nvPicPr>
          <p:cNvPr id="6" name="图片 5" descr="C:\Users\xin\Desktop\中科大.png中科大"/>
          <p:cNvPicPr>
            <a:picLocks noChangeAspect="1"/>
          </p:cNvPicPr>
          <p:nvPr/>
        </p:nvPicPr>
        <p:blipFill>
          <a:blip r:embed="rId3"/>
          <a:srcRect/>
          <a:stretch>
            <a:fillRect/>
          </a:stretch>
        </p:blipFill>
        <p:spPr>
          <a:xfrm>
            <a:off x="10857865" y="252730"/>
            <a:ext cx="878840" cy="879475"/>
          </a:xfrm>
          <a:prstGeom prst="rect">
            <a:avLst/>
          </a:prstGeom>
        </p:spPr>
      </p:pic>
      <p:sp>
        <p:nvSpPr>
          <p:cNvPr id="223" name="标题 1">
            <a:extLst>
              <a:ext uri="{FF2B5EF4-FFF2-40B4-BE49-F238E27FC236}">
                <a16:creationId xmlns:a16="http://schemas.microsoft.com/office/drawing/2014/main" id="{315BE521-F994-AE49-8AD8-ABA4A9375EED}"/>
              </a:ext>
            </a:extLst>
          </p:cNvPr>
          <p:cNvSpPr>
            <a:spLocks noGrp="1"/>
          </p:cNvSpPr>
          <p:nvPr>
            <p:ph type="title"/>
          </p:nvPr>
        </p:nvSpPr>
        <p:spPr>
          <a:xfrm>
            <a:off x="669924" y="1"/>
            <a:ext cx="10850563" cy="1028699"/>
          </a:xfrm>
        </p:spPr>
        <p:txBody>
          <a:bodyPr/>
          <a:lstStyle/>
          <a:p>
            <a:r>
              <a:rPr lang="en-US" altLang="zh-CN" dirty="0"/>
              <a:t>02</a:t>
            </a:r>
            <a:r>
              <a:rPr lang="zh-CN" altLang="en-US" dirty="0"/>
              <a:t>   社交网络可视化分析 </a:t>
            </a:r>
            <a:r>
              <a:rPr lang="en-US" altLang="zh-CN" dirty="0"/>
              <a:t>–</a:t>
            </a:r>
            <a:r>
              <a:rPr lang="zh-CN" altLang="en-US" dirty="0"/>
              <a:t> 参议院</a:t>
            </a:r>
          </a:p>
        </p:txBody>
      </p:sp>
      <p:grpSp>
        <p:nvGrpSpPr>
          <p:cNvPr id="12" name="组合 11">
            <a:extLst>
              <a:ext uri="{FF2B5EF4-FFF2-40B4-BE49-F238E27FC236}">
                <a16:creationId xmlns:a16="http://schemas.microsoft.com/office/drawing/2014/main" id="{399733D9-0024-054B-9DAF-F9A9E0CB0D7B}"/>
              </a:ext>
            </a:extLst>
          </p:cNvPr>
          <p:cNvGrpSpPr/>
          <p:nvPr/>
        </p:nvGrpSpPr>
        <p:grpSpPr>
          <a:xfrm>
            <a:off x="1448951" y="1348272"/>
            <a:ext cx="9292507" cy="4161455"/>
            <a:chOff x="1282024" y="1246622"/>
            <a:chExt cx="9292507" cy="4161455"/>
          </a:xfrm>
        </p:grpSpPr>
        <p:pic>
          <p:nvPicPr>
            <p:cNvPr id="9" name="图片 8">
              <a:extLst>
                <a:ext uri="{FF2B5EF4-FFF2-40B4-BE49-F238E27FC236}">
                  <a16:creationId xmlns:a16="http://schemas.microsoft.com/office/drawing/2014/main" id="{BE63FB56-DE2E-9243-98C3-DA7CFABDE7E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82024" y="1246622"/>
              <a:ext cx="4127009" cy="4127009"/>
            </a:xfrm>
            <a:prstGeom prst="rect">
              <a:avLst/>
            </a:prstGeom>
          </p:spPr>
        </p:pic>
        <p:pic>
          <p:nvPicPr>
            <p:cNvPr id="11" name="图片 10">
              <a:extLst>
                <a:ext uri="{FF2B5EF4-FFF2-40B4-BE49-F238E27FC236}">
                  <a16:creationId xmlns:a16="http://schemas.microsoft.com/office/drawing/2014/main" id="{771638DD-213C-B94C-ABE7-DD507A82D57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48931" y="1282477"/>
              <a:ext cx="4125600" cy="4125600"/>
            </a:xfrm>
            <a:prstGeom prst="rect">
              <a:avLst/>
            </a:prstGeom>
          </p:spPr>
        </p:pic>
      </p:grpSp>
      <p:sp>
        <p:nvSpPr>
          <p:cNvPr id="224" name="îšlîḑe">
            <a:extLst>
              <a:ext uri="{FF2B5EF4-FFF2-40B4-BE49-F238E27FC236}">
                <a16:creationId xmlns:a16="http://schemas.microsoft.com/office/drawing/2014/main" id="{9BE7AEFA-6AA2-AC45-94F1-6127F1865B70}"/>
              </a:ext>
            </a:extLst>
          </p:cNvPr>
          <p:cNvSpPr/>
          <p:nvPr/>
        </p:nvSpPr>
        <p:spPr>
          <a:xfrm>
            <a:off x="1794597" y="5509727"/>
            <a:ext cx="3435716" cy="415562"/>
          </a:xfrm>
          <a:prstGeom prst="roundRect">
            <a:avLst>
              <a:gd name="adj" fmla="val 11836"/>
            </a:avLst>
          </a:prstGeom>
          <a:pattFill prst="ltUpDiag">
            <a:fgClr>
              <a:schemeClr val="accent1">
                <a:lumMod val="20000"/>
                <a:lumOff val="80000"/>
              </a:schemeClr>
            </a:fgClr>
            <a:bgClr>
              <a:schemeClr val="bg1"/>
            </a:bgClr>
          </a:pattFill>
          <a:ln>
            <a:solidFill>
              <a:schemeClr val="accent1">
                <a:shade val="50000"/>
                <a:alpha val="21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a:bodyPr>
          <a:lstStyle/>
          <a:p>
            <a:pPr algn="ctr"/>
            <a:r>
              <a:rPr kumimoji="1" lang="zh-CN" altLang="en-US" sz="1400" b="1" dirty="0">
                <a:solidFill>
                  <a:schemeClr val="tx1"/>
                </a:solidFill>
              </a:rPr>
              <a:t>第</a:t>
            </a:r>
            <a:r>
              <a:rPr kumimoji="1" lang="en-US" altLang="zh-CN" sz="1400" b="1" dirty="0">
                <a:solidFill>
                  <a:schemeClr val="tx1"/>
                </a:solidFill>
              </a:rPr>
              <a:t>102</a:t>
            </a:r>
            <a:r>
              <a:rPr kumimoji="1" lang="zh-CN" altLang="en-US" sz="1400" b="1" dirty="0">
                <a:solidFill>
                  <a:schemeClr val="tx1"/>
                </a:solidFill>
              </a:rPr>
              <a:t>届国会参议员关系图（按党派排序）</a:t>
            </a:r>
          </a:p>
        </p:txBody>
      </p:sp>
      <p:sp>
        <p:nvSpPr>
          <p:cNvPr id="225" name="îšlîḑe">
            <a:extLst>
              <a:ext uri="{FF2B5EF4-FFF2-40B4-BE49-F238E27FC236}">
                <a16:creationId xmlns:a16="http://schemas.microsoft.com/office/drawing/2014/main" id="{1717017F-811F-1540-9C03-D335C9A29B67}"/>
              </a:ext>
            </a:extLst>
          </p:cNvPr>
          <p:cNvSpPr/>
          <p:nvPr/>
        </p:nvSpPr>
        <p:spPr>
          <a:xfrm>
            <a:off x="6961689" y="5509727"/>
            <a:ext cx="3435716" cy="415562"/>
          </a:xfrm>
          <a:prstGeom prst="roundRect">
            <a:avLst>
              <a:gd name="adj" fmla="val 11836"/>
            </a:avLst>
          </a:prstGeom>
          <a:pattFill prst="ltUpDiag">
            <a:fgClr>
              <a:schemeClr val="accent1">
                <a:lumMod val="20000"/>
                <a:lumOff val="80000"/>
              </a:schemeClr>
            </a:fgClr>
            <a:bgClr>
              <a:schemeClr val="bg1"/>
            </a:bgClr>
          </a:pattFill>
          <a:ln>
            <a:solidFill>
              <a:schemeClr val="accent1">
                <a:shade val="50000"/>
                <a:alpha val="21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a:bodyPr>
          <a:lstStyle/>
          <a:p>
            <a:pPr algn="ctr"/>
            <a:r>
              <a:rPr kumimoji="1" lang="zh-CN" altLang="en-US" sz="1400" b="1" dirty="0">
                <a:solidFill>
                  <a:schemeClr val="tx1"/>
                </a:solidFill>
              </a:rPr>
              <a:t>第</a:t>
            </a:r>
            <a:r>
              <a:rPr kumimoji="1" lang="en-US" altLang="zh-CN" sz="1400" b="1" dirty="0">
                <a:solidFill>
                  <a:schemeClr val="tx1"/>
                </a:solidFill>
              </a:rPr>
              <a:t>102</a:t>
            </a:r>
            <a:r>
              <a:rPr kumimoji="1" lang="zh-CN" altLang="en-US" sz="1400" b="1" dirty="0">
                <a:solidFill>
                  <a:schemeClr val="tx1"/>
                </a:solidFill>
              </a:rPr>
              <a:t>届国会参议员关系图（按州排序）</a:t>
            </a:r>
          </a:p>
        </p:txBody>
      </p:sp>
      <p:grpSp>
        <p:nvGrpSpPr>
          <p:cNvPr id="226" name="组合 225">
            <a:extLst>
              <a:ext uri="{FF2B5EF4-FFF2-40B4-BE49-F238E27FC236}">
                <a16:creationId xmlns:a16="http://schemas.microsoft.com/office/drawing/2014/main" id="{D3F1BBBC-9F8D-0E48-BEBE-A522C69133E6}"/>
              </a:ext>
            </a:extLst>
          </p:cNvPr>
          <p:cNvGrpSpPr/>
          <p:nvPr/>
        </p:nvGrpSpPr>
        <p:grpSpPr>
          <a:xfrm>
            <a:off x="3818733" y="6240463"/>
            <a:ext cx="1145154" cy="415562"/>
            <a:chOff x="7400132" y="1301129"/>
            <a:chExt cx="1145154" cy="415562"/>
          </a:xfrm>
        </p:grpSpPr>
        <p:sp>
          <p:nvSpPr>
            <p:cNvPr id="227" name="ïsļíďê">
              <a:extLst>
                <a:ext uri="{FF2B5EF4-FFF2-40B4-BE49-F238E27FC236}">
                  <a16:creationId xmlns:a16="http://schemas.microsoft.com/office/drawing/2014/main" id="{E6B81147-0B9B-104B-9902-977740AF07BE}"/>
                </a:ext>
              </a:extLst>
            </p:cNvPr>
            <p:cNvSpPr/>
            <p:nvPr/>
          </p:nvSpPr>
          <p:spPr>
            <a:xfrm>
              <a:off x="7400132" y="1419728"/>
              <a:ext cx="270000" cy="270000"/>
            </a:xfrm>
            <a:prstGeom prst="ellipse">
              <a:avLst/>
            </a:prstGeom>
            <a:solidFill>
              <a:srgbClr val="0000FF"/>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lIns="90000" tIns="46800" rIns="90000" bIns="46800" rtlCol="0" anchor="ctr">
              <a:no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zh-CN" altLang="en-US" dirty="0">
                <a:latin typeface="Impact" panose="020B0806030902050204" pitchFamily="34" charset="0"/>
              </a:endParaRPr>
            </a:p>
          </p:txBody>
        </p:sp>
        <p:sp>
          <p:nvSpPr>
            <p:cNvPr id="229" name="ïṣ1ïḋe">
              <a:extLst>
                <a:ext uri="{FF2B5EF4-FFF2-40B4-BE49-F238E27FC236}">
                  <a16:creationId xmlns:a16="http://schemas.microsoft.com/office/drawing/2014/main" id="{96153276-3E36-3E4F-AACD-9A250A60B5AB}"/>
                </a:ext>
              </a:extLst>
            </p:cNvPr>
            <p:cNvSpPr/>
            <p:nvPr/>
          </p:nvSpPr>
          <p:spPr bwMode="auto">
            <a:xfrm>
              <a:off x="7670132" y="1301129"/>
              <a:ext cx="875154" cy="415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rIns="90000" anchor="ctr" anchorCtr="1">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60000"/>
                </a:lnSpc>
              </a:pPr>
              <a:r>
                <a:rPr lang="zh-CN" altLang="en-US" sz="1400" dirty="0"/>
                <a:t>民主党</a:t>
              </a:r>
              <a:endParaRPr lang="en-US" altLang="zh-CN" sz="1400" dirty="0"/>
            </a:p>
          </p:txBody>
        </p:sp>
      </p:grpSp>
      <p:grpSp>
        <p:nvGrpSpPr>
          <p:cNvPr id="231" name="组合 230">
            <a:extLst>
              <a:ext uri="{FF2B5EF4-FFF2-40B4-BE49-F238E27FC236}">
                <a16:creationId xmlns:a16="http://schemas.microsoft.com/office/drawing/2014/main" id="{3AFADB39-21B3-9E48-94F7-52BE23C22C99}"/>
              </a:ext>
            </a:extLst>
          </p:cNvPr>
          <p:cNvGrpSpPr/>
          <p:nvPr/>
        </p:nvGrpSpPr>
        <p:grpSpPr>
          <a:xfrm>
            <a:off x="5233887" y="6249774"/>
            <a:ext cx="1145154" cy="415562"/>
            <a:chOff x="7400132" y="1301129"/>
            <a:chExt cx="1145154" cy="415562"/>
          </a:xfrm>
        </p:grpSpPr>
        <p:sp>
          <p:nvSpPr>
            <p:cNvPr id="232" name="ïsļíďê">
              <a:extLst>
                <a:ext uri="{FF2B5EF4-FFF2-40B4-BE49-F238E27FC236}">
                  <a16:creationId xmlns:a16="http://schemas.microsoft.com/office/drawing/2014/main" id="{23B3CDB0-C920-114D-9F27-6F2F47F29AE2}"/>
                </a:ext>
              </a:extLst>
            </p:cNvPr>
            <p:cNvSpPr/>
            <p:nvPr/>
          </p:nvSpPr>
          <p:spPr>
            <a:xfrm>
              <a:off x="7400132" y="1419728"/>
              <a:ext cx="270000" cy="270000"/>
            </a:xfrm>
            <a:prstGeom prst="ellipse">
              <a:avLst/>
            </a:prstGeom>
            <a:solidFill>
              <a:srgbClr val="FF000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lIns="90000" tIns="46800" rIns="90000" bIns="46800" rtlCol="0" anchor="ctr">
              <a:no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zh-CN" altLang="en-US" dirty="0">
                <a:latin typeface="Impact" panose="020B0806030902050204" pitchFamily="34" charset="0"/>
              </a:endParaRPr>
            </a:p>
          </p:txBody>
        </p:sp>
        <p:sp>
          <p:nvSpPr>
            <p:cNvPr id="233" name="ïṣ1ïḋe">
              <a:extLst>
                <a:ext uri="{FF2B5EF4-FFF2-40B4-BE49-F238E27FC236}">
                  <a16:creationId xmlns:a16="http://schemas.microsoft.com/office/drawing/2014/main" id="{59573033-8477-F541-A47A-AEA31B98D047}"/>
                </a:ext>
              </a:extLst>
            </p:cNvPr>
            <p:cNvSpPr/>
            <p:nvPr/>
          </p:nvSpPr>
          <p:spPr bwMode="auto">
            <a:xfrm>
              <a:off x="7670132" y="1301129"/>
              <a:ext cx="875154" cy="415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rIns="90000" anchor="ctr" anchorCtr="1">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60000"/>
                </a:lnSpc>
              </a:pPr>
              <a:r>
                <a:rPr lang="zh-CN" altLang="en-US" sz="1400" dirty="0"/>
                <a:t>共和党</a:t>
              </a:r>
              <a:endParaRPr lang="en-US" altLang="zh-CN" sz="1400" dirty="0"/>
            </a:p>
          </p:txBody>
        </p:sp>
      </p:grpSp>
      <p:grpSp>
        <p:nvGrpSpPr>
          <p:cNvPr id="234" name="组合 233">
            <a:extLst>
              <a:ext uri="{FF2B5EF4-FFF2-40B4-BE49-F238E27FC236}">
                <a16:creationId xmlns:a16="http://schemas.microsoft.com/office/drawing/2014/main" id="{F8EE6591-62AB-824D-AB7F-3CBADAE671FD}"/>
              </a:ext>
            </a:extLst>
          </p:cNvPr>
          <p:cNvGrpSpPr/>
          <p:nvPr/>
        </p:nvGrpSpPr>
        <p:grpSpPr>
          <a:xfrm>
            <a:off x="6463960" y="6240463"/>
            <a:ext cx="1885383" cy="415562"/>
            <a:chOff x="7400132" y="1301129"/>
            <a:chExt cx="1885383" cy="415562"/>
          </a:xfrm>
        </p:grpSpPr>
        <p:sp>
          <p:nvSpPr>
            <p:cNvPr id="235" name="ïsļíďê">
              <a:extLst>
                <a:ext uri="{FF2B5EF4-FFF2-40B4-BE49-F238E27FC236}">
                  <a16:creationId xmlns:a16="http://schemas.microsoft.com/office/drawing/2014/main" id="{4E8057EF-8519-5942-BFA5-8B3A5128DDBE}"/>
                </a:ext>
              </a:extLst>
            </p:cNvPr>
            <p:cNvSpPr/>
            <p:nvPr/>
          </p:nvSpPr>
          <p:spPr>
            <a:xfrm>
              <a:off x="7400132" y="1419728"/>
              <a:ext cx="270000" cy="270000"/>
            </a:xfrm>
            <a:prstGeom prst="ellipse">
              <a:avLst/>
            </a:prstGeom>
            <a:solidFill>
              <a:srgbClr val="BEBEBE"/>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lIns="90000" tIns="46800" rIns="90000" bIns="46800" rtlCol="0" anchor="ctr">
              <a:no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zh-CN" altLang="en-US" dirty="0">
                <a:latin typeface="Impact" panose="020B0806030902050204" pitchFamily="34" charset="0"/>
              </a:endParaRPr>
            </a:p>
          </p:txBody>
        </p:sp>
        <p:sp>
          <p:nvSpPr>
            <p:cNvPr id="236" name="ïṣ1ïḋe">
              <a:extLst>
                <a:ext uri="{FF2B5EF4-FFF2-40B4-BE49-F238E27FC236}">
                  <a16:creationId xmlns:a16="http://schemas.microsoft.com/office/drawing/2014/main" id="{E315AD9F-67AC-E846-8A2A-92342901FDCE}"/>
                </a:ext>
              </a:extLst>
            </p:cNvPr>
            <p:cNvSpPr/>
            <p:nvPr/>
          </p:nvSpPr>
          <p:spPr bwMode="auto">
            <a:xfrm>
              <a:off x="7670132" y="1301129"/>
              <a:ext cx="1615383" cy="415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rIns="90000" anchor="ctr" anchorCtr="1">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60000"/>
                </a:lnSpc>
              </a:pPr>
              <a:r>
                <a:rPr lang="zh-CN" altLang="en-US" sz="1400" dirty="0"/>
                <a:t>其他党派和无党派</a:t>
              </a:r>
              <a:endParaRPr lang="en-US" altLang="zh-CN" sz="1400" dirty="0"/>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5DD3DB80-B894-403A-B48E-6FDC1A72010E}" type="slidenum">
              <a:rPr lang="zh-CN" altLang="en-US" smtClean="0"/>
              <a:t>14</a:t>
            </a:fld>
            <a:endParaRPr lang="zh-CN" altLang="en-US"/>
          </a:p>
        </p:txBody>
      </p:sp>
      <p:pic>
        <p:nvPicPr>
          <p:cNvPr id="6" name="图片 5" descr="C:\Users\xin\Desktop\中科大.png中科大"/>
          <p:cNvPicPr>
            <a:picLocks noChangeAspect="1"/>
          </p:cNvPicPr>
          <p:nvPr/>
        </p:nvPicPr>
        <p:blipFill>
          <a:blip r:embed="rId3"/>
          <a:srcRect/>
          <a:stretch>
            <a:fillRect/>
          </a:stretch>
        </p:blipFill>
        <p:spPr>
          <a:xfrm>
            <a:off x="10857865" y="252730"/>
            <a:ext cx="878840" cy="879475"/>
          </a:xfrm>
          <a:prstGeom prst="rect">
            <a:avLst/>
          </a:prstGeom>
        </p:spPr>
      </p:pic>
      <p:sp>
        <p:nvSpPr>
          <p:cNvPr id="223" name="标题 1">
            <a:extLst>
              <a:ext uri="{FF2B5EF4-FFF2-40B4-BE49-F238E27FC236}">
                <a16:creationId xmlns:a16="http://schemas.microsoft.com/office/drawing/2014/main" id="{315BE521-F994-AE49-8AD8-ABA4A9375EED}"/>
              </a:ext>
            </a:extLst>
          </p:cNvPr>
          <p:cNvSpPr>
            <a:spLocks noGrp="1"/>
          </p:cNvSpPr>
          <p:nvPr>
            <p:ph type="title"/>
          </p:nvPr>
        </p:nvSpPr>
        <p:spPr>
          <a:xfrm>
            <a:off x="669924" y="1"/>
            <a:ext cx="10850563" cy="1028699"/>
          </a:xfrm>
        </p:spPr>
        <p:txBody>
          <a:bodyPr/>
          <a:lstStyle/>
          <a:p>
            <a:r>
              <a:rPr lang="en-US" altLang="zh-CN" dirty="0"/>
              <a:t>02</a:t>
            </a:r>
            <a:r>
              <a:rPr lang="zh-CN" altLang="en-US" dirty="0"/>
              <a:t>   社交网络可视化分析 </a:t>
            </a:r>
            <a:r>
              <a:rPr lang="en-US" altLang="zh-CN" dirty="0"/>
              <a:t>–</a:t>
            </a:r>
            <a:r>
              <a:rPr lang="zh-CN" altLang="en-US" dirty="0"/>
              <a:t> 参议院</a:t>
            </a:r>
          </a:p>
        </p:txBody>
      </p:sp>
      <p:grpSp>
        <p:nvGrpSpPr>
          <p:cNvPr id="8" name="组合 7">
            <a:extLst>
              <a:ext uri="{FF2B5EF4-FFF2-40B4-BE49-F238E27FC236}">
                <a16:creationId xmlns:a16="http://schemas.microsoft.com/office/drawing/2014/main" id="{568B0873-9085-B546-BE23-99D27D220081}"/>
              </a:ext>
            </a:extLst>
          </p:cNvPr>
          <p:cNvGrpSpPr/>
          <p:nvPr/>
        </p:nvGrpSpPr>
        <p:grpSpPr>
          <a:xfrm>
            <a:off x="7291188" y="82496"/>
            <a:ext cx="3482220" cy="6495460"/>
            <a:chOff x="7503325" y="461420"/>
            <a:chExt cx="3163449" cy="6084304"/>
          </a:xfrm>
        </p:grpSpPr>
        <p:grpSp>
          <p:nvGrpSpPr>
            <p:cNvPr id="7" name="组合 6">
              <a:extLst>
                <a:ext uri="{FF2B5EF4-FFF2-40B4-BE49-F238E27FC236}">
                  <a16:creationId xmlns:a16="http://schemas.microsoft.com/office/drawing/2014/main" id="{F6434735-3E46-5D4F-AA65-21B7F533831C}"/>
                </a:ext>
              </a:extLst>
            </p:cNvPr>
            <p:cNvGrpSpPr/>
            <p:nvPr/>
          </p:nvGrpSpPr>
          <p:grpSpPr>
            <a:xfrm>
              <a:off x="7503325" y="461420"/>
              <a:ext cx="3017083" cy="3004275"/>
              <a:chOff x="5556868" y="1007125"/>
              <a:chExt cx="3017083" cy="3004275"/>
            </a:xfrm>
          </p:grpSpPr>
          <p:pic>
            <p:nvPicPr>
              <p:cNvPr id="9" name="图片 8">
                <a:extLst>
                  <a:ext uri="{FF2B5EF4-FFF2-40B4-BE49-F238E27FC236}">
                    <a16:creationId xmlns:a16="http://schemas.microsoft.com/office/drawing/2014/main" id="{BE63FB56-DE2E-9243-98C3-DA7CFABDE7E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03235" y="1007125"/>
                <a:ext cx="2724348" cy="2708897"/>
              </a:xfrm>
              <a:prstGeom prst="rect">
                <a:avLst/>
              </a:prstGeom>
            </p:spPr>
          </p:pic>
          <p:sp>
            <p:nvSpPr>
              <p:cNvPr id="224" name="îšlîḑe">
                <a:extLst>
                  <a:ext uri="{FF2B5EF4-FFF2-40B4-BE49-F238E27FC236}">
                    <a16:creationId xmlns:a16="http://schemas.microsoft.com/office/drawing/2014/main" id="{9BE7AEFA-6AA2-AC45-94F1-6127F1865B70}"/>
                  </a:ext>
                </a:extLst>
              </p:cNvPr>
              <p:cNvSpPr/>
              <p:nvPr/>
            </p:nvSpPr>
            <p:spPr>
              <a:xfrm>
                <a:off x="5556868" y="3738632"/>
                <a:ext cx="3017083" cy="272768"/>
              </a:xfrm>
              <a:prstGeom prst="roundRect">
                <a:avLst>
                  <a:gd name="adj" fmla="val 11836"/>
                </a:avLst>
              </a:prstGeom>
              <a:pattFill prst="ltUpDiag">
                <a:fgClr>
                  <a:schemeClr val="accent1">
                    <a:lumMod val="20000"/>
                    <a:lumOff val="80000"/>
                  </a:schemeClr>
                </a:fgClr>
                <a:bgClr>
                  <a:schemeClr val="bg1"/>
                </a:bgClr>
              </a:pattFill>
              <a:ln>
                <a:solidFill>
                  <a:schemeClr val="accent1">
                    <a:shade val="50000"/>
                    <a:alpha val="21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fontScale="92500" lnSpcReduction="10000"/>
              </a:bodyPr>
              <a:lstStyle/>
              <a:p>
                <a:pPr algn="ctr"/>
                <a:r>
                  <a:rPr kumimoji="1" lang="zh-CN" altLang="en-US" sz="1400" b="1" dirty="0">
                    <a:solidFill>
                      <a:schemeClr val="tx1"/>
                    </a:solidFill>
                  </a:rPr>
                  <a:t>第</a:t>
                </a:r>
                <a:r>
                  <a:rPr kumimoji="1" lang="en-US" altLang="zh-CN" sz="1400" b="1" dirty="0">
                    <a:solidFill>
                      <a:schemeClr val="tx1"/>
                    </a:solidFill>
                  </a:rPr>
                  <a:t>102</a:t>
                </a:r>
                <a:r>
                  <a:rPr kumimoji="1" lang="zh-CN" altLang="en-US" sz="1400" b="1" dirty="0">
                    <a:solidFill>
                      <a:schemeClr val="tx1"/>
                    </a:solidFill>
                  </a:rPr>
                  <a:t>届国会参议员关系图（按党派排序）</a:t>
                </a:r>
              </a:p>
            </p:txBody>
          </p:sp>
        </p:grpSp>
        <p:grpSp>
          <p:nvGrpSpPr>
            <p:cNvPr id="5" name="组合 4">
              <a:extLst>
                <a:ext uri="{FF2B5EF4-FFF2-40B4-BE49-F238E27FC236}">
                  <a16:creationId xmlns:a16="http://schemas.microsoft.com/office/drawing/2014/main" id="{184B010E-26DC-844A-A81B-D816E048F22C}"/>
                </a:ext>
              </a:extLst>
            </p:cNvPr>
            <p:cNvGrpSpPr/>
            <p:nvPr/>
          </p:nvGrpSpPr>
          <p:grpSpPr>
            <a:xfrm>
              <a:off x="7649692" y="3564984"/>
              <a:ext cx="3017082" cy="2980740"/>
              <a:chOff x="9037543" y="1030660"/>
              <a:chExt cx="3017082" cy="2980740"/>
            </a:xfrm>
          </p:grpSpPr>
          <p:pic>
            <p:nvPicPr>
              <p:cNvPr id="11" name="图片 10">
                <a:extLst>
                  <a:ext uri="{FF2B5EF4-FFF2-40B4-BE49-F238E27FC236}">
                    <a16:creationId xmlns:a16="http://schemas.microsoft.com/office/drawing/2014/main" id="{771638DD-213C-B94C-ABE7-DD507A82D57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14048" y="1030660"/>
                <a:ext cx="2723418" cy="2707972"/>
              </a:xfrm>
              <a:prstGeom prst="rect">
                <a:avLst/>
              </a:prstGeom>
            </p:spPr>
          </p:pic>
          <p:sp>
            <p:nvSpPr>
              <p:cNvPr id="225" name="îšlîḑe">
                <a:extLst>
                  <a:ext uri="{FF2B5EF4-FFF2-40B4-BE49-F238E27FC236}">
                    <a16:creationId xmlns:a16="http://schemas.microsoft.com/office/drawing/2014/main" id="{1717017F-811F-1540-9C03-D335C9A29B67}"/>
                  </a:ext>
                </a:extLst>
              </p:cNvPr>
              <p:cNvSpPr/>
              <p:nvPr/>
            </p:nvSpPr>
            <p:spPr>
              <a:xfrm>
                <a:off x="9037543" y="3738632"/>
                <a:ext cx="3017082" cy="272768"/>
              </a:xfrm>
              <a:prstGeom prst="roundRect">
                <a:avLst>
                  <a:gd name="adj" fmla="val 11836"/>
                </a:avLst>
              </a:prstGeom>
              <a:pattFill prst="ltUpDiag">
                <a:fgClr>
                  <a:schemeClr val="accent1">
                    <a:lumMod val="20000"/>
                    <a:lumOff val="80000"/>
                  </a:schemeClr>
                </a:fgClr>
                <a:bgClr>
                  <a:schemeClr val="bg1"/>
                </a:bgClr>
              </a:pattFill>
              <a:ln>
                <a:solidFill>
                  <a:schemeClr val="accent1">
                    <a:shade val="50000"/>
                    <a:alpha val="21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fontScale="92500" lnSpcReduction="10000"/>
              </a:bodyPr>
              <a:lstStyle/>
              <a:p>
                <a:pPr algn="ctr"/>
                <a:r>
                  <a:rPr kumimoji="1" lang="zh-CN" altLang="en-US" sz="1400" b="1" dirty="0">
                    <a:solidFill>
                      <a:schemeClr val="tx1"/>
                    </a:solidFill>
                  </a:rPr>
                  <a:t>第</a:t>
                </a:r>
                <a:r>
                  <a:rPr kumimoji="1" lang="en-US" altLang="zh-CN" sz="1400" b="1" dirty="0">
                    <a:solidFill>
                      <a:schemeClr val="tx1"/>
                    </a:solidFill>
                  </a:rPr>
                  <a:t>102</a:t>
                </a:r>
                <a:r>
                  <a:rPr kumimoji="1" lang="zh-CN" altLang="en-US" sz="1400" b="1" dirty="0">
                    <a:solidFill>
                      <a:schemeClr val="tx1"/>
                    </a:solidFill>
                  </a:rPr>
                  <a:t>届国会参议员关系图（按州排序）</a:t>
                </a:r>
              </a:p>
            </p:txBody>
          </p:sp>
        </p:grpSp>
      </p:grpSp>
      <p:grpSp>
        <p:nvGrpSpPr>
          <p:cNvPr id="46" name="组合 45">
            <a:extLst>
              <a:ext uri="{FF2B5EF4-FFF2-40B4-BE49-F238E27FC236}">
                <a16:creationId xmlns:a16="http://schemas.microsoft.com/office/drawing/2014/main" id="{17036E2F-DA0E-6948-95CE-EB47AD1A4277}"/>
              </a:ext>
            </a:extLst>
          </p:cNvPr>
          <p:cNvGrpSpPr/>
          <p:nvPr/>
        </p:nvGrpSpPr>
        <p:grpSpPr>
          <a:xfrm>
            <a:off x="1372062" y="2317829"/>
            <a:ext cx="5413404" cy="3491514"/>
            <a:chOff x="7136175" y="2340608"/>
            <a:chExt cx="5413404" cy="3491514"/>
          </a:xfrm>
        </p:grpSpPr>
        <p:sp>
          <p:nvSpPr>
            <p:cNvPr id="48" name="ïŝļiďé">
              <a:extLst>
                <a:ext uri="{FF2B5EF4-FFF2-40B4-BE49-F238E27FC236}">
                  <a16:creationId xmlns:a16="http://schemas.microsoft.com/office/drawing/2014/main" id="{C5092B5C-C265-D64D-B045-EB371705629C}"/>
                </a:ext>
              </a:extLst>
            </p:cNvPr>
            <p:cNvSpPr/>
            <p:nvPr/>
          </p:nvSpPr>
          <p:spPr bwMode="auto">
            <a:xfrm>
              <a:off x="7136175" y="5052733"/>
              <a:ext cx="350189" cy="348918"/>
            </a:xfrm>
            <a:custGeom>
              <a:avLst/>
              <a:gdLst>
                <a:gd name="connsiteX0" fmla="*/ 307755 w 350189"/>
                <a:gd name="connsiteY0" fmla="*/ 193784 h 348918"/>
                <a:gd name="connsiteX1" fmla="*/ 323614 w 350189"/>
                <a:gd name="connsiteY1" fmla="*/ 202785 h 348918"/>
                <a:gd name="connsiteX2" fmla="*/ 326615 w 350189"/>
                <a:gd name="connsiteY2" fmla="*/ 213929 h 348918"/>
                <a:gd name="connsiteX3" fmla="*/ 315470 w 350189"/>
                <a:gd name="connsiteY3" fmla="*/ 216929 h 348918"/>
                <a:gd name="connsiteX4" fmla="*/ 299611 w 350189"/>
                <a:gd name="connsiteY4" fmla="*/ 207928 h 348918"/>
                <a:gd name="connsiteX5" fmla="*/ 296611 w 350189"/>
                <a:gd name="connsiteY5" fmla="*/ 196785 h 348918"/>
                <a:gd name="connsiteX6" fmla="*/ 307755 w 350189"/>
                <a:gd name="connsiteY6" fmla="*/ 193784 h 348918"/>
                <a:gd name="connsiteX7" fmla="*/ 42005 w 350189"/>
                <a:gd name="connsiteY7" fmla="*/ 193784 h 348918"/>
                <a:gd name="connsiteX8" fmla="*/ 53150 w 350189"/>
                <a:gd name="connsiteY8" fmla="*/ 196785 h 348918"/>
                <a:gd name="connsiteX9" fmla="*/ 50578 w 350189"/>
                <a:gd name="connsiteY9" fmla="*/ 207928 h 348918"/>
                <a:gd name="connsiteX10" fmla="*/ 34719 w 350189"/>
                <a:gd name="connsiteY10" fmla="*/ 216929 h 348918"/>
                <a:gd name="connsiteX11" fmla="*/ 23574 w 350189"/>
                <a:gd name="connsiteY11" fmla="*/ 213929 h 348918"/>
                <a:gd name="connsiteX12" fmla="*/ 26575 w 350189"/>
                <a:gd name="connsiteY12" fmla="*/ 202785 h 348918"/>
                <a:gd name="connsiteX13" fmla="*/ 42005 w 350189"/>
                <a:gd name="connsiteY13" fmla="*/ 193784 h 348918"/>
                <a:gd name="connsiteX14" fmla="*/ 323614 w 350189"/>
                <a:gd name="connsiteY14" fmla="*/ 118349 h 348918"/>
                <a:gd name="connsiteX15" fmla="*/ 342045 w 350189"/>
                <a:gd name="connsiteY15" fmla="*/ 118349 h 348918"/>
                <a:gd name="connsiteX16" fmla="*/ 350189 w 350189"/>
                <a:gd name="connsiteY16" fmla="*/ 126493 h 348918"/>
                <a:gd name="connsiteX17" fmla="*/ 342045 w 350189"/>
                <a:gd name="connsiteY17" fmla="*/ 134636 h 348918"/>
                <a:gd name="connsiteX18" fmla="*/ 323614 w 350189"/>
                <a:gd name="connsiteY18" fmla="*/ 134636 h 348918"/>
                <a:gd name="connsiteX19" fmla="*/ 315470 w 350189"/>
                <a:gd name="connsiteY19" fmla="*/ 126493 h 348918"/>
                <a:gd name="connsiteX20" fmla="*/ 323614 w 350189"/>
                <a:gd name="connsiteY20" fmla="*/ 118349 h 348918"/>
                <a:gd name="connsiteX21" fmla="*/ 8144 w 350189"/>
                <a:gd name="connsiteY21" fmla="*/ 118349 h 348918"/>
                <a:gd name="connsiteX22" fmla="*/ 26575 w 350189"/>
                <a:gd name="connsiteY22" fmla="*/ 118349 h 348918"/>
                <a:gd name="connsiteX23" fmla="*/ 34719 w 350189"/>
                <a:gd name="connsiteY23" fmla="*/ 126493 h 348918"/>
                <a:gd name="connsiteX24" fmla="*/ 26575 w 350189"/>
                <a:gd name="connsiteY24" fmla="*/ 134636 h 348918"/>
                <a:gd name="connsiteX25" fmla="*/ 8144 w 350189"/>
                <a:gd name="connsiteY25" fmla="*/ 134636 h 348918"/>
                <a:gd name="connsiteX26" fmla="*/ 0 w 350189"/>
                <a:gd name="connsiteY26" fmla="*/ 126493 h 348918"/>
                <a:gd name="connsiteX27" fmla="*/ 8144 w 350189"/>
                <a:gd name="connsiteY27" fmla="*/ 118349 h 348918"/>
                <a:gd name="connsiteX28" fmla="*/ 174972 w 350189"/>
                <a:gd name="connsiteY28" fmla="*/ 73629 h 348918"/>
                <a:gd name="connsiteX29" fmla="*/ 183109 w 350189"/>
                <a:gd name="connsiteY29" fmla="*/ 81779 h 348918"/>
                <a:gd name="connsiteX30" fmla="*/ 183109 w 350189"/>
                <a:gd name="connsiteY30" fmla="*/ 94218 h 348918"/>
                <a:gd name="connsiteX31" fmla="*/ 198957 w 350189"/>
                <a:gd name="connsiteY31" fmla="*/ 96362 h 348918"/>
                <a:gd name="connsiteX32" fmla="*/ 216089 w 350189"/>
                <a:gd name="connsiteY32" fmla="*/ 101510 h 348918"/>
                <a:gd name="connsiteX33" fmla="*/ 220801 w 350189"/>
                <a:gd name="connsiteY33" fmla="*/ 85639 h 348918"/>
                <a:gd name="connsiteX34" fmla="*/ 231080 w 350189"/>
                <a:gd name="connsiteY34" fmla="*/ 80063 h 348918"/>
                <a:gd name="connsiteX35" fmla="*/ 236648 w 350189"/>
                <a:gd name="connsiteY35" fmla="*/ 89929 h 348918"/>
                <a:gd name="connsiteX36" fmla="*/ 206667 w 350189"/>
                <a:gd name="connsiteY36" fmla="*/ 192871 h 348918"/>
                <a:gd name="connsiteX37" fmla="*/ 196387 w 350189"/>
                <a:gd name="connsiteY37" fmla="*/ 198018 h 348918"/>
                <a:gd name="connsiteX38" fmla="*/ 190819 w 350189"/>
                <a:gd name="connsiteY38" fmla="*/ 188153 h 348918"/>
                <a:gd name="connsiteX39" fmla="*/ 211806 w 350189"/>
                <a:gd name="connsiteY39" fmla="*/ 117380 h 348918"/>
                <a:gd name="connsiteX40" fmla="*/ 195530 w 350189"/>
                <a:gd name="connsiteY40" fmla="*/ 112233 h 348918"/>
                <a:gd name="connsiteX41" fmla="*/ 183109 w 350189"/>
                <a:gd name="connsiteY41" fmla="*/ 110517 h 348918"/>
                <a:gd name="connsiteX42" fmla="*/ 183109 w 350189"/>
                <a:gd name="connsiteY42" fmla="*/ 130248 h 348918"/>
                <a:gd name="connsiteX43" fmla="*/ 174972 w 350189"/>
                <a:gd name="connsiteY43" fmla="*/ 138397 h 348918"/>
                <a:gd name="connsiteX44" fmla="*/ 166834 w 350189"/>
                <a:gd name="connsiteY44" fmla="*/ 130248 h 348918"/>
                <a:gd name="connsiteX45" fmla="*/ 166834 w 350189"/>
                <a:gd name="connsiteY45" fmla="*/ 110517 h 348918"/>
                <a:gd name="connsiteX46" fmla="*/ 154841 w 350189"/>
                <a:gd name="connsiteY46" fmla="*/ 112233 h 348918"/>
                <a:gd name="connsiteX47" fmla="*/ 138565 w 350189"/>
                <a:gd name="connsiteY47" fmla="*/ 117380 h 348918"/>
                <a:gd name="connsiteX48" fmla="*/ 159124 w 350189"/>
                <a:gd name="connsiteY48" fmla="*/ 188153 h 348918"/>
                <a:gd name="connsiteX49" fmla="*/ 153556 w 350189"/>
                <a:gd name="connsiteY49" fmla="*/ 198018 h 348918"/>
                <a:gd name="connsiteX50" fmla="*/ 143705 w 350189"/>
                <a:gd name="connsiteY50" fmla="*/ 192871 h 348918"/>
                <a:gd name="connsiteX51" fmla="*/ 113723 w 350189"/>
                <a:gd name="connsiteY51" fmla="*/ 89929 h 348918"/>
                <a:gd name="connsiteX52" fmla="*/ 119291 w 350189"/>
                <a:gd name="connsiteY52" fmla="*/ 80063 h 348918"/>
                <a:gd name="connsiteX53" fmla="*/ 129142 w 350189"/>
                <a:gd name="connsiteY53" fmla="*/ 85639 h 348918"/>
                <a:gd name="connsiteX54" fmla="*/ 133854 w 350189"/>
                <a:gd name="connsiteY54" fmla="*/ 101510 h 348918"/>
                <a:gd name="connsiteX55" fmla="*/ 151415 w 350189"/>
                <a:gd name="connsiteY55" fmla="*/ 96362 h 348918"/>
                <a:gd name="connsiteX56" fmla="*/ 166834 w 350189"/>
                <a:gd name="connsiteY56" fmla="*/ 94218 h 348918"/>
                <a:gd name="connsiteX57" fmla="*/ 166834 w 350189"/>
                <a:gd name="connsiteY57" fmla="*/ 81779 h 348918"/>
                <a:gd name="connsiteX58" fmla="*/ 174972 w 350189"/>
                <a:gd name="connsiteY58" fmla="*/ 73629 h 348918"/>
                <a:gd name="connsiteX59" fmla="*/ 315470 w 350189"/>
                <a:gd name="connsiteY59" fmla="*/ 36056 h 348918"/>
                <a:gd name="connsiteX60" fmla="*/ 326615 w 350189"/>
                <a:gd name="connsiteY60" fmla="*/ 39056 h 348918"/>
                <a:gd name="connsiteX61" fmla="*/ 323614 w 350189"/>
                <a:gd name="connsiteY61" fmla="*/ 50200 h 348918"/>
                <a:gd name="connsiteX62" fmla="*/ 307755 w 350189"/>
                <a:gd name="connsiteY62" fmla="*/ 59201 h 348918"/>
                <a:gd name="connsiteX63" fmla="*/ 296611 w 350189"/>
                <a:gd name="connsiteY63" fmla="*/ 56200 h 348918"/>
                <a:gd name="connsiteX64" fmla="*/ 299611 w 350189"/>
                <a:gd name="connsiteY64" fmla="*/ 45057 h 348918"/>
                <a:gd name="connsiteX65" fmla="*/ 315470 w 350189"/>
                <a:gd name="connsiteY65" fmla="*/ 36056 h 348918"/>
                <a:gd name="connsiteX66" fmla="*/ 34719 w 350189"/>
                <a:gd name="connsiteY66" fmla="*/ 36056 h 348918"/>
                <a:gd name="connsiteX67" fmla="*/ 50578 w 350189"/>
                <a:gd name="connsiteY67" fmla="*/ 45057 h 348918"/>
                <a:gd name="connsiteX68" fmla="*/ 53150 w 350189"/>
                <a:gd name="connsiteY68" fmla="*/ 56200 h 348918"/>
                <a:gd name="connsiteX69" fmla="*/ 42005 w 350189"/>
                <a:gd name="connsiteY69" fmla="*/ 59201 h 348918"/>
                <a:gd name="connsiteX70" fmla="*/ 26575 w 350189"/>
                <a:gd name="connsiteY70" fmla="*/ 50200 h 348918"/>
                <a:gd name="connsiteX71" fmla="*/ 23574 w 350189"/>
                <a:gd name="connsiteY71" fmla="*/ 39056 h 348918"/>
                <a:gd name="connsiteX72" fmla="*/ 34719 w 350189"/>
                <a:gd name="connsiteY72" fmla="*/ 36056 h 348918"/>
                <a:gd name="connsiteX73" fmla="*/ 174880 w 350189"/>
                <a:gd name="connsiteY73" fmla="*/ 24433 h 348918"/>
                <a:gd name="connsiteX74" fmla="*/ 71582 w 350189"/>
                <a:gd name="connsiteY74" fmla="*/ 127737 h 348918"/>
                <a:gd name="connsiteX75" fmla="*/ 125589 w 350189"/>
                <a:gd name="connsiteY75" fmla="*/ 218181 h 348918"/>
                <a:gd name="connsiteX76" fmla="*/ 142305 w 350189"/>
                <a:gd name="connsiteY76" fmla="*/ 246472 h 348918"/>
                <a:gd name="connsiteX77" fmla="*/ 155592 w 350189"/>
                <a:gd name="connsiteY77" fmla="*/ 256331 h 348918"/>
                <a:gd name="connsiteX78" fmla="*/ 194596 w 350189"/>
                <a:gd name="connsiteY78" fmla="*/ 256331 h 348918"/>
                <a:gd name="connsiteX79" fmla="*/ 207884 w 350189"/>
                <a:gd name="connsiteY79" fmla="*/ 246472 h 348918"/>
                <a:gd name="connsiteX80" fmla="*/ 224600 w 350189"/>
                <a:gd name="connsiteY80" fmla="*/ 218181 h 348918"/>
                <a:gd name="connsiteX81" fmla="*/ 278177 w 350189"/>
                <a:gd name="connsiteY81" fmla="*/ 127737 h 348918"/>
                <a:gd name="connsiteX82" fmla="*/ 174880 w 350189"/>
                <a:gd name="connsiteY82" fmla="*/ 24433 h 348918"/>
                <a:gd name="connsiteX83" fmla="*/ 174880 w 350189"/>
                <a:gd name="connsiteY83" fmla="*/ 0 h 348918"/>
                <a:gd name="connsiteX84" fmla="*/ 303037 w 350189"/>
                <a:gd name="connsiteY84" fmla="*/ 127737 h 348918"/>
                <a:gd name="connsiteX85" fmla="*/ 236173 w 350189"/>
                <a:gd name="connsiteY85" fmla="*/ 239613 h 348918"/>
                <a:gd name="connsiteX86" fmla="*/ 231886 w 350189"/>
                <a:gd name="connsiteY86" fmla="*/ 246900 h 348918"/>
                <a:gd name="connsiteX87" fmla="*/ 232315 w 350189"/>
                <a:gd name="connsiteY87" fmla="*/ 309483 h 348918"/>
                <a:gd name="connsiteX88" fmla="*/ 206169 w 350189"/>
                <a:gd name="connsiteY88" fmla="*/ 335202 h 348918"/>
                <a:gd name="connsiteX89" fmla="*/ 198883 w 350189"/>
                <a:gd name="connsiteY89" fmla="*/ 335202 h 348918"/>
                <a:gd name="connsiteX90" fmla="*/ 181738 w 350189"/>
                <a:gd name="connsiteY90" fmla="*/ 348918 h 348918"/>
                <a:gd name="connsiteX91" fmla="*/ 168022 w 350189"/>
                <a:gd name="connsiteY91" fmla="*/ 348918 h 348918"/>
                <a:gd name="connsiteX92" fmla="*/ 150877 w 350189"/>
                <a:gd name="connsiteY92" fmla="*/ 335202 h 348918"/>
                <a:gd name="connsiteX93" fmla="*/ 144019 w 350189"/>
                <a:gd name="connsiteY93" fmla="*/ 335202 h 348918"/>
                <a:gd name="connsiteX94" fmla="*/ 117874 w 350189"/>
                <a:gd name="connsiteY94" fmla="*/ 309483 h 348918"/>
                <a:gd name="connsiteX95" fmla="*/ 117874 w 350189"/>
                <a:gd name="connsiteY95" fmla="*/ 246900 h 348918"/>
                <a:gd name="connsiteX96" fmla="*/ 113587 w 350189"/>
                <a:gd name="connsiteY96" fmla="*/ 239613 h 348918"/>
                <a:gd name="connsiteX97" fmla="*/ 47151 w 350189"/>
                <a:gd name="connsiteY97" fmla="*/ 127737 h 348918"/>
                <a:gd name="connsiteX98" fmla="*/ 174880 w 350189"/>
                <a:gd name="connsiteY98" fmla="*/ 0 h 348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50189" h="348918">
                  <a:moveTo>
                    <a:pt x="307755" y="193784"/>
                  </a:moveTo>
                  <a:cubicBezTo>
                    <a:pt x="323614" y="202785"/>
                    <a:pt x="323614" y="202785"/>
                    <a:pt x="323614" y="202785"/>
                  </a:cubicBezTo>
                  <a:cubicBezTo>
                    <a:pt x="327472" y="204928"/>
                    <a:pt x="328758" y="210071"/>
                    <a:pt x="326615" y="213929"/>
                  </a:cubicBezTo>
                  <a:cubicBezTo>
                    <a:pt x="324472" y="217786"/>
                    <a:pt x="319328" y="219072"/>
                    <a:pt x="315470" y="216929"/>
                  </a:cubicBezTo>
                  <a:cubicBezTo>
                    <a:pt x="299611" y="207928"/>
                    <a:pt x="299611" y="207928"/>
                    <a:pt x="299611" y="207928"/>
                  </a:cubicBezTo>
                  <a:cubicBezTo>
                    <a:pt x="295753" y="205785"/>
                    <a:pt x="294468" y="200642"/>
                    <a:pt x="296611" y="196785"/>
                  </a:cubicBezTo>
                  <a:cubicBezTo>
                    <a:pt x="299183" y="192927"/>
                    <a:pt x="303897" y="191641"/>
                    <a:pt x="307755" y="193784"/>
                  </a:cubicBezTo>
                  <a:close/>
                  <a:moveTo>
                    <a:pt x="42005" y="193784"/>
                  </a:moveTo>
                  <a:cubicBezTo>
                    <a:pt x="46292" y="191641"/>
                    <a:pt x="51006" y="192927"/>
                    <a:pt x="53150" y="196785"/>
                  </a:cubicBezTo>
                  <a:cubicBezTo>
                    <a:pt x="55721" y="200642"/>
                    <a:pt x="54435" y="205785"/>
                    <a:pt x="50578" y="207928"/>
                  </a:cubicBezTo>
                  <a:cubicBezTo>
                    <a:pt x="34719" y="216929"/>
                    <a:pt x="34719" y="216929"/>
                    <a:pt x="34719" y="216929"/>
                  </a:cubicBezTo>
                  <a:cubicBezTo>
                    <a:pt x="30861" y="219072"/>
                    <a:pt x="25717" y="217786"/>
                    <a:pt x="23574" y="213929"/>
                  </a:cubicBezTo>
                  <a:cubicBezTo>
                    <a:pt x="21003" y="210071"/>
                    <a:pt x="22717" y="204928"/>
                    <a:pt x="26575" y="202785"/>
                  </a:cubicBezTo>
                  <a:cubicBezTo>
                    <a:pt x="42005" y="193784"/>
                    <a:pt x="42005" y="193784"/>
                    <a:pt x="42005" y="193784"/>
                  </a:cubicBezTo>
                  <a:close/>
                  <a:moveTo>
                    <a:pt x="323614" y="118349"/>
                  </a:moveTo>
                  <a:cubicBezTo>
                    <a:pt x="342045" y="118349"/>
                    <a:pt x="342045" y="118349"/>
                    <a:pt x="342045" y="118349"/>
                  </a:cubicBezTo>
                  <a:cubicBezTo>
                    <a:pt x="346332" y="118349"/>
                    <a:pt x="350189" y="121778"/>
                    <a:pt x="350189" y="126493"/>
                  </a:cubicBezTo>
                  <a:cubicBezTo>
                    <a:pt x="350189" y="130779"/>
                    <a:pt x="346332" y="134636"/>
                    <a:pt x="342045" y="134636"/>
                  </a:cubicBezTo>
                  <a:cubicBezTo>
                    <a:pt x="323614" y="134636"/>
                    <a:pt x="323614" y="134636"/>
                    <a:pt x="323614" y="134636"/>
                  </a:cubicBezTo>
                  <a:cubicBezTo>
                    <a:pt x="319328" y="134636"/>
                    <a:pt x="315470" y="130779"/>
                    <a:pt x="315470" y="126493"/>
                  </a:cubicBezTo>
                  <a:cubicBezTo>
                    <a:pt x="315470" y="121778"/>
                    <a:pt x="319328" y="118349"/>
                    <a:pt x="323614" y="118349"/>
                  </a:cubicBezTo>
                  <a:close/>
                  <a:moveTo>
                    <a:pt x="8144" y="118349"/>
                  </a:moveTo>
                  <a:cubicBezTo>
                    <a:pt x="26575" y="118349"/>
                    <a:pt x="26575" y="118349"/>
                    <a:pt x="26575" y="118349"/>
                  </a:cubicBezTo>
                  <a:cubicBezTo>
                    <a:pt x="30861" y="118349"/>
                    <a:pt x="34719" y="121778"/>
                    <a:pt x="34719" y="126493"/>
                  </a:cubicBezTo>
                  <a:cubicBezTo>
                    <a:pt x="34719" y="130779"/>
                    <a:pt x="30861" y="134636"/>
                    <a:pt x="26575" y="134636"/>
                  </a:cubicBezTo>
                  <a:cubicBezTo>
                    <a:pt x="8144" y="134636"/>
                    <a:pt x="8144" y="134636"/>
                    <a:pt x="8144" y="134636"/>
                  </a:cubicBezTo>
                  <a:cubicBezTo>
                    <a:pt x="3857" y="134636"/>
                    <a:pt x="0" y="130779"/>
                    <a:pt x="0" y="126493"/>
                  </a:cubicBezTo>
                  <a:cubicBezTo>
                    <a:pt x="0" y="121778"/>
                    <a:pt x="3857" y="118349"/>
                    <a:pt x="8144" y="118349"/>
                  </a:cubicBezTo>
                  <a:close/>
                  <a:moveTo>
                    <a:pt x="174972" y="73629"/>
                  </a:moveTo>
                  <a:cubicBezTo>
                    <a:pt x="179683" y="73629"/>
                    <a:pt x="183109" y="77061"/>
                    <a:pt x="183109" y="81779"/>
                  </a:cubicBezTo>
                  <a:cubicBezTo>
                    <a:pt x="183109" y="94218"/>
                    <a:pt x="183109" y="94218"/>
                    <a:pt x="183109" y="94218"/>
                  </a:cubicBezTo>
                  <a:cubicBezTo>
                    <a:pt x="188678" y="94647"/>
                    <a:pt x="193817" y="95076"/>
                    <a:pt x="198957" y="96362"/>
                  </a:cubicBezTo>
                  <a:cubicBezTo>
                    <a:pt x="204953" y="97649"/>
                    <a:pt x="210521" y="99365"/>
                    <a:pt x="216089" y="101510"/>
                  </a:cubicBezTo>
                  <a:cubicBezTo>
                    <a:pt x="220801" y="85639"/>
                    <a:pt x="220801" y="85639"/>
                    <a:pt x="220801" y="85639"/>
                  </a:cubicBezTo>
                  <a:cubicBezTo>
                    <a:pt x="222086" y="81350"/>
                    <a:pt x="226797" y="78776"/>
                    <a:pt x="231080" y="80063"/>
                  </a:cubicBezTo>
                  <a:cubicBezTo>
                    <a:pt x="235363" y="81350"/>
                    <a:pt x="237933" y="85639"/>
                    <a:pt x="236648" y="89929"/>
                  </a:cubicBezTo>
                  <a:cubicBezTo>
                    <a:pt x="206667" y="192871"/>
                    <a:pt x="206667" y="192871"/>
                    <a:pt x="206667" y="192871"/>
                  </a:cubicBezTo>
                  <a:cubicBezTo>
                    <a:pt x="205382" y="197161"/>
                    <a:pt x="200670" y="199305"/>
                    <a:pt x="196387" y="198018"/>
                  </a:cubicBezTo>
                  <a:cubicBezTo>
                    <a:pt x="192104" y="197161"/>
                    <a:pt x="189534" y="192442"/>
                    <a:pt x="190819" y="188153"/>
                  </a:cubicBezTo>
                  <a:cubicBezTo>
                    <a:pt x="211806" y="117380"/>
                    <a:pt x="211806" y="117380"/>
                    <a:pt x="211806" y="117380"/>
                  </a:cubicBezTo>
                  <a:cubicBezTo>
                    <a:pt x="206667" y="115235"/>
                    <a:pt x="201099" y="113520"/>
                    <a:pt x="195530" y="112233"/>
                  </a:cubicBezTo>
                  <a:cubicBezTo>
                    <a:pt x="191676" y="111375"/>
                    <a:pt x="187393" y="110946"/>
                    <a:pt x="183109" y="110517"/>
                  </a:cubicBezTo>
                  <a:cubicBezTo>
                    <a:pt x="183109" y="130248"/>
                    <a:pt x="183109" y="130248"/>
                    <a:pt x="183109" y="130248"/>
                  </a:cubicBezTo>
                  <a:cubicBezTo>
                    <a:pt x="183109" y="134966"/>
                    <a:pt x="179683" y="138397"/>
                    <a:pt x="174972" y="138397"/>
                  </a:cubicBezTo>
                  <a:cubicBezTo>
                    <a:pt x="170688" y="138397"/>
                    <a:pt x="166834" y="134966"/>
                    <a:pt x="166834" y="130248"/>
                  </a:cubicBezTo>
                  <a:cubicBezTo>
                    <a:pt x="166834" y="110517"/>
                    <a:pt x="166834" y="110517"/>
                    <a:pt x="166834" y="110517"/>
                  </a:cubicBezTo>
                  <a:cubicBezTo>
                    <a:pt x="162979" y="110946"/>
                    <a:pt x="158696" y="111375"/>
                    <a:pt x="154841" y="112233"/>
                  </a:cubicBezTo>
                  <a:cubicBezTo>
                    <a:pt x="148845" y="113520"/>
                    <a:pt x="143705" y="115235"/>
                    <a:pt x="138565" y="117380"/>
                  </a:cubicBezTo>
                  <a:cubicBezTo>
                    <a:pt x="159124" y="188153"/>
                    <a:pt x="159124" y="188153"/>
                    <a:pt x="159124" y="188153"/>
                  </a:cubicBezTo>
                  <a:cubicBezTo>
                    <a:pt x="160409" y="192442"/>
                    <a:pt x="157839" y="197161"/>
                    <a:pt x="153556" y="198018"/>
                  </a:cubicBezTo>
                  <a:cubicBezTo>
                    <a:pt x="149273" y="199305"/>
                    <a:pt x="144990" y="197161"/>
                    <a:pt x="143705" y="192871"/>
                  </a:cubicBezTo>
                  <a:cubicBezTo>
                    <a:pt x="113723" y="89929"/>
                    <a:pt x="113723" y="89929"/>
                    <a:pt x="113723" y="89929"/>
                  </a:cubicBezTo>
                  <a:cubicBezTo>
                    <a:pt x="112438" y="85639"/>
                    <a:pt x="115008" y="81350"/>
                    <a:pt x="119291" y="80063"/>
                  </a:cubicBezTo>
                  <a:cubicBezTo>
                    <a:pt x="123574" y="78776"/>
                    <a:pt x="128286" y="81350"/>
                    <a:pt x="129142" y="85639"/>
                  </a:cubicBezTo>
                  <a:cubicBezTo>
                    <a:pt x="133854" y="101510"/>
                    <a:pt x="133854" y="101510"/>
                    <a:pt x="133854" y="101510"/>
                  </a:cubicBezTo>
                  <a:cubicBezTo>
                    <a:pt x="139422" y="99365"/>
                    <a:pt x="145418" y="97649"/>
                    <a:pt x="151415" y="96362"/>
                  </a:cubicBezTo>
                  <a:cubicBezTo>
                    <a:pt x="156554" y="95076"/>
                    <a:pt x="161694" y="94647"/>
                    <a:pt x="166834" y="94218"/>
                  </a:cubicBezTo>
                  <a:cubicBezTo>
                    <a:pt x="166834" y="81779"/>
                    <a:pt x="166834" y="81779"/>
                    <a:pt x="166834" y="81779"/>
                  </a:cubicBezTo>
                  <a:cubicBezTo>
                    <a:pt x="166834" y="77061"/>
                    <a:pt x="170688" y="73629"/>
                    <a:pt x="174972" y="73629"/>
                  </a:cubicBezTo>
                  <a:close/>
                  <a:moveTo>
                    <a:pt x="315470" y="36056"/>
                  </a:moveTo>
                  <a:cubicBezTo>
                    <a:pt x="319328" y="33913"/>
                    <a:pt x="324472" y="35199"/>
                    <a:pt x="326615" y="39056"/>
                  </a:cubicBezTo>
                  <a:cubicBezTo>
                    <a:pt x="328758" y="42914"/>
                    <a:pt x="327472" y="47628"/>
                    <a:pt x="323614" y="50200"/>
                  </a:cubicBezTo>
                  <a:cubicBezTo>
                    <a:pt x="307755" y="59201"/>
                    <a:pt x="307755" y="59201"/>
                    <a:pt x="307755" y="59201"/>
                  </a:cubicBezTo>
                  <a:cubicBezTo>
                    <a:pt x="303897" y="61344"/>
                    <a:pt x="299183" y="60058"/>
                    <a:pt x="296611" y="56200"/>
                  </a:cubicBezTo>
                  <a:cubicBezTo>
                    <a:pt x="294468" y="52343"/>
                    <a:pt x="295753" y="47200"/>
                    <a:pt x="299611" y="45057"/>
                  </a:cubicBezTo>
                  <a:cubicBezTo>
                    <a:pt x="315470" y="36056"/>
                    <a:pt x="315470" y="36056"/>
                    <a:pt x="315470" y="36056"/>
                  </a:cubicBezTo>
                  <a:close/>
                  <a:moveTo>
                    <a:pt x="34719" y="36056"/>
                  </a:moveTo>
                  <a:cubicBezTo>
                    <a:pt x="50578" y="45057"/>
                    <a:pt x="50578" y="45057"/>
                    <a:pt x="50578" y="45057"/>
                  </a:cubicBezTo>
                  <a:cubicBezTo>
                    <a:pt x="54435" y="47200"/>
                    <a:pt x="55721" y="52343"/>
                    <a:pt x="53150" y="56200"/>
                  </a:cubicBezTo>
                  <a:cubicBezTo>
                    <a:pt x="51006" y="60058"/>
                    <a:pt x="46292" y="61344"/>
                    <a:pt x="42005" y="59201"/>
                  </a:cubicBezTo>
                  <a:cubicBezTo>
                    <a:pt x="26575" y="50200"/>
                    <a:pt x="26575" y="50200"/>
                    <a:pt x="26575" y="50200"/>
                  </a:cubicBezTo>
                  <a:cubicBezTo>
                    <a:pt x="22717" y="47628"/>
                    <a:pt x="21003" y="42914"/>
                    <a:pt x="23574" y="39056"/>
                  </a:cubicBezTo>
                  <a:cubicBezTo>
                    <a:pt x="25717" y="35199"/>
                    <a:pt x="30861" y="33913"/>
                    <a:pt x="34719" y="36056"/>
                  </a:cubicBezTo>
                  <a:close/>
                  <a:moveTo>
                    <a:pt x="174880" y="24433"/>
                  </a:moveTo>
                  <a:cubicBezTo>
                    <a:pt x="117874" y="24433"/>
                    <a:pt x="71582" y="70726"/>
                    <a:pt x="71582" y="127737"/>
                  </a:cubicBezTo>
                  <a:cubicBezTo>
                    <a:pt x="71582" y="165458"/>
                    <a:pt x="92156" y="200178"/>
                    <a:pt x="125589" y="218181"/>
                  </a:cubicBezTo>
                  <a:cubicBezTo>
                    <a:pt x="135876" y="224182"/>
                    <a:pt x="141019" y="234470"/>
                    <a:pt x="142305" y="246472"/>
                  </a:cubicBezTo>
                  <a:cubicBezTo>
                    <a:pt x="143162" y="252473"/>
                    <a:pt x="149163" y="256331"/>
                    <a:pt x="155592" y="256331"/>
                  </a:cubicBezTo>
                  <a:cubicBezTo>
                    <a:pt x="194596" y="256331"/>
                    <a:pt x="194596" y="256331"/>
                    <a:pt x="194596" y="256331"/>
                  </a:cubicBezTo>
                  <a:cubicBezTo>
                    <a:pt x="200597" y="256331"/>
                    <a:pt x="207026" y="252473"/>
                    <a:pt x="207884" y="246472"/>
                  </a:cubicBezTo>
                  <a:cubicBezTo>
                    <a:pt x="208741" y="234470"/>
                    <a:pt x="214313" y="224182"/>
                    <a:pt x="224600" y="218181"/>
                  </a:cubicBezTo>
                  <a:cubicBezTo>
                    <a:pt x="257604" y="200178"/>
                    <a:pt x="278177" y="165458"/>
                    <a:pt x="278177" y="127737"/>
                  </a:cubicBezTo>
                  <a:cubicBezTo>
                    <a:pt x="278177" y="70726"/>
                    <a:pt x="231886" y="24433"/>
                    <a:pt x="174880" y="24433"/>
                  </a:cubicBezTo>
                  <a:close/>
                  <a:moveTo>
                    <a:pt x="174880" y="0"/>
                  </a:moveTo>
                  <a:cubicBezTo>
                    <a:pt x="245602" y="0"/>
                    <a:pt x="303037" y="57010"/>
                    <a:pt x="303037" y="127737"/>
                  </a:cubicBezTo>
                  <a:cubicBezTo>
                    <a:pt x="303037" y="174459"/>
                    <a:pt x="277320" y="217324"/>
                    <a:pt x="236173" y="239613"/>
                  </a:cubicBezTo>
                  <a:cubicBezTo>
                    <a:pt x="233601" y="241328"/>
                    <a:pt x="231886" y="243900"/>
                    <a:pt x="231886" y="246900"/>
                  </a:cubicBezTo>
                  <a:cubicBezTo>
                    <a:pt x="232315" y="309483"/>
                    <a:pt x="232315" y="309483"/>
                    <a:pt x="232315" y="309483"/>
                  </a:cubicBezTo>
                  <a:cubicBezTo>
                    <a:pt x="232315" y="323628"/>
                    <a:pt x="220314" y="335202"/>
                    <a:pt x="206169" y="335202"/>
                  </a:cubicBezTo>
                  <a:cubicBezTo>
                    <a:pt x="198883" y="335202"/>
                    <a:pt x="198883" y="335202"/>
                    <a:pt x="198883" y="335202"/>
                  </a:cubicBezTo>
                  <a:cubicBezTo>
                    <a:pt x="197168" y="342917"/>
                    <a:pt x="190310" y="348918"/>
                    <a:pt x="181738" y="348918"/>
                  </a:cubicBezTo>
                  <a:cubicBezTo>
                    <a:pt x="168022" y="348918"/>
                    <a:pt x="168022" y="348918"/>
                    <a:pt x="168022" y="348918"/>
                  </a:cubicBezTo>
                  <a:cubicBezTo>
                    <a:pt x="159878" y="348918"/>
                    <a:pt x="153020" y="342917"/>
                    <a:pt x="150877" y="335202"/>
                  </a:cubicBezTo>
                  <a:cubicBezTo>
                    <a:pt x="144019" y="335202"/>
                    <a:pt x="144019" y="335202"/>
                    <a:pt x="144019" y="335202"/>
                  </a:cubicBezTo>
                  <a:cubicBezTo>
                    <a:pt x="129875" y="335202"/>
                    <a:pt x="117874" y="323628"/>
                    <a:pt x="117874" y="309483"/>
                  </a:cubicBezTo>
                  <a:cubicBezTo>
                    <a:pt x="117874" y="246900"/>
                    <a:pt x="117874" y="246900"/>
                    <a:pt x="117874" y="246900"/>
                  </a:cubicBezTo>
                  <a:cubicBezTo>
                    <a:pt x="117874" y="243900"/>
                    <a:pt x="116588" y="241328"/>
                    <a:pt x="113587" y="239613"/>
                  </a:cubicBezTo>
                  <a:cubicBezTo>
                    <a:pt x="72868" y="217324"/>
                    <a:pt x="47151" y="174459"/>
                    <a:pt x="47151" y="127737"/>
                  </a:cubicBezTo>
                  <a:cubicBezTo>
                    <a:pt x="47151" y="57010"/>
                    <a:pt x="104586" y="0"/>
                    <a:pt x="174880"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3599" tIns="46800" rIns="93599" bIns="46800" numCol="1" anchor="t" anchorCtr="0" compatLnSpc="1">
              <a:noAutofit/>
            </a:bodyPr>
            <a:lstStyle/>
            <a:p>
              <a:endParaRPr lang="zh-CN" altLang="en-US" sz="1380">
                <a:solidFill>
                  <a:schemeClr val="tx2"/>
                </a:solidFill>
              </a:endParaRPr>
            </a:p>
          </p:txBody>
        </p:sp>
        <p:sp>
          <p:nvSpPr>
            <p:cNvPr id="50" name="îS1ïḑè">
              <a:extLst>
                <a:ext uri="{FF2B5EF4-FFF2-40B4-BE49-F238E27FC236}">
                  <a16:creationId xmlns:a16="http://schemas.microsoft.com/office/drawing/2014/main" id="{5334942A-6E1A-DF4F-A126-6FA79E56EECC}"/>
                </a:ext>
              </a:extLst>
            </p:cNvPr>
            <p:cNvSpPr/>
            <p:nvPr/>
          </p:nvSpPr>
          <p:spPr bwMode="auto">
            <a:xfrm>
              <a:off x="7139696" y="2830509"/>
              <a:ext cx="348039" cy="289625"/>
            </a:xfrm>
            <a:custGeom>
              <a:avLst/>
              <a:gdLst>
                <a:gd name="connsiteX0" fmla="*/ 67060 w 348039"/>
                <a:gd name="connsiteY0" fmla="*/ 157668 h 289625"/>
                <a:gd name="connsiteX1" fmla="*/ 82994 w 348039"/>
                <a:gd name="connsiteY1" fmla="*/ 162997 h 289625"/>
                <a:gd name="connsiteX2" fmla="*/ 88892 w 348039"/>
                <a:gd name="connsiteY2" fmla="*/ 188392 h 289625"/>
                <a:gd name="connsiteX3" fmla="*/ 88892 w 348039"/>
                <a:gd name="connsiteY3" fmla="*/ 190206 h 289625"/>
                <a:gd name="connsiteX4" fmla="*/ 90706 w 348039"/>
                <a:gd name="connsiteY4" fmla="*/ 190206 h 289625"/>
                <a:gd name="connsiteX5" fmla="*/ 112027 w 348039"/>
                <a:gd name="connsiteY5" fmla="*/ 194741 h 289625"/>
                <a:gd name="connsiteX6" fmla="*/ 119286 w 348039"/>
                <a:gd name="connsiteY6" fmla="*/ 215602 h 289625"/>
                <a:gd name="connsiteX7" fmla="*/ 119739 w 348039"/>
                <a:gd name="connsiteY7" fmla="*/ 216962 h 289625"/>
                <a:gd name="connsiteX8" fmla="*/ 121554 w 348039"/>
                <a:gd name="connsiteY8" fmla="*/ 216962 h 289625"/>
                <a:gd name="connsiteX9" fmla="*/ 146958 w 348039"/>
                <a:gd name="connsiteY9" fmla="*/ 219230 h 289625"/>
                <a:gd name="connsiteX10" fmla="*/ 154216 w 348039"/>
                <a:gd name="connsiteY10" fmla="*/ 240090 h 289625"/>
                <a:gd name="connsiteX11" fmla="*/ 154670 w 348039"/>
                <a:gd name="connsiteY11" fmla="*/ 241451 h 289625"/>
                <a:gd name="connsiteX12" fmla="*/ 156484 w 348039"/>
                <a:gd name="connsiteY12" fmla="*/ 241451 h 289625"/>
                <a:gd name="connsiteX13" fmla="*/ 182342 w 348039"/>
                <a:gd name="connsiteY13" fmla="*/ 243718 h 289625"/>
                <a:gd name="connsiteX14" fmla="*/ 184610 w 348039"/>
                <a:gd name="connsiteY14" fmla="*/ 274556 h 289625"/>
                <a:gd name="connsiteX15" fmla="*/ 182796 w 348039"/>
                <a:gd name="connsiteY15" fmla="*/ 276370 h 289625"/>
                <a:gd name="connsiteX16" fmla="*/ 151948 w 348039"/>
                <a:gd name="connsiteY16" fmla="*/ 279091 h 289625"/>
                <a:gd name="connsiteX17" fmla="*/ 144236 w 348039"/>
                <a:gd name="connsiteY17" fmla="*/ 260044 h 289625"/>
                <a:gd name="connsiteX18" fmla="*/ 143329 w 348039"/>
                <a:gd name="connsiteY18" fmla="*/ 258684 h 289625"/>
                <a:gd name="connsiteX19" fmla="*/ 141968 w 348039"/>
                <a:gd name="connsiteY19" fmla="*/ 258684 h 289625"/>
                <a:gd name="connsiteX20" fmla="*/ 112027 w 348039"/>
                <a:gd name="connsiteY20" fmla="*/ 259591 h 289625"/>
                <a:gd name="connsiteX21" fmla="*/ 104316 w 348039"/>
                <a:gd name="connsiteY21" fmla="*/ 240997 h 289625"/>
                <a:gd name="connsiteX22" fmla="*/ 103408 w 348039"/>
                <a:gd name="connsiteY22" fmla="*/ 239637 h 289625"/>
                <a:gd name="connsiteX23" fmla="*/ 102047 w 348039"/>
                <a:gd name="connsiteY23" fmla="*/ 239637 h 289625"/>
                <a:gd name="connsiteX24" fmla="*/ 72107 w 348039"/>
                <a:gd name="connsiteY24" fmla="*/ 240544 h 289625"/>
                <a:gd name="connsiteX25" fmla="*/ 68932 w 348039"/>
                <a:gd name="connsiteY25" fmla="*/ 210613 h 289625"/>
                <a:gd name="connsiteX26" fmla="*/ 69385 w 348039"/>
                <a:gd name="connsiteY26" fmla="*/ 208799 h 289625"/>
                <a:gd name="connsiteX27" fmla="*/ 67571 w 348039"/>
                <a:gd name="connsiteY27" fmla="*/ 208346 h 289625"/>
                <a:gd name="connsiteX28" fmla="*/ 48064 w 348039"/>
                <a:gd name="connsiteY28" fmla="*/ 203811 h 289625"/>
                <a:gd name="connsiteX29" fmla="*/ 45796 w 348039"/>
                <a:gd name="connsiteY29" fmla="*/ 172520 h 289625"/>
                <a:gd name="connsiteX30" fmla="*/ 52147 w 348039"/>
                <a:gd name="connsiteY30" fmla="*/ 165264 h 289625"/>
                <a:gd name="connsiteX31" fmla="*/ 67060 w 348039"/>
                <a:gd name="connsiteY31" fmla="*/ 157668 h 289625"/>
                <a:gd name="connsiteX32" fmla="*/ 225058 w 348039"/>
                <a:gd name="connsiteY32" fmla="*/ 86364 h 289625"/>
                <a:gd name="connsiteX33" fmla="*/ 226419 w 348039"/>
                <a:gd name="connsiteY33" fmla="*/ 86364 h 289625"/>
                <a:gd name="connsiteX34" fmla="*/ 289036 w 348039"/>
                <a:gd name="connsiteY34" fmla="*/ 143508 h 289625"/>
                <a:gd name="connsiteX35" fmla="*/ 293119 w 348039"/>
                <a:gd name="connsiteY35" fmla="*/ 146683 h 289625"/>
                <a:gd name="connsiteX36" fmla="*/ 304917 w 348039"/>
                <a:gd name="connsiteY36" fmla="*/ 157568 h 289625"/>
                <a:gd name="connsiteX37" fmla="*/ 311269 w 348039"/>
                <a:gd name="connsiteY37" fmla="*/ 163917 h 289625"/>
                <a:gd name="connsiteX38" fmla="*/ 303556 w 348039"/>
                <a:gd name="connsiteY38" fmla="*/ 211537 h 289625"/>
                <a:gd name="connsiteX39" fmla="*/ 277238 w 348039"/>
                <a:gd name="connsiteY39" fmla="*/ 246913 h 289625"/>
                <a:gd name="connsiteX40" fmla="*/ 244569 w 348039"/>
                <a:gd name="connsiteY40" fmla="*/ 268682 h 289625"/>
                <a:gd name="connsiteX41" fmla="*/ 199194 w 348039"/>
                <a:gd name="connsiteY41" fmla="*/ 284555 h 289625"/>
                <a:gd name="connsiteX42" fmla="*/ 196472 w 348039"/>
                <a:gd name="connsiteY42" fmla="*/ 282741 h 289625"/>
                <a:gd name="connsiteX43" fmla="*/ 203732 w 348039"/>
                <a:gd name="connsiteY43" fmla="*/ 266868 h 289625"/>
                <a:gd name="connsiteX44" fmla="*/ 218251 w 348039"/>
                <a:gd name="connsiteY44" fmla="*/ 272310 h 289625"/>
                <a:gd name="connsiteX45" fmla="*/ 227326 w 348039"/>
                <a:gd name="connsiteY45" fmla="*/ 265507 h 289625"/>
                <a:gd name="connsiteX46" fmla="*/ 227326 w 348039"/>
                <a:gd name="connsiteY46" fmla="*/ 259158 h 289625"/>
                <a:gd name="connsiteX47" fmla="*/ 205093 w 348039"/>
                <a:gd name="connsiteY47" fmla="*/ 241470 h 289625"/>
                <a:gd name="connsiteX48" fmla="*/ 203732 w 348039"/>
                <a:gd name="connsiteY48" fmla="*/ 229225 h 289625"/>
                <a:gd name="connsiteX49" fmla="*/ 215529 w 348039"/>
                <a:gd name="connsiteY49" fmla="*/ 227864 h 289625"/>
                <a:gd name="connsiteX50" fmla="*/ 240485 w 348039"/>
                <a:gd name="connsiteY50" fmla="*/ 247366 h 289625"/>
                <a:gd name="connsiteX51" fmla="*/ 257274 w 348039"/>
                <a:gd name="connsiteY51" fmla="*/ 250087 h 289625"/>
                <a:gd name="connsiteX52" fmla="*/ 259542 w 348039"/>
                <a:gd name="connsiteY52" fmla="*/ 246459 h 289625"/>
                <a:gd name="connsiteX53" fmla="*/ 258635 w 348039"/>
                <a:gd name="connsiteY53" fmla="*/ 238749 h 289625"/>
                <a:gd name="connsiteX54" fmla="*/ 229595 w 348039"/>
                <a:gd name="connsiteY54" fmla="*/ 215619 h 289625"/>
                <a:gd name="connsiteX55" fmla="*/ 228234 w 348039"/>
                <a:gd name="connsiteY55" fmla="*/ 203827 h 289625"/>
                <a:gd name="connsiteX56" fmla="*/ 240031 w 348039"/>
                <a:gd name="connsiteY56" fmla="*/ 202013 h 289625"/>
                <a:gd name="connsiteX57" fmla="*/ 270432 w 348039"/>
                <a:gd name="connsiteY57" fmla="*/ 226050 h 289625"/>
                <a:gd name="connsiteX58" fmla="*/ 271340 w 348039"/>
                <a:gd name="connsiteY58" fmla="*/ 226504 h 289625"/>
                <a:gd name="connsiteX59" fmla="*/ 281322 w 348039"/>
                <a:gd name="connsiteY59" fmla="*/ 209270 h 289625"/>
                <a:gd name="connsiteX60" fmla="*/ 249106 w 348039"/>
                <a:gd name="connsiteY60" fmla="*/ 185233 h 289625"/>
                <a:gd name="connsiteX61" fmla="*/ 247745 w 348039"/>
                <a:gd name="connsiteY61" fmla="*/ 173441 h 289625"/>
                <a:gd name="connsiteX62" fmla="*/ 259542 w 348039"/>
                <a:gd name="connsiteY62" fmla="*/ 171627 h 289625"/>
                <a:gd name="connsiteX63" fmla="*/ 291304 w 348039"/>
                <a:gd name="connsiteY63" fmla="*/ 195664 h 289625"/>
                <a:gd name="connsiteX64" fmla="*/ 300833 w 348039"/>
                <a:gd name="connsiteY64" fmla="*/ 192036 h 289625"/>
                <a:gd name="connsiteX65" fmla="*/ 299018 w 348039"/>
                <a:gd name="connsiteY65" fmla="*/ 176162 h 289625"/>
                <a:gd name="connsiteX66" fmla="*/ 292666 w 348039"/>
                <a:gd name="connsiteY66" fmla="*/ 169359 h 289625"/>
                <a:gd name="connsiteX67" fmla="*/ 207362 w 348039"/>
                <a:gd name="connsiteY67" fmla="*/ 92260 h 289625"/>
                <a:gd name="connsiteX68" fmla="*/ 209630 w 348039"/>
                <a:gd name="connsiteY68" fmla="*/ 87271 h 289625"/>
                <a:gd name="connsiteX69" fmla="*/ 225058 w 348039"/>
                <a:gd name="connsiteY69" fmla="*/ 86364 h 289625"/>
                <a:gd name="connsiteX70" fmla="*/ 70955 w 348039"/>
                <a:gd name="connsiteY70" fmla="*/ 647 h 289625"/>
                <a:gd name="connsiteX71" fmla="*/ 90295 w 348039"/>
                <a:gd name="connsiteY71" fmla="*/ 6543 h 289625"/>
                <a:gd name="connsiteX72" fmla="*/ 109806 w 348039"/>
                <a:gd name="connsiteY72" fmla="*/ 18334 h 289625"/>
                <a:gd name="connsiteX73" fmla="*/ 115251 w 348039"/>
                <a:gd name="connsiteY73" fmla="*/ 20149 h 289625"/>
                <a:gd name="connsiteX74" fmla="*/ 158811 w 348039"/>
                <a:gd name="connsiteY74" fmla="*/ 12439 h 289625"/>
                <a:gd name="connsiteX75" fmla="*/ 128864 w 348039"/>
                <a:gd name="connsiteY75" fmla="*/ 34661 h 289625"/>
                <a:gd name="connsiteX76" fmla="*/ 117974 w 348039"/>
                <a:gd name="connsiteY76" fmla="*/ 36929 h 289625"/>
                <a:gd name="connsiteX77" fmla="*/ 88480 w 348039"/>
                <a:gd name="connsiteY77" fmla="*/ 26498 h 289625"/>
                <a:gd name="connsiteX78" fmla="*/ 79859 w 348039"/>
                <a:gd name="connsiteY78" fmla="*/ 20149 h 289625"/>
                <a:gd name="connsiteX79" fmla="*/ 65339 w 348039"/>
                <a:gd name="connsiteY79" fmla="*/ 21509 h 289625"/>
                <a:gd name="connsiteX80" fmla="*/ 19965 w 348039"/>
                <a:gd name="connsiteY80" fmla="*/ 70490 h 289625"/>
                <a:gd name="connsiteX81" fmla="*/ 19965 w 348039"/>
                <a:gd name="connsiteY81" fmla="*/ 85003 h 289625"/>
                <a:gd name="connsiteX82" fmla="*/ 31308 w 348039"/>
                <a:gd name="connsiteY82" fmla="*/ 97248 h 289625"/>
                <a:gd name="connsiteX83" fmla="*/ 44013 w 348039"/>
                <a:gd name="connsiteY83" fmla="*/ 114029 h 289625"/>
                <a:gd name="connsiteX84" fmla="*/ 52181 w 348039"/>
                <a:gd name="connsiteY84" fmla="*/ 147136 h 289625"/>
                <a:gd name="connsiteX85" fmla="*/ 39022 w 348039"/>
                <a:gd name="connsiteY85" fmla="*/ 158475 h 289625"/>
                <a:gd name="connsiteX86" fmla="*/ 26771 w 348039"/>
                <a:gd name="connsiteY86" fmla="*/ 116297 h 289625"/>
                <a:gd name="connsiteX87" fmla="*/ 15881 w 348039"/>
                <a:gd name="connsiteY87" fmla="*/ 105865 h 289625"/>
                <a:gd name="connsiteX88" fmla="*/ 0 w 348039"/>
                <a:gd name="connsiteY88" fmla="*/ 77293 h 289625"/>
                <a:gd name="connsiteX89" fmla="*/ 7260 w 348039"/>
                <a:gd name="connsiteY89" fmla="*/ 58698 h 289625"/>
                <a:gd name="connsiteX90" fmla="*/ 52635 w 348039"/>
                <a:gd name="connsiteY90" fmla="*/ 9717 h 289625"/>
                <a:gd name="connsiteX91" fmla="*/ 70955 w 348039"/>
                <a:gd name="connsiteY91" fmla="*/ 647 h 289625"/>
                <a:gd name="connsiteX92" fmla="*/ 286339 w 348039"/>
                <a:gd name="connsiteY92" fmla="*/ 80 h 289625"/>
                <a:gd name="connsiteX93" fmla="*/ 300742 w 348039"/>
                <a:gd name="connsiteY93" fmla="*/ 6995 h 289625"/>
                <a:gd name="connsiteX94" fmla="*/ 342477 w 348039"/>
                <a:gd name="connsiteY94" fmla="*/ 52345 h 289625"/>
                <a:gd name="connsiteX95" fmla="*/ 342024 w 348039"/>
                <a:gd name="connsiteY95" fmla="*/ 81822 h 289625"/>
                <a:gd name="connsiteX96" fmla="*/ 332044 w 348039"/>
                <a:gd name="connsiteY96" fmla="*/ 92252 h 289625"/>
                <a:gd name="connsiteX97" fmla="*/ 326146 w 348039"/>
                <a:gd name="connsiteY97" fmla="*/ 103589 h 289625"/>
                <a:gd name="connsiteX98" fmla="*/ 317073 w 348039"/>
                <a:gd name="connsiteY98" fmla="*/ 130345 h 289625"/>
                <a:gd name="connsiteX99" fmla="*/ 308454 w 348039"/>
                <a:gd name="connsiteY99" fmla="*/ 136241 h 289625"/>
                <a:gd name="connsiteX100" fmla="*/ 298928 w 348039"/>
                <a:gd name="connsiteY100" fmla="*/ 133066 h 289625"/>
                <a:gd name="connsiteX101" fmla="*/ 241315 w 348039"/>
                <a:gd name="connsiteY101" fmla="*/ 77740 h 289625"/>
                <a:gd name="connsiteX102" fmla="*/ 222716 w 348039"/>
                <a:gd name="connsiteY102" fmla="*/ 72298 h 289625"/>
                <a:gd name="connsiteX103" fmla="*/ 194590 w 348039"/>
                <a:gd name="connsiteY103" fmla="*/ 69124 h 289625"/>
                <a:gd name="connsiteX104" fmla="*/ 174176 w 348039"/>
                <a:gd name="connsiteY104" fmla="*/ 70484 h 289625"/>
                <a:gd name="connsiteX105" fmla="*/ 129719 w 348039"/>
                <a:gd name="connsiteY105" fmla="*/ 98147 h 289625"/>
                <a:gd name="connsiteX106" fmla="*/ 100686 w 348039"/>
                <a:gd name="connsiteY106" fmla="*/ 75019 h 289625"/>
                <a:gd name="connsiteX107" fmla="*/ 161928 w 348039"/>
                <a:gd name="connsiteY107" fmla="*/ 27856 h 289625"/>
                <a:gd name="connsiteX108" fmla="*/ 214550 w 348039"/>
                <a:gd name="connsiteY108" fmla="*/ 13798 h 289625"/>
                <a:gd name="connsiteX109" fmla="*/ 244944 w 348039"/>
                <a:gd name="connsiteY109" fmla="*/ 17426 h 289625"/>
                <a:gd name="connsiteX110" fmla="*/ 261276 w 348039"/>
                <a:gd name="connsiteY110" fmla="*/ 12891 h 289625"/>
                <a:gd name="connsiteX111" fmla="*/ 271256 w 348039"/>
                <a:gd name="connsiteY111" fmla="*/ 4728 h 289625"/>
                <a:gd name="connsiteX112" fmla="*/ 286339 w 348039"/>
                <a:gd name="connsiteY112" fmla="*/ 80 h 289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348039" h="289625">
                  <a:moveTo>
                    <a:pt x="67060" y="157668"/>
                  </a:moveTo>
                  <a:cubicBezTo>
                    <a:pt x="72674" y="157215"/>
                    <a:pt x="78458" y="158915"/>
                    <a:pt x="82994" y="162997"/>
                  </a:cubicBezTo>
                  <a:cubicBezTo>
                    <a:pt x="90253" y="169346"/>
                    <a:pt x="92521" y="179776"/>
                    <a:pt x="88892" y="188392"/>
                  </a:cubicBezTo>
                  <a:cubicBezTo>
                    <a:pt x="88438" y="188846"/>
                    <a:pt x="88438" y="189753"/>
                    <a:pt x="88892" y="190206"/>
                  </a:cubicBezTo>
                  <a:cubicBezTo>
                    <a:pt x="89345" y="190206"/>
                    <a:pt x="89799" y="190660"/>
                    <a:pt x="90706" y="190206"/>
                  </a:cubicBezTo>
                  <a:cubicBezTo>
                    <a:pt x="97511" y="187939"/>
                    <a:pt x="105676" y="189299"/>
                    <a:pt x="112027" y="194741"/>
                  </a:cubicBezTo>
                  <a:cubicBezTo>
                    <a:pt x="117925" y="199730"/>
                    <a:pt x="120647" y="207892"/>
                    <a:pt x="119286" y="215602"/>
                  </a:cubicBezTo>
                  <a:cubicBezTo>
                    <a:pt x="119286" y="216055"/>
                    <a:pt x="119286" y="216509"/>
                    <a:pt x="119739" y="216962"/>
                  </a:cubicBezTo>
                  <a:cubicBezTo>
                    <a:pt x="120193" y="216962"/>
                    <a:pt x="120647" y="217416"/>
                    <a:pt x="121554" y="216962"/>
                  </a:cubicBezTo>
                  <a:cubicBezTo>
                    <a:pt x="129266" y="211974"/>
                    <a:pt x="139700" y="212881"/>
                    <a:pt x="146958" y="219230"/>
                  </a:cubicBezTo>
                  <a:cubicBezTo>
                    <a:pt x="153309" y="224218"/>
                    <a:pt x="155577" y="232381"/>
                    <a:pt x="154216" y="240090"/>
                  </a:cubicBezTo>
                  <a:cubicBezTo>
                    <a:pt x="154216" y="240544"/>
                    <a:pt x="154216" y="240997"/>
                    <a:pt x="154670" y="241451"/>
                  </a:cubicBezTo>
                  <a:cubicBezTo>
                    <a:pt x="155123" y="241904"/>
                    <a:pt x="156031" y="241904"/>
                    <a:pt x="156484" y="241451"/>
                  </a:cubicBezTo>
                  <a:cubicBezTo>
                    <a:pt x="164196" y="236916"/>
                    <a:pt x="174630" y="237369"/>
                    <a:pt x="182342" y="243718"/>
                  </a:cubicBezTo>
                  <a:cubicBezTo>
                    <a:pt x="191415" y="251428"/>
                    <a:pt x="192322" y="265486"/>
                    <a:pt x="184610" y="274556"/>
                  </a:cubicBezTo>
                  <a:cubicBezTo>
                    <a:pt x="184610" y="274556"/>
                    <a:pt x="184610" y="274556"/>
                    <a:pt x="182796" y="276370"/>
                  </a:cubicBezTo>
                  <a:cubicBezTo>
                    <a:pt x="175084" y="285893"/>
                    <a:pt x="161021" y="286800"/>
                    <a:pt x="151948" y="279091"/>
                  </a:cubicBezTo>
                  <a:cubicBezTo>
                    <a:pt x="146051" y="274102"/>
                    <a:pt x="143329" y="266846"/>
                    <a:pt x="144236" y="260044"/>
                  </a:cubicBezTo>
                  <a:cubicBezTo>
                    <a:pt x="144236" y="259137"/>
                    <a:pt x="143782" y="258684"/>
                    <a:pt x="143329" y="258684"/>
                  </a:cubicBezTo>
                  <a:cubicBezTo>
                    <a:pt x="142875" y="258230"/>
                    <a:pt x="142421" y="258230"/>
                    <a:pt x="141968" y="258684"/>
                  </a:cubicBezTo>
                  <a:cubicBezTo>
                    <a:pt x="133802" y="266846"/>
                    <a:pt x="120647" y="267300"/>
                    <a:pt x="112027" y="259591"/>
                  </a:cubicBezTo>
                  <a:cubicBezTo>
                    <a:pt x="106130" y="255056"/>
                    <a:pt x="103862" y="247800"/>
                    <a:pt x="104316" y="240997"/>
                  </a:cubicBezTo>
                  <a:cubicBezTo>
                    <a:pt x="104316" y="240090"/>
                    <a:pt x="104316" y="239637"/>
                    <a:pt x="103408" y="239637"/>
                  </a:cubicBezTo>
                  <a:cubicBezTo>
                    <a:pt x="102955" y="239183"/>
                    <a:pt x="102501" y="239183"/>
                    <a:pt x="102047" y="239637"/>
                  </a:cubicBezTo>
                  <a:cubicBezTo>
                    <a:pt x="93882" y="247800"/>
                    <a:pt x="80726" y="248253"/>
                    <a:pt x="72107" y="240544"/>
                  </a:cubicBezTo>
                  <a:cubicBezTo>
                    <a:pt x="63488" y="232835"/>
                    <a:pt x="62127" y="219683"/>
                    <a:pt x="68932" y="210613"/>
                  </a:cubicBezTo>
                  <a:cubicBezTo>
                    <a:pt x="69385" y="210160"/>
                    <a:pt x="69385" y="209253"/>
                    <a:pt x="69385" y="208799"/>
                  </a:cubicBezTo>
                  <a:cubicBezTo>
                    <a:pt x="68932" y="208346"/>
                    <a:pt x="68478" y="208346"/>
                    <a:pt x="67571" y="208346"/>
                  </a:cubicBezTo>
                  <a:cubicBezTo>
                    <a:pt x="60766" y="210160"/>
                    <a:pt x="53508" y="208346"/>
                    <a:pt x="48064" y="203811"/>
                  </a:cubicBezTo>
                  <a:cubicBezTo>
                    <a:pt x="38538" y="195648"/>
                    <a:pt x="37630" y="181590"/>
                    <a:pt x="45796" y="172520"/>
                  </a:cubicBezTo>
                  <a:cubicBezTo>
                    <a:pt x="45796" y="172520"/>
                    <a:pt x="45796" y="172520"/>
                    <a:pt x="52147" y="165264"/>
                  </a:cubicBezTo>
                  <a:cubicBezTo>
                    <a:pt x="56003" y="160729"/>
                    <a:pt x="61447" y="158122"/>
                    <a:pt x="67060" y="157668"/>
                  </a:cubicBezTo>
                  <a:close/>
                  <a:moveTo>
                    <a:pt x="225058" y="86364"/>
                  </a:moveTo>
                  <a:cubicBezTo>
                    <a:pt x="225511" y="86364"/>
                    <a:pt x="225965" y="86364"/>
                    <a:pt x="226419" y="86364"/>
                  </a:cubicBezTo>
                  <a:cubicBezTo>
                    <a:pt x="247291" y="104958"/>
                    <a:pt x="268617" y="124006"/>
                    <a:pt x="289036" y="143508"/>
                  </a:cubicBezTo>
                  <a:cubicBezTo>
                    <a:pt x="290397" y="144869"/>
                    <a:pt x="291758" y="145776"/>
                    <a:pt x="293119" y="146683"/>
                  </a:cubicBezTo>
                  <a:cubicBezTo>
                    <a:pt x="304917" y="157568"/>
                    <a:pt x="304917" y="157568"/>
                    <a:pt x="304917" y="157568"/>
                  </a:cubicBezTo>
                  <a:cubicBezTo>
                    <a:pt x="311269" y="163917"/>
                    <a:pt x="311269" y="163917"/>
                    <a:pt x="311269" y="163917"/>
                  </a:cubicBezTo>
                  <a:cubicBezTo>
                    <a:pt x="327150" y="180244"/>
                    <a:pt x="320798" y="204281"/>
                    <a:pt x="303556" y="211537"/>
                  </a:cubicBezTo>
                  <a:cubicBezTo>
                    <a:pt x="310815" y="230132"/>
                    <a:pt x="295842" y="247820"/>
                    <a:pt x="277238" y="246913"/>
                  </a:cubicBezTo>
                  <a:cubicBezTo>
                    <a:pt x="274970" y="262333"/>
                    <a:pt x="260450" y="272764"/>
                    <a:pt x="244569" y="268682"/>
                  </a:cubicBezTo>
                  <a:cubicBezTo>
                    <a:pt x="240031" y="288184"/>
                    <a:pt x="217344" y="295440"/>
                    <a:pt x="199194" y="284555"/>
                  </a:cubicBezTo>
                  <a:cubicBezTo>
                    <a:pt x="196472" y="282741"/>
                    <a:pt x="196472" y="282741"/>
                    <a:pt x="196472" y="282741"/>
                  </a:cubicBezTo>
                  <a:cubicBezTo>
                    <a:pt x="200102" y="278206"/>
                    <a:pt x="202370" y="272764"/>
                    <a:pt x="203732" y="266868"/>
                  </a:cubicBezTo>
                  <a:cubicBezTo>
                    <a:pt x="208723" y="270043"/>
                    <a:pt x="212353" y="272764"/>
                    <a:pt x="218251" y="272310"/>
                  </a:cubicBezTo>
                  <a:cubicBezTo>
                    <a:pt x="222335" y="271857"/>
                    <a:pt x="226419" y="269589"/>
                    <a:pt x="227326" y="265507"/>
                  </a:cubicBezTo>
                  <a:cubicBezTo>
                    <a:pt x="227780" y="263693"/>
                    <a:pt x="227780" y="261879"/>
                    <a:pt x="227326" y="259158"/>
                  </a:cubicBezTo>
                  <a:cubicBezTo>
                    <a:pt x="205093" y="241470"/>
                    <a:pt x="205093" y="241470"/>
                    <a:pt x="205093" y="241470"/>
                  </a:cubicBezTo>
                  <a:cubicBezTo>
                    <a:pt x="201463" y="238296"/>
                    <a:pt x="200555" y="232853"/>
                    <a:pt x="203732" y="229225"/>
                  </a:cubicBezTo>
                  <a:cubicBezTo>
                    <a:pt x="206454" y="225597"/>
                    <a:pt x="211899" y="225143"/>
                    <a:pt x="215529" y="227864"/>
                  </a:cubicBezTo>
                  <a:cubicBezTo>
                    <a:pt x="240485" y="247366"/>
                    <a:pt x="240485" y="247366"/>
                    <a:pt x="240485" y="247366"/>
                  </a:cubicBezTo>
                  <a:cubicBezTo>
                    <a:pt x="246384" y="252355"/>
                    <a:pt x="252282" y="254169"/>
                    <a:pt x="257274" y="250087"/>
                  </a:cubicBezTo>
                  <a:cubicBezTo>
                    <a:pt x="258181" y="249180"/>
                    <a:pt x="259089" y="247820"/>
                    <a:pt x="259542" y="246459"/>
                  </a:cubicBezTo>
                  <a:cubicBezTo>
                    <a:pt x="260450" y="244191"/>
                    <a:pt x="261357" y="240563"/>
                    <a:pt x="258635" y="238749"/>
                  </a:cubicBezTo>
                  <a:cubicBezTo>
                    <a:pt x="229595" y="215619"/>
                    <a:pt x="229595" y="215619"/>
                    <a:pt x="229595" y="215619"/>
                  </a:cubicBezTo>
                  <a:cubicBezTo>
                    <a:pt x="225965" y="212898"/>
                    <a:pt x="225058" y="207456"/>
                    <a:pt x="228234" y="203827"/>
                  </a:cubicBezTo>
                  <a:cubicBezTo>
                    <a:pt x="230956" y="199746"/>
                    <a:pt x="236401" y="199292"/>
                    <a:pt x="240031" y="202013"/>
                  </a:cubicBezTo>
                  <a:cubicBezTo>
                    <a:pt x="270432" y="226050"/>
                    <a:pt x="270432" y="226050"/>
                    <a:pt x="270432" y="226050"/>
                  </a:cubicBezTo>
                  <a:cubicBezTo>
                    <a:pt x="270886" y="226050"/>
                    <a:pt x="270886" y="226504"/>
                    <a:pt x="271340" y="226504"/>
                  </a:cubicBezTo>
                  <a:cubicBezTo>
                    <a:pt x="281322" y="235574"/>
                    <a:pt x="297657" y="222422"/>
                    <a:pt x="281322" y="209270"/>
                  </a:cubicBezTo>
                  <a:cubicBezTo>
                    <a:pt x="249106" y="185233"/>
                    <a:pt x="249106" y="185233"/>
                    <a:pt x="249106" y="185233"/>
                  </a:cubicBezTo>
                  <a:cubicBezTo>
                    <a:pt x="245476" y="182512"/>
                    <a:pt x="244569" y="177069"/>
                    <a:pt x="247745" y="173441"/>
                  </a:cubicBezTo>
                  <a:cubicBezTo>
                    <a:pt x="250467" y="169359"/>
                    <a:pt x="255912" y="168906"/>
                    <a:pt x="259542" y="171627"/>
                  </a:cubicBezTo>
                  <a:cubicBezTo>
                    <a:pt x="291304" y="195664"/>
                    <a:pt x="291304" y="195664"/>
                    <a:pt x="291304" y="195664"/>
                  </a:cubicBezTo>
                  <a:cubicBezTo>
                    <a:pt x="294481" y="197478"/>
                    <a:pt x="299018" y="195210"/>
                    <a:pt x="300833" y="192036"/>
                  </a:cubicBezTo>
                  <a:cubicBezTo>
                    <a:pt x="304463" y="187500"/>
                    <a:pt x="304009" y="181151"/>
                    <a:pt x="299018" y="176162"/>
                  </a:cubicBezTo>
                  <a:cubicBezTo>
                    <a:pt x="292666" y="169359"/>
                    <a:pt x="292666" y="169359"/>
                    <a:pt x="292666" y="169359"/>
                  </a:cubicBezTo>
                  <a:cubicBezTo>
                    <a:pt x="207362" y="92260"/>
                    <a:pt x="207362" y="92260"/>
                    <a:pt x="207362" y="92260"/>
                  </a:cubicBezTo>
                  <a:cubicBezTo>
                    <a:pt x="205547" y="90445"/>
                    <a:pt x="206908" y="87271"/>
                    <a:pt x="209630" y="87271"/>
                  </a:cubicBezTo>
                  <a:cubicBezTo>
                    <a:pt x="214622" y="87271"/>
                    <a:pt x="220066" y="87271"/>
                    <a:pt x="225058" y="86364"/>
                  </a:cubicBezTo>
                  <a:close/>
                  <a:moveTo>
                    <a:pt x="70955" y="647"/>
                  </a:moveTo>
                  <a:cubicBezTo>
                    <a:pt x="77704" y="80"/>
                    <a:pt x="84624" y="2007"/>
                    <a:pt x="90295" y="6543"/>
                  </a:cubicBezTo>
                  <a:cubicBezTo>
                    <a:pt x="97555" y="11531"/>
                    <a:pt x="100278" y="14706"/>
                    <a:pt x="109806" y="18334"/>
                  </a:cubicBezTo>
                  <a:cubicBezTo>
                    <a:pt x="112529" y="19241"/>
                    <a:pt x="114798" y="20149"/>
                    <a:pt x="115251" y="20149"/>
                  </a:cubicBezTo>
                  <a:cubicBezTo>
                    <a:pt x="128864" y="18334"/>
                    <a:pt x="143384" y="11985"/>
                    <a:pt x="158811" y="12439"/>
                  </a:cubicBezTo>
                  <a:cubicBezTo>
                    <a:pt x="152912" y="16520"/>
                    <a:pt x="129771" y="34661"/>
                    <a:pt x="128864" y="34661"/>
                  </a:cubicBezTo>
                  <a:cubicBezTo>
                    <a:pt x="125234" y="35568"/>
                    <a:pt x="121604" y="36476"/>
                    <a:pt x="117974" y="36929"/>
                  </a:cubicBezTo>
                  <a:cubicBezTo>
                    <a:pt x="109353" y="38290"/>
                    <a:pt x="94379" y="31033"/>
                    <a:pt x="88480" y="26498"/>
                  </a:cubicBezTo>
                  <a:cubicBezTo>
                    <a:pt x="79859" y="20149"/>
                    <a:pt x="79859" y="20149"/>
                    <a:pt x="79859" y="20149"/>
                  </a:cubicBezTo>
                  <a:cubicBezTo>
                    <a:pt x="75322" y="16520"/>
                    <a:pt x="68969" y="17427"/>
                    <a:pt x="65339" y="21509"/>
                  </a:cubicBezTo>
                  <a:cubicBezTo>
                    <a:pt x="19965" y="70490"/>
                    <a:pt x="19965" y="70490"/>
                    <a:pt x="19965" y="70490"/>
                  </a:cubicBezTo>
                  <a:cubicBezTo>
                    <a:pt x="16335" y="74572"/>
                    <a:pt x="16335" y="80921"/>
                    <a:pt x="19965" y="85003"/>
                  </a:cubicBezTo>
                  <a:cubicBezTo>
                    <a:pt x="24048" y="89538"/>
                    <a:pt x="26771" y="92713"/>
                    <a:pt x="31308" y="97248"/>
                  </a:cubicBezTo>
                  <a:cubicBezTo>
                    <a:pt x="36299" y="101784"/>
                    <a:pt x="43106" y="108133"/>
                    <a:pt x="44013" y="114029"/>
                  </a:cubicBezTo>
                  <a:cubicBezTo>
                    <a:pt x="45375" y="124460"/>
                    <a:pt x="46282" y="139426"/>
                    <a:pt x="52181" y="147136"/>
                  </a:cubicBezTo>
                  <a:cubicBezTo>
                    <a:pt x="46282" y="150311"/>
                    <a:pt x="43106" y="153486"/>
                    <a:pt x="39022" y="158475"/>
                  </a:cubicBezTo>
                  <a:cubicBezTo>
                    <a:pt x="29947" y="147136"/>
                    <a:pt x="29039" y="131263"/>
                    <a:pt x="26771" y="116297"/>
                  </a:cubicBezTo>
                  <a:cubicBezTo>
                    <a:pt x="15881" y="105865"/>
                    <a:pt x="15881" y="105865"/>
                    <a:pt x="15881" y="105865"/>
                  </a:cubicBezTo>
                  <a:cubicBezTo>
                    <a:pt x="7713" y="96795"/>
                    <a:pt x="0" y="90445"/>
                    <a:pt x="0" y="77293"/>
                  </a:cubicBezTo>
                  <a:cubicBezTo>
                    <a:pt x="0" y="70490"/>
                    <a:pt x="2722" y="64141"/>
                    <a:pt x="7260" y="58698"/>
                  </a:cubicBezTo>
                  <a:cubicBezTo>
                    <a:pt x="52635" y="9717"/>
                    <a:pt x="52635" y="9717"/>
                    <a:pt x="52635" y="9717"/>
                  </a:cubicBezTo>
                  <a:cubicBezTo>
                    <a:pt x="57626" y="4275"/>
                    <a:pt x="64205" y="1214"/>
                    <a:pt x="70955" y="647"/>
                  </a:cubicBezTo>
                  <a:close/>
                  <a:moveTo>
                    <a:pt x="286339" y="80"/>
                  </a:moveTo>
                  <a:cubicBezTo>
                    <a:pt x="291669" y="533"/>
                    <a:pt x="296886" y="2914"/>
                    <a:pt x="300742" y="6995"/>
                  </a:cubicBezTo>
                  <a:cubicBezTo>
                    <a:pt x="300742" y="6995"/>
                    <a:pt x="300742" y="6995"/>
                    <a:pt x="342477" y="52345"/>
                  </a:cubicBezTo>
                  <a:cubicBezTo>
                    <a:pt x="350189" y="60508"/>
                    <a:pt x="349736" y="73659"/>
                    <a:pt x="342024" y="81822"/>
                  </a:cubicBezTo>
                  <a:cubicBezTo>
                    <a:pt x="342024" y="81822"/>
                    <a:pt x="342024" y="81822"/>
                    <a:pt x="332044" y="92252"/>
                  </a:cubicBezTo>
                  <a:cubicBezTo>
                    <a:pt x="328868" y="95426"/>
                    <a:pt x="327054" y="99054"/>
                    <a:pt x="326146" y="103589"/>
                  </a:cubicBezTo>
                  <a:cubicBezTo>
                    <a:pt x="324332" y="113566"/>
                    <a:pt x="321610" y="122182"/>
                    <a:pt x="317073" y="130345"/>
                  </a:cubicBezTo>
                  <a:cubicBezTo>
                    <a:pt x="315259" y="133520"/>
                    <a:pt x="312083" y="135787"/>
                    <a:pt x="308454" y="136241"/>
                  </a:cubicBezTo>
                  <a:cubicBezTo>
                    <a:pt x="304825" y="136694"/>
                    <a:pt x="301650" y="135787"/>
                    <a:pt x="298928" y="133066"/>
                  </a:cubicBezTo>
                  <a:cubicBezTo>
                    <a:pt x="280328" y="115380"/>
                    <a:pt x="259461" y="95426"/>
                    <a:pt x="241315" y="77740"/>
                  </a:cubicBezTo>
                  <a:cubicBezTo>
                    <a:pt x="235872" y="72752"/>
                    <a:pt x="229521" y="70938"/>
                    <a:pt x="222716" y="72298"/>
                  </a:cubicBezTo>
                  <a:cubicBezTo>
                    <a:pt x="213643" y="73659"/>
                    <a:pt x="202756" y="73205"/>
                    <a:pt x="194590" y="69124"/>
                  </a:cubicBezTo>
                  <a:cubicBezTo>
                    <a:pt x="187786" y="66403"/>
                    <a:pt x="180527" y="66856"/>
                    <a:pt x="174176" y="70484"/>
                  </a:cubicBezTo>
                  <a:cubicBezTo>
                    <a:pt x="174176" y="70484"/>
                    <a:pt x="174176" y="70484"/>
                    <a:pt x="129719" y="98147"/>
                  </a:cubicBezTo>
                  <a:cubicBezTo>
                    <a:pt x="106130" y="113113"/>
                    <a:pt x="80726" y="91345"/>
                    <a:pt x="100686" y="75019"/>
                  </a:cubicBezTo>
                  <a:cubicBezTo>
                    <a:pt x="121100" y="59147"/>
                    <a:pt x="141514" y="43275"/>
                    <a:pt x="161928" y="27856"/>
                  </a:cubicBezTo>
                  <a:cubicBezTo>
                    <a:pt x="177352" y="16065"/>
                    <a:pt x="195044" y="11077"/>
                    <a:pt x="214550" y="13798"/>
                  </a:cubicBezTo>
                  <a:cubicBezTo>
                    <a:pt x="224531" y="14705"/>
                    <a:pt x="234964" y="16065"/>
                    <a:pt x="244944" y="17426"/>
                  </a:cubicBezTo>
                  <a:cubicBezTo>
                    <a:pt x="251295" y="17879"/>
                    <a:pt x="256739" y="16519"/>
                    <a:pt x="261276" y="12891"/>
                  </a:cubicBezTo>
                  <a:cubicBezTo>
                    <a:pt x="261276" y="12891"/>
                    <a:pt x="261276" y="12891"/>
                    <a:pt x="271256" y="4728"/>
                  </a:cubicBezTo>
                  <a:cubicBezTo>
                    <a:pt x="275565" y="1100"/>
                    <a:pt x="281009" y="-374"/>
                    <a:pt x="286339" y="8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3599" tIns="46800" rIns="93599" bIns="46800" numCol="1" anchor="t" anchorCtr="0" compatLnSpc="1">
              <a:noAutofit/>
            </a:bodyPr>
            <a:lstStyle/>
            <a:p>
              <a:endParaRPr lang="zh-CN" altLang="en-US" sz="1380">
                <a:solidFill>
                  <a:schemeClr val="tx2"/>
                </a:solidFill>
              </a:endParaRPr>
            </a:p>
          </p:txBody>
        </p:sp>
        <p:sp>
          <p:nvSpPr>
            <p:cNvPr id="56" name="işľïdê">
              <a:extLst>
                <a:ext uri="{FF2B5EF4-FFF2-40B4-BE49-F238E27FC236}">
                  <a16:creationId xmlns:a16="http://schemas.microsoft.com/office/drawing/2014/main" id="{91C9F464-19AC-3248-AD70-862FC59BEFFC}"/>
                </a:ext>
              </a:extLst>
            </p:cNvPr>
            <p:cNvSpPr txBox="1"/>
            <p:nvPr/>
          </p:nvSpPr>
          <p:spPr bwMode="auto">
            <a:xfrm>
              <a:off x="7702770" y="2340608"/>
              <a:ext cx="4846809" cy="124377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r" eaLnBrk="1" hangingPunct="1">
                <a:lnSpc>
                  <a:spcPct val="150000"/>
                </a:lnSpc>
                <a:spcBef>
                  <a:spcPct val="0"/>
                </a:spcBef>
              </a:pPr>
              <a:r>
                <a:rPr lang="zh-CN" altLang="en-US" sz="2000" b="1" dirty="0"/>
                <a:t>党派内部联合发起提案的频率较高。</a:t>
              </a:r>
              <a:endParaRPr lang="en-US" altLang="zh-CN" sz="2000" b="1" dirty="0"/>
            </a:p>
            <a:p>
              <a:pPr algn="r" eaLnBrk="1" hangingPunct="1">
                <a:lnSpc>
                  <a:spcPct val="150000"/>
                </a:lnSpc>
                <a:spcBef>
                  <a:spcPct val="0"/>
                </a:spcBef>
              </a:pPr>
              <a:r>
                <a:rPr lang="zh-CN" altLang="en-US" sz="2000" b="1" dirty="0"/>
                <a:t>两党间也有不少议员经常联合发起提案。</a:t>
              </a:r>
              <a:endParaRPr lang="en-US" altLang="zh-CN" sz="2000" b="1" dirty="0"/>
            </a:p>
          </p:txBody>
        </p:sp>
        <p:sp>
          <p:nvSpPr>
            <p:cNvPr id="54" name="íS1iďe">
              <a:extLst>
                <a:ext uri="{FF2B5EF4-FFF2-40B4-BE49-F238E27FC236}">
                  <a16:creationId xmlns:a16="http://schemas.microsoft.com/office/drawing/2014/main" id="{52C5C3FF-8EFE-2B46-A3A3-E81A84EF5822}"/>
                </a:ext>
              </a:extLst>
            </p:cNvPr>
            <p:cNvSpPr txBox="1"/>
            <p:nvPr/>
          </p:nvSpPr>
          <p:spPr bwMode="auto">
            <a:xfrm>
              <a:off x="7718984" y="4588347"/>
              <a:ext cx="4830595" cy="124377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r" eaLnBrk="1" hangingPunct="1">
                <a:lnSpc>
                  <a:spcPct val="150000"/>
                </a:lnSpc>
                <a:spcBef>
                  <a:spcPct val="0"/>
                </a:spcBef>
              </a:pPr>
              <a:r>
                <a:rPr lang="zh-CN" altLang="en-US" sz="2000" b="1" dirty="0"/>
                <a:t>属于民主党和共和党的议员联合发起提案</a:t>
              </a:r>
              <a:endParaRPr lang="en-US" altLang="zh-CN" sz="2000" b="1" dirty="0"/>
            </a:p>
            <a:p>
              <a:pPr algn="r" eaLnBrk="1" hangingPunct="1">
                <a:lnSpc>
                  <a:spcPct val="150000"/>
                </a:lnSpc>
                <a:spcBef>
                  <a:spcPct val="0"/>
                </a:spcBef>
              </a:pPr>
              <a:r>
                <a:rPr lang="zh-CN" altLang="en-US" sz="2000" b="1" dirty="0"/>
                <a:t>的一个主要原因是他们来自同一个州。</a:t>
              </a:r>
              <a:endParaRPr lang="en-US" altLang="zh-CN" sz="2000" b="1" dirty="0"/>
            </a:p>
          </p:txBody>
        </p:sp>
      </p:grpSp>
      <p:grpSp>
        <p:nvGrpSpPr>
          <p:cNvPr id="59" name="组合 58">
            <a:extLst>
              <a:ext uri="{FF2B5EF4-FFF2-40B4-BE49-F238E27FC236}">
                <a16:creationId xmlns:a16="http://schemas.microsoft.com/office/drawing/2014/main" id="{AE8077BA-4599-A44C-9F8D-4CD76602764B}"/>
              </a:ext>
            </a:extLst>
          </p:cNvPr>
          <p:cNvGrpSpPr/>
          <p:nvPr/>
        </p:nvGrpSpPr>
        <p:grpSpPr>
          <a:xfrm>
            <a:off x="-1317533" y="939800"/>
            <a:ext cx="3217179" cy="5944651"/>
            <a:chOff x="-1317533" y="939800"/>
            <a:chExt cx="3217179" cy="5944651"/>
          </a:xfrm>
        </p:grpSpPr>
        <p:sp>
          <p:nvSpPr>
            <p:cNvPr id="60" name="íšḷíḑè">
              <a:extLst>
                <a:ext uri="{FF2B5EF4-FFF2-40B4-BE49-F238E27FC236}">
                  <a16:creationId xmlns:a16="http://schemas.microsoft.com/office/drawing/2014/main" id="{F7651A8A-344D-A747-BA85-8DE3777E4890}"/>
                </a:ext>
              </a:extLst>
            </p:cNvPr>
            <p:cNvSpPr/>
            <p:nvPr/>
          </p:nvSpPr>
          <p:spPr>
            <a:xfrm>
              <a:off x="-1317533" y="939800"/>
              <a:ext cx="2886404" cy="5944651"/>
            </a:xfrm>
            <a:custGeom>
              <a:avLst/>
              <a:gdLst>
                <a:gd name="connsiteX0" fmla="*/ 982449 w 1382890"/>
                <a:gd name="connsiteY0" fmla="*/ 3543487 h 3594532"/>
                <a:gd name="connsiteX1" fmla="*/ 572874 w 1382890"/>
                <a:gd name="connsiteY1" fmla="*/ 3553012 h 3594532"/>
                <a:gd name="connsiteX2" fmla="*/ 372849 w 1382890"/>
                <a:gd name="connsiteY2" fmla="*/ 3038662 h 3594532"/>
                <a:gd name="connsiteX3" fmla="*/ 725274 w 1382890"/>
                <a:gd name="connsiteY3" fmla="*/ 2343337 h 3594532"/>
                <a:gd name="connsiteX4" fmla="*/ 515724 w 1382890"/>
                <a:gd name="connsiteY4" fmla="*/ 1838512 h 3594532"/>
                <a:gd name="connsiteX5" fmla="*/ 1374 w 1382890"/>
                <a:gd name="connsiteY5" fmla="*/ 1809937 h 3594532"/>
                <a:gd name="connsiteX6" fmla="*/ 372849 w 1382890"/>
                <a:gd name="connsiteY6" fmla="*/ 1705162 h 3594532"/>
                <a:gd name="connsiteX7" fmla="*/ 620499 w 1382890"/>
                <a:gd name="connsiteY7" fmla="*/ 1838512 h 3594532"/>
                <a:gd name="connsiteX8" fmla="*/ 668124 w 1382890"/>
                <a:gd name="connsiteY8" fmla="*/ 1609912 h 3594532"/>
                <a:gd name="connsiteX9" fmla="*/ 801474 w 1382890"/>
                <a:gd name="connsiteY9" fmla="*/ 1295587 h 3594532"/>
                <a:gd name="connsiteX10" fmla="*/ 744324 w 1382890"/>
                <a:gd name="connsiteY10" fmla="*/ 771712 h 3594532"/>
                <a:gd name="connsiteX11" fmla="*/ 515724 w 1382890"/>
                <a:gd name="connsiteY11" fmla="*/ 628837 h 3594532"/>
                <a:gd name="connsiteX12" fmla="*/ 668124 w 1382890"/>
                <a:gd name="connsiteY12" fmla="*/ 628837 h 3594532"/>
                <a:gd name="connsiteX13" fmla="*/ 744324 w 1382890"/>
                <a:gd name="connsiteY13" fmla="*/ 714562 h 3594532"/>
                <a:gd name="connsiteX14" fmla="*/ 849099 w 1382890"/>
                <a:gd name="connsiteY14" fmla="*/ 187 h 3594532"/>
                <a:gd name="connsiteX15" fmla="*/ 810999 w 1382890"/>
                <a:gd name="connsiteY15" fmla="*/ 647887 h 3594532"/>
                <a:gd name="connsiteX16" fmla="*/ 887199 w 1382890"/>
                <a:gd name="connsiteY16" fmla="*/ 1038412 h 3594532"/>
                <a:gd name="connsiteX17" fmla="*/ 915774 w 1382890"/>
                <a:gd name="connsiteY17" fmla="*/ 1286062 h 3594532"/>
                <a:gd name="connsiteX18" fmla="*/ 1087224 w 1382890"/>
                <a:gd name="connsiteY18" fmla="*/ 1152712 h 3594532"/>
                <a:gd name="connsiteX19" fmla="*/ 1315824 w 1382890"/>
                <a:gd name="connsiteY19" fmla="*/ 1133662 h 3594532"/>
                <a:gd name="connsiteX20" fmla="*/ 1068174 w 1382890"/>
                <a:gd name="connsiteY20" fmla="*/ 1190812 h 3594532"/>
                <a:gd name="connsiteX21" fmla="*/ 858624 w 1382890"/>
                <a:gd name="connsiteY21" fmla="*/ 1495612 h 3594532"/>
                <a:gd name="connsiteX22" fmla="*/ 801474 w 1382890"/>
                <a:gd name="connsiteY22" fmla="*/ 1857562 h 3594532"/>
                <a:gd name="connsiteX23" fmla="*/ 953874 w 1382890"/>
                <a:gd name="connsiteY23" fmla="*/ 2314762 h 3594532"/>
                <a:gd name="connsiteX24" fmla="*/ 877674 w 1382890"/>
                <a:gd name="connsiteY24" fmla="*/ 2552887 h 3594532"/>
                <a:gd name="connsiteX25" fmla="*/ 1191999 w 1382890"/>
                <a:gd name="connsiteY25" fmla="*/ 2495737 h 3594532"/>
                <a:gd name="connsiteX26" fmla="*/ 1382499 w 1382890"/>
                <a:gd name="connsiteY26" fmla="*/ 2590987 h 3594532"/>
                <a:gd name="connsiteX27" fmla="*/ 1144374 w 1382890"/>
                <a:gd name="connsiteY27" fmla="*/ 2533837 h 3594532"/>
                <a:gd name="connsiteX28" fmla="*/ 810999 w 1382890"/>
                <a:gd name="connsiteY28" fmla="*/ 2695762 h 3594532"/>
                <a:gd name="connsiteX29" fmla="*/ 668124 w 1382890"/>
                <a:gd name="connsiteY29" fmla="*/ 3048187 h 3594532"/>
                <a:gd name="connsiteX30" fmla="*/ 896724 w 1382890"/>
                <a:gd name="connsiteY30" fmla="*/ 3381562 h 3594532"/>
                <a:gd name="connsiteX31" fmla="*/ 982449 w 1382890"/>
                <a:gd name="connsiteY31" fmla="*/ 3543487 h 3594532"/>
                <a:gd name="connsiteX0-1" fmla="*/ 982886 w 1383327"/>
                <a:gd name="connsiteY0-2" fmla="*/ 3543487 h 3594532"/>
                <a:gd name="connsiteX1-3" fmla="*/ 573311 w 1383327"/>
                <a:gd name="connsiteY1-4" fmla="*/ 3553012 h 3594532"/>
                <a:gd name="connsiteX2-5" fmla="*/ 373286 w 1383327"/>
                <a:gd name="connsiteY2-6" fmla="*/ 3038662 h 3594532"/>
                <a:gd name="connsiteX3-7" fmla="*/ 725711 w 1383327"/>
                <a:gd name="connsiteY3-8" fmla="*/ 2343337 h 3594532"/>
                <a:gd name="connsiteX4-9" fmla="*/ 539021 w 1383327"/>
                <a:gd name="connsiteY4-10" fmla="*/ 1884232 h 3594532"/>
                <a:gd name="connsiteX5-11" fmla="*/ 1811 w 1383327"/>
                <a:gd name="connsiteY5-12" fmla="*/ 1809937 h 3594532"/>
                <a:gd name="connsiteX6-13" fmla="*/ 373286 w 1383327"/>
                <a:gd name="connsiteY6-14" fmla="*/ 1705162 h 3594532"/>
                <a:gd name="connsiteX7-15" fmla="*/ 620936 w 1383327"/>
                <a:gd name="connsiteY7-16" fmla="*/ 1838512 h 3594532"/>
                <a:gd name="connsiteX8-17" fmla="*/ 668561 w 1383327"/>
                <a:gd name="connsiteY8-18" fmla="*/ 1609912 h 3594532"/>
                <a:gd name="connsiteX9-19" fmla="*/ 801911 w 1383327"/>
                <a:gd name="connsiteY9-20" fmla="*/ 1295587 h 3594532"/>
                <a:gd name="connsiteX10-21" fmla="*/ 744761 w 1383327"/>
                <a:gd name="connsiteY10-22" fmla="*/ 771712 h 3594532"/>
                <a:gd name="connsiteX11-23" fmla="*/ 516161 w 1383327"/>
                <a:gd name="connsiteY11-24" fmla="*/ 628837 h 3594532"/>
                <a:gd name="connsiteX12-25" fmla="*/ 668561 w 1383327"/>
                <a:gd name="connsiteY12-26" fmla="*/ 628837 h 3594532"/>
                <a:gd name="connsiteX13-27" fmla="*/ 744761 w 1383327"/>
                <a:gd name="connsiteY13-28" fmla="*/ 714562 h 3594532"/>
                <a:gd name="connsiteX14-29" fmla="*/ 849536 w 1383327"/>
                <a:gd name="connsiteY14-30" fmla="*/ 187 h 3594532"/>
                <a:gd name="connsiteX15-31" fmla="*/ 811436 w 1383327"/>
                <a:gd name="connsiteY15-32" fmla="*/ 647887 h 3594532"/>
                <a:gd name="connsiteX16-33" fmla="*/ 887636 w 1383327"/>
                <a:gd name="connsiteY16-34" fmla="*/ 1038412 h 3594532"/>
                <a:gd name="connsiteX17-35" fmla="*/ 916211 w 1383327"/>
                <a:gd name="connsiteY17-36" fmla="*/ 1286062 h 3594532"/>
                <a:gd name="connsiteX18-37" fmla="*/ 1087661 w 1383327"/>
                <a:gd name="connsiteY18-38" fmla="*/ 1152712 h 3594532"/>
                <a:gd name="connsiteX19-39" fmla="*/ 1316261 w 1383327"/>
                <a:gd name="connsiteY19-40" fmla="*/ 1133662 h 3594532"/>
                <a:gd name="connsiteX20-41" fmla="*/ 1068611 w 1383327"/>
                <a:gd name="connsiteY20-42" fmla="*/ 1190812 h 3594532"/>
                <a:gd name="connsiteX21-43" fmla="*/ 859061 w 1383327"/>
                <a:gd name="connsiteY21-44" fmla="*/ 1495612 h 3594532"/>
                <a:gd name="connsiteX22-45" fmla="*/ 801911 w 1383327"/>
                <a:gd name="connsiteY22-46" fmla="*/ 1857562 h 3594532"/>
                <a:gd name="connsiteX23-47" fmla="*/ 954311 w 1383327"/>
                <a:gd name="connsiteY23-48" fmla="*/ 2314762 h 3594532"/>
                <a:gd name="connsiteX24-49" fmla="*/ 878111 w 1383327"/>
                <a:gd name="connsiteY24-50" fmla="*/ 2552887 h 3594532"/>
                <a:gd name="connsiteX25-51" fmla="*/ 1192436 w 1383327"/>
                <a:gd name="connsiteY25-52" fmla="*/ 2495737 h 3594532"/>
                <a:gd name="connsiteX26-53" fmla="*/ 1382936 w 1383327"/>
                <a:gd name="connsiteY26-54" fmla="*/ 2590987 h 3594532"/>
                <a:gd name="connsiteX27-55" fmla="*/ 1144811 w 1383327"/>
                <a:gd name="connsiteY27-56" fmla="*/ 2533837 h 3594532"/>
                <a:gd name="connsiteX28-57" fmla="*/ 811436 w 1383327"/>
                <a:gd name="connsiteY28-58" fmla="*/ 2695762 h 3594532"/>
                <a:gd name="connsiteX29-59" fmla="*/ 668561 w 1383327"/>
                <a:gd name="connsiteY29-60" fmla="*/ 3048187 h 3594532"/>
                <a:gd name="connsiteX30-61" fmla="*/ 897161 w 1383327"/>
                <a:gd name="connsiteY30-62" fmla="*/ 3381562 h 3594532"/>
                <a:gd name="connsiteX31-63" fmla="*/ 982886 w 1383327"/>
                <a:gd name="connsiteY31-64" fmla="*/ 3543487 h 3594532"/>
                <a:gd name="connsiteX0-65" fmla="*/ 982886 w 1383327"/>
                <a:gd name="connsiteY0-66" fmla="*/ 3543487 h 3594532"/>
                <a:gd name="connsiteX1-67" fmla="*/ 573311 w 1383327"/>
                <a:gd name="connsiteY1-68" fmla="*/ 3553012 h 3594532"/>
                <a:gd name="connsiteX2-69" fmla="*/ 373286 w 1383327"/>
                <a:gd name="connsiteY2-70" fmla="*/ 3038662 h 3594532"/>
                <a:gd name="connsiteX3-71" fmla="*/ 725711 w 1383327"/>
                <a:gd name="connsiteY3-72" fmla="*/ 2343337 h 3594532"/>
                <a:gd name="connsiteX4-73" fmla="*/ 539021 w 1383327"/>
                <a:gd name="connsiteY4-74" fmla="*/ 1884232 h 3594532"/>
                <a:gd name="connsiteX5-75" fmla="*/ 1811 w 1383327"/>
                <a:gd name="connsiteY5-76" fmla="*/ 1809937 h 3594532"/>
                <a:gd name="connsiteX6-77" fmla="*/ 373286 w 1383327"/>
                <a:gd name="connsiteY6-78" fmla="*/ 1705162 h 3594532"/>
                <a:gd name="connsiteX7-79" fmla="*/ 620936 w 1383327"/>
                <a:gd name="connsiteY7-80" fmla="*/ 1838512 h 3594532"/>
                <a:gd name="connsiteX8-81" fmla="*/ 668561 w 1383327"/>
                <a:gd name="connsiteY8-82" fmla="*/ 1609912 h 3594532"/>
                <a:gd name="connsiteX9-83" fmla="*/ 801911 w 1383327"/>
                <a:gd name="connsiteY9-84" fmla="*/ 1295587 h 3594532"/>
                <a:gd name="connsiteX10-85" fmla="*/ 744761 w 1383327"/>
                <a:gd name="connsiteY10-86" fmla="*/ 771712 h 3594532"/>
                <a:gd name="connsiteX11-87" fmla="*/ 516161 w 1383327"/>
                <a:gd name="connsiteY11-88" fmla="*/ 628837 h 3594532"/>
                <a:gd name="connsiteX12-89" fmla="*/ 668561 w 1383327"/>
                <a:gd name="connsiteY12-90" fmla="*/ 628837 h 3594532"/>
                <a:gd name="connsiteX13-91" fmla="*/ 744761 w 1383327"/>
                <a:gd name="connsiteY13-92" fmla="*/ 714562 h 3594532"/>
                <a:gd name="connsiteX14-93" fmla="*/ 849536 w 1383327"/>
                <a:gd name="connsiteY14-94" fmla="*/ 187 h 3594532"/>
                <a:gd name="connsiteX15-95" fmla="*/ 811436 w 1383327"/>
                <a:gd name="connsiteY15-96" fmla="*/ 647887 h 3594532"/>
                <a:gd name="connsiteX16-97" fmla="*/ 887636 w 1383327"/>
                <a:gd name="connsiteY16-98" fmla="*/ 1038412 h 3594532"/>
                <a:gd name="connsiteX17-99" fmla="*/ 916211 w 1383327"/>
                <a:gd name="connsiteY17-100" fmla="*/ 1286062 h 3594532"/>
                <a:gd name="connsiteX18-101" fmla="*/ 1087661 w 1383327"/>
                <a:gd name="connsiteY18-102" fmla="*/ 1152712 h 3594532"/>
                <a:gd name="connsiteX19-103" fmla="*/ 1316261 w 1383327"/>
                <a:gd name="connsiteY19-104" fmla="*/ 1133662 h 3594532"/>
                <a:gd name="connsiteX20-105" fmla="*/ 1068611 w 1383327"/>
                <a:gd name="connsiteY20-106" fmla="*/ 1190812 h 3594532"/>
                <a:gd name="connsiteX21-107" fmla="*/ 859061 w 1383327"/>
                <a:gd name="connsiteY21-108" fmla="*/ 1495612 h 3594532"/>
                <a:gd name="connsiteX22-109" fmla="*/ 801911 w 1383327"/>
                <a:gd name="connsiteY22-110" fmla="*/ 1857562 h 3594532"/>
                <a:gd name="connsiteX23-111" fmla="*/ 954311 w 1383327"/>
                <a:gd name="connsiteY23-112" fmla="*/ 2314762 h 3594532"/>
                <a:gd name="connsiteX24-113" fmla="*/ 878111 w 1383327"/>
                <a:gd name="connsiteY24-114" fmla="*/ 2552887 h 3594532"/>
                <a:gd name="connsiteX25-115" fmla="*/ 1192436 w 1383327"/>
                <a:gd name="connsiteY25-116" fmla="*/ 2495737 h 3594532"/>
                <a:gd name="connsiteX26-117" fmla="*/ 1382936 w 1383327"/>
                <a:gd name="connsiteY26-118" fmla="*/ 2590987 h 3594532"/>
                <a:gd name="connsiteX27-119" fmla="*/ 1144811 w 1383327"/>
                <a:gd name="connsiteY27-120" fmla="*/ 2533837 h 3594532"/>
                <a:gd name="connsiteX28-121" fmla="*/ 811436 w 1383327"/>
                <a:gd name="connsiteY28-122" fmla="*/ 2695762 h 3594532"/>
                <a:gd name="connsiteX29-123" fmla="*/ 668561 w 1383327"/>
                <a:gd name="connsiteY29-124" fmla="*/ 3048187 h 3594532"/>
                <a:gd name="connsiteX30-125" fmla="*/ 897161 w 1383327"/>
                <a:gd name="connsiteY30-126" fmla="*/ 3381562 h 3594532"/>
                <a:gd name="connsiteX31-127" fmla="*/ 982886 w 1383327"/>
                <a:gd name="connsiteY31-128" fmla="*/ 3543487 h 3594532"/>
                <a:gd name="connsiteX0-129" fmla="*/ 1005643 w 1406084"/>
                <a:gd name="connsiteY0-130" fmla="*/ 3543487 h 3594532"/>
                <a:gd name="connsiteX1-131" fmla="*/ 596068 w 1406084"/>
                <a:gd name="connsiteY1-132" fmla="*/ 3553012 h 3594532"/>
                <a:gd name="connsiteX2-133" fmla="*/ 396043 w 1406084"/>
                <a:gd name="connsiteY2-134" fmla="*/ 3038662 h 3594532"/>
                <a:gd name="connsiteX3-135" fmla="*/ 748468 w 1406084"/>
                <a:gd name="connsiteY3-136" fmla="*/ 2343337 h 3594532"/>
                <a:gd name="connsiteX4-137" fmla="*/ 561778 w 1406084"/>
                <a:gd name="connsiteY4-138" fmla="*/ 1884232 h 3594532"/>
                <a:gd name="connsiteX5-139" fmla="*/ 1708 w 1406084"/>
                <a:gd name="connsiteY5-140" fmla="*/ 1832797 h 3594532"/>
                <a:gd name="connsiteX6-141" fmla="*/ 396043 w 1406084"/>
                <a:gd name="connsiteY6-142" fmla="*/ 1705162 h 3594532"/>
                <a:gd name="connsiteX7-143" fmla="*/ 643693 w 1406084"/>
                <a:gd name="connsiteY7-144" fmla="*/ 1838512 h 3594532"/>
                <a:gd name="connsiteX8-145" fmla="*/ 691318 w 1406084"/>
                <a:gd name="connsiteY8-146" fmla="*/ 1609912 h 3594532"/>
                <a:gd name="connsiteX9-147" fmla="*/ 824668 w 1406084"/>
                <a:gd name="connsiteY9-148" fmla="*/ 1295587 h 3594532"/>
                <a:gd name="connsiteX10-149" fmla="*/ 767518 w 1406084"/>
                <a:gd name="connsiteY10-150" fmla="*/ 771712 h 3594532"/>
                <a:gd name="connsiteX11-151" fmla="*/ 538918 w 1406084"/>
                <a:gd name="connsiteY11-152" fmla="*/ 628837 h 3594532"/>
                <a:gd name="connsiteX12-153" fmla="*/ 691318 w 1406084"/>
                <a:gd name="connsiteY12-154" fmla="*/ 628837 h 3594532"/>
                <a:gd name="connsiteX13-155" fmla="*/ 767518 w 1406084"/>
                <a:gd name="connsiteY13-156" fmla="*/ 714562 h 3594532"/>
                <a:gd name="connsiteX14-157" fmla="*/ 872293 w 1406084"/>
                <a:gd name="connsiteY14-158" fmla="*/ 187 h 3594532"/>
                <a:gd name="connsiteX15-159" fmla="*/ 834193 w 1406084"/>
                <a:gd name="connsiteY15-160" fmla="*/ 647887 h 3594532"/>
                <a:gd name="connsiteX16-161" fmla="*/ 910393 w 1406084"/>
                <a:gd name="connsiteY16-162" fmla="*/ 1038412 h 3594532"/>
                <a:gd name="connsiteX17-163" fmla="*/ 938968 w 1406084"/>
                <a:gd name="connsiteY17-164" fmla="*/ 1286062 h 3594532"/>
                <a:gd name="connsiteX18-165" fmla="*/ 1110418 w 1406084"/>
                <a:gd name="connsiteY18-166" fmla="*/ 1152712 h 3594532"/>
                <a:gd name="connsiteX19-167" fmla="*/ 1339018 w 1406084"/>
                <a:gd name="connsiteY19-168" fmla="*/ 1133662 h 3594532"/>
                <a:gd name="connsiteX20-169" fmla="*/ 1091368 w 1406084"/>
                <a:gd name="connsiteY20-170" fmla="*/ 1190812 h 3594532"/>
                <a:gd name="connsiteX21-171" fmla="*/ 881818 w 1406084"/>
                <a:gd name="connsiteY21-172" fmla="*/ 1495612 h 3594532"/>
                <a:gd name="connsiteX22-173" fmla="*/ 824668 w 1406084"/>
                <a:gd name="connsiteY22-174" fmla="*/ 1857562 h 3594532"/>
                <a:gd name="connsiteX23-175" fmla="*/ 977068 w 1406084"/>
                <a:gd name="connsiteY23-176" fmla="*/ 2314762 h 3594532"/>
                <a:gd name="connsiteX24-177" fmla="*/ 900868 w 1406084"/>
                <a:gd name="connsiteY24-178" fmla="*/ 2552887 h 3594532"/>
                <a:gd name="connsiteX25-179" fmla="*/ 1215193 w 1406084"/>
                <a:gd name="connsiteY25-180" fmla="*/ 2495737 h 3594532"/>
                <a:gd name="connsiteX26-181" fmla="*/ 1405693 w 1406084"/>
                <a:gd name="connsiteY26-182" fmla="*/ 2590987 h 3594532"/>
                <a:gd name="connsiteX27-183" fmla="*/ 1167568 w 1406084"/>
                <a:gd name="connsiteY27-184" fmla="*/ 2533837 h 3594532"/>
                <a:gd name="connsiteX28-185" fmla="*/ 834193 w 1406084"/>
                <a:gd name="connsiteY28-186" fmla="*/ 2695762 h 3594532"/>
                <a:gd name="connsiteX29-187" fmla="*/ 691318 w 1406084"/>
                <a:gd name="connsiteY29-188" fmla="*/ 3048187 h 3594532"/>
                <a:gd name="connsiteX30-189" fmla="*/ 919918 w 1406084"/>
                <a:gd name="connsiteY30-190" fmla="*/ 3381562 h 3594532"/>
                <a:gd name="connsiteX31-191" fmla="*/ 1005643 w 1406084"/>
                <a:gd name="connsiteY31-192" fmla="*/ 3543487 h 3594532"/>
                <a:gd name="connsiteX0-193" fmla="*/ 1003993 w 1404434"/>
                <a:gd name="connsiteY0-194" fmla="*/ 3543487 h 3594532"/>
                <a:gd name="connsiteX1-195" fmla="*/ 594418 w 1404434"/>
                <a:gd name="connsiteY1-196" fmla="*/ 3553012 h 3594532"/>
                <a:gd name="connsiteX2-197" fmla="*/ 394393 w 1404434"/>
                <a:gd name="connsiteY2-198" fmla="*/ 3038662 h 3594532"/>
                <a:gd name="connsiteX3-199" fmla="*/ 746818 w 1404434"/>
                <a:gd name="connsiteY3-200" fmla="*/ 2343337 h 3594532"/>
                <a:gd name="connsiteX4-201" fmla="*/ 560128 w 1404434"/>
                <a:gd name="connsiteY4-202" fmla="*/ 1884232 h 3594532"/>
                <a:gd name="connsiteX5-203" fmla="*/ 58 w 1404434"/>
                <a:gd name="connsiteY5-204" fmla="*/ 1832797 h 3594532"/>
                <a:gd name="connsiteX6-205" fmla="*/ 394393 w 1404434"/>
                <a:gd name="connsiteY6-206" fmla="*/ 1705162 h 3594532"/>
                <a:gd name="connsiteX7-207" fmla="*/ 642043 w 1404434"/>
                <a:gd name="connsiteY7-208" fmla="*/ 1838512 h 3594532"/>
                <a:gd name="connsiteX8-209" fmla="*/ 689668 w 1404434"/>
                <a:gd name="connsiteY8-210" fmla="*/ 1609912 h 3594532"/>
                <a:gd name="connsiteX9-211" fmla="*/ 823018 w 1404434"/>
                <a:gd name="connsiteY9-212" fmla="*/ 1295587 h 3594532"/>
                <a:gd name="connsiteX10-213" fmla="*/ 765868 w 1404434"/>
                <a:gd name="connsiteY10-214" fmla="*/ 771712 h 3594532"/>
                <a:gd name="connsiteX11-215" fmla="*/ 537268 w 1404434"/>
                <a:gd name="connsiteY11-216" fmla="*/ 628837 h 3594532"/>
                <a:gd name="connsiteX12-217" fmla="*/ 689668 w 1404434"/>
                <a:gd name="connsiteY12-218" fmla="*/ 628837 h 3594532"/>
                <a:gd name="connsiteX13-219" fmla="*/ 765868 w 1404434"/>
                <a:gd name="connsiteY13-220" fmla="*/ 714562 h 3594532"/>
                <a:gd name="connsiteX14-221" fmla="*/ 870643 w 1404434"/>
                <a:gd name="connsiteY14-222" fmla="*/ 187 h 3594532"/>
                <a:gd name="connsiteX15-223" fmla="*/ 832543 w 1404434"/>
                <a:gd name="connsiteY15-224" fmla="*/ 647887 h 3594532"/>
                <a:gd name="connsiteX16-225" fmla="*/ 908743 w 1404434"/>
                <a:gd name="connsiteY16-226" fmla="*/ 1038412 h 3594532"/>
                <a:gd name="connsiteX17-227" fmla="*/ 937318 w 1404434"/>
                <a:gd name="connsiteY17-228" fmla="*/ 1286062 h 3594532"/>
                <a:gd name="connsiteX18-229" fmla="*/ 1108768 w 1404434"/>
                <a:gd name="connsiteY18-230" fmla="*/ 1152712 h 3594532"/>
                <a:gd name="connsiteX19-231" fmla="*/ 1337368 w 1404434"/>
                <a:gd name="connsiteY19-232" fmla="*/ 1133662 h 3594532"/>
                <a:gd name="connsiteX20-233" fmla="*/ 1089718 w 1404434"/>
                <a:gd name="connsiteY20-234" fmla="*/ 1190812 h 3594532"/>
                <a:gd name="connsiteX21-235" fmla="*/ 880168 w 1404434"/>
                <a:gd name="connsiteY21-236" fmla="*/ 1495612 h 3594532"/>
                <a:gd name="connsiteX22-237" fmla="*/ 823018 w 1404434"/>
                <a:gd name="connsiteY22-238" fmla="*/ 1857562 h 3594532"/>
                <a:gd name="connsiteX23-239" fmla="*/ 975418 w 1404434"/>
                <a:gd name="connsiteY23-240" fmla="*/ 2314762 h 3594532"/>
                <a:gd name="connsiteX24-241" fmla="*/ 899218 w 1404434"/>
                <a:gd name="connsiteY24-242" fmla="*/ 2552887 h 3594532"/>
                <a:gd name="connsiteX25-243" fmla="*/ 1213543 w 1404434"/>
                <a:gd name="connsiteY25-244" fmla="*/ 2495737 h 3594532"/>
                <a:gd name="connsiteX26-245" fmla="*/ 1404043 w 1404434"/>
                <a:gd name="connsiteY26-246" fmla="*/ 2590987 h 3594532"/>
                <a:gd name="connsiteX27-247" fmla="*/ 1165918 w 1404434"/>
                <a:gd name="connsiteY27-248" fmla="*/ 2533837 h 3594532"/>
                <a:gd name="connsiteX28-249" fmla="*/ 832543 w 1404434"/>
                <a:gd name="connsiteY28-250" fmla="*/ 2695762 h 3594532"/>
                <a:gd name="connsiteX29-251" fmla="*/ 689668 w 1404434"/>
                <a:gd name="connsiteY29-252" fmla="*/ 3048187 h 3594532"/>
                <a:gd name="connsiteX30-253" fmla="*/ 918268 w 1404434"/>
                <a:gd name="connsiteY30-254" fmla="*/ 3381562 h 3594532"/>
                <a:gd name="connsiteX31-255" fmla="*/ 1003993 w 1404434"/>
                <a:gd name="connsiteY31-256" fmla="*/ 3543487 h 3594532"/>
                <a:gd name="connsiteX0-257" fmla="*/ 1003993 w 1404434"/>
                <a:gd name="connsiteY0-258" fmla="*/ 3543487 h 3559332"/>
                <a:gd name="connsiteX1-259" fmla="*/ 594418 w 1404434"/>
                <a:gd name="connsiteY1-260" fmla="*/ 3553012 h 3559332"/>
                <a:gd name="connsiteX2-261" fmla="*/ 394393 w 1404434"/>
                <a:gd name="connsiteY2-262" fmla="*/ 3038662 h 3559332"/>
                <a:gd name="connsiteX3-263" fmla="*/ 746818 w 1404434"/>
                <a:gd name="connsiteY3-264" fmla="*/ 2343337 h 3559332"/>
                <a:gd name="connsiteX4-265" fmla="*/ 560128 w 1404434"/>
                <a:gd name="connsiteY4-266" fmla="*/ 1884232 h 3559332"/>
                <a:gd name="connsiteX5-267" fmla="*/ 58 w 1404434"/>
                <a:gd name="connsiteY5-268" fmla="*/ 1832797 h 3559332"/>
                <a:gd name="connsiteX6-269" fmla="*/ 394393 w 1404434"/>
                <a:gd name="connsiteY6-270" fmla="*/ 1705162 h 3559332"/>
                <a:gd name="connsiteX7-271" fmla="*/ 642043 w 1404434"/>
                <a:gd name="connsiteY7-272" fmla="*/ 1838512 h 3559332"/>
                <a:gd name="connsiteX8-273" fmla="*/ 689668 w 1404434"/>
                <a:gd name="connsiteY8-274" fmla="*/ 1609912 h 3559332"/>
                <a:gd name="connsiteX9-275" fmla="*/ 823018 w 1404434"/>
                <a:gd name="connsiteY9-276" fmla="*/ 1295587 h 3559332"/>
                <a:gd name="connsiteX10-277" fmla="*/ 765868 w 1404434"/>
                <a:gd name="connsiteY10-278" fmla="*/ 771712 h 3559332"/>
                <a:gd name="connsiteX11-279" fmla="*/ 537268 w 1404434"/>
                <a:gd name="connsiteY11-280" fmla="*/ 628837 h 3559332"/>
                <a:gd name="connsiteX12-281" fmla="*/ 689668 w 1404434"/>
                <a:gd name="connsiteY12-282" fmla="*/ 628837 h 3559332"/>
                <a:gd name="connsiteX13-283" fmla="*/ 765868 w 1404434"/>
                <a:gd name="connsiteY13-284" fmla="*/ 714562 h 3559332"/>
                <a:gd name="connsiteX14-285" fmla="*/ 870643 w 1404434"/>
                <a:gd name="connsiteY14-286" fmla="*/ 187 h 3559332"/>
                <a:gd name="connsiteX15-287" fmla="*/ 832543 w 1404434"/>
                <a:gd name="connsiteY15-288" fmla="*/ 647887 h 3559332"/>
                <a:gd name="connsiteX16-289" fmla="*/ 908743 w 1404434"/>
                <a:gd name="connsiteY16-290" fmla="*/ 1038412 h 3559332"/>
                <a:gd name="connsiteX17-291" fmla="*/ 937318 w 1404434"/>
                <a:gd name="connsiteY17-292" fmla="*/ 1286062 h 3559332"/>
                <a:gd name="connsiteX18-293" fmla="*/ 1108768 w 1404434"/>
                <a:gd name="connsiteY18-294" fmla="*/ 1152712 h 3559332"/>
                <a:gd name="connsiteX19-295" fmla="*/ 1337368 w 1404434"/>
                <a:gd name="connsiteY19-296" fmla="*/ 1133662 h 3559332"/>
                <a:gd name="connsiteX20-297" fmla="*/ 1089718 w 1404434"/>
                <a:gd name="connsiteY20-298" fmla="*/ 1190812 h 3559332"/>
                <a:gd name="connsiteX21-299" fmla="*/ 880168 w 1404434"/>
                <a:gd name="connsiteY21-300" fmla="*/ 1495612 h 3559332"/>
                <a:gd name="connsiteX22-301" fmla="*/ 823018 w 1404434"/>
                <a:gd name="connsiteY22-302" fmla="*/ 1857562 h 3559332"/>
                <a:gd name="connsiteX23-303" fmla="*/ 975418 w 1404434"/>
                <a:gd name="connsiteY23-304" fmla="*/ 2314762 h 3559332"/>
                <a:gd name="connsiteX24-305" fmla="*/ 899218 w 1404434"/>
                <a:gd name="connsiteY24-306" fmla="*/ 2552887 h 3559332"/>
                <a:gd name="connsiteX25-307" fmla="*/ 1213543 w 1404434"/>
                <a:gd name="connsiteY25-308" fmla="*/ 2495737 h 3559332"/>
                <a:gd name="connsiteX26-309" fmla="*/ 1404043 w 1404434"/>
                <a:gd name="connsiteY26-310" fmla="*/ 2590987 h 3559332"/>
                <a:gd name="connsiteX27-311" fmla="*/ 1165918 w 1404434"/>
                <a:gd name="connsiteY27-312" fmla="*/ 2533837 h 3559332"/>
                <a:gd name="connsiteX28-313" fmla="*/ 832543 w 1404434"/>
                <a:gd name="connsiteY28-314" fmla="*/ 2695762 h 3559332"/>
                <a:gd name="connsiteX29-315" fmla="*/ 689668 w 1404434"/>
                <a:gd name="connsiteY29-316" fmla="*/ 3048187 h 3559332"/>
                <a:gd name="connsiteX30-317" fmla="*/ 918268 w 1404434"/>
                <a:gd name="connsiteY30-318" fmla="*/ 3381562 h 3559332"/>
                <a:gd name="connsiteX31-319" fmla="*/ 1003993 w 1404434"/>
                <a:gd name="connsiteY31-320" fmla="*/ 3543487 h 3559332"/>
                <a:gd name="connsiteX0-321" fmla="*/ 1003993 w 1404434"/>
                <a:gd name="connsiteY0-322" fmla="*/ 3543487 h 3553018"/>
                <a:gd name="connsiteX1-323" fmla="*/ 594418 w 1404434"/>
                <a:gd name="connsiteY1-324" fmla="*/ 3553012 h 3553018"/>
                <a:gd name="connsiteX2-325" fmla="*/ 394393 w 1404434"/>
                <a:gd name="connsiteY2-326" fmla="*/ 3038662 h 3553018"/>
                <a:gd name="connsiteX3-327" fmla="*/ 746818 w 1404434"/>
                <a:gd name="connsiteY3-328" fmla="*/ 2343337 h 3553018"/>
                <a:gd name="connsiteX4-329" fmla="*/ 560128 w 1404434"/>
                <a:gd name="connsiteY4-330" fmla="*/ 1884232 h 3553018"/>
                <a:gd name="connsiteX5-331" fmla="*/ 58 w 1404434"/>
                <a:gd name="connsiteY5-332" fmla="*/ 1832797 h 3553018"/>
                <a:gd name="connsiteX6-333" fmla="*/ 394393 w 1404434"/>
                <a:gd name="connsiteY6-334" fmla="*/ 1705162 h 3553018"/>
                <a:gd name="connsiteX7-335" fmla="*/ 642043 w 1404434"/>
                <a:gd name="connsiteY7-336" fmla="*/ 1838512 h 3553018"/>
                <a:gd name="connsiteX8-337" fmla="*/ 689668 w 1404434"/>
                <a:gd name="connsiteY8-338" fmla="*/ 1609912 h 3553018"/>
                <a:gd name="connsiteX9-339" fmla="*/ 823018 w 1404434"/>
                <a:gd name="connsiteY9-340" fmla="*/ 1295587 h 3553018"/>
                <a:gd name="connsiteX10-341" fmla="*/ 765868 w 1404434"/>
                <a:gd name="connsiteY10-342" fmla="*/ 771712 h 3553018"/>
                <a:gd name="connsiteX11-343" fmla="*/ 537268 w 1404434"/>
                <a:gd name="connsiteY11-344" fmla="*/ 628837 h 3553018"/>
                <a:gd name="connsiteX12-345" fmla="*/ 689668 w 1404434"/>
                <a:gd name="connsiteY12-346" fmla="*/ 628837 h 3553018"/>
                <a:gd name="connsiteX13-347" fmla="*/ 765868 w 1404434"/>
                <a:gd name="connsiteY13-348" fmla="*/ 714562 h 3553018"/>
                <a:gd name="connsiteX14-349" fmla="*/ 870643 w 1404434"/>
                <a:gd name="connsiteY14-350" fmla="*/ 187 h 3553018"/>
                <a:gd name="connsiteX15-351" fmla="*/ 832543 w 1404434"/>
                <a:gd name="connsiteY15-352" fmla="*/ 647887 h 3553018"/>
                <a:gd name="connsiteX16-353" fmla="*/ 908743 w 1404434"/>
                <a:gd name="connsiteY16-354" fmla="*/ 1038412 h 3553018"/>
                <a:gd name="connsiteX17-355" fmla="*/ 937318 w 1404434"/>
                <a:gd name="connsiteY17-356" fmla="*/ 1286062 h 3553018"/>
                <a:gd name="connsiteX18-357" fmla="*/ 1108768 w 1404434"/>
                <a:gd name="connsiteY18-358" fmla="*/ 1152712 h 3553018"/>
                <a:gd name="connsiteX19-359" fmla="*/ 1337368 w 1404434"/>
                <a:gd name="connsiteY19-360" fmla="*/ 1133662 h 3553018"/>
                <a:gd name="connsiteX20-361" fmla="*/ 1089718 w 1404434"/>
                <a:gd name="connsiteY20-362" fmla="*/ 1190812 h 3553018"/>
                <a:gd name="connsiteX21-363" fmla="*/ 880168 w 1404434"/>
                <a:gd name="connsiteY21-364" fmla="*/ 1495612 h 3553018"/>
                <a:gd name="connsiteX22-365" fmla="*/ 823018 w 1404434"/>
                <a:gd name="connsiteY22-366" fmla="*/ 1857562 h 3553018"/>
                <a:gd name="connsiteX23-367" fmla="*/ 975418 w 1404434"/>
                <a:gd name="connsiteY23-368" fmla="*/ 2314762 h 3553018"/>
                <a:gd name="connsiteX24-369" fmla="*/ 899218 w 1404434"/>
                <a:gd name="connsiteY24-370" fmla="*/ 2552887 h 3553018"/>
                <a:gd name="connsiteX25-371" fmla="*/ 1213543 w 1404434"/>
                <a:gd name="connsiteY25-372" fmla="*/ 2495737 h 3553018"/>
                <a:gd name="connsiteX26-373" fmla="*/ 1404043 w 1404434"/>
                <a:gd name="connsiteY26-374" fmla="*/ 2590987 h 3553018"/>
                <a:gd name="connsiteX27-375" fmla="*/ 1165918 w 1404434"/>
                <a:gd name="connsiteY27-376" fmla="*/ 2533837 h 3553018"/>
                <a:gd name="connsiteX28-377" fmla="*/ 832543 w 1404434"/>
                <a:gd name="connsiteY28-378" fmla="*/ 2695762 h 3553018"/>
                <a:gd name="connsiteX29-379" fmla="*/ 689668 w 1404434"/>
                <a:gd name="connsiteY29-380" fmla="*/ 3048187 h 3553018"/>
                <a:gd name="connsiteX30-381" fmla="*/ 918268 w 1404434"/>
                <a:gd name="connsiteY30-382" fmla="*/ 3381562 h 3553018"/>
                <a:gd name="connsiteX31-383" fmla="*/ 1003993 w 1404434"/>
                <a:gd name="connsiteY31-384" fmla="*/ 3543487 h 3553018"/>
                <a:gd name="connsiteX0-385" fmla="*/ 1003993 w 1404434"/>
                <a:gd name="connsiteY0-386" fmla="*/ 3543487 h 3553025"/>
                <a:gd name="connsiteX1-387" fmla="*/ 594418 w 1404434"/>
                <a:gd name="connsiteY1-388" fmla="*/ 3553012 h 3553025"/>
                <a:gd name="connsiteX2-389" fmla="*/ 394393 w 1404434"/>
                <a:gd name="connsiteY2-390" fmla="*/ 3038662 h 3553025"/>
                <a:gd name="connsiteX3-391" fmla="*/ 746818 w 1404434"/>
                <a:gd name="connsiteY3-392" fmla="*/ 2343337 h 3553025"/>
                <a:gd name="connsiteX4-393" fmla="*/ 560128 w 1404434"/>
                <a:gd name="connsiteY4-394" fmla="*/ 1884232 h 3553025"/>
                <a:gd name="connsiteX5-395" fmla="*/ 58 w 1404434"/>
                <a:gd name="connsiteY5-396" fmla="*/ 1832797 h 3553025"/>
                <a:gd name="connsiteX6-397" fmla="*/ 394393 w 1404434"/>
                <a:gd name="connsiteY6-398" fmla="*/ 1705162 h 3553025"/>
                <a:gd name="connsiteX7-399" fmla="*/ 642043 w 1404434"/>
                <a:gd name="connsiteY7-400" fmla="*/ 1838512 h 3553025"/>
                <a:gd name="connsiteX8-401" fmla="*/ 689668 w 1404434"/>
                <a:gd name="connsiteY8-402" fmla="*/ 1609912 h 3553025"/>
                <a:gd name="connsiteX9-403" fmla="*/ 823018 w 1404434"/>
                <a:gd name="connsiteY9-404" fmla="*/ 1295587 h 3553025"/>
                <a:gd name="connsiteX10-405" fmla="*/ 765868 w 1404434"/>
                <a:gd name="connsiteY10-406" fmla="*/ 771712 h 3553025"/>
                <a:gd name="connsiteX11-407" fmla="*/ 537268 w 1404434"/>
                <a:gd name="connsiteY11-408" fmla="*/ 628837 h 3553025"/>
                <a:gd name="connsiteX12-409" fmla="*/ 689668 w 1404434"/>
                <a:gd name="connsiteY12-410" fmla="*/ 628837 h 3553025"/>
                <a:gd name="connsiteX13-411" fmla="*/ 765868 w 1404434"/>
                <a:gd name="connsiteY13-412" fmla="*/ 714562 h 3553025"/>
                <a:gd name="connsiteX14-413" fmla="*/ 870643 w 1404434"/>
                <a:gd name="connsiteY14-414" fmla="*/ 187 h 3553025"/>
                <a:gd name="connsiteX15-415" fmla="*/ 832543 w 1404434"/>
                <a:gd name="connsiteY15-416" fmla="*/ 647887 h 3553025"/>
                <a:gd name="connsiteX16-417" fmla="*/ 908743 w 1404434"/>
                <a:gd name="connsiteY16-418" fmla="*/ 1038412 h 3553025"/>
                <a:gd name="connsiteX17-419" fmla="*/ 937318 w 1404434"/>
                <a:gd name="connsiteY17-420" fmla="*/ 1286062 h 3553025"/>
                <a:gd name="connsiteX18-421" fmla="*/ 1108768 w 1404434"/>
                <a:gd name="connsiteY18-422" fmla="*/ 1152712 h 3553025"/>
                <a:gd name="connsiteX19-423" fmla="*/ 1337368 w 1404434"/>
                <a:gd name="connsiteY19-424" fmla="*/ 1133662 h 3553025"/>
                <a:gd name="connsiteX20-425" fmla="*/ 1089718 w 1404434"/>
                <a:gd name="connsiteY20-426" fmla="*/ 1190812 h 3553025"/>
                <a:gd name="connsiteX21-427" fmla="*/ 880168 w 1404434"/>
                <a:gd name="connsiteY21-428" fmla="*/ 1495612 h 3553025"/>
                <a:gd name="connsiteX22-429" fmla="*/ 823018 w 1404434"/>
                <a:gd name="connsiteY22-430" fmla="*/ 1857562 h 3553025"/>
                <a:gd name="connsiteX23-431" fmla="*/ 975418 w 1404434"/>
                <a:gd name="connsiteY23-432" fmla="*/ 2314762 h 3553025"/>
                <a:gd name="connsiteX24-433" fmla="*/ 899218 w 1404434"/>
                <a:gd name="connsiteY24-434" fmla="*/ 2552887 h 3553025"/>
                <a:gd name="connsiteX25-435" fmla="*/ 1213543 w 1404434"/>
                <a:gd name="connsiteY25-436" fmla="*/ 2495737 h 3553025"/>
                <a:gd name="connsiteX26-437" fmla="*/ 1404043 w 1404434"/>
                <a:gd name="connsiteY26-438" fmla="*/ 2590987 h 3553025"/>
                <a:gd name="connsiteX27-439" fmla="*/ 1165918 w 1404434"/>
                <a:gd name="connsiteY27-440" fmla="*/ 2533837 h 3553025"/>
                <a:gd name="connsiteX28-441" fmla="*/ 832543 w 1404434"/>
                <a:gd name="connsiteY28-442" fmla="*/ 2695762 h 3553025"/>
                <a:gd name="connsiteX29-443" fmla="*/ 689668 w 1404434"/>
                <a:gd name="connsiteY29-444" fmla="*/ 3048187 h 3553025"/>
                <a:gd name="connsiteX30-445" fmla="*/ 918268 w 1404434"/>
                <a:gd name="connsiteY30-446" fmla="*/ 3381562 h 3553025"/>
                <a:gd name="connsiteX31-447" fmla="*/ 1003993 w 1404434"/>
                <a:gd name="connsiteY31-448" fmla="*/ 3543487 h 3553025"/>
                <a:gd name="connsiteX0-449" fmla="*/ 1016693 w 1404434"/>
                <a:gd name="connsiteY0-450" fmla="*/ 3543487 h 3588988"/>
                <a:gd name="connsiteX1-451" fmla="*/ 594418 w 1404434"/>
                <a:gd name="connsiteY1-452" fmla="*/ 3553012 h 3588988"/>
                <a:gd name="connsiteX2-453" fmla="*/ 394393 w 1404434"/>
                <a:gd name="connsiteY2-454" fmla="*/ 3038662 h 3588988"/>
                <a:gd name="connsiteX3-455" fmla="*/ 746818 w 1404434"/>
                <a:gd name="connsiteY3-456" fmla="*/ 2343337 h 3588988"/>
                <a:gd name="connsiteX4-457" fmla="*/ 560128 w 1404434"/>
                <a:gd name="connsiteY4-458" fmla="*/ 1884232 h 3588988"/>
                <a:gd name="connsiteX5-459" fmla="*/ 58 w 1404434"/>
                <a:gd name="connsiteY5-460" fmla="*/ 1832797 h 3588988"/>
                <a:gd name="connsiteX6-461" fmla="*/ 394393 w 1404434"/>
                <a:gd name="connsiteY6-462" fmla="*/ 1705162 h 3588988"/>
                <a:gd name="connsiteX7-463" fmla="*/ 642043 w 1404434"/>
                <a:gd name="connsiteY7-464" fmla="*/ 1838512 h 3588988"/>
                <a:gd name="connsiteX8-465" fmla="*/ 689668 w 1404434"/>
                <a:gd name="connsiteY8-466" fmla="*/ 1609912 h 3588988"/>
                <a:gd name="connsiteX9-467" fmla="*/ 823018 w 1404434"/>
                <a:gd name="connsiteY9-468" fmla="*/ 1295587 h 3588988"/>
                <a:gd name="connsiteX10-469" fmla="*/ 765868 w 1404434"/>
                <a:gd name="connsiteY10-470" fmla="*/ 771712 h 3588988"/>
                <a:gd name="connsiteX11-471" fmla="*/ 537268 w 1404434"/>
                <a:gd name="connsiteY11-472" fmla="*/ 628837 h 3588988"/>
                <a:gd name="connsiteX12-473" fmla="*/ 689668 w 1404434"/>
                <a:gd name="connsiteY12-474" fmla="*/ 628837 h 3588988"/>
                <a:gd name="connsiteX13-475" fmla="*/ 765868 w 1404434"/>
                <a:gd name="connsiteY13-476" fmla="*/ 714562 h 3588988"/>
                <a:gd name="connsiteX14-477" fmla="*/ 870643 w 1404434"/>
                <a:gd name="connsiteY14-478" fmla="*/ 187 h 3588988"/>
                <a:gd name="connsiteX15-479" fmla="*/ 832543 w 1404434"/>
                <a:gd name="connsiteY15-480" fmla="*/ 647887 h 3588988"/>
                <a:gd name="connsiteX16-481" fmla="*/ 908743 w 1404434"/>
                <a:gd name="connsiteY16-482" fmla="*/ 1038412 h 3588988"/>
                <a:gd name="connsiteX17-483" fmla="*/ 937318 w 1404434"/>
                <a:gd name="connsiteY17-484" fmla="*/ 1286062 h 3588988"/>
                <a:gd name="connsiteX18-485" fmla="*/ 1108768 w 1404434"/>
                <a:gd name="connsiteY18-486" fmla="*/ 1152712 h 3588988"/>
                <a:gd name="connsiteX19-487" fmla="*/ 1337368 w 1404434"/>
                <a:gd name="connsiteY19-488" fmla="*/ 1133662 h 3588988"/>
                <a:gd name="connsiteX20-489" fmla="*/ 1089718 w 1404434"/>
                <a:gd name="connsiteY20-490" fmla="*/ 1190812 h 3588988"/>
                <a:gd name="connsiteX21-491" fmla="*/ 880168 w 1404434"/>
                <a:gd name="connsiteY21-492" fmla="*/ 1495612 h 3588988"/>
                <a:gd name="connsiteX22-493" fmla="*/ 823018 w 1404434"/>
                <a:gd name="connsiteY22-494" fmla="*/ 1857562 h 3588988"/>
                <a:gd name="connsiteX23-495" fmla="*/ 975418 w 1404434"/>
                <a:gd name="connsiteY23-496" fmla="*/ 2314762 h 3588988"/>
                <a:gd name="connsiteX24-497" fmla="*/ 899218 w 1404434"/>
                <a:gd name="connsiteY24-498" fmla="*/ 2552887 h 3588988"/>
                <a:gd name="connsiteX25-499" fmla="*/ 1213543 w 1404434"/>
                <a:gd name="connsiteY25-500" fmla="*/ 2495737 h 3588988"/>
                <a:gd name="connsiteX26-501" fmla="*/ 1404043 w 1404434"/>
                <a:gd name="connsiteY26-502" fmla="*/ 2590987 h 3588988"/>
                <a:gd name="connsiteX27-503" fmla="*/ 1165918 w 1404434"/>
                <a:gd name="connsiteY27-504" fmla="*/ 2533837 h 3588988"/>
                <a:gd name="connsiteX28-505" fmla="*/ 832543 w 1404434"/>
                <a:gd name="connsiteY28-506" fmla="*/ 2695762 h 3588988"/>
                <a:gd name="connsiteX29-507" fmla="*/ 689668 w 1404434"/>
                <a:gd name="connsiteY29-508" fmla="*/ 3048187 h 3588988"/>
                <a:gd name="connsiteX30-509" fmla="*/ 918268 w 1404434"/>
                <a:gd name="connsiteY30-510" fmla="*/ 3381562 h 3588988"/>
                <a:gd name="connsiteX31-511" fmla="*/ 1016693 w 1404434"/>
                <a:gd name="connsiteY31-512" fmla="*/ 3543487 h 3588988"/>
                <a:gd name="connsiteX0-513" fmla="*/ 1016693 w 1404434"/>
                <a:gd name="connsiteY0-514" fmla="*/ 3543487 h 3592198"/>
                <a:gd name="connsiteX1-515" fmla="*/ 591243 w 1404434"/>
                <a:gd name="connsiteY1-516" fmla="*/ 3549837 h 3592198"/>
                <a:gd name="connsiteX2-517" fmla="*/ 394393 w 1404434"/>
                <a:gd name="connsiteY2-518" fmla="*/ 3038662 h 3592198"/>
                <a:gd name="connsiteX3-519" fmla="*/ 746818 w 1404434"/>
                <a:gd name="connsiteY3-520" fmla="*/ 2343337 h 3592198"/>
                <a:gd name="connsiteX4-521" fmla="*/ 560128 w 1404434"/>
                <a:gd name="connsiteY4-522" fmla="*/ 1884232 h 3592198"/>
                <a:gd name="connsiteX5-523" fmla="*/ 58 w 1404434"/>
                <a:gd name="connsiteY5-524" fmla="*/ 1832797 h 3592198"/>
                <a:gd name="connsiteX6-525" fmla="*/ 394393 w 1404434"/>
                <a:gd name="connsiteY6-526" fmla="*/ 1705162 h 3592198"/>
                <a:gd name="connsiteX7-527" fmla="*/ 642043 w 1404434"/>
                <a:gd name="connsiteY7-528" fmla="*/ 1838512 h 3592198"/>
                <a:gd name="connsiteX8-529" fmla="*/ 689668 w 1404434"/>
                <a:gd name="connsiteY8-530" fmla="*/ 1609912 h 3592198"/>
                <a:gd name="connsiteX9-531" fmla="*/ 823018 w 1404434"/>
                <a:gd name="connsiteY9-532" fmla="*/ 1295587 h 3592198"/>
                <a:gd name="connsiteX10-533" fmla="*/ 765868 w 1404434"/>
                <a:gd name="connsiteY10-534" fmla="*/ 771712 h 3592198"/>
                <a:gd name="connsiteX11-535" fmla="*/ 537268 w 1404434"/>
                <a:gd name="connsiteY11-536" fmla="*/ 628837 h 3592198"/>
                <a:gd name="connsiteX12-537" fmla="*/ 689668 w 1404434"/>
                <a:gd name="connsiteY12-538" fmla="*/ 628837 h 3592198"/>
                <a:gd name="connsiteX13-539" fmla="*/ 765868 w 1404434"/>
                <a:gd name="connsiteY13-540" fmla="*/ 714562 h 3592198"/>
                <a:gd name="connsiteX14-541" fmla="*/ 870643 w 1404434"/>
                <a:gd name="connsiteY14-542" fmla="*/ 187 h 3592198"/>
                <a:gd name="connsiteX15-543" fmla="*/ 832543 w 1404434"/>
                <a:gd name="connsiteY15-544" fmla="*/ 647887 h 3592198"/>
                <a:gd name="connsiteX16-545" fmla="*/ 908743 w 1404434"/>
                <a:gd name="connsiteY16-546" fmla="*/ 1038412 h 3592198"/>
                <a:gd name="connsiteX17-547" fmla="*/ 937318 w 1404434"/>
                <a:gd name="connsiteY17-548" fmla="*/ 1286062 h 3592198"/>
                <a:gd name="connsiteX18-549" fmla="*/ 1108768 w 1404434"/>
                <a:gd name="connsiteY18-550" fmla="*/ 1152712 h 3592198"/>
                <a:gd name="connsiteX19-551" fmla="*/ 1337368 w 1404434"/>
                <a:gd name="connsiteY19-552" fmla="*/ 1133662 h 3592198"/>
                <a:gd name="connsiteX20-553" fmla="*/ 1089718 w 1404434"/>
                <a:gd name="connsiteY20-554" fmla="*/ 1190812 h 3592198"/>
                <a:gd name="connsiteX21-555" fmla="*/ 880168 w 1404434"/>
                <a:gd name="connsiteY21-556" fmla="*/ 1495612 h 3592198"/>
                <a:gd name="connsiteX22-557" fmla="*/ 823018 w 1404434"/>
                <a:gd name="connsiteY22-558" fmla="*/ 1857562 h 3592198"/>
                <a:gd name="connsiteX23-559" fmla="*/ 975418 w 1404434"/>
                <a:gd name="connsiteY23-560" fmla="*/ 2314762 h 3592198"/>
                <a:gd name="connsiteX24-561" fmla="*/ 899218 w 1404434"/>
                <a:gd name="connsiteY24-562" fmla="*/ 2552887 h 3592198"/>
                <a:gd name="connsiteX25-563" fmla="*/ 1213543 w 1404434"/>
                <a:gd name="connsiteY25-564" fmla="*/ 2495737 h 3592198"/>
                <a:gd name="connsiteX26-565" fmla="*/ 1404043 w 1404434"/>
                <a:gd name="connsiteY26-566" fmla="*/ 2590987 h 3592198"/>
                <a:gd name="connsiteX27-567" fmla="*/ 1165918 w 1404434"/>
                <a:gd name="connsiteY27-568" fmla="*/ 2533837 h 3592198"/>
                <a:gd name="connsiteX28-569" fmla="*/ 832543 w 1404434"/>
                <a:gd name="connsiteY28-570" fmla="*/ 2695762 h 3592198"/>
                <a:gd name="connsiteX29-571" fmla="*/ 689668 w 1404434"/>
                <a:gd name="connsiteY29-572" fmla="*/ 3048187 h 3592198"/>
                <a:gd name="connsiteX30-573" fmla="*/ 918268 w 1404434"/>
                <a:gd name="connsiteY30-574" fmla="*/ 3381562 h 3592198"/>
                <a:gd name="connsiteX31-575" fmla="*/ 1016693 w 1404434"/>
                <a:gd name="connsiteY31-576" fmla="*/ 3543487 h 3592198"/>
                <a:gd name="connsiteX0-577" fmla="*/ 1016693 w 1404434"/>
                <a:gd name="connsiteY0-578" fmla="*/ 3543487 h 3558296"/>
                <a:gd name="connsiteX1-579" fmla="*/ 591243 w 1404434"/>
                <a:gd name="connsiteY1-580" fmla="*/ 3549837 h 3558296"/>
                <a:gd name="connsiteX2-581" fmla="*/ 394393 w 1404434"/>
                <a:gd name="connsiteY2-582" fmla="*/ 3038662 h 3558296"/>
                <a:gd name="connsiteX3-583" fmla="*/ 746818 w 1404434"/>
                <a:gd name="connsiteY3-584" fmla="*/ 2343337 h 3558296"/>
                <a:gd name="connsiteX4-585" fmla="*/ 560128 w 1404434"/>
                <a:gd name="connsiteY4-586" fmla="*/ 1884232 h 3558296"/>
                <a:gd name="connsiteX5-587" fmla="*/ 58 w 1404434"/>
                <a:gd name="connsiteY5-588" fmla="*/ 1832797 h 3558296"/>
                <a:gd name="connsiteX6-589" fmla="*/ 394393 w 1404434"/>
                <a:gd name="connsiteY6-590" fmla="*/ 1705162 h 3558296"/>
                <a:gd name="connsiteX7-591" fmla="*/ 642043 w 1404434"/>
                <a:gd name="connsiteY7-592" fmla="*/ 1838512 h 3558296"/>
                <a:gd name="connsiteX8-593" fmla="*/ 689668 w 1404434"/>
                <a:gd name="connsiteY8-594" fmla="*/ 1609912 h 3558296"/>
                <a:gd name="connsiteX9-595" fmla="*/ 823018 w 1404434"/>
                <a:gd name="connsiteY9-596" fmla="*/ 1295587 h 3558296"/>
                <a:gd name="connsiteX10-597" fmla="*/ 765868 w 1404434"/>
                <a:gd name="connsiteY10-598" fmla="*/ 771712 h 3558296"/>
                <a:gd name="connsiteX11-599" fmla="*/ 537268 w 1404434"/>
                <a:gd name="connsiteY11-600" fmla="*/ 628837 h 3558296"/>
                <a:gd name="connsiteX12-601" fmla="*/ 689668 w 1404434"/>
                <a:gd name="connsiteY12-602" fmla="*/ 628837 h 3558296"/>
                <a:gd name="connsiteX13-603" fmla="*/ 765868 w 1404434"/>
                <a:gd name="connsiteY13-604" fmla="*/ 714562 h 3558296"/>
                <a:gd name="connsiteX14-605" fmla="*/ 870643 w 1404434"/>
                <a:gd name="connsiteY14-606" fmla="*/ 187 h 3558296"/>
                <a:gd name="connsiteX15-607" fmla="*/ 832543 w 1404434"/>
                <a:gd name="connsiteY15-608" fmla="*/ 647887 h 3558296"/>
                <a:gd name="connsiteX16-609" fmla="*/ 908743 w 1404434"/>
                <a:gd name="connsiteY16-610" fmla="*/ 1038412 h 3558296"/>
                <a:gd name="connsiteX17-611" fmla="*/ 937318 w 1404434"/>
                <a:gd name="connsiteY17-612" fmla="*/ 1286062 h 3558296"/>
                <a:gd name="connsiteX18-613" fmla="*/ 1108768 w 1404434"/>
                <a:gd name="connsiteY18-614" fmla="*/ 1152712 h 3558296"/>
                <a:gd name="connsiteX19-615" fmla="*/ 1337368 w 1404434"/>
                <a:gd name="connsiteY19-616" fmla="*/ 1133662 h 3558296"/>
                <a:gd name="connsiteX20-617" fmla="*/ 1089718 w 1404434"/>
                <a:gd name="connsiteY20-618" fmla="*/ 1190812 h 3558296"/>
                <a:gd name="connsiteX21-619" fmla="*/ 880168 w 1404434"/>
                <a:gd name="connsiteY21-620" fmla="*/ 1495612 h 3558296"/>
                <a:gd name="connsiteX22-621" fmla="*/ 823018 w 1404434"/>
                <a:gd name="connsiteY22-622" fmla="*/ 1857562 h 3558296"/>
                <a:gd name="connsiteX23-623" fmla="*/ 975418 w 1404434"/>
                <a:gd name="connsiteY23-624" fmla="*/ 2314762 h 3558296"/>
                <a:gd name="connsiteX24-625" fmla="*/ 899218 w 1404434"/>
                <a:gd name="connsiteY24-626" fmla="*/ 2552887 h 3558296"/>
                <a:gd name="connsiteX25-627" fmla="*/ 1213543 w 1404434"/>
                <a:gd name="connsiteY25-628" fmla="*/ 2495737 h 3558296"/>
                <a:gd name="connsiteX26-629" fmla="*/ 1404043 w 1404434"/>
                <a:gd name="connsiteY26-630" fmla="*/ 2590987 h 3558296"/>
                <a:gd name="connsiteX27-631" fmla="*/ 1165918 w 1404434"/>
                <a:gd name="connsiteY27-632" fmla="*/ 2533837 h 3558296"/>
                <a:gd name="connsiteX28-633" fmla="*/ 832543 w 1404434"/>
                <a:gd name="connsiteY28-634" fmla="*/ 2695762 h 3558296"/>
                <a:gd name="connsiteX29-635" fmla="*/ 689668 w 1404434"/>
                <a:gd name="connsiteY29-636" fmla="*/ 3048187 h 3558296"/>
                <a:gd name="connsiteX30-637" fmla="*/ 918268 w 1404434"/>
                <a:gd name="connsiteY30-638" fmla="*/ 3381562 h 3558296"/>
                <a:gd name="connsiteX31-639" fmla="*/ 1016693 w 1404434"/>
                <a:gd name="connsiteY31-640" fmla="*/ 3543487 h 3558296"/>
                <a:gd name="connsiteX0-641" fmla="*/ 1016693 w 1404434"/>
                <a:gd name="connsiteY0-642" fmla="*/ 3543487 h 3550128"/>
                <a:gd name="connsiteX1-643" fmla="*/ 591243 w 1404434"/>
                <a:gd name="connsiteY1-644" fmla="*/ 3549837 h 3550128"/>
                <a:gd name="connsiteX2-645" fmla="*/ 394393 w 1404434"/>
                <a:gd name="connsiteY2-646" fmla="*/ 3038662 h 3550128"/>
                <a:gd name="connsiteX3-647" fmla="*/ 746818 w 1404434"/>
                <a:gd name="connsiteY3-648" fmla="*/ 2343337 h 3550128"/>
                <a:gd name="connsiteX4-649" fmla="*/ 560128 w 1404434"/>
                <a:gd name="connsiteY4-650" fmla="*/ 1884232 h 3550128"/>
                <a:gd name="connsiteX5-651" fmla="*/ 58 w 1404434"/>
                <a:gd name="connsiteY5-652" fmla="*/ 1832797 h 3550128"/>
                <a:gd name="connsiteX6-653" fmla="*/ 394393 w 1404434"/>
                <a:gd name="connsiteY6-654" fmla="*/ 1705162 h 3550128"/>
                <a:gd name="connsiteX7-655" fmla="*/ 642043 w 1404434"/>
                <a:gd name="connsiteY7-656" fmla="*/ 1838512 h 3550128"/>
                <a:gd name="connsiteX8-657" fmla="*/ 689668 w 1404434"/>
                <a:gd name="connsiteY8-658" fmla="*/ 1609912 h 3550128"/>
                <a:gd name="connsiteX9-659" fmla="*/ 823018 w 1404434"/>
                <a:gd name="connsiteY9-660" fmla="*/ 1295587 h 3550128"/>
                <a:gd name="connsiteX10-661" fmla="*/ 765868 w 1404434"/>
                <a:gd name="connsiteY10-662" fmla="*/ 771712 h 3550128"/>
                <a:gd name="connsiteX11-663" fmla="*/ 537268 w 1404434"/>
                <a:gd name="connsiteY11-664" fmla="*/ 628837 h 3550128"/>
                <a:gd name="connsiteX12-665" fmla="*/ 689668 w 1404434"/>
                <a:gd name="connsiteY12-666" fmla="*/ 628837 h 3550128"/>
                <a:gd name="connsiteX13-667" fmla="*/ 765868 w 1404434"/>
                <a:gd name="connsiteY13-668" fmla="*/ 714562 h 3550128"/>
                <a:gd name="connsiteX14-669" fmla="*/ 870643 w 1404434"/>
                <a:gd name="connsiteY14-670" fmla="*/ 187 h 3550128"/>
                <a:gd name="connsiteX15-671" fmla="*/ 832543 w 1404434"/>
                <a:gd name="connsiteY15-672" fmla="*/ 647887 h 3550128"/>
                <a:gd name="connsiteX16-673" fmla="*/ 908743 w 1404434"/>
                <a:gd name="connsiteY16-674" fmla="*/ 1038412 h 3550128"/>
                <a:gd name="connsiteX17-675" fmla="*/ 937318 w 1404434"/>
                <a:gd name="connsiteY17-676" fmla="*/ 1286062 h 3550128"/>
                <a:gd name="connsiteX18-677" fmla="*/ 1108768 w 1404434"/>
                <a:gd name="connsiteY18-678" fmla="*/ 1152712 h 3550128"/>
                <a:gd name="connsiteX19-679" fmla="*/ 1337368 w 1404434"/>
                <a:gd name="connsiteY19-680" fmla="*/ 1133662 h 3550128"/>
                <a:gd name="connsiteX20-681" fmla="*/ 1089718 w 1404434"/>
                <a:gd name="connsiteY20-682" fmla="*/ 1190812 h 3550128"/>
                <a:gd name="connsiteX21-683" fmla="*/ 880168 w 1404434"/>
                <a:gd name="connsiteY21-684" fmla="*/ 1495612 h 3550128"/>
                <a:gd name="connsiteX22-685" fmla="*/ 823018 w 1404434"/>
                <a:gd name="connsiteY22-686" fmla="*/ 1857562 h 3550128"/>
                <a:gd name="connsiteX23-687" fmla="*/ 975418 w 1404434"/>
                <a:gd name="connsiteY23-688" fmla="*/ 2314762 h 3550128"/>
                <a:gd name="connsiteX24-689" fmla="*/ 899218 w 1404434"/>
                <a:gd name="connsiteY24-690" fmla="*/ 2552887 h 3550128"/>
                <a:gd name="connsiteX25-691" fmla="*/ 1213543 w 1404434"/>
                <a:gd name="connsiteY25-692" fmla="*/ 2495737 h 3550128"/>
                <a:gd name="connsiteX26-693" fmla="*/ 1404043 w 1404434"/>
                <a:gd name="connsiteY26-694" fmla="*/ 2590987 h 3550128"/>
                <a:gd name="connsiteX27-695" fmla="*/ 1165918 w 1404434"/>
                <a:gd name="connsiteY27-696" fmla="*/ 2533837 h 3550128"/>
                <a:gd name="connsiteX28-697" fmla="*/ 832543 w 1404434"/>
                <a:gd name="connsiteY28-698" fmla="*/ 2695762 h 3550128"/>
                <a:gd name="connsiteX29-699" fmla="*/ 689668 w 1404434"/>
                <a:gd name="connsiteY29-700" fmla="*/ 3048187 h 3550128"/>
                <a:gd name="connsiteX30-701" fmla="*/ 918268 w 1404434"/>
                <a:gd name="connsiteY30-702" fmla="*/ 3381562 h 3550128"/>
                <a:gd name="connsiteX31-703" fmla="*/ 1016693 w 1404434"/>
                <a:gd name="connsiteY31-704" fmla="*/ 3543487 h 3550128"/>
                <a:gd name="connsiteX0-705" fmla="*/ 1016693 w 1404434"/>
                <a:gd name="connsiteY0-706" fmla="*/ 3543487 h 3550128"/>
                <a:gd name="connsiteX1-707" fmla="*/ 591243 w 1404434"/>
                <a:gd name="connsiteY1-708" fmla="*/ 3549837 h 3550128"/>
                <a:gd name="connsiteX2-709" fmla="*/ 394393 w 1404434"/>
                <a:gd name="connsiteY2-710" fmla="*/ 3038662 h 3550128"/>
                <a:gd name="connsiteX3-711" fmla="*/ 746818 w 1404434"/>
                <a:gd name="connsiteY3-712" fmla="*/ 2343337 h 3550128"/>
                <a:gd name="connsiteX4-713" fmla="*/ 560128 w 1404434"/>
                <a:gd name="connsiteY4-714" fmla="*/ 1884232 h 3550128"/>
                <a:gd name="connsiteX5-715" fmla="*/ 58 w 1404434"/>
                <a:gd name="connsiteY5-716" fmla="*/ 1832797 h 3550128"/>
                <a:gd name="connsiteX6-717" fmla="*/ 394393 w 1404434"/>
                <a:gd name="connsiteY6-718" fmla="*/ 1705162 h 3550128"/>
                <a:gd name="connsiteX7-719" fmla="*/ 642043 w 1404434"/>
                <a:gd name="connsiteY7-720" fmla="*/ 1838512 h 3550128"/>
                <a:gd name="connsiteX8-721" fmla="*/ 689668 w 1404434"/>
                <a:gd name="connsiteY8-722" fmla="*/ 1609912 h 3550128"/>
                <a:gd name="connsiteX9-723" fmla="*/ 823018 w 1404434"/>
                <a:gd name="connsiteY9-724" fmla="*/ 1295587 h 3550128"/>
                <a:gd name="connsiteX10-725" fmla="*/ 765868 w 1404434"/>
                <a:gd name="connsiteY10-726" fmla="*/ 771712 h 3550128"/>
                <a:gd name="connsiteX11-727" fmla="*/ 537268 w 1404434"/>
                <a:gd name="connsiteY11-728" fmla="*/ 628837 h 3550128"/>
                <a:gd name="connsiteX12-729" fmla="*/ 689668 w 1404434"/>
                <a:gd name="connsiteY12-730" fmla="*/ 628837 h 3550128"/>
                <a:gd name="connsiteX13-731" fmla="*/ 765868 w 1404434"/>
                <a:gd name="connsiteY13-732" fmla="*/ 714562 h 3550128"/>
                <a:gd name="connsiteX14-733" fmla="*/ 870643 w 1404434"/>
                <a:gd name="connsiteY14-734" fmla="*/ 187 h 3550128"/>
                <a:gd name="connsiteX15-735" fmla="*/ 832543 w 1404434"/>
                <a:gd name="connsiteY15-736" fmla="*/ 647887 h 3550128"/>
                <a:gd name="connsiteX16-737" fmla="*/ 908743 w 1404434"/>
                <a:gd name="connsiteY16-738" fmla="*/ 1038412 h 3550128"/>
                <a:gd name="connsiteX17-739" fmla="*/ 937318 w 1404434"/>
                <a:gd name="connsiteY17-740" fmla="*/ 1286062 h 3550128"/>
                <a:gd name="connsiteX18-741" fmla="*/ 1108768 w 1404434"/>
                <a:gd name="connsiteY18-742" fmla="*/ 1152712 h 3550128"/>
                <a:gd name="connsiteX19-743" fmla="*/ 1337368 w 1404434"/>
                <a:gd name="connsiteY19-744" fmla="*/ 1133662 h 3550128"/>
                <a:gd name="connsiteX20-745" fmla="*/ 1089718 w 1404434"/>
                <a:gd name="connsiteY20-746" fmla="*/ 1190812 h 3550128"/>
                <a:gd name="connsiteX21-747" fmla="*/ 880168 w 1404434"/>
                <a:gd name="connsiteY21-748" fmla="*/ 1495612 h 3550128"/>
                <a:gd name="connsiteX22-749" fmla="*/ 823018 w 1404434"/>
                <a:gd name="connsiteY22-750" fmla="*/ 1857562 h 3550128"/>
                <a:gd name="connsiteX23-751" fmla="*/ 975418 w 1404434"/>
                <a:gd name="connsiteY23-752" fmla="*/ 2314762 h 3550128"/>
                <a:gd name="connsiteX24-753" fmla="*/ 899218 w 1404434"/>
                <a:gd name="connsiteY24-754" fmla="*/ 2552887 h 3550128"/>
                <a:gd name="connsiteX25-755" fmla="*/ 1213543 w 1404434"/>
                <a:gd name="connsiteY25-756" fmla="*/ 2495737 h 3550128"/>
                <a:gd name="connsiteX26-757" fmla="*/ 1404043 w 1404434"/>
                <a:gd name="connsiteY26-758" fmla="*/ 2590987 h 3550128"/>
                <a:gd name="connsiteX27-759" fmla="*/ 1165918 w 1404434"/>
                <a:gd name="connsiteY27-760" fmla="*/ 2533837 h 3550128"/>
                <a:gd name="connsiteX28-761" fmla="*/ 832543 w 1404434"/>
                <a:gd name="connsiteY28-762" fmla="*/ 2695762 h 3550128"/>
                <a:gd name="connsiteX29-763" fmla="*/ 689668 w 1404434"/>
                <a:gd name="connsiteY29-764" fmla="*/ 3048187 h 3550128"/>
                <a:gd name="connsiteX30-765" fmla="*/ 918268 w 1404434"/>
                <a:gd name="connsiteY30-766" fmla="*/ 3381562 h 3550128"/>
                <a:gd name="connsiteX31-767" fmla="*/ 1016693 w 1404434"/>
                <a:gd name="connsiteY31-768" fmla="*/ 3543487 h 3550128"/>
                <a:gd name="connsiteX0-769" fmla="*/ 1016693 w 1404434"/>
                <a:gd name="connsiteY0-770" fmla="*/ 3543487 h 3550128"/>
                <a:gd name="connsiteX1-771" fmla="*/ 591243 w 1404434"/>
                <a:gd name="connsiteY1-772" fmla="*/ 3549837 h 3550128"/>
                <a:gd name="connsiteX2-773" fmla="*/ 394393 w 1404434"/>
                <a:gd name="connsiteY2-774" fmla="*/ 3038662 h 3550128"/>
                <a:gd name="connsiteX3-775" fmla="*/ 746818 w 1404434"/>
                <a:gd name="connsiteY3-776" fmla="*/ 2343337 h 3550128"/>
                <a:gd name="connsiteX4-777" fmla="*/ 560128 w 1404434"/>
                <a:gd name="connsiteY4-778" fmla="*/ 1884232 h 3550128"/>
                <a:gd name="connsiteX5-779" fmla="*/ 58 w 1404434"/>
                <a:gd name="connsiteY5-780" fmla="*/ 1832797 h 3550128"/>
                <a:gd name="connsiteX6-781" fmla="*/ 394393 w 1404434"/>
                <a:gd name="connsiteY6-782" fmla="*/ 1705162 h 3550128"/>
                <a:gd name="connsiteX7-783" fmla="*/ 642043 w 1404434"/>
                <a:gd name="connsiteY7-784" fmla="*/ 1838512 h 3550128"/>
                <a:gd name="connsiteX8-785" fmla="*/ 689668 w 1404434"/>
                <a:gd name="connsiteY8-786" fmla="*/ 1609912 h 3550128"/>
                <a:gd name="connsiteX9-787" fmla="*/ 823018 w 1404434"/>
                <a:gd name="connsiteY9-788" fmla="*/ 1295587 h 3550128"/>
                <a:gd name="connsiteX10-789" fmla="*/ 765868 w 1404434"/>
                <a:gd name="connsiteY10-790" fmla="*/ 771712 h 3550128"/>
                <a:gd name="connsiteX11-791" fmla="*/ 537268 w 1404434"/>
                <a:gd name="connsiteY11-792" fmla="*/ 628837 h 3550128"/>
                <a:gd name="connsiteX12-793" fmla="*/ 689668 w 1404434"/>
                <a:gd name="connsiteY12-794" fmla="*/ 628837 h 3550128"/>
                <a:gd name="connsiteX13-795" fmla="*/ 765868 w 1404434"/>
                <a:gd name="connsiteY13-796" fmla="*/ 714562 h 3550128"/>
                <a:gd name="connsiteX14-797" fmla="*/ 870643 w 1404434"/>
                <a:gd name="connsiteY14-798" fmla="*/ 187 h 3550128"/>
                <a:gd name="connsiteX15-799" fmla="*/ 832543 w 1404434"/>
                <a:gd name="connsiteY15-800" fmla="*/ 647887 h 3550128"/>
                <a:gd name="connsiteX16-801" fmla="*/ 908743 w 1404434"/>
                <a:gd name="connsiteY16-802" fmla="*/ 1038412 h 3550128"/>
                <a:gd name="connsiteX17-803" fmla="*/ 937318 w 1404434"/>
                <a:gd name="connsiteY17-804" fmla="*/ 1286062 h 3550128"/>
                <a:gd name="connsiteX18-805" fmla="*/ 1108768 w 1404434"/>
                <a:gd name="connsiteY18-806" fmla="*/ 1152712 h 3550128"/>
                <a:gd name="connsiteX19-807" fmla="*/ 1337368 w 1404434"/>
                <a:gd name="connsiteY19-808" fmla="*/ 1133662 h 3550128"/>
                <a:gd name="connsiteX20-809" fmla="*/ 1089718 w 1404434"/>
                <a:gd name="connsiteY20-810" fmla="*/ 1190812 h 3550128"/>
                <a:gd name="connsiteX21-811" fmla="*/ 880168 w 1404434"/>
                <a:gd name="connsiteY21-812" fmla="*/ 1495612 h 3550128"/>
                <a:gd name="connsiteX22-813" fmla="*/ 823018 w 1404434"/>
                <a:gd name="connsiteY22-814" fmla="*/ 1857562 h 3550128"/>
                <a:gd name="connsiteX23-815" fmla="*/ 975418 w 1404434"/>
                <a:gd name="connsiteY23-816" fmla="*/ 2314762 h 3550128"/>
                <a:gd name="connsiteX24-817" fmla="*/ 899218 w 1404434"/>
                <a:gd name="connsiteY24-818" fmla="*/ 2552887 h 3550128"/>
                <a:gd name="connsiteX25-819" fmla="*/ 1213543 w 1404434"/>
                <a:gd name="connsiteY25-820" fmla="*/ 2495737 h 3550128"/>
                <a:gd name="connsiteX26-821" fmla="*/ 1404043 w 1404434"/>
                <a:gd name="connsiteY26-822" fmla="*/ 2590987 h 3550128"/>
                <a:gd name="connsiteX27-823" fmla="*/ 1165918 w 1404434"/>
                <a:gd name="connsiteY27-824" fmla="*/ 2533837 h 3550128"/>
                <a:gd name="connsiteX28-825" fmla="*/ 832543 w 1404434"/>
                <a:gd name="connsiteY28-826" fmla="*/ 2695762 h 3550128"/>
                <a:gd name="connsiteX29-827" fmla="*/ 689668 w 1404434"/>
                <a:gd name="connsiteY29-828" fmla="*/ 3048187 h 3550128"/>
                <a:gd name="connsiteX30-829" fmla="*/ 918268 w 1404434"/>
                <a:gd name="connsiteY30-830" fmla="*/ 3381562 h 3550128"/>
                <a:gd name="connsiteX31-831" fmla="*/ 1016693 w 1404434"/>
                <a:gd name="connsiteY31-832" fmla="*/ 3543487 h 3550128"/>
                <a:gd name="connsiteX0-833" fmla="*/ 1016693 w 1404434"/>
                <a:gd name="connsiteY0-834" fmla="*/ 3543487 h 3550128"/>
                <a:gd name="connsiteX1-835" fmla="*/ 591243 w 1404434"/>
                <a:gd name="connsiteY1-836" fmla="*/ 3549837 h 3550128"/>
                <a:gd name="connsiteX2-837" fmla="*/ 394393 w 1404434"/>
                <a:gd name="connsiteY2-838" fmla="*/ 3038662 h 3550128"/>
                <a:gd name="connsiteX3-839" fmla="*/ 746818 w 1404434"/>
                <a:gd name="connsiteY3-840" fmla="*/ 2343337 h 3550128"/>
                <a:gd name="connsiteX4-841" fmla="*/ 560128 w 1404434"/>
                <a:gd name="connsiteY4-842" fmla="*/ 1884232 h 3550128"/>
                <a:gd name="connsiteX5-843" fmla="*/ 58 w 1404434"/>
                <a:gd name="connsiteY5-844" fmla="*/ 1832797 h 3550128"/>
                <a:gd name="connsiteX6-845" fmla="*/ 394393 w 1404434"/>
                <a:gd name="connsiteY6-846" fmla="*/ 1705162 h 3550128"/>
                <a:gd name="connsiteX7-847" fmla="*/ 642043 w 1404434"/>
                <a:gd name="connsiteY7-848" fmla="*/ 1838512 h 3550128"/>
                <a:gd name="connsiteX8-849" fmla="*/ 689668 w 1404434"/>
                <a:gd name="connsiteY8-850" fmla="*/ 1609912 h 3550128"/>
                <a:gd name="connsiteX9-851" fmla="*/ 823018 w 1404434"/>
                <a:gd name="connsiteY9-852" fmla="*/ 1295587 h 3550128"/>
                <a:gd name="connsiteX10-853" fmla="*/ 765868 w 1404434"/>
                <a:gd name="connsiteY10-854" fmla="*/ 771712 h 3550128"/>
                <a:gd name="connsiteX11-855" fmla="*/ 537268 w 1404434"/>
                <a:gd name="connsiteY11-856" fmla="*/ 628837 h 3550128"/>
                <a:gd name="connsiteX12-857" fmla="*/ 689668 w 1404434"/>
                <a:gd name="connsiteY12-858" fmla="*/ 628837 h 3550128"/>
                <a:gd name="connsiteX13-859" fmla="*/ 765868 w 1404434"/>
                <a:gd name="connsiteY13-860" fmla="*/ 714562 h 3550128"/>
                <a:gd name="connsiteX14-861" fmla="*/ 870643 w 1404434"/>
                <a:gd name="connsiteY14-862" fmla="*/ 187 h 3550128"/>
                <a:gd name="connsiteX15-863" fmla="*/ 832543 w 1404434"/>
                <a:gd name="connsiteY15-864" fmla="*/ 647887 h 3550128"/>
                <a:gd name="connsiteX16-865" fmla="*/ 908743 w 1404434"/>
                <a:gd name="connsiteY16-866" fmla="*/ 1038412 h 3550128"/>
                <a:gd name="connsiteX17-867" fmla="*/ 937318 w 1404434"/>
                <a:gd name="connsiteY17-868" fmla="*/ 1286062 h 3550128"/>
                <a:gd name="connsiteX18-869" fmla="*/ 1108768 w 1404434"/>
                <a:gd name="connsiteY18-870" fmla="*/ 1152712 h 3550128"/>
                <a:gd name="connsiteX19-871" fmla="*/ 1337368 w 1404434"/>
                <a:gd name="connsiteY19-872" fmla="*/ 1133662 h 3550128"/>
                <a:gd name="connsiteX20-873" fmla="*/ 1089718 w 1404434"/>
                <a:gd name="connsiteY20-874" fmla="*/ 1190812 h 3550128"/>
                <a:gd name="connsiteX21-875" fmla="*/ 880168 w 1404434"/>
                <a:gd name="connsiteY21-876" fmla="*/ 1495612 h 3550128"/>
                <a:gd name="connsiteX22-877" fmla="*/ 823018 w 1404434"/>
                <a:gd name="connsiteY22-878" fmla="*/ 1857562 h 3550128"/>
                <a:gd name="connsiteX23-879" fmla="*/ 975418 w 1404434"/>
                <a:gd name="connsiteY23-880" fmla="*/ 2314762 h 3550128"/>
                <a:gd name="connsiteX24-881" fmla="*/ 899218 w 1404434"/>
                <a:gd name="connsiteY24-882" fmla="*/ 2552887 h 3550128"/>
                <a:gd name="connsiteX25-883" fmla="*/ 1213543 w 1404434"/>
                <a:gd name="connsiteY25-884" fmla="*/ 2495737 h 3550128"/>
                <a:gd name="connsiteX26-885" fmla="*/ 1404043 w 1404434"/>
                <a:gd name="connsiteY26-886" fmla="*/ 2590987 h 3550128"/>
                <a:gd name="connsiteX27-887" fmla="*/ 1165918 w 1404434"/>
                <a:gd name="connsiteY27-888" fmla="*/ 2533837 h 3550128"/>
                <a:gd name="connsiteX28-889" fmla="*/ 832543 w 1404434"/>
                <a:gd name="connsiteY28-890" fmla="*/ 2695762 h 3550128"/>
                <a:gd name="connsiteX29-891" fmla="*/ 689668 w 1404434"/>
                <a:gd name="connsiteY29-892" fmla="*/ 3048187 h 3550128"/>
                <a:gd name="connsiteX30-893" fmla="*/ 918268 w 1404434"/>
                <a:gd name="connsiteY30-894" fmla="*/ 3381562 h 3550128"/>
                <a:gd name="connsiteX31-895" fmla="*/ 1016693 w 1404434"/>
                <a:gd name="connsiteY31-896" fmla="*/ 3543487 h 3550128"/>
                <a:gd name="connsiteX0-897" fmla="*/ 1016693 w 1404434"/>
                <a:gd name="connsiteY0-898" fmla="*/ 3543487 h 3550128"/>
                <a:gd name="connsiteX1-899" fmla="*/ 591243 w 1404434"/>
                <a:gd name="connsiteY1-900" fmla="*/ 3549837 h 3550128"/>
                <a:gd name="connsiteX2-901" fmla="*/ 394393 w 1404434"/>
                <a:gd name="connsiteY2-902" fmla="*/ 3038662 h 3550128"/>
                <a:gd name="connsiteX3-903" fmla="*/ 746818 w 1404434"/>
                <a:gd name="connsiteY3-904" fmla="*/ 2343337 h 3550128"/>
                <a:gd name="connsiteX4-905" fmla="*/ 560128 w 1404434"/>
                <a:gd name="connsiteY4-906" fmla="*/ 1884232 h 3550128"/>
                <a:gd name="connsiteX5-907" fmla="*/ 58 w 1404434"/>
                <a:gd name="connsiteY5-908" fmla="*/ 1832797 h 3550128"/>
                <a:gd name="connsiteX6-909" fmla="*/ 394393 w 1404434"/>
                <a:gd name="connsiteY6-910" fmla="*/ 1705162 h 3550128"/>
                <a:gd name="connsiteX7-911" fmla="*/ 642043 w 1404434"/>
                <a:gd name="connsiteY7-912" fmla="*/ 1838512 h 3550128"/>
                <a:gd name="connsiteX8-913" fmla="*/ 689668 w 1404434"/>
                <a:gd name="connsiteY8-914" fmla="*/ 1609912 h 3550128"/>
                <a:gd name="connsiteX9-915" fmla="*/ 823018 w 1404434"/>
                <a:gd name="connsiteY9-916" fmla="*/ 1295587 h 3550128"/>
                <a:gd name="connsiteX10-917" fmla="*/ 765868 w 1404434"/>
                <a:gd name="connsiteY10-918" fmla="*/ 771712 h 3550128"/>
                <a:gd name="connsiteX11-919" fmla="*/ 537268 w 1404434"/>
                <a:gd name="connsiteY11-920" fmla="*/ 628837 h 3550128"/>
                <a:gd name="connsiteX12-921" fmla="*/ 689668 w 1404434"/>
                <a:gd name="connsiteY12-922" fmla="*/ 628837 h 3550128"/>
                <a:gd name="connsiteX13-923" fmla="*/ 765868 w 1404434"/>
                <a:gd name="connsiteY13-924" fmla="*/ 714562 h 3550128"/>
                <a:gd name="connsiteX14-925" fmla="*/ 870643 w 1404434"/>
                <a:gd name="connsiteY14-926" fmla="*/ 187 h 3550128"/>
                <a:gd name="connsiteX15-927" fmla="*/ 832543 w 1404434"/>
                <a:gd name="connsiteY15-928" fmla="*/ 647887 h 3550128"/>
                <a:gd name="connsiteX16-929" fmla="*/ 908743 w 1404434"/>
                <a:gd name="connsiteY16-930" fmla="*/ 1038412 h 3550128"/>
                <a:gd name="connsiteX17-931" fmla="*/ 937318 w 1404434"/>
                <a:gd name="connsiteY17-932" fmla="*/ 1286062 h 3550128"/>
                <a:gd name="connsiteX18-933" fmla="*/ 1108768 w 1404434"/>
                <a:gd name="connsiteY18-934" fmla="*/ 1152712 h 3550128"/>
                <a:gd name="connsiteX19-935" fmla="*/ 1337368 w 1404434"/>
                <a:gd name="connsiteY19-936" fmla="*/ 1133662 h 3550128"/>
                <a:gd name="connsiteX20-937" fmla="*/ 1089718 w 1404434"/>
                <a:gd name="connsiteY20-938" fmla="*/ 1190812 h 3550128"/>
                <a:gd name="connsiteX21-939" fmla="*/ 880168 w 1404434"/>
                <a:gd name="connsiteY21-940" fmla="*/ 1495612 h 3550128"/>
                <a:gd name="connsiteX22-941" fmla="*/ 823018 w 1404434"/>
                <a:gd name="connsiteY22-942" fmla="*/ 1857562 h 3550128"/>
                <a:gd name="connsiteX23-943" fmla="*/ 975418 w 1404434"/>
                <a:gd name="connsiteY23-944" fmla="*/ 2314762 h 3550128"/>
                <a:gd name="connsiteX24-945" fmla="*/ 899218 w 1404434"/>
                <a:gd name="connsiteY24-946" fmla="*/ 2552887 h 3550128"/>
                <a:gd name="connsiteX25-947" fmla="*/ 1213543 w 1404434"/>
                <a:gd name="connsiteY25-948" fmla="*/ 2495737 h 3550128"/>
                <a:gd name="connsiteX26-949" fmla="*/ 1404043 w 1404434"/>
                <a:gd name="connsiteY26-950" fmla="*/ 2590987 h 3550128"/>
                <a:gd name="connsiteX27-951" fmla="*/ 1165918 w 1404434"/>
                <a:gd name="connsiteY27-952" fmla="*/ 2533837 h 3550128"/>
                <a:gd name="connsiteX28-953" fmla="*/ 832543 w 1404434"/>
                <a:gd name="connsiteY28-954" fmla="*/ 2695762 h 3550128"/>
                <a:gd name="connsiteX29-955" fmla="*/ 689668 w 1404434"/>
                <a:gd name="connsiteY29-956" fmla="*/ 3048187 h 3550128"/>
                <a:gd name="connsiteX30-957" fmla="*/ 918268 w 1404434"/>
                <a:gd name="connsiteY30-958" fmla="*/ 3381562 h 3550128"/>
                <a:gd name="connsiteX31-959" fmla="*/ 1016693 w 1404434"/>
                <a:gd name="connsiteY31-960" fmla="*/ 3543487 h 3550128"/>
                <a:gd name="connsiteX0-961" fmla="*/ 1016693 w 1404434"/>
                <a:gd name="connsiteY0-962" fmla="*/ 3543487 h 3550128"/>
                <a:gd name="connsiteX1-963" fmla="*/ 591243 w 1404434"/>
                <a:gd name="connsiteY1-964" fmla="*/ 3549837 h 3550128"/>
                <a:gd name="connsiteX2-965" fmla="*/ 394393 w 1404434"/>
                <a:gd name="connsiteY2-966" fmla="*/ 3038662 h 3550128"/>
                <a:gd name="connsiteX3-967" fmla="*/ 746818 w 1404434"/>
                <a:gd name="connsiteY3-968" fmla="*/ 2343337 h 3550128"/>
                <a:gd name="connsiteX4-969" fmla="*/ 560128 w 1404434"/>
                <a:gd name="connsiteY4-970" fmla="*/ 1884232 h 3550128"/>
                <a:gd name="connsiteX5-971" fmla="*/ 58 w 1404434"/>
                <a:gd name="connsiteY5-972" fmla="*/ 1832797 h 3550128"/>
                <a:gd name="connsiteX6-973" fmla="*/ 394393 w 1404434"/>
                <a:gd name="connsiteY6-974" fmla="*/ 1705162 h 3550128"/>
                <a:gd name="connsiteX7-975" fmla="*/ 642043 w 1404434"/>
                <a:gd name="connsiteY7-976" fmla="*/ 1838512 h 3550128"/>
                <a:gd name="connsiteX8-977" fmla="*/ 689668 w 1404434"/>
                <a:gd name="connsiteY8-978" fmla="*/ 1609912 h 3550128"/>
                <a:gd name="connsiteX9-979" fmla="*/ 823018 w 1404434"/>
                <a:gd name="connsiteY9-980" fmla="*/ 1295587 h 3550128"/>
                <a:gd name="connsiteX10-981" fmla="*/ 765868 w 1404434"/>
                <a:gd name="connsiteY10-982" fmla="*/ 771712 h 3550128"/>
                <a:gd name="connsiteX11-983" fmla="*/ 537268 w 1404434"/>
                <a:gd name="connsiteY11-984" fmla="*/ 628837 h 3550128"/>
                <a:gd name="connsiteX12-985" fmla="*/ 689668 w 1404434"/>
                <a:gd name="connsiteY12-986" fmla="*/ 628837 h 3550128"/>
                <a:gd name="connsiteX13-987" fmla="*/ 765868 w 1404434"/>
                <a:gd name="connsiteY13-988" fmla="*/ 714562 h 3550128"/>
                <a:gd name="connsiteX14-989" fmla="*/ 870643 w 1404434"/>
                <a:gd name="connsiteY14-990" fmla="*/ 187 h 3550128"/>
                <a:gd name="connsiteX15-991" fmla="*/ 832543 w 1404434"/>
                <a:gd name="connsiteY15-992" fmla="*/ 647887 h 3550128"/>
                <a:gd name="connsiteX16-993" fmla="*/ 908743 w 1404434"/>
                <a:gd name="connsiteY16-994" fmla="*/ 1038412 h 3550128"/>
                <a:gd name="connsiteX17-995" fmla="*/ 937318 w 1404434"/>
                <a:gd name="connsiteY17-996" fmla="*/ 1286062 h 3550128"/>
                <a:gd name="connsiteX18-997" fmla="*/ 1108768 w 1404434"/>
                <a:gd name="connsiteY18-998" fmla="*/ 1152712 h 3550128"/>
                <a:gd name="connsiteX19-999" fmla="*/ 1337368 w 1404434"/>
                <a:gd name="connsiteY19-1000" fmla="*/ 1133662 h 3550128"/>
                <a:gd name="connsiteX20-1001" fmla="*/ 1089718 w 1404434"/>
                <a:gd name="connsiteY20-1002" fmla="*/ 1190812 h 3550128"/>
                <a:gd name="connsiteX21-1003" fmla="*/ 880168 w 1404434"/>
                <a:gd name="connsiteY21-1004" fmla="*/ 1495612 h 3550128"/>
                <a:gd name="connsiteX22-1005" fmla="*/ 823018 w 1404434"/>
                <a:gd name="connsiteY22-1006" fmla="*/ 1857562 h 3550128"/>
                <a:gd name="connsiteX23-1007" fmla="*/ 975418 w 1404434"/>
                <a:gd name="connsiteY23-1008" fmla="*/ 2314762 h 3550128"/>
                <a:gd name="connsiteX24-1009" fmla="*/ 899218 w 1404434"/>
                <a:gd name="connsiteY24-1010" fmla="*/ 2552887 h 3550128"/>
                <a:gd name="connsiteX25-1011" fmla="*/ 1213543 w 1404434"/>
                <a:gd name="connsiteY25-1012" fmla="*/ 2495737 h 3550128"/>
                <a:gd name="connsiteX26-1013" fmla="*/ 1404043 w 1404434"/>
                <a:gd name="connsiteY26-1014" fmla="*/ 2590987 h 3550128"/>
                <a:gd name="connsiteX27-1015" fmla="*/ 1165918 w 1404434"/>
                <a:gd name="connsiteY27-1016" fmla="*/ 2533837 h 3550128"/>
                <a:gd name="connsiteX28-1017" fmla="*/ 832543 w 1404434"/>
                <a:gd name="connsiteY28-1018" fmla="*/ 2695762 h 3550128"/>
                <a:gd name="connsiteX29-1019" fmla="*/ 689668 w 1404434"/>
                <a:gd name="connsiteY29-1020" fmla="*/ 3048187 h 3550128"/>
                <a:gd name="connsiteX30-1021" fmla="*/ 918268 w 1404434"/>
                <a:gd name="connsiteY30-1022" fmla="*/ 3381562 h 3550128"/>
                <a:gd name="connsiteX31-1023" fmla="*/ 1016693 w 1404434"/>
                <a:gd name="connsiteY31-1024" fmla="*/ 3543487 h 3550128"/>
                <a:gd name="connsiteX0-1025" fmla="*/ 1016693 w 1404434"/>
                <a:gd name="connsiteY0-1026" fmla="*/ 3543487 h 3550128"/>
                <a:gd name="connsiteX1-1027" fmla="*/ 591243 w 1404434"/>
                <a:gd name="connsiteY1-1028" fmla="*/ 3549837 h 3550128"/>
                <a:gd name="connsiteX2-1029" fmla="*/ 394393 w 1404434"/>
                <a:gd name="connsiteY2-1030" fmla="*/ 3038662 h 3550128"/>
                <a:gd name="connsiteX3-1031" fmla="*/ 746818 w 1404434"/>
                <a:gd name="connsiteY3-1032" fmla="*/ 2343337 h 3550128"/>
                <a:gd name="connsiteX4-1033" fmla="*/ 560128 w 1404434"/>
                <a:gd name="connsiteY4-1034" fmla="*/ 1884232 h 3550128"/>
                <a:gd name="connsiteX5-1035" fmla="*/ 58 w 1404434"/>
                <a:gd name="connsiteY5-1036" fmla="*/ 1832797 h 3550128"/>
                <a:gd name="connsiteX6-1037" fmla="*/ 394393 w 1404434"/>
                <a:gd name="connsiteY6-1038" fmla="*/ 1705162 h 3550128"/>
                <a:gd name="connsiteX7-1039" fmla="*/ 642043 w 1404434"/>
                <a:gd name="connsiteY7-1040" fmla="*/ 1838512 h 3550128"/>
                <a:gd name="connsiteX8-1041" fmla="*/ 689668 w 1404434"/>
                <a:gd name="connsiteY8-1042" fmla="*/ 1609912 h 3550128"/>
                <a:gd name="connsiteX9-1043" fmla="*/ 823018 w 1404434"/>
                <a:gd name="connsiteY9-1044" fmla="*/ 1295587 h 3550128"/>
                <a:gd name="connsiteX10-1045" fmla="*/ 765868 w 1404434"/>
                <a:gd name="connsiteY10-1046" fmla="*/ 771712 h 3550128"/>
                <a:gd name="connsiteX11-1047" fmla="*/ 537268 w 1404434"/>
                <a:gd name="connsiteY11-1048" fmla="*/ 628837 h 3550128"/>
                <a:gd name="connsiteX12-1049" fmla="*/ 689668 w 1404434"/>
                <a:gd name="connsiteY12-1050" fmla="*/ 628837 h 3550128"/>
                <a:gd name="connsiteX13-1051" fmla="*/ 765868 w 1404434"/>
                <a:gd name="connsiteY13-1052" fmla="*/ 714562 h 3550128"/>
                <a:gd name="connsiteX14-1053" fmla="*/ 870643 w 1404434"/>
                <a:gd name="connsiteY14-1054" fmla="*/ 187 h 3550128"/>
                <a:gd name="connsiteX15-1055" fmla="*/ 832543 w 1404434"/>
                <a:gd name="connsiteY15-1056" fmla="*/ 647887 h 3550128"/>
                <a:gd name="connsiteX16-1057" fmla="*/ 908743 w 1404434"/>
                <a:gd name="connsiteY16-1058" fmla="*/ 1038412 h 3550128"/>
                <a:gd name="connsiteX17-1059" fmla="*/ 937318 w 1404434"/>
                <a:gd name="connsiteY17-1060" fmla="*/ 1286062 h 3550128"/>
                <a:gd name="connsiteX18-1061" fmla="*/ 1108768 w 1404434"/>
                <a:gd name="connsiteY18-1062" fmla="*/ 1152712 h 3550128"/>
                <a:gd name="connsiteX19-1063" fmla="*/ 1337368 w 1404434"/>
                <a:gd name="connsiteY19-1064" fmla="*/ 1133662 h 3550128"/>
                <a:gd name="connsiteX20-1065" fmla="*/ 1089718 w 1404434"/>
                <a:gd name="connsiteY20-1066" fmla="*/ 1190812 h 3550128"/>
                <a:gd name="connsiteX21-1067" fmla="*/ 880168 w 1404434"/>
                <a:gd name="connsiteY21-1068" fmla="*/ 1495612 h 3550128"/>
                <a:gd name="connsiteX22-1069" fmla="*/ 823018 w 1404434"/>
                <a:gd name="connsiteY22-1070" fmla="*/ 1857562 h 3550128"/>
                <a:gd name="connsiteX23-1071" fmla="*/ 975418 w 1404434"/>
                <a:gd name="connsiteY23-1072" fmla="*/ 2314762 h 3550128"/>
                <a:gd name="connsiteX24-1073" fmla="*/ 899218 w 1404434"/>
                <a:gd name="connsiteY24-1074" fmla="*/ 2552887 h 3550128"/>
                <a:gd name="connsiteX25-1075" fmla="*/ 1213543 w 1404434"/>
                <a:gd name="connsiteY25-1076" fmla="*/ 2495737 h 3550128"/>
                <a:gd name="connsiteX26-1077" fmla="*/ 1404043 w 1404434"/>
                <a:gd name="connsiteY26-1078" fmla="*/ 2590987 h 3550128"/>
                <a:gd name="connsiteX27-1079" fmla="*/ 1165918 w 1404434"/>
                <a:gd name="connsiteY27-1080" fmla="*/ 2533837 h 3550128"/>
                <a:gd name="connsiteX28-1081" fmla="*/ 832543 w 1404434"/>
                <a:gd name="connsiteY28-1082" fmla="*/ 2695762 h 3550128"/>
                <a:gd name="connsiteX29-1083" fmla="*/ 689668 w 1404434"/>
                <a:gd name="connsiteY29-1084" fmla="*/ 3048187 h 3550128"/>
                <a:gd name="connsiteX30-1085" fmla="*/ 918268 w 1404434"/>
                <a:gd name="connsiteY30-1086" fmla="*/ 3381562 h 3550128"/>
                <a:gd name="connsiteX31-1087" fmla="*/ 1016693 w 1404434"/>
                <a:gd name="connsiteY31-1088" fmla="*/ 3543487 h 3550128"/>
                <a:gd name="connsiteX0-1089" fmla="*/ 1016693 w 1404434"/>
                <a:gd name="connsiteY0-1090" fmla="*/ 3543487 h 3550128"/>
                <a:gd name="connsiteX1-1091" fmla="*/ 591243 w 1404434"/>
                <a:gd name="connsiteY1-1092" fmla="*/ 3549837 h 3550128"/>
                <a:gd name="connsiteX2-1093" fmla="*/ 394393 w 1404434"/>
                <a:gd name="connsiteY2-1094" fmla="*/ 3038662 h 3550128"/>
                <a:gd name="connsiteX3-1095" fmla="*/ 746818 w 1404434"/>
                <a:gd name="connsiteY3-1096" fmla="*/ 2343337 h 3550128"/>
                <a:gd name="connsiteX4-1097" fmla="*/ 560128 w 1404434"/>
                <a:gd name="connsiteY4-1098" fmla="*/ 1884232 h 3550128"/>
                <a:gd name="connsiteX5-1099" fmla="*/ 58 w 1404434"/>
                <a:gd name="connsiteY5-1100" fmla="*/ 1832797 h 3550128"/>
                <a:gd name="connsiteX6-1101" fmla="*/ 394393 w 1404434"/>
                <a:gd name="connsiteY6-1102" fmla="*/ 1705162 h 3550128"/>
                <a:gd name="connsiteX7-1103" fmla="*/ 642043 w 1404434"/>
                <a:gd name="connsiteY7-1104" fmla="*/ 1838512 h 3550128"/>
                <a:gd name="connsiteX8-1105" fmla="*/ 689668 w 1404434"/>
                <a:gd name="connsiteY8-1106" fmla="*/ 1609912 h 3550128"/>
                <a:gd name="connsiteX9-1107" fmla="*/ 823018 w 1404434"/>
                <a:gd name="connsiteY9-1108" fmla="*/ 1295587 h 3550128"/>
                <a:gd name="connsiteX10-1109" fmla="*/ 765868 w 1404434"/>
                <a:gd name="connsiteY10-1110" fmla="*/ 771712 h 3550128"/>
                <a:gd name="connsiteX11-1111" fmla="*/ 537268 w 1404434"/>
                <a:gd name="connsiteY11-1112" fmla="*/ 628837 h 3550128"/>
                <a:gd name="connsiteX12-1113" fmla="*/ 689668 w 1404434"/>
                <a:gd name="connsiteY12-1114" fmla="*/ 628837 h 3550128"/>
                <a:gd name="connsiteX13-1115" fmla="*/ 765868 w 1404434"/>
                <a:gd name="connsiteY13-1116" fmla="*/ 714562 h 3550128"/>
                <a:gd name="connsiteX14-1117" fmla="*/ 870643 w 1404434"/>
                <a:gd name="connsiteY14-1118" fmla="*/ 187 h 3550128"/>
                <a:gd name="connsiteX15-1119" fmla="*/ 832543 w 1404434"/>
                <a:gd name="connsiteY15-1120" fmla="*/ 647887 h 3550128"/>
                <a:gd name="connsiteX16-1121" fmla="*/ 908743 w 1404434"/>
                <a:gd name="connsiteY16-1122" fmla="*/ 1038412 h 3550128"/>
                <a:gd name="connsiteX17-1123" fmla="*/ 937318 w 1404434"/>
                <a:gd name="connsiteY17-1124" fmla="*/ 1286062 h 3550128"/>
                <a:gd name="connsiteX18-1125" fmla="*/ 1108768 w 1404434"/>
                <a:gd name="connsiteY18-1126" fmla="*/ 1152712 h 3550128"/>
                <a:gd name="connsiteX19-1127" fmla="*/ 1337368 w 1404434"/>
                <a:gd name="connsiteY19-1128" fmla="*/ 1133662 h 3550128"/>
                <a:gd name="connsiteX20-1129" fmla="*/ 1089718 w 1404434"/>
                <a:gd name="connsiteY20-1130" fmla="*/ 1190812 h 3550128"/>
                <a:gd name="connsiteX21-1131" fmla="*/ 880168 w 1404434"/>
                <a:gd name="connsiteY21-1132" fmla="*/ 1495612 h 3550128"/>
                <a:gd name="connsiteX22-1133" fmla="*/ 823018 w 1404434"/>
                <a:gd name="connsiteY22-1134" fmla="*/ 1857562 h 3550128"/>
                <a:gd name="connsiteX23-1135" fmla="*/ 975418 w 1404434"/>
                <a:gd name="connsiteY23-1136" fmla="*/ 2314762 h 3550128"/>
                <a:gd name="connsiteX24-1137" fmla="*/ 899218 w 1404434"/>
                <a:gd name="connsiteY24-1138" fmla="*/ 2552887 h 3550128"/>
                <a:gd name="connsiteX25-1139" fmla="*/ 1213543 w 1404434"/>
                <a:gd name="connsiteY25-1140" fmla="*/ 2495737 h 3550128"/>
                <a:gd name="connsiteX26-1141" fmla="*/ 1404043 w 1404434"/>
                <a:gd name="connsiteY26-1142" fmla="*/ 2590987 h 3550128"/>
                <a:gd name="connsiteX27-1143" fmla="*/ 1165918 w 1404434"/>
                <a:gd name="connsiteY27-1144" fmla="*/ 2533837 h 3550128"/>
                <a:gd name="connsiteX28-1145" fmla="*/ 832543 w 1404434"/>
                <a:gd name="connsiteY28-1146" fmla="*/ 2695762 h 3550128"/>
                <a:gd name="connsiteX29-1147" fmla="*/ 689668 w 1404434"/>
                <a:gd name="connsiteY29-1148" fmla="*/ 3048187 h 3550128"/>
                <a:gd name="connsiteX30-1149" fmla="*/ 918268 w 1404434"/>
                <a:gd name="connsiteY30-1150" fmla="*/ 3381562 h 3550128"/>
                <a:gd name="connsiteX31-1151" fmla="*/ 1016693 w 1404434"/>
                <a:gd name="connsiteY31-1152" fmla="*/ 3543487 h 3550128"/>
                <a:gd name="connsiteX0-1153" fmla="*/ 1016693 w 1404434"/>
                <a:gd name="connsiteY0-1154" fmla="*/ 3543487 h 3550128"/>
                <a:gd name="connsiteX1-1155" fmla="*/ 591243 w 1404434"/>
                <a:gd name="connsiteY1-1156" fmla="*/ 3549837 h 3550128"/>
                <a:gd name="connsiteX2-1157" fmla="*/ 394393 w 1404434"/>
                <a:gd name="connsiteY2-1158" fmla="*/ 3038662 h 3550128"/>
                <a:gd name="connsiteX3-1159" fmla="*/ 746818 w 1404434"/>
                <a:gd name="connsiteY3-1160" fmla="*/ 2343337 h 3550128"/>
                <a:gd name="connsiteX4-1161" fmla="*/ 560128 w 1404434"/>
                <a:gd name="connsiteY4-1162" fmla="*/ 1884232 h 3550128"/>
                <a:gd name="connsiteX5-1163" fmla="*/ 58 w 1404434"/>
                <a:gd name="connsiteY5-1164" fmla="*/ 1832797 h 3550128"/>
                <a:gd name="connsiteX6-1165" fmla="*/ 394393 w 1404434"/>
                <a:gd name="connsiteY6-1166" fmla="*/ 1705162 h 3550128"/>
                <a:gd name="connsiteX7-1167" fmla="*/ 642043 w 1404434"/>
                <a:gd name="connsiteY7-1168" fmla="*/ 1838512 h 3550128"/>
                <a:gd name="connsiteX8-1169" fmla="*/ 689668 w 1404434"/>
                <a:gd name="connsiteY8-1170" fmla="*/ 1609912 h 3550128"/>
                <a:gd name="connsiteX9-1171" fmla="*/ 823018 w 1404434"/>
                <a:gd name="connsiteY9-1172" fmla="*/ 1295587 h 3550128"/>
                <a:gd name="connsiteX10-1173" fmla="*/ 765868 w 1404434"/>
                <a:gd name="connsiteY10-1174" fmla="*/ 771712 h 3550128"/>
                <a:gd name="connsiteX11-1175" fmla="*/ 537268 w 1404434"/>
                <a:gd name="connsiteY11-1176" fmla="*/ 628837 h 3550128"/>
                <a:gd name="connsiteX12-1177" fmla="*/ 689668 w 1404434"/>
                <a:gd name="connsiteY12-1178" fmla="*/ 628837 h 3550128"/>
                <a:gd name="connsiteX13-1179" fmla="*/ 765868 w 1404434"/>
                <a:gd name="connsiteY13-1180" fmla="*/ 714562 h 3550128"/>
                <a:gd name="connsiteX14-1181" fmla="*/ 870643 w 1404434"/>
                <a:gd name="connsiteY14-1182" fmla="*/ 187 h 3550128"/>
                <a:gd name="connsiteX15-1183" fmla="*/ 832543 w 1404434"/>
                <a:gd name="connsiteY15-1184" fmla="*/ 647887 h 3550128"/>
                <a:gd name="connsiteX16-1185" fmla="*/ 908743 w 1404434"/>
                <a:gd name="connsiteY16-1186" fmla="*/ 1038412 h 3550128"/>
                <a:gd name="connsiteX17-1187" fmla="*/ 937318 w 1404434"/>
                <a:gd name="connsiteY17-1188" fmla="*/ 1286062 h 3550128"/>
                <a:gd name="connsiteX18-1189" fmla="*/ 1108768 w 1404434"/>
                <a:gd name="connsiteY18-1190" fmla="*/ 1152712 h 3550128"/>
                <a:gd name="connsiteX19-1191" fmla="*/ 1337368 w 1404434"/>
                <a:gd name="connsiteY19-1192" fmla="*/ 1133662 h 3550128"/>
                <a:gd name="connsiteX20-1193" fmla="*/ 1089718 w 1404434"/>
                <a:gd name="connsiteY20-1194" fmla="*/ 1190812 h 3550128"/>
                <a:gd name="connsiteX21-1195" fmla="*/ 880168 w 1404434"/>
                <a:gd name="connsiteY21-1196" fmla="*/ 1495612 h 3550128"/>
                <a:gd name="connsiteX22-1197" fmla="*/ 823018 w 1404434"/>
                <a:gd name="connsiteY22-1198" fmla="*/ 1857562 h 3550128"/>
                <a:gd name="connsiteX23-1199" fmla="*/ 975418 w 1404434"/>
                <a:gd name="connsiteY23-1200" fmla="*/ 2314762 h 3550128"/>
                <a:gd name="connsiteX24-1201" fmla="*/ 899218 w 1404434"/>
                <a:gd name="connsiteY24-1202" fmla="*/ 2552887 h 3550128"/>
                <a:gd name="connsiteX25-1203" fmla="*/ 1213543 w 1404434"/>
                <a:gd name="connsiteY25-1204" fmla="*/ 2495737 h 3550128"/>
                <a:gd name="connsiteX26-1205" fmla="*/ 1404043 w 1404434"/>
                <a:gd name="connsiteY26-1206" fmla="*/ 2590987 h 3550128"/>
                <a:gd name="connsiteX27-1207" fmla="*/ 1165918 w 1404434"/>
                <a:gd name="connsiteY27-1208" fmla="*/ 2533837 h 3550128"/>
                <a:gd name="connsiteX28-1209" fmla="*/ 832543 w 1404434"/>
                <a:gd name="connsiteY28-1210" fmla="*/ 2695762 h 3550128"/>
                <a:gd name="connsiteX29-1211" fmla="*/ 689668 w 1404434"/>
                <a:gd name="connsiteY29-1212" fmla="*/ 3048187 h 3550128"/>
                <a:gd name="connsiteX30-1213" fmla="*/ 918268 w 1404434"/>
                <a:gd name="connsiteY30-1214" fmla="*/ 3381562 h 3550128"/>
                <a:gd name="connsiteX31-1215" fmla="*/ 1016693 w 1404434"/>
                <a:gd name="connsiteY31-1216" fmla="*/ 3543487 h 3550128"/>
                <a:gd name="connsiteX0-1217" fmla="*/ 1016693 w 1404434"/>
                <a:gd name="connsiteY0-1218" fmla="*/ 3543487 h 3550128"/>
                <a:gd name="connsiteX1-1219" fmla="*/ 591243 w 1404434"/>
                <a:gd name="connsiteY1-1220" fmla="*/ 3549837 h 3550128"/>
                <a:gd name="connsiteX2-1221" fmla="*/ 394393 w 1404434"/>
                <a:gd name="connsiteY2-1222" fmla="*/ 3038662 h 3550128"/>
                <a:gd name="connsiteX3-1223" fmla="*/ 746818 w 1404434"/>
                <a:gd name="connsiteY3-1224" fmla="*/ 2343337 h 3550128"/>
                <a:gd name="connsiteX4-1225" fmla="*/ 560128 w 1404434"/>
                <a:gd name="connsiteY4-1226" fmla="*/ 1884232 h 3550128"/>
                <a:gd name="connsiteX5-1227" fmla="*/ 58 w 1404434"/>
                <a:gd name="connsiteY5-1228" fmla="*/ 1832797 h 3550128"/>
                <a:gd name="connsiteX6-1229" fmla="*/ 394393 w 1404434"/>
                <a:gd name="connsiteY6-1230" fmla="*/ 1705162 h 3550128"/>
                <a:gd name="connsiteX7-1231" fmla="*/ 642043 w 1404434"/>
                <a:gd name="connsiteY7-1232" fmla="*/ 1838512 h 3550128"/>
                <a:gd name="connsiteX8-1233" fmla="*/ 689668 w 1404434"/>
                <a:gd name="connsiteY8-1234" fmla="*/ 1609912 h 3550128"/>
                <a:gd name="connsiteX9-1235" fmla="*/ 823018 w 1404434"/>
                <a:gd name="connsiteY9-1236" fmla="*/ 1295587 h 3550128"/>
                <a:gd name="connsiteX10-1237" fmla="*/ 765868 w 1404434"/>
                <a:gd name="connsiteY10-1238" fmla="*/ 771712 h 3550128"/>
                <a:gd name="connsiteX11-1239" fmla="*/ 537268 w 1404434"/>
                <a:gd name="connsiteY11-1240" fmla="*/ 628837 h 3550128"/>
                <a:gd name="connsiteX12-1241" fmla="*/ 689668 w 1404434"/>
                <a:gd name="connsiteY12-1242" fmla="*/ 628837 h 3550128"/>
                <a:gd name="connsiteX13-1243" fmla="*/ 765868 w 1404434"/>
                <a:gd name="connsiteY13-1244" fmla="*/ 714562 h 3550128"/>
                <a:gd name="connsiteX14-1245" fmla="*/ 870643 w 1404434"/>
                <a:gd name="connsiteY14-1246" fmla="*/ 187 h 3550128"/>
                <a:gd name="connsiteX15-1247" fmla="*/ 832543 w 1404434"/>
                <a:gd name="connsiteY15-1248" fmla="*/ 647887 h 3550128"/>
                <a:gd name="connsiteX16-1249" fmla="*/ 908743 w 1404434"/>
                <a:gd name="connsiteY16-1250" fmla="*/ 1038412 h 3550128"/>
                <a:gd name="connsiteX17-1251" fmla="*/ 937318 w 1404434"/>
                <a:gd name="connsiteY17-1252" fmla="*/ 1286062 h 3550128"/>
                <a:gd name="connsiteX18-1253" fmla="*/ 1108768 w 1404434"/>
                <a:gd name="connsiteY18-1254" fmla="*/ 1152712 h 3550128"/>
                <a:gd name="connsiteX19-1255" fmla="*/ 1337368 w 1404434"/>
                <a:gd name="connsiteY19-1256" fmla="*/ 1133662 h 3550128"/>
                <a:gd name="connsiteX20-1257" fmla="*/ 1089718 w 1404434"/>
                <a:gd name="connsiteY20-1258" fmla="*/ 1190812 h 3550128"/>
                <a:gd name="connsiteX21-1259" fmla="*/ 880168 w 1404434"/>
                <a:gd name="connsiteY21-1260" fmla="*/ 1495612 h 3550128"/>
                <a:gd name="connsiteX22-1261" fmla="*/ 823018 w 1404434"/>
                <a:gd name="connsiteY22-1262" fmla="*/ 1857562 h 3550128"/>
                <a:gd name="connsiteX23-1263" fmla="*/ 975418 w 1404434"/>
                <a:gd name="connsiteY23-1264" fmla="*/ 2314762 h 3550128"/>
                <a:gd name="connsiteX24-1265" fmla="*/ 899218 w 1404434"/>
                <a:gd name="connsiteY24-1266" fmla="*/ 2552887 h 3550128"/>
                <a:gd name="connsiteX25-1267" fmla="*/ 1213543 w 1404434"/>
                <a:gd name="connsiteY25-1268" fmla="*/ 2495737 h 3550128"/>
                <a:gd name="connsiteX26-1269" fmla="*/ 1404043 w 1404434"/>
                <a:gd name="connsiteY26-1270" fmla="*/ 2590987 h 3550128"/>
                <a:gd name="connsiteX27-1271" fmla="*/ 1165918 w 1404434"/>
                <a:gd name="connsiteY27-1272" fmla="*/ 2533837 h 3550128"/>
                <a:gd name="connsiteX28-1273" fmla="*/ 832543 w 1404434"/>
                <a:gd name="connsiteY28-1274" fmla="*/ 2695762 h 3550128"/>
                <a:gd name="connsiteX29-1275" fmla="*/ 689668 w 1404434"/>
                <a:gd name="connsiteY29-1276" fmla="*/ 3048187 h 3550128"/>
                <a:gd name="connsiteX30-1277" fmla="*/ 918268 w 1404434"/>
                <a:gd name="connsiteY30-1278" fmla="*/ 3381562 h 3550128"/>
                <a:gd name="connsiteX31-1279" fmla="*/ 1016693 w 1404434"/>
                <a:gd name="connsiteY31-1280" fmla="*/ 3543487 h 3550128"/>
                <a:gd name="connsiteX0-1281" fmla="*/ 1016693 w 1404434"/>
                <a:gd name="connsiteY0-1282" fmla="*/ 3543487 h 3550128"/>
                <a:gd name="connsiteX1-1283" fmla="*/ 591243 w 1404434"/>
                <a:gd name="connsiteY1-1284" fmla="*/ 3549837 h 3550128"/>
                <a:gd name="connsiteX2-1285" fmla="*/ 394393 w 1404434"/>
                <a:gd name="connsiteY2-1286" fmla="*/ 3038662 h 3550128"/>
                <a:gd name="connsiteX3-1287" fmla="*/ 746818 w 1404434"/>
                <a:gd name="connsiteY3-1288" fmla="*/ 2343337 h 3550128"/>
                <a:gd name="connsiteX4-1289" fmla="*/ 560128 w 1404434"/>
                <a:gd name="connsiteY4-1290" fmla="*/ 1884232 h 3550128"/>
                <a:gd name="connsiteX5-1291" fmla="*/ 58 w 1404434"/>
                <a:gd name="connsiteY5-1292" fmla="*/ 1832797 h 3550128"/>
                <a:gd name="connsiteX6-1293" fmla="*/ 394393 w 1404434"/>
                <a:gd name="connsiteY6-1294" fmla="*/ 1705162 h 3550128"/>
                <a:gd name="connsiteX7-1295" fmla="*/ 642043 w 1404434"/>
                <a:gd name="connsiteY7-1296" fmla="*/ 1838512 h 3550128"/>
                <a:gd name="connsiteX8-1297" fmla="*/ 689668 w 1404434"/>
                <a:gd name="connsiteY8-1298" fmla="*/ 1609912 h 3550128"/>
                <a:gd name="connsiteX9-1299" fmla="*/ 823018 w 1404434"/>
                <a:gd name="connsiteY9-1300" fmla="*/ 1295587 h 3550128"/>
                <a:gd name="connsiteX10-1301" fmla="*/ 765868 w 1404434"/>
                <a:gd name="connsiteY10-1302" fmla="*/ 771712 h 3550128"/>
                <a:gd name="connsiteX11-1303" fmla="*/ 537268 w 1404434"/>
                <a:gd name="connsiteY11-1304" fmla="*/ 628837 h 3550128"/>
                <a:gd name="connsiteX12-1305" fmla="*/ 689668 w 1404434"/>
                <a:gd name="connsiteY12-1306" fmla="*/ 628837 h 3550128"/>
                <a:gd name="connsiteX13-1307" fmla="*/ 765868 w 1404434"/>
                <a:gd name="connsiteY13-1308" fmla="*/ 714562 h 3550128"/>
                <a:gd name="connsiteX14-1309" fmla="*/ 870643 w 1404434"/>
                <a:gd name="connsiteY14-1310" fmla="*/ 187 h 3550128"/>
                <a:gd name="connsiteX15-1311" fmla="*/ 832543 w 1404434"/>
                <a:gd name="connsiteY15-1312" fmla="*/ 647887 h 3550128"/>
                <a:gd name="connsiteX16-1313" fmla="*/ 908743 w 1404434"/>
                <a:gd name="connsiteY16-1314" fmla="*/ 1038412 h 3550128"/>
                <a:gd name="connsiteX17-1315" fmla="*/ 937318 w 1404434"/>
                <a:gd name="connsiteY17-1316" fmla="*/ 1286062 h 3550128"/>
                <a:gd name="connsiteX18-1317" fmla="*/ 1108768 w 1404434"/>
                <a:gd name="connsiteY18-1318" fmla="*/ 1152712 h 3550128"/>
                <a:gd name="connsiteX19-1319" fmla="*/ 1337368 w 1404434"/>
                <a:gd name="connsiteY19-1320" fmla="*/ 1133662 h 3550128"/>
                <a:gd name="connsiteX20-1321" fmla="*/ 1089718 w 1404434"/>
                <a:gd name="connsiteY20-1322" fmla="*/ 1190812 h 3550128"/>
                <a:gd name="connsiteX21-1323" fmla="*/ 880168 w 1404434"/>
                <a:gd name="connsiteY21-1324" fmla="*/ 1495612 h 3550128"/>
                <a:gd name="connsiteX22-1325" fmla="*/ 823018 w 1404434"/>
                <a:gd name="connsiteY22-1326" fmla="*/ 1857562 h 3550128"/>
                <a:gd name="connsiteX23-1327" fmla="*/ 975418 w 1404434"/>
                <a:gd name="connsiteY23-1328" fmla="*/ 2314762 h 3550128"/>
                <a:gd name="connsiteX24-1329" fmla="*/ 899218 w 1404434"/>
                <a:gd name="connsiteY24-1330" fmla="*/ 2552887 h 3550128"/>
                <a:gd name="connsiteX25-1331" fmla="*/ 1213543 w 1404434"/>
                <a:gd name="connsiteY25-1332" fmla="*/ 2495737 h 3550128"/>
                <a:gd name="connsiteX26-1333" fmla="*/ 1404043 w 1404434"/>
                <a:gd name="connsiteY26-1334" fmla="*/ 2590987 h 3550128"/>
                <a:gd name="connsiteX27-1335" fmla="*/ 1165918 w 1404434"/>
                <a:gd name="connsiteY27-1336" fmla="*/ 2533837 h 3550128"/>
                <a:gd name="connsiteX28-1337" fmla="*/ 832543 w 1404434"/>
                <a:gd name="connsiteY28-1338" fmla="*/ 2695762 h 3550128"/>
                <a:gd name="connsiteX29-1339" fmla="*/ 689668 w 1404434"/>
                <a:gd name="connsiteY29-1340" fmla="*/ 3048187 h 3550128"/>
                <a:gd name="connsiteX30-1341" fmla="*/ 918268 w 1404434"/>
                <a:gd name="connsiteY30-1342" fmla="*/ 3381562 h 3550128"/>
                <a:gd name="connsiteX31-1343" fmla="*/ 1016693 w 1404434"/>
                <a:gd name="connsiteY31-1344" fmla="*/ 3543487 h 3550128"/>
                <a:gd name="connsiteX0-1345" fmla="*/ 1016693 w 1404387"/>
                <a:gd name="connsiteY0-1346" fmla="*/ 3543487 h 3550128"/>
                <a:gd name="connsiteX1-1347" fmla="*/ 591243 w 1404387"/>
                <a:gd name="connsiteY1-1348" fmla="*/ 3549837 h 3550128"/>
                <a:gd name="connsiteX2-1349" fmla="*/ 394393 w 1404387"/>
                <a:gd name="connsiteY2-1350" fmla="*/ 3038662 h 3550128"/>
                <a:gd name="connsiteX3-1351" fmla="*/ 746818 w 1404387"/>
                <a:gd name="connsiteY3-1352" fmla="*/ 2343337 h 3550128"/>
                <a:gd name="connsiteX4-1353" fmla="*/ 560128 w 1404387"/>
                <a:gd name="connsiteY4-1354" fmla="*/ 1884232 h 3550128"/>
                <a:gd name="connsiteX5-1355" fmla="*/ 58 w 1404387"/>
                <a:gd name="connsiteY5-1356" fmla="*/ 1832797 h 3550128"/>
                <a:gd name="connsiteX6-1357" fmla="*/ 394393 w 1404387"/>
                <a:gd name="connsiteY6-1358" fmla="*/ 1705162 h 3550128"/>
                <a:gd name="connsiteX7-1359" fmla="*/ 642043 w 1404387"/>
                <a:gd name="connsiteY7-1360" fmla="*/ 1838512 h 3550128"/>
                <a:gd name="connsiteX8-1361" fmla="*/ 689668 w 1404387"/>
                <a:gd name="connsiteY8-1362" fmla="*/ 1609912 h 3550128"/>
                <a:gd name="connsiteX9-1363" fmla="*/ 823018 w 1404387"/>
                <a:gd name="connsiteY9-1364" fmla="*/ 1295587 h 3550128"/>
                <a:gd name="connsiteX10-1365" fmla="*/ 765868 w 1404387"/>
                <a:gd name="connsiteY10-1366" fmla="*/ 771712 h 3550128"/>
                <a:gd name="connsiteX11-1367" fmla="*/ 537268 w 1404387"/>
                <a:gd name="connsiteY11-1368" fmla="*/ 628837 h 3550128"/>
                <a:gd name="connsiteX12-1369" fmla="*/ 689668 w 1404387"/>
                <a:gd name="connsiteY12-1370" fmla="*/ 628837 h 3550128"/>
                <a:gd name="connsiteX13-1371" fmla="*/ 765868 w 1404387"/>
                <a:gd name="connsiteY13-1372" fmla="*/ 714562 h 3550128"/>
                <a:gd name="connsiteX14-1373" fmla="*/ 870643 w 1404387"/>
                <a:gd name="connsiteY14-1374" fmla="*/ 187 h 3550128"/>
                <a:gd name="connsiteX15-1375" fmla="*/ 832543 w 1404387"/>
                <a:gd name="connsiteY15-1376" fmla="*/ 647887 h 3550128"/>
                <a:gd name="connsiteX16-1377" fmla="*/ 908743 w 1404387"/>
                <a:gd name="connsiteY16-1378" fmla="*/ 1038412 h 3550128"/>
                <a:gd name="connsiteX17-1379" fmla="*/ 937318 w 1404387"/>
                <a:gd name="connsiteY17-1380" fmla="*/ 1286062 h 3550128"/>
                <a:gd name="connsiteX18-1381" fmla="*/ 1108768 w 1404387"/>
                <a:gd name="connsiteY18-1382" fmla="*/ 1152712 h 3550128"/>
                <a:gd name="connsiteX19-1383" fmla="*/ 1337368 w 1404387"/>
                <a:gd name="connsiteY19-1384" fmla="*/ 1133662 h 3550128"/>
                <a:gd name="connsiteX20-1385" fmla="*/ 1089718 w 1404387"/>
                <a:gd name="connsiteY20-1386" fmla="*/ 1190812 h 3550128"/>
                <a:gd name="connsiteX21-1387" fmla="*/ 880168 w 1404387"/>
                <a:gd name="connsiteY21-1388" fmla="*/ 1495612 h 3550128"/>
                <a:gd name="connsiteX22-1389" fmla="*/ 823018 w 1404387"/>
                <a:gd name="connsiteY22-1390" fmla="*/ 1857562 h 3550128"/>
                <a:gd name="connsiteX23-1391" fmla="*/ 975418 w 1404387"/>
                <a:gd name="connsiteY23-1392" fmla="*/ 2314762 h 3550128"/>
                <a:gd name="connsiteX24-1393" fmla="*/ 899218 w 1404387"/>
                <a:gd name="connsiteY24-1394" fmla="*/ 2552887 h 3550128"/>
                <a:gd name="connsiteX25-1395" fmla="*/ 1213543 w 1404387"/>
                <a:gd name="connsiteY25-1396" fmla="*/ 2495737 h 3550128"/>
                <a:gd name="connsiteX26-1397" fmla="*/ 1404043 w 1404387"/>
                <a:gd name="connsiteY26-1398" fmla="*/ 2590987 h 3550128"/>
                <a:gd name="connsiteX27-1399" fmla="*/ 1169093 w 1404387"/>
                <a:gd name="connsiteY27-1400" fmla="*/ 2543362 h 3550128"/>
                <a:gd name="connsiteX28-1401" fmla="*/ 832543 w 1404387"/>
                <a:gd name="connsiteY28-1402" fmla="*/ 2695762 h 3550128"/>
                <a:gd name="connsiteX29-1403" fmla="*/ 689668 w 1404387"/>
                <a:gd name="connsiteY29-1404" fmla="*/ 3048187 h 3550128"/>
                <a:gd name="connsiteX30-1405" fmla="*/ 918268 w 1404387"/>
                <a:gd name="connsiteY30-1406" fmla="*/ 3381562 h 3550128"/>
                <a:gd name="connsiteX31-1407" fmla="*/ 1016693 w 1404387"/>
                <a:gd name="connsiteY31-1408" fmla="*/ 3543487 h 3550128"/>
                <a:gd name="connsiteX0-1409" fmla="*/ 1016693 w 1404387"/>
                <a:gd name="connsiteY0-1410" fmla="*/ 3543487 h 3550128"/>
                <a:gd name="connsiteX1-1411" fmla="*/ 591243 w 1404387"/>
                <a:gd name="connsiteY1-1412" fmla="*/ 3549837 h 3550128"/>
                <a:gd name="connsiteX2-1413" fmla="*/ 394393 w 1404387"/>
                <a:gd name="connsiteY2-1414" fmla="*/ 3038662 h 3550128"/>
                <a:gd name="connsiteX3-1415" fmla="*/ 746818 w 1404387"/>
                <a:gd name="connsiteY3-1416" fmla="*/ 2343337 h 3550128"/>
                <a:gd name="connsiteX4-1417" fmla="*/ 560128 w 1404387"/>
                <a:gd name="connsiteY4-1418" fmla="*/ 1884232 h 3550128"/>
                <a:gd name="connsiteX5-1419" fmla="*/ 58 w 1404387"/>
                <a:gd name="connsiteY5-1420" fmla="*/ 1832797 h 3550128"/>
                <a:gd name="connsiteX6-1421" fmla="*/ 394393 w 1404387"/>
                <a:gd name="connsiteY6-1422" fmla="*/ 1705162 h 3550128"/>
                <a:gd name="connsiteX7-1423" fmla="*/ 642043 w 1404387"/>
                <a:gd name="connsiteY7-1424" fmla="*/ 1838512 h 3550128"/>
                <a:gd name="connsiteX8-1425" fmla="*/ 689668 w 1404387"/>
                <a:gd name="connsiteY8-1426" fmla="*/ 1609912 h 3550128"/>
                <a:gd name="connsiteX9-1427" fmla="*/ 823018 w 1404387"/>
                <a:gd name="connsiteY9-1428" fmla="*/ 1295587 h 3550128"/>
                <a:gd name="connsiteX10-1429" fmla="*/ 765868 w 1404387"/>
                <a:gd name="connsiteY10-1430" fmla="*/ 771712 h 3550128"/>
                <a:gd name="connsiteX11-1431" fmla="*/ 537268 w 1404387"/>
                <a:gd name="connsiteY11-1432" fmla="*/ 628837 h 3550128"/>
                <a:gd name="connsiteX12-1433" fmla="*/ 689668 w 1404387"/>
                <a:gd name="connsiteY12-1434" fmla="*/ 628837 h 3550128"/>
                <a:gd name="connsiteX13-1435" fmla="*/ 765868 w 1404387"/>
                <a:gd name="connsiteY13-1436" fmla="*/ 714562 h 3550128"/>
                <a:gd name="connsiteX14-1437" fmla="*/ 870643 w 1404387"/>
                <a:gd name="connsiteY14-1438" fmla="*/ 187 h 3550128"/>
                <a:gd name="connsiteX15-1439" fmla="*/ 832543 w 1404387"/>
                <a:gd name="connsiteY15-1440" fmla="*/ 647887 h 3550128"/>
                <a:gd name="connsiteX16-1441" fmla="*/ 908743 w 1404387"/>
                <a:gd name="connsiteY16-1442" fmla="*/ 1038412 h 3550128"/>
                <a:gd name="connsiteX17-1443" fmla="*/ 937318 w 1404387"/>
                <a:gd name="connsiteY17-1444" fmla="*/ 1286062 h 3550128"/>
                <a:gd name="connsiteX18-1445" fmla="*/ 1108768 w 1404387"/>
                <a:gd name="connsiteY18-1446" fmla="*/ 1152712 h 3550128"/>
                <a:gd name="connsiteX19-1447" fmla="*/ 1337368 w 1404387"/>
                <a:gd name="connsiteY19-1448" fmla="*/ 1133662 h 3550128"/>
                <a:gd name="connsiteX20-1449" fmla="*/ 1089718 w 1404387"/>
                <a:gd name="connsiteY20-1450" fmla="*/ 1190812 h 3550128"/>
                <a:gd name="connsiteX21-1451" fmla="*/ 880168 w 1404387"/>
                <a:gd name="connsiteY21-1452" fmla="*/ 1495612 h 3550128"/>
                <a:gd name="connsiteX22-1453" fmla="*/ 823018 w 1404387"/>
                <a:gd name="connsiteY22-1454" fmla="*/ 1857562 h 3550128"/>
                <a:gd name="connsiteX23-1455" fmla="*/ 975418 w 1404387"/>
                <a:gd name="connsiteY23-1456" fmla="*/ 2314762 h 3550128"/>
                <a:gd name="connsiteX24-1457" fmla="*/ 899218 w 1404387"/>
                <a:gd name="connsiteY24-1458" fmla="*/ 2552887 h 3550128"/>
                <a:gd name="connsiteX25-1459" fmla="*/ 1213543 w 1404387"/>
                <a:gd name="connsiteY25-1460" fmla="*/ 2495737 h 3550128"/>
                <a:gd name="connsiteX26-1461" fmla="*/ 1404043 w 1404387"/>
                <a:gd name="connsiteY26-1462" fmla="*/ 2590987 h 3550128"/>
                <a:gd name="connsiteX27-1463" fmla="*/ 1169093 w 1404387"/>
                <a:gd name="connsiteY27-1464" fmla="*/ 2543362 h 3550128"/>
                <a:gd name="connsiteX28-1465" fmla="*/ 832543 w 1404387"/>
                <a:gd name="connsiteY28-1466" fmla="*/ 2695762 h 3550128"/>
                <a:gd name="connsiteX29-1467" fmla="*/ 689668 w 1404387"/>
                <a:gd name="connsiteY29-1468" fmla="*/ 3048187 h 3550128"/>
                <a:gd name="connsiteX30-1469" fmla="*/ 918268 w 1404387"/>
                <a:gd name="connsiteY30-1470" fmla="*/ 3381562 h 3550128"/>
                <a:gd name="connsiteX31-1471" fmla="*/ 1016693 w 1404387"/>
                <a:gd name="connsiteY31-1472" fmla="*/ 3543487 h 3550128"/>
                <a:gd name="connsiteX0-1473" fmla="*/ 1016693 w 1404160"/>
                <a:gd name="connsiteY0-1474" fmla="*/ 3543487 h 3550128"/>
                <a:gd name="connsiteX1-1475" fmla="*/ 591243 w 1404160"/>
                <a:gd name="connsiteY1-1476" fmla="*/ 3549837 h 3550128"/>
                <a:gd name="connsiteX2-1477" fmla="*/ 394393 w 1404160"/>
                <a:gd name="connsiteY2-1478" fmla="*/ 3038662 h 3550128"/>
                <a:gd name="connsiteX3-1479" fmla="*/ 746818 w 1404160"/>
                <a:gd name="connsiteY3-1480" fmla="*/ 2343337 h 3550128"/>
                <a:gd name="connsiteX4-1481" fmla="*/ 560128 w 1404160"/>
                <a:gd name="connsiteY4-1482" fmla="*/ 1884232 h 3550128"/>
                <a:gd name="connsiteX5-1483" fmla="*/ 58 w 1404160"/>
                <a:gd name="connsiteY5-1484" fmla="*/ 1832797 h 3550128"/>
                <a:gd name="connsiteX6-1485" fmla="*/ 394393 w 1404160"/>
                <a:gd name="connsiteY6-1486" fmla="*/ 1705162 h 3550128"/>
                <a:gd name="connsiteX7-1487" fmla="*/ 642043 w 1404160"/>
                <a:gd name="connsiteY7-1488" fmla="*/ 1838512 h 3550128"/>
                <a:gd name="connsiteX8-1489" fmla="*/ 689668 w 1404160"/>
                <a:gd name="connsiteY8-1490" fmla="*/ 1609912 h 3550128"/>
                <a:gd name="connsiteX9-1491" fmla="*/ 823018 w 1404160"/>
                <a:gd name="connsiteY9-1492" fmla="*/ 1295587 h 3550128"/>
                <a:gd name="connsiteX10-1493" fmla="*/ 765868 w 1404160"/>
                <a:gd name="connsiteY10-1494" fmla="*/ 771712 h 3550128"/>
                <a:gd name="connsiteX11-1495" fmla="*/ 537268 w 1404160"/>
                <a:gd name="connsiteY11-1496" fmla="*/ 628837 h 3550128"/>
                <a:gd name="connsiteX12-1497" fmla="*/ 689668 w 1404160"/>
                <a:gd name="connsiteY12-1498" fmla="*/ 628837 h 3550128"/>
                <a:gd name="connsiteX13-1499" fmla="*/ 765868 w 1404160"/>
                <a:gd name="connsiteY13-1500" fmla="*/ 714562 h 3550128"/>
                <a:gd name="connsiteX14-1501" fmla="*/ 870643 w 1404160"/>
                <a:gd name="connsiteY14-1502" fmla="*/ 187 h 3550128"/>
                <a:gd name="connsiteX15-1503" fmla="*/ 832543 w 1404160"/>
                <a:gd name="connsiteY15-1504" fmla="*/ 647887 h 3550128"/>
                <a:gd name="connsiteX16-1505" fmla="*/ 908743 w 1404160"/>
                <a:gd name="connsiteY16-1506" fmla="*/ 1038412 h 3550128"/>
                <a:gd name="connsiteX17-1507" fmla="*/ 937318 w 1404160"/>
                <a:gd name="connsiteY17-1508" fmla="*/ 1286062 h 3550128"/>
                <a:gd name="connsiteX18-1509" fmla="*/ 1108768 w 1404160"/>
                <a:gd name="connsiteY18-1510" fmla="*/ 1152712 h 3550128"/>
                <a:gd name="connsiteX19-1511" fmla="*/ 1337368 w 1404160"/>
                <a:gd name="connsiteY19-1512" fmla="*/ 1133662 h 3550128"/>
                <a:gd name="connsiteX20-1513" fmla="*/ 1089718 w 1404160"/>
                <a:gd name="connsiteY20-1514" fmla="*/ 1190812 h 3550128"/>
                <a:gd name="connsiteX21-1515" fmla="*/ 880168 w 1404160"/>
                <a:gd name="connsiteY21-1516" fmla="*/ 1495612 h 3550128"/>
                <a:gd name="connsiteX22-1517" fmla="*/ 823018 w 1404160"/>
                <a:gd name="connsiteY22-1518" fmla="*/ 1857562 h 3550128"/>
                <a:gd name="connsiteX23-1519" fmla="*/ 975418 w 1404160"/>
                <a:gd name="connsiteY23-1520" fmla="*/ 2314762 h 3550128"/>
                <a:gd name="connsiteX24-1521" fmla="*/ 899218 w 1404160"/>
                <a:gd name="connsiteY24-1522" fmla="*/ 2552887 h 3550128"/>
                <a:gd name="connsiteX25-1523" fmla="*/ 1213543 w 1404160"/>
                <a:gd name="connsiteY25-1524" fmla="*/ 2495737 h 3550128"/>
                <a:gd name="connsiteX26-1525" fmla="*/ 1404043 w 1404160"/>
                <a:gd name="connsiteY26-1526" fmla="*/ 2590987 h 3550128"/>
                <a:gd name="connsiteX27-1527" fmla="*/ 1188143 w 1404160"/>
                <a:gd name="connsiteY27-1528" fmla="*/ 2552887 h 3550128"/>
                <a:gd name="connsiteX28-1529" fmla="*/ 832543 w 1404160"/>
                <a:gd name="connsiteY28-1530" fmla="*/ 2695762 h 3550128"/>
                <a:gd name="connsiteX29-1531" fmla="*/ 689668 w 1404160"/>
                <a:gd name="connsiteY29-1532" fmla="*/ 3048187 h 3550128"/>
                <a:gd name="connsiteX30-1533" fmla="*/ 918268 w 1404160"/>
                <a:gd name="connsiteY30-1534" fmla="*/ 3381562 h 3550128"/>
                <a:gd name="connsiteX31-1535" fmla="*/ 1016693 w 1404160"/>
                <a:gd name="connsiteY31-1536" fmla="*/ 3543487 h 3550128"/>
                <a:gd name="connsiteX0-1537" fmla="*/ 1016693 w 1404160"/>
                <a:gd name="connsiteY0-1538" fmla="*/ 3543487 h 3550128"/>
                <a:gd name="connsiteX1-1539" fmla="*/ 591243 w 1404160"/>
                <a:gd name="connsiteY1-1540" fmla="*/ 3549837 h 3550128"/>
                <a:gd name="connsiteX2-1541" fmla="*/ 394393 w 1404160"/>
                <a:gd name="connsiteY2-1542" fmla="*/ 3038662 h 3550128"/>
                <a:gd name="connsiteX3-1543" fmla="*/ 746818 w 1404160"/>
                <a:gd name="connsiteY3-1544" fmla="*/ 2343337 h 3550128"/>
                <a:gd name="connsiteX4-1545" fmla="*/ 560128 w 1404160"/>
                <a:gd name="connsiteY4-1546" fmla="*/ 1884232 h 3550128"/>
                <a:gd name="connsiteX5-1547" fmla="*/ 58 w 1404160"/>
                <a:gd name="connsiteY5-1548" fmla="*/ 1832797 h 3550128"/>
                <a:gd name="connsiteX6-1549" fmla="*/ 394393 w 1404160"/>
                <a:gd name="connsiteY6-1550" fmla="*/ 1705162 h 3550128"/>
                <a:gd name="connsiteX7-1551" fmla="*/ 642043 w 1404160"/>
                <a:gd name="connsiteY7-1552" fmla="*/ 1838512 h 3550128"/>
                <a:gd name="connsiteX8-1553" fmla="*/ 689668 w 1404160"/>
                <a:gd name="connsiteY8-1554" fmla="*/ 1609912 h 3550128"/>
                <a:gd name="connsiteX9-1555" fmla="*/ 823018 w 1404160"/>
                <a:gd name="connsiteY9-1556" fmla="*/ 1295587 h 3550128"/>
                <a:gd name="connsiteX10-1557" fmla="*/ 765868 w 1404160"/>
                <a:gd name="connsiteY10-1558" fmla="*/ 771712 h 3550128"/>
                <a:gd name="connsiteX11-1559" fmla="*/ 537268 w 1404160"/>
                <a:gd name="connsiteY11-1560" fmla="*/ 628837 h 3550128"/>
                <a:gd name="connsiteX12-1561" fmla="*/ 689668 w 1404160"/>
                <a:gd name="connsiteY12-1562" fmla="*/ 628837 h 3550128"/>
                <a:gd name="connsiteX13-1563" fmla="*/ 765868 w 1404160"/>
                <a:gd name="connsiteY13-1564" fmla="*/ 714562 h 3550128"/>
                <a:gd name="connsiteX14-1565" fmla="*/ 870643 w 1404160"/>
                <a:gd name="connsiteY14-1566" fmla="*/ 187 h 3550128"/>
                <a:gd name="connsiteX15-1567" fmla="*/ 832543 w 1404160"/>
                <a:gd name="connsiteY15-1568" fmla="*/ 647887 h 3550128"/>
                <a:gd name="connsiteX16-1569" fmla="*/ 908743 w 1404160"/>
                <a:gd name="connsiteY16-1570" fmla="*/ 1038412 h 3550128"/>
                <a:gd name="connsiteX17-1571" fmla="*/ 937318 w 1404160"/>
                <a:gd name="connsiteY17-1572" fmla="*/ 1286062 h 3550128"/>
                <a:gd name="connsiteX18-1573" fmla="*/ 1108768 w 1404160"/>
                <a:gd name="connsiteY18-1574" fmla="*/ 1152712 h 3550128"/>
                <a:gd name="connsiteX19-1575" fmla="*/ 1337368 w 1404160"/>
                <a:gd name="connsiteY19-1576" fmla="*/ 1133662 h 3550128"/>
                <a:gd name="connsiteX20-1577" fmla="*/ 1089718 w 1404160"/>
                <a:gd name="connsiteY20-1578" fmla="*/ 1190812 h 3550128"/>
                <a:gd name="connsiteX21-1579" fmla="*/ 880168 w 1404160"/>
                <a:gd name="connsiteY21-1580" fmla="*/ 1495612 h 3550128"/>
                <a:gd name="connsiteX22-1581" fmla="*/ 823018 w 1404160"/>
                <a:gd name="connsiteY22-1582" fmla="*/ 1857562 h 3550128"/>
                <a:gd name="connsiteX23-1583" fmla="*/ 975418 w 1404160"/>
                <a:gd name="connsiteY23-1584" fmla="*/ 2314762 h 3550128"/>
                <a:gd name="connsiteX24-1585" fmla="*/ 899218 w 1404160"/>
                <a:gd name="connsiteY24-1586" fmla="*/ 2552887 h 3550128"/>
                <a:gd name="connsiteX25-1587" fmla="*/ 1213543 w 1404160"/>
                <a:gd name="connsiteY25-1588" fmla="*/ 2495737 h 3550128"/>
                <a:gd name="connsiteX26-1589" fmla="*/ 1404043 w 1404160"/>
                <a:gd name="connsiteY26-1590" fmla="*/ 2590987 h 3550128"/>
                <a:gd name="connsiteX27-1591" fmla="*/ 1188143 w 1404160"/>
                <a:gd name="connsiteY27-1592" fmla="*/ 2552887 h 3550128"/>
                <a:gd name="connsiteX28-1593" fmla="*/ 832543 w 1404160"/>
                <a:gd name="connsiteY28-1594" fmla="*/ 2695762 h 3550128"/>
                <a:gd name="connsiteX29-1595" fmla="*/ 689668 w 1404160"/>
                <a:gd name="connsiteY29-1596" fmla="*/ 3048187 h 3550128"/>
                <a:gd name="connsiteX30-1597" fmla="*/ 918268 w 1404160"/>
                <a:gd name="connsiteY30-1598" fmla="*/ 3381562 h 3550128"/>
                <a:gd name="connsiteX31-1599" fmla="*/ 1016693 w 1404160"/>
                <a:gd name="connsiteY31-1600" fmla="*/ 3543487 h 3550128"/>
                <a:gd name="connsiteX0-1601" fmla="*/ 1016693 w 1423196"/>
                <a:gd name="connsiteY0-1602" fmla="*/ 3543487 h 3550128"/>
                <a:gd name="connsiteX1-1603" fmla="*/ 591243 w 1423196"/>
                <a:gd name="connsiteY1-1604" fmla="*/ 3549837 h 3550128"/>
                <a:gd name="connsiteX2-1605" fmla="*/ 394393 w 1423196"/>
                <a:gd name="connsiteY2-1606" fmla="*/ 3038662 h 3550128"/>
                <a:gd name="connsiteX3-1607" fmla="*/ 746818 w 1423196"/>
                <a:gd name="connsiteY3-1608" fmla="*/ 2343337 h 3550128"/>
                <a:gd name="connsiteX4-1609" fmla="*/ 560128 w 1423196"/>
                <a:gd name="connsiteY4-1610" fmla="*/ 1884232 h 3550128"/>
                <a:gd name="connsiteX5-1611" fmla="*/ 58 w 1423196"/>
                <a:gd name="connsiteY5-1612" fmla="*/ 1832797 h 3550128"/>
                <a:gd name="connsiteX6-1613" fmla="*/ 394393 w 1423196"/>
                <a:gd name="connsiteY6-1614" fmla="*/ 1705162 h 3550128"/>
                <a:gd name="connsiteX7-1615" fmla="*/ 642043 w 1423196"/>
                <a:gd name="connsiteY7-1616" fmla="*/ 1838512 h 3550128"/>
                <a:gd name="connsiteX8-1617" fmla="*/ 689668 w 1423196"/>
                <a:gd name="connsiteY8-1618" fmla="*/ 1609912 h 3550128"/>
                <a:gd name="connsiteX9-1619" fmla="*/ 823018 w 1423196"/>
                <a:gd name="connsiteY9-1620" fmla="*/ 1295587 h 3550128"/>
                <a:gd name="connsiteX10-1621" fmla="*/ 765868 w 1423196"/>
                <a:gd name="connsiteY10-1622" fmla="*/ 771712 h 3550128"/>
                <a:gd name="connsiteX11-1623" fmla="*/ 537268 w 1423196"/>
                <a:gd name="connsiteY11-1624" fmla="*/ 628837 h 3550128"/>
                <a:gd name="connsiteX12-1625" fmla="*/ 689668 w 1423196"/>
                <a:gd name="connsiteY12-1626" fmla="*/ 628837 h 3550128"/>
                <a:gd name="connsiteX13-1627" fmla="*/ 765868 w 1423196"/>
                <a:gd name="connsiteY13-1628" fmla="*/ 714562 h 3550128"/>
                <a:gd name="connsiteX14-1629" fmla="*/ 870643 w 1423196"/>
                <a:gd name="connsiteY14-1630" fmla="*/ 187 h 3550128"/>
                <a:gd name="connsiteX15-1631" fmla="*/ 832543 w 1423196"/>
                <a:gd name="connsiteY15-1632" fmla="*/ 647887 h 3550128"/>
                <a:gd name="connsiteX16-1633" fmla="*/ 908743 w 1423196"/>
                <a:gd name="connsiteY16-1634" fmla="*/ 1038412 h 3550128"/>
                <a:gd name="connsiteX17-1635" fmla="*/ 937318 w 1423196"/>
                <a:gd name="connsiteY17-1636" fmla="*/ 1286062 h 3550128"/>
                <a:gd name="connsiteX18-1637" fmla="*/ 1108768 w 1423196"/>
                <a:gd name="connsiteY18-1638" fmla="*/ 1152712 h 3550128"/>
                <a:gd name="connsiteX19-1639" fmla="*/ 1337368 w 1423196"/>
                <a:gd name="connsiteY19-1640" fmla="*/ 1133662 h 3550128"/>
                <a:gd name="connsiteX20-1641" fmla="*/ 1089718 w 1423196"/>
                <a:gd name="connsiteY20-1642" fmla="*/ 1190812 h 3550128"/>
                <a:gd name="connsiteX21-1643" fmla="*/ 880168 w 1423196"/>
                <a:gd name="connsiteY21-1644" fmla="*/ 1495612 h 3550128"/>
                <a:gd name="connsiteX22-1645" fmla="*/ 823018 w 1423196"/>
                <a:gd name="connsiteY22-1646" fmla="*/ 1857562 h 3550128"/>
                <a:gd name="connsiteX23-1647" fmla="*/ 975418 w 1423196"/>
                <a:gd name="connsiteY23-1648" fmla="*/ 2314762 h 3550128"/>
                <a:gd name="connsiteX24-1649" fmla="*/ 899218 w 1423196"/>
                <a:gd name="connsiteY24-1650" fmla="*/ 2552887 h 3550128"/>
                <a:gd name="connsiteX25-1651" fmla="*/ 1213543 w 1423196"/>
                <a:gd name="connsiteY25-1652" fmla="*/ 2495737 h 3550128"/>
                <a:gd name="connsiteX26-1653" fmla="*/ 1423093 w 1423196"/>
                <a:gd name="connsiteY26-1654" fmla="*/ 2612418 h 3550128"/>
                <a:gd name="connsiteX27-1655" fmla="*/ 1188143 w 1423196"/>
                <a:gd name="connsiteY27-1656" fmla="*/ 2552887 h 3550128"/>
                <a:gd name="connsiteX28-1657" fmla="*/ 832543 w 1423196"/>
                <a:gd name="connsiteY28-1658" fmla="*/ 2695762 h 3550128"/>
                <a:gd name="connsiteX29-1659" fmla="*/ 689668 w 1423196"/>
                <a:gd name="connsiteY29-1660" fmla="*/ 3048187 h 3550128"/>
                <a:gd name="connsiteX30-1661" fmla="*/ 918268 w 1423196"/>
                <a:gd name="connsiteY30-1662" fmla="*/ 3381562 h 3550128"/>
                <a:gd name="connsiteX31-1663" fmla="*/ 1016693 w 1423196"/>
                <a:gd name="connsiteY31-1664" fmla="*/ 3543487 h 3550128"/>
                <a:gd name="connsiteX0-1665" fmla="*/ 1016693 w 1420817"/>
                <a:gd name="connsiteY0-1666" fmla="*/ 3543487 h 3550128"/>
                <a:gd name="connsiteX1-1667" fmla="*/ 591243 w 1420817"/>
                <a:gd name="connsiteY1-1668" fmla="*/ 3549837 h 3550128"/>
                <a:gd name="connsiteX2-1669" fmla="*/ 394393 w 1420817"/>
                <a:gd name="connsiteY2-1670" fmla="*/ 3038662 h 3550128"/>
                <a:gd name="connsiteX3-1671" fmla="*/ 746818 w 1420817"/>
                <a:gd name="connsiteY3-1672" fmla="*/ 2343337 h 3550128"/>
                <a:gd name="connsiteX4-1673" fmla="*/ 560128 w 1420817"/>
                <a:gd name="connsiteY4-1674" fmla="*/ 1884232 h 3550128"/>
                <a:gd name="connsiteX5-1675" fmla="*/ 58 w 1420817"/>
                <a:gd name="connsiteY5-1676" fmla="*/ 1832797 h 3550128"/>
                <a:gd name="connsiteX6-1677" fmla="*/ 394393 w 1420817"/>
                <a:gd name="connsiteY6-1678" fmla="*/ 1705162 h 3550128"/>
                <a:gd name="connsiteX7-1679" fmla="*/ 642043 w 1420817"/>
                <a:gd name="connsiteY7-1680" fmla="*/ 1838512 h 3550128"/>
                <a:gd name="connsiteX8-1681" fmla="*/ 689668 w 1420817"/>
                <a:gd name="connsiteY8-1682" fmla="*/ 1609912 h 3550128"/>
                <a:gd name="connsiteX9-1683" fmla="*/ 823018 w 1420817"/>
                <a:gd name="connsiteY9-1684" fmla="*/ 1295587 h 3550128"/>
                <a:gd name="connsiteX10-1685" fmla="*/ 765868 w 1420817"/>
                <a:gd name="connsiteY10-1686" fmla="*/ 771712 h 3550128"/>
                <a:gd name="connsiteX11-1687" fmla="*/ 537268 w 1420817"/>
                <a:gd name="connsiteY11-1688" fmla="*/ 628837 h 3550128"/>
                <a:gd name="connsiteX12-1689" fmla="*/ 689668 w 1420817"/>
                <a:gd name="connsiteY12-1690" fmla="*/ 628837 h 3550128"/>
                <a:gd name="connsiteX13-1691" fmla="*/ 765868 w 1420817"/>
                <a:gd name="connsiteY13-1692" fmla="*/ 714562 h 3550128"/>
                <a:gd name="connsiteX14-1693" fmla="*/ 870643 w 1420817"/>
                <a:gd name="connsiteY14-1694" fmla="*/ 187 h 3550128"/>
                <a:gd name="connsiteX15-1695" fmla="*/ 832543 w 1420817"/>
                <a:gd name="connsiteY15-1696" fmla="*/ 647887 h 3550128"/>
                <a:gd name="connsiteX16-1697" fmla="*/ 908743 w 1420817"/>
                <a:gd name="connsiteY16-1698" fmla="*/ 1038412 h 3550128"/>
                <a:gd name="connsiteX17-1699" fmla="*/ 937318 w 1420817"/>
                <a:gd name="connsiteY17-1700" fmla="*/ 1286062 h 3550128"/>
                <a:gd name="connsiteX18-1701" fmla="*/ 1108768 w 1420817"/>
                <a:gd name="connsiteY18-1702" fmla="*/ 1152712 h 3550128"/>
                <a:gd name="connsiteX19-1703" fmla="*/ 1337368 w 1420817"/>
                <a:gd name="connsiteY19-1704" fmla="*/ 1133662 h 3550128"/>
                <a:gd name="connsiteX20-1705" fmla="*/ 1089718 w 1420817"/>
                <a:gd name="connsiteY20-1706" fmla="*/ 1190812 h 3550128"/>
                <a:gd name="connsiteX21-1707" fmla="*/ 880168 w 1420817"/>
                <a:gd name="connsiteY21-1708" fmla="*/ 1495612 h 3550128"/>
                <a:gd name="connsiteX22-1709" fmla="*/ 823018 w 1420817"/>
                <a:gd name="connsiteY22-1710" fmla="*/ 1857562 h 3550128"/>
                <a:gd name="connsiteX23-1711" fmla="*/ 975418 w 1420817"/>
                <a:gd name="connsiteY23-1712" fmla="*/ 2314762 h 3550128"/>
                <a:gd name="connsiteX24-1713" fmla="*/ 899218 w 1420817"/>
                <a:gd name="connsiteY24-1714" fmla="*/ 2552887 h 3550128"/>
                <a:gd name="connsiteX25-1715" fmla="*/ 1213543 w 1420817"/>
                <a:gd name="connsiteY25-1716" fmla="*/ 2495737 h 3550128"/>
                <a:gd name="connsiteX26-1717" fmla="*/ 1420712 w 1420817"/>
                <a:gd name="connsiteY26-1718" fmla="*/ 2583843 h 3550128"/>
                <a:gd name="connsiteX27-1719" fmla="*/ 1188143 w 1420817"/>
                <a:gd name="connsiteY27-1720" fmla="*/ 2552887 h 3550128"/>
                <a:gd name="connsiteX28-1721" fmla="*/ 832543 w 1420817"/>
                <a:gd name="connsiteY28-1722" fmla="*/ 2695762 h 3550128"/>
                <a:gd name="connsiteX29-1723" fmla="*/ 689668 w 1420817"/>
                <a:gd name="connsiteY29-1724" fmla="*/ 3048187 h 3550128"/>
                <a:gd name="connsiteX30-1725" fmla="*/ 918268 w 1420817"/>
                <a:gd name="connsiteY30-1726" fmla="*/ 3381562 h 3550128"/>
                <a:gd name="connsiteX31-1727" fmla="*/ 1016693 w 1420817"/>
                <a:gd name="connsiteY31-1728" fmla="*/ 3543487 h 3550128"/>
                <a:gd name="connsiteX0-1729" fmla="*/ 1016693 w 1420960"/>
                <a:gd name="connsiteY0-1730" fmla="*/ 3543487 h 3550128"/>
                <a:gd name="connsiteX1-1731" fmla="*/ 591243 w 1420960"/>
                <a:gd name="connsiteY1-1732" fmla="*/ 3549837 h 3550128"/>
                <a:gd name="connsiteX2-1733" fmla="*/ 394393 w 1420960"/>
                <a:gd name="connsiteY2-1734" fmla="*/ 3038662 h 3550128"/>
                <a:gd name="connsiteX3-1735" fmla="*/ 746818 w 1420960"/>
                <a:gd name="connsiteY3-1736" fmla="*/ 2343337 h 3550128"/>
                <a:gd name="connsiteX4-1737" fmla="*/ 560128 w 1420960"/>
                <a:gd name="connsiteY4-1738" fmla="*/ 1884232 h 3550128"/>
                <a:gd name="connsiteX5-1739" fmla="*/ 58 w 1420960"/>
                <a:gd name="connsiteY5-1740" fmla="*/ 1832797 h 3550128"/>
                <a:gd name="connsiteX6-1741" fmla="*/ 394393 w 1420960"/>
                <a:gd name="connsiteY6-1742" fmla="*/ 1705162 h 3550128"/>
                <a:gd name="connsiteX7-1743" fmla="*/ 642043 w 1420960"/>
                <a:gd name="connsiteY7-1744" fmla="*/ 1838512 h 3550128"/>
                <a:gd name="connsiteX8-1745" fmla="*/ 689668 w 1420960"/>
                <a:gd name="connsiteY8-1746" fmla="*/ 1609912 h 3550128"/>
                <a:gd name="connsiteX9-1747" fmla="*/ 823018 w 1420960"/>
                <a:gd name="connsiteY9-1748" fmla="*/ 1295587 h 3550128"/>
                <a:gd name="connsiteX10-1749" fmla="*/ 765868 w 1420960"/>
                <a:gd name="connsiteY10-1750" fmla="*/ 771712 h 3550128"/>
                <a:gd name="connsiteX11-1751" fmla="*/ 537268 w 1420960"/>
                <a:gd name="connsiteY11-1752" fmla="*/ 628837 h 3550128"/>
                <a:gd name="connsiteX12-1753" fmla="*/ 689668 w 1420960"/>
                <a:gd name="connsiteY12-1754" fmla="*/ 628837 h 3550128"/>
                <a:gd name="connsiteX13-1755" fmla="*/ 765868 w 1420960"/>
                <a:gd name="connsiteY13-1756" fmla="*/ 714562 h 3550128"/>
                <a:gd name="connsiteX14-1757" fmla="*/ 870643 w 1420960"/>
                <a:gd name="connsiteY14-1758" fmla="*/ 187 h 3550128"/>
                <a:gd name="connsiteX15-1759" fmla="*/ 832543 w 1420960"/>
                <a:gd name="connsiteY15-1760" fmla="*/ 647887 h 3550128"/>
                <a:gd name="connsiteX16-1761" fmla="*/ 908743 w 1420960"/>
                <a:gd name="connsiteY16-1762" fmla="*/ 1038412 h 3550128"/>
                <a:gd name="connsiteX17-1763" fmla="*/ 937318 w 1420960"/>
                <a:gd name="connsiteY17-1764" fmla="*/ 1286062 h 3550128"/>
                <a:gd name="connsiteX18-1765" fmla="*/ 1108768 w 1420960"/>
                <a:gd name="connsiteY18-1766" fmla="*/ 1152712 h 3550128"/>
                <a:gd name="connsiteX19-1767" fmla="*/ 1337368 w 1420960"/>
                <a:gd name="connsiteY19-1768" fmla="*/ 1133662 h 3550128"/>
                <a:gd name="connsiteX20-1769" fmla="*/ 1089718 w 1420960"/>
                <a:gd name="connsiteY20-1770" fmla="*/ 1190812 h 3550128"/>
                <a:gd name="connsiteX21-1771" fmla="*/ 880168 w 1420960"/>
                <a:gd name="connsiteY21-1772" fmla="*/ 1495612 h 3550128"/>
                <a:gd name="connsiteX22-1773" fmla="*/ 823018 w 1420960"/>
                <a:gd name="connsiteY22-1774" fmla="*/ 1857562 h 3550128"/>
                <a:gd name="connsiteX23-1775" fmla="*/ 975418 w 1420960"/>
                <a:gd name="connsiteY23-1776" fmla="*/ 2314762 h 3550128"/>
                <a:gd name="connsiteX24-1777" fmla="*/ 899218 w 1420960"/>
                <a:gd name="connsiteY24-1778" fmla="*/ 2552887 h 3550128"/>
                <a:gd name="connsiteX25-1779" fmla="*/ 1213543 w 1420960"/>
                <a:gd name="connsiteY25-1780" fmla="*/ 2495737 h 3550128"/>
                <a:gd name="connsiteX26-1781" fmla="*/ 1420712 w 1420960"/>
                <a:gd name="connsiteY26-1782" fmla="*/ 2583843 h 3550128"/>
                <a:gd name="connsiteX27-1783" fmla="*/ 1188143 w 1420960"/>
                <a:gd name="connsiteY27-1784" fmla="*/ 2552887 h 3550128"/>
                <a:gd name="connsiteX28-1785" fmla="*/ 832543 w 1420960"/>
                <a:gd name="connsiteY28-1786" fmla="*/ 2695762 h 3550128"/>
                <a:gd name="connsiteX29-1787" fmla="*/ 689668 w 1420960"/>
                <a:gd name="connsiteY29-1788" fmla="*/ 3048187 h 3550128"/>
                <a:gd name="connsiteX30-1789" fmla="*/ 918268 w 1420960"/>
                <a:gd name="connsiteY30-1790" fmla="*/ 3381562 h 3550128"/>
                <a:gd name="connsiteX31-1791" fmla="*/ 1016693 w 1420960"/>
                <a:gd name="connsiteY31-1792" fmla="*/ 3543487 h 3550128"/>
                <a:gd name="connsiteX0-1793" fmla="*/ 1016693 w 1432703"/>
                <a:gd name="connsiteY0-1794" fmla="*/ 3543487 h 3550128"/>
                <a:gd name="connsiteX1-1795" fmla="*/ 591243 w 1432703"/>
                <a:gd name="connsiteY1-1796" fmla="*/ 3549837 h 3550128"/>
                <a:gd name="connsiteX2-1797" fmla="*/ 394393 w 1432703"/>
                <a:gd name="connsiteY2-1798" fmla="*/ 3038662 h 3550128"/>
                <a:gd name="connsiteX3-1799" fmla="*/ 746818 w 1432703"/>
                <a:gd name="connsiteY3-1800" fmla="*/ 2343337 h 3550128"/>
                <a:gd name="connsiteX4-1801" fmla="*/ 560128 w 1432703"/>
                <a:gd name="connsiteY4-1802" fmla="*/ 1884232 h 3550128"/>
                <a:gd name="connsiteX5-1803" fmla="*/ 58 w 1432703"/>
                <a:gd name="connsiteY5-1804" fmla="*/ 1832797 h 3550128"/>
                <a:gd name="connsiteX6-1805" fmla="*/ 394393 w 1432703"/>
                <a:gd name="connsiteY6-1806" fmla="*/ 1705162 h 3550128"/>
                <a:gd name="connsiteX7-1807" fmla="*/ 642043 w 1432703"/>
                <a:gd name="connsiteY7-1808" fmla="*/ 1838512 h 3550128"/>
                <a:gd name="connsiteX8-1809" fmla="*/ 689668 w 1432703"/>
                <a:gd name="connsiteY8-1810" fmla="*/ 1609912 h 3550128"/>
                <a:gd name="connsiteX9-1811" fmla="*/ 823018 w 1432703"/>
                <a:gd name="connsiteY9-1812" fmla="*/ 1295587 h 3550128"/>
                <a:gd name="connsiteX10-1813" fmla="*/ 765868 w 1432703"/>
                <a:gd name="connsiteY10-1814" fmla="*/ 771712 h 3550128"/>
                <a:gd name="connsiteX11-1815" fmla="*/ 537268 w 1432703"/>
                <a:gd name="connsiteY11-1816" fmla="*/ 628837 h 3550128"/>
                <a:gd name="connsiteX12-1817" fmla="*/ 689668 w 1432703"/>
                <a:gd name="connsiteY12-1818" fmla="*/ 628837 h 3550128"/>
                <a:gd name="connsiteX13-1819" fmla="*/ 765868 w 1432703"/>
                <a:gd name="connsiteY13-1820" fmla="*/ 714562 h 3550128"/>
                <a:gd name="connsiteX14-1821" fmla="*/ 870643 w 1432703"/>
                <a:gd name="connsiteY14-1822" fmla="*/ 187 h 3550128"/>
                <a:gd name="connsiteX15-1823" fmla="*/ 832543 w 1432703"/>
                <a:gd name="connsiteY15-1824" fmla="*/ 647887 h 3550128"/>
                <a:gd name="connsiteX16-1825" fmla="*/ 908743 w 1432703"/>
                <a:gd name="connsiteY16-1826" fmla="*/ 1038412 h 3550128"/>
                <a:gd name="connsiteX17-1827" fmla="*/ 937318 w 1432703"/>
                <a:gd name="connsiteY17-1828" fmla="*/ 1286062 h 3550128"/>
                <a:gd name="connsiteX18-1829" fmla="*/ 1108768 w 1432703"/>
                <a:gd name="connsiteY18-1830" fmla="*/ 1152712 h 3550128"/>
                <a:gd name="connsiteX19-1831" fmla="*/ 1337368 w 1432703"/>
                <a:gd name="connsiteY19-1832" fmla="*/ 1133662 h 3550128"/>
                <a:gd name="connsiteX20-1833" fmla="*/ 1089718 w 1432703"/>
                <a:gd name="connsiteY20-1834" fmla="*/ 1190812 h 3550128"/>
                <a:gd name="connsiteX21-1835" fmla="*/ 880168 w 1432703"/>
                <a:gd name="connsiteY21-1836" fmla="*/ 1495612 h 3550128"/>
                <a:gd name="connsiteX22-1837" fmla="*/ 823018 w 1432703"/>
                <a:gd name="connsiteY22-1838" fmla="*/ 1857562 h 3550128"/>
                <a:gd name="connsiteX23-1839" fmla="*/ 975418 w 1432703"/>
                <a:gd name="connsiteY23-1840" fmla="*/ 2314762 h 3550128"/>
                <a:gd name="connsiteX24-1841" fmla="*/ 899218 w 1432703"/>
                <a:gd name="connsiteY24-1842" fmla="*/ 2552887 h 3550128"/>
                <a:gd name="connsiteX25-1843" fmla="*/ 1213543 w 1432703"/>
                <a:gd name="connsiteY25-1844" fmla="*/ 2495737 h 3550128"/>
                <a:gd name="connsiteX26-1845" fmla="*/ 1420712 w 1432703"/>
                <a:gd name="connsiteY26-1846" fmla="*/ 2583843 h 3550128"/>
                <a:gd name="connsiteX27-1847" fmla="*/ 1188143 w 1432703"/>
                <a:gd name="connsiteY27-1848" fmla="*/ 2552887 h 3550128"/>
                <a:gd name="connsiteX28-1849" fmla="*/ 832543 w 1432703"/>
                <a:gd name="connsiteY28-1850" fmla="*/ 2695762 h 3550128"/>
                <a:gd name="connsiteX29-1851" fmla="*/ 689668 w 1432703"/>
                <a:gd name="connsiteY29-1852" fmla="*/ 3048187 h 3550128"/>
                <a:gd name="connsiteX30-1853" fmla="*/ 918268 w 1432703"/>
                <a:gd name="connsiteY30-1854" fmla="*/ 3381562 h 3550128"/>
                <a:gd name="connsiteX31-1855" fmla="*/ 1016693 w 1432703"/>
                <a:gd name="connsiteY31-1856" fmla="*/ 3543487 h 3550128"/>
                <a:gd name="connsiteX0-1857" fmla="*/ 1016693 w 1420712"/>
                <a:gd name="connsiteY0-1858" fmla="*/ 3543487 h 3550128"/>
                <a:gd name="connsiteX1-1859" fmla="*/ 591243 w 1420712"/>
                <a:gd name="connsiteY1-1860" fmla="*/ 3549837 h 3550128"/>
                <a:gd name="connsiteX2-1861" fmla="*/ 394393 w 1420712"/>
                <a:gd name="connsiteY2-1862" fmla="*/ 3038662 h 3550128"/>
                <a:gd name="connsiteX3-1863" fmla="*/ 746818 w 1420712"/>
                <a:gd name="connsiteY3-1864" fmla="*/ 2343337 h 3550128"/>
                <a:gd name="connsiteX4-1865" fmla="*/ 560128 w 1420712"/>
                <a:gd name="connsiteY4-1866" fmla="*/ 1884232 h 3550128"/>
                <a:gd name="connsiteX5-1867" fmla="*/ 58 w 1420712"/>
                <a:gd name="connsiteY5-1868" fmla="*/ 1832797 h 3550128"/>
                <a:gd name="connsiteX6-1869" fmla="*/ 394393 w 1420712"/>
                <a:gd name="connsiteY6-1870" fmla="*/ 1705162 h 3550128"/>
                <a:gd name="connsiteX7-1871" fmla="*/ 642043 w 1420712"/>
                <a:gd name="connsiteY7-1872" fmla="*/ 1838512 h 3550128"/>
                <a:gd name="connsiteX8-1873" fmla="*/ 689668 w 1420712"/>
                <a:gd name="connsiteY8-1874" fmla="*/ 1609912 h 3550128"/>
                <a:gd name="connsiteX9-1875" fmla="*/ 823018 w 1420712"/>
                <a:gd name="connsiteY9-1876" fmla="*/ 1295587 h 3550128"/>
                <a:gd name="connsiteX10-1877" fmla="*/ 765868 w 1420712"/>
                <a:gd name="connsiteY10-1878" fmla="*/ 771712 h 3550128"/>
                <a:gd name="connsiteX11-1879" fmla="*/ 537268 w 1420712"/>
                <a:gd name="connsiteY11-1880" fmla="*/ 628837 h 3550128"/>
                <a:gd name="connsiteX12-1881" fmla="*/ 689668 w 1420712"/>
                <a:gd name="connsiteY12-1882" fmla="*/ 628837 h 3550128"/>
                <a:gd name="connsiteX13-1883" fmla="*/ 765868 w 1420712"/>
                <a:gd name="connsiteY13-1884" fmla="*/ 714562 h 3550128"/>
                <a:gd name="connsiteX14-1885" fmla="*/ 870643 w 1420712"/>
                <a:gd name="connsiteY14-1886" fmla="*/ 187 h 3550128"/>
                <a:gd name="connsiteX15-1887" fmla="*/ 832543 w 1420712"/>
                <a:gd name="connsiteY15-1888" fmla="*/ 647887 h 3550128"/>
                <a:gd name="connsiteX16-1889" fmla="*/ 908743 w 1420712"/>
                <a:gd name="connsiteY16-1890" fmla="*/ 1038412 h 3550128"/>
                <a:gd name="connsiteX17-1891" fmla="*/ 937318 w 1420712"/>
                <a:gd name="connsiteY17-1892" fmla="*/ 1286062 h 3550128"/>
                <a:gd name="connsiteX18-1893" fmla="*/ 1108768 w 1420712"/>
                <a:gd name="connsiteY18-1894" fmla="*/ 1152712 h 3550128"/>
                <a:gd name="connsiteX19-1895" fmla="*/ 1337368 w 1420712"/>
                <a:gd name="connsiteY19-1896" fmla="*/ 1133662 h 3550128"/>
                <a:gd name="connsiteX20-1897" fmla="*/ 1089718 w 1420712"/>
                <a:gd name="connsiteY20-1898" fmla="*/ 1190812 h 3550128"/>
                <a:gd name="connsiteX21-1899" fmla="*/ 880168 w 1420712"/>
                <a:gd name="connsiteY21-1900" fmla="*/ 1495612 h 3550128"/>
                <a:gd name="connsiteX22-1901" fmla="*/ 823018 w 1420712"/>
                <a:gd name="connsiteY22-1902" fmla="*/ 1857562 h 3550128"/>
                <a:gd name="connsiteX23-1903" fmla="*/ 975418 w 1420712"/>
                <a:gd name="connsiteY23-1904" fmla="*/ 2314762 h 3550128"/>
                <a:gd name="connsiteX24-1905" fmla="*/ 899218 w 1420712"/>
                <a:gd name="connsiteY24-1906" fmla="*/ 2552887 h 3550128"/>
                <a:gd name="connsiteX25-1907" fmla="*/ 1213543 w 1420712"/>
                <a:gd name="connsiteY25-1908" fmla="*/ 2495737 h 3550128"/>
                <a:gd name="connsiteX26-1909" fmla="*/ 1420712 w 1420712"/>
                <a:gd name="connsiteY26-1910" fmla="*/ 2583843 h 3550128"/>
                <a:gd name="connsiteX27-1911" fmla="*/ 1188143 w 1420712"/>
                <a:gd name="connsiteY27-1912" fmla="*/ 2552887 h 3550128"/>
                <a:gd name="connsiteX28-1913" fmla="*/ 832543 w 1420712"/>
                <a:gd name="connsiteY28-1914" fmla="*/ 2695762 h 3550128"/>
                <a:gd name="connsiteX29-1915" fmla="*/ 689668 w 1420712"/>
                <a:gd name="connsiteY29-1916" fmla="*/ 3048187 h 3550128"/>
                <a:gd name="connsiteX30-1917" fmla="*/ 918268 w 1420712"/>
                <a:gd name="connsiteY30-1918" fmla="*/ 3381562 h 3550128"/>
                <a:gd name="connsiteX31-1919" fmla="*/ 1016693 w 1420712"/>
                <a:gd name="connsiteY31-1920" fmla="*/ 3543487 h 3550128"/>
                <a:gd name="connsiteX0-1921" fmla="*/ 1016693 w 1432618"/>
                <a:gd name="connsiteY0-1922" fmla="*/ 3543487 h 3550128"/>
                <a:gd name="connsiteX1-1923" fmla="*/ 591243 w 1432618"/>
                <a:gd name="connsiteY1-1924" fmla="*/ 3549837 h 3550128"/>
                <a:gd name="connsiteX2-1925" fmla="*/ 394393 w 1432618"/>
                <a:gd name="connsiteY2-1926" fmla="*/ 3038662 h 3550128"/>
                <a:gd name="connsiteX3-1927" fmla="*/ 746818 w 1432618"/>
                <a:gd name="connsiteY3-1928" fmla="*/ 2343337 h 3550128"/>
                <a:gd name="connsiteX4-1929" fmla="*/ 560128 w 1432618"/>
                <a:gd name="connsiteY4-1930" fmla="*/ 1884232 h 3550128"/>
                <a:gd name="connsiteX5-1931" fmla="*/ 58 w 1432618"/>
                <a:gd name="connsiteY5-1932" fmla="*/ 1832797 h 3550128"/>
                <a:gd name="connsiteX6-1933" fmla="*/ 394393 w 1432618"/>
                <a:gd name="connsiteY6-1934" fmla="*/ 1705162 h 3550128"/>
                <a:gd name="connsiteX7-1935" fmla="*/ 642043 w 1432618"/>
                <a:gd name="connsiteY7-1936" fmla="*/ 1838512 h 3550128"/>
                <a:gd name="connsiteX8-1937" fmla="*/ 689668 w 1432618"/>
                <a:gd name="connsiteY8-1938" fmla="*/ 1609912 h 3550128"/>
                <a:gd name="connsiteX9-1939" fmla="*/ 823018 w 1432618"/>
                <a:gd name="connsiteY9-1940" fmla="*/ 1295587 h 3550128"/>
                <a:gd name="connsiteX10-1941" fmla="*/ 765868 w 1432618"/>
                <a:gd name="connsiteY10-1942" fmla="*/ 771712 h 3550128"/>
                <a:gd name="connsiteX11-1943" fmla="*/ 537268 w 1432618"/>
                <a:gd name="connsiteY11-1944" fmla="*/ 628837 h 3550128"/>
                <a:gd name="connsiteX12-1945" fmla="*/ 689668 w 1432618"/>
                <a:gd name="connsiteY12-1946" fmla="*/ 628837 h 3550128"/>
                <a:gd name="connsiteX13-1947" fmla="*/ 765868 w 1432618"/>
                <a:gd name="connsiteY13-1948" fmla="*/ 714562 h 3550128"/>
                <a:gd name="connsiteX14-1949" fmla="*/ 870643 w 1432618"/>
                <a:gd name="connsiteY14-1950" fmla="*/ 187 h 3550128"/>
                <a:gd name="connsiteX15-1951" fmla="*/ 832543 w 1432618"/>
                <a:gd name="connsiteY15-1952" fmla="*/ 647887 h 3550128"/>
                <a:gd name="connsiteX16-1953" fmla="*/ 908743 w 1432618"/>
                <a:gd name="connsiteY16-1954" fmla="*/ 1038412 h 3550128"/>
                <a:gd name="connsiteX17-1955" fmla="*/ 937318 w 1432618"/>
                <a:gd name="connsiteY17-1956" fmla="*/ 1286062 h 3550128"/>
                <a:gd name="connsiteX18-1957" fmla="*/ 1108768 w 1432618"/>
                <a:gd name="connsiteY18-1958" fmla="*/ 1152712 h 3550128"/>
                <a:gd name="connsiteX19-1959" fmla="*/ 1337368 w 1432618"/>
                <a:gd name="connsiteY19-1960" fmla="*/ 1133662 h 3550128"/>
                <a:gd name="connsiteX20-1961" fmla="*/ 1089718 w 1432618"/>
                <a:gd name="connsiteY20-1962" fmla="*/ 1190812 h 3550128"/>
                <a:gd name="connsiteX21-1963" fmla="*/ 880168 w 1432618"/>
                <a:gd name="connsiteY21-1964" fmla="*/ 1495612 h 3550128"/>
                <a:gd name="connsiteX22-1965" fmla="*/ 823018 w 1432618"/>
                <a:gd name="connsiteY22-1966" fmla="*/ 1857562 h 3550128"/>
                <a:gd name="connsiteX23-1967" fmla="*/ 975418 w 1432618"/>
                <a:gd name="connsiteY23-1968" fmla="*/ 2314762 h 3550128"/>
                <a:gd name="connsiteX24-1969" fmla="*/ 899218 w 1432618"/>
                <a:gd name="connsiteY24-1970" fmla="*/ 2552887 h 3550128"/>
                <a:gd name="connsiteX25-1971" fmla="*/ 1213543 w 1432618"/>
                <a:gd name="connsiteY25-1972" fmla="*/ 2495737 h 3550128"/>
                <a:gd name="connsiteX26-1973" fmla="*/ 1432618 w 1432618"/>
                <a:gd name="connsiteY26-1974" fmla="*/ 2588606 h 3550128"/>
                <a:gd name="connsiteX27-1975" fmla="*/ 1188143 w 1432618"/>
                <a:gd name="connsiteY27-1976" fmla="*/ 2552887 h 3550128"/>
                <a:gd name="connsiteX28-1977" fmla="*/ 832543 w 1432618"/>
                <a:gd name="connsiteY28-1978" fmla="*/ 2695762 h 3550128"/>
                <a:gd name="connsiteX29-1979" fmla="*/ 689668 w 1432618"/>
                <a:gd name="connsiteY29-1980" fmla="*/ 3048187 h 3550128"/>
                <a:gd name="connsiteX30-1981" fmla="*/ 918268 w 1432618"/>
                <a:gd name="connsiteY30-1982" fmla="*/ 3381562 h 3550128"/>
                <a:gd name="connsiteX31-1983" fmla="*/ 1016693 w 1432618"/>
                <a:gd name="connsiteY31-1984" fmla="*/ 3543487 h 3550128"/>
                <a:gd name="connsiteX0-1985" fmla="*/ 1016693 w 1432618"/>
                <a:gd name="connsiteY0-1986" fmla="*/ 3543487 h 3550128"/>
                <a:gd name="connsiteX1-1987" fmla="*/ 591243 w 1432618"/>
                <a:gd name="connsiteY1-1988" fmla="*/ 3549837 h 3550128"/>
                <a:gd name="connsiteX2-1989" fmla="*/ 394393 w 1432618"/>
                <a:gd name="connsiteY2-1990" fmla="*/ 3038662 h 3550128"/>
                <a:gd name="connsiteX3-1991" fmla="*/ 746818 w 1432618"/>
                <a:gd name="connsiteY3-1992" fmla="*/ 2343337 h 3550128"/>
                <a:gd name="connsiteX4-1993" fmla="*/ 560128 w 1432618"/>
                <a:gd name="connsiteY4-1994" fmla="*/ 1884232 h 3550128"/>
                <a:gd name="connsiteX5-1995" fmla="*/ 58 w 1432618"/>
                <a:gd name="connsiteY5-1996" fmla="*/ 1832797 h 3550128"/>
                <a:gd name="connsiteX6-1997" fmla="*/ 394393 w 1432618"/>
                <a:gd name="connsiteY6-1998" fmla="*/ 1705162 h 3550128"/>
                <a:gd name="connsiteX7-1999" fmla="*/ 642043 w 1432618"/>
                <a:gd name="connsiteY7-2000" fmla="*/ 1838512 h 3550128"/>
                <a:gd name="connsiteX8-2001" fmla="*/ 689668 w 1432618"/>
                <a:gd name="connsiteY8-2002" fmla="*/ 1609912 h 3550128"/>
                <a:gd name="connsiteX9-2003" fmla="*/ 823018 w 1432618"/>
                <a:gd name="connsiteY9-2004" fmla="*/ 1295587 h 3550128"/>
                <a:gd name="connsiteX10-2005" fmla="*/ 765868 w 1432618"/>
                <a:gd name="connsiteY10-2006" fmla="*/ 771712 h 3550128"/>
                <a:gd name="connsiteX11-2007" fmla="*/ 537268 w 1432618"/>
                <a:gd name="connsiteY11-2008" fmla="*/ 628837 h 3550128"/>
                <a:gd name="connsiteX12-2009" fmla="*/ 689668 w 1432618"/>
                <a:gd name="connsiteY12-2010" fmla="*/ 628837 h 3550128"/>
                <a:gd name="connsiteX13-2011" fmla="*/ 765868 w 1432618"/>
                <a:gd name="connsiteY13-2012" fmla="*/ 714562 h 3550128"/>
                <a:gd name="connsiteX14-2013" fmla="*/ 870643 w 1432618"/>
                <a:gd name="connsiteY14-2014" fmla="*/ 187 h 3550128"/>
                <a:gd name="connsiteX15-2015" fmla="*/ 832543 w 1432618"/>
                <a:gd name="connsiteY15-2016" fmla="*/ 647887 h 3550128"/>
                <a:gd name="connsiteX16-2017" fmla="*/ 908743 w 1432618"/>
                <a:gd name="connsiteY16-2018" fmla="*/ 1038412 h 3550128"/>
                <a:gd name="connsiteX17-2019" fmla="*/ 937318 w 1432618"/>
                <a:gd name="connsiteY17-2020" fmla="*/ 1286062 h 3550128"/>
                <a:gd name="connsiteX18-2021" fmla="*/ 1108768 w 1432618"/>
                <a:gd name="connsiteY18-2022" fmla="*/ 1152712 h 3550128"/>
                <a:gd name="connsiteX19-2023" fmla="*/ 1337368 w 1432618"/>
                <a:gd name="connsiteY19-2024" fmla="*/ 1133662 h 3550128"/>
                <a:gd name="connsiteX20-2025" fmla="*/ 1089718 w 1432618"/>
                <a:gd name="connsiteY20-2026" fmla="*/ 1190812 h 3550128"/>
                <a:gd name="connsiteX21-2027" fmla="*/ 880168 w 1432618"/>
                <a:gd name="connsiteY21-2028" fmla="*/ 1495612 h 3550128"/>
                <a:gd name="connsiteX22-2029" fmla="*/ 823018 w 1432618"/>
                <a:gd name="connsiteY22-2030" fmla="*/ 1857562 h 3550128"/>
                <a:gd name="connsiteX23-2031" fmla="*/ 975418 w 1432618"/>
                <a:gd name="connsiteY23-2032" fmla="*/ 2314762 h 3550128"/>
                <a:gd name="connsiteX24-2033" fmla="*/ 899218 w 1432618"/>
                <a:gd name="connsiteY24-2034" fmla="*/ 2552887 h 3550128"/>
                <a:gd name="connsiteX25-2035" fmla="*/ 1213543 w 1432618"/>
                <a:gd name="connsiteY25-2036" fmla="*/ 2495737 h 3550128"/>
                <a:gd name="connsiteX26-2037" fmla="*/ 1432618 w 1432618"/>
                <a:gd name="connsiteY26-2038" fmla="*/ 2588606 h 3550128"/>
                <a:gd name="connsiteX27-2039" fmla="*/ 1188143 w 1432618"/>
                <a:gd name="connsiteY27-2040" fmla="*/ 2552887 h 3550128"/>
                <a:gd name="connsiteX28-2041" fmla="*/ 832543 w 1432618"/>
                <a:gd name="connsiteY28-2042" fmla="*/ 2695762 h 3550128"/>
                <a:gd name="connsiteX29-2043" fmla="*/ 689668 w 1432618"/>
                <a:gd name="connsiteY29-2044" fmla="*/ 3048187 h 3550128"/>
                <a:gd name="connsiteX30-2045" fmla="*/ 918268 w 1432618"/>
                <a:gd name="connsiteY30-2046" fmla="*/ 3381562 h 3550128"/>
                <a:gd name="connsiteX31-2047" fmla="*/ 1016693 w 1432618"/>
                <a:gd name="connsiteY31-2048" fmla="*/ 3543487 h 3550128"/>
                <a:gd name="connsiteX0-2049" fmla="*/ 1016693 w 1432618"/>
                <a:gd name="connsiteY0-2050" fmla="*/ 3543487 h 3550128"/>
                <a:gd name="connsiteX1-2051" fmla="*/ 591243 w 1432618"/>
                <a:gd name="connsiteY1-2052" fmla="*/ 3549837 h 3550128"/>
                <a:gd name="connsiteX2-2053" fmla="*/ 394393 w 1432618"/>
                <a:gd name="connsiteY2-2054" fmla="*/ 3038662 h 3550128"/>
                <a:gd name="connsiteX3-2055" fmla="*/ 746818 w 1432618"/>
                <a:gd name="connsiteY3-2056" fmla="*/ 2343337 h 3550128"/>
                <a:gd name="connsiteX4-2057" fmla="*/ 560128 w 1432618"/>
                <a:gd name="connsiteY4-2058" fmla="*/ 1884232 h 3550128"/>
                <a:gd name="connsiteX5-2059" fmla="*/ 58 w 1432618"/>
                <a:gd name="connsiteY5-2060" fmla="*/ 1832797 h 3550128"/>
                <a:gd name="connsiteX6-2061" fmla="*/ 394393 w 1432618"/>
                <a:gd name="connsiteY6-2062" fmla="*/ 1705162 h 3550128"/>
                <a:gd name="connsiteX7-2063" fmla="*/ 642043 w 1432618"/>
                <a:gd name="connsiteY7-2064" fmla="*/ 1838512 h 3550128"/>
                <a:gd name="connsiteX8-2065" fmla="*/ 689668 w 1432618"/>
                <a:gd name="connsiteY8-2066" fmla="*/ 1609912 h 3550128"/>
                <a:gd name="connsiteX9-2067" fmla="*/ 823018 w 1432618"/>
                <a:gd name="connsiteY9-2068" fmla="*/ 1295587 h 3550128"/>
                <a:gd name="connsiteX10-2069" fmla="*/ 765868 w 1432618"/>
                <a:gd name="connsiteY10-2070" fmla="*/ 771712 h 3550128"/>
                <a:gd name="connsiteX11-2071" fmla="*/ 537268 w 1432618"/>
                <a:gd name="connsiteY11-2072" fmla="*/ 628837 h 3550128"/>
                <a:gd name="connsiteX12-2073" fmla="*/ 689668 w 1432618"/>
                <a:gd name="connsiteY12-2074" fmla="*/ 628837 h 3550128"/>
                <a:gd name="connsiteX13-2075" fmla="*/ 765868 w 1432618"/>
                <a:gd name="connsiteY13-2076" fmla="*/ 714562 h 3550128"/>
                <a:gd name="connsiteX14-2077" fmla="*/ 870643 w 1432618"/>
                <a:gd name="connsiteY14-2078" fmla="*/ 187 h 3550128"/>
                <a:gd name="connsiteX15-2079" fmla="*/ 832543 w 1432618"/>
                <a:gd name="connsiteY15-2080" fmla="*/ 647887 h 3550128"/>
                <a:gd name="connsiteX16-2081" fmla="*/ 908743 w 1432618"/>
                <a:gd name="connsiteY16-2082" fmla="*/ 1038412 h 3550128"/>
                <a:gd name="connsiteX17-2083" fmla="*/ 937318 w 1432618"/>
                <a:gd name="connsiteY17-2084" fmla="*/ 1286062 h 3550128"/>
                <a:gd name="connsiteX18-2085" fmla="*/ 1108768 w 1432618"/>
                <a:gd name="connsiteY18-2086" fmla="*/ 1152712 h 3550128"/>
                <a:gd name="connsiteX19-2087" fmla="*/ 1337368 w 1432618"/>
                <a:gd name="connsiteY19-2088" fmla="*/ 1133662 h 3550128"/>
                <a:gd name="connsiteX20-2089" fmla="*/ 1089718 w 1432618"/>
                <a:gd name="connsiteY20-2090" fmla="*/ 1190812 h 3550128"/>
                <a:gd name="connsiteX21-2091" fmla="*/ 880168 w 1432618"/>
                <a:gd name="connsiteY21-2092" fmla="*/ 1495612 h 3550128"/>
                <a:gd name="connsiteX22-2093" fmla="*/ 823018 w 1432618"/>
                <a:gd name="connsiteY22-2094" fmla="*/ 1857562 h 3550128"/>
                <a:gd name="connsiteX23-2095" fmla="*/ 975418 w 1432618"/>
                <a:gd name="connsiteY23-2096" fmla="*/ 2314762 h 3550128"/>
                <a:gd name="connsiteX24-2097" fmla="*/ 899218 w 1432618"/>
                <a:gd name="connsiteY24-2098" fmla="*/ 2552887 h 3550128"/>
                <a:gd name="connsiteX25-2099" fmla="*/ 1213543 w 1432618"/>
                <a:gd name="connsiteY25-2100" fmla="*/ 2495737 h 3550128"/>
                <a:gd name="connsiteX26-2101" fmla="*/ 1432618 w 1432618"/>
                <a:gd name="connsiteY26-2102" fmla="*/ 2588606 h 3550128"/>
                <a:gd name="connsiteX27-2103" fmla="*/ 1188143 w 1432618"/>
                <a:gd name="connsiteY27-2104" fmla="*/ 2552887 h 3550128"/>
                <a:gd name="connsiteX28-2105" fmla="*/ 832543 w 1432618"/>
                <a:gd name="connsiteY28-2106" fmla="*/ 2695762 h 3550128"/>
                <a:gd name="connsiteX29-2107" fmla="*/ 689668 w 1432618"/>
                <a:gd name="connsiteY29-2108" fmla="*/ 3048187 h 3550128"/>
                <a:gd name="connsiteX30-2109" fmla="*/ 918268 w 1432618"/>
                <a:gd name="connsiteY30-2110" fmla="*/ 3381562 h 3550128"/>
                <a:gd name="connsiteX31-2111" fmla="*/ 1016693 w 1432618"/>
                <a:gd name="connsiteY31-2112" fmla="*/ 3543487 h 3550128"/>
                <a:gd name="connsiteX0-2113" fmla="*/ 1016693 w 1432618"/>
                <a:gd name="connsiteY0-2114" fmla="*/ 3543487 h 3550128"/>
                <a:gd name="connsiteX1-2115" fmla="*/ 591243 w 1432618"/>
                <a:gd name="connsiteY1-2116" fmla="*/ 3549837 h 3550128"/>
                <a:gd name="connsiteX2-2117" fmla="*/ 394393 w 1432618"/>
                <a:gd name="connsiteY2-2118" fmla="*/ 3038662 h 3550128"/>
                <a:gd name="connsiteX3-2119" fmla="*/ 746818 w 1432618"/>
                <a:gd name="connsiteY3-2120" fmla="*/ 2343337 h 3550128"/>
                <a:gd name="connsiteX4-2121" fmla="*/ 560128 w 1432618"/>
                <a:gd name="connsiteY4-2122" fmla="*/ 1884232 h 3550128"/>
                <a:gd name="connsiteX5-2123" fmla="*/ 58 w 1432618"/>
                <a:gd name="connsiteY5-2124" fmla="*/ 1832797 h 3550128"/>
                <a:gd name="connsiteX6-2125" fmla="*/ 394393 w 1432618"/>
                <a:gd name="connsiteY6-2126" fmla="*/ 1705162 h 3550128"/>
                <a:gd name="connsiteX7-2127" fmla="*/ 642043 w 1432618"/>
                <a:gd name="connsiteY7-2128" fmla="*/ 1838512 h 3550128"/>
                <a:gd name="connsiteX8-2129" fmla="*/ 689668 w 1432618"/>
                <a:gd name="connsiteY8-2130" fmla="*/ 1609912 h 3550128"/>
                <a:gd name="connsiteX9-2131" fmla="*/ 823018 w 1432618"/>
                <a:gd name="connsiteY9-2132" fmla="*/ 1295587 h 3550128"/>
                <a:gd name="connsiteX10-2133" fmla="*/ 765868 w 1432618"/>
                <a:gd name="connsiteY10-2134" fmla="*/ 771712 h 3550128"/>
                <a:gd name="connsiteX11-2135" fmla="*/ 537268 w 1432618"/>
                <a:gd name="connsiteY11-2136" fmla="*/ 628837 h 3550128"/>
                <a:gd name="connsiteX12-2137" fmla="*/ 689668 w 1432618"/>
                <a:gd name="connsiteY12-2138" fmla="*/ 628837 h 3550128"/>
                <a:gd name="connsiteX13-2139" fmla="*/ 765868 w 1432618"/>
                <a:gd name="connsiteY13-2140" fmla="*/ 714562 h 3550128"/>
                <a:gd name="connsiteX14-2141" fmla="*/ 870643 w 1432618"/>
                <a:gd name="connsiteY14-2142" fmla="*/ 187 h 3550128"/>
                <a:gd name="connsiteX15-2143" fmla="*/ 832543 w 1432618"/>
                <a:gd name="connsiteY15-2144" fmla="*/ 647887 h 3550128"/>
                <a:gd name="connsiteX16-2145" fmla="*/ 908743 w 1432618"/>
                <a:gd name="connsiteY16-2146" fmla="*/ 1038412 h 3550128"/>
                <a:gd name="connsiteX17-2147" fmla="*/ 937318 w 1432618"/>
                <a:gd name="connsiteY17-2148" fmla="*/ 1286062 h 3550128"/>
                <a:gd name="connsiteX18-2149" fmla="*/ 1108768 w 1432618"/>
                <a:gd name="connsiteY18-2150" fmla="*/ 1152712 h 3550128"/>
                <a:gd name="connsiteX19-2151" fmla="*/ 1337368 w 1432618"/>
                <a:gd name="connsiteY19-2152" fmla="*/ 1133662 h 3550128"/>
                <a:gd name="connsiteX20-2153" fmla="*/ 1089718 w 1432618"/>
                <a:gd name="connsiteY20-2154" fmla="*/ 1190812 h 3550128"/>
                <a:gd name="connsiteX21-2155" fmla="*/ 880168 w 1432618"/>
                <a:gd name="connsiteY21-2156" fmla="*/ 1495612 h 3550128"/>
                <a:gd name="connsiteX22-2157" fmla="*/ 823018 w 1432618"/>
                <a:gd name="connsiteY22-2158" fmla="*/ 1857562 h 3550128"/>
                <a:gd name="connsiteX23-2159" fmla="*/ 975418 w 1432618"/>
                <a:gd name="connsiteY23-2160" fmla="*/ 2314762 h 3550128"/>
                <a:gd name="connsiteX24-2161" fmla="*/ 899218 w 1432618"/>
                <a:gd name="connsiteY24-2162" fmla="*/ 2552887 h 3550128"/>
                <a:gd name="connsiteX25-2163" fmla="*/ 1213543 w 1432618"/>
                <a:gd name="connsiteY25-2164" fmla="*/ 2495737 h 3550128"/>
                <a:gd name="connsiteX26-2165" fmla="*/ 1432618 w 1432618"/>
                <a:gd name="connsiteY26-2166" fmla="*/ 2588606 h 3550128"/>
                <a:gd name="connsiteX27-2167" fmla="*/ 1188143 w 1432618"/>
                <a:gd name="connsiteY27-2168" fmla="*/ 2552887 h 3550128"/>
                <a:gd name="connsiteX28-2169" fmla="*/ 832543 w 1432618"/>
                <a:gd name="connsiteY28-2170" fmla="*/ 2695762 h 3550128"/>
                <a:gd name="connsiteX29-2171" fmla="*/ 689668 w 1432618"/>
                <a:gd name="connsiteY29-2172" fmla="*/ 3048187 h 3550128"/>
                <a:gd name="connsiteX30-2173" fmla="*/ 918268 w 1432618"/>
                <a:gd name="connsiteY30-2174" fmla="*/ 3381562 h 3550128"/>
                <a:gd name="connsiteX31-2175" fmla="*/ 1016693 w 1432618"/>
                <a:gd name="connsiteY31-2176" fmla="*/ 3543487 h 3550128"/>
                <a:gd name="connsiteX0-2177" fmla="*/ 1016693 w 1432618"/>
                <a:gd name="connsiteY0-2178" fmla="*/ 3543487 h 3550128"/>
                <a:gd name="connsiteX1-2179" fmla="*/ 591243 w 1432618"/>
                <a:gd name="connsiteY1-2180" fmla="*/ 3549837 h 3550128"/>
                <a:gd name="connsiteX2-2181" fmla="*/ 394393 w 1432618"/>
                <a:gd name="connsiteY2-2182" fmla="*/ 3038662 h 3550128"/>
                <a:gd name="connsiteX3-2183" fmla="*/ 746818 w 1432618"/>
                <a:gd name="connsiteY3-2184" fmla="*/ 2343337 h 3550128"/>
                <a:gd name="connsiteX4-2185" fmla="*/ 560128 w 1432618"/>
                <a:gd name="connsiteY4-2186" fmla="*/ 1884232 h 3550128"/>
                <a:gd name="connsiteX5-2187" fmla="*/ 58 w 1432618"/>
                <a:gd name="connsiteY5-2188" fmla="*/ 1832797 h 3550128"/>
                <a:gd name="connsiteX6-2189" fmla="*/ 394393 w 1432618"/>
                <a:gd name="connsiteY6-2190" fmla="*/ 1705162 h 3550128"/>
                <a:gd name="connsiteX7-2191" fmla="*/ 642043 w 1432618"/>
                <a:gd name="connsiteY7-2192" fmla="*/ 1838512 h 3550128"/>
                <a:gd name="connsiteX8-2193" fmla="*/ 689668 w 1432618"/>
                <a:gd name="connsiteY8-2194" fmla="*/ 1609912 h 3550128"/>
                <a:gd name="connsiteX9-2195" fmla="*/ 823018 w 1432618"/>
                <a:gd name="connsiteY9-2196" fmla="*/ 1295587 h 3550128"/>
                <a:gd name="connsiteX10-2197" fmla="*/ 765868 w 1432618"/>
                <a:gd name="connsiteY10-2198" fmla="*/ 771712 h 3550128"/>
                <a:gd name="connsiteX11-2199" fmla="*/ 537268 w 1432618"/>
                <a:gd name="connsiteY11-2200" fmla="*/ 628837 h 3550128"/>
                <a:gd name="connsiteX12-2201" fmla="*/ 689668 w 1432618"/>
                <a:gd name="connsiteY12-2202" fmla="*/ 628837 h 3550128"/>
                <a:gd name="connsiteX13-2203" fmla="*/ 765868 w 1432618"/>
                <a:gd name="connsiteY13-2204" fmla="*/ 714562 h 3550128"/>
                <a:gd name="connsiteX14-2205" fmla="*/ 870643 w 1432618"/>
                <a:gd name="connsiteY14-2206" fmla="*/ 187 h 3550128"/>
                <a:gd name="connsiteX15-2207" fmla="*/ 832543 w 1432618"/>
                <a:gd name="connsiteY15-2208" fmla="*/ 647887 h 3550128"/>
                <a:gd name="connsiteX16-2209" fmla="*/ 908743 w 1432618"/>
                <a:gd name="connsiteY16-2210" fmla="*/ 1038412 h 3550128"/>
                <a:gd name="connsiteX17-2211" fmla="*/ 937318 w 1432618"/>
                <a:gd name="connsiteY17-2212" fmla="*/ 1286062 h 3550128"/>
                <a:gd name="connsiteX18-2213" fmla="*/ 1108768 w 1432618"/>
                <a:gd name="connsiteY18-2214" fmla="*/ 1152712 h 3550128"/>
                <a:gd name="connsiteX19-2215" fmla="*/ 1337368 w 1432618"/>
                <a:gd name="connsiteY19-2216" fmla="*/ 1133662 h 3550128"/>
                <a:gd name="connsiteX20-2217" fmla="*/ 1089718 w 1432618"/>
                <a:gd name="connsiteY20-2218" fmla="*/ 1190812 h 3550128"/>
                <a:gd name="connsiteX21-2219" fmla="*/ 880168 w 1432618"/>
                <a:gd name="connsiteY21-2220" fmla="*/ 1495612 h 3550128"/>
                <a:gd name="connsiteX22-2221" fmla="*/ 823018 w 1432618"/>
                <a:gd name="connsiteY22-2222" fmla="*/ 1857562 h 3550128"/>
                <a:gd name="connsiteX23-2223" fmla="*/ 975418 w 1432618"/>
                <a:gd name="connsiteY23-2224" fmla="*/ 2314762 h 3550128"/>
                <a:gd name="connsiteX24-2225" fmla="*/ 899218 w 1432618"/>
                <a:gd name="connsiteY24-2226" fmla="*/ 2552887 h 3550128"/>
                <a:gd name="connsiteX25-2227" fmla="*/ 1213543 w 1432618"/>
                <a:gd name="connsiteY25-2228" fmla="*/ 2495737 h 3550128"/>
                <a:gd name="connsiteX26-2229" fmla="*/ 1432618 w 1432618"/>
                <a:gd name="connsiteY26-2230" fmla="*/ 2588606 h 3550128"/>
                <a:gd name="connsiteX27-2231" fmla="*/ 1188143 w 1432618"/>
                <a:gd name="connsiteY27-2232" fmla="*/ 2552887 h 3550128"/>
                <a:gd name="connsiteX28-2233" fmla="*/ 832543 w 1432618"/>
                <a:gd name="connsiteY28-2234" fmla="*/ 2695762 h 3550128"/>
                <a:gd name="connsiteX29-2235" fmla="*/ 689668 w 1432618"/>
                <a:gd name="connsiteY29-2236" fmla="*/ 3048187 h 3550128"/>
                <a:gd name="connsiteX30-2237" fmla="*/ 918268 w 1432618"/>
                <a:gd name="connsiteY30-2238" fmla="*/ 3381562 h 3550128"/>
                <a:gd name="connsiteX31-2239" fmla="*/ 1016693 w 1432618"/>
                <a:gd name="connsiteY31-2240" fmla="*/ 3543487 h 3550128"/>
                <a:gd name="connsiteX0-2241" fmla="*/ 1016693 w 1432618"/>
                <a:gd name="connsiteY0-2242" fmla="*/ 3543487 h 3550128"/>
                <a:gd name="connsiteX1-2243" fmla="*/ 591243 w 1432618"/>
                <a:gd name="connsiteY1-2244" fmla="*/ 3549837 h 3550128"/>
                <a:gd name="connsiteX2-2245" fmla="*/ 394393 w 1432618"/>
                <a:gd name="connsiteY2-2246" fmla="*/ 3038662 h 3550128"/>
                <a:gd name="connsiteX3-2247" fmla="*/ 746818 w 1432618"/>
                <a:gd name="connsiteY3-2248" fmla="*/ 2343337 h 3550128"/>
                <a:gd name="connsiteX4-2249" fmla="*/ 560128 w 1432618"/>
                <a:gd name="connsiteY4-2250" fmla="*/ 1884232 h 3550128"/>
                <a:gd name="connsiteX5-2251" fmla="*/ 58 w 1432618"/>
                <a:gd name="connsiteY5-2252" fmla="*/ 1832797 h 3550128"/>
                <a:gd name="connsiteX6-2253" fmla="*/ 394393 w 1432618"/>
                <a:gd name="connsiteY6-2254" fmla="*/ 1705162 h 3550128"/>
                <a:gd name="connsiteX7-2255" fmla="*/ 642043 w 1432618"/>
                <a:gd name="connsiteY7-2256" fmla="*/ 1838512 h 3550128"/>
                <a:gd name="connsiteX8-2257" fmla="*/ 689668 w 1432618"/>
                <a:gd name="connsiteY8-2258" fmla="*/ 1609912 h 3550128"/>
                <a:gd name="connsiteX9-2259" fmla="*/ 823018 w 1432618"/>
                <a:gd name="connsiteY9-2260" fmla="*/ 1295587 h 3550128"/>
                <a:gd name="connsiteX10-2261" fmla="*/ 765868 w 1432618"/>
                <a:gd name="connsiteY10-2262" fmla="*/ 771712 h 3550128"/>
                <a:gd name="connsiteX11-2263" fmla="*/ 537268 w 1432618"/>
                <a:gd name="connsiteY11-2264" fmla="*/ 628837 h 3550128"/>
                <a:gd name="connsiteX12-2265" fmla="*/ 689668 w 1432618"/>
                <a:gd name="connsiteY12-2266" fmla="*/ 628837 h 3550128"/>
                <a:gd name="connsiteX13-2267" fmla="*/ 765868 w 1432618"/>
                <a:gd name="connsiteY13-2268" fmla="*/ 714562 h 3550128"/>
                <a:gd name="connsiteX14-2269" fmla="*/ 870643 w 1432618"/>
                <a:gd name="connsiteY14-2270" fmla="*/ 187 h 3550128"/>
                <a:gd name="connsiteX15-2271" fmla="*/ 832543 w 1432618"/>
                <a:gd name="connsiteY15-2272" fmla="*/ 647887 h 3550128"/>
                <a:gd name="connsiteX16-2273" fmla="*/ 908743 w 1432618"/>
                <a:gd name="connsiteY16-2274" fmla="*/ 1038412 h 3550128"/>
                <a:gd name="connsiteX17-2275" fmla="*/ 937318 w 1432618"/>
                <a:gd name="connsiteY17-2276" fmla="*/ 1286062 h 3550128"/>
                <a:gd name="connsiteX18-2277" fmla="*/ 1108768 w 1432618"/>
                <a:gd name="connsiteY18-2278" fmla="*/ 1152712 h 3550128"/>
                <a:gd name="connsiteX19-2279" fmla="*/ 1337368 w 1432618"/>
                <a:gd name="connsiteY19-2280" fmla="*/ 1133662 h 3550128"/>
                <a:gd name="connsiteX20-2281" fmla="*/ 1089718 w 1432618"/>
                <a:gd name="connsiteY20-2282" fmla="*/ 1190812 h 3550128"/>
                <a:gd name="connsiteX21-2283" fmla="*/ 880168 w 1432618"/>
                <a:gd name="connsiteY21-2284" fmla="*/ 1495612 h 3550128"/>
                <a:gd name="connsiteX22-2285" fmla="*/ 823018 w 1432618"/>
                <a:gd name="connsiteY22-2286" fmla="*/ 1857562 h 3550128"/>
                <a:gd name="connsiteX23-2287" fmla="*/ 975418 w 1432618"/>
                <a:gd name="connsiteY23-2288" fmla="*/ 2314762 h 3550128"/>
                <a:gd name="connsiteX24-2289" fmla="*/ 899218 w 1432618"/>
                <a:gd name="connsiteY24-2290" fmla="*/ 2552887 h 3550128"/>
                <a:gd name="connsiteX25-2291" fmla="*/ 1213543 w 1432618"/>
                <a:gd name="connsiteY25-2292" fmla="*/ 2495737 h 3550128"/>
                <a:gd name="connsiteX26-2293" fmla="*/ 1432618 w 1432618"/>
                <a:gd name="connsiteY26-2294" fmla="*/ 2588606 h 3550128"/>
                <a:gd name="connsiteX27-2295" fmla="*/ 1188143 w 1432618"/>
                <a:gd name="connsiteY27-2296" fmla="*/ 2552887 h 3550128"/>
                <a:gd name="connsiteX28-2297" fmla="*/ 832543 w 1432618"/>
                <a:gd name="connsiteY28-2298" fmla="*/ 2695762 h 3550128"/>
                <a:gd name="connsiteX29-2299" fmla="*/ 689668 w 1432618"/>
                <a:gd name="connsiteY29-2300" fmla="*/ 3048187 h 3550128"/>
                <a:gd name="connsiteX30-2301" fmla="*/ 918268 w 1432618"/>
                <a:gd name="connsiteY30-2302" fmla="*/ 3381562 h 3550128"/>
                <a:gd name="connsiteX31-2303" fmla="*/ 1016693 w 1432618"/>
                <a:gd name="connsiteY31-2304" fmla="*/ 3543487 h 3550128"/>
                <a:gd name="connsiteX0-2305" fmla="*/ 1016693 w 1432618"/>
                <a:gd name="connsiteY0-2306" fmla="*/ 3543487 h 3550128"/>
                <a:gd name="connsiteX1-2307" fmla="*/ 591243 w 1432618"/>
                <a:gd name="connsiteY1-2308" fmla="*/ 3549837 h 3550128"/>
                <a:gd name="connsiteX2-2309" fmla="*/ 394393 w 1432618"/>
                <a:gd name="connsiteY2-2310" fmla="*/ 3038662 h 3550128"/>
                <a:gd name="connsiteX3-2311" fmla="*/ 746818 w 1432618"/>
                <a:gd name="connsiteY3-2312" fmla="*/ 2343337 h 3550128"/>
                <a:gd name="connsiteX4-2313" fmla="*/ 560128 w 1432618"/>
                <a:gd name="connsiteY4-2314" fmla="*/ 1884232 h 3550128"/>
                <a:gd name="connsiteX5-2315" fmla="*/ 58 w 1432618"/>
                <a:gd name="connsiteY5-2316" fmla="*/ 1832797 h 3550128"/>
                <a:gd name="connsiteX6-2317" fmla="*/ 394393 w 1432618"/>
                <a:gd name="connsiteY6-2318" fmla="*/ 1705162 h 3550128"/>
                <a:gd name="connsiteX7-2319" fmla="*/ 642043 w 1432618"/>
                <a:gd name="connsiteY7-2320" fmla="*/ 1838512 h 3550128"/>
                <a:gd name="connsiteX8-2321" fmla="*/ 689668 w 1432618"/>
                <a:gd name="connsiteY8-2322" fmla="*/ 1609912 h 3550128"/>
                <a:gd name="connsiteX9-2323" fmla="*/ 823018 w 1432618"/>
                <a:gd name="connsiteY9-2324" fmla="*/ 1295587 h 3550128"/>
                <a:gd name="connsiteX10-2325" fmla="*/ 765868 w 1432618"/>
                <a:gd name="connsiteY10-2326" fmla="*/ 771712 h 3550128"/>
                <a:gd name="connsiteX11-2327" fmla="*/ 537268 w 1432618"/>
                <a:gd name="connsiteY11-2328" fmla="*/ 628837 h 3550128"/>
                <a:gd name="connsiteX12-2329" fmla="*/ 689668 w 1432618"/>
                <a:gd name="connsiteY12-2330" fmla="*/ 628837 h 3550128"/>
                <a:gd name="connsiteX13-2331" fmla="*/ 765868 w 1432618"/>
                <a:gd name="connsiteY13-2332" fmla="*/ 714562 h 3550128"/>
                <a:gd name="connsiteX14-2333" fmla="*/ 870643 w 1432618"/>
                <a:gd name="connsiteY14-2334" fmla="*/ 187 h 3550128"/>
                <a:gd name="connsiteX15-2335" fmla="*/ 832543 w 1432618"/>
                <a:gd name="connsiteY15-2336" fmla="*/ 647887 h 3550128"/>
                <a:gd name="connsiteX16-2337" fmla="*/ 908743 w 1432618"/>
                <a:gd name="connsiteY16-2338" fmla="*/ 1038412 h 3550128"/>
                <a:gd name="connsiteX17-2339" fmla="*/ 937318 w 1432618"/>
                <a:gd name="connsiteY17-2340" fmla="*/ 1286062 h 3550128"/>
                <a:gd name="connsiteX18-2341" fmla="*/ 1108768 w 1432618"/>
                <a:gd name="connsiteY18-2342" fmla="*/ 1152712 h 3550128"/>
                <a:gd name="connsiteX19-2343" fmla="*/ 1337368 w 1432618"/>
                <a:gd name="connsiteY19-2344" fmla="*/ 1133662 h 3550128"/>
                <a:gd name="connsiteX20-2345" fmla="*/ 1089718 w 1432618"/>
                <a:gd name="connsiteY20-2346" fmla="*/ 1190812 h 3550128"/>
                <a:gd name="connsiteX21-2347" fmla="*/ 880168 w 1432618"/>
                <a:gd name="connsiteY21-2348" fmla="*/ 1495612 h 3550128"/>
                <a:gd name="connsiteX22-2349" fmla="*/ 823018 w 1432618"/>
                <a:gd name="connsiteY22-2350" fmla="*/ 1857562 h 3550128"/>
                <a:gd name="connsiteX23-2351" fmla="*/ 975418 w 1432618"/>
                <a:gd name="connsiteY23-2352" fmla="*/ 2314762 h 3550128"/>
                <a:gd name="connsiteX24-2353" fmla="*/ 899218 w 1432618"/>
                <a:gd name="connsiteY24-2354" fmla="*/ 2552887 h 3550128"/>
                <a:gd name="connsiteX25-2355" fmla="*/ 1213543 w 1432618"/>
                <a:gd name="connsiteY25-2356" fmla="*/ 2495737 h 3550128"/>
                <a:gd name="connsiteX26-2357" fmla="*/ 1432618 w 1432618"/>
                <a:gd name="connsiteY26-2358" fmla="*/ 2588606 h 3550128"/>
                <a:gd name="connsiteX27-2359" fmla="*/ 1188143 w 1432618"/>
                <a:gd name="connsiteY27-2360" fmla="*/ 2552887 h 3550128"/>
                <a:gd name="connsiteX28-2361" fmla="*/ 832543 w 1432618"/>
                <a:gd name="connsiteY28-2362" fmla="*/ 2695762 h 3550128"/>
                <a:gd name="connsiteX29-2363" fmla="*/ 689668 w 1432618"/>
                <a:gd name="connsiteY29-2364" fmla="*/ 3048187 h 3550128"/>
                <a:gd name="connsiteX30-2365" fmla="*/ 918268 w 1432618"/>
                <a:gd name="connsiteY30-2366" fmla="*/ 3381562 h 3550128"/>
                <a:gd name="connsiteX31-2367" fmla="*/ 1016693 w 1432618"/>
                <a:gd name="connsiteY31-2368" fmla="*/ 3543487 h 3550128"/>
                <a:gd name="connsiteX0-2369" fmla="*/ 1016693 w 1432618"/>
                <a:gd name="connsiteY0-2370" fmla="*/ 3543487 h 3550128"/>
                <a:gd name="connsiteX1-2371" fmla="*/ 591243 w 1432618"/>
                <a:gd name="connsiteY1-2372" fmla="*/ 3549837 h 3550128"/>
                <a:gd name="connsiteX2-2373" fmla="*/ 394393 w 1432618"/>
                <a:gd name="connsiteY2-2374" fmla="*/ 3038662 h 3550128"/>
                <a:gd name="connsiteX3-2375" fmla="*/ 746818 w 1432618"/>
                <a:gd name="connsiteY3-2376" fmla="*/ 2343337 h 3550128"/>
                <a:gd name="connsiteX4-2377" fmla="*/ 560128 w 1432618"/>
                <a:gd name="connsiteY4-2378" fmla="*/ 1884232 h 3550128"/>
                <a:gd name="connsiteX5-2379" fmla="*/ 58 w 1432618"/>
                <a:gd name="connsiteY5-2380" fmla="*/ 1832797 h 3550128"/>
                <a:gd name="connsiteX6-2381" fmla="*/ 394393 w 1432618"/>
                <a:gd name="connsiteY6-2382" fmla="*/ 1705162 h 3550128"/>
                <a:gd name="connsiteX7-2383" fmla="*/ 642043 w 1432618"/>
                <a:gd name="connsiteY7-2384" fmla="*/ 1838512 h 3550128"/>
                <a:gd name="connsiteX8-2385" fmla="*/ 689668 w 1432618"/>
                <a:gd name="connsiteY8-2386" fmla="*/ 1609912 h 3550128"/>
                <a:gd name="connsiteX9-2387" fmla="*/ 823018 w 1432618"/>
                <a:gd name="connsiteY9-2388" fmla="*/ 1295587 h 3550128"/>
                <a:gd name="connsiteX10-2389" fmla="*/ 765868 w 1432618"/>
                <a:gd name="connsiteY10-2390" fmla="*/ 771712 h 3550128"/>
                <a:gd name="connsiteX11-2391" fmla="*/ 537268 w 1432618"/>
                <a:gd name="connsiteY11-2392" fmla="*/ 628837 h 3550128"/>
                <a:gd name="connsiteX12-2393" fmla="*/ 689668 w 1432618"/>
                <a:gd name="connsiteY12-2394" fmla="*/ 628837 h 3550128"/>
                <a:gd name="connsiteX13-2395" fmla="*/ 765868 w 1432618"/>
                <a:gd name="connsiteY13-2396" fmla="*/ 714562 h 3550128"/>
                <a:gd name="connsiteX14-2397" fmla="*/ 870643 w 1432618"/>
                <a:gd name="connsiteY14-2398" fmla="*/ 187 h 3550128"/>
                <a:gd name="connsiteX15-2399" fmla="*/ 832543 w 1432618"/>
                <a:gd name="connsiteY15-2400" fmla="*/ 647887 h 3550128"/>
                <a:gd name="connsiteX16-2401" fmla="*/ 908743 w 1432618"/>
                <a:gd name="connsiteY16-2402" fmla="*/ 1038412 h 3550128"/>
                <a:gd name="connsiteX17-2403" fmla="*/ 937318 w 1432618"/>
                <a:gd name="connsiteY17-2404" fmla="*/ 1286062 h 3550128"/>
                <a:gd name="connsiteX18-2405" fmla="*/ 1108768 w 1432618"/>
                <a:gd name="connsiteY18-2406" fmla="*/ 1152712 h 3550128"/>
                <a:gd name="connsiteX19-2407" fmla="*/ 1337368 w 1432618"/>
                <a:gd name="connsiteY19-2408" fmla="*/ 1133662 h 3550128"/>
                <a:gd name="connsiteX20-2409" fmla="*/ 1089718 w 1432618"/>
                <a:gd name="connsiteY20-2410" fmla="*/ 1190812 h 3550128"/>
                <a:gd name="connsiteX21-2411" fmla="*/ 880168 w 1432618"/>
                <a:gd name="connsiteY21-2412" fmla="*/ 1495612 h 3550128"/>
                <a:gd name="connsiteX22-2413" fmla="*/ 823018 w 1432618"/>
                <a:gd name="connsiteY22-2414" fmla="*/ 1857562 h 3550128"/>
                <a:gd name="connsiteX23-2415" fmla="*/ 975418 w 1432618"/>
                <a:gd name="connsiteY23-2416" fmla="*/ 2314762 h 3550128"/>
                <a:gd name="connsiteX24-2417" fmla="*/ 896043 w 1432618"/>
                <a:gd name="connsiteY24-2418" fmla="*/ 2540187 h 3550128"/>
                <a:gd name="connsiteX25-2419" fmla="*/ 1213543 w 1432618"/>
                <a:gd name="connsiteY25-2420" fmla="*/ 2495737 h 3550128"/>
                <a:gd name="connsiteX26-2421" fmla="*/ 1432618 w 1432618"/>
                <a:gd name="connsiteY26-2422" fmla="*/ 2588606 h 3550128"/>
                <a:gd name="connsiteX27-2423" fmla="*/ 1188143 w 1432618"/>
                <a:gd name="connsiteY27-2424" fmla="*/ 2552887 h 3550128"/>
                <a:gd name="connsiteX28-2425" fmla="*/ 832543 w 1432618"/>
                <a:gd name="connsiteY28-2426" fmla="*/ 2695762 h 3550128"/>
                <a:gd name="connsiteX29-2427" fmla="*/ 689668 w 1432618"/>
                <a:gd name="connsiteY29-2428" fmla="*/ 3048187 h 3550128"/>
                <a:gd name="connsiteX30-2429" fmla="*/ 918268 w 1432618"/>
                <a:gd name="connsiteY30-2430" fmla="*/ 3381562 h 3550128"/>
                <a:gd name="connsiteX31-2431" fmla="*/ 1016693 w 1432618"/>
                <a:gd name="connsiteY31-2432" fmla="*/ 3543487 h 3550128"/>
                <a:gd name="connsiteX0-2433" fmla="*/ 1016693 w 1432618"/>
                <a:gd name="connsiteY0-2434" fmla="*/ 3543487 h 3550128"/>
                <a:gd name="connsiteX1-2435" fmla="*/ 591243 w 1432618"/>
                <a:gd name="connsiteY1-2436" fmla="*/ 3549837 h 3550128"/>
                <a:gd name="connsiteX2-2437" fmla="*/ 394393 w 1432618"/>
                <a:gd name="connsiteY2-2438" fmla="*/ 3038662 h 3550128"/>
                <a:gd name="connsiteX3-2439" fmla="*/ 746818 w 1432618"/>
                <a:gd name="connsiteY3-2440" fmla="*/ 2343337 h 3550128"/>
                <a:gd name="connsiteX4-2441" fmla="*/ 560128 w 1432618"/>
                <a:gd name="connsiteY4-2442" fmla="*/ 1884232 h 3550128"/>
                <a:gd name="connsiteX5-2443" fmla="*/ 58 w 1432618"/>
                <a:gd name="connsiteY5-2444" fmla="*/ 1832797 h 3550128"/>
                <a:gd name="connsiteX6-2445" fmla="*/ 394393 w 1432618"/>
                <a:gd name="connsiteY6-2446" fmla="*/ 1705162 h 3550128"/>
                <a:gd name="connsiteX7-2447" fmla="*/ 642043 w 1432618"/>
                <a:gd name="connsiteY7-2448" fmla="*/ 1838512 h 3550128"/>
                <a:gd name="connsiteX8-2449" fmla="*/ 689668 w 1432618"/>
                <a:gd name="connsiteY8-2450" fmla="*/ 1609912 h 3550128"/>
                <a:gd name="connsiteX9-2451" fmla="*/ 823018 w 1432618"/>
                <a:gd name="connsiteY9-2452" fmla="*/ 1295587 h 3550128"/>
                <a:gd name="connsiteX10-2453" fmla="*/ 765868 w 1432618"/>
                <a:gd name="connsiteY10-2454" fmla="*/ 771712 h 3550128"/>
                <a:gd name="connsiteX11-2455" fmla="*/ 537268 w 1432618"/>
                <a:gd name="connsiteY11-2456" fmla="*/ 628837 h 3550128"/>
                <a:gd name="connsiteX12-2457" fmla="*/ 689668 w 1432618"/>
                <a:gd name="connsiteY12-2458" fmla="*/ 628837 h 3550128"/>
                <a:gd name="connsiteX13-2459" fmla="*/ 765868 w 1432618"/>
                <a:gd name="connsiteY13-2460" fmla="*/ 714562 h 3550128"/>
                <a:gd name="connsiteX14-2461" fmla="*/ 870643 w 1432618"/>
                <a:gd name="connsiteY14-2462" fmla="*/ 187 h 3550128"/>
                <a:gd name="connsiteX15-2463" fmla="*/ 832543 w 1432618"/>
                <a:gd name="connsiteY15-2464" fmla="*/ 647887 h 3550128"/>
                <a:gd name="connsiteX16-2465" fmla="*/ 908743 w 1432618"/>
                <a:gd name="connsiteY16-2466" fmla="*/ 1038412 h 3550128"/>
                <a:gd name="connsiteX17-2467" fmla="*/ 937318 w 1432618"/>
                <a:gd name="connsiteY17-2468" fmla="*/ 1286062 h 3550128"/>
                <a:gd name="connsiteX18-2469" fmla="*/ 1108768 w 1432618"/>
                <a:gd name="connsiteY18-2470" fmla="*/ 1152712 h 3550128"/>
                <a:gd name="connsiteX19-2471" fmla="*/ 1337368 w 1432618"/>
                <a:gd name="connsiteY19-2472" fmla="*/ 1133662 h 3550128"/>
                <a:gd name="connsiteX20-2473" fmla="*/ 1089718 w 1432618"/>
                <a:gd name="connsiteY20-2474" fmla="*/ 1190812 h 3550128"/>
                <a:gd name="connsiteX21-2475" fmla="*/ 880168 w 1432618"/>
                <a:gd name="connsiteY21-2476" fmla="*/ 1495612 h 3550128"/>
                <a:gd name="connsiteX22-2477" fmla="*/ 823018 w 1432618"/>
                <a:gd name="connsiteY22-2478" fmla="*/ 1857562 h 3550128"/>
                <a:gd name="connsiteX23-2479" fmla="*/ 975418 w 1432618"/>
                <a:gd name="connsiteY23-2480" fmla="*/ 2314762 h 3550128"/>
                <a:gd name="connsiteX24-2481" fmla="*/ 896043 w 1432618"/>
                <a:gd name="connsiteY24-2482" fmla="*/ 2540187 h 3550128"/>
                <a:gd name="connsiteX25-2483" fmla="*/ 1213543 w 1432618"/>
                <a:gd name="connsiteY25-2484" fmla="*/ 2495737 h 3550128"/>
                <a:gd name="connsiteX26-2485" fmla="*/ 1432618 w 1432618"/>
                <a:gd name="connsiteY26-2486" fmla="*/ 2588606 h 3550128"/>
                <a:gd name="connsiteX27-2487" fmla="*/ 1188143 w 1432618"/>
                <a:gd name="connsiteY27-2488" fmla="*/ 2552887 h 3550128"/>
                <a:gd name="connsiteX28-2489" fmla="*/ 832543 w 1432618"/>
                <a:gd name="connsiteY28-2490" fmla="*/ 2695762 h 3550128"/>
                <a:gd name="connsiteX29-2491" fmla="*/ 689668 w 1432618"/>
                <a:gd name="connsiteY29-2492" fmla="*/ 3048187 h 3550128"/>
                <a:gd name="connsiteX30-2493" fmla="*/ 918268 w 1432618"/>
                <a:gd name="connsiteY30-2494" fmla="*/ 3381562 h 3550128"/>
                <a:gd name="connsiteX31-2495" fmla="*/ 1016693 w 1432618"/>
                <a:gd name="connsiteY31-2496" fmla="*/ 3543487 h 3550128"/>
                <a:gd name="connsiteX0-2497" fmla="*/ 1016693 w 1432618"/>
                <a:gd name="connsiteY0-2498" fmla="*/ 3543487 h 3550128"/>
                <a:gd name="connsiteX1-2499" fmla="*/ 591243 w 1432618"/>
                <a:gd name="connsiteY1-2500" fmla="*/ 3549837 h 3550128"/>
                <a:gd name="connsiteX2-2501" fmla="*/ 394393 w 1432618"/>
                <a:gd name="connsiteY2-2502" fmla="*/ 3038662 h 3550128"/>
                <a:gd name="connsiteX3-2503" fmla="*/ 746818 w 1432618"/>
                <a:gd name="connsiteY3-2504" fmla="*/ 2343337 h 3550128"/>
                <a:gd name="connsiteX4-2505" fmla="*/ 560128 w 1432618"/>
                <a:gd name="connsiteY4-2506" fmla="*/ 1884232 h 3550128"/>
                <a:gd name="connsiteX5-2507" fmla="*/ 58 w 1432618"/>
                <a:gd name="connsiteY5-2508" fmla="*/ 1832797 h 3550128"/>
                <a:gd name="connsiteX6-2509" fmla="*/ 394393 w 1432618"/>
                <a:gd name="connsiteY6-2510" fmla="*/ 1705162 h 3550128"/>
                <a:gd name="connsiteX7-2511" fmla="*/ 642043 w 1432618"/>
                <a:gd name="connsiteY7-2512" fmla="*/ 1838512 h 3550128"/>
                <a:gd name="connsiteX8-2513" fmla="*/ 689668 w 1432618"/>
                <a:gd name="connsiteY8-2514" fmla="*/ 1609912 h 3550128"/>
                <a:gd name="connsiteX9-2515" fmla="*/ 823018 w 1432618"/>
                <a:gd name="connsiteY9-2516" fmla="*/ 1295587 h 3550128"/>
                <a:gd name="connsiteX10-2517" fmla="*/ 765868 w 1432618"/>
                <a:gd name="connsiteY10-2518" fmla="*/ 771712 h 3550128"/>
                <a:gd name="connsiteX11-2519" fmla="*/ 537268 w 1432618"/>
                <a:gd name="connsiteY11-2520" fmla="*/ 628837 h 3550128"/>
                <a:gd name="connsiteX12-2521" fmla="*/ 689668 w 1432618"/>
                <a:gd name="connsiteY12-2522" fmla="*/ 628837 h 3550128"/>
                <a:gd name="connsiteX13-2523" fmla="*/ 765868 w 1432618"/>
                <a:gd name="connsiteY13-2524" fmla="*/ 714562 h 3550128"/>
                <a:gd name="connsiteX14-2525" fmla="*/ 870643 w 1432618"/>
                <a:gd name="connsiteY14-2526" fmla="*/ 187 h 3550128"/>
                <a:gd name="connsiteX15-2527" fmla="*/ 832543 w 1432618"/>
                <a:gd name="connsiteY15-2528" fmla="*/ 647887 h 3550128"/>
                <a:gd name="connsiteX16-2529" fmla="*/ 908743 w 1432618"/>
                <a:gd name="connsiteY16-2530" fmla="*/ 1038412 h 3550128"/>
                <a:gd name="connsiteX17-2531" fmla="*/ 937318 w 1432618"/>
                <a:gd name="connsiteY17-2532" fmla="*/ 1286062 h 3550128"/>
                <a:gd name="connsiteX18-2533" fmla="*/ 1108768 w 1432618"/>
                <a:gd name="connsiteY18-2534" fmla="*/ 1152712 h 3550128"/>
                <a:gd name="connsiteX19-2535" fmla="*/ 1337368 w 1432618"/>
                <a:gd name="connsiteY19-2536" fmla="*/ 1133662 h 3550128"/>
                <a:gd name="connsiteX20-2537" fmla="*/ 1089718 w 1432618"/>
                <a:gd name="connsiteY20-2538" fmla="*/ 1190812 h 3550128"/>
                <a:gd name="connsiteX21-2539" fmla="*/ 880168 w 1432618"/>
                <a:gd name="connsiteY21-2540" fmla="*/ 1495612 h 3550128"/>
                <a:gd name="connsiteX22-2541" fmla="*/ 823018 w 1432618"/>
                <a:gd name="connsiteY22-2542" fmla="*/ 1857562 h 3550128"/>
                <a:gd name="connsiteX23-2543" fmla="*/ 975418 w 1432618"/>
                <a:gd name="connsiteY23-2544" fmla="*/ 2314762 h 3550128"/>
                <a:gd name="connsiteX24-2545" fmla="*/ 896043 w 1432618"/>
                <a:gd name="connsiteY24-2546" fmla="*/ 2540187 h 3550128"/>
                <a:gd name="connsiteX25-2547" fmla="*/ 1213543 w 1432618"/>
                <a:gd name="connsiteY25-2548" fmla="*/ 2495737 h 3550128"/>
                <a:gd name="connsiteX26-2549" fmla="*/ 1432618 w 1432618"/>
                <a:gd name="connsiteY26-2550" fmla="*/ 2588606 h 3550128"/>
                <a:gd name="connsiteX27-2551" fmla="*/ 1188143 w 1432618"/>
                <a:gd name="connsiteY27-2552" fmla="*/ 2552887 h 3550128"/>
                <a:gd name="connsiteX28-2553" fmla="*/ 832543 w 1432618"/>
                <a:gd name="connsiteY28-2554" fmla="*/ 2695762 h 3550128"/>
                <a:gd name="connsiteX29-2555" fmla="*/ 689668 w 1432618"/>
                <a:gd name="connsiteY29-2556" fmla="*/ 3048187 h 3550128"/>
                <a:gd name="connsiteX30-2557" fmla="*/ 918268 w 1432618"/>
                <a:gd name="connsiteY30-2558" fmla="*/ 3381562 h 3550128"/>
                <a:gd name="connsiteX31-2559" fmla="*/ 1016693 w 1432618"/>
                <a:gd name="connsiteY31-2560" fmla="*/ 3543487 h 3550128"/>
                <a:gd name="connsiteX0-2561" fmla="*/ 1016693 w 1432618"/>
                <a:gd name="connsiteY0-2562" fmla="*/ 3543487 h 3550128"/>
                <a:gd name="connsiteX1-2563" fmla="*/ 591243 w 1432618"/>
                <a:gd name="connsiteY1-2564" fmla="*/ 3549837 h 3550128"/>
                <a:gd name="connsiteX2-2565" fmla="*/ 394393 w 1432618"/>
                <a:gd name="connsiteY2-2566" fmla="*/ 3038662 h 3550128"/>
                <a:gd name="connsiteX3-2567" fmla="*/ 746818 w 1432618"/>
                <a:gd name="connsiteY3-2568" fmla="*/ 2343337 h 3550128"/>
                <a:gd name="connsiteX4-2569" fmla="*/ 560128 w 1432618"/>
                <a:gd name="connsiteY4-2570" fmla="*/ 1884232 h 3550128"/>
                <a:gd name="connsiteX5-2571" fmla="*/ 58 w 1432618"/>
                <a:gd name="connsiteY5-2572" fmla="*/ 1832797 h 3550128"/>
                <a:gd name="connsiteX6-2573" fmla="*/ 394393 w 1432618"/>
                <a:gd name="connsiteY6-2574" fmla="*/ 1705162 h 3550128"/>
                <a:gd name="connsiteX7-2575" fmla="*/ 642043 w 1432618"/>
                <a:gd name="connsiteY7-2576" fmla="*/ 1838512 h 3550128"/>
                <a:gd name="connsiteX8-2577" fmla="*/ 689668 w 1432618"/>
                <a:gd name="connsiteY8-2578" fmla="*/ 1609912 h 3550128"/>
                <a:gd name="connsiteX9-2579" fmla="*/ 823018 w 1432618"/>
                <a:gd name="connsiteY9-2580" fmla="*/ 1295587 h 3550128"/>
                <a:gd name="connsiteX10-2581" fmla="*/ 765868 w 1432618"/>
                <a:gd name="connsiteY10-2582" fmla="*/ 771712 h 3550128"/>
                <a:gd name="connsiteX11-2583" fmla="*/ 537268 w 1432618"/>
                <a:gd name="connsiteY11-2584" fmla="*/ 628837 h 3550128"/>
                <a:gd name="connsiteX12-2585" fmla="*/ 689668 w 1432618"/>
                <a:gd name="connsiteY12-2586" fmla="*/ 628837 h 3550128"/>
                <a:gd name="connsiteX13-2587" fmla="*/ 765868 w 1432618"/>
                <a:gd name="connsiteY13-2588" fmla="*/ 714562 h 3550128"/>
                <a:gd name="connsiteX14-2589" fmla="*/ 870643 w 1432618"/>
                <a:gd name="connsiteY14-2590" fmla="*/ 187 h 3550128"/>
                <a:gd name="connsiteX15-2591" fmla="*/ 832543 w 1432618"/>
                <a:gd name="connsiteY15-2592" fmla="*/ 647887 h 3550128"/>
                <a:gd name="connsiteX16-2593" fmla="*/ 908743 w 1432618"/>
                <a:gd name="connsiteY16-2594" fmla="*/ 1038412 h 3550128"/>
                <a:gd name="connsiteX17-2595" fmla="*/ 937318 w 1432618"/>
                <a:gd name="connsiteY17-2596" fmla="*/ 1286062 h 3550128"/>
                <a:gd name="connsiteX18-2597" fmla="*/ 1108768 w 1432618"/>
                <a:gd name="connsiteY18-2598" fmla="*/ 1152712 h 3550128"/>
                <a:gd name="connsiteX19-2599" fmla="*/ 1337368 w 1432618"/>
                <a:gd name="connsiteY19-2600" fmla="*/ 1133662 h 3550128"/>
                <a:gd name="connsiteX20-2601" fmla="*/ 1089718 w 1432618"/>
                <a:gd name="connsiteY20-2602" fmla="*/ 1190812 h 3550128"/>
                <a:gd name="connsiteX21-2603" fmla="*/ 880168 w 1432618"/>
                <a:gd name="connsiteY21-2604" fmla="*/ 1495612 h 3550128"/>
                <a:gd name="connsiteX22-2605" fmla="*/ 823018 w 1432618"/>
                <a:gd name="connsiteY22-2606" fmla="*/ 1857562 h 3550128"/>
                <a:gd name="connsiteX23-2607" fmla="*/ 975418 w 1432618"/>
                <a:gd name="connsiteY23-2608" fmla="*/ 2314762 h 3550128"/>
                <a:gd name="connsiteX24-2609" fmla="*/ 896043 w 1432618"/>
                <a:gd name="connsiteY24-2610" fmla="*/ 2540187 h 3550128"/>
                <a:gd name="connsiteX25-2611" fmla="*/ 1213543 w 1432618"/>
                <a:gd name="connsiteY25-2612" fmla="*/ 2495737 h 3550128"/>
                <a:gd name="connsiteX26-2613" fmla="*/ 1432618 w 1432618"/>
                <a:gd name="connsiteY26-2614" fmla="*/ 2588606 h 3550128"/>
                <a:gd name="connsiteX27-2615" fmla="*/ 1188143 w 1432618"/>
                <a:gd name="connsiteY27-2616" fmla="*/ 2552887 h 3550128"/>
                <a:gd name="connsiteX28-2617" fmla="*/ 832543 w 1432618"/>
                <a:gd name="connsiteY28-2618" fmla="*/ 2695762 h 3550128"/>
                <a:gd name="connsiteX29-2619" fmla="*/ 689668 w 1432618"/>
                <a:gd name="connsiteY29-2620" fmla="*/ 3048187 h 3550128"/>
                <a:gd name="connsiteX30-2621" fmla="*/ 918268 w 1432618"/>
                <a:gd name="connsiteY30-2622" fmla="*/ 3381562 h 3550128"/>
                <a:gd name="connsiteX31-2623" fmla="*/ 1016693 w 1432618"/>
                <a:gd name="connsiteY31-2624" fmla="*/ 3543487 h 3550128"/>
                <a:gd name="connsiteX0-2625" fmla="*/ 1016693 w 1432618"/>
                <a:gd name="connsiteY0-2626" fmla="*/ 3543487 h 3550128"/>
                <a:gd name="connsiteX1-2627" fmla="*/ 591243 w 1432618"/>
                <a:gd name="connsiteY1-2628" fmla="*/ 3549837 h 3550128"/>
                <a:gd name="connsiteX2-2629" fmla="*/ 394393 w 1432618"/>
                <a:gd name="connsiteY2-2630" fmla="*/ 3038662 h 3550128"/>
                <a:gd name="connsiteX3-2631" fmla="*/ 746818 w 1432618"/>
                <a:gd name="connsiteY3-2632" fmla="*/ 2343337 h 3550128"/>
                <a:gd name="connsiteX4-2633" fmla="*/ 560128 w 1432618"/>
                <a:gd name="connsiteY4-2634" fmla="*/ 1884232 h 3550128"/>
                <a:gd name="connsiteX5-2635" fmla="*/ 58 w 1432618"/>
                <a:gd name="connsiteY5-2636" fmla="*/ 1832797 h 3550128"/>
                <a:gd name="connsiteX6-2637" fmla="*/ 394393 w 1432618"/>
                <a:gd name="connsiteY6-2638" fmla="*/ 1705162 h 3550128"/>
                <a:gd name="connsiteX7-2639" fmla="*/ 642043 w 1432618"/>
                <a:gd name="connsiteY7-2640" fmla="*/ 1838512 h 3550128"/>
                <a:gd name="connsiteX8-2641" fmla="*/ 689668 w 1432618"/>
                <a:gd name="connsiteY8-2642" fmla="*/ 1609912 h 3550128"/>
                <a:gd name="connsiteX9-2643" fmla="*/ 823018 w 1432618"/>
                <a:gd name="connsiteY9-2644" fmla="*/ 1295587 h 3550128"/>
                <a:gd name="connsiteX10-2645" fmla="*/ 765868 w 1432618"/>
                <a:gd name="connsiteY10-2646" fmla="*/ 771712 h 3550128"/>
                <a:gd name="connsiteX11-2647" fmla="*/ 537268 w 1432618"/>
                <a:gd name="connsiteY11-2648" fmla="*/ 628837 h 3550128"/>
                <a:gd name="connsiteX12-2649" fmla="*/ 689668 w 1432618"/>
                <a:gd name="connsiteY12-2650" fmla="*/ 628837 h 3550128"/>
                <a:gd name="connsiteX13-2651" fmla="*/ 765868 w 1432618"/>
                <a:gd name="connsiteY13-2652" fmla="*/ 714562 h 3550128"/>
                <a:gd name="connsiteX14-2653" fmla="*/ 870643 w 1432618"/>
                <a:gd name="connsiteY14-2654" fmla="*/ 187 h 3550128"/>
                <a:gd name="connsiteX15-2655" fmla="*/ 832543 w 1432618"/>
                <a:gd name="connsiteY15-2656" fmla="*/ 647887 h 3550128"/>
                <a:gd name="connsiteX16-2657" fmla="*/ 908743 w 1432618"/>
                <a:gd name="connsiteY16-2658" fmla="*/ 1038412 h 3550128"/>
                <a:gd name="connsiteX17-2659" fmla="*/ 937318 w 1432618"/>
                <a:gd name="connsiteY17-2660" fmla="*/ 1286062 h 3550128"/>
                <a:gd name="connsiteX18-2661" fmla="*/ 1108768 w 1432618"/>
                <a:gd name="connsiteY18-2662" fmla="*/ 1152712 h 3550128"/>
                <a:gd name="connsiteX19-2663" fmla="*/ 1337368 w 1432618"/>
                <a:gd name="connsiteY19-2664" fmla="*/ 1133662 h 3550128"/>
                <a:gd name="connsiteX20-2665" fmla="*/ 1089718 w 1432618"/>
                <a:gd name="connsiteY20-2666" fmla="*/ 1190812 h 3550128"/>
                <a:gd name="connsiteX21-2667" fmla="*/ 880168 w 1432618"/>
                <a:gd name="connsiteY21-2668" fmla="*/ 1495612 h 3550128"/>
                <a:gd name="connsiteX22-2669" fmla="*/ 823018 w 1432618"/>
                <a:gd name="connsiteY22-2670" fmla="*/ 1857562 h 3550128"/>
                <a:gd name="connsiteX23-2671" fmla="*/ 1003993 w 1432618"/>
                <a:gd name="connsiteY23-2672" fmla="*/ 2270312 h 3550128"/>
                <a:gd name="connsiteX24-2673" fmla="*/ 896043 w 1432618"/>
                <a:gd name="connsiteY24-2674" fmla="*/ 2540187 h 3550128"/>
                <a:gd name="connsiteX25-2675" fmla="*/ 1213543 w 1432618"/>
                <a:gd name="connsiteY25-2676" fmla="*/ 2495737 h 3550128"/>
                <a:gd name="connsiteX26-2677" fmla="*/ 1432618 w 1432618"/>
                <a:gd name="connsiteY26-2678" fmla="*/ 2588606 h 3550128"/>
                <a:gd name="connsiteX27-2679" fmla="*/ 1188143 w 1432618"/>
                <a:gd name="connsiteY27-2680" fmla="*/ 2552887 h 3550128"/>
                <a:gd name="connsiteX28-2681" fmla="*/ 832543 w 1432618"/>
                <a:gd name="connsiteY28-2682" fmla="*/ 2695762 h 3550128"/>
                <a:gd name="connsiteX29-2683" fmla="*/ 689668 w 1432618"/>
                <a:gd name="connsiteY29-2684" fmla="*/ 3048187 h 3550128"/>
                <a:gd name="connsiteX30-2685" fmla="*/ 918268 w 1432618"/>
                <a:gd name="connsiteY30-2686" fmla="*/ 3381562 h 3550128"/>
                <a:gd name="connsiteX31-2687" fmla="*/ 1016693 w 1432618"/>
                <a:gd name="connsiteY31-2688" fmla="*/ 3543487 h 3550128"/>
                <a:gd name="connsiteX0-2689" fmla="*/ 1016693 w 1432618"/>
                <a:gd name="connsiteY0-2690" fmla="*/ 3543487 h 3550128"/>
                <a:gd name="connsiteX1-2691" fmla="*/ 591243 w 1432618"/>
                <a:gd name="connsiteY1-2692" fmla="*/ 3549837 h 3550128"/>
                <a:gd name="connsiteX2-2693" fmla="*/ 394393 w 1432618"/>
                <a:gd name="connsiteY2-2694" fmla="*/ 3038662 h 3550128"/>
                <a:gd name="connsiteX3-2695" fmla="*/ 746818 w 1432618"/>
                <a:gd name="connsiteY3-2696" fmla="*/ 2343337 h 3550128"/>
                <a:gd name="connsiteX4-2697" fmla="*/ 560128 w 1432618"/>
                <a:gd name="connsiteY4-2698" fmla="*/ 1884232 h 3550128"/>
                <a:gd name="connsiteX5-2699" fmla="*/ 58 w 1432618"/>
                <a:gd name="connsiteY5-2700" fmla="*/ 1832797 h 3550128"/>
                <a:gd name="connsiteX6-2701" fmla="*/ 394393 w 1432618"/>
                <a:gd name="connsiteY6-2702" fmla="*/ 1705162 h 3550128"/>
                <a:gd name="connsiteX7-2703" fmla="*/ 642043 w 1432618"/>
                <a:gd name="connsiteY7-2704" fmla="*/ 1838512 h 3550128"/>
                <a:gd name="connsiteX8-2705" fmla="*/ 689668 w 1432618"/>
                <a:gd name="connsiteY8-2706" fmla="*/ 1609912 h 3550128"/>
                <a:gd name="connsiteX9-2707" fmla="*/ 823018 w 1432618"/>
                <a:gd name="connsiteY9-2708" fmla="*/ 1295587 h 3550128"/>
                <a:gd name="connsiteX10-2709" fmla="*/ 765868 w 1432618"/>
                <a:gd name="connsiteY10-2710" fmla="*/ 771712 h 3550128"/>
                <a:gd name="connsiteX11-2711" fmla="*/ 537268 w 1432618"/>
                <a:gd name="connsiteY11-2712" fmla="*/ 628837 h 3550128"/>
                <a:gd name="connsiteX12-2713" fmla="*/ 689668 w 1432618"/>
                <a:gd name="connsiteY12-2714" fmla="*/ 628837 h 3550128"/>
                <a:gd name="connsiteX13-2715" fmla="*/ 765868 w 1432618"/>
                <a:gd name="connsiteY13-2716" fmla="*/ 714562 h 3550128"/>
                <a:gd name="connsiteX14-2717" fmla="*/ 870643 w 1432618"/>
                <a:gd name="connsiteY14-2718" fmla="*/ 187 h 3550128"/>
                <a:gd name="connsiteX15-2719" fmla="*/ 832543 w 1432618"/>
                <a:gd name="connsiteY15-2720" fmla="*/ 647887 h 3550128"/>
                <a:gd name="connsiteX16-2721" fmla="*/ 908743 w 1432618"/>
                <a:gd name="connsiteY16-2722" fmla="*/ 1038412 h 3550128"/>
                <a:gd name="connsiteX17-2723" fmla="*/ 937318 w 1432618"/>
                <a:gd name="connsiteY17-2724" fmla="*/ 1286062 h 3550128"/>
                <a:gd name="connsiteX18-2725" fmla="*/ 1108768 w 1432618"/>
                <a:gd name="connsiteY18-2726" fmla="*/ 1152712 h 3550128"/>
                <a:gd name="connsiteX19-2727" fmla="*/ 1337368 w 1432618"/>
                <a:gd name="connsiteY19-2728" fmla="*/ 1133662 h 3550128"/>
                <a:gd name="connsiteX20-2729" fmla="*/ 1089718 w 1432618"/>
                <a:gd name="connsiteY20-2730" fmla="*/ 1190812 h 3550128"/>
                <a:gd name="connsiteX21-2731" fmla="*/ 880168 w 1432618"/>
                <a:gd name="connsiteY21-2732" fmla="*/ 1495612 h 3550128"/>
                <a:gd name="connsiteX22-2733" fmla="*/ 835718 w 1432618"/>
                <a:gd name="connsiteY22-2734" fmla="*/ 1857562 h 3550128"/>
                <a:gd name="connsiteX23-2735" fmla="*/ 1003993 w 1432618"/>
                <a:gd name="connsiteY23-2736" fmla="*/ 2270312 h 3550128"/>
                <a:gd name="connsiteX24-2737" fmla="*/ 896043 w 1432618"/>
                <a:gd name="connsiteY24-2738" fmla="*/ 2540187 h 3550128"/>
                <a:gd name="connsiteX25-2739" fmla="*/ 1213543 w 1432618"/>
                <a:gd name="connsiteY25-2740" fmla="*/ 2495737 h 3550128"/>
                <a:gd name="connsiteX26-2741" fmla="*/ 1432618 w 1432618"/>
                <a:gd name="connsiteY26-2742" fmla="*/ 2588606 h 3550128"/>
                <a:gd name="connsiteX27-2743" fmla="*/ 1188143 w 1432618"/>
                <a:gd name="connsiteY27-2744" fmla="*/ 2552887 h 3550128"/>
                <a:gd name="connsiteX28-2745" fmla="*/ 832543 w 1432618"/>
                <a:gd name="connsiteY28-2746" fmla="*/ 2695762 h 3550128"/>
                <a:gd name="connsiteX29-2747" fmla="*/ 689668 w 1432618"/>
                <a:gd name="connsiteY29-2748" fmla="*/ 3048187 h 3550128"/>
                <a:gd name="connsiteX30-2749" fmla="*/ 918268 w 1432618"/>
                <a:gd name="connsiteY30-2750" fmla="*/ 3381562 h 3550128"/>
                <a:gd name="connsiteX31-2751" fmla="*/ 1016693 w 1432618"/>
                <a:gd name="connsiteY31-2752" fmla="*/ 3543487 h 3550128"/>
                <a:gd name="connsiteX0-2753" fmla="*/ 1016693 w 1432618"/>
                <a:gd name="connsiteY0-2754" fmla="*/ 3543487 h 3550128"/>
                <a:gd name="connsiteX1-2755" fmla="*/ 591243 w 1432618"/>
                <a:gd name="connsiteY1-2756" fmla="*/ 3549837 h 3550128"/>
                <a:gd name="connsiteX2-2757" fmla="*/ 394393 w 1432618"/>
                <a:gd name="connsiteY2-2758" fmla="*/ 3038662 h 3550128"/>
                <a:gd name="connsiteX3-2759" fmla="*/ 746818 w 1432618"/>
                <a:gd name="connsiteY3-2760" fmla="*/ 2343337 h 3550128"/>
                <a:gd name="connsiteX4-2761" fmla="*/ 560128 w 1432618"/>
                <a:gd name="connsiteY4-2762" fmla="*/ 1884232 h 3550128"/>
                <a:gd name="connsiteX5-2763" fmla="*/ 58 w 1432618"/>
                <a:gd name="connsiteY5-2764" fmla="*/ 1832797 h 3550128"/>
                <a:gd name="connsiteX6-2765" fmla="*/ 394393 w 1432618"/>
                <a:gd name="connsiteY6-2766" fmla="*/ 1705162 h 3550128"/>
                <a:gd name="connsiteX7-2767" fmla="*/ 642043 w 1432618"/>
                <a:gd name="connsiteY7-2768" fmla="*/ 1838512 h 3550128"/>
                <a:gd name="connsiteX8-2769" fmla="*/ 689668 w 1432618"/>
                <a:gd name="connsiteY8-2770" fmla="*/ 1609912 h 3550128"/>
                <a:gd name="connsiteX9-2771" fmla="*/ 823018 w 1432618"/>
                <a:gd name="connsiteY9-2772" fmla="*/ 1295587 h 3550128"/>
                <a:gd name="connsiteX10-2773" fmla="*/ 765868 w 1432618"/>
                <a:gd name="connsiteY10-2774" fmla="*/ 771712 h 3550128"/>
                <a:gd name="connsiteX11-2775" fmla="*/ 537268 w 1432618"/>
                <a:gd name="connsiteY11-2776" fmla="*/ 628837 h 3550128"/>
                <a:gd name="connsiteX12-2777" fmla="*/ 689668 w 1432618"/>
                <a:gd name="connsiteY12-2778" fmla="*/ 628837 h 3550128"/>
                <a:gd name="connsiteX13-2779" fmla="*/ 765868 w 1432618"/>
                <a:gd name="connsiteY13-2780" fmla="*/ 714562 h 3550128"/>
                <a:gd name="connsiteX14-2781" fmla="*/ 870643 w 1432618"/>
                <a:gd name="connsiteY14-2782" fmla="*/ 187 h 3550128"/>
                <a:gd name="connsiteX15-2783" fmla="*/ 832543 w 1432618"/>
                <a:gd name="connsiteY15-2784" fmla="*/ 647887 h 3550128"/>
                <a:gd name="connsiteX16-2785" fmla="*/ 908743 w 1432618"/>
                <a:gd name="connsiteY16-2786" fmla="*/ 1038412 h 3550128"/>
                <a:gd name="connsiteX17-2787" fmla="*/ 937318 w 1432618"/>
                <a:gd name="connsiteY17-2788" fmla="*/ 1286062 h 3550128"/>
                <a:gd name="connsiteX18-2789" fmla="*/ 1108768 w 1432618"/>
                <a:gd name="connsiteY18-2790" fmla="*/ 1152712 h 3550128"/>
                <a:gd name="connsiteX19-2791" fmla="*/ 1337368 w 1432618"/>
                <a:gd name="connsiteY19-2792" fmla="*/ 1133662 h 3550128"/>
                <a:gd name="connsiteX20-2793" fmla="*/ 1089718 w 1432618"/>
                <a:gd name="connsiteY20-2794" fmla="*/ 1190812 h 3550128"/>
                <a:gd name="connsiteX21-2795" fmla="*/ 889693 w 1432618"/>
                <a:gd name="connsiteY21-2796" fmla="*/ 1489262 h 3550128"/>
                <a:gd name="connsiteX22-2797" fmla="*/ 835718 w 1432618"/>
                <a:gd name="connsiteY22-2798" fmla="*/ 1857562 h 3550128"/>
                <a:gd name="connsiteX23-2799" fmla="*/ 1003993 w 1432618"/>
                <a:gd name="connsiteY23-2800" fmla="*/ 2270312 h 3550128"/>
                <a:gd name="connsiteX24-2801" fmla="*/ 896043 w 1432618"/>
                <a:gd name="connsiteY24-2802" fmla="*/ 2540187 h 3550128"/>
                <a:gd name="connsiteX25-2803" fmla="*/ 1213543 w 1432618"/>
                <a:gd name="connsiteY25-2804" fmla="*/ 2495737 h 3550128"/>
                <a:gd name="connsiteX26-2805" fmla="*/ 1432618 w 1432618"/>
                <a:gd name="connsiteY26-2806" fmla="*/ 2588606 h 3550128"/>
                <a:gd name="connsiteX27-2807" fmla="*/ 1188143 w 1432618"/>
                <a:gd name="connsiteY27-2808" fmla="*/ 2552887 h 3550128"/>
                <a:gd name="connsiteX28-2809" fmla="*/ 832543 w 1432618"/>
                <a:gd name="connsiteY28-2810" fmla="*/ 2695762 h 3550128"/>
                <a:gd name="connsiteX29-2811" fmla="*/ 689668 w 1432618"/>
                <a:gd name="connsiteY29-2812" fmla="*/ 3048187 h 3550128"/>
                <a:gd name="connsiteX30-2813" fmla="*/ 918268 w 1432618"/>
                <a:gd name="connsiteY30-2814" fmla="*/ 3381562 h 3550128"/>
                <a:gd name="connsiteX31-2815" fmla="*/ 1016693 w 1432618"/>
                <a:gd name="connsiteY31-2816" fmla="*/ 3543487 h 3550128"/>
                <a:gd name="connsiteX0-2817" fmla="*/ 1016693 w 1432618"/>
                <a:gd name="connsiteY0-2818" fmla="*/ 3543487 h 3550128"/>
                <a:gd name="connsiteX1-2819" fmla="*/ 591243 w 1432618"/>
                <a:gd name="connsiteY1-2820" fmla="*/ 3549837 h 3550128"/>
                <a:gd name="connsiteX2-2821" fmla="*/ 394393 w 1432618"/>
                <a:gd name="connsiteY2-2822" fmla="*/ 3038662 h 3550128"/>
                <a:gd name="connsiteX3-2823" fmla="*/ 746818 w 1432618"/>
                <a:gd name="connsiteY3-2824" fmla="*/ 2343337 h 3550128"/>
                <a:gd name="connsiteX4-2825" fmla="*/ 560128 w 1432618"/>
                <a:gd name="connsiteY4-2826" fmla="*/ 1884232 h 3550128"/>
                <a:gd name="connsiteX5-2827" fmla="*/ 58 w 1432618"/>
                <a:gd name="connsiteY5-2828" fmla="*/ 1832797 h 3550128"/>
                <a:gd name="connsiteX6-2829" fmla="*/ 394393 w 1432618"/>
                <a:gd name="connsiteY6-2830" fmla="*/ 1705162 h 3550128"/>
                <a:gd name="connsiteX7-2831" fmla="*/ 642043 w 1432618"/>
                <a:gd name="connsiteY7-2832" fmla="*/ 1838512 h 3550128"/>
                <a:gd name="connsiteX8-2833" fmla="*/ 689668 w 1432618"/>
                <a:gd name="connsiteY8-2834" fmla="*/ 1609912 h 3550128"/>
                <a:gd name="connsiteX9-2835" fmla="*/ 823018 w 1432618"/>
                <a:gd name="connsiteY9-2836" fmla="*/ 1295587 h 3550128"/>
                <a:gd name="connsiteX10-2837" fmla="*/ 765868 w 1432618"/>
                <a:gd name="connsiteY10-2838" fmla="*/ 771712 h 3550128"/>
                <a:gd name="connsiteX11-2839" fmla="*/ 537268 w 1432618"/>
                <a:gd name="connsiteY11-2840" fmla="*/ 628837 h 3550128"/>
                <a:gd name="connsiteX12-2841" fmla="*/ 689668 w 1432618"/>
                <a:gd name="connsiteY12-2842" fmla="*/ 628837 h 3550128"/>
                <a:gd name="connsiteX13-2843" fmla="*/ 765868 w 1432618"/>
                <a:gd name="connsiteY13-2844" fmla="*/ 714562 h 3550128"/>
                <a:gd name="connsiteX14-2845" fmla="*/ 870643 w 1432618"/>
                <a:gd name="connsiteY14-2846" fmla="*/ 187 h 3550128"/>
                <a:gd name="connsiteX15-2847" fmla="*/ 832543 w 1432618"/>
                <a:gd name="connsiteY15-2848" fmla="*/ 647887 h 3550128"/>
                <a:gd name="connsiteX16-2849" fmla="*/ 908743 w 1432618"/>
                <a:gd name="connsiteY16-2850" fmla="*/ 1038412 h 3550128"/>
                <a:gd name="connsiteX17-2851" fmla="*/ 937318 w 1432618"/>
                <a:gd name="connsiteY17-2852" fmla="*/ 1286062 h 3550128"/>
                <a:gd name="connsiteX18-2853" fmla="*/ 1108768 w 1432618"/>
                <a:gd name="connsiteY18-2854" fmla="*/ 1152712 h 3550128"/>
                <a:gd name="connsiteX19-2855" fmla="*/ 1337368 w 1432618"/>
                <a:gd name="connsiteY19-2856" fmla="*/ 1133662 h 3550128"/>
                <a:gd name="connsiteX20-2857" fmla="*/ 1105593 w 1432618"/>
                <a:gd name="connsiteY20-2858" fmla="*/ 1197162 h 3550128"/>
                <a:gd name="connsiteX21-2859" fmla="*/ 889693 w 1432618"/>
                <a:gd name="connsiteY21-2860" fmla="*/ 1489262 h 3550128"/>
                <a:gd name="connsiteX22-2861" fmla="*/ 835718 w 1432618"/>
                <a:gd name="connsiteY22-2862" fmla="*/ 1857562 h 3550128"/>
                <a:gd name="connsiteX23-2863" fmla="*/ 1003993 w 1432618"/>
                <a:gd name="connsiteY23-2864" fmla="*/ 2270312 h 3550128"/>
                <a:gd name="connsiteX24-2865" fmla="*/ 896043 w 1432618"/>
                <a:gd name="connsiteY24-2866" fmla="*/ 2540187 h 3550128"/>
                <a:gd name="connsiteX25-2867" fmla="*/ 1213543 w 1432618"/>
                <a:gd name="connsiteY25-2868" fmla="*/ 2495737 h 3550128"/>
                <a:gd name="connsiteX26-2869" fmla="*/ 1432618 w 1432618"/>
                <a:gd name="connsiteY26-2870" fmla="*/ 2588606 h 3550128"/>
                <a:gd name="connsiteX27-2871" fmla="*/ 1188143 w 1432618"/>
                <a:gd name="connsiteY27-2872" fmla="*/ 2552887 h 3550128"/>
                <a:gd name="connsiteX28-2873" fmla="*/ 832543 w 1432618"/>
                <a:gd name="connsiteY28-2874" fmla="*/ 2695762 h 3550128"/>
                <a:gd name="connsiteX29-2875" fmla="*/ 689668 w 1432618"/>
                <a:gd name="connsiteY29-2876" fmla="*/ 3048187 h 3550128"/>
                <a:gd name="connsiteX30-2877" fmla="*/ 918268 w 1432618"/>
                <a:gd name="connsiteY30-2878" fmla="*/ 3381562 h 3550128"/>
                <a:gd name="connsiteX31-2879" fmla="*/ 1016693 w 1432618"/>
                <a:gd name="connsiteY31-2880" fmla="*/ 3543487 h 3550128"/>
                <a:gd name="connsiteX0-2881" fmla="*/ 1016693 w 1432618"/>
                <a:gd name="connsiteY0-2882" fmla="*/ 3543487 h 3550128"/>
                <a:gd name="connsiteX1-2883" fmla="*/ 591243 w 1432618"/>
                <a:gd name="connsiteY1-2884" fmla="*/ 3549837 h 3550128"/>
                <a:gd name="connsiteX2-2885" fmla="*/ 394393 w 1432618"/>
                <a:gd name="connsiteY2-2886" fmla="*/ 3038662 h 3550128"/>
                <a:gd name="connsiteX3-2887" fmla="*/ 746818 w 1432618"/>
                <a:gd name="connsiteY3-2888" fmla="*/ 2343337 h 3550128"/>
                <a:gd name="connsiteX4-2889" fmla="*/ 560128 w 1432618"/>
                <a:gd name="connsiteY4-2890" fmla="*/ 1884232 h 3550128"/>
                <a:gd name="connsiteX5-2891" fmla="*/ 58 w 1432618"/>
                <a:gd name="connsiteY5-2892" fmla="*/ 1832797 h 3550128"/>
                <a:gd name="connsiteX6-2893" fmla="*/ 394393 w 1432618"/>
                <a:gd name="connsiteY6-2894" fmla="*/ 1705162 h 3550128"/>
                <a:gd name="connsiteX7-2895" fmla="*/ 642043 w 1432618"/>
                <a:gd name="connsiteY7-2896" fmla="*/ 1838512 h 3550128"/>
                <a:gd name="connsiteX8-2897" fmla="*/ 689668 w 1432618"/>
                <a:gd name="connsiteY8-2898" fmla="*/ 1609912 h 3550128"/>
                <a:gd name="connsiteX9-2899" fmla="*/ 823018 w 1432618"/>
                <a:gd name="connsiteY9-2900" fmla="*/ 1295587 h 3550128"/>
                <a:gd name="connsiteX10-2901" fmla="*/ 765868 w 1432618"/>
                <a:gd name="connsiteY10-2902" fmla="*/ 771712 h 3550128"/>
                <a:gd name="connsiteX11-2903" fmla="*/ 537268 w 1432618"/>
                <a:gd name="connsiteY11-2904" fmla="*/ 628837 h 3550128"/>
                <a:gd name="connsiteX12-2905" fmla="*/ 689668 w 1432618"/>
                <a:gd name="connsiteY12-2906" fmla="*/ 628837 h 3550128"/>
                <a:gd name="connsiteX13-2907" fmla="*/ 765868 w 1432618"/>
                <a:gd name="connsiteY13-2908" fmla="*/ 714562 h 3550128"/>
                <a:gd name="connsiteX14-2909" fmla="*/ 870643 w 1432618"/>
                <a:gd name="connsiteY14-2910" fmla="*/ 187 h 3550128"/>
                <a:gd name="connsiteX15-2911" fmla="*/ 832543 w 1432618"/>
                <a:gd name="connsiteY15-2912" fmla="*/ 647887 h 3550128"/>
                <a:gd name="connsiteX16-2913" fmla="*/ 908743 w 1432618"/>
                <a:gd name="connsiteY16-2914" fmla="*/ 1038412 h 3550128"/>
                <a:gd name="connsiteX17-2915" fmla="*/ 937318 w 1432618"/>
                <a:gd name="connsiteY17-2916" fmla="*/ 1286062 h 3550128"/>
                <a:gd name="connsiteX18-2917" fmla="*/ 1108768 w 1432618"/>
                <a:gd name="connsiteY18-2918" fmla="*/ 1152712 h 3550128"/>
                <a:gd name="connsiteX19-2919" fmla="*/ 1337368 w 1432618"/>
                <a:gd name="connsiteY19-2920" fmla="*/ 1133662 h 3550128"/>
                <a:gd name="connsiteX20-2921" fmla="*/ 1108768 w 1432618"/>
                <a:gd name="connsiteY20-2922" fmla="*/ 1216212 h 3550128"/>
                <a:gd name="connsiteX21-2923" fmla="*/ 889693 w 1432618"/>
                <a:gd name="connsiteY21-2924" fmla="*/ 1489262 h 3550128"/>
                <a:gd name="connsiteX22-2925" fmla="*/ 835718 w 1432618"/>
                <a:gd name="connsiteY22-2926" fmla="*/ 1857562 h 3550128"/>
                <a:gd name="connsiteX23-2927" fmla="*/ 1003993 w 1432618"/>
                <a:gd name="connsiteY23-2928" fmla="*/ 2270312 h 3550128"/>
                <a:gd name="connsiteX24-2929" fmla="*/ 896043 w 1432618"/>
                <a:gd name="connsiteY24-2930" fmla="*/ 2540187 h 3550128"/>
                <a:gd name="connsiteX25-2931" fmla="*/ 1213543 w 1432618"/>
                <a:gd name="connsiteY25-2932" fmla="*/ 2495737 h 3550128"/>
                <a:gd name="connsiteX26-2933" fmla="*/ 1432618 w 1432618"/>
                <a:gd name="connsiteY26-2934" fmla="*/ 2588606 h 3550128"/>
                <a:gd name="connsiteX27-2935" fmla="*/ 1188143 w 1432618"/>
                <a:gd name="connsiteY27-2936" fmla="*/ 2552887 h 3550128"/>
                <a:gd name="connsiteX28-2937" fmla="*/ 832543 w 1432618"/>
                <a:gd name="connsiteY28-2938" fmla="*/ 2695762 h 3550128"/>
                <a:gd name="connsiteX29-2939" fmla="*/ 689668 w 1432618"/>
                <a:gd name="connsiteY29-2940" fmla="*/ 3048187 h 3550128"/>
                <a:gd name="connsiteX30-2941" fmla="*/ 918268 w 1432618"/>
                <a:gd name="connsiteY30-2942" fmla="*/ 3381562 h 3550128"/>
                <a:gd name="connsiteX31-2943" fmla="*/ 1016693 w 1432618"/>
                <a:gd name="connsiteY31-2944" fmla="*/ 3543487 h 3550128"/>
                <a:gd name="connsiteX0-2945" fmla="*/ 1016693 w 1432618"/>
                <a:gd name="connsiteY0-2946" fmla="*/ 3543487 h 3550128"/>
                <a:gd name="connsiteX1-2947" fmla="*/ 591243 w 1432618"/>
                <a:gd name="connsiteY1-2948" fmla="*/ 3549837 h 3550128"/>
                <a:gd name="connsiteX2-2949" fmla="*/ 394393 w 1432618"/>
                <a:gd name="connsiteY2-2950" fmla="*/ 3038662 h 3550128"/>
                <a:gd name="connsiteX3-2951" fmla="*/ 746818 w 1432618"/>
                <a:gd name="connsiteY3-2952" fmla="*/ 2343337 h 3550128"/>
                <a:gd name="connsiteX4-2953" fmla="*/ 560128 w 1432618"/>
                <a:gd name="connsiteY4-2954" fmla="*/ 1884232 h 3550128"/>
                <a:gd name="connsiteX5-2955" fmla="*/ 58 w 1432618"/>
                <a:gd name="connsiteY5-2956" fmla="*/ 1832797 h 3550128"/>
                <a:gd name="connsiteX6-2957" fmla="*/ 394393 w 1432618"/>
                <a:gd name="connsiteY6-2958" fmla="*/ 1705162 h 3550128"/>
                <a:gd name="connsiteX7-2959" fmla="*/ 642043 w 1432618"/>
                <a:gd name="connsiteY7-2960" fmla="*/ 1838512 h 3550128"/>
                <a:gd name="connsiteX8-2961" fmla="*/ 689668 w 1432618"/>
                <a:gd name="connsiteY8-2962" fmla="*/ 1609912 h 3550128"/>
                <a:gd name="connsiteX9-2963" fmla="*/ 823018 w 1432618"/>
                <a:gd name="connsiteY9-2964" fmla="*/ 1295587 h 3550128"/>
                <a:gd name="connsiteX10-2965" fmla="*/ 765868 w 1432618"/>
                <a:gd name="connsiteY10-2966" fmla="*/ 771712 h 3550128"/>
                <a:gd name="connsiteX11-2967" fmla="*/ 537268 w 1432618"/>
                <a:gd name="connsiteY11-2968" fmla="*/ 628837 h 3550128"/>
                <a:gd name="connsiteX12-2969" fmla="*/ 689668 w 1432618"/>
                <a:gd name="connsiteY12-2970" fmla="*/ 628837 h 3550128"/>
                <a:gd name="connsiteX13-2971" fmla="*/ 765868 w 1432618"/>
                <a:gd name="connsiteY13-2972" fmla="*/ 714562 h 3550128"/>
                <a:gd name="connsiteX14-2973" fmla="*/ 870643 w 1432618"/>
                <a:gd name="connsiteY14-2974" fmla="*/ 187 h 3550128"/>
                <a:gd name="connsiteX15-2975" fmla="*/ 832543 w 1432618"/>
                <a:gd name="connsiteY15-2976" fmla="*/ 647887 h 3550128"/>
                <a:gd name="connsiteX16-2977" fmla="*/ 908743 w 1432618"/>
                <a:gd name="connsiteY16-2978" fmla="*/ 1038412 h 3550128"/>
                <a:gd name="connsiteX17-2979" fmla="*/ 937318 w 1432618"/>
                <a:gd name="connsiteY17-2980" fmla="*/ 1286062 h 3550128"/>
                <a:gd name="connsiteX18-2981" fmla="*/ 1108768 w 1432618"/>
                <a:gd name="connsiteY18-2982" fmla="*/ 1152712 h 3550128"/>
                <a:gd name="connsiteX19-2983" fmla="*/ 1375468 w 1432618"/>
                <a:gd name="connsiteY19-2984" fmla="*/ 1133662 h 3550128"/>
                <a:gd name="connsiteX20-2985" fmla="*/ 1108768 w 1432618"/>
                <a:gd name="connsiteY20-2986" fmla="*/ 1216212 h 3550128"/>
                <a:gd name="connsiteX21-2987" fmla="*/ 889693 w 1432618"/>
                <a:gd name="connsiteY21-2988" fmla="*/ 1489262 h 3550128"/>
                <a:gd name="connsiteX22-2989" fmla="*/ 835718 w 1432618"/>
                <a:gd name="connsiteY22-2990" fmla="*/ 1857562 h 3550128"/>
                <a:gd name="connsiteX23-2991" fmla="*/ 1003993 w 1432618"/>
                <a:gd name="connsiteY23-2992" fmla="*/ 2270312 h 3550128"/>
                <a:gd name="connsiteX24-2993" fmla="*/ 896043 w 1432618"/>
                <a:gd name="connsiteY24-2994" fmla="*/ 2540187 h 3550128"/>
                <a:gd name="connsiteX25-2995" fmla="*/ 1213543 w 1432618"/>
                <a:gd name="connsiteY25-2996" fmla="*/ 2495737 h 3550128"/>
                <a:gd name="connsiteX26-2997" fmla="*/ 1432618 w 1432618"/>
                <a:gd name="connsiteY26-2998" fmla="*/ 2588606 h 3550128"/>
                <a:gd name="connsiteX27-2999" fmla="*/ 1188143 w 1432618"/>
                <a:gd name="connsiteY27-3000" fmla="*/ 2552887 h 3550128"/>
                <a:gd name="connsiteX28-3001" fmla="*/ 832543 w 1432618"/>
                <a:gd name="connsiteY28-3002" fmla="*/ 2695762 h 3550128"/>
                <a:gd name="connsiteX29-3003" fmla="*/ 689668 w 1432618"/>
                <a:gd name="connsiteY29-3004" fmla="*/ 3048187 h 3550128"/>
                <a:gd name="connsiteX30-3005" fmla="*/ 918268 w 1432618"/>
                <a:gd name="connsiteY30-3006" fmla="*/ 3381562 h 3550128"/>
                <a:gd name="connsiteX31-3007" fmla="*/ 1016693 w 1432618"/>
                <a:gd name="connsiteY31-3008" fmla="*/ 3543487 h 3550128"/>
                <a:gd name="connsiteX0-3009" fmla="*/ 1016693 w 1432618"/>
                <a:gd name="connsiteY0-3010" fmla="*/ 3543487 h 3550128"/>
                <a:gd name="connsiteX1-3011" fmla="*/ 591243 w 1432618"/>
                <a:gd name="connsiteY1-3012" fmla="*/ 3549837 h 3550128"/>
                <a:gd name="connsiteX2-3013" fmla="*/ 394393 w 1432618"/>
                <a:gd name="connsiteY2-3014" fmla="*/ 3038662 h 3550128"/>
                <a:gd name="connsiteX3-3015" fmla="*/ 746818 w 1432618"/>
                <a:gd name="connsiteY3-3016" fmla="*/ 2343337 h 3550128"/>
                <a:gd name="connsiteX4-3017" fmla="*/ 560128 w 1432618"/>
                <a:gd name="connsiteY4-3018" fmla="*/ 1884232 h 3550128"/>
                <a:gd name="connsiteX5-3019" fmla="*/ 58 w 1432618"/>
                <a:gd name="connsiteY5-3020" fmla="*/ 1832797 h 3550128"/>
                <a:gd name="connsiteX6-3021" fmla="*/ 394393 w 1432618"/>
                <a:gd name="connsiteY6-3022" fmla="*/ 1705162 h 3550128"/>
                <a:gd name="connsiteX7-3023" fmla="*/ 642043 w 1432618"/>
                <a:gd name="connsiteY7-3024" fmla="*/ 1838512 h 3550128"/>
                <a:gd name="connsiteX8-3025" fmla="*/ 689668 w 1432618"/>
                <a:gd name="connsiteY8-3026" fmla="*/ 1609912 h 3550128"/>
                <a:gd name="connsiteX9-3027" fmla="*/ 823018 w 1432618"/>
                <a:gd name="connsiteY9-3028" fmla="*/ 1295587 h 3550128"/>
                <a:gd name="connsiteX10-3029" fmla="*/ 765868 w 1432618"/>
                <a:gd name="connsiteY10-3030" fmla="*/ 771712 h 3550128"/>
                <a:gd name="connsiteX11-3031" fmla="*/ 537268 w 1432618"/>
                <a:gd name="connsiteY11-3032" fmla="*/ 628837 h 3550128"/>
                <a:gd name="connsiteX12-3033" fmla="*/ 689668 w 1432618"/>
                <a:gd name="connsiteY12-3034" fmla="*/ 628837 h 3550128"/>
                <a:gd name="connsiteX13-3035" fmla="*/ 765868 w 1432618"/>
                <a:gd name="connsiteY13-3036" fmla="*/ 714562 h 3550128"/>
                <a:gd name="connsiteX14-3037" fmla="*/ 870643 w 1432618"/>
                <a:gd name="connsiteY14-3038" fmla="*/ 187 h 3550128"/>
                <a:gd name="connsiteX15-3039" fmla="*/ 832543 w 1432618"/>
                <a:gd name="connsiteY15-3040" fmla="*/ 647887 h 3550128"/>
                <a:gd name="connsiteX16-3041" fmla="*/ 908743 w 1432618"/>
                <a:gd name="connsiteY16-3042" fmla="*/ 1038412 h 3550128"/>
                <a:gd name="connsiteX17-3043" fmla="*/ 937318 w 1432618"/>
                <a:gd name="connsiteY17-3044" fmla="*/ 1286062 h 3550128"/>
                <a:gd name="connsiteX18-3045" fmla="*/ 1108768 w 1432618"/>
                <a:gd name="connsiteY18-3046" fmla="*/ 1152712 h 3550128"/>
                <a:gd name="connsiteX19-3047" fmla="*/ 1375468 w 1432618"/>
                <a:gd name="connsiteY19-3048" fmla="*/ 1133662 h 3550128"/>
                <a:gd name="connsiteX20-3049" fmla="*/ 1108768 w 1432618"/>
                <a:gd name="connsiteY20-3050" fmla="*/ 1216212 h 3550128"/>
                <a:gd name="connsiteX21-3051" fmla="*/ 889693 w 1432618"/>
                <a:gd name="connsiteY21-3052" fmla="*/ 1489262 h 3550128"/>
                <a:gd name="connsiteX22-3053" fmla="*/ 835718 w 1432618"/>
                <a:gd name="connsiteY22-3054" fmla="*/ 1857562 h 3550128"/>
                <a:gd name="connsiteX23-3055" fmla="*/ 1003993 w 1432618"/>
                <a:gd name="connsiteY23-3056" fmla="*/ 2270312 h 3550128"/>
                <a:gd name="connsiteX24-3057" fmla="*/ 896043 w 1432618"/>
                <a:gd name="connsiteY24-3058" fmla="*/ 2540187 h 3550128"/>
                <a:gd name="connsiteX25-3059" fmla="*/ 1213543 w 1432618"/>
                <a:gd name="connsiteY25-3060" fmla="*/ 2495737 h 3550128"/>
                <a:gd name="connsiteX26-3061" fmla="*/ 1432618 w 1432618"/>
                <a:gd name="connsiteY26-3062" fmla="*/ 2588606 h 3550128"/>
                <a:gd name="connsiteX27-3063" fmla="*/ 1188143 w 1432618"/>
                <a:gd name="connsiteY27-3064" fmla="*/ 2552887 h 3550128"/>
                <a:gd name="connsiteX28-3065" fmla="*/ 832543 w 1432618"/>
                <a:gd name="connsiteY28-3066" fmla="*/ 2695762 h 3550128"/>
                <a:gd name="connsiteX29-3067" fmla="*/ 689668 w 1432618"/>
                <a:gd name="connsiteY29-3068" fmla="*/ 3048187 h 3550128"/>
                <a:gd name="connsiteX30-3069" fmla="*/ 918268 w 1432618"/>
                <a:gd name="connsiteY30-3070" fmla="*/ 3381562 h 3550128"/>
                <a:gd name="connsiteX31-3071" fmla="*/ 1016693 w 1432618"/>
                <a:gd name="connsiteY31-3072" fmla="*/ 3543487 h 3550128"/>
                <a:gd name="connsiteX0-3073" fmla="*/ 1016693 w 1432618"/>
                <a:gd name="connsiteY0-3074" fmla="*/ 3543487 h 3550128"/>
                <a:gd name="connsiteX1-3075" fmla="*/ 591243 w 1432618"/>
                <a:gd name="connsiteY1-3076" fmla="*/ 3549837 h 3550128"/>
                <a:gd name="connsiteX2-3077" fmla="*/ 394393 w 1432618"/>
                <a:gd name="connsiteY2-3078" fmla="*/ 3038662 h 3550128"/>
                <a:gd name="connsiteX3-3079" fmla="*/ 746818 w 1432618"/>
                <a:gd name="connsiteY3-3080" fmla="*/ 2343337 h 3550128"/>
                <a:gd name="connsiteX4-3081" fmla="*/ 560128 w 1432618"/>
                <a:gd name="connsiteY4-3082" fmla="*/ 1884232 h 3550128"/>
                <a:gd name="connsiteX5-3083" fmla="*/ 58 w 1432618"/>
                <a:gd name="connsiteY5-3084" fmla="*/ 1832797 h 3550128"/>
                <a:gd name="connsiteX6-3085" fmla="*/ 394393 w 1432618"/>
                <a:gd name="connsiteY6-3086" fmla="*/ 1705162 h 3550128"/>
                <a:gd name="connsiteX7-3087" fmla="*/ 642043 w 1432618"/>
                <a:gd name="connsiteY7-3088" fmla="*/ 1838512 h 3550128"/>
                <a:gd name="connsiteX8-3089" fmla="*/ 689668 w 1432618"/>
                <a:gd name="connsiteY8-3090" fmla="*/ 1609912 h 3550128"/>
                <a:gd name="connsiteX9-3091" fmla="*/ 823018 w 1432618"/>
                <a:gd name="connsiteY9-3092" fmla="*/ 1295587 h 3550128"/>
                <a:gd name="connsiteX10-3093" fmla="*/ 765868 w 1432618"/>
                <a:gd name="connsiteY10-3094" fmla="*/ 771712 h 3550128"/>
                <a:gd name="connsiteX11-3095" fmla="*/ 537268 w 1432618"/>
                <a:gd name="connsiteY11-3096" fmla="*/ 628837 h 3550128"/>
                <a:gd name="connsiteX12-3097" fmla="*/ 689668 w 1432618"/>
                <a:gd name="connsiteY12-3098" fmla="*/ 628837 h 3550128"/>
                <a:gd name="connsiteX13-3099" fmla="*/ 765868 w 1432618"/>
                <a:gd name="connsiteY13-3100" fmla="*/ 714562 h 3550128"/>
                <a:gd name="connsiteX14-3101" fmla="*/ 870643 w 1432618"/>
                <a:gd name="connsiteY14-3102" fmla="*/ 187 h 3550128"/>
                <a:gd name="connsiteX15-3103" fmla="*/ 832543 w 1432618"/>
                <a:gd name="connsiteY15-3104" fmla="*/ 647887 h 3550128"/>
                <a:gd name="connsiteX16-3105" fmla="*/ 908743 w 1432618"/>
                <a:gd name="connsiteY16-3106" fmla="*/ 1038412 h 3550128"/>
                <a:gd name="connsiteX17-3107" fmla="*/ 937318 w 1432618"/>
                <a:gd name="connsiteY17-3108" fmla="*/ 1286062 h 3550128"/>
                <a:gd name="connsiteX18-3109" fmla="*/ 1108768 w 1432618"/>
                <a:gd name="connsiteY18-3110" fmla="*/ 1152712 h 3550128"/>
                <a:gd name="connsiteX19-3111" fmla="*/ 1375468 w 1432618"/>
                <a:gd name="connsiteY19-3112" fmla="*/ 1133662 h 3550128"/>
                <a:gd name="connsiteX20-3113" fmla="*/ 1108768 w 1432618"/>
                <a:gd name="connsiteY20-3114" fmla="*/ 1216212 h 3550128"/>
                <a:gd name="connsiteX21-3115" fmla="*/ 889693 w 1432618"/>
                <a:gd name="connsiteY21-3116" fmla="*/ 1489262 h 3550128"/>
                <a:gd name="connsiteX22-3117" fmla="*/ 835718 w 1432618"/>
                <a:gd name="connsiteY22-3118" fmla="*/ 1857562 h 3550128"/>
                <a:gd name="connsiteX23-3119" fmla="*/ 1003993 w 1432618"/>
                <a:gd name="connsiteY23-3120" fmla="*/ 2270312 h 3550128"/>
                <a:gd name="connsiteX24-3121" fmla="*/ 896043 w 1432618"/>
                <a:gd name="connsiteY24-3122" fmla="*/ 2540187 h 3550128"/>
                <a:gd name="connsiteX25-3123" fmla="*/ 1213543 w 1432618"/>
                <a:gd name="connsiteY25-3124" fmla="*/ 2495737 h 3550128"/>
                <a:gd name="connsiteX26-3125" fmla="*/ 1432618 w 1432618"/>
                <a:gd name="connsiteY26-3126" fmla="*/ 2588606 h 3550128"/>
                <a:gd name="connsiteX27-3127" fmla="*/ 1188143 w 1432618"/>
                <a:gd name="connsiteY27-3128" fmla="*/ 2552887 h 3550128"/>
                <a:gd name="connsiteX28-3129" fmla="*/ 832543 w 1432618"/>
                <a:gd name="connsiteY28-3130" fmla="*/ 2695762 h 3550128"/>
                <a:gd name="connsiteX29-3131" fmla="*/ 689668 w 1432618"/>
                <a:gd name="connsiteY29-3132" fmla="*/ 3048187 h 3550128"/>
                <a:gd name="connsiteX30-3133" fmla="*/ 918268 w 1432618"/>
                <a:gd name="connsiteY30-3134" fmla="*/ 3381562 h 3550128"/>
                <a:gd name="connsiteX31-3135" fmla="*/ 1016693 w 1432618"/>
                <a:gd name="connsiteY31-3136" fmla="*/ 3543487 h 3550128"/>
                <a:gd name="connsiteX0-3137" fmla="*/ 1016693 w 1432618"/>
                <a:gd name="connsiteY0-3138" fmla="*/ 3543487 h 3550128"/>
                <a:gd name="connsiteX1-3139" fmla="*/ 591243 w 1432618"/>
                <a:gd name="connsiteY1-3140" fmla="*/ 3549837 h 3550128"/>
                <a:gd name="connsiteX2-3141" fmla="*/ 394393 w 1432618"/>
                <a:gd name="connsiteY2-3142" fmla="*/ 3038662 h 3550128"/>
                <a:gd name="connsiteX3-3143" fmla="*/ 746818 w 1432618"/>
                <a:gd name="connsiteY3-3144" fmla="*/ 2343337 h 3550128"/>
                <a:gd name="connsiteX4-3145" fmla="*/ 560128 w 1432618"/>
                <a:gd name="connsiteY4-3146" fmla="*/ 1884232 h 3550128"/>
                <a:gd name="connsiteX5-3147" fmla="*/ 58 w 1432618"/>
                <a:gd name="connsiteY5-3148" fmla="*/ 1832797 h 3550128"/>
                <a:gd name="connsiteX6-3149" fmla="*/ 394393 w 1432618"/>
                <a:gd name="connsiteY6-3150" fmla="*/ 1705162 h 3550128"/>
                <a:gd name="connsiteX7-3151" fmla="*/ 642043 w 1432618"/>
                <a:gd name="connsiteY7-3152" fmla="*/ 1838512 h 3550128"/>
                <a:gd name="connsiteX8-3153" fmla="*/ 689668 w 1432618"/>
                <a:gd name="connsiteY8-3154" fmla="*/ 1609912 h 3550128"/>
                <a:gd name="connsiteX9-3155" fmla="*/ 823018 w 1432618"/>
                <a:gd name="connsiteY9-3156" fmla="*/ 1295587 h 3550128"/>
                <a:gd name="connsiteX10-3157" fmla="*/ 765868 w 1432618"/>
                <a:gd name="connsiteY10-3158" fmla="*/ 771712 h 3550128"/>
                <a:gd name="connsiteX11-3159" fmla="*/ 537268 w 1432618"/>
                <a:gd name="connsiteY11-3160" fmla="*/ 628837 h 3550128"/>
                <a:gd name="connsiteX12-3161" fmla="*/ 689668 w 1432618"/>
                <a:gd name="connsiteY12-3162" fmla="*/ 628837 h 3550128"/>
                <a:gd name="connsiteX13-3163" fmla="*/ 765868 w 1432618"/>
                <a:gd name="connsiteY13-3164" fmla="*/ 714562 h 3550128"/>
                <a:gd name="connsiteX14-3165" fmla="*/ 870643 w 1432618"/>
                <a:gd name="connsiteY14-3166" fmla="*/ 187 h 3550128"/>
                <a:gd name="connsiteX15-3167" fmla="*/ 832543 w 1432618"/>
                <a:gd name="connsiteY15-3168" fmla="*/ 647887 h 3550128"/>
                <a:gd name="connsiteX16-3169" fmla="*/ 908743 w 1432618"/>
                <a:gd name="connsiteY16-3170" fmla="*/ 1038412 h 3550128"/>
                <a:gd name="connsiteX17-3171" fmla="*/ 937318 w 1432618"/>
                <a:gd name="connsiteY17-3172" fmla="*/ 1286062 h 3550128"/>
                <a:gd name="connsiteX18-3173" fmla="*/ 1108768 w 1432618"/>
                <a:gd name="connsiteY18-3174" fmla="*/ 1152712 h 3550128"/>
                <a:gd name="connsiteX19-3175" fmla="*/ 1375468 w 1432618"/>
                <a:gd name="connsiteY19-3176" fmla="*/ 1133662 h 3550128"/>
                <a:gd name="connsiteX20-3177" fmla="*/ 1108768 w 1432618"/>
                <a:gd name="connsiteY20-3178" fmla="*/ 1216212 h 3550128"/>
                <a:gd name="connsiteX21-3179" fmla="*/ 889693 w 1432618"/>
                <a:gd name="connsiteY21-3180" fmla="*/ 1489262 h 3550128"/>
                <a:gd name="connsiteX22-3181" fmla="*/ 835718 w 1432618"/>
                <a:gd name="connsiteY22-3182" fmla="*/ 1857562 h 3550128"/>
                <a:gd name="connsiteX23-3183" fmla="*/ 1003993 w 1432618"/>
                <a:gd name="connsiteY23-3184" fmla="*/ 2270312 h 3550128"/>
                <a:gd name="connsiteX24-3185" fmla="*/ 896043 w 1432618"/>
                <a:gd name="connsiteY24-3186" fmla="*/ 2540187 h 3550128"/>
                <a:gd name="connsiteX25-3187" fmla="*/ 1213543 w 1432618"/>
                <a:gd name="connsiteY25-3188" fmla="*/ 2495737 h 3550128"/>
                <a:gd name="connsiteX26-3189" fmla="*/ 1432618 w 1432618"/>
                <a:gd name="connsiteY26-3190" fmla="*/ 2588606 h 3550128"/>
                <a:gd name="connsiteX27-3191" fmla="*/ 1188143 w 1432618"/>
                <a:gd name="connsiteY27-3192" fmla="*/ 2552887 h 3550128"/>
                <a:gd name="connsiteX28-3193" fmla="*/ 832543 w 1432618"/>
                <a:gd name="connsiteY28-3194" fmla="*/ 2695762 h 3550128"/>
                <a:gd name="connsiteX29-3195" fmla="*/ 689668 w 1432618"/>
                <a:gd name="connsiteY29-3196" fmla="*/ 3048187 h 3550128"/>
                <a:gd name="connsiteX30-3197" fmla="*/ 918268 w 1432618"/>
                <a:gd name="connsiteY30-3198" fmla="*/ 3381562 h 3550128"/>
                <a:gd name="connsiteX31-3199" fmla="*/ 1016693 w 1432618"/>
                <a:gd name="connsiteY31-3200" fmla="*/ 3543487 h 3550128"/>
                <a:gd name="connsiteX0-3201" fmla="*/ 1016693 w 1432618"/>
                <a:gd name="connsiteY0-3202" fmla="*/ 3543487 h 3550128"/>
                <a:gd name="connsiteX1-3203" fmla="*/ 591243 w 1432618"/>
                <a:gd name="connsiteY1-3204" fmla="*/ 3549837 h 3550128"/>
                <a:gd name="connsiteX2-3205" fmla="*/ 394393 w 1432618"/>
                <a:gd name="connsiteY2-3206" fmla="*/ 3038662 h 3550128"/>
                <a:gd name="connsiteX3-3207" fmla="*/ 746818 w 1432618"/>
                <a:gd name="connsiteY3-3208" fmla="*/ 2343337 h 3550128"/>
                <a:gd name="connsiteX4-3209" fmla="*/ 560128 w 1432618"/>
                <a:gd name="connsiteY4-3210" fmla="*/ 1884232 h 3550128"/>
                <a:gd name="connsiteX5-3211" fmla="*/ 58 w 1432618"/>
                <a:gd name="connsiteY5-3212" fmla="*/ 1832797 h 3550128"/>
                <a:gd name="connsiteX6-3213" fmla="*/ 394393 w 1432618"/>
                <a:gd name="connsiteY6-3214" fmla="*/ 1705162 h 3550128"/>
                <a:gd name="connsiteX7-3215" fmla="*/ 642043 w 1432618"/>
                <a:gd name="connsiteY7-3216" fmla="*/ 1838512 h 3550128"/>
                <a:gd name="connsiteX8-3217" fmla="*/ 689668 w 1432618"/>
                <a:gd name="connsiteY8-3218" fmla="*/ 1609912 h 3550128"/>
                <a:gd name="connsiteX9-3219" fmla="*/ 823018 w 1432618"/>
                <a:gd name="connsiteY9-3220" fmla="*/ 1295587 h 3550128"/>
                <a:gd name="connsiteX10-3221" fmla="*/ 765868 w 1432618"/>
                <a:gd name="connsiteY10-3222" fmla="*/ 771712 h 3550128"/>
                <a:gd name="connsiteX11-3223" fmla="*/ 537268 w 1432618"/>
                <a:gd name="connsiteY11-3224" fmla="*/ 628837 h 3550128"/>
                <a:gd name="connsiteX12-3225" fmla="*/ 689668 w 1432618"/>
                <a:gd name="connsiteY12-3226" fmla="*/ 628837 h 3550128"/>
                <a:gd name="connsiteX13-3227" fmla="*/ 765868 w 1432618"/>
                <a:gd name="connsiteY13-3228" fmla="*/ 714562 h 3550128"/>
                <a:gd name="connsiteX14-3229" fmla="*/ 870643 w 1432618"/>
                <a:gd name="connsiteY14-3230" fmla="*/ 187 h 3550128"/>
                <a:gd name="connsiteX15-3231" fmla="*/ 832543 w 1432618"/>
                <a:gd name="connsiteY15-3232" fmla="*/ 647887 h 3550128"/>
                <a:gd name="connsiteX16-3233" fmla="*/ 908743 w 1432618"/>
                <a:gd name="connsiteY16-3234" fmla="*/ 1038412 h 3550128"/>
                <a:gd name="connsiteX17-3235" fmla="*/ 937318 w 1432618"/>
                <a:gd name="connsiteY17-3236" fmla="*/ 1286062 h 3550128"/>
                <a:gd name="connsiteX18-3237" fmla="*/ 1108768 w 1432618"/>
                <a:gd name="connsiteY18-3238" fmla="*/ 1152712 h 3550128"/>
                <a:gd name="connsiteX19-3239" fmla="*/ 1375468 w 1432618"/>
                <a:gd name="connsiteY19-3240" fmla="*/ 1133662 h 3550128"/>
                <a:gd name="connsiteX20-3241" fmla="*/ 1108768 w 1432618"/>
                <a:gd name="connsiteY20-3242" fmla="*/ 1216212 h 3550128"/>
                <a:gd name="connsiteX21-3243" fmla="*/ 889693 w 1432618"/>
                <a:gd name="connsiteY21-3244" fmla="*/ 1489262 h 3550128"/>
                <a:gd name="connsiteX22-3245" fmla="*/ 835718 w 1432618"/>
                <a:gd name="connsiteY22-3246" fmla="*/ 1857562 h 3550128"/>
                <a:gd name="connsiteX23-3247" fmla="*/ 1003993 w 1432618"/>
                <a:gd name="connsiteY23-3248" fmla="*/ 2270312 h 3550128"/>
                <a:gd name="connsiteX24-3249" fmla="*/ 896043 w 1432618"/>
                <a:gd name="connsiteY24-3250" fmla="*/ 2540187 h 3550128"/>
                <a:gd name="connsiteX25-3251" fmla="*/ 1213543 w 1432618"/>
                <a:gd name="connsiteY25-3252" fmla="*/ 2495737 h 3550128"/>
                <a:gd name="connsiteX26-3253" fmla="*/ 1432618 w 1432618"/>
                <a:gd name="connsiteY26-3254" fmla="*/ 2588606 h 3550128"/>
                <a:gd name="connsiteX27-3255" fmla="*/ 1188143 w 1432618"/>
                <a:gd name="connsiteY27-3256" fmla="*/ 2552887 h 3550128"/>
                <a:gd name="connsiteX28-3257" fmla="*/ 832543 w 1432618"/>
                <a:gd name="connsiteY28-3258" fmla="*/ 2695762 h 3550128"/>
                <a:gd name="connsiteX29-3259" fmla="*/ 689668 w 1432618"/>
                <a:gd name="connsiteY29-3260" fmla="*/ 3048187 h 3550128"/>
                <a:gd name="connsiteX30-3261" fmla="*/ 918268 w 1432618"/>
                <a:gd name="connsiteY30-3262" fmla="*/ 3381562 h 3550128"/>
                <a:gd name="connsiteX31-3263" fmla="*/ 1016693 w 1432618"/>
                <a:gd name="connsiteY31-3264" fmla="*/ 3543487 h 3550128"/>
                <a:gd name="connsiteX0-3265" fmla="*/ 1016693 w 1432618"/>
                <a:gd name="connsiteY0-3266" fmla="*/ 3543487 h 3550128"/>
                <a:gd name="connsiteX1-3267" fmla="*/ 591243 w 1432618"/>
                <a:gd name="connsiteY1-3268" fmla="*/ 3549837 h 3550128"/>
                <a:gd name="connsiteX2-3269" fmla="*/ 394393 w 1432618"/>
                <a:gd name="connsiteY2-3270" fmla="*/ 3038662 h 3550128"/>
                <a:gd name="connsiteX3-3271" fmla="*/ 746818 w 1432618"/>
                <a:gd name="connsiteY3-3272" fmla="*/ 2343337 h 3550128"/>
                <a:gd name="connsiteX4-3273" fmla="*/ 560128 w 1432618"/>
                <a:gd name="connsiteY4-3274" fmla="*/ 1884232 h 3550128"/>
                <a:gd name="connsiteX5-3275" fmla="*/ 58 w 1432618"/>
                <a:gd name="connsiteY5-3276" fmla="*/ 1832797 h 3550128"/>
                <a:gd name="connsiteX6-3277" fmla="*/ 394393 w 1432618"/>
                <a:gd name="connsiteY6-3278" fmla="*/ 1705162 h 3550128"/>
                <a:gd name="connsiteX7-3279" fmla="*/ 642043 w 1432618"/>
                <a:gd name="connsiteY7-3280" fmla="*/ 1838512 h 3550128"/>
                <a:gd name="connsiteX8-3281" fmla="*/ 689668 w 1432618"/>
                <a:gd name="connsiteY8-3282" fmla="*/ 1609912 h 3550128"/>
                <a:gd name="connsiteX9-3283" fmla="*/ 823018 w 1432618"/>
                <a:gd name="connsiteY9-3284" fmla="*/ 1295587 h 3550128"/>
                <a:gd name="connsiteX10-3285" fmla="*/ 765868 w 1432618"/>
                <a:gd name="connsiteY10-3286" fmla="*/ 771712 h 3550128"/>
                <a:gd name="connsiteX11-3287" fmla="*/ 537268 w 1432618"/>
                <a:gd name="connsiteY11-3288" fmla="*/ 628837 h 3550128"/>
                <a:gd name="connsiteX12-3289" fmla="*/ 689668 w 1432618"/>
                <a:gd name="connsiteY12-3290" fmla="*/ 628837 h 3550128"/>
                <a:gd name="connsiteX13-3291" fmla="*/ 765868 w 1432618"/>
                <a:gd name="connsiteY13-3292" fmla="*/ 714562 h 3550128"/>
                <a:gd name="connsiteX14-3293" fmla="*/ 870643 w 1432618"/>
                <a:gd name="connsiteY14-3294" fmla="*/ 187 h 3550128"/>
                <a:gd name="connsiteX15-3295" fmla="*/ 832543 w 1432618"/>
                <a:gd name="connsiteY15-3296" fmla="*/ 647887 h 3550128"/>
                <a:gd name="connsiteX16-3297" fmla="*/ 908743 w 1432618"/>
                <a:gd name="connsiteY16-3298" fmla="*/ 1038412 h 3550128"/>
                <a:gd name="connsiteX17-3299" fmla="*/ 937318 w 1432618"/>
                <a:gd name="connsiteY17-3300" fmla="*/ 1286062 h 3550128"/>
                <a:gd name="connsiteX18-3301" fmla="*/ 1099243 w 1432618"/>
                <a:gd name="connsiteY18-3302" fmla="*/ 1162237 h 3550128"/>
                <a:gd name="connsiteX19-3303" fmla="*/ 1375468 w 1432618"/>
                <a:gd name="connsiteY19-3304" fmla="*/ 1133662 h 3550128"/>
                <a:gd name="connsiteX20-3305" fmla="*/ 1108768 w 1432618"/>
                <a:gd name="connsiteY20-3306" fmla="*/ 1216212 h 3550128"/>
                <a:gd name="connsiteX21-3307" fmla="*/ 889693 w 1432618"/>
                <a:gd name="connsiteY21-3308" fmla="*/ 1489262 h 3550128"/>
                <a:gd name="connsiteX22-3309" fmla="*/ 835718 w 1432618"/>
                <a:gd name="connsiteY22-3310" fmla="*/ 1857562 h 3550128"/>
                <a:gd name="connsiteX23-3311" fmla="*/ 1003993 w 1432618"/>
                <a:gd name="connsiteY23-3312" fmla="*/ 2270312 h 3550128"/>
                <a:gd name="connsiteX24-3313" fmla="*/ 896043 w 1432618"/>
                <a:gd name="connsiteY24-3314" fmla="*/ 2540187 h 3550128"/>
                <a:gd name="connsiteX25-3315" fmla="*/ 1213543 w 1432618"/>
                <a:gd name="connsiteY25-3316" fmla="*/ 2495737 h 3550128"/>
                <a:gd name="connsiteX26-3317" fmla="*/ 1432618 w 1432618"/>
                <a:gd name="connsiteY26-3318" fmla="*/ 2588606 h 3550128"/>
                <a:gd name="connsiteX27-3319" fmla="*/ 1188143 w 1432618"/>
                <a:gd name="connsiteY27-3320" fmla="*/ 2552887 h 3550128"/>
                <a:gd name="connsiteX28-3321" fmla="*/ 832543 w 1432618"/>
                <a:gd name="connsiteY28-3322" fmla="*/ 2695762 h 3550128"/>
                <a:gd name="connsiteX29-3323" fmla="*/ 689668 w 1432618"/>
                <a:gd name="connsiteY29-3324" fmla="*/ 3048187 h 3550128"/>
                <a:gd name="connsiteX30-3325" fmla="*/ 918268 w 1432618"/>
                <a:gd name="connsiteY30-3326" fmla="*/ 3381562 h 3550128"/>
                <a:gd name="connsiteX31-3327" fmla="*/ 1016693 w 1432618"/>
                <a:gd name="connsiteY31-3328" fmla="*/ 3543487 h 3550128"/>
                <a:gd name="connsiteX0-3329" fmla="*/ 1016693 w 1432618"/>
                <a:gd name="connsiteY0-3330" fmla="*/ 3543487 h 3550128"/>
                <a:gd name="connsiteX1-3331" fmla="*/ 591243 w 1432618"/>
                <a:gd name="connsiteY1-3332" fmla="*/ 3549837 h 3550128"/>
                <a:gd name="connsiteX2-3333" fmla="*/ 394393 w 1432618"/>
                <a:gd name="connsiteY2-3334" fmla="*/ 3038662 h 3550128"/>
                <a:gd name="connsiteX3-3335" fmla="*/ 746818 w 1432618"/>
                <a:gd name="connsiteY3-3336" fmla="*/ 2343337 h 3550128"/>
                <a:gd name="connsiteX4-3337" fmla="*/ 560128 w 1432618"/>
                <a:gd name="connsiteY4-3338" fmla="*/ 1884232 h 3550128"/>
                <a:gd name="connsiteX5-3339" fmla="*/ 58 w 1432618"/>
                <a:gd name="connsiteY5-3340" fmla="*/ 1832797 h 3550128"/>
                <a:gd name="connsiteX6-3341" fmla="*/ 394393 w 1432618"/>
                <a:gd name="connsiteY6-3342" fmla="*/ 1705162 h 3550128"/>
                <a:gd name="connsiteX7-3343" fmla="*/ 642043 w 1432618"/>
                <a:gd name="connsiteY7-3344" fmla="*/ 1838512 h 3550128"/>
                <a:gd name="connsiteX8-3345" fmla="*/ 689668 w 1432618"/>
                <a:gd name="connsiteY8-3346" fmla="*/ 1609912 h 3550128"/>
                <a:gd name="connsiteX9-3347" fmla="*/ 823018 w 1432618"/>
                <a:gd name="connsiteY9-3348" fmla="*/ 1295587 h 3550128"/>
                <a:gd name="connsiteX10-3349" fmla="*/ 765868 w 1432618"/>
                <a:gd name="connsiteY10-3350" fmla="*/ 771712 h 3550128"/>
                <a:gd name="connsiteX11-3351" fmla="*/ 537268 w 1432618"/>
                <a:gd name="connsiteY11-3352" fmla="*/ 628837 h 3550128"/>
                <a:gd name="connsiteX12-3353" fmla="*/ 689668 w 1432618"/>
                <a:gd name="connsiteY12-3354" fmla="*/ 628837 h 3550128"/>
                <a:gd name="connsiteX13-3355" fmla="*/ 765868 w 1432618"/>
                <a:gd name="connsiteY13-3356" fmla="*/ 714562 h 3550128"/>
                <a:gd name="connsiteX14-3357" fmla="*/ 870643 w 1432618"/>
                <a:gd name="connsiteY14-3358" fmla="*/ 187 h 3550128"/>
                <a:gd name="connsiteX15-3359" fmla="*/ 832543 w 1432618"/>
                <a:gd name="connsiteY15-3360" fmla="*/ 647887 h 3550128"/>
                <a:gd name="connsiteX16-3361" fmla="*/ 908743 w 1432618"/>
                <a:gd name="connsiteY16-3362" fmla="*/ 1038412 h 3550128"/>
                <a:gd name="connsiteX17-3363" fmla="*/ 937318 w 1432618"/>
                <a:gd name="connsiteY17-3364" fmla="*/ 1286062 h 3550128"/>
                <a:gd name="connsiteX18-3365" fmla="*/ 1086543 w 1432618"/>
                <a:gd name="connsiteY18-3366" fmla="*/ 1149537 h 3550128"/>
                <a:gd name="connsiteX19-3367" fmla="*/ 1375468 w 1432618"/>
                <a:gd name="connsiteY19-3368" fmla="*/ 1133662 h 3550128"/>
                <a:gd name="connsiteX20-3369" fmla="*/ 1108768 w 1432618"/>
                <a:gd name="connsiteY20-3370" fmla="*/ 1216212 h 3550128"/>
                <a:gd name="connsiteX21-3371" fmla="*/ 889693 w 1432618"/>
                <a:gd name="connsiteY21-3372" fmla="*/ 1489262 h 3550128"/>
                <a:gd name="connsiteX22-3373" fmla="*/ 835718 w 1432618"/>
                <a:gd name="connsiteY22-3374" fmla="*/ 1857562 h 3550128"/>
                <a:gd name="connsiteX23-3375" fmla="*/ 1003993 w 1432618"/>
                <a:gd name="connsiteY23-3376" fmla="*/ 2270312 h 3550128"/>
                <a:gd name="connsiteX24-3377" fmla="*/ 896043 w 1432618"/>
                <a:gd name="connsiteY24-3378" fmla="*/ 2540187 h 3550128"/>
                <a:gd name="connsiteX25-3379" fmla="*/ 1213543 w 1432618"/>
                <a:gd name="connsiteY25-3380" fmla="*/ 2495737 h 3550128"/>
                <a:gd name="connsiteX26-3381" fmla="*/ 1432618 w 1432618"/>
                <a:gd name="connsiteY26-3382" fmla="*/ 2588606 h 3550128"/>
                <a:gd name="connsiteX27-3383" fmla="*/ 1188143 w 1432618"/>
                <a:gd name="connsiteY27-3384" fmla="*/ 2552887 h 3550128"/>
                <a:gd name="connsiteX28-3385" fmla="*/ 832543 w 1432618"/>
                <a:gd name="connsiteY28-3386" fmla="*/ 2695762 h 3550128"/>
                <a:gd name="connsiteX29-3387" fmla="*/ 689668 w 1432618"/>
                <a:gd name="connsiteY29-3388" fmla="*/ 3048187 h 3550128"/>
                <a:gd name="connsiteX30-3389" fmla="*/ 918268 w 1432618"/>
                <a:gd name="connsiteY30-3390" fmla="*/ 3381562 h 3550128"/>
                <a:gd name="connsiteX31-3391" fmla="*/ 1016693 w 1432618"/>
                <a:gd name="connsiteY31-3392" fmla="*/ 3543487 h 3550128"/>
                <a:gd name="connsiteX0-3393" fmla="*/ 1016693 w 1432618"/>
                <a:gd name="connsiteY0-3394" fmla="*/ 3543487 h 3550128"/>
                <a:gd name="connsiteX1-3395" fmla="*/ 591243 w 1432618"/>
                <a:gd name="connsiteY1-3396" fmla="*/ 3549837 h 3550128"/>
                <a:gd name="connsiteX2-3397" fmla="*/ 394393 w 1432618"/>
                <a:gd name="connsiteY2-3398" fmla="*/ 3038662 h 3550128"/>
                <a:gd name="connsiteX3-3399" fmla="*/ 746818 w 1432618"/>
                <a:gd name="connsiteY3-3400" fmla="*/ 2343337 h 3550128"/>
                <a:gd name="connsiteX4-3401" fmla="*/ 560128 w 1432618"/>
                <a:gd name="connsiteY4-3402" fmla="*/ 1884232 h 3550128"/>
                <a:gd name="connsiteX5-3403" fmla="*/ 58 w 1432618"/>
                <a:gd name="connsiteY5-3404" fmla="*/ 1832797 h 3550128"/>
                <a:gd name="connsiteX6-3405" fmla="*/ 394393 w 1432618"/>
                <a:gd name="connsiteY6-3406" fmla="*/ 1705162 h 3550128"/>
                <a:gd name="connsiteX7-3407" fmla="*/ 642043 w 1432618"/>
                <a:gd name="connsiteY7-3408" fmla="*/ 1838512 h 3550128"/>
                <a:gd name="connsiteX8-3409" fmla="*/ 689668 w 1432618"/>
                <a:gd name="connsiteY8-3410" fmla="*/ 1609912 h 3550128"/>
                <a:gd name="connsiteX9-3411" fmla="*/ 823018 w 1432618"/>
                <a:gd name="connsiteY9-3412" fmla="*/ 1295587 h 3550128"/>
                <a:gd name="connsiteX10-3413" fmla="*/ 765868 w 1432618"/>
                <a:gd name="connsiteY10-3414" fmla="*/ 771712 h 3550128"/>
                <a:gd name="connsiteX11-3415" fmla="*/ 537268 w 1432618"/>
                <a:gd name="connsiteY11-3416" fmla="*/ 628837 h 3550128"/>
                <a:gd name="connsiteX12-3417" fmla="*/ 689668 w 1432618"/>
                <a:gd name="connsiteY12-3418" fmla="*/ 628837 h 3550128"/>
                <a:gd name="connsiteX13-3419" fmla="*/ 765868 w 1432618"/>
                <a:gd name="connsiteY13-3420" fmla="*/ 714562 h 3550128"/>
                <a:gd name="connsiteX14-3421" fmla="*/ 870643 w 1432618"/>
                <a:gd name="connsiteY14-3422" fmla="*/ 187 h 3550128"/>
                <a:gd name="connsiteX15-3423" fmla="*/ 832543 w 1432618"/>
                <a:gd name="connsiteY15-3424" fmla="*/ 647887 h 3550128"/>
                <a:gd name="connsiteX16-3425" fmla="*/ 908743 w 1432618"/>
                <a:gd name="connsiteY16-3426" fmla="*/ 1038412 h 3550128"/>
                <a:gd name="connsiteX17-3427" fmla="*/ 937318 w 1432618"/>
                <a:gd name="connsiteY17-3428" fmla="*/ 1247962 h 3550128"/>
                <a:gd name="connsiteX18-3429" fmla="*/ 1086543 w 1432618"/>
                <a:gd name="connsiteY18-3430" fmla="*/ 1149537 h 3550128"/>
                <a:gd name="connsiteX19-3431" fmla="*/ 1375468 w 1432618"/>
                <a:gd name="connsiteY19-3432" fmla="*/ 1133662 h 3550128"/>
                <a:gd name="connsiteX20-3433" fmla="*/ 1108768 w 1432618"/>
                <a:gd name="connsiteY20-3434" fmla="*/ 1216212 h 3550128"/>
                <a:gd name="connsiteX21-3435" fmla="*/ 889693 w 1432618"/>
                <a:gd name="connsiteY21-3436" fmla="*/ 1489262 h 3550128"/>
                <a:gd name="connsiteX22-3437" fmla="*/ 835718 w 1432618"/>
                <a:gd name="connsiteY22-3438" fmla="*/ 1857562 h 3550128"/>
                <a:gd name="connsiteX23-3439" fmla="*/ 1003993 w 1432618"/>
                <a:gd name="connsiteY23-3440" fmla="*/ 2270312 h 3550128"/>
                <a:gd name="connsiteX24-3441" fmla="*/ 896043 w 1432618"/>
                <a:gd name="connsiteY24-3442" fmla="*/ 2540187 h 3550128"/>
                <a:gd name="connsiteX25-3443" fmla="*/ 1213543 w 1432618"/>
                <a:gd name="connsiteY25-3444" fmla="*/ 2495737 h 3550128"/>
                <a:gd name="connsiteX26-3445" fmla="*/ 1432618 w 1432618"/>
                <a:gd name="connsiteY26-3446" fmla="*/ 2588606 h 3550128"/>
                <a:gd name="connsiteX27-3447" fmla="*/ 1188143 w 1432618"/>
                <a:gd name="connsiteY27-3448" fmla="*/ 2552887 h 3550128"/>
                <a:gd name="connsiteX28-3449" fmla="*/ 832543 w 1432618"/>
                <a:gd name="connsiteY28-3450" fmla="*/ 2695762 h 3550128"/>
                <a:gd name="connsiteX29-3451" fmla="*/ 689668 w 1432618"/>
                <a:gd name="connsiteY29-3452" fmla="*/ 3048187 h 3550128"/>
                <a:gd name="connsiteX30-3453" fmla="*/ 918268 w 1432618"/>
                <a:gd name="connsiteY30-3454" fmla="*/ 3381562 h 3550128"/>
                <a:gd name="connsiteX31-3455" fmla="*/ 1016693 w 1432618"/>
                <a:gd name="connsiteY31-3456" fmla="*/ 3543487 h 3550128"/>
                <a:gd name="connsiteX0-3457" fmla="*/ 1016693 w 1432618"/>
                <a:gd name="connsiteY0-3458" fmla="*/ 3543487 h 3550128"/>
                <a:gd name="connsiteX1-3459" fmla="*/ 591243 w 1432618"/>
                <a:gd name="connsiteY1-3460" fmla="*/ 3549837 h 3550128"/>
                <a:gd name="connsiteX2-3461" fmla="*/ 394393 w 1432618"/>
                <a:gd name="connsiteY2-3462" fmla="*/ 3038662 h 3550128"/>
                <a:gd name="connsiteX3-3463" fmla="*/ 746818 w 1432618"/>
                <a:gd name="connsiteY3-3464" fmla="*/ 2343337 h 3550128"/>
                <a:gd name="connsiteX4-3465" fmla="*/ 560128 w 1432618"/>
                <a:gd name="connsiteY4-3466" fmla="*/ 1884232 h 3550128"/>
                <a:gd name="connsiteX5-3467" fmla="*/ 58 w 1432618"/>
                <a:gd name="connsiteY5-3468" fmla="*/ 1832797 h 3550128"/>
                <a:gd name="connsiteX6-3469" fmla="*/ 394393 w 1432618"/>
                <a:gd name="connsiteY6-3470" fmla="*/ 1705162 h 3550128"/>
                <a:gd name="connsiteX7-3471" fmla="*/ 642043 w 1432618"/>
                <a:gd name="connsiteY7-3472" fmla="*/ 1838512 h 3550128"/>
                <a:gd name="connsiteX8-3473" fmla="*/ 689668 w 1432618"/>
                <a:gd name="connsiteY8-3474" fmla="*/ 1609912 h 3550128"/>
                <a:gd name="connsiteX9-3475" fmla="*/ 823018 w 1432618"/>
                <a:gd name="connsiteY9-3476" fmla="*/ 1295587 h 3550128"/>
                <a:gd name="connsiteX10-3477" fmla="*/ 765868 w 1432618"/>
                <a:gd name="connsiteY10-3478" fmla="*/ 771712 h 3550128"/>
                <a:gd name="connsiteX11-3479" fmla="*/ 537268 w 1432618"/>
                <a:gd name="connsiteY11-3480" fmla="*/ 628837 h 3550128"/>
                <a:gd name="connsiteX12-3481" fmla="*/ 689668 w 1432618"/>
                <a:gd name="connsiteY12-3482" fmla="*/ 628837 h 3550128"/>
                <a:gd name="connsiteX13-3483" fmla="*/ 765868 w 1432618"/>
                <a:gd name="connsiteY13-3484" fmla="*/ 714562 h 3550128"/>
                <a:gd name="connsiteX14-3485" fmla="*/ 870643 w 1432618"/>
                <a:gd name="connsiteY14-3486" fmla="*/ 187 h 3550128"/>
                <a:gd name="connsiteX15-3487" fmla="*/ 832543 w 1432618"/>
                <a:gd name="connsiteY15-3488" fmla="*/ 647887 h 3550128"/>
                <a:gd name="connsiteX16-3489" fmla="*/ 908743 w 1432618"/>
                <a:gd name="connsiteY16-3490" fmla="*/ 1038412 h 3550128"/>
                <a:gd name="connsiteX17-3491" fmla="*/ 930968 w 1432618"/>
                <a:gd name="connsiteY17-3492" fmla="*/ 1257487 h 3550128"/>
                <a:gd name="connsiteX18-3493" fmla="*/ 1086543 w 1432618"/>
                <a:gd name="connsiteY18-3494" fmla="*/ 1149537 h 3550128"/>
                <a:gd name="connsiteX19-3495" fmla="*/ 1375468 w 1432618"/>
                <a:gd name="connsiteY19-3496" fmla="*/ 1133662 h 3550128"/>
                <a:gd name="connsiteX20-3497" fmla="*/ 1108768 w 1432618"/>
                <a:gd name="connsiteY20-3498" fmla="*/ 1216212 h 3550128"/>
                <a:gd name="connsiteX21-3499" fmla="*/ 889693 w 1432618"/>
                <a:gd name="connsiteY21-3500" fmla="*/ 1489262 h 3550128"/>
                <a:gd name="connsiteX22-3501" fmla="*/ 835718 w 1432618"/>
                <a:gd name="connsiteY22-3502" fmla="*/ 1857562 h 3550128"/>
                <a:gd name="connsiteX23-3503" fmla="*/ 1003993 w 1432618"/>
                <a:gd name="connsiteY23-3504" fmla="*/ 2270312 h 3550128"/>
                <a:gd name="connsiteX24-3505" fmla="*/ 896043 w 1432618"/>
                <a:gd name="connsiteY24-3506" fmla="*/ 2540187 h 3550128"/>
                <a:gd name="connsiteX25-3507" fmla="*/ 1213543 w 1432618"/>
                <a:gd name="connsiteY25-3508" fmla="*/ 2495737 h 3550128"/>
                <a:gd name="connsiteX26-3509" fmla="*/ 1432618 w 1432618"/>
                <a:gd name="connsiteY26-3510" fmla="*/ 2588606 h 3550128"/>
                <a:gd name="connsiteX27-3511" fmla="*/ 1188143 w 1432618"/>
                <a:gd name="connsiteY27-3512" fmla="*/ 2552887 h 3550128"/>
                <a:gd name="connsiteX28-3513" fmla="*/ 832543 w 1432618"/>
                <a:gd name="connsiteY28-3514" fmla="*/ 2695762 h 3550128"/>
                <a:gd name="connsiteX29-3515" fmla="*/ 689668 w 1432618"/>
                <a:gd name="connsiteY29-3516" fmla="*/ 3048187 h 3550128"/>
                <a:gd name="connsiteX30-3517" fmla="*/ 918268 w 1432618"/>
                <a:gd name="connsiteY30-3518" fmla="*/ 3381562 h 3550128"/>
                <a:gd name="connsiteX31-3519" fmla="*/ 1016693 w 1432618"/>
                <a:gd name="connsiteY31-3520" fmla="*/ 3543487 h 3550128"/>
                <a:gd name="connsiteX0-3521" fmla="*/ 1016693 w 1432618"/>
                <a:gd name="connsiteY0-3522" fmla="*/ 3543487 h 3550128"/>
                <a:gd name="connsiteX1-3523" fmla="*/ 591243 w 1432618"/>
                <a:gd name="connsiteY1-3524" fmla="*/ 3549837 h 3550128"/>
                <a:gd name="connsiteX2-3525" fmla="*/ 394393 w 1432618"/>
                <a:gd name="connsiteY2-3526" fmla="*/ 3038662 h 3550128"/>
                <a:gd name="connsiteX3-3527" fmla="*/ 746818 w 1432618"/>
                <a:gd name="connsiteY3-3528" fmla="*/ 2343337 h 3550128"/>
                <a:gd name="connsiteX4-3529" fmla="*/ 560128 w 1432618"/>
                <a:gd name="connsiteY4-3530" fmla="*/ 1884232 h 3550128"/>
                <a:gd name="connsiteX5-3531" fmla="*/ 58 w 1432618"/>
                <a:gd name="connsiteY5-3532" fmla="*/ 1832797 h 3550128"/>
                <a:gd name="connsiteX6-3533" fmla="*/ 394393 w 1432618"/>
                <a:gd name="connsiteY6-3534" fmla="*/ 1705162 h 3550128"/>
                <a:gd name="connsiteX7-3535" fmla="*/ 642043 w 1432618"/>
                <a:gd name="connsiteY7-3536" fmla="*/ 1838512 h 3550128"/>
                <a:gd name="connsiteX8-3537" fmla="*/ 689668 w 1432618"/>
                <a:gd name="connsiteY8-3538" fmla="*/ 1609912 h 3550128"/>
                <a:gd name="connsiteX9-3539" fmla="*/ 823018 w 1432618"/>
                <a:gd name="connsiteY9-3540" fmla="*/ 1295587 h 3550128"/>
                <a:gd name="connsiteX10-3541" fmla="*/ 765868 w 1432618"/>
                <a:gd name="connsiteY10-3542" fmla="*/ 771712 h 3550128"/>
                <a:gd name="connsiteX11-3543" fmla="*/ 537268 w 1432618"/>
                <a:gd name="connsiteY11-3544" fmla="*/ 628837 h 3550128"/>
                <a:gd name="connsiteX12-3545" fmla="*/ 689668 w 1432618"/>
                <a:gd name="connsiteY12-3546" fmla="*/ 628837 h 3550128"/>
                <a:gd name="connsiteX13-3547" fmla="*/ 765868 w 1432618"/>
                <a:gd name="connsiteY13-3548" fmla="*/ 714562 h 3550128"/>
                <a:gd name="connsiteX14-3549" fmla="*/ 870643 w 1432618"/>
                <a:gd name="connsiteY14-3550" fmla="*/ 187 h 3550128"/>
                <a:gd name="connsiteX15-3551" fmla="*/ 832543 w 1432618"/>
                <a:gd name="connsiteY15-3552" fmla="*/ 647887 h 3550128"/>
                <a:gd name="connsiteX16-3553" fmla="*/ 908743 w 1432618"/>
                <a:gd name="connsiteY16-3554" fmla="*/ 1038412 h 3550128"/>
                <a:gd name="connsiteX17-3555" fmla="*/ 930968 w 1432618"/>
                <a:gd name="connsiteY17-3556" fmla="*/ 1257487 h 3550128"/>
                <a:gd name="connsiteX18-3557" fmla="*/ 1086543 w 1432618"/>
                <a:gd name="connsiteY18-3558" fmla="*/ 1149537 h 3550128"/>
                <a:gd name="connsiteX19-3559" fmla="*/ 1375468 w 1432618"/>
                <a:gd name="connsiteY19-3560" fmla="*/ 1133662 h 3550128"/>
                <a:gd name="connsiteX20-3561" fmla="*/ 1108768 w 1432618"/>
                <a:gd name="connsiteY20-3562" fmla="*/ 1216212 h 3550128"/>
                <a:gd name="connsiteX21-3563" fmla="*/ 889693 w 1432618"/>
                <a:gd name="connsiteY21-3564" fmla="*/ 1489262 h 3550128"/>
                <a:gd name="connsiteX22-3565" fmla="*/ 835718 w 1432618"/>
                <a:gd name="connsiteY22-3566" fmla="*/ 1857562 h 3550128"/>
                <a:gd name="connsiteX23-3567" fmla="*/ 1003993 w 1432618"/>
                <a:gd name="connsiteY23-3568" fmla="*/ 2270312 h 3550128"/>
                <a:gd name="connsiteX24-3569" fmla="*/ 896043 w 1432618"/>
                <a:gd name="connsiteY24-3570" fmla="*/ 2540187 h 3550128"/>
                <a:gd name="connsiteX25-3571" fmla="*/ 1213543 w 1432618"/>
                <a:gd name="connsiteY25-3572" fmla="*/ 2495737 h 3550128"/>
                <a:gd name="connsiteX26-3573" fmla="*/ 1432618 w 1432618"/>
                <a:gd name="connsiteY26-3574" fmla="*/ 2588606 h 3550128"/>
                <a:gd name="connsiteX27-3575" fmla="*/ 1188143 w 1432618"/>
                <a:gd name="connsiteY27-3576" fmla="*/ 2552887 h 3550128"/>
                <a:gd name="connsiteX28-3577" fmla="*/ 832543 w 1432618"/>
                <a:gd name="connsiteY28-3578" fmla="*/ 2695762 h 3550128"/>
                <a:gd name="connsiteX29-3579" fmla="*/ 689668 w 1432618"/>
                <a:gd name="connsiteY29-3580" fmla="*/ 3048187 h 3550128"/>
                <a:gd name="connsiteX30-3581" fmla="*/ 918268 w 1432618"/>
                <a:gd name="connsiteY30-3582" fmla="*/ 3381562 h 3550128"/>
                <a:gd name="connsiteX31-3583" fmla="*/ 1016693 w 1432618"/>
                <a:gd name="connsiteY31-3584" fmla="*/ 3543487 h 3550128"/>
                <a:gd name="connsiteX0-3585" fmla="*/ 1016693 w 1432618"/>
                <a:gd name="connsiteY0-3586" fmla="*/ 3543487 h 3550128"/>
                <a:gd name="connsiteX1-3587" fmla="*/ 591243 w 1432618"/>
                <a:gd name="connsiteY1-3588" fmla="*/ 3549837 h 3550128"/>
                <a:gd name="connsiteX2-3589" fmla="*/ 394393 w 1432618"/>
                <a:gd name="connsiteY2-3590" fmla="*/ 3038662 h 3550128"/>
                <a:gd name="connsiteX3-3591" fmla="*/ 746818 w 1432618"/>
                <a:gd name="connsiteY3-3592" fmla="*/ 2343337 h 3550128"/>
                <a:gd name="connsiteX4-3593" fmla="*/ 560128 w 1432618"/>
                <a:gd name="connsiteY4-3594" fmla="*/ 1884232 h 3550128"/>
                <a:gd name="connsiteX5-3595" fmla="*/ 58 w 1432618"/>
                <a:gd name="connsiteY5-3596" fmla="*/ 1832797 h 3550128"/>
                <a:gd name="connsiteX6-3597" fmla="*/ 394393 w 1432618"/>
                <a:gd name="connsiteY6-3598" fmla="*/ 1705162 h 3550128"/>
                <a:gd name="connsiteX7-3599" fmla="*/ 642043 w 1432618"/>
                <a:gd name="connsiteY7-3600" fmla="*/ 1838512 h 3550128"/>
                <a:gd name="connsiteX8-3601" fmla="*/ 689668 w 1432618"/>
                <a:gd name="connsiteY8-3602" fmla="*/ 1609912 h 3550128"/>
                <a:gd name="connsiteX9-3603" fmla="*/ 823018 w 1432618"/>
                <a:gd name="connsiteY9-3604" fmla="*/ 1295587 h 3550128"/>
                <a:gd name="connsiteX10-3605" fmla="*/ 765868 w 1432618"/>
                <a:gd name="connsiteY10-3606" fmla="*/ 771712 h 3550128"/>
                <a:gd name="connsiteX11-3607" fmla="*/ 537268 w 1432618"/>
                <a:gd name="connsiteY11-3608" fmla="*/ 628837 h 3550128"/>
                <a:gd name="connsiteX12-3609" fmla="*/ 689668 w 1432618"/>
                <a:gd name="connsiteY12-3610" fmla="*/ 628837 h 3550128"/>
                <a:gd name="connsiteX13-3611" fmla="*/ 765868 w 1432618"/>
                <a:gd name="connsiteY13-3612" fmla="*/ 714562 h 3550128"/>
                <a:gd name="connsiteX14-3613" fmla="*/ 870643 w 1432618"/>
                <a:gd name="connsiteY14-3614" fmla="*/ 187 h 3550128"/>
                <a:gd name="connsiteX15-3615" fmla="*/ 832543 w 1432618"/>
                <a:gd name="connsiteY15-3616" fmla="*/ 647887 h 3550128"/>
                <a:gd name="connsiteX16-3617" fmla="*/ 908743 w 1432618"/>
                <a:gd name="connsiteY16-3618" fmla="*/ 1038412 h 3550128"/>
                <a:gd name="connsiteX17-3619" fmla="*/ 930968 w 1432618"/>
                <a:gd name="connsiteY17-3620" fmla="*/ 1257487 h 3550128"/>
                <a:gd name="connsiteX18-3621" fmla="*/ 1086543 w 1432618"/>
                <a:gd name="connsiteY18-3622" fmla="*/ 1149537 h 3550128"/>
                <a:gd name="connsiteX19-3623" fmla="*/ 1375468 w 1432618"/>
                <a:gd name="connsiteY19-3624" fmla="*/ 1133662 h 3550128"/>
                <a:gd name="connsiteX20-3625" fmla="*/ 1108768 w 1432618"/>
                <a:gd name="connsiteY20-3626" fmla="*/ 1216212 h 3550128"/>
                <a:gd name="connsiteX21-3627" fmla="*/ 889693 w 1432618"/>
                <a:gd name="connsiteY21-3628" fmla="*/ 1489262 h 3550128"/>
                <a:gd name="connsiteX22-3629" fmla="*/ 835718 w 1432618"/>
                <a:gd name="connsiteY22-3630" fmla="*/ 1857562 h 3550128"/>
                <a:gd name="connsiteX23-3631" fmla="*/ 1003993 w 1432618"/>
                <a:gd name="connsiteY23-3632" fmla="*/ 2270312 h 3550128"/>
                <a:gd name="connsiteX24-3633" fmla="*/ 896043 w 1432618"/>
                <a:gd name="connsiteY24-3634" fmla="*/ 2540187 h 3550128"/>
                <a:gd name="connsiteX25-3635" fmla="*/ 1213543 w 1432618"/>
                <a:gd name="connsiteY25-3636" fmla="*/ 2495737 h 3550128"/>
                <a:gd name="connsiteX26-3637" fmla="*/ 1432618 w 1432618"/>
                <a:gd name="connsiteY26-3638" fmla="*/ 2588606 h 3550128"/>
                <a:gd name="connsiteX27-3639" fmla="*/ 1188143 w 1432618"/>
                <a:gd name="connsiteY27-3640" fmla="*/ 2552887 h 3550128"/>
                <a:gd name="connsiteX28-3641" fmla="*/ 832543 w 1432618"/>
                <a:gd name="connsiteY28-3642" fmla="*/ 2695762 h 3550128"/>
                <a:gd name="connsiteX29-3643" fmla="*/ 689668 w 1432618"/>
                <a:gd name="connsiteY29-3644" fmla="*/ 3048187 h 3550128"/>
                <a:gd name="connsiteX30-3645" fmla="*/ 918268 w 1432618"/>
                <a:gd name="connsiteY30-3646" fmla="*/ 3381562 h 3550128"/>
                <a:gd name="connsiteX31-3647" fmla="*/ 1016693 w 1432618"/>
                <a:gd name="connsiteY31-3648" fmla="*/ 3543487 h 3550128"/>
                <a:gd name="connsiteX0-3649" fmla="*/ 1016693 w 1432618"/>
                <a:gd name="connsiteY0-3650" fmla="*/ 3543486 h 3550127"/>
                <a:gd name="connsiteX1-3651" fmla="*/ 591243 w 1432618"/>
                <a:gd name="connsiteY1-3652" fmla="*/ 3549836 h 3550127"/>
                <a:gd name="connsiteX2-3653" fmla="*/ 394393 w 1432618"/>
                <a:gd name="connsiteY2-3654" fmla="*/ 3038661 h 3550127"/>
                <a:gd name="connsiteX3-3655" fmla="*/ 746818 w 1432618"/>
                <a:gd name="connsiteY3-3656" fmla="*/ 2343336 h 3550127"/>
                <a:gd name="connsiteX4-3657" fmla="*/ 560128 w 1432618"/>
                <a:gd name="connsiteY4-3658" fmla="*/ 1884231 h 3550127"/>
                <a:gd name="connsiteX5-3659" fmla="*/ 58 w 1432618"/>
                <a:gd name="connsiteY5-3660" fmla="*/ 1832796 h 3550127"/>
                <a:gd name="connsiteX6-3661" fmla="*/ 394393 w 1432618"/>
                <a:gd name="connsiteY6-3662" fmla="*/ 1705161 h 3550127"/>
                <a:gd name="connsiteX7-3663" fmla="*/ 642043 w 1432618"/>
                <a:gd name="connsiteY7-3664" fmla="*/ 1838511 h 3550127"/>
                <a:gd name="connsiteX8-3665" fmla="*/ 689668 w 1432618"/>
                <a:gd name="connsiteY8-3666" fmla="*/ 1609911 h 3550127"/>
                <a:gd name="connsiteX9-3667" fmla="*/ 823018 w 1432618"/>
                <a:gd name="connsiteY9-3668" fmla="*/ 1295586 h 3550127"/>
                <a:gd name="connsiteX10-3669" fmla="*/ 765868 w 1432618"/>
                <a:gd name="connsiteY10-3670" fmla="*/ 771711 h 3550127"/>
                <a:gd name="connsiteX11-3671" fmla="*/ 537268 w 1432618"/>
                <a:gd name="connsiteY11-3672" fmla="*/ 628836 h 3550127"/>
                <a:gd name="connsiteX12-3673" fmla="*/ 689668 w 1432618"/>
                <a:gd name="connsiteY12-3674" fmla="*/ 628836 h 3550127"/>
                <a:gd name="connsiteX13-3675" fmla="*/ 765868 w 1432618"/>
                <a:gd name="connsiteY13-3676" fmla="*/ 714561 h 3550127"/>
                <a:gd name="connsiteX14-3677" fmla="*/ 870643 w 1432618"/>
                <a:gd name="connsiteY14-3678" fmla="*/ 186 h 3550127"/>
                <a:gd name="connsiteX15-3679" fmla="*/ 832543 w 1432618"/>
                <a:gd name="connsiteY15-3680" fmla="*/ 647886 h 3550127"/>
                <a:gd name="connsiteX16-3681" fmla="*/ 921443 w 1432618"/>
                <a:gd name="connsiteY16-3682" fmla="*/ 1009836 h 3550127"/>
                <a:gd name="connsiteX17-3683" fmla="*/ 930968 w 1432618"/>
                <a:gd name="connsiteY17-3684" fmla="*/ 1257486 h 3550127"/>
                <a:gd name="connsiteX18-3685" fmla="*/ 1086543 w 1432618"/>
                <a:gd name="connsiteY18-3686" fmla="*/ 1149536 h 3550127"/>
                <a:gd name="connsiteX19-3687" fmla="*/ 1375468 w 1432618"/>
                <a:gd name="connsiteY19-3688" fmla="*/ 1133661 h 3550127"/>
                <a:gd name="connsiteX20-3689" fmla="*/ 1108768 w 1432618"/>
                <a:gd name="connsiteY20-3690" fmla="*/ 1216211 h 3550127"/>
                <a:gd name="connsiteX21-3691" fmla="*/ 889693 w 1432618"/>
                <a:gd name="connsiteY21-3692" fmla="*/ 1489261 h 3550127"/>
                <a:gd name="connsiteX22-3693" fmla="*/ 835718 w 1432618"/>
                <a:gd name="connsiteY22-3694" fmla="*/ 1857561 h 3550127"/>
                <a:gd name="connsiteX23-3695" fmla="*/ 1003993 w 1432618"/>
                <a:gd name="connsiteY23-3696" fmla="*/ 2270311 h 3550127"/>
                <a:gd name="connsiteX24-3697" fmla="*/ 896043 w 1432618"/>
                <a:gd name="connsiteY24-3698" fmla="*/ 2540186 h 3550127"/>
                <a:gd name="connsiteX25-3699" fmla="*/ 1213543 w 1432618"/>
                <a:gd name="connsiteY25-3700" fmla="*/ 2495736 h 3550127"/>
                <a:gd name="connsiteX26-3701" fmla="*/ 1432618 w 1432618"/>
                <a:gd name="connsiteY26-3702" fmla="*/ 2588605 h 3550127"/>
                <a:gd name="connsiteX27-3703" fmla="*/ 1188143 w 1432618"/>
                <a:gd name="connsiteY27-3704" fmla="*/ 2552886 h 3550127"/>
                <a:gd name="connsiteX28-3705" fmla="*/ 832543 w 1432618"/>
                <a:gd name="connsiteY28-3706" fmla="*/ 2695761 h 3550127"/>
                <a:gd name="connsiteX29-3707" fmla="*/ 689668 w 1432618"/>
                <a:gd name="connsiteY29-3708" fmla="*/ 3048186 h 3550127"/>
                <a:gd name="connsiteX30-3709" fmla="*/ 918268 w 1432618"/>
                <a:gd name="connsiteY30-3710" fmla="*/ 3381561 h 3550127"/>
                <a:gd name="connsiteX31-3711" fmla="*/ 1016693 w 1432618"/>
                <a:gd name="connsiteY31-3712" fmla="*/ 3543486 h 3550127"/>
                <a:gd name="connsiteX0-3713" fmla="*/ 1016693 w 1432618"/>
                <a:gd name="connsiteY0-3714" fmla="*/ 3543524 h 3550165"/>
                <a:gd name="connsiteX1-3715" fmla="*/ 591243 w 1432618"/>
                <a:gd name="connsiteY1-3716" fmla="*/ 3549874 h 3550165"/>
                <a:gd name="connsiteX2-3717" fmla="*/ 394393 w 1432618"/>
                <a:gd name="connsiteY2-3718" fmla="*/ 3038699 h 3550165"/>
                <a:gd name="connsiteX3-3719" fmla="*/ 746818 w 1432618"/>
                <a:gd name="connsiteY3-3720" fmla="*/ 2343374 h 3550165"/>
                <a:gd name="connsiteX4-3721" fmla="*/ 560128 w 1432618"/>
                <a:gd name="connsiteY4-3722" fmla="*/ 1884269 h 3550165"/>
                <a:gd name="connsiteX5-3723" fmla="*/ 58 w 1432618"/>
                <a:gd name="connsiteY5-3724" fmla="*/ 1832834 h 3550165"/>
                <a:gd name="connsiteX6-3725" fmla="*/ 394393 w 1432618"/>
                <a:gd name="connsiteY6-3726" fmla="*/ 1705199 h 3550165"/>
                <a:gd name="connsiteX7-3727" fmla="*/ 642043 w 1432618"/>
                <a:gd name="connsiteY7-3728" fmla="*/ 1838549 h 3550165"/>
                <a:gd name="connsiteX8-3729" fmla="*/ 689668 w 1432618"/>
                <a:gd name="connsiteY8-3730" fmla="*/ 1609949 h 3550165"/>
                <a:gd name="connsiteX9-3731" fmla="*/ 823018 w 1432618"/>
                <a:gd name="connsiteY9-3732" fmla="*/ 1295624 h 3550165"/>
                <a:gd name="connsiteX10-3733" fmla="*/ 765868 w 1432618"/>
                <a:gd name="connsiteY10-3734" fmla="*/ 771749 h 3550165"/>
                <a:gd name="connsiteX11-3735" fmla="*/ 537268 w 1432618"/>
                <a:gd name="connsiteY11-3736" fmla="*/ 628874 h 3550165"/>
                <a:gd name="connsiteX12-3737" fmla="*/ 689668 w 1432618"/>
                <a:gd name="connsiteY12-3738" fmla="*/ 628874 h 3550165"/>
                <a:gd name="connsiteX13-3739" fmla="*/ 765868 w 1432618"/>
                <a:gd name="connsiteY13-3740" fmla="*/ 714599 h 3550165"/>
                <a:gd name="connsiteX14-3741" fmla="*/ 870643 w 1432618"/>
                <a:gd name="connsiteY14-3742" fmla="*/ 224 h 3550165"/>
                <a:gd name="connsiteX15-3743" fmla="*/ 857943 w 1432618"/>
                <a:gd name="connsiteY15-3744" fmla="*/ 641574 h 3550165"/>
                <a:gd name="connsiteX16-3745" fmla="*/ 921443 w 1432618"/>
                <a:gd name="connsiteY16-3746" fmla="*/ 1009874 h 3550165"/>
                <a:gd name="connsiteX17-3747" fmla="*/ 930968 w 1432618"/>
                <a:gd name="connsiteY17-3748" fmla="*/ 1257524 h 3550165"/>
                <a:gd name="connsiteX18-3749" fmla="*/ 1086543 w 1432618"/>
                <a:gd name="connsiteY18-3750" fmla="*/ 1149574 h 3550165"/>
                <a:gd name="connsiteX19-3751" fmla="*/ 1375468 w 1432618"/>
                <a:gd name="connsiteY19-3752" fmla="*/ 1133699 h 3550165"/>
                <a:gd name="connsiteX20-3753" fmla="*/ 1108768 w 1432618"/>
                <a:gd name="connsiteY20-3754" fmla="*/ 1216249 h 3550165"/>
                <a:gd name="connsiteX21-3755" fmla="*/ 889693 w 1432618"/>
                <a:gd name="connsiteY21-3756" fmla="*/ 1489299 h 3550165"/>
                <a:gd name="connsiteX22-3757" fmla="*/ 835718 w 1432618"/>
                <a:gd name="connsiteY22-3758" fmla="*/ 1857599 h 3550165"/>
                <a:gd name="connsiteX23-3759" fmla="*/ 1003993 w 1432618"/>
                <a:gd name="connsiteY23-3760" fmla="*/ 2270349 h 3550165"/>
                <a:gd name="connsiteX24-3761" fmla="*/ 896043 w 1432618"/>
                <a:gd name="connsiteY24-3762" fmla="*/ 2540224 h 3550165"/>
                <a:gd name="connsiteX25-3763" fmla="*/ 1213543 w 1432618"/>
                <a:gd name="connsiteY25-3764" fmla="*/ 2495774 h 3550165"/>
                <a:gd name="connsiteX26-3765" fmla="*/ 1432618 w 1432618"/>
                <a:gd name="connsiteY26-3766" fmla="*/ 2588643 h 3550165"/>
                <a:gd name="connsiteX27-3767" fmla="*/ 1188143 w 1432618"/>
                <a:gd name="connsiteY27-3768" fmla="*/ 2552924 h 3550165"/>
                <a:gd name="connsiteX28-3769" fmla="*/ 832543 w 1432618"/>
                <a:gd name="connsiteY28-3770" fmla="*/ 2695799 h 3550165"/>
                <a:gd name="connsiteX29-3771" fmla="*/ 689668 w 1432618"/>
                <a:gd name="connsiteY29-3772" fmla="*/ 3048224 h 3550165"/>
                <a:gd name="connsiteX30-3773" fmla="*/ 918268 w 1432618"/>
                <a:gd name="connsiteY30-3774" fmla="*/ 3381599 h 3550165"/>
                <a:gd name="connsiteX31-3775" fmla="*/ 1016693 w 1432618"/>
                <a:gd name="connsiteY31-3776" fmla="*/ 3543524 h 3550165"/>
                <a:gd name="connsiteX0-3777" fmla="*/ 1016693 w 1432618"/>
                <a:gd name="connsiteY0-3778" fmla="*/ 3543529 h 3550170"/>
                <a:gd name="connsiteX1-3779" fmla="*/ 591243 w 1432618"/>
                <a:gd name="connsiteY1-3780" fmla="*/ 3549879 h 3550170"/>
                <a:gd name="connsiteX2-3781" fmla="*/ 394393 w 1432618"/>
                <a:gd name="connsiteY2-3782" fmla="*/ 3038704 h 3550170"/>
                <a:gd name="connsiteX3-3783" fmla="*/ 746818 w 1432618"/>
                <a:gd name="connsiteY3-3784" fmla="*/ 2343379 h 3550170"/>
                <a:gd name="connsiteX4-3785" fmla="*/ 560128 w 1432618"/>
                <a:gd name="connsiteY4-3786" fmla="*/ 1884274 h 3550170"/>
                <a:gd name="connsiteX5-3787" fmla="*/ 58 w 1432618"/>
                <a:gd name="connsiteY5-3788" fmla="*/ 1832839 h 3550170"/>
                <a:gd name="connsiteX6-3789" fmla="*/ 394393 w 1432618"/>
                <a:gd name="connsiteY6-3790" fmla="*/ 1705204 h 3550170"/>
                <a:gd name="connsiteX7-3791" fmla="*/ 642043 w 1432618"/>
                <a:gd name="connsiteY7-3792" fmla="*/ 1838554 h 3550170"/>
                <a:gd name="connsiteX8-3793" fmla="*/ 689668 w 1432618"/>
                <a:gd name="connsiteY8-3794" fmla="*/ 1609954 h 3550170"/>
                <a:gd name="connsiteX9-3795" fmla="*/ 823018 w 1432618"/>
                <a:gd name="connsiteY9-3796" fmla="*/ 1295629 h 3550170"/>
                <a:gd name="connsiteX10-3797" fmla="*/ 765868 w 1432618"/>
                <a:gd name="connsiteY10-3798" fmla="*/ 771754 h 3550170"/>
                <a:gd name="connsiteX11-3799" fmla="*/ 537268 w 1432618"/>
                <a:gd name="connsiteY11-3800" fmla="*/ 628879 h 3550170"/>
                <a:gd name="connsiteX12-3801" fmla="*/ 689668 w 1432618"/>
                <a:gd name="connsiteY12-3802" fmla="*/ 628879 h 3550170"/>
                <a:gd name="connsiteX13-3803" fmla="*/ 765868 w 1432618"/>
                <a:gd name="connsiteY13-3804" fmla="*/ 714604 h 3550170"/>
                <a:gd name="connsiteX14-3805" fmla="*/ 870643 w 1432618"/>
                <a:gd name="connsiteY14-3806" fmla="*/ 229 h 3550170"/>
                <a:gd name="connsiteX15-3807" fmla="*/ 857943 w 1432618"/>
                <a:gd name="connsiteY15-3808" fmla="*/ 641579 h 3550170"/>
                <a:gd name="connsiteX16-3809" fmla="*/ 921443 w 1432618"/>
                <a:gd name="connsiteY16-3810" fmla="*/ 1009879 h 3550170"/>
                <a:gd name="connsiteX17-3811" fmla="*/ 930968 w 1432618"/>
                <a:gd name="connsiteY17-3812" fmla="*/ 1257529 h 3550170"/>
                <a:gd name="connsiteX18-3813" fmla="*/ 1086543 w 1432618"/>
                <a:gd name="connsiteY18-3814" fmla="*/ 1149579 h 3550170"/>
                <a:gd name="connsiteX19-3815" fmla="*/ 1375468 w 1432618"/>
                <a:gd name="connsiteY19-3816" fmla="*/ 1133704 h 3550170"/>
                <a:gd name="connsiteX20-3817" fmla="*/ 1108768 w 1432618"/>
                <a:gd name="connsiteY20-3818" fmla="*/ 1216254 h 3550170"/>
                <a:gd name="connsiteX21-3819" fmla="*/ 889693 w 1432618"/>
                <a:gd name="connsiteY21-3820" fmla="*/ 1489304 h 3550170"/>
                <a:gd name="connsiteX22-3821" fmla="*/ 835718 w 1432618"/>
                <a:gd name="connsiteY22-3822" fmla="*/ 1857604 h 3550170"/>
                <a:gd name="connsiteX23-3823" fmla="*/ 1003993 w 1432618"/>
                <a:gd name="connsiteY23-3824" fmla="*/ 2270354 h 3550170"/>
                <a:gd name="connsiteX24-3825" fmla="*/ 896043 w 1432618"/>
                <a:gd name="connsiteY24-3826" fmla="*/ 2540229 h 3550170"/>
                <a:gd name="connsiteX25-3827" fmla="*/ 1213543 w 1432618"/>
                <a:gd name="connsiteY25-3828" fmla="*/ 2495779 h 3550170"/>
                <a:gd name="connsiteX26-3829" fmla="*/ 1432618 w 1432618"/>
                <a:gd name="connsiteY26-3830" fmla="*/ 2588648 h 3550170"/>
                <a:gd name="connsiteX27-3831" fmla="*/ 1188143 w 1432618"/>
                <a:gd name="connsiteY27-3832" fmla="*/ 2552929 h 3550170"/>
                <a:gd name="connsiteX28-3833" fmla="*/ 832543 w 1432618"/>
                <a:gd name="connsiteY28-3834" fmla="*/ 2695804 h 3550170"/>
                <a:gd name="connsiteX29-3835" fmla="*/ 689668 w 1432618"/>
                <a:gd name="connsiteY29-3836" fmla="*/ 3048229 h 3550170"/>
                <a:gd name="connsiteX30-3837" fmla="*/ 918268 w 1432618"/>
                <a:gd name="connsiteY30-3838" fmla="*/ 3381604 h 3550170"/>
                <a:gd name="connsiteX31-3839" fmla="*/ 1016693 w 1432618"/>
                <a:gd name="connsiteY31-3840" fmla="*/ 3543529 h 3550170"/>
                <a:gd name="connsiteX0-3841" fmla="*/ 1016693 w 1432618"/>
                <a:gd name="connsiteY0-3842" fmla="*/ 3581611 h 3588252"/>
                <a:gd name="connsiteX1-3843" fmla="*/ 591243 w 1432618"/>
                <a:gd name="connsiteY1-3844" fmla="*/ 3587961 h 3588252"/>
                <a:gd name="connsiteX2-3845" fmla="*/ 394393 w 1432618"/>
                <a:gd name="connsiteY2-3846" fmla="*/ 3076786 h 3588252"/>
                <a:gd name="connsiteX3-3847" fmla="*/ 746818 w 1432618"/>
                <a:gd name="connsiteY3-3848" fmla="*/ 2381461 h 3588252"/>
                <a:gd name="connsiteX4-3849" fmla="*/ 560128 w 1432618"/>
                <a:gd name="connsiteY4-3850" fmla="*/ 1922356 h 3588252"/>
                <a:gd name="connsiteX5-3851" fmla="*/ 58 w 1432618"/>
                <a:gd name="connsiteY5-3852" fmla="*/ 1870921 h 3588252"/>
                <a:gd name="connsiteX6-3853" fmla="*/ 394393 w 1432618"/>
                <a:gd name="connsiteY6-3854" fmla="*/ 1743286 h 3588252"/>
                <a:gd name="connsiteX7-3855" fmla="*/ 642043 w 1432618"/>
                <a:gd name="connsiteY7-3856" fmla="*/ 1876636 h 3588252"/>
                <a:gd name="connsiteX8-3857" fmla="*/ 689668 w 1432618"/>
                <a:gd name="connsiteY8-3858" fmla="*/ 1648036 h 3588252"/>
                <a:gd name="connsiteX9-3859" fmla="*/ 823018 w 1432618"/>
                <a:gd name="connsiteY9-3860" fmla="*/ 1333711 h 3588252"/>
                <a:gd name="connsiteX10-3861" fmla="*/ 765868 w 1432618"/>
                <a:gd name="connsiteY10-3862" fmla="*/ 809836 h 3588252"/>
                <a:gd name="connsiteX11-3863" fmla="*/ 537268 w 1432618"/>
                <a:gd name="connsiteY11-3864" fmla="*/ 666961 h 3588252"/>
                <a:gd name="connsiteX12-3865" fmla="*/ 689668 w 1432618"/>
                <a:gd name="connsiteY12-3866" fmla="*/ 666961 h 3588252"/>
                <a:gd name="connsiteX13-3867" fmla="*/ 765868 w 1432618"/>
                <a:gd name="connsiteY13-3868" fmla="*/ 752686 h 3588252"/>
                <a:gd name="connsiteX14-3869" fmla="*/ 886518 w 1432618"/>
                <a:gd name="connsiteY14-3870" fmla="*/ 211 h 3588252"/>
                <a:gd name="connsiteX15-3871" fmla="*/ 857943 w 1432618"/>
                <a:gd name="connsiteY15-3872" fmla="*/ 679661 h 3588252"/>
                <a:gd name="connsiteX16-3873" fmla="*/ 921443 w 1432618"/>
                <a:gd name="connsiteY16-3874" fmla="*/ 1047961 h 3588252"/>
                <a:gd name="connsiteX17-3875" fmla="*/ 930968 w 1432618"/>
                <a:gd name="connsiteY17-3876" fmla="*/ 1295611 h 3588252"/>
                <a:gd name="connsiteX18-3877" fmla="*/ 1086543 w 1432618"/>
                <a:gd name="connsiteY18-3878" fmla="*/ 1187661 h 3588252"/>
                <a:gd name="connsiteX19-3879" fmla="*/ 1375468 w 1432618"/>
                <a:gd name="connsiteY19-3880" fmla="*/ 1171786 h 3588252"/>
                <a:gd name="connsiteX20-3881" fmla="*/ 1108768 w 1432618"/>
                <a:gd name="connsiteY20-3882" fmla="*/ 1254336 h 3588252"/>
                <a:gd name="connsiteX21-3883" fmla="*/ 889693 w 1432618"/>
                <a:gd name="connsiteY21-3884" fmla="*/ 1527386 h 3588252"/>
                <a:gd name="connsiteX22-3885" fmla="*/ 835718 w 1432618"/>
                <a:gd name="connsiteY22-3886" fmla="*/ 1895686 h 3588252"/>
                <a:gd name="connsiteX23-3887" fmla="*/ 1003993 w 1432618"/>
                <a:gd name="connsiteY23-3888" fmla="*/ 2308436 h 3588252"/>
                <a:gd name="connsiteX24-3889" fmla="*/ 896043 w 1432618"/>
                <a:gd name="connsiteY24-3890" fmla="*/ 2578311 h 3588252"/>
                <a:gd name="connsiteX25-3891" fmla="*/ 1213543 w 1432618"/>
                <a:gd name="connsiteY25-3892" fmla="*/ 2533861 h 3588252"/>
                <a:gd name="connsiteX26-3893" fmla="*/ 1432618 w 1432618"/>
                <a:gd name="connsiteY26-3894" fmla="*/ 2626730 h 3588252"/>
                <a:gd name="connsiteX27-3895" fmla="*/ 1188143 w 1432618"/>
                <a:gd name="connsiteY27-3896" fmla="*/ 2591011 h 3588252"/>
                <a:gd name="connsiteX28-3897" fmla="*/ 832543 w 1432618"/>
                <a:gd name="connsiteY28-3898" fmla="*/ 2733886 h 3588252"/>
                <a:gd name="connsiteX29-3899" fmla="*/ 689668 w 1432618"/>
                <a:gd name="connsiteY29-3900" fmla="*/ 3086311 h 3588252"/>
                <a:gd name="connsiteX30-3901" fmla="*/ 918268 w 1432618"/>
                <a:gd name="connsiteY30-3902" fmla="*/ 3419686 h 3588252"/>
                <a:gd name="connsiteX31-3903" fmla="*/ 1016693 w 1432618"/>
                <a:gd name="connsiteY31-3904" fmla="*/ 3581611 h 3588252"/>
                <a:gd name="connsiteX0-3905" fmla="*/ 1016693 w 1432618"/>
                <a:gd name="connsiteY0-3906" fmla="*/ 3581400 h 3588041"/>
                <a:gd name="connsiteX1-3907" fmla="*/ 591243 w 1432618"/>
                <a:gd name="connsiteY1-3908" fmla="*/ 3587750 h 3588041"/>
                <a:gd name="connsiteX2-3909" fmla="*/ 394393 w 1432618"/>
                <a:gd name="connsiteY2-3910" fmla="*/ 3076575 h 3588041"/>
                <a:gd name="connsiteX3-3911" fmla="*/ 746818 w 1432618"/>
                <a:gd name="connsiteY3-3912" fmla="*/ 2381250 h 3588041"/>
                <a:gd name="connsiteX4-3913" fmla="*/ 560128 w 1432618"/>
                <a:gd name="connsiteY4-3914" fmla="*/ 1922145 h 3588041"/>
                <a:gd name="connsiteX5-3915" fmla="*/ 58 w 1432618"/>
                <a:gd name="connsiteY5-3916" fmla="*/ 1870710 h 3588041"/>
                <a:gd name="connsiteX6-3917" fmla="*/ 394393 w 1432618"/>
                <a:gd name="connsiteY6-3918" fmla="*/ 1743075 h 3588041"/>
                <a:gd name="connsiteX7-3919" fmla="*/ 642043 w 1432618"/>
                <a:gd name="connsiteY7-3920" fmla="*/ 1876425 h 3588041"/>
                <a:gd name="connsiteX8-3921" fmla="*/ 689668 w 1432618"/>
                <a:gd name="connsiteY8-3922" fmla="*/ 1647825 h 3588041"/>
                <a:gd name="connsiteX9-3923" fmla="*/ 823018 w 1432618"/>
                <a:gd name="connsiteY9-3924" fmla="*/ 1333500 h 3588041"/>
                <a:gd name="connsiteX10-3925" fmla="*/ 765868 w 1432618"/>
                <a:gd name="connsiteY10-3926" fmla="*/ 809625 h 3588041"/>
                <a:gd name="connsiteX11-3927" fmla="*/ 537268 w 1432618"/>
                <a:gd name="connsiteY11-3928" fmla="*/ 666750 h 3588041"/>
                <a:gd name="connsiteX12-3929" fmla="*/ 689668 w 1432618"/>
                <a:gd name="connsiteY12-3930" fmla="*/ 666750 h 3588041"/>
                <a:gd name="connsiteX13-3931" fmla="*/ 765868 w 1432618"/>
                <a:gd name="connsiteY13-3932" fmla="*/ 752475 h 3588041"/>
                <a:gd name="connsiteX14-3933" fmla="*/ 886518 w 1432618"/>
                <a:gd name="connsiteY14-3934" fmla="*/ 0 h 3588041"/>
                <a:gd name="connsiteX15-3935" fmla="*/ 857943 w 1432618"/>
                <a:gd name="connsiteY15-3936" fmla="*/ 679450 h 3588041"/>
                <a:gd name="connsiteX16-3937" fmla="*/ 921443 w 1432618"/>
                <a:gd name="connsiteY16-3938" fmla="*/ 1047750 h 3588041"/>
                <a:gd name="connsiteX17-3939" fmla="*/ 930968 w 1432618"/>
                <a:gd name="connsiteY17-3940" fmla="*/ 1295400 h 3588041"/>
                <a:gd name="connsiteX18-3941" fmla="*/ 1086543 w 1432618"/>
                <a:gd name="connsiteY18-3942" fmla="*/ 1187450 h 3588041"/>
                <a:gd name="connsiteX19-3943" fmla="*/ 1375468 w 1432618"/>
                <a:gd name="connsiteY19-3944" fmla="*/ 1171575 h 3588041"/>
                <a:gd name="connsiteX20-3945" fmla="*/ 1108768 w 1432618"/>
                <a:gd name="connsiteY20-3946" fmla="*/ 1254125 h 3588041"/>
                <a:gd name="connsiteX21-3947" fmla="*/ 889693 w 1432618"/>
                <a:gd name="connsiteY21-3948" fmla="*/ 1527175 h 3588041"/>
                <a:gd name="connsiteX22-3949" fmla="*/ 835718 w 1432618"/>
                <a:gd name="connsiteY22-3950" fmla="*/ 1895475 h 3588041"/>
                <a:gd name="connsiteX23-3951" fmla="*/ 1003993 w 1432618"/>
                <a:gd name="connsiteY23-3952" fmla="*/ 2308225 h 3588041"/>
                <a:gd name="connsiteX24-3953" fmla="*/ 896043 w 1432618"/>
                <a:gd name="connsiteY24-3954" fmla="*/ 2578100 h 3588041"/>
                <a:gd name="connsiteX25-3955" fmla="*/ 1213543 w 1432618"/>
                <a:gd name="connsiteY25-3956" fmla="*/ 2533650 h 3588041"/>
                <a:gd name="connsiteX26-3957" fmla="*/ 1432618 w 1432618"/>
                <a:gd name="connsiteY26-3958" fmla="*/ 2626519 h 3588041"/>
                <a:gd name="connsiteX27-3959" fmla="*/ 1188143 w 1432618"/>
                <a:gd name="connsiteY27-3960" fmla="*/ 2590800 h 3588041"/>
                <a:gd name="connsiteX28-3961" fmla="*/ 832543 w 1432618"/>
                <a:gd name="connsiteY28-3962" fmla="*/ 2733675 h 3588041"/>
                <a:gd name="connsiteX29-3963" fmla="*/ 689668 w 1432618"/>
                <a:gd name="connsiteY29-3964" fmla="*/ 3086100 h 3588041"/>
                <a:gd name="connsiteX30-3965" fmla="*/ 918268 w 1432618"/>
                <a:gd name="connsiteY30-3966" fmla="*/ 3419475 h 3588041"/>
                <a:gd name="connsiteX31-3967" fmla="*/ 1016693 w 1432618"/>
                <a:gd name="connsiteY31-3968" fmla="*/ 3581400 h 3588041"/>
                <a:gd name="connsiteX0-3969" fmla="*/ 1016693 w 1432618"/>
                <a:gd name="connsiteY0-3970" fmla="*/ 3581400 h 3588041"/>
                <a:gd name="connsiteX1-3971" fmla="*/ 591243 w 1432618"/>
                <a:gd name="connsiteY1-3972" fmla="*/ 3587750 h 3588041"/>
                <a:gd name="connsiteX2-3973" fmla="*/ 394393 w 1432618"/>
                <a:gd name="connsiteY2-3974" fmla="*/ 3076575 h 3588041"/>
                <a:gd name="connsiteX3-3975" fmla="*/ 746818 w 1432618"/>
                <a:gd name="connsiteY3-3976" fmla="*/ 2381250 h 3588041"/>
                <a:gd name="connsiteX4-3977" fmla="*/ 560128 w 1432618"/>
                <a:gd name="connsiteY4-3978" fmla="*/ 1922145 h 3588041"/>
                <a:gd name="connsiteX5-3979" fmla="*/ 58 w 1432618"/>
                <a:gd name="connsiteY5-3980" fmla="*/ 1870710 h 3588041"/>
                <a:gd name="connsiteX6-3981" fmla="*/ 394393 w 1432618"/>
                <a:gd name="connsiteY6-3982" fmla="*/ 1743075 h 3588041"/>
                <a:gd name="connsiteX7-3983" fmla="*/ 642043 w 1432618"/>
                <a:gd name="connsiteY7-3984" fmla="*/ 1876425 h 3588041"/>
                <a:gd name="connsiteX8-3985" fmla="*/ 689668 w 1432618"/>
                <a:gd name="connsiteY8-3986" fmla="*/ 1647825 h 3588041"/>
                <a:gd name="connsiteX9-3987" fmla="*/ 823018 w 1432618"/>
                <a:gd name="connsiteY9-3988" fmla="*/ 1333500 h 3588041"/>
                <a:gd name="connsiteX10-3989" fmla="*/ 765868 w 1432618"/>
                <a:gd name="connsiteY10-3990" fmla="*/ 809625 h 3588041"/>
                <a:gd name="connsiteX11-3991" fmla="*/ 537268 w 1432618"/>
                <a:gd name="connsiteY11-3992" fmla="*/ 666750 h 3588041"/>
                <a:gd name="connsiteX12-3993" fmla="*/ 689668 w 1432618"/>
                <a:gd name="connsiteY12-3994" fmla="*/ 666750 h 3588041"/>
                <a:gd name="connsiteX13-3995" fmla="*/ 765868 w 1432618"/>
                <a:gd name="connsiteY13-3996" fmla="*/ 752475 h 3588041"/>
                <a:gd name="connsiteX14-3997" fmla="*/ 886518 w 1432618"/>
                <a:gd name="connsiteY14-3998" fmla="*/ 0 h 3588041"/>
                <a:gd name="connsiteX15-3999" fmla="*/ 857943 w 1432618"/>
                <a:gd name="connsiteY15-4000" fmla="*/ 679450 h 3588041"/>
                <a:gd name="connsiteX16-4001" fmla="*/ 921443 w 1432618"/>
                <a:gd name="connsiteY16-4002" fmla="*/ 1047750 h 3588041"/>
                <a:gd name="connsiteX17-4003" fmla="*/ 930968 w 1432618"/>
                <a:gd name="connsiteY17-4004" fmla="*/ 1295400 h 3588041"/>
                <a:gd name="connsiteX18-4005" fmla="*/ 1086543 w 1432618"/>
                <a:gd name="connsiteY18-4006" fmla="*/ 1187450 h 3588041"/>
                <a:gd name="connsiteX19-4007" fmla="*/ 1375468 w 1432618"/>
                <a:gd name="connsiteY19-4008" fmla="*/ 1171575 h 3588041"/>
                <a:gd name="connsiteX20-4009" fmla="*/ 1108768 w 1432618"/>
                <a:gd name="connsiteY20-4010" fmla="*/ 1254125 h 3588041"/>
                <a:gd name="connsiteX21-4011" fmla="*/ 889693 w 1432618"/>
                <a:gd name="connsiteY21-4012" fmla="*/ 1527175 h 3588041"/>
                <a:gd name="connsiteX22-4013" fmla="*/ 835718 w 1432618"/>
                <a:gd name="connsiteY22-4014" fmla="*/ 1895475 h 3588041"/>
                <a:gd name="connsiteX23-4015" fmla="*/ 1003993 w 1432618"/>
                <a:gd name="connsiteY23-4016" fmla="*/ 2308225 h 3588041"/>
                <a:gd name="connsiteX24-4017" fmla="*/ 896043 w 1432618"/>
                <a:gd name="connsiteY24-4018" fmla="*/ 2578100 h 3588041"/>
                <a:gd name="connsiteX25-4019" fmla="*/ 1213543 w 1432618"/>
                <a:gd name="connsiteY25-4020" fmla="*/ 2533650 h 3588041"/>
                <a:gd name="connsiteX26-4021" fmla="*/ 1432618 w 1432618"/>
                <a:gd name="connsiteY26-4022" fmla="*/ 2626519 h 3588041"/>
                <a:gd name="connsiteX27-4023" fmla="*/ 1188143 w 1432618"/>
                <a:gd name="connsiteY27-4024" fmla="*/ 2590800 h 3588041"/>
                <a:gd name="connsiteX28-4025" fmla="*/ 832543 w 1432618"/>
                <a:gd name="connsiteY28-4026" fmla="*/ 2733675 h 3588041"/>
                <a:gd name="connsiteX29-4027" fmla="*/ 689668 w 1432618"/>
                <a:gd name="connsiteY29-4028" fmla="*/ 3086100 h 3588041"/>
                <a:gd name="connsiteX30-4029" fmla="*/ 918268 w 1432618"/>
                <a:gd name="connsiteY30-4030" fmla="*/ 3419475 h 3588041"/>
                <a:gd name="connsiteX31-4031" fmla="*/ 1016693 w 1432618"/>
                <a:gd name="connsiteY31-4032" fmla="*/ 3581400 h 3588041"/>
                <a:gd name="connsiteX0-4033" fmla="*/ 1016693 w 1432618"/>
                <a:gd name="connsiteY0-4034" fmla="*/ 3581400 h 3588041"/>
                <a:gd name="connsiteX1-4035" fmla="*/ 591243 w 1432618"/>
                <a:gd name="connsiteY1-4036" fmla="*/ 3587750 h 3588041"/>
                <a:gd name="connsiteX2-4037" fmla="*/ 394393 w 1432618"/>
                <a:gd name="connsiteY2-4038" fmla="*/ 3076575 h 3588041"/>
                <a:gd name="connsiteX3-4039" fmla="*/ 746818 w 1432618"/>
                <a:gd name="connsiteY3-4040" fmla="*/ 2381250 h 3588041"/>
                <a:gd name="connsiteX4-4041" fmla="*/ 560128 w 1432618"/>
                <a:gd name="connsiteY4-4042" fmla="*/ 1922145 h 3588041"/>
                <a:gd name="connsiteX5-4043" fmla="*/ 58 w 1432618"/>
                <a:gd name="connsiteY5-4044" fmla="*/ 1870710 h 3588041"/>
                <a:gd name="connsiteX6-4045" fmla="*/ 394393 w 1432618"/>
                <a:gd name="connsiteY6-4046" fmla="*/ 1743075 h 3588041"/>
                <a:gd name="connsiteX7-4047" fmla="*/ 642043 w 1432618"/>
                <a:gd name="connsiteY7-4048" fmla="*/ 1876425 h 3588041"/>
                <a:gd name="connsiteX8-4049" fmla="*/ 689668 w 1432618"/>
                <a:gd name="connsiteY8-4050" fmla="*/ 1647825 h 3588041"/>
                <a:gd name="connsiteX9-4051" fmla="*/ 823018 w 1432618"/>
                <a:gd name="connsiteY9-4052" fmla="*/ 1333500 h 3588041"/>
                <a:gd name="connsiteX10-4053" fmla="*/ 765868 w 1432618"/>
                <a:gd name="connsiteY10-4054" fmla="*/ 809625 h 3588041"/>
                <a:gd name="connsiteX11-4055" fmla="*/ 388043 w 1432618"/>
                <a:gd name="connsiteY11-4056" fmla="*/ 695325 h 3588041"/>
                <a:gd name="connsiteX12-4057" fmla="*/ 689668 w 1432618"/>
                <a:gd name="connsiteY12-4058" fmla="*/ 666750 h 3588041"/>
                <a:gd name="connsiteX13-4059" fmla="*/ 765868 w 1432618"/>
                <a:gd name="connsiteY13-4060" fmla="*/ 752475 h 3588041"/>
                <a:gd name="connsiteX14-4061" fmla="*/ 886518 w 1432618"/>
                <a:gd name="connsiteY14-4062" fmla="*/ 0 h 3588041"/>
                <a:gd name="connsiteX15-4063" fmla="*/ 857943 w 1432618"/>
                <a:gd name="connsiteY15-4064" fmla="*/ 679450 h 3588041"/>
                <a:gd name="connsiteX16-4065" fmla="*/ 921443 w 1432618"/>
                <a:gd name="connsiteY16-4066" fmla="*/ 1047750 h 3588041"/>
                <a:gd name="connsiteX17-4067" fmla="*/ 930968 w 1432618"/>
                <a:gd name="connsiteY17-4068" fmla="*/ 1295400 h 3588041"/>
                <a:gd name="connsiteX18-4069" fmla="*/ 1086543 w 1432618"/>
                <a:gd name="connsiteY18-4070" fmla="*/ 1187450 h 3588041"/>
                <a:gd name="connsiteX19-4071" fmla="*/ 1375468 w 1432618"/>
                <a:gd name="connsiteY19-4072" fmla="*/ 1171575 h 3588041"/>
                <a:gd name="connsiteX20-4073" fmla="*/ 1108768 w 1432618"/>
                <a:gd name="connsiteY20-4074" fmla="*/ 1254125 h 3588041"/>
                <a:gd name="connsiteX21-4075" fmla="*/ 889693 w 1432618"/>
                <a:gd name="connsiteY21-4076" fmla="*/ 1527175 h 3588041"/>
                <a:gd name="connsiteX22-4077" fmla="*/ 835718 w 1432618"/>
                <a:gd name="connsiteY22-4078" fmla="*/ 1895475 h 3588041"/>
                <a:gd name="connsiteX23-4079" fmla="*/ 1003993 w 1432618"/>
                <a:gd name="connsiteY23-4080" fmla="*/ 2308225 h 3588041"/>
                <a:gd name="connsiteX24-4081" fmla="*/ 896043 w 1432618"/>
                <a:gd name="connsiteY24-4082" fmla="*/ 2578100 h 3588041"/>
                <a:gd name="connsiteX25-4083" fmla="*/ 1213543 w 1432618"/>
                <a:gd name="connsiteY25-4084" fmla="*/ 2533650 h 3588041"/>
                <a:gd name="connsiteX26-4085" fmla="*/ 1432618 w 1432618"/>
                <a:gd name="connsiteY26-4086" fmla="*/ 2626519 h 3588041"/>
                <a:gd name="connsiteX27-4087" fmla="*/ 1188143 w 1432618"/>
                <a:gd name="connsiteY27-4088" fmla="*/ 2590800 h 3588041"/>
                <a:gd name="connsiteX28-4089" fmla="*/ 832543 w 1432618"/>
                <a:gd name="connsiteY28-4090" fmla="*/ 2733675 h 3588041"/>
                <a:gd name="connsiteX29-4091" fmla="*/ 689668 w 1432618"/>
                <a:gd name="connsiteY29-4092" fmla="*/ 3086100 h 3588041"/>
                <a:gd name="connsiteX30-4093" fmla="*/ 918268 w 1432618"/>
                <a:gd name="connsiteY30-4094" fmla="*/ 3419475 h 3588041"/>
                <a:gd name="connsiteX31-4095" fmla="*/ 1016693 w 1432618"/>
                <a:gd name="connsiteY31-4096" fmla="*/ 3581400 h 3588041"/>
                <a:gd name="connsiteX0-4097" fmla="*/ 1016693 w 1432618"/>
                <a:gd name="connsiteY0-4098" fmla="*/ 3581400 h 3588041"/>
                <a:gd name="connsiteX1-4099" fmla="*/ 591243 w 1432618"/>
                <a:gd name="connsiteY1-4100" fmla="*/ 3587750 h 3588041"/>
                <a:gd name="connsiteX2-4101" fmla="*/ 394393 w 1432618"/>
                <a:gd name="connsiteY2-4102" fmla="*/ 3076575 h 3588041"/>
                <a:gd name="connsiteX3-4103" fmla="*/ 746818 w 1432618"/>
                <a:gd name="connsiteY3-4104" fmla="*/ 2381250 h 3588041"/>
                <a:gd name="connsiteX4-4105" fmla="*/ 560128 w 1432618"/>
                <a:gd name="connsiteY4-4106" fmla="*/ 1922145 h 3588041"/>
                <a:gd name="connsiteX5-4107" fmla="*/ 58 w 1432618"/>
                <a:gd name="connsiteY5-4108" fmla="*/ 1870710 h 3588041"/>
                <a:gd name="connsiteX6-4109" fmla="*/ 394393 w 1432618"/>
                <a:gd name="connsiteY6-4110" fmla="*/ 1743075 h 3588041"/>
                <a:gd name="connsiteX7-4111" fmla="*/ 642043 w 1432618"/>
                <a:gd name="connsiteY7-4112" fmla="*/ 1876425 h 3588041"/>
                <a:gd name="connsiteX8-4113" fmla="*/ 689668 w 1432618"/>
                <a:gd name="connsiteY8-4114" fmla="*/ 1647825 h 3588041"/>
                <a:gd name="connsiteX9-4115" fmla="*/ 823018 w 1432618"/>
                <a:gd name="connsiteY9-4116" fmla="*/ 1333500 h 3588041"/>
                <a:gd name="connsiteX10-4117" fmla="*/ 765868 w 1432618"/>
                <a:gd name="connsiteY10-4118" fmla="*/ 809625 h 3588041"/>
                <a:gd name="connsiteX11-4119" fmla="*/ 388043 w 1432618"/>
                <a:gd name="connsiteY11-4120" fmla="*/ 695325 h 3588041"/>
                <a:gd name="connsiteX12-4121" fmla="*/ 689668 w 1432618"/>
                <a:gd name="connsiteY12-4122" fmla="*/ 666750 h 3588041"/>
                <a:gd name="connsiteX13-4123" fmla="*/ 791268 w 1432618"/>
                <a:gd name="connsiteY13-4124" fmla="*/ 673100 h 3588041"/>
                <a:gd name="connsiteX14-4125" fmla="*/ 886518 w 1432618"/>
                <a:gd name="connsiteY14-4126" fmla="*/ 0 h 3588041"/>
                <a:gd name="connsiteX15-4127" fmla="*/ 857943 w 1432618"/>
                <a:gd name="connsiteY15-4128" fmla="*/ 679450 h 3588041"/>
                <a:gd name="connsiteX16-4129" fmla="*/ 921443 w 1432618"/>
                <a:gd name="connsiteY16-4130" fmla="*/ 1047750 h 3588041"/>
                <a:gd name="connsiteX17-4131" fmla="*/ 930968 w 1432618"/>
                <a:gd name="connsiteY17-4132" fmla="*/ 1295400 h 3588041"/>
                <a:gd name="connsiteX18-4133" fmla="*/ 1086543 w 1432618"/>
                <a:gd name="connsiteY18-4134" fmla="*/ 1187450 h 3588041"/>
                <a:gd name="connsiteX19-4135" fmla="*/ 1375468 w 1432618"/>
                <a:gd name="connsiteY19-4136" fmla="*/ 1171575 h 3588041"/>
                <a:gd name="connsiteX20-4137" fmla="*/ 1108768 w 1432618"/>
                <a:gd name="connsiteY20-4138" fmla="*/ 1254125 h 3588041"/>
                <a:gd name="connsiteX21-4139" fmla="*/ 889693 w 1432618"/>
                <a:gd name="connsiteY21-4140" fmla="*/ 1527175 h 3588041"/>
                <a:gd name="connsiteX22-4141" fmla="*/ 835718 w 1432618"/>
                <a:gd name="connsiteY22-4142" fmla="*/ 1895475 h 3588041"/>
                <a:gd name="connsiteX23-4143" fmla="*/ 1003993 w 1432618"/>
                <a:gd name="connsiteY23-4144" fmla="*/ 2308225 h 3588041"/>
                <a:gd name="connsiteX24-4145" fmla="*/ 896043 w 1432618"/>
                <a:gd name="connsiteY24-4146" fmla="*/ 2578100 h 3588041"/>
                <a:gd name="connsiteX25-4147" fmla="*/ 1213543 w 1432618"/>
                <a:gd name="connsiteY25-4148" fmla="*/ 2533650 h 3588041"/>
                <a:gd name="connsiteX26-4149" fmla="*/ 1432618 w 1432618"/>
                <a:gd name="connsiteY26-4150" fmla="*/ 2626519 h 3588041"/>
                <a:gd name="connsiteX27-4151" fmla="*/ 1188143 w 1432618"/>
                <a:gd name="connsiteY27-4152" fmla="*/ 2590800 h 3588041"/>
                <a:gd name="connsiteX28-4153" fmla="*/ 832543 w 1432618"/>
                <a:gd name="connsiteY28-4154" fmla="*/ 2733675 h 3588041"/>
                <a:gd name="connsiteX29-4155" fmla="*/ 689668 w 1432618"/>
                <a:gd name="connsiteY29-4156" fmla="*/ 3086100 h 3588041"/>
                <a:gd name="connsiteX30-4157" fmla="*/ 918268 w 1432618"/>
                <a:gd name="connsiteY30-4158" fmla="*/ 3419475 h 3588041"/>
                <a:gd name="connsiteX31-4159" fmla="*/ 1016693 w 1432618"/>
                <a:gd name="connsiteY31-4160" fmla="*/ 3581400 h 3588041"/>
                <a:gd name="connsiteX0-4161" fmla="*/ 1016693 w 1432618"/>
                <a:gd name="connsiteY0-4162" fmla="*/ 3581400 h 3588041"/>
                <a:gd name="connsiteX1-4163" fmla="*/ 591243 w 1432618"/>
                <a:gd name="connsiteY1-4164" fmla="*/ 3587750 h 3588041"/>
                <a:gd name="connsiteX2-4165" fmla="*/ 394393 w 1432618"/>
                <a:gd name="connsiteY2-4166" fmla="*/ 3076575 h 3588041"/>
                <a:gd name="connsiteX3-4167" fmla="*/ 746818 w 1432618"/>
                <a:gd name="connsiteY3-4168" fmla="*/ 2381250 h 3588041"/>
                <a:gd name="connsiteX4-4169" fmla="*/ 560128 w 1432618"/>
                <a:gd name="connsiteY4-4170" fmla="*/ 1922145 h 3588041"/>
                <a:gd name="connsiteX5-4171" fmla="*/ 58 w 1432618"/>
                <a:gd name="connsiteY5-4172" fmla="*/ 1870710 h 3588041"/>
                <a:gd name="connsiteX6-4173" fmla="*/ 394393 w 1432618"/>
                <a:gd name="connsiteY6-4174" fmla="*/ 1743075 h 3588041"/>
                <a:gd name="connsiteX7-4175" fmla="*/ 642043 w 1432618"/>
                <a:gd name="connsiteY7-4176" fmla="*/ 1876425 h 3588041"/>
                <a:gd name="connsiteX8-4177" fmla="*/ 689668 w 1432618"/>
                <a:gd name="connsiteY8-4178" fmla="*/ 1647825 h 3588041"/>
                <a:gd name="connsiteX9-4179" fmla="*/ 823018 w 1432618"/>
                <a:gd name="connsiteY9-4180" fmla="*/ 1333500 h 3588041"/>
                <a:gd name="connsiteX10-4181" fmla="*/ 765868 w 1432618"/>
                <a:gd name="connsiteY10-4182" fmla="*/ 809625 h 3588041"/>
                <a:gd name="connsiteX11-4183" fmla="*/ 388043 w 1432618"/>
                <a:gd name="connsiteY11-4184" fmla="*/ 695325 h 3588041"/>
                <a:gd name="connsiteX12-4185" fmla="*/ 689668 w 1432618"/>
                <a:gd name="connsiteY12-4186" fmla="*/ 666750 h 3588041"/>
                <a:gd name="connsiteX13-4187" fmla="*/ 794443 w 1432618"/>
                <a:gd name="connsiteY13-4188" fmla="*/ 565150 h 3588041"/>
                <a:gd name="connsiteX14-4189" fmla="*/ 886518 w 1432618"/>
                <a:gd name="connsiteY14-4190" fmla="*/ 0 h 3588041"/>
                <a:gd name="connsiteX15-4191" fmla="*/ 857943 w 1432618"/>
                <a:gd name="connsiteY15-4192" fmla="*/ 679450 h 3588041"/>
                <a:gd name="connsiteX16-4193" fmla="*/ 921443 w 1432618"/>
                <a:gd name="connsiteY16-4194" fmla="*/ 1047750 h 3588041"/>
                <a:gd name="connsiteX17-4195" fmla="*/ 930968 w 1432618"/>
                <a:gd name="connsiteY17-4196" fmla="*/ 1295400 h 3588041"/>
                <a:gd name="connsiteX18-4197" fmla="*/ 1086543 w 1432618"/>
                <a:gd name="connsiteY18-4198" fmla="*/ 1187450 h 3588041"/>
                <a:gd name="connsiteX19-4199" fmla="*/ 1375468 w 1432618"/>
                <a:gd name="connsiteY19-4200" fmla="*/ 1171575 h 3588041"/>
                <a:gd name="connsiteX20-4201" fmla="*/ 1108768 w 1432618"/>
                <a:gd name="connsiteY20-4202" fmla="*/ 1254125 h 3588041"/>
                <a:gd name="connsiteX21-4203" fmla="*/ 889693 w 1432618"/>
                <a:gd name="connsiteY21-4204" fmla="*/ 1527175 h 3588041"/>
                <a:gd name="connsiteX22-4205" fmla="*/ 835718 w 1432618"/>
                <a:gd name="connsiteY22-4206" fmla="*/ 1895475 h 3588041"/>
                <a:gd name="connsiteX23-4207" fmla="*/ 1003993 w 1432618"/>
                <a:gd name="connsiteY23-4208" fmla="*/ 2308225 h 3588041"/>
                <a:gd name="connsiteX24-4209" fmla="*/ 896043 w 1432618"/>
                <a:gd name="connsiteY24-4210" fmla="*/ 2578100 h 3588041"/>
                <a:gd name="connsiteX25-4211" fmla="*/ 1213543 w 1432618"/>
                <a:gd name="connsiteY25-4212" fmla="*/ 2533650 h 3588041"/>
                <a:gd name="connsiteX26-4213" fmla="*/ 1432618 w 1432618"/>
                <a:gd name="connsiteY26-4214" fmla="*/ 2626519 h 3588041"/>
                <a:gd name="connsiteX27-4215" fmla="*/ 1188143 w 1432618"/>
                <a:gd name="connsiteY27-4216" fmla="*/ 2590800 h 3588041"/>
                <a:gd name="connsiteX28-4217" fmla="*/ 832543 w 1432618"/>
                <a:gd name="connsiteY28-4218" fmla="*/ 2733675 h 3588041"/>
                <a:gd name="connsiteX29-4219" fmla="*/ 689668 w 1432618"/>
                <a:gd name="connsiteY29-4220" fmla="*/ 3086100 h 3588041"/>
                <a:gd name="connsiteX30-4221" fmla="*/ 918268 w 1432618"/>
                <a:gd name="connsiteY30-4222" fmla="*/ 3419475 h 3588041"/>
                <a:gd name="connsiteX31-4223" fmla="*/ 1016693 w 1432618"/>
                <a:gd name="connsiteY31-4224" fmla="*/ 3581400 h 3588041"/>
                <a:gd name="connsiteX0-4225" fmla="*/ 1016693 w 1432618"/>
                <a:gd name="connsiteY0-4226" fmla="*/ 3581400 h 3588041"/>
                <a:gd name="connsiteX1-4227" fmla="*/ 591243 w 1432618"/>
                <a:gd name="connsiteY1-4228" fmla="*/ 3587750 h 3588041"/>
                <a:gd name="connsiteX2-4229" fmla="*/ 394393 w 1432618"/>
                <a:gd name="connsiteY2-4230" fmla="*/ 3076575 h 3588041"/>
                <a:gd name="connsiteX3-4231" fmla="*/ 746818 w 1432618"/>
                <a:gd name="connsiteY3-4232" fmla="*/ 2381250 h 3588041"/>
                <a:gd name="connsiteX4-4233" fmla="*/ 560128 w 1432618"/>
                <a:gd name="connsiteY4-4234" fmla="*/ 1922145 h 3588041"/>
                <a:gd name="connsiteX5-4235" fmla="*/ 58 w 1432618"/>
                <a:gd name="connsiteY5-4236" fmla="*/ 1870710 h 3588041"/>
                <a:gd name="connsiteX6-4237" fmla="*/ 394393 w 1432618"/>
                <a:gd name="connsiteY6-4238" fmla="*/ 1743075 h 3588041"/>
                <a:gd name="connsiteX7-4239" fmla="*/ 642043 w 1432618"/>
                <a:gd name="connsiteY7-4240" fmla="*/ 1876425 h 3588041"/>
                <a:gd name="connsiteX8-4241" fmla="*/ 689668 w 1432618"/>
                <a:gd name="connsiteY8-4242" fmla="*/ 1647825 h 3588041"/>
                <a:gd name="connsiteX9-4243" fmla="*/ 823018 w 1432618"/>
                <a:gd name="connsiteY9-4244" fmla="*/ 1333500 h 3588041"/>
                <a:gd name="connsiteX10-4245" fmla="*/ 765868 w 1432618"/>
                <a:gd name="connsiteY10-4246" fmla="*/ 809625 h 3588041"/>
                <a:gd name="connsiteX11-4247" fmla="*/ 388043 w 1432618"/>
                <a:gd name="connsiteY11-4248" fmla="*/ 695325 h 3588041"/>
                <a:gd name="connsiteX12-4249" fmla="*/ 689668 w 1432618"/>
                <a:gd name="connsiteY12-4250" fmla="*/ 666750 h 3588041"/>
                <a:gd name="connsiteX13-4251" fmla="*/ 794443 w 1432618"/>
                <a:gd name="connsiteY13-4252" fmla="*/ 565150 h 3588041"/>
                <a:gd name="connsiteX14-4253" fmla="*/ 886518 w 1432618"/>
                <a:gd name="connsiteY14-4254" fmla="*/ 0 h 3588041"/>
                <a:gd name="connsiteX15-4255" fmla="*/ 857943 w 1432618"/>
                <a:gd name="connsiteY15-4256" fmla="*/ 679450 h 3588041"/>
                <a:gd name="connsiteX16-4257" fmla="*/ 921443 w 1432618"/>
                <a:gd name="connsiteY16-4258" fmla="*/ 1047750 h 3588041"/>
                <a:gd name="connsiteX17-4259" fmla="*/ 930968 w 1432618"/>
                <a:gd name="connsiteY17-4260" fmla="*/ 1295400 h 3588041"/>
                <a:gd name="connsiteX18-4261" fmla="*/ 1086543 w 1432618"/>
                <a:gd name="connsiteY18-4262" fmla="*/ 1187450 h 3588041"/>
                <a:gd name="connsiteX19-4263" fmla="*/ 1375468 w 1432618"/>
                <a:gd name="connsiteY19-4264" fmla="*/ 1171575 h 3588041"/>
                <a:gd name="connsiteX20-4265" fmla="*/ 1108768 w 1432618"/>
                <a:gd name="connsiteY20-4266" fmla="*/ 1254125 h 3588041"/>
                <a:gd name="connsiteX21-4267" fmla="*/ 889693 w 1432618"/>
                <a:gd name="connsiteY21-4268" fmla="*/ 1527175 h 3588041"/>
                <a:gd name="connsiteX22-4269" fmla="*/ 835718 w 1432618"/>
                <a:gd name="connsiteY22-4270" fmla="*/ 1895475 h 3588041"/>
                <a:gd name="connsiteX23-4271" fmla="*/ 1003993 w 1432618"/>
                <a:gd name="connsiteY23-4272" fmla="*/ 2308225 h 3588041"/>
                <a:gd name="connsiteX24-4273" fmla="*/ 896043 w 1432618"/>
                <a:gd name="connsiteY24-4274" fmla="*/ 2578100 h 3588041"/>
                <a:gd name="connsiteX25-4275" fmla="*/ 1213543 w 1432618"/>
                <a:gd name="connsiteY25-4276" fmla="*/ 2533650 h 3588041"/>
                <a:gd name="connsiteX26-4277" fmla="*/ 1432618 w 1432618"/>
                <a:gd name="connsiteY26-4278" fmla="*/ 2626519 h 3588041"/>
                <a:gd name="connsiteX27-4279" fmla="*/ 1188143 w 1432618"/>
                <a:gd name="connsiteY27-4280" fmla="*/ 2590800 h 3588041"/>
                <a:gd name="connsiteX28-4281" fmla="*/ 832543 w 1432618"/>
                <a:gd name="connsiteY28-4282" fmla="*/ 2733675 h 3588041"/>
                <a:gd name="connsiteX29-4283" fmla="*/ 689668 w 1432618"/>
                <a:gd name="connsiteY29-4284" fmla="*/ 3086100 h 3588041"/>
                <a:gd name="connsiteX30-4285" fmla="*/ 918268 w 1432618"/>
                <a:gd name="connsiteY30-4286" fmla="*/ 3419475 h 3588041"/>
                <a:gd name="connsiteX31-4287" fmla="*/ 1016693 w 1432618"/>
                <a:gd name="connsiteY31-4288" fmla="*/ 3581400 h 3588041"/>
                <a:gd name="connsiteX0-4289" fmla="*/ 1016693 w 1432618"/>
                <a:gd name="connsiteY0-4290" fmla="*/ 3581400 h 3588041"/>
                <a:gd name="connsiteX1-4291" fmla="*/ 591243 w 1432618"/>
                <a:gd name="connsiteY1-4292" fmla="*/ 3587750 h 3588041"/>
                <a:gd name="connsiteX2-4293" fmla="*/ 394393 w 1432618"/>
                <a:gd name="connsiteY2-4294" fmla="*/ 3076575 h 3588041"/>
                <a:gd name="connsiteX3-4295" fmla="*/ 746818 w 1432618"/>
                <a:gd name="connsiteY3-4296" fmla="*/ 2381250 h 3588041"/>
                <a:gd name="connsiteX4-4297" fmla="*/ 560128 w 1432618"/>
                <a:gd name="connsiteY4-4298" fmla="*/ 1922145 h 3588041"/>
                <a:gd name="connsiteX5-4299" fmla="*/ 58 w 1432618"/>
                <a:gd name="connsiteY5-4300" fmla="*/ 1870710 h 3588041"/>
                <a:gd name="connsiteX6-4301" fmla="*/ 394393 w 1432618"/>
                <a:gd name="connsiteY6-4302" fmla="*/ 1743075 h 3588041"/>
                <a:gd name="connsiteX7-4303" fmla="*/ 642043 w 1432618"/>
                <a:gd name="connsiteY7-4304" fmla="*/ 1876425 h 3588041"/>
                <a:gd name="connsiteX8-4305" fmla="*/ 689668 w 1432618"/>
                <a:gd name="connsiteY8-4306" fmla="*/ 1647825 h 3588041"/>
                <a:gd name="connsiteX9-4307" fmla="*/ 823018 w 1432618"/>
                <a:gd name="connsiteY9-4308" fmla="*/ 1333500 h 3588041"/>
                <a:gd name="connsiteX10-4309" fmla="*/ 765868 w 1432618"/>
                <a:gd name="connsiteY10-4310" fmla="*/ 809625 h 3588041"/>
                <a:gd name="connsiteX11-4311" fmla="*/ 388043 w 1432618"/>
                <a:gd name="connsiteY11-4312" fmla="*/ 695325 h 3588041"/>
                <a:gd name="connsiteX12-4313" fmla="*/ 724593 w 1432618"/>
                <a:gd name="connsiteY12-4314" fmla="*/ 688975 h 3588041"/>
                <a:gd name="connsiteX13-4315" fmla="*/ 794443 w 1432618"/>
                <a:gd name="connsiteY13-4316" fmla="*/ 565150 h 3588041"/>
                <a:gd name="connsiteX14-4317" fmla="*/ 886518 w 1432618"/>
                <a:gd name="connsiteY14-4318" fmla="*/ 0 h 3588041"/>
                <a:gd name="connsiteX15-4319" fmla="*/ 857943 w 1432618"/>
                <a:gd name="connsiteY15-4320" fmla="*/ 679450 h 3588041"/>
                <a:gd name="connsiteX16-4321" fmla="*/ 921443 w 1432618"/>
                <a:gd name="connsiteY16-4322" fmla="*/ 1047750 h 3588041"/>
                <a:gd name="connsiteX17-4323" fmla="*/ 930968 w 1432618"/>
                <a:gd name="connsiteY17-4324" fmla="*/ 1295400 h 3588041"/>
                <a:gd name="connsiteX18-4325" fmla="*/ 1086543 w 1432618"/>
                <a:gd name="connsiteY18-4326" fmla="*/ 1187450 h 3588041"/>
                <a:gd name="connsiteX19-4327" fmla="*/ 1375468 w 1432618"/>
                <a:gd name="connsiteY19-4328" fmla="*/ 1171575 h 3588041"/>
                <a:gd name="connsiteX20-4329" fmla="*/ 1108768 w 1432618"/>
                <a:gd name="connsiteY20-4330" fmla="*/ 1254125 h 3588041"/>
                <a:gd name="connsiteX21-4331" fmla="*/ 889693 w 1432618"/>
                <a:gd name="connsiteY21-4332" fmla="*/ 1527175 h 3588041"/>
                <a:gd name="connsiteX22-4333" fmla="*/ 835718 w 1432618"/>
                <a:gd name="connsiteY22-4334" fmla="*/ 1895475 h 3588041"/>
                <a:gd name="connsiteX23-4335" fmla="*/ 1003993 w 1432618"/>
                <a:gd name="connsiteY23-4336" fmla="*/ 2308225 h 3588041"/>
                <a:gd name="connsiteX24-4337" fmla="*/ 896043 w 1432618"/>
                <a:gd name="connsiteY24-4338" fmla="*/ 2578100 h 3588041"/>
                <a:gd name="connsiteX25-4339" fmla="*/ 1213543 w 1432618"/>
                <a:gd name="connsiteY25-4340" fmla="*/ 2533650 h 3588041"/>
                <a:gd name="connsiteX26-4341" fmla="*/ 1432618 w 1432618"/>
                <a:gd name="connsiteY26-4342" fmla="*/ 2626519 h 3588041"/>
                <a:gd name="connsiteX27-4343" fmla="*/ 1188143 w 1432618"/>
                <a:gd name="connsiteY27-4344" fmla="*/ 2590800 h 3588041"/>
                <a:gd name="connsiteX28-4345" fmla="*/ 832543 w 1432618"/>
                <a:gd name="connsiteY28-4346" fmla="*/ 2733675 h 3588041"/>
                <a:gd name="connsiteX29-4347" fmla="*/ 689668 w 1432618"/>
                <a:gd name="connsiteY29-4348" fmla="*/ 3086100 h 3588041"/>
                <a:gd name="connsiteX30-4349" fmla="*/ 918268 w 1432618"/>
                <a:gd name="connsiteY30-4350" fmla="*/ 3419475 h 3588041"/>
                <a:gd name="connsiteX31-4351" fmla="*/ 1016693 w 1432618"/>
                <a:gd name="connsiteY31-4352" fmla="*/ 3581400 h 3588041"/>
                <a:gd name="connsiteX0-4353" fmla="*/ 1016693 w 1432618"/>
                <a:gd name="connsiteY0-4354" fmla="*/ 3581400 h 3588041"/>
                <a:gd name="connsiteX1-4355" fmla="*/ 591243 w 1432618"/>
                <a:gd name="connsiteY1-4356" fmla="*/ 3587750 h 3588041"/>
                <a:gd name="connsiteX2-4357" fmla="*/ 394393 w 1432618"/>
                <a:gd name="connsiteY2-4358" fmla="*/ 3076575 h 3588041"/>
                <a:gd name="connsiteX3-4359" fmla="*/ 746818 w 1432618"/>
                <a:gd name="connsiteY3-4360" fmla="*/ 2381250 h 3588041"/>
                <a:gd name="connsiteX4-4361" fmla="*/ 560128 w 1432618"/>
                <a:gd name="connsiteY4-4362" fmla="*/ 1922145 h 3588041"/>
                <a:gd name="connsiteX5-4363" fmla="*/ 58 w 1432618"/>
                <a:gd name="connsiteY5-4364" fmla="*/ 1870710 h 3588041"/>
                <a:gd name="connsiteX6-4365" fmla="*/ 394393 w 1432618"/>
                <a:gd name="connsiteY6-4366" fmla="*/ 1743075 h 3588041"/>
                <a:gd name="connsiteX7-4367" fmla="*/ 642043 w 1432618"/>
                <a:gd name="connsiteY7-4368" fmla="*/ 1876425 h 3588041"/>
                <a:gd name="connsiteX8-4369" fmla="*/ 689668 w 1432618"/>
                <a:gd name="connsiteY8-4370" fmla="*/ 1647825 h 3588041"/>
                <a:gd name="connsiteX9-4371" fmla="*/ 823018 w 1432618"/>
                <a:gd name="connsiteY9-4372" fmla="*/ 1333500 h 3588041"/>
                <a:gd name="connsiteX10-4373" fmla="*/ 765868 w 1432618"/>
                <a:gd name="connsiteY10-4374" fmla="*/ 809625 h 3588041"/>
                <a:gd name="connsiteX11-4375" fmla="*/ 388043 w 1432618"/>
                <a:gd name="connsiteY11-4376" fmla="*/ 695325 h 3588041"/>
                <a:gd name="connsiteX12-4377" fmla="*/ 741262 w 1432618"/>
                <a:gd name="connsiteY12-4378" fmla="*/ 677068 h 3588041"/>
                <a:gd name="connsiteX13-4379" fmla="*/ 794443 w 1432618"/>
                <a:gd name="connsiteY13-4380" fmla="*/ 565150 h 3588041"/>
                <a:gd name="connsiteX14-4381" fmla="*/ 886518 w 1432618"/>
                <a:gd name="connsiteY14-4382" fmla="*/ 0 h 3588041"/>
                <a:gd name="connsiteX15-4383" fmla="*/ 857943 w 1432618"/>
                <a:gd name="connsiteY15-4384" fmla="*/ 679450 h 3588041"/>
                <a:gd name="connsiteX16-4385" fmla="*/ 921443 w 1432618"/>
                <a:gd name="connsiteY16-4386" fmla="*/ 1047750 h 3588041"/>
                <a:gd name="connsiteX17-4387" fmla="*/ 930968 w 1432618"/>
                <a:gd name="connsiteY17-4388" fmla="*/ 1295400 h 3588041"/>
                <a:gd name="connsiteX18-4389" fmla="*/ 1086543 w 1432618"/>
                <a:gd name="connsiteY18-4390" fmla="*/ 1187450 h 3588041"/>
                <a:gd name="connsiteX19-4391" fmla="*/ 1375468 w 1432618"/>
                <a:gd name="connsiteY19-4392" fmla="*/ 1171575 h 3588041"/>
                <a:gd name="connsiteX20-4393" fmla="*/ 1108768 w 1432618"/>
                <a:gd name="connsiteY20-4394" fmla="*/ 1254125 h 3588041"/>
                <a:gd name="connsiteX21-4395" fmla="*/ 889693 w 1432618"/>
                <a:gd name="connsiteY21-4396" fmla="*/ 1527175 h 3588041"/>
                <a:gd name="connsiteX22-4397" fmla="*/ 835718 w 1432618"/>
                <a:gd name="connsiteY22-4398" fmla="*/ 1895475 h 3588041"/>
                <a:gd name="connsiteX23-4399" fmla="*/ 1003993 w 1432618"/>
                <a:gd name="connsiteY23-4400" fmla="*/ 2308225 h 3588041"/>
                <a:gd name="connsiteX24-4401" fmla="*/ 896043 w 1432618"/>
                <a:gd name="connsiteY24-4402" fmla="*/ 2578100 h 3588041"/>
                <a:gd name="connsiteX25-4403" fmla="*/ 1213543 w 1432618"/>
                <a:gd name="connsiteY25-4404" fmla="*/ 2533650 h 3588041"/>
                <a:gd name="connsiteX26-4405" fmla="*/ 1432618 w 1432618"/>
                <a:gd name="connsiteY26-4406" fmla="*/ 2626519 h 3588041"/>
                <a:gd name="connsiteX27-4407" fmla="*/ 1188143 w 1432618"/>
                <a:gd name="connsiteY27-4408" fmla="*/ 2590800 h 3588041"/>
                <a:gd name="connsiteX28-4409" fmla="*/ 832543 w 1432618"/>
                <a:gd name="connsiteY28-4410" fmla="*/ 2733675 h 3588041"/>
                <a:gd name="connsiteX29-4411" fmla="*/ 689668 w 1432618"/>
                <a:gd name="connsiteY29-4412" fmla="*/ 3086100 h 3588041"/>
                <a:gd name="connsiteX30-4413" fmla="*/ 918268 w 1432618"/>
                <a:gd name="connsiteY30-4414" fmla="*/ 3419475 h 3588041"/>
                <a:gd name="connsiteX31-4415" fmla="*/ 1016693 w 1432618"/>
                <a:gd name="connsiteY31-4416" fmla="*/ 3581400 h 3588041"/>
                <a:gd name="connsiteX0-4417" fmla="*/ 1016693 w 1432618"/>
                <a:gd name="connsiteY0-4418" fmla="*/ 3581400 h 3588041"/>
                <a:gd name="connsiteX1-4419" fmla="*/ 591243 w 1432618"/>
                <a:gd name="connsiteY1-4420" fmla="*/ 3587750 h 3588041"/>
                <a:gd name="connsiteX2-4421" fmla="*/ 394393 w 1432618"/>
                <a:gd name="connsiteY2-4422" fmla="*/ 3076575 h 3588041"/>
                <a:gd name="connsiteX3-4423" fmla="*/ 746818 w 1432618"/>
                <a:gd name="connsiteY3-4424" fmla="*/ 2381250 h 3588041"/>
                <a:gd name="connsiteX4-4425" fmla="*/ 560128 w 1432618"/>
                <a:gd name="connsiteY4-4426" fmla="*/ 1922145 h 3588041"/>
                <a:gd name="connsiteX5-4427" fmla="*/ 58 w 1432618"/>
                <a:gd name="connsiteY5-4428" fmla="*/ 1870710 h 3588041"/>
                <a:gd name="connsiteX6-4429" fmla="*/ 394393 w 1432618"/>
                <a:gd name="connsiteY6-4430" fmla="*/ 1743075 h 3588041"/>
                <a:gd name="connsiteX7-4431" fmla="*/ 642043 w 1432618"/>
                <a:gd name="connsiteY7-4432" fmla="*/ 1876425 h 3588041"/>
                <a:gd name="connsiteX8-4433" fmla="*/ 689668 w 1432618"/>
                <a:gd name="connsiteY8-4434" fmla="*/ 1647825 h 3588041"/>
                <a:gd name="connsiteX9-4435" fmla="*/ 823018 w 1432618"/>
                <a:gd name="connsiteY9-4436" fmla="*/ 1333500 h 3588041"/>
                <a:gd name="connsiteX10-4437" fmla="*/ 765868 w 1432618"/>
                <a:gd name="connsiteY10-4438" fmla="*/ 809625 h 3588041"/>
                <a:gd name="connsiteX11-4439" fmla="*/ 388043 w 1432618"/>
                <a:gd name="connsiteY11-4440" fmla="*/ 695325 h 3588041"/>
                <a:gd name="connsiteX12-4441" fmla="*/ 741262 w 1432618"/>
                <a:gd name="connsiteY12-4442" fmla="*/ 677068 h 3588041"/>
                <a:gd name="connsiteX13-4443" fmla="*/ 794443 w 1432618"/>
                <a:gd name="connsiteY13-4444" fmla="*/ 565150 h 3588041"/>
                <a:gd name="connsiteX14-4445" fmla="*/ 886518 w 1432618"/>
                <a:gd name="connsiteY14-4446" fmla="*/ 0 h 3588041"/>
                <a:gd name="connsiteX15-4447" fmla="*/ 857943 w 1432618"/>
                <a:gd name="connsiteY15-4448" fmla="*/ 679450 h 3588041"/>
                <a:gd name="connsiteX16-4449" fmla="*/ 921443 w 1432618"/>
                <a:gd name="connsiteY16-4450" fmla="*/ 1047750 h 3588041"/>
                <a:gd name="connsiteX17-4451" fmla="*/ 930968 w 1432618"/>
                <a:gd name="connsiteY17-4452" fmla="*/ 1295400 h 3588041"/>
                <a:gd name="connsiteX18-4453" fmla="*/ 1086543 w 1432618"/>
                <a:gd name="connsiteY18-4454" fmla="*/ 1187450 h 3588041"/>
                <a:gd name="connsiteX19-4455" fmla="*/ 1375468 w 1432618"/>
                <a:gd name="connsiteY19-4456" fmla="*/ 1171575 h 3588041"/>
                <a:gd name="connsiteX20-4457" fmla="*/ 1108768 w 1432618"/>
                <a:gd name="connsiteY20-4458" fmla="*/ 1254125 h 3588041"/>
                <a:gd name="connsiteX21-4459" fmla="*/ 889693 w 1432618"/>
                <a:gd name="connsiteY21-4460" fmla="*/ 1527175 h 3588041"/>
                <a:gd name="connsiteX22-4461" fmla="*/ 835718 w 1432618"/>
                <a:gd name="connsiteY22-4462" fmla="*/ 1895475 h 3588041"/>
                <a:gd name="connsiteX23-4463" fmla="*/ 1003993 w 1432618"/>
                <a:gd name="connsiteY23-4464" fmla="*/ 2308225 h 3588041"/>
                <a:gd name="connsiteX24-4465" fmla="*/ 896043 w 1432618"/>
                <a:gd name="connsiteY24-4466" fmla="*/ 2578100 h 3588041"/>
                <a:gd name="connsiteX25-4467" fmla="*/ 1213543 w 1432618"/>
                <a:gd name="connsiteY25-4468" fmla="*/ 2533650 h 3588041"/>
                <a:gd name="connsiteX26-4469" fmla="*/ 1432618 w 1432618"/>
                <a:gd name="connsiteY26-4470" fmla="*/ 2626519 h 3588041"/>
                <a:gd name="connsiteX27-4471" fmla="*/ 1188143 w 1432618"/>
                <a:gd name="connsiteY27-4472" fmla="*/ 2590800 h 3588041"/>
                <a:gd name="connsiteX28-4473" fmla="*/ 832543 w 1432618"/>
                <a:gd name="connsiteY28-4474" fmla="*/ 2733675 h 3588041"/>
                <a:gd name="connsiteX29-4475" fmla="*/ 689668 w 1432618"/>
                <a:gd name="connsiteY29-4476" fmla="*/ 3086100 h 3588041"/>
                <a:gd name="connsiteX30-4477" fmla="*/ 918268 w 1432618"/>
                <a:gd name="connsiteY30-4478" fmla="*/ 3419475 h 3588041"/>
                <a:gd name="connsiteX31-4479" fmla="*/ 1016693 w 1432618"/>
                <a:gd name="connsiteY31-4480" fmla="*/ 3581400 h 3588041"/>
                <a:gd name="connsiteX0-4481" fmla="*/ 1016693 w 1432618"/>
                <a:gd name="connsiteY0-4482" fmla="*/ 3581400 h 3588041"/>
                <a:gd name="connsiteX1-4483" fmla="*/ 591243 w 1432618"/>
                <a:gd name="connsiteY1-4484" fmla="*/ 3587750 h 3588041"/>
                <a:gd name="connsiteX2-4485" fmla="*/ 394393 w 1432618"/>
                <a:gd name="connsiteY2-4486" fmla="*/ 3076575 h 3588041"/>
                <a:gd name="connsiteX3-4487" fmla="*/ 746818 w 1432618"/>
                <a:gd name="connsiteY3-4488" fmla="*/ 2381250 h 3588041"/>
                <a:gd name="connsiteX4-4489" fmla="*/ 560128 w 1432618"/>
                <a:gd name="connsiteY4-4490" fmla="*/ 1922145 h 3588041"/>
                <a:gd name="connsiteX5-4491" fmla="*/ 58 w 1432618"/>
                <a:gd name="connsiteY5-4492" fmla="*/ 1870710 h 3588041"/>
                <a:gd name="connsiteX6-4493" fmla="*/ 394393 w 1432618"/>
                <a:gd name="connsiteY6-4494" fmla="*/ 1743075 h 3588041"/>
                <a:gd name="connsiteX7-4495" fmla="*/ 642043 w 1432618"/>
                <a:gd name="connsiteY7-4496" fmla="*/ 1876425 h 3588041"/>
                <a:gd name="connsiteX8-4497" fmla="*/ 689668 w 1432618"/>
                <a:gd name="connsiteY8-4498" fmla="*/ 1647825 h 3588041"/>
                <a:gd name="connsiteX9-4499" fmla="*/ 823018 w 1432618"/>
                <a:gd name="connsiteY9-4500" fmla="*/ 1333500 h 3588041"/>
                <a:gd name="connsiteX10-4501" fmla="*/ 765868 w 1432618"/>
                <a:gd name="connsiteY10-4502" fmla="*/ 809625 h 3588041"/>
                <a:gd name="connsiteX11-4503" fmla="*/ 388043 w 1432618"/>
                <a:gd name="connsiteY11-4504" fmla="*/ 695325 h 3588041"/>
                <a:gd name="connsiteX12-4505" fmla="*/ 741262 w 1432618"/>
                <a:gd name="connsiteY12-4506" fmla="*/ 677068 h 3588041"/>
                <a:gd name="connsiteX13-4507" fmla="*/ 789681 w 1432618"/>
                <a:gd name="connsiteY13-4508" fmla="*/ 441325 h 3588041"/>
                <a:gd name="connsiteX14-4509" fmla="*/ 886518 w 1432618"/>
                <a:gd name="connsiteY14-4510" fmla="*/ 0 h 3588041"/>
                <a:gd name="connsiteX15-4511" fmla="*/ 857943 w 1432618"/>
                <a:gd name="connsiteY15-4512" fmla="*/ 679450 h 3588041"/>
                <a:gd name="connsiteX16-4513" fmla="*/ 921443 w 1432618"/>
                <a:gd name="connsiteY16-4514" fmla="*/ 1047750 h 3588041"/>
                <a:gd name="connsiteX17-4515" fmla="*/ 930968 w 1432618"/>
                <a:gd name="connsiteY17-4516" fmla="*/ 1295400 h 3588041"/>
                <a:gd name="connsiteX18-4517" fmla="*/ 1086543 w 1432618"/>
                <a:gd name="connsiteY18-4518" fmla="*/ 1187450 h 3588041"/>
                <a:gd name="connsiteX19-4519" fmla="*/ 1375468 w 1432618"/>
                <a:gd name="connsiteY19-4520" fmla="*/ 1171575 h 3588041"/>
                <a:gd name="connsiteX20-4521" fmla="*/ 1108768 w 1432618"/>
                <a:gd name="connsiteY20-4522" fmla="*/ 1254125 h 3588041"/>
                <a:gd name="connsiteX21-4523" fmla="*/ 889693 w 1432618"/>
                <a:gd name="connsiteY21-4524" fmla="*/ 1527175 h 3588041"/>
                <a:gd name="connsiteX22-4525" fmla="*/ 835718 w 1432618"/>
                <a:gd name="connsiteY22-4526" fmla="*/ 1895475 h 3588041"/>
                <a:gd name="connsiteX23-4527" fmla="*/ 1003993 w 1432618"/>
                <a:gd name="connsiteY23-4528" fmla="*/ 2308225 h 3588041"/>
                <a:gd name="connsiteX24-4529" fmla="*/ 896043 w 1432618"/>
                <a:gd name="connsiteY24-4530" fmla="*/ 2578100 h 3588041"/>
                <a:gd name="connsiteX25-4531" fmla="*/ 1213543 w 1432618"/>
                <a:gd name="connsiteY25-4532" fmla="*/ 2533650 h 3588041"/>
                <a:gd name="connsiteX26-4533" fmla="*/ 1432618 w 1432618"/>
                <a:gd name="connsiteY26-4534" fmla="*/ 2626519 h 3588041"/>
                <a:gd name="connsiteX27-4535" fmla="*/ 1188143 w 1432618"/>
                <a:gd name="connsiteY27-4536" fmla="*/ 2590800 h 3588041"/>
                <a:gd name="connsiteX28-4537" fmla="*/ 832543 w 1432618"/>
                <a:gd name="connsiteY28-4538" fmla="*/ 2733675 h 3588041"/>
                <a:gd name="connsiteX29-4539" fmla="*/ 689668 w 1432618"/>
                <a:gd name="connsiteY29-4540" fmla="*/ 3086100 h 3588041"/>
                <a:gd name="connsiteX30-4541" fmla="*/ 918268 w 1432618"/>
                <a:gd name="connsiteY30-4542" fmla="*/ 3419475 h 3588041"/>
                <a:gd name="connsiteX31-4543" fmla="*/ 1016693 w 1432618"/>
                <a:gd name="connsiteY31-4544" fmla="*/ 3581400 h 3588041"/>
                <a:gd name="connsiteX0-4545" fmla="*/ 1016693 w 1432618"/>
                <a:gd name="connsiteY0-4546" fmla="*/ 3581400 h 3588041"/>
                <a:gd name="connsiteX1-4547" fmla="*/ 591243 w 1432618"/>
                <a:gd name="connsiteY1-4548" fmla="*/ 3587750 h 3588041"/>
                <a:gd name="connsiteX2-4549" fmla="*/ 394393 w 1432618"/>
                <a:gd name="connsiteY2-4550" fmla="*/ 3076575 h 3588041"/>
                <a:gd name="connsiteX3-4551" fmla="*/ 746818 w 1432618"/>
                <a:gd name="connsiteY3-4552" fmla="*/ 2381250 h 3588041"/>
                <a:gd name="connsiteX4-4553" fmla="*/ 560128 w 1432618"/>
                <a:gd name="connsiteY4-4554" fmla="*/ 1922145 h 3588041"/>
                <a:gd name="connsiteX5-4555" fmla="*/ 58 w 1432618"/>
                <a:gd name="connsiteY5-4556" fmla="*/ 1870710 h 3588041"/>
                <a:gd name="connsiteX6-4557" fmla="*/ 394393 w 1432618"/>
                <a:gd name="connsiteY6-4558" fmla="*/ 1743075 h 3588041"/>
                <a:gd name="connsiteX7-4559" fmla="*/ 642043 w 1432618"/>
                <a:gd name="connsiteY7-4560" fmla="*/ 1876425 h 3588041"/>
                <a:gd name="connsiteX8-4561" fmla="*/ 689668 w 1432618"/>
                <a:gd name="connsiteY8-4562" fmla="*/ 1647825 h 3588041"/>
                <a:gd name="connsiteX9-4563" fmla="*/ 823018 w 1432618"/>
                <a:gd name="connsiteY9-4564" fmla="*/ 1333500 h 3588041"/>
                <a:gd name="connsiteX10-4565" fmla="*/ 765868 w 1432618"/>
                <a:gd name="connsiteY10-4566" fmla="*/ 809625 h 3588041"/>
                <a:gd name="connsiteX11-4567" fmla="*/ 388043 w 1432618"/>
                <a:gd name="connsiteY11-4568" fmla="*/ 695325 h 3588041"/>
                <a:gd name="connsiteX12-4569" fmla="*/ 762694 w 1432618"/>
                <a:gd name="connsiteY12-4570" fmla="*/ 703262 h 3588041"/>
                <a:gd name="connsiteX13-4571" fmla="*/ 789681 w 1432618"/>
                <a:gd name="connsiteY13-4572" fmla="*/ 441325 h 3588041"/>
                <a:gd name="connsiteX14-4573" fmla="*/ 886518 w 1432618"/>
                <a:gd name="connsiteY14-4574" fmla="*/ 0 h 3588041"/>
                <a:gd name="connsiteX15-4575" fmla="*/ 857943 w 1432618"/>
                <a:gd name="connsiteY15-4576" fmla="*/ 679450 h 3588041"/>
                <a:gd name="connsiteX16-4577" fmla="*/ 921443 w 1432618"/>
                <a:gd name="connsiteY16-4578" fmla="*/ 1047750 h 3588041"/>
                <a:gd name="connsiteX17-4579" fmla="*/ 930968 w 1432618"/>
                <a:gd name="connsiteY17-4580" fmla="*/ 1295400 h 3588041"/>
                <a:gd name="connsiteX18-4581" fmla="*/ 1086543 w 1432618"/>
                <a:gd name="connsiteY18-4582" fmla="*/ 1187450 h 3588041"/>
                <a:gd name="connsiteX19-4583" fmla="*/ 1375468 w 1432618"/>
                <a:gd name="connsiteY19-4584" fmla="*/ 1171575 h 3588041"/>
                <a:gd name="connsiteX20-4585" fmla="*/ 1108768 w 1432618"/>
                <a:gd name="connsiteY20-4586" fmla="*/ 1254125 h 3588041"/>
                <a:gd name="connsiteX21-4587" fmla="*/ 889693 w 1432618"/>
                <a:gd name="connsiteY21-4588" fmla="*/ 1527175 h 3588041"/>
                <a:gd name="connsiteX22-4589" fmla="*/ 835718 w 1432618"/>
                <a:gd name="connsiteY22-4590" fmla="*/ 1895475 h 3588041"/>
                <a:gd name="connsiteX23-4591" fmla="*/ 1003993 w 1432618"/>
                <a:gd name="connsiteY23-4592" fmla="*/ 2308225 h 3588041"/>
                <a:gd name="connsiteX24-4593" fmla="*/ 896043 w 1432618"/>
                <a:gd name="connsiteY24-4594" fmla="*/ 2578100 h 3588041"/>
                <a:gd name="connsiteX25-4595" fmla="*/ 1213543 w 1432618"/>
                <a:gd name="connsiteY25-4596" fmla="*/ 2533650 h 3588041"/>
                <a:gd name="connsiteX26-4597" fmla="*/ 1432618 w 1432618"/>
                <a:gd name="connsiteY26-4598" fmla="*/ 2626519 h 3588041"/>
                <a:gd name="connsiteX27-4599" fmla="*/ 1188143 w 1432618"/>
                <a:gd name="connsiteY27-4600" fmla="*/ 2590800 h 3588041"/>
                <a:gd name="connsiteX28-4601" fmla="*/ 832543 w 1432618"/>
                <a:gd name="connsiteY28-4602" fmla="*/ 2733675 h 3588041"/>
                <a:gd name="connsiteX29-4603" fmla="*/ 689668 w 1432618"/>
                <a:gd name="connsiteY29-4604" fmla="*/ 3086100 h 3588041"/>
                <a:gd name="connsiteX30-4605" fmla="*/ 918268 w 1432618"/>
                <a:gd name="connsiteY30-4606" fmla="*/ 3419475 h 3588041"/>
                <a:gd name="connsiteX31-4607" fmla="*/ 1016693 w 1432618"/>
                <a:gd name="connsiteY31-4608" fmla="*/ 3581400 h 3588041"/>
                <a:gd name="connsiteX0-4609" fmla="*/ 1016693 w 1432618"/>
                <a:gd name="connsiteY0-4610" fmla="*/ 3581400 h 3588041"/>
                <a:gd name="connsiteX1-4611" fmla="*/ 591243 w 1432618"/>
                <a:gd name="connsiteY1-4612" fmla="*/ 3587750 h 3588041"/>
                <a:gd name="connsiteX2-4613" fmla="*/ 394393 w 1432618"/>
                <a:gd name="connsiteY2-4614" fmla="*/ 3076575 h 3588041"/>
                <a:gd name="connsiteX3-4615" fmla="*/ 746818 w 1432618"/>
                <a:gd name="connsiteY3-4616" fmla="*/ 2381250 h 3588041"/>
                <a:gd name="connsiteX4-4617" fmla="*/ 560128 w 1432618"/>
                <a:gd name="connsiteY4-4618" fmla="*/ 1922145 h 3588041"/>
                <a:gd name="connsiteX5-4619" fmla="*/ 58 w 1432618"/>
                <a:gd name="connsiteY5-4620" fmla="*/ 1870710 h 3588041"/>
                <a:gd name="connsiteX6-4621" fmla="*/ 394393 w 1432618"/>
                <a:gd name="connsiteY6-4622" fmla="*/ 1743075 h 3588041"/>
                <a:gd name="connsiteX7-4623" fmla="*/ 642043 w 1432618"/>
                <a:gd name="connsiteY7-4624" fmla="*/ 1876425 h 3588041"/>
                <a:gd name="connsiteX8-4625" fmla="*/ 689668 w 1432618"/>
                <a:gd name="connsiteY8-4626" fmla="*/ 1647825 h 3588041"/>
                <a:gd name="connsiteX9-4627" fmla="*/ 823018 w 1432618"/>
                <a:gd name="connsiteY9-4628" fmla="*/ 1333500 h 3588041"/>
                <a:gd name="connsiteX10-4629" fmla="*/ 765868 w 1432618"/>
                <a:gd name="connsiteY10-4630" fmla="*/ 809625 h 3588041"/>
                <a:gd name="connsiteX11-4631" fmla="*/ 388043 w 1432618"/>
                <a:gd name="connsiteY11-4632" fmla="*/ 695325 h 3588041"/>
                <a:gd name="connsiteX12-4633" fmla="*/ 762694 w 1432618"/>
                <a:gd name="connsiteY12-4634" fmla="*/ 703262 h 3588041"/>
                <a:gd name="connsiteX13-4635" fmla="*/ 789681 w 1432618"/>
                <a:gd name="connsiteY13-4636" fmla="*/ 441325 h 3588041"/>
                <a:gd name="connsiteX14-4637" fmla="*/ 886518 w 1432618"/>
                <a:gd name="connsiteY14-4638" fmla="*/ 0 h 3588041"/>
                <a:gd name="connsiteX15-4639" fmla="*/ 857943 w 1432618"/>
                <a:gd name="connsiteY15-4640" fmla="*/ 679450 h 3588041"/>
                <a:gd name="connsiteX16-4641" fmla="*/ 921443 w 1432618"/>
                <a:gd name="connsiteY16-4642" fmla="*/ 1047750 h 3588041"/>
                <a:gd name="connsiteX17-4643" fmla="*/ 930968 w 1432618"/>
                <a:gd name="connsiteY17-4644" fmla="*/ 1295400 h 3588041"/>
                <a:gd name="connsiteX18-4645" fmla="*/ 1086543 w 1432618"/>
                <a:gd name="connsiteY18-4646" fmla="*/ 1187450 h 3588041"/>
                <a:gd name="connsiteX19-4647" fmla="*/ 1375468 w 1432618"/>
                <a:gd name="connsiteY19-4648" fmla="*/ 1171575 h 3588041"/>
                <a:gd name="connsiteX20-4649" fmla="*/ 1108768 w 1432618"/>
                <a:gd name="connsiteY20-4650" fmla="*/ 1254125 h 3588041"/>
                <a:gd name="connsiteX21-4651" fmla="*/ 889693 w 1432618"/>
                <a:gd name="connsiteY21-4652" fmla="*/ 1527175 h 3588041"/>
                <a:gd name="connsiteX22-4653" fmla="*/ 835718 w 1432618"/>
                <a:gd name="connsiteY22-4654" fmla="*/ 1895475 h 3588041"/>
                <a:gd name="connsiteX23-4655" fmla="*/ 1003993 w 1432618"/>
                <a:gd name="connsiteY23-4656" fmla="*/ 2308225 h 3588041"/>
                <a:gd name="connsiteX24-4657" fmla="*/ 896043 w 1432618"/>
                <a:gd name="connsiteY24-4658" fmla="*/ 2578100 h 3588041"/>
                <a:gd name="connsiteX25-4659" fmla="*/ 1213543 w 1432618"/>
                <a:gd name="connsiteY25-4660" fmla="*/ 2533650 h 3588041"/>
                <a:gd name="connsiteX26-4661" fmla="*/ 1432618 w 1432618"/>
                <a:gd name="connsiteY26-4662" fmla="*/ 2626519 h 3588041"/>
                <a:gd name="connsiteX27-4663" fmla="*/ 1188143 w 1432618"/>
                <a:gd name="connsiteY27-4664" fmla="*/ 2590800 h 3588041"/>
                <a:gd name="connsiteX28-4665" fmla="*/ 832543 w 1432618"/>
                <a:gd name="connsiteY28-4666" fmla="*/ 2733675 h 3588041"/>
                <a:gd name="connsiteX29-4667" fmla="*/ 689668 w 1432618"/>
                <a:gd name="connsiteY29-4668" fmla="*/ 3086100 h 3588041"/>
                <a:gd name="connsiteX30-4669" fmla="*/ 918268 w 1432618"/>
                <a:gd name="connsiteY30-4670" fmla="*/ 3419475 h 3588041"/>
                <a:gd name="connsiteX31-4671" fmla="*/ 1016693 w 1432618"/>
                <a:gd name="connsiteY31-4672" fmla="*/ 3581400 h 3588041"/>
                <a:gd name="connsiteX0-4673" fmla="*/ 1016693 w 1432618"/>
                <a:gd name="connsiteY0-4674" fmla="*/ 3581400 h 3588041"/>
                <a:gd name="connsiteX1-4675" fmla="*/ 591243 w 1432618"/>
                <a:gd name="connsiteY1-4676" fmla="*/ 3587750 h 3588041"/>
                <a:gd name="connsiteX2-4677" fmla="*/ 394393 w 1432618"/>
                <a:gd name="connsiteY2-4678" fmla="*/ 3076575 h 3588041"/>
                <a:gd name="connsiteX3-4679" fmla="*/ 746818 w 1432618"/>
                <a:gd name="connsiteY3-4680" fmla="*/ 2381250 h 3588041"/>
                <a:gd name="connsiteX4-4681" fmla="*/ 560128 w 1432618"/>
                <a:gd name="connsiteY4-4682" fmla="*/ 1922145 h 3588041"/>
                <a:gd name="connsiteX5-4683" fmla="*/ 58 w 1432618"/>
                <a:gd name="connsiteY5-4684" fmla="*/ 1870710 h 3588041"/>
                <a:gd name="connsiteX6-4685" fmla="*/ 394393 w 1432618"/>
                <a:gd name="connsiteY6-4686" fmla="*/ 1743075 h 3588041"/>
                <a:gd name="connsiteX7-4687" fmla="*/ 642043 w 1432618"/>
                <a:gd name="connsiteY7-4688" fmla="*/ 1876425 h 3588041"/>
                <a:gd name="connsiteX8-4689" fmla="*/ 689668 w 1432618"/>
                <a:gd name="connsiteY8-4690" fmla="*/ 1647825 h 3588041"/>
                <a:gd name="connsiteX9-4691" fmla="*/ 823018 w 1432618"/>
                <a:gd name="connsiteY9-4692" fmla="*/ 1333500 h 3588041"/>
                <a:gd name="connsiteX10-4693" fmla="*/ 765868 w 1432618"/>
                <a:gd name="connsiteY10-4694" fmla="*/ 809625 h 3588041"/>
                <a:gd name="connsiteX11-4695" fmla="*/ 388043 w 1432618"/>
                <a:gd name="connsiteY11-4696" fmla="*/ 695325 h 3588041"/>
                <a:gd name="connsiteX12-4697" fmla="*/ 762694 w 1432618"/>
                <a:gd name="connsiteY12-4698" fmla="*/ 703262 h 3588041"/>
                <a:gd name="connsiteX13-4699" fmla="*/ 789681 w 1432618"/>
                <a:gd name="connsiteY13-4700" fmla="*/ 441325 h 3588041"/>
                <a:gd name="connsiteX14-4701" fmla="*/ 886518 w 1432618"/>
                <a:gd name="connsiteY14-4702" fmla="*/ 0 h 3588041"/>
                <a:gd name="connsiteX15-4703" fmla="*/ 857943 w 1432618"/>
                <a:gd name="connsiteY15-4704" fmla="*/ 679450 h 3588041"/>
                <a:gd name="connsiteX16-4705" fmla="*/ 921443 w 1432618"/>
                <a:gd name="connsiteY16-4706" fmla="*/ 1047750 h 3588041"/>
                <a:gd name="connsiteX17-4707" fmla="*/ 930968 w 1432618"/>
                <a:gd name="connsiteY17-4708" fmla="*/ 1295400 h 3588041"/>
                <a:gd name="connsiteX18-4709" fmla="*/ 1086543 w 1432618"/>
                <a:gd name="connsiteY18-4710" fmla="*/ 1187450 h 3588041"/>
                <a:gd name="connsiteX19-4711" fmla="*/ 1375468 w 1432618"/>
                <a:gd name="connsiteY19-4712" fmla="*/ 1171575 h 3588041"/>
                <a:gd name="connsiteX20-4713" fmla="*/ 1108768 w 1432618"/>
                <a:gd name="connsiteY20-4714" fmla="*/ 1254125 h 3588041"/>
                <a:gd name="connsiteX21-4715" fmla="*/ 889693 w 1432618"/>
                <a:gd name="connsiteY21-4716" fmla="*/ 1527175 h 3588041"/>
                <a:gd name="connsiteX22-4717" fmla="*/ 835718 w 1432618"/>
                <a:gd name="connsiteY22-4718" fmla="*/ 1895475 h 3588041"/>
                <a:gd name="connsiteX23-4719" fmla="*/ 1003993 w 1432618"/>
                <a:gd name="connsiteY23-4720" fmla="*/ 2308225 h 3588041"/>
                <a:gd name="connsiteX24-4721" fmla="*/ 896043 w 1432618"/>
                <a:gd name="connsiteY24-4722" fmla="*/ 2578100 h 3588041"/>
                <a:gd name="connsiteX25-4723" fmla="*/ 1213543 w 1432618"/>
                <a:gd name="connsiteY25-4724" fmla="*/ 2533650 h 3588041"/>
                <a:gd name="connsiteX26-4725" fmla="*/ 1432618 w 1432618"/>
                <a:gd name="connsiteY26-4726" fmla="*/ 2626519 h 3588041"/>
                <a:gd name="connsiteX27-4727" fmla="*/ 1188143 w 1432618"/>
                <a:gd name="connsiteY27-4728" fmla="*/ 2590800 h 3588041"/>
                <a:gd name="connsiteX28-4729" fmla="*/ 832543 w 1432618"/>
                <a:gd name="connsiteY28-4730" fmla="*/ 2733675 h 3588041"/>
                <a:gd name="connsiteX29-4731" fmla="*/ 689668 w 1432618"/>
                <a:gd name="connsiteY29-4732" fmla="*/ 3086100 h 3588041"/>
                <a:gd name="connsiteX30-4733" fmla="*/ 918268 w 1432618"/>
                <a:gd name="connsiteY30-4734" fmla="*/ 3419475 h 3588041"/>
                <a:gd name="connsiteX31-4735" fmla="*/ 1016693 w 1432618"/>
                <a:gd name="connsiteY31-4736" fmla="*/ 3581400 h 3588041"/>
                <a:gd name="connsiteX0-4737" fmla="*/ 1016693 w 1432618"/>
                <a:gd name="connsiteY0-4738" fmla="*/ 3581400 h 3588041"/>
                <a:gd name="connsiteX1-4739" fmla="*/ 591243 w 1432618"/>
                <a:gd name="connsiteY1-4740" fmla="*/ 3587750 h 3588041"/>
                <a:gd name="connsiteX2-4741" fmla="*/ 394393 w 1432618"/>
                <a:gd name="connsiteY2-4742" fmla="*/ 3076575 h 3588041"/>
                <a:gd name="connsiteX3-4743" fmla="*/ 746818 w 1432618"/>
                <a:gd name="connsiteY3-4744" fmla="*/ 2381250 h 3588041"/>
                <a:gd name="connsiteX4-4745" fmla="*/ 560128 w 1432618"/>
                <a:gd name="connsiteY4-4746" fmla="*/ 1922145 h 3588041"/>
                <a:gd name="connsiteX5-4747" fmla="*/ 58 w 1432618"/>
                <a:gd name="connsiteY5-4748" fmla="*/ 1870710 h 3588041"/>
                <a:gd name="connsiteX6-4749" fmla="*/ 394393 w 1432618"/>
                <a:gd name="connsiteY6-4750" fmla="*/ 1743075 h 3588041"/>
                <a:gd name="connsiteX7-4751" fmla="*/ 642043 w 1432618"/>
                <a:gd name="connsiteY7-4752" fmla="*/ 1876425 h 3588041"/>
                <a:gd name="connsiteX8-4753" fmla="*/ 689668 w 1432618"/>
                <a:gd name="connsiteY8-4754" fmla="*/ 1647825 h 3588041"/>
                <a:gd name="connsiteX9-4755" fmla="*/ 823018 w 1432618"/>
                <a:gd name="connsiteY9-4756" fmla="*/ 1333500 h 3588041"/>
                <a:gd name="connsiteX10-4757" fmla="*/ 765868 w 1432618"/>
                <a:gd name="connsiteY10-4758" fmla="*/ 809625 h 3588041"/>
                <a:gd name="connsiteX11-4759" fmla="*/ 388043 w 1432618"/>
                <a:gd name="connsiteY11-4760" fmla="*/ 695325 h 3588041"/>
                <a:gd name="connsiteX12-4761" fmla="*/ 781744 w 1432618"/>
                <a:gd name="connsiteY12-4762" fmla="*/ 724693 h 3588041"/>
                <a:gd name="connsiteX13-4763" fmla="*/ 789681 w 1432618"/>
                <a:gd name="connsiteY13-4764" fmla="*/ 441325 h 3588041"/>
                <a:gd name="connsiteX14-4765" fmla="*/ 886518 w 1432618"/>
                <a:gd name="connsiteY14-4766" fmla="*/ 0 h 3588041"/>
                <a:gd name="connsiteX15-4767" fmla="*/ 857943 w 1432618"/>
                <a:gd name="connsiteY15-4768" fmla="*/ 679450 h 3588041"/>
                <a:gd name="connsiteX16-4769" fmla="*/ 921443 w 1432618"/>
                <a:gd name="connsiteY16-4770" fmla="*/ 1047750 h 3588041"/>
                <a:gd name="connsiteX17-4771" fmla="*/ 930968 w 1432618"/>
                <a:gd name="connsiteY17-4772" fmla="*/ 1295400 h 3588041"/>
                <a:gd name="connsiteX18-4773" fmla="*/ 1086543 w 1432618"/>
                <a:gd name="connsiteY18-4774" fmla="*/ 1187450 h 3588041"/>
                <a:gd name="connsiteX19-4775" fmla="*/ 1375468 w 1432618"/>
                <a:gd name="connsiteY19-4776" fmla="*/ 1171575 h 3588041"/>
                <a:gd name="connsiteX20-4777" fmla="*/ 1108768 w 1432618"/>
                <a:gd name="connsiteY20-4778" fmla="*/ 1254125 h 3588041"/>
                <a:gd name="connsiteX21-4779" fmla="*/ 889693 w 1432618"/>
                <a:gd name="connsiteY21-4780" fmla="*/ 1527175 h 3588041"/>
                <a:gd name="connsiteX22-4781" fmla="*/ 835718 w 1432618"/>
                <a:gd name="connsiteY22-4782" fmla="*/ 1895475 h 3588041"/>
                <a:gd name="connsiteX23-4783" fmla="*/ 1003993 w 1432618"/>
                <a:gd name="connsiteY23-4784" fmla="*/ 2308225 h 3588041"/>
                <a:gd name="connsiteX24-4785" fmla="*/ 896043 w 1432618"/>
                <a:gd name="connsiteY24-4786" fmla="*/ 2578100 h 3588041"/>
                <a:gd name="connsiteX25-4787" fmla="*/ 1213543 w 1432618"/>
                <a:gd name="connsiteY25-4788" fmla="*/ 2533650 h 3588041"/>
                <a:gd name="connsiteX26-4789" fmla="*/ 1432618 w 1432618"/>
                <a:gd name="connsiteY26-4790" fmla="*/ 2626519 h 3588041"/>
                <a:gd name="connsiteX27-4791" fmla="*/ 1188143 w 1432618"/>
                <a:gd name="connsiteY27-4792" fmla="*/ 2590800 h 3588041"/>
                <a:gd name="connsiteX28-4793" fmla="*/ 832543 w 1432618"/>
                <a:gd name="connsiteY28-4794" fmla="*/ 2733675 h 3588041"/>
                <a:gd name="connsiteX29-4795" fmla="*/ 689668 w 1432618"/>
                <a:gd name="connsiteY29-4796" fmla="*/ 3086100 h 3588041"/>
                <a:gd name="connsiteX30-4797" fmla="*/ 918268 w 1432618"/>
                <a:gd name="connsiteY30-4798" fmla="*/ 3419475 h 3588041"/>
                <a:gd name="connsiteX31-4799" fmla="*/ 1016693 w 1432618"/>
                <a:gd name="connsiteY31-4800" fmla="*/ 3581400 h 3588041"/>
                <a:gd name="connsiteX0-4801" fmla="*/ 1016693 w 1432618"/>
                <a:gd name="connsiteY0-4802" fmla="*/ 3581400 h 3588041"/>
                <a:gd name="connsiteX1-4803" fmla="*/ 591243 w 1432618"/>
                <a:gd name="connsiteY1-4804" fmla="*/ 3587750 h 3588041"/>
                <a:gd name="connsiteX2-4805" fmla="*/ 394393 w 1432618"/>
                <a:gd name="connsiteY2-4806" fmla="*/ 3076575 h 3588041"/>
                <a:gd name="connsiteX3-4807" fmla="*/ 746818 w 1432618"/>
                <a:gd name="connsiteY3-4808" fmla="*/ 2381250 h 3588041"/>
                <a:gd name="connsiteX4-4809" fmla="*/ 560128 w 1432618"/>
                <a:gd name="connsiteY4-4810" fmla="*/ 1922145 h 3588041"/>
                <a:gd name="connsiteX5-4811" fmla="*/ 58 w 1432618"/>
                <a:gd name="connsiteY5-4812" fmla="*/ 1870710 h 3588041"/>
                <a:gd name="connsiteX6-4813" fmla="*/ 394393 w 1432618"/>
                <a:gd name="connsiteY6-4814" fmla="*/ 1743075 h 3588041"/>
                <a:gd name="connsiteX7-4815" fmla="*/ 642043 w 1432618"/>
                <a:gd name="connsiteY7-4816" fmla="*/ 1876425 h 3588041"/>
                <a:gd name="connsiteX8-4817" fmla="*/ 689668 w 1432618"/>
                <a:gd name="connsiteY8-4818" fmla="*/ 1647825 h 3588041"/>
                <a:gd name="connsiteX9-4819" fmla="*/ 823018 w 1432618"/>
                <a:gd name="connsiteY9-4820" fmla="*/ 1333500 h 3588041"/>
                <a:gd name="connsiteX10-4821" fmla="*/ 765868 w 1432618"/>
                <a:gd name="connsiteY10-4822" fmla="*/ 809625 h 3588041"/>
                <a:gd name="connsiteX11-4823" fmla="*/ 388043 w 1432618"/>
                <a:gd name="connsiteY11-4824" fmla="*/ 695325 h 3588041"/>
                <a:gd name="connsiteX12-4825" fmla="*/ 781744 w 1432618"/>
                <a:gd name="connsiteY12-4826" fmla="*/ 724693 h 3588041"/>
                <a:gd name="connsiteX13-4827" fmla="*/ 789681 w 1432618"/>
                <a:gd name="connsiteY13-4828" fmla="*/ 441325 h 3588041"/>
                <a:gd name="connsiteX14-4829" fmla="*/ 886518 w 1432618"/>
                <a:gd name="connsiteY14-4830" fmla="*/ 0 h 3588041"/>
                <a:gd name="connsiteX15-4831" fmla="*/ 857943 w 1432618"/>
                <a:gd name="connsiteY15-4832" fmla="*/ 679450 h 3588041"/>
                <a:gd name="connsiteX16-4833" fmla="*/ 921443 w 1432618"/>
                <a:gd name="connsiteY16-4834" fmla="*/ 1047750 h 3588041"/>
                <a:gd name="connsiteX17-4835" fmla="*/ 930968 w 1432618"/>
                <a:gd name="connsiteY17-4836" fmla="*/ 1295400 h 3588041"/>
                <a:gd name="connsiteX18-4837" fmla="*/ 1086543 w 1432618"/>
                <a:gd name="connsiteY18-4838" fmla="*/ 1187450 h 3588041"/>
                <a:gd name="connsiteX19-4839" fmla="*/ 1375468 w 1432618"/>
                <a:gd name="connsiteY19-4840" fmla="*/ 1171575 h 3588041"/>
                <a:gd name="connsiteX20-4841" fmla="*/ 1108768 w 1432618"/>
                <a:gd name="connsiteY20-4842" fmla="*/ 1254125 h 3588041"/>
                <a:gd name="connsiteX21-4843" fmla="*/ 889693 w 1432618"/>
                <a:gd name="connsiteY21-4844" fmla="*/ 1527175 h 3588041"/>
                <a:gd name="connsiteX22-4845" fmla="*/ 835718 w 1432618"/>
                <a:gd name="connsiteY22-4846" fmla="*/ 1895475 h 3588041"/>
                <a:gd name="connsiteX23-4847" fmla="*/ 1003993 w 1432618"/>
                <a:gd name="connsiteY23-4848" fmla="*/ 2308225 h 3588041"/>
                <a:gd name="connsiteX24-4849" fmla="*/ 896043 w 1432618"/>
                <a:gd name="connsiteY24-4850" fmla="*/ 2578100 h 3588041"/>
                <a:gd name="connsiteX25-4851" fmla="*/ 1213543 w 1432618"/>
                <a:gd name="connsiteY25-4852" fmla="*/ 2533650 h 3588041"/>
                <a:gd name="connsiteX26-4853" fmla="*/ 1432618 w 1432618"/>
                <a:gd name="connsiteY26-4854" fmla="*/ 2626519 h 3588041"/>
                <a:gd name="connsiteX27-4855" fmla="*/ 1188143 w 1432618"/>
                <a:gd name="connsiteY27-4856" fmla="*/ 2590800 h 3588041"/>
                <a:gd name="connsiteX28-4857" fmla="*/ 832543 w 1432618"/>
                <a:gd name="connsiteY28-4858" fmla="*/ 2733675 h 3588041"/>
                <a:gd name="connsiteX29-4859" fmla="*/ 689668 w 1432618"/>
                <a:gd name="connsiteY29-4860" fmla="*/ 3086100 h 3588041"/>
                <a:gd name="connsiteX30-4861" fmla="*/ 918268 w 1432618"/>
                <a:gd name="connsiteY30-4862" fmla="*/ 3419475 h 3588041"/>
                <a:gd name="connsiteX31-4863" fmla="*/ 1016693 w 1432618"/>
                <a:gd name="connsiteY31-4864" fmla="*/ 3581400 h 3588041"/>
                <a:gd name="connsiteX0-4865" fmla="*/ 1016693 w 1432618"/>
                <a:gd name="connsiteY0-4866" fmla="*/ 3581400 h 3588041"/>
                <a:gd name="connsiteX1-4867" fmla="*/ 591243 w 1432618"/>
                <a:gd name="connsiteY1-4868" fmla="*/ 3587750 h 3588041"/>
                <a:gd name="connsiteX2-4869" fmla="*/ 394393 w 1432618"/>
                <a:gd name="connsiteY2-4870" fmla="*/ 3076575 h 3588041"/>
                <a:gd name="connsiteX3-4871" fmla="*/ 746818 w 1432618"/>
                <a:gd name="connsiteY3-4872" fmla="*/ 2381250 h 3588041"/>
                <a:gd name="connsiteX4-4873" fmla="*/ 560128 w 1432618"/>
                <a:gd name="connsiteY4-4874" fmla="*/ 1922145 h 3588041"/>
                <a:gd name="connsiteX5-4875" fmla="*/ 58 w 1432618"/>
                <a:gd name="connsiteY5-4876" fmla="*/ 1870710 h 3588041"/>
                <a:gd name="connsiteX6-4877" fmla="*/ 394393 w 1432618"/>
                <a:gd name="connsiteY6-4878" fmla="*/ 1743075 h 3588041"/>
                <a:gd name="connsiteX7-4879" fmla="*/ 642043 w 1432618"/>
                <a:gd name="connsiteY7-4880" fmla="*/ 1876425 h 3588041"/>
                <a:gd name="connsiteX8-4881" fmla="*/ 689668 w 1432618"/>
                <a:gd name="connsiteY8-4882" fmla="*/ 1647825 h 3588041"/>
                <a:gd name="connsiteX9-4883" fmla="*/ 823018 w 1432618"/>
                <a:gd name="connsiteY9-4884" fmla="*/ 1333500 h 3588041"/>
                <a:gd name="connsiteX10-4885" fmla="*/ 765868 w 1432618"/>
                <a:gd name="connsiteY10-4886" fmla="*/ 809625 h 3588041"/>
                <a:gd name="connsiteX11-4887" fmla="*/ 388043 w 1432618"/>
                <a:gd name="connsiteY11-4888" fmla="*/ 695325 h 3588041"/>
                <a:gd name="connsiteX12-4889" fmla="*/ 781744 w 1432618"/>
                <a:gd name="connsiteY12-4890" fmla="*/ 724693 h 3588041"/>
                <a:gd name="connsiteX13-4891" fmla="*/ 799206 w 1432618"/>
                <a:gd name="connsiteY13-4892" fmla="*/ 441325 h 3588041"/>
                <a:gd name="connsiteX14-4893" fmla="*/ 886518 w 1432618"/>
                <a:gd name="connsiteY14-4894" fmla="*/ 0 h 3588041"/>
                <a:gd name="connsiteX15-4895" fmla="*/ 857943 w 1432618"/>
                <a:gd name="connsiteY15-4896" fmla="*/ 679450 h 3588041"/>
                <a:gd name="connsiteX16-4897" fmla="*/ 921443 w 1432618"/>
                <a:gd name="connsiteY16-4898" fmla="*/ 1047750 h 3588041"/>
                <a:gd name="connsiteX17-4899" fmla="*/ 930968 w 1432618"/>
                <a:gd name="connsiteY17-4900" fmla="*/ 1295400 h 3588041"/>
                <a:gd name="connsiteX18-4901" fmla="*/ 1086543 w 1432618"/>
                <a:gd name="connsiteY18-4902" fmla="*/ 1187450 h 3588041"/>
                <a:gd name="connsiteX19-4903" fmla="*/ 1375468 w 1432618"/>
                <a:gd name="connsiteY19-4904" fmla="*/ 1171575 h 3588041"/>
                <a:gd name="connsiteX20-4905" fmla="*/ 1108768 w 1432618"/>
                <a:gd name="connsiteY20-4906" fmla="*/ 1254125 h 3588041"/>
                <a:gd name="connsiteX21-4907" fmla="*/ 889693 w 1432618"/>
                <a:gd name="connsiteY21-4908" fmla="*/ 1527175 h 3588041"/>
                <a:gd name="connsiteX22-4909" fmla="*/ 835718 w 1432618"/>
                <a:gd name="connsiteY22-4910" fmla="*/ 1895475 h 3588041"/>
                <a:gd name="connsiteX23-4911" fmla="*/ 1003993 w 1432618"/>
                <a:gd name="connsiteY23-4912" fmla="*/ 2308225 h 3588041"/>
                <a:gd name="connsiteX24-4913" fmla="*/ 896043 w 1432618"/>
                <a:gd name="connsiteY24-4914" fmla="*/ 2578100 h 3588041"/>
                <a:gd name="connsiteX25-4915" fmla="*/ 1213543 w 1432618"/>
                <a:gd name="connsiteY25-4916" fmla="*/ 2533650 h 3588041"/>
                <a:gd name="connsiteX26-4917" fmla="*/ 1432618 w 1432618"/>
                <a:gd name="connsiteY26-4918" fmla="*/ 2626519 h 3588041"/>
                <a:gd name="connsiteX27-4919" fmla="*/ 1188143 w 1432618"/>
                <a:gd name="connsiteY27-4920" fmla="*/ 2590800 h 3588041"/>
                <a:gd name="connsiteX28-4921" fmla="*/ 832543 w 1432618"/>
                <a:gd name="connsiteY28-4922" fmla="*/ 2733675 h 3588041"/>
                <a:gd name="connsiteX29-4923" fmla="*/ 689668 w 1432618"/>
                <a:gd name="connsiteY29-4924" fmla="*/ 3086100 h 3588041"/>
                <a:gd name="connsiteX30-4925" fmla="*/ 918268 w 1432618"/>
                <a:gd name="connsiteY30-4926" fmla="*/ 3419475 h 3588041"/>
                <a:gd name="connsiteX31-4927" fmla="*/ 1016693 w 1432618"/>
                <a:gd name="connsiteY31-4928" fmla="*/ 3581400 h 3588041"/>
                <a:gd name="connsiteX0-4929" fmla="*/ 1016693 w 1432618"/>
                <a:gd name="connsiteY0-4930" fmla="*/ 3581400 h 3588041"/>
                <a:gd name="connsiteX1-4931" fmla="*/ 591243 w 1432618"/>
                <a:gd name="connsiteY1-4932" fmla="*/ 3587750 h 3588041"/>
                <a:gd name="connsiteX2-4933" fmla="*/ 394393 w 1432618"/>
                <a:gd name="connsiteY2-4934" fmla="*/ 3076575 h 3588041"/>
                <a:gd name="connsiteX3-4935" fmla="*/ 746818 w 1432618"/>
                <a:gd name="connsiteY3-4936" fmla="*/ 2381250 h 3588041"/>
                <a:gd name="connsiteX4-4937" fmla="*/ 560128 w 1432618"/>
                <a:gd name="connsiteY4-4938" fmla="*/ 1922145 h 3588041"/>
                <a:gd name="connsiteX5-4939" fmla="*/ 58 w 1432618"/>
                <a:gd name="connsiteY5-4940" fmla="*/ 1870710 h 3588041"/>
                <a:gd name="connsiteX6-4941" fmla="*/ 394393 w 1432618"/>
                <a:gd name="connsiteY6-4942" fmla="*/ 1743075 h 3588041"/>
                <a:gd name="connsiteX7-4943" fmla="*/ 642043 w 1432618"/>
                <a:gd name="connsiteY7-4944" fmla="*/ 1876425 h 3588041"/>
                <a:gd name="connsiteX8-4945" fmla="*/ 689668 w 1432618"/>
                <a:gd name="connsiteY8-4946" fmla="*/ 1647825 h 3588041"/>
                <a:gd name="connsiteX9-4947" fmla="*/ 823018 w 1432618"/>
                <a:gd name="connsiteY9-4948" fmla="*/ 1333500 h 3588041"/>
                <a:gd name="connsiteX10-4949" fmla="*/ 765868 w 1432618"/>
                <a:gd name="connsiteY10-4950" fmla="*/ 809625 h 3588041"/>
                <a:gd name="connsiteX11-4951" fmla="*/ 388043 w 1432618"/>
                <a:gd name="connsiteY11-4952" fmla="*/ 695325 h 3588041"/>
                <a:gd name="connsiteX12-4953" fmla="*/ 781744 w 1432618"/>
                <a:gd name="connsiteY12-4954" fmla="*/ 724693 h 3588041"/>
                <a:gd name="connsiteX13-4955" fmla="*/ 799206 w 1432618"/>
                <a:gd name="connsiteY13-4956" fmla="*/ 441325 h 3588041"/>
                <a:gd name="connsiteX14-4957" fmla="*/ 886518 w 1432618"/>
                <a:gd name="connsiteY14-4958" fmla="*/ 0 h 3588041"/>
                <a:gd name="connsiteX15-4959" fmla="*/ 857943 w 1432618"/>
                <a:gd name="connsiteY15-4960" fmla="*/ 679450 h 3588041"/>
                <a:gd name="connsiteX16-4961" fmla="*/ 921443 w 1432618"/>
                <a:gd name="connsiteY16-4962" fmla="*/ 1047750 h 3588041"/>
                <a:gd name="connsiteX17-4963" fmla="*/ 930968 w 1432618"/>
                <a:gd name="connsiteY17-4964" fmla="*/ 1295400 h 3588041"/>
                <a:gd name="connsiteX18-4965" fmla="*/ 1086543 w 1432618"/>
                <a:gd name="connsiteY18-4966" fmla="*/ 1187450 h 3588041"/>
                <a:gd name="connsiteX19-4967" fmla="*/ 1375468 w 1432618"/>
                <a:gd name="connsiteY19-4968" fmla="*/ 1171575 h 3588041"/>
                <a:gd name="connsiteX20-4969" fmla="*/ 1108768 w 1432618"/>
                <a:gd name="connsiteY20-4970" fmla="*/ 1254125 h 3588041"/>
                <a:gd name="connsiteX21-4971" fmla="*/ 889693 w 1432618"/>
                <a:gd name="connsiteY21-4972" fmla="*/ 1527175 h 3588041"/>
                <a:gd name="connsiteX22-4973" fmla="*/ 835718 w 1432618"/>
                <a:gd name="connsiteY22-4974" fmla="*/ 1895475 h 3588041"/>
                <a:gd name="connsiteX23-4975" fmla="*/ 1003993 w 1432618"/>
                <a:gd name="connsiteY23-4976" fmla="*/ 2308225 h 3588041"/>
                <a:gd name="connsiteX24-4977" fmla="*/ 896043 w 1432618"/>
                <a:gd name="connsiteY24-4978" fmla="*/ 2578100 h 3588041"/>
                <a:gd name="connsiteX25-4979" fmla="*/ 1213543 w 1432618"/>
                <a:gd name="connsiteY25-4980" fmla="*/ 2533650 h 3588041"/>
                <a:gd name="connsiteX26-4981" fmla="*/ 1432618 w 1432618"/>
                <a:gd name="connsiteY26-4982" fmla="*/ 2626519 h 3588041"/>
                <a:gd name="connsiteX27-4983" fmla="*/ 1188143 w 1432618"/>
                <a:gd name="connsiteY27-4984" fmla="*/ 2590800 h 3588041"/>
                <a:gd name="connsiteX28-4985" fmla="*/ 832543 w 1432618"/>
                <a:gd name="connsiteY28-4986" fmla="*/ 2733675 h 3588041"/>
                <a:gd name="connsiteX29-4987" fmla="*/ 689668 w 1432618"/>
                <a:gd name="connsiteY29-4988" fmla="*/ 3086100 h 3588041"/>
                <a:gd name="connsiteX30-4989" fmla="*/ 918268 w 1432618"/>
                <a:gd name="connsiteY30-4990" fmla="*/ 3419475 h 3588041"/>
                <a:gd name="connsiteX31-4991" fmla="*/ 1016693 w 1432618"/>
                <a:gd name="connsiteY31-4992" fmla="*/ 3581400 h 3588041"/>
                <a:gd name="connsiteX0-4993" fmla="*/ 1016693 w 1432618"/>
                <a:gd name="connsiteY0-4994" fmla="*/ 3581400 h 3588041"/>
                <a:gd name="connsiteX1-4995" fmla="*/ 591243 w 1432618"/>
                <a:gd name="connsiteY1-4996" fmla="*/ 3587750 h 3588041"/>
                <a:gd name="connsiteX2-4997" fmla="*/ 394393 w 1432618"/>
                <a:gd name="connsiteY2-4998" fmla="*/ 3076575 h 3588041"/>
                <a:gd name="connsiteX3-4999" fmla="*/ 746818 w 1432618"/>
                <a:gd name="connsiteY3-5000" fmla="*/ 2381250 h 3588041"/>
                <a:gd name="connsiteX4-5001" fmla="*/ 560128 w 1432618"/>
                <a:gd name="connsiteY4-5002" fmla="*/ 1922145 h 3588041"/>
                <a:gd name="connsiteX5-5003" fmla="*/ 58 w 1432618"/>
                <a:gd name="connsiteY5-5004" fmla="*/ 1870710 h 3588041"/>
                <a:gd name="connsiteX6-5005" fmla="*/ 394393 w 1432618"/>
                <a:gd name="connsiteY6-5006" fmla="*/ 1743075 h 3588041"/>
                <a:gd name="connsiteX7-5007" fmla="*/ 642043 w 1432618"/>
                <a:gd name="connsiteY7-5008" fmla="*/ 1876425 h 3588041"/>
                <a:gd name="connsiteX8-5009" fmla="*/ 689668 w 1432618"/>
                <a:gd name="connsiteY8-5010" fmla="*/ 1647825 h 3588041"/>
                <a:gd name="connsiteX9-5011" fmla="*/ 823018 w 1432618"/>
                <a:gd name="connsiteY9-5012" fmla="*/ 1333500 h 3588041"/>
                <a:gd name="connsiteX10-5013" fmla="*/ 765868 w 1432618"/>
                <a:gd name="connsiteY10-5014" fmla="*/ 809625 h 3588041"/>
                <a:gd name="connsiteX11-5015" fmla="*/ 388043 w 1432618"/>
                <a:gd name="connsiteY11-5016" fmla="*/ 695325 h 3588041"/>
                <a:gd name="connsiteX12-5017" fmla="*/ 781744 w 1432618"/>
                <a:gd name="connsiteY12-5018" fmla="*/ 724693 h 3588041"/>
                <a:gd name="connsiteX13-5019" fmla="*/ 799206 w 1432618"/>
                <a:gd name="connsiteY13-5020" fmla="*/ 441325 h 3588041"/>
                <a:gd name="connsiteX14-5021" fmla="*/ 886518 w 1432618"/>
                <a:gd name="connsiteY14-5022" fmla="*/ 0 h 3588041"/>
                <a:gd name="connsiteX15-5023" fmla="*/ 857943 w 1432618"/>
                <a:gd name="connsiteY15-5024" fmla="*/ 679450 h 3588041"/>
                <a:gd name="connsiteX16-5025" fmla="*/ 921443 w 1432618"/>
                <a:gd name="connsiteY16-5026" fmla="*/ 1047750 h 3588041"/>
                <a:gd name="connsiteX17-5027" fmla="*/ 930968 w 1432618"/>
                <a:gd name="connsiteY17-5028" fmla="*/ 1295400 h 3588041"/>
                <a:gd name="connsiteX18-5029" fmla="*/ 1086543 w 1432618"/>
                <a:gd name="connsiteY18-5030" fmla="*/ 1187450 h 3588041"/>
                <a:gd name="connsiteX19-5031" fmla="*/ 1375468 w 1432618"/>
                <a:gd name="connsiteY19-5032" fmla="*/ 1171575 h 3588041"/>
                <a:gd name="connsiteX20-5033" fmla="*/ 1108768 w 1432618"/>
                <a:gd name="connsiteY20-5034" fmla="*/ 1254125 h 3588041"/>
                <a:gd name="connsiteX21-5035" fmla="*/ 889693 w 1432618"/>
                <a:gd name="connsiteY21-5036" fmla="*/ 1527175 h 3588041"/>
                <a:gd name="connsiteX22-5037" fmla="*/ 835718 w 1432618"/>
                <a:gd name="connsiteY22-5038" fmla="*/ 1895475 h 3588041"/>
                <a:gd name="connsiteX23-5039" fmla="*/ 1003993 w 1432618"/>
                <a:gd name="connsiteY23-5040" fmla="*/ 2308225 h 3588041"/>
                <a:gd name="connsiteX24-5041" fmla="*/ 896043 w 1432618"/>
                <a:gd name="connsiteY24-5042" fmla="*/ 2578100 h 3588041"/>
                <a:gd name="connsiteX25-5043" fmla="*/ 1213543 w 1432618"/>
                <a:gd name="connsiteY25-5044" fmla="*/ 2533650 h 3588041"/>
                <a:gd name="connsiteX26-5045" fmla="*/ 1432618 w 1432618"/>
                <a:gd name="connsiteY26-5046" fmla="*/ 2626519 h 3588041"/>
                <a:gd name="connsiteX27-5047" fmla="*/ 1188143 w 1432618"/>
                <a:gd name="connsiteY27-5048" fmla="*/ 2590800 h 3588041"/>
                <a:gd name="connsiteX28-5049" fmla="*/ 832543 w 1432618"/>
                <a:gd name="connsiteY28-5050" fmla="*/ 2733675 h 3588041"/>
                <a:gd name="connsiteX29-5051" fmla="*/ 689668 w 1432618"/>
                <a:gd name="connsiteY29-5052" fmla="*/ 3086100 h 3588041"/>
                <a:gd name="connsiteX30-5053" fmla="*/ 918268 w 1432618"/>
                <a:gd name="connsiteY30-5054" fmla="*/ 3419475 h 3588041"/>
                <a:gd name="connsiteX31-5055" fmla="*/ 1016693 w 1432618"/>
                <a:gd name="connsiteY31-5056" fmla="*/ 3581400 h 3588041"/>
                <a:gd name="connsiteX0-5057" fmla="*/ 1016693 w 1432618"/>
                <a:gd name="connsiteY0-5058" fmla="*/ 3581400 h 3588041"/>
                <a:gd name="connsiteX1-5059" fmla="*/ 591243 w 1432618"/>
                <a:gd name="connsiteY1-5060" fmla="*/ 3587750 h 3588041"/>
                <a:gd name="connsiteX2-5061" fmla="*/ 394393 w 1432618"/>
                <a:gd name="connsiteY2-5062" fmla="*/ 3076575 h 3588041"/>
                <a:gd name="connsiteX3-5063" fmla="*/ 746818 w 1432618"/>
                <a:gd name="connsiteY3-5064" fmla="*/ 2381250 h 3588041"/>
                <a:gd name="connsiteX4-5065" fmla="*/ 560128 w 1432618"/>
                <a:gd name="connsiteY4-5066" fmla="*/ 1922145 h 3588041"/>
                <a:gd name="connsiteX5-5067" fmla="*/ 58 w 1432618"/>
                <a:gd name="connsiteY5-5068" fmla="*/ 1870710 h 3588041"/>
                <a:gd name="connsiteX6-5069" fmla="*/ 394393 w 1432618"/>
                <a:gd name="connsiteY6-5070" fmla="*/ 1743075 h 3588041"/>
                <a:gd name="connsiteX7-5071" fmla="*/ 642043 w 1432618"/>
                <a:gd name="connsiteY7-5072" fmla="*/ 1876425 h 3588041"/>
                <a:gd name="connsiteX8-5073" fmla="*/ 689668 w 1432618"/>
                <a:gd name="connsiteY8-5074" fmla="*/ 1647825 h 3588041"/>
                <a:gd name="connsiteX9-5075" fmla="*/ 823018 w 1432618"/>
                <a:gd name="connsiteY9-5076" fmla="*/ 1333500 h 3588041"/>
                <a:gd name="connsiteX10-5077" fmla="*/ 763487 w 1432618"/>
                <a:gd name="connsiteY10-5078" fmla="*/ 823913 h 3588041"/>
                <a:gd name="connsiteX11-5079" fmla="*/ 388043 w 1432618"/>
                <a:gd name="connsiteY11-5080" fmla="*/ 695325 h 3588041"/>
                <a:gd name="connsiteX12-5081" fmla="*/ 781744 w 1432618"/>
                <a:gd name="connsiteY12-5082" fmla="*/ 724693 h 3588041"/>
                <a:gd name="connsiteX13-5083" fmla="*/ 799206 w 1432618"/>
                <a:gd name="connsiteY13-5084" fmla="*/ 441325 h 3588041"/>
                <a:gd name="connsiteX14-5085" fmla="*/ 886518 w 1432618"/>
                <a:gd name="connsiteY14-5086" fmla="*/ 0 h 3588041"/>
                <a:gd name="connsiteX15-5087" fmla="*/ 857943 w 1432618"/>
                <a:gd name="connsiteY15-5088" fmla="*/ 679450 h 3588041"/>
                <a:gd name="connsiteX16-5089" fmla="*/ 921443 w 1432618"/>
                <a:gd name="connsiteY16-5090" fmla="*/ 1047750 h 3588041"/>
                <a:gd name="connsiteX17-5091" fmla="*/ 930968 w 1432618"/>
                <a:gd name="connsiteY17-5092" fmla="*/ 1295400 h 3588041"/>
                <a:gd name="connsiteX18-5093" fmla="*/ 1086543 w 1432618"/>
                <a:gd name="connsiteY18-5094" fmla="*/ 1187450 h 3588041"/>
                <a:gd name="connsiteX19-5095" fmla="*/ 1375468 w 1432618"/>
                <a:gd name="connsiteY19-5096" fmla="*/ 1171575 h 3588041"/>
                <a:gd name="connsiteX20-5097" fmla="*/ 1108768 w 1432618"/>
                <a:gd name="connsiteY20-5098" fmla="*/ 1254125 h 3588041"/>
                <a:gd name="connsiteX21-5099" fmla="*/ 889693 w 1432618"/>
                <a:gd name="connsiteY21-5100" fmla="*/ 1527175 h 3588041"/>
                <a:gd name="connsiteX22-5101" fmla="*/ 835718 w 1432618"/>
                <a:gd name="connsiteY22-5102" fmla="*/ 1895475 h 3588041"/>
                <a:gd name="connsiteX23-5103" fmla="*/ 1003993 w 1432618"/>
                <a:gd name="connsiteY23-5104" fmla="*/ 2308225 h 3588041"/>
                <a:gd name="connsiteX24-5105" fmla="*/ 896043 w 1432618"/>
                <a:gd name="connsiteY24-5106" fmla="*/ 2578100 h 3588041"/>
                <a:gd name="connsiteX25-5107" fmla="*/ 1213543 w 1432618"/>
                <a:gd name="connsiteY25-5108" fmla="*/ 2533650 h 3588041"/>
                <a:gd name="connsiteX26-5109" fmla="*/ 1432618 w 1432618"/>
                <a:gd name="connsiteY26-5110" fmla="*/ 2626519 h 3588041"/>
                <a:gd name="connsiteX27-5111" fmla="*/ 1188143 w 1432618"/>
                <a:gd name="connsiteY27-5112" fmla="*/ 2590800 h 3588041"/>
                <a:gd name="connsiteX28-5113" fmla="*/ 832543 w 1432618"/>
                <a:gd name="connsiteY28-5114" fmla="*/ 2733675 h 3588041"/>
                <a:gd name="connsiteX29-5115" fmla="*/ 689668 w 1432618"/>
                <a:gd name="connsiteY29-5116" fmla="*/ 3086100 h 3588041"/>
                <a:gd name="connsiteX30-5117" fmla="*/ 918268 w 1432618"/>
                <a:gd name="connsiteY30-5118" fmla="*/ 3419475 h 3588041"/>
                <a:gd name="connsiteX31-5119" fmla="*/ 1016693 w 1432618"/>
                <a:gd name="connsiteY31-5120" fmla="*/ 3581400 h 3588041"/>
                <a:gd name="connsiteX0-5121" fmla="*/ 1016693 w 1432618"/>
                <a:gd name="connsiteY0-5122" fmla="*/ 3581400 h 3588041"/>
                <a:gd name="connsiteX1-5123" fmla="*/ 591243 w 1432618"/>
                <a:gd name="connsiteY1-5124" fmla="*/ 3587750 h 3588041"/>
                <a:gd name="connsiteX2-5125" fmla="*/ 394393 w 1432618"/>
                <a:gd name="connsiteY2-5126" fmla="*/ 3076575 h 3588041"/>
                <a:gd name="connsiteX3-5127" fmla="*/ 746818 w 1432618"/>
                <a:gd name="connsiteY3-5128" fmla="*/ 2381250 h 3588041"/>
                <a:gd name="connsiteX4-5129" fmla="*/ 560128 w 1432618"/>
                <a:gd name="connsiteY4-5130" fmla="*/ 1922145 h 3588041"/>
                <a:gd name="connsiteX5-5131" fmla="*/ 58 w 1432618"/>
                <a:gd name="connsiteY5-5132" fmla="*/ 1870710 h 3588041"/>
                <a:gd name="connsiteX6-5133" fmla="*/ 394393 w 1432618"/>
                <a:gd name="connsiteY6-5134" fmla="*/ 1743075 h 3588041"/>
                <a:gd name="connsiteX7-5135" fmla="*/ 642043 w 1432618"/>
                <a:gd name="connsiteY7-5136" fmla="*/ 1876425 h 3588041"/>
                <a:gd name="connsiteX8-5137" fmla="*/ 689668 w 1432618"/>
                <a:gd name="connsiteY8-5138" fmla="*/ 1647825 h 3588041"/>
                <a:gd name="connsiteX9-5139" fmla="*/ 823018 w 1432618"/>
                <a:gd name="connsiteY9-5140" fmla="*/ 1333500 h 3588041"/>
                <a:gd name="connsiteX10-5141" fmla="*/ 763487 w 1432618"/>
                <a:gd name="connsiteY10-5142" fmla="*/ 823913 h 3588041"/>
                <a:gd name="connsiteX11-5143" fmla="*/ 388043 w 1432618"/>
                <a:gd name="connsiteY11-5144" fmla="*/ 695325 h 3588041"/>
                <a:gd name="connsiteX12-5145" fmla="*/ 781744 w 1432618"/>
                <a:gd name="connsiteY12-5146" fmla="*/ 724693 h 3588041"/>
                <a:gd name="connsiteX13-5147" fmla="*/ 799206 w 1432618"/>
                <a:gd name="connsiteY13-5148" fmla="*/ 441325 h 3588041"/>
                <a:gd name="connsiteX14-5149" fmla="*/ 886518 w 1432618"/>
                <a:gd name="connsiteY14-5150" fmla="*/ 0 h 3588041"/>
                <a:gd name="connsiteX15-5151" fmla="*/ 857943 w 1432618"/>
                <a:gd name="connsiteY15-5152" fmla="*/ 679450 h 3588041"/>
                <a:gd name="connsiteX16-5153" fmla="*/ 921443 w 1432618"/>
                <a:gd name="connsiteY16-5154" fmla="*/ 1047750 h 3588041"/>
                <a:gd name="connsiteX17-5155" fmla="*/ 930968 w 1432618"/>
                <a:gd name="connsiteY17-5156" fmla="*/ 1295400 h 3588041"/>
                <a:gd name="connsiteX18-5157" fmla="*/ 1086543 w 1432618"/>
                <a:gd name="connsiteY18-5158" fmla="*/ 1187450 h 3588041"/>
                <a:gd name="connsiteX19-5159" fmla="*/ 1375468 w 1432618"/>
                <a:gd name="connsiteY19-5160" fmla="*/ 1171575 h 3588041"/>
                <a:gd name="connsiteX20-5161" fmla="*/ 1108768 w 1432618"/>
                <a:gd name="connsiteY20-5162" fmla="*/ 1254125 h 3588041"/>
                <a:gd name="connsiteX21-5163" fmla="*/ 889693 w 1432618"/>
                <a:gd name="connsiteY21-5164" fmla="*/ 1527175 h 3588041"/>
                <a:gd name="connsiteX22-5165" fmla="*/ 835718 w 1432618"/>
                <a:gd name="connsiteY22-5166" fmla="*/ 1895475 h 3588041"/>
                <a:gd name="connsiteX23-5167" fmla="*/ 1003993 w 1432618"/>
                <a:gd name="connsiteY23-5168" fmla="*/ 2308225 h 3588041"/>
                <a:gd name="connsiteX24-5169" fmla="*/ 896043 w 1432618"/>
                <a:gd name="connsiteY24-5170" fmla="*/ 2578100 h 3588041"/>
                <a:gd name="connsiteX25-5171" fmla="*/ 1213543 w 1432618"/>
                <a:gd name="connsiteY25-5172" fmla="*/ 2533650 h 3588041"/>
                <a:gd name="connsiteX26-5173" fmla="*/ 1432618 w 1432618"/>
                <a:gd name="connsiteY26-5174" fmla="*/ 2626519 h 3588041"/>
                <a:gd name="connsiteX27-5175" fmla="*/ 1188143 w 1432618"/>
                <a:gd name="connsiteY27-5176" fmla="*/ 2590800 h 3588041"/>
                <a:gd name="connsiteX28-5177" fmla="*/ 832543 w 1432618"/>
                <a:gd name="connsiteY28-5178" fmla="*/ 2733675 h 3588041"/>
                <a:gd name="connsiteX29-5179" fmla="*/ 689668 w 1432618"/>
                <a:gd name="connsiteY29-5180" fmla="*/ 3086100 h 3588041"/>
                <a:gd name="connsiteX30-5181" fmla="*/ 918268 w 1432618"/>
                <a:gd name="connsiteY30-5182" fmla="*/ 3419475 h 3588041"/>
                <a:gd name="connsiteX31-5183" fmla="*/ 1016693 w 1432618"/>
                <a:gd name="connsiteY31-5184" fmla="*/ 3581400 h 3588041"/>
                <a:gd name="connsiteX0-5185" fmla="*/ 1016693 w 1432618"/>
                <a:gd name="connsiteY0-5186" fmla="*/ 3581400 h 3588041"/>
                <a:gd name="connsiteX1-5187" fmla="*/ 591243 w 1432618"/>
                <a:gd name="connsiteY1-5188" fmla="*/ 3587750 h 3588041"/>
                <a:gd name="connsiteX2-5189" fmla="*/ 394393 w 1432618"/>
                <a:gd name="connsiteY2-5190" fmla="*/ 3076575 h 3588041"/>
                <a:gd name="connsiteX3-5191" fmla="*/ 746818 w 1432618"/>
                <a:gd name="connsiteY3-5192" fmla="*/ 2381250 h 3588041"/>
                <a:gd name="connsiteX4-5193" fmla="*/ 560128 w 1432618"/>
                <a:gd name="connsiteY4-5194" fmla="*/ 1922145 h 3588041"/>
                <a:gd name="connsiteX5-5195" fmla="*/ 58 w 1432618"/>
                <a:gd name="connsiteY5-5196" fmla="*/ 1870710 h 3588041"/>
                <a:gd name="connsiteX6-5197" fmla="*/ 394393 w 1432618"/>
                <a:gd name="connsiteY6-5198" fmla="*/ 1743075 h 3588041"/>
                <a:gd name="connsiteX7-5199" fmla="*/ 642043 w 1432618"/>
                <a:gd name="connsiteY7-5200" fmla="*/ 1876425 h 3588041"/>
                <a:gd name="connsiteX8-5201" fmla="*/ 689668 w 1432618"/>
                <a:gd name="connsiteY8-5202" fmla="*/ 1647825 h 3588041"/>
                <a:gd name="connsiteX9-5203" fmla="*/ 823018 w 1432618"/>
                <a:gd name="connsiteY9-5204" fmla="*/ 1333500 h 3588041"/>
                <a:gd name="connsiteX10-5205" fmla="*/ 763487 w 1432618"/>
                <a:gd name="connsiteY10-5206" fmla="*/ 823913 h 3588041"/>
                <a:gd name="connsiteX11-5207" fmla="*/ 388043 w 1432618"/>
                <a:gd name="connsiteY11-5208" fmla="*/ 695325 h 3588041"/>
                <a:gd name="connsiteX12-5209" fmla="*/ 781744 w 1432618"/>
                <a:gd name="connsiteY12-5210" fmla="*/ 724693 h 3588041"/>
                <a:gd name="connsiteX13-5211" fmla="*/ 799206 w 1432618"/>
                <a:gd name="connsiteY13-5212" fmla="*/ 441325 h 3588041"/>
                <a:gd name="connsiteX14-5213" fmla="*/ 886518 w 1432618"/>
                <a:gd name="connsiteY14-5214" fmla="*/ 0 h 3588041"/>
                <a:gd name="connsiteX15-5215" fmla="*/ 857943 w 1432618"/>
                <a:gd name="connsiteY15-5216" fmla="*/ 679450 h 3588041"/>
                <a:gd name="connsiteX16-5217" fmla="*/ 921443 w 1432618"/>
                <a:gd name="connsiteY16-5218" fmla="*/ 1047750 h 3588041"/>
                <a:gd name="connsiteX17-5219" fmla="*/ 930968 w 1432618"/>
                <a:gd name="connsiteY17-5220" fmla="*/ 1295400 h 3588041"/>
                <a:gd name="connsiteX18-5221" fmla="*/ 1099243 w 1432618"/>
                <a:gd name="connsiteY18-5222" fmla="*/ 1190625 h 3588041"/>
                <a:gd name="connsiteX19-5223" fmla="*/ 1375468 w 1432618"/>
                <a:gd name="connsiteY19-5224" fmla="*/ 1171575 h 3588041"/>
                <a:gd name="connsiteX20-5225" fmla="*/ 1108768 w 1432618"/>
                <a:gd name="connsiteY20-5226" fmla="*/ 1254125 h 3588041"/>
                <a:gd name="connsiteX21-5227" fmla="*/ 889693 w 1432618"/>
                <a:gd name="connsiteY21-5228" fmla="*/ 1527175 h 3588041"/>
                <a:gd name="connsiteX22-5229" fmla="*/ 835718 w 1432618"/>
                <a:gd name="connsiteY22-5230" fmla="*/ 1895475 h 3588041"/>
                <a:gd name="connsiteX23-5231" fmla="*/ 1003993 w 1432618"/>
                <a:gd name="connsiteY23-5232" fmla="*/ 2308225 h 3588041"/>
                <a:gd name="connsiteX24-5233" fmla="*/ 896043 w 1432618"/>
                <a:gd name="connsiteY24-5234" fmla="*/ 2578100 h 3588041"/>
                <a:gd name="connsiteX25-5235" fmla="*/ 1213543 w 1432618"/>
                <a:gd name="connsiteY25-5236" fmla="*/ 2533650 h 3588041"/>
                <a:gd name="connsiteX26-5237" fmla="*/ 1432618 w 1432618"/>
                <a:gd name="connsiteY26-5238" fmla="*/ 2626519 h 3588041"/>
                <a:gd name="connsiteX27-5239" fmla="*/ 1188143 w 1432618"/>
                <a:gd name="connsiteY27-5240" fmla="*/ 2590800 h 3588041"/>
                <a:gd name="connsiteX28-5241" fmla="*/ 832543 w 1432618"/>
                <a:gd name="connsiteY28-5242" fmla="*/ 2733675 h 3588041"/>
                <a:gd name="connsiteX29-5243" fmla="*/ 689668 w 1432618"/>
                <a:gd name="connsiteY29-5244" fmla="*/ 3086100 h 3588041"/>
                <a:gd name="connsiteX30-5245" fmla="*/ 918268 w 1432618"/>
                <a:gd name="connsiteY30-5246" fmla="*/ 3419475 h 3588041"/>
                <a:gd name="connsiteX31-5247" fmla="*/ 1016693 w 1432618"/>
                <a:gd name="connsiteY31-5248" fmla="*/ 3581400 h 3588041"/>
                <a:gd name="connsiteX0-5249" fmla="*/ 1016693 w 1432618"/>
                <a:gd name="connsiteY0-5250" fmla="*/ 3581400 h 3588041"/>
                <a:gd name="connsiteX1-5251" fmla="*/ 591243 w 1432618"/>
                <a:gd name="connsiteY1-5252" fmla="*/ 3587750 h 3588041"/>
                <a:gd name="connsiteX2-5253" fmla="*/ 394393 w 1432618"/>
                <a:gd name="connsiteY2-5254" fmla="*/ 3076575 h 3588041"/>
                <a:gd name="connsiteX3-5255" fmla="*/ 746818 w 1432618"/>
                <a:gd name="connsiteY3-5256" fmla="*/ 2381250 h 3588041"/>
                <a:gd name="connsiteX4-5257" fmla="*/ 560128 w 1432618"/>
                <a:gd name="connsiteY4-5258" fmla="*/ 1922145 h 3588041"/>
                <a:gd name="connsiteX5-5259" fmla="*/ 58 w 1432618"/>
                <a:gd name="connsiteY5-5260" fmla="*/ 1870710 h 3588041"/>
                <a:gd name="connsiteX6-5261" fmla="*/ 394393 w 1432618"/>
                <a:gd name="connsiteY6-5262" fmla="*/ 1743075 h 3588041"/>
                <a:gd name="connsiteX7-5263" fmla="*/ 642043 w 1432618"/>
                <a:gd name="connsiteY7-5264" fmla="*/ 1876425 h 3588041"/>
                <a:gd name="connsiteX8-5265" fmla="*/ 689668 w 1432618"/>
                <a:gd name="connsiteY8-5266" fmla="*/ 1647825 h 3588041"/>
                <a:gd name="connsiteX9-5267" fmla="*/ 823018 w 1432618"/>
                <a:gd name="connsiteY9-5268" fmla="*/ 1333500 h 3588041"/>
                <a:gd name="connsiteX10-5269" fmla="*/ 763487 w 1432618"/>
                <a:gd name="connsiteY10-5270" fmla="*/ 823913 h 3588041"/>
                <a:gd name="connsiteX11-5271" fmla="*/ 388043 w 1432618"/>
                <a:gd name="connsiteY11-5272" fmla="*/ 695325 h 3588041"/>
                <a:gd name="connsiteX12-5273" fmla="*/ 781744 w 1432618"/>
                <a:gd name="connsiteY12-5274" fmla="*/ 724693 h 3588041"/>
                <a:gd name="connsiteX13-5275" fmla="*/ 799206 w 1432618"/>
                <a:gd name="connsiteY13-5276" fmla="*/ 441325 h 3588041"/>
                <a:gd name="connsiteX14-5277" fmla="*/ 886518 w 1432618"/>
                <a:gd name="connsiteY14-5278" fmla="*/ 0 h 3588041"/>
                <a:gd name="connsiteX15-5279" fmla="*/ 857943 w 1432618"/>
                <a:gd name="connsiteY15-5280" fmla="*/ 679450 h 3588041"/>
                <a:gd name="connsiteX16-5281" fmla="*/ 921443 w 1432618"/>
                <a:gd name="connsiteY16-5282" fmla="*/ 1047750 h 3588041"/>
                <a:gd name="connsiteX17-5283" fmla="*/ 930968 w 1432618"/>
                <a:gd name="connsiteY17-5284" fmla="*/ 1295400 h 3588041"/>
                <a:gd name="connsiteX18-5285" fmla="*/ 1099243 w 1432618"/>
                <a:gd name="connsiteY18-5286" fmla="*/ 1190625 h 3588041"/>
                <a:gd name="connsiteX19-5287" fmla="*/ 1375468 w 1432618"/>
                <a:gd name="connsiteY19-5288" fmla="*/ 1171575 h 3588041"/>
                <a:gd name="connsiteX20-5289" fmla="*/ 1108768 w 1432618"/>
                <a:gd name="connsiteY20-5290" fmla="*/ 1254125 h 3588041"/>
                <a:gd name="connsiteX21-5291" fmla="*/ 889693 w 1432618"/>
                <a:gd name="connsiteY21-5292" fmla="*/ 1527175 h 3588041"/>
                <a:gd name="connsiteX22-5293" fmla="*/ 835718 w 1432618"/>
                <a:gd name="connsiteY22-5294" fmla="*/ 1895475 h 3588041"/>
                <a:gd name="connsiteX23-5295" fmla="*/ 1003993 w 1432618"/>
                <a:gd name="connsiteY23-5296" fmla="*/ 2308225 h 3588041"/>
                <a:gd name="connsiteX24-5297" fmla="*/ 896043 w 1432618"/>
                <a:gd name="connsiteY24-5298" fmla="*/ 2578100 h 3588041"/>
                <a:gd name="connsiteX25-5299" fmla="*/ 1213543 w 1432618"/>
                <a:gd name="connsiteY25-5300" fmla="*/ 2533650 h 3588041"/>
                <a:gd name="connsiteX26-5301" fmla="*/ 1432618 w 1432618"/>
                <a:gd name="connsiteY26-5302" fmla="*/ 2626519 h 3588041"/>
                <a:gd name="connsiteX27-5303" fmla="*/ 1188143 w 1432618"/>
                <a:gd name="connsiteY27-5304" fmla="*/ 2590800 h 3588041"/>
                <a:gd name="connsiteX28-5305" fmla="*/ 832543 w 1432618"/>
                <a:gd name="connsiteY28-5306" fmla="*/ 2733675 h 3588041"/>
                <a:gd name="connsiteX29-5307" fmla="*/ 689668 w 1432618"/>
                <a:gd name="connsiteY29-5308" fmla="*/ 3086100 h 3588041"/>
                <a:gd name="connsiteX30-5309" fmla="*/ 918268 w 1432618"/>
                <a:gd name="connsiteY30-5310" fmla="*/ 3419475 h 3588041"/>
                <a:gd name="connsiteX31-5311" fmla="*/ 1016693 w 1432618"/>
                <a:gd name="connsiteY31-5312" fmla="*/ 3581400 h 3588041"/>
                <a:gd name="connsiteX0-5313" fmla="*/ 1016693 w 1432618"/>
                <a:gd name="connsiteY0-5314" fmla="*/ 3581400 h 3588041"/>
                <a:gd name="connsiteX1-5315" fmla="*/ 591243 w 1432618"/>
                <a:gd name="connsiteY1-5316" fmla="*/ 3587750 h 3588041"/>
                <a:gd name="connsiteX2-5317" fmla="*/ 394393 w 1432618"/>
                <a:gd name="connsiteY2-5318" fmla="*/ 3076575 h 3588041"/>
                <a:gd name="connsiteX3-5319" fmla="*/ 746818 w 1432618"/>
                <a:gd name="connsiteY3-5320" fmla="*/ 2381250 h 3588041"/>
                <a:gd name="connsiteX4-5321" fmla="*/ 560128 w 1432618"/>
                <a:gd name="connsiteY4-5322" fmla="*/ 1922145 h 3588041"/>
                <a:gd name="connsiteX5-5323" fmla="*/ 58 w 1432618"/>
                <a:gd name="connsiteY5-5324" fmla="*/ 1870710 h 3588041"/>
                <a:gd name="connsiteX6-5325" fmla="*/ 394393 w 1432618"/>
                <a:gd name="connsiteY6-5326" fmla="*/ 1743075 h 3588041"/>
                <a:gd name="connsiteX7-5327" fmla="*/ 642043 w 1432618"/>
                <a:gd name="connsiteY7-5328" fmla="*/ 1876425 h 3588041"/>
                <a:gd name="connsiteX8-5329" fmla="*/ 689668 w 1432618"/>
                <a:gd name="connsiteY8-5330" fmla="*/ 1647825 h 3588041"/>
                <a:gd name="connsiteX9-5331" fmla="*/ 823018 w 1432618"/>
                <a:gd name="connsiteY9-5332" fmla="*/ 1333500 h 3588041"/>
                <a:gd name="connsiteX10-5333" fmla="*/ 763487 w 1432618"/>
                <a:gd name="connsiteY10-5334" fmla="*/ 823913 h 3588041"/>
                <a:gd name="connsiteX11-5335" fmla="*/ 388043 w 1432618"/>
                <a:gd name="connsiteY11-5336" fmla="*/ 695325 h 3588041"/>
                <a:gd name="connsiteX12-5337" fmla="*/ 781744 w 1432618"/>
                <a:gd name="connsiteY12-5338" fmla="*/ 724693 h 3588041"/>
                <a:gd name="connsiteX13-5339" fmla="*/ 799206 w 1432618"/>
                <a:gd name="connsiteY13-5340" fmla="*/ 441325 h 3588041"/>
                <a:gd name="connsiteX14-5341" fmla="*/ 886518 w 1432618"/>
                <a:gd name="connsiteY14-5342" fmla="*/ 0 h 3588041"/>
                <a:gd name="connsiteX15-5343" fmla="*/ 857943 w 1432618"/>
                <a:gd name="connsiteY15-5344" fmla="*/ 679450 h 3588041"/>
                <a:gd name="connsiteX16-5345" fmla="*/ 921443 w 1432618"/>
                <a:gd name="connsiteY16-5346" fmla="*/ 1047750 h 3588041"/>
                <a:gd name="connsiteX17-5347" fmla="*/ 930968 w 1432618"/>
                <a:gd name="connsiteY17-5348" fmla="*/ 1295400 h 3588041"/>
                <a:gd name="connsiteX18-5349" fmla="*/ 1099243 w 1432618"/>
                <a:gd name="connsiteY18-5350" fmla="*/ 1190625 h 3588041"/>
                <a:gd name="connsiteX19-5351" fmla="*/ 1375468 w 1432618"/>
                <a:gd name="connsiteY19-5352" fmla="*/ 1171575 h 3588041"/>
                <a:gd name="connsiteX20-5353" fmla="*/ 1108768 w 1432618"/>
                <a:gd name="connsiteY20-5354" fmla="*/ 1254125 h 3588041"/>
                <a:gd name="connsiteX21-5355" fmla="*/ 889693 w 1432618"/>
                <a:gd name="connsiteY21-5356" fmla="*/ 1527175 h 3588041"/>
                <a:gd name="connsiteX22-5357" fmla="*/ 835718 w 1432618"/>
                <a:gd name="connsiteY22-5358" fmla="*/ 1895475 h 3588041"/>
                <a:gd name="connsiteX23-5359" fmla="*/ 1003993 w 1432618"/>
                <a:gd name="connsiteY23-5360" fmla="*/ 2308225 h 3588041"/>
                <a:gd name="connsiteX24-5361" fmla="*/ 896043 w 1432618"/>
                <a:gd name="connsiteY24-5362" fmla="*/ 2578100 h 3588041"/>
                <a:gd name="connsiteX25-5363" fmla="*/ 1213543 w 1432618"/>
                <a:gd name="connsiteY25-5364" fmla="*/ 2533650 h 3588041"/>
                <a:gd name="connsiteX26-5365" fmla="*/ 1432618 w 1432618"/>
                <a:gd name="connsiteY26-5366" fmla="*/ 2626519 h 3588041"/>
                <a:gd name="connsiteX27-5367" fmla="*/ 1188143 w 1432618"/>
                <a:gd name="connsiteY27-5368" fmla="*/ 2590800 h 3588041"/>
                <a:gd name="connsiteX28-5369" fmla="*/ 832543 w 1432618"/>
                <a:gd name="connsiteY28-5370" fmla="*/ 2733675 h 3588041"/>
                <a:gd name="connsiteX29-5371" fmla="*/ 689668 w 1432618"/>
                <a:gd name="connsiteY29-5372" fmla="*/ 3086100 h 3588041"/>
                <a:gd name="connsiteX30-5373" fmla="*/ 918268 w 1432618"/>
                <a:gd name="connsiteY30-5374" fmla="*/ 3419475 h 3588041"/>
                <a:gd name="connsiteX31-5375" fmla="*/ 1016693 w 1432618"/>
                <a:gd name="connsiteY31-5376" fmla="*/ 3581400 h 3588041"/>
                <a:gd name="connsiteX0-5377" fmla="*/ 1016693 w 1432618"/>
                <a:gd name="connsiteY0-5378" fmla="*/ 3581400 h 3588041"/>
                <a:gd name="connsiteX1-5379" fmla="*/ 591243 w 1432618"/>
                <a:gd name="connsiteY1-5380" fmla="*/ 3587750 h 3588041"/>
                <a:gd name="connsiteX2-5381" fmla="*/ 394393 w 1432618"/>
                <a:gd name="connsiteY2-5382" fmla="*/ 3076575 h 3588041"/>
                <a:gd name="connsiteX3-5383" fmla="*/ 746818 w 1432618"/>
                <a:gd name="connsiteY3-5384" fmla="*/ 2381250 h 3588041"/>
                <a:gd name="connsiteX4-5385" fmla="*/ 560128 w 1432618"/>
                <a:gd name="connsiteY4-5386" fmla="*/ 1922145 h 3588041"/>
                <a:gd name="connsiteX5-5387" fmla="*/ 58 w 1432618"/>
                <a:gd name="connsiteY5-5388" fmla="*/ 1870710 h 3588041"/>
                <a:gd name="connsiteX6-5389" fmla="*/ 394393 w 1432618"/>
                <a:gd name="connsiteY6-5390" fmla="*/ 1743075 h 3588041"/>
                <a:gd name="connsiteX7-5391" fmla="*/ 642043 w 1432618"/>
                <a:gd name="connsiteY7-5392" fmla="*/ 1876425 h 3588041"/>
                <a:gd name="connsiteX8-5393" fmla="*/ 689668 w 1432618"/>
                <a:gd name="connsiteY8-5394" fmla="*/ 1647825 h 3588041"/>
                <a:gd name="connsiteX9-5395" fmla="*/ 823018 w 1432618"/>
                <a:gd name="connsiteY9-5396" fmla="*/ 1333500 h 3588041"/>
                <a:gd name="connsiteX10-5397" fmla="*/ 763487 w 1432618"/>
                <a:gd name="connsiteY10-5398" fmla="*/ 823913 h 3588041"/>
                <a:gd name="connsiteX11-5399" fmla="*/ 388043 w 1432618"/>
                <a:gd name="connsiteY11-5400" fmla="*/ 695325 h 3588041"/>
                <a:gd name="connsiteX12-5401" fmla="*/ 781744 w 1432618"/>
                <a:gd name="connsiteY12-5402" fmla="*/ 724693 h 3588041"/>
                <a:gd name="connsiteX13-5403" fmla="*/ 799206 w 1432618"/>
                <a:gd name="connsiteY13-5404" fmla="*/ 441325 h 3588041"/>
                <a:gd name="connsiteX14-5405" fmla="*/ 886518 w 1432618"/>
                <a:gd name="connsiteY14-5406" fmla="*/ 0 h 3588041"/>
                <a:gd name="connsiteX15-5407" fmla="*/ 857943 w 1432618"/>
                <a:gd name="connsiteY15-5408" fmla="*/ 679450 h 3588041"/>
                <a:gd name="connsiteX16-5409" fmla="*/ 921443 w 1432618"/>
                <a:gd name="connsiteY16-5410" fmla="*/ 1047750 h 3588041"/>
                <a:gd name="connsiteX17-5411" fmla="*/ 930968 w 1432618"/>
                <a:gd name="connsiteY17-5412" fmla="*/ 1295400 h 3588041"/>
                <a:gd name="connsiteX18-5413" fmla="*/ 1102418 w 1432618"/>
                <a:gd name="connsiteY18-5414" fmla="*/ 1187450 h 3588041"/>
                <a:gd name="connsiteX19-5415" fmla="*/ 1375468 w 1432618"/>
                <a:gd name="connsiteY19-5416" fmla="*/ 1171575 h 3588041"/>
                <a:gd name="connsiteX20-5417" fmla="*/ 1108768 w 1432618"/>
                <a:gd name="connsiteY20-5418" fmla="*/ 1254125 h 3588041"/>
                <a:gd name="connsiteX21-5419" fmla="*/ 889693 w 1432618"/>
                <a:gd name="connsiteY21-5420" fmla="*/ 1527175 h 3588041"/>
                <a:gd name="connsiteX22-5421" fmla="*/ 835718 w 1432618"/>
                <a:gd name="connsiteY22-5422" fmla="*/ 1895475 h 3588041"/>
                <a:gd name="connsiteX23-5423" fmla="*/ 1003993 w 1432618"/>
                <a:gd name="connsiteY23-5424" fmla="*/ 2308225 h 3588041"/>
                <a:gd name="connsiteX24-5425" fmla="*/ 896043 w 1432618"/>
                <a:gd name="connsiteY24-5426" fmla="*/ 2578100 h 3588041"/>
                <a:gd name="connsiteX25-5427" fmla="*/ 1213543 w 1432618"/>
                <a:gd name="connsiteY25-5428" fmla="*/ 2533650 h 3588041"/>
                <a:gd name="connsiteX26-5429" fmla="*/ 1432618 w 1432618"/>
                <a:gd name="connsiteY26-5430" fmla="*/ 2626519 h 3588041"/>
                <a:gd name="connsiteX27-5431" fmla="*/ 1188143 w 1432618"/>
                <a:gd name="connsiteY27-5432" fmla="*/ 2590800 h 3588041"/>
                <a:gd name="connsiteX28-5433" fmla="*/ 832543 w 1432618"/>
                <a:gd name="connsiteY28-5434" fmla="*/ 2733675 h 3588041"/>
                <a:gd name="connsiteX29-5435" fmla="*/ 689668 w 1432618"/>
                <a:gd name="connsiteY29-5436" fmla="*/ 3086100 h 3588041"/>
                <a:gd name="connsiteX30-5437" fmla="*/ 918268 w 1432618"/>
                <a:gd name="connsiteY30-5438" fmla="*/ 3419475 h 3588041"/>
                <a:gd name="connsiteX31-5439" fmla="*/ 1016693 w 1432618"/>
                <a:gd name="connsiteY31-5440" fmla="*/ 3581400 h 3588041"/>
                <a:gd name="connsiteX0-5441" fmla="*/ 1016693 w 1432618"/>
                <a:gd name="connsiteY0-5442" fmla="*/ 3581400 h 3588041"/>
                <a:gd name="connsiteX1-5443" fmla="*/ 591243 w 1432618"/>
                <a:gd name="connsiteY1-5444" fmla="*/ 3587750 h 3588041"/>
                <a:gd name="connsiteX2-5445" fmla="*/ 394393 w 1432618"/>
                <a:gd name="connsiteY2-5446" fmla="*/ 3076575 h 3588041"/>
                <a:gd name="connsiteX3-5447" fmla="*/ 746818 w 1432618"/>
                <a:gd name="connsiteY3-5448" fmla="*/ 2381250 h 3588041"/>
                <a:gd name="connsiteX4-5449" fmla="*/ 560128 w 1432618"/>
                <a:gd name="connsiteY4-5450" fmla="*/ 1922145 h 3588041"/>
                <a:gd name="connsiteX5-5451" fmla="*/ 58 w 1432618"/>
                <a:gd name="connsiteY5-5452" fmla="*/ 1870710 h 3588041"/>
                <a:gd name="connsiteX6-5453" fmla="*/ 394393 w 1432618"/>
                <a:gd name="connsiteY6-5454" fmla="*/ 1743075 h 3588041"/>
                <a:gd name="connsiteX7-5455" fmla="*/ 642043 w 1432618"/>
                <a:gd name="connsiteY7-5456" fmla="*/ 1876425 h 3588041"/>
                <a:gd name="connsiteX8-5457" fmla="*/ 689668 w 1432618"/>
                <a:gd name="connsiteY8-5458" fmla="*/ 1647825 h 3588041"/>
                <a:gd name="connsiteX9-5459" fmla="*/ 823018 w 1432618"/>
                <a:gd name="connsiteY9-5460" fmla="*/ 1333500 h 3588041"/>
                <a:gd name="connsiteX10-5461" fmla="*/ 763487 w 1432618"/>
                <a:gd name="connsiteY10-5462" fmla="*/ 823913 h 3588041"/>
                <a:gd name="connsiteX11-5463" fmla="*/ 388043 w 1432618"/>
                <a:gd name="connsiteY11-5464" fmla="*/ 695325 h 3588041"/>
                <a:gd name="connsiteX12-5465" fmla="*/ 781744 w 1432618"/>
                <a:gd name="connsiteY12-5466" fmla="*/ 724693 h 3588041"/>
                <a:gd name="connsiteX13-5467" fmla="*/ 799206 w 1432618"/>
                <a:gd name="connsiteY13-5468" fmla="*/ 441325 h 3588041"/>
                <a:gd name="connsiteX14-5469" fmla="*/ 886518 w 1432618"/>
                <a:gd name="connsiteY14-5470" fmla="*/ 0 h 3588041"/>
                <a:gd name="connsiteX15-5471" fmla="*/ 857943 w 1432618"/>
                <a:gd name="connsiteY15-5472" fmla="*/ 679450 h 3588041"/>
                <a:gd name="connsiteX16-5473" fmla="*/ 921443 w 1432618"/>
                <a:gd name="connsiteY16-5474" fmla="*/ 1047750 h 3588041"/>
                <a:gd name="connsiteX17-5475" fmla="*/ 930968 w 1432618"/>
                <a:gd name="connsiteY17-5476" fmla="*/ 1295400 h 3588041"/>
                <a:gd name="connsiteX18-5477" fmla="*/ 1102418 w 1432618"/>
                <a:gd name="connsiteY18-5478" fmla="*/ 1187450 h 3588041"/>
                <a:gd name="connsiteX19-5479" fmla="*/ 1375468 w 1432618"/>
                <a:gd name="connsiteY19-5480" fmla="*/ 1171575 h 3588041"/>
                <a:gd name="connsiteX20-5481" fmla="*/ 1108768 w 1432618"/>
                <a:gd name="connsiteY20-5482" fmla="*/ 1254125 h 3588041"/>
                <a:gd name="connsiteX21-5483" fmla="*/ 889693 w 1432618"/>
                <a:gd name="connsiteY21-5484" fmla="*/ 1527175 h 3588041"/>
                <a:gd name="connsiteX22-5485" fmla="*/ 835718 w 1432618"/>
                <a:gd name="connsiteY22-5486" fmla="*/ 1895475 h 3588041"/>
                <a:gd name="connsiteX23-5487" fmla="*/ 1003993 w 1432618"/>
                <a:gd name="connsiteY23-5488" fmla="*/ 2308225 h 3588041"/>
                <a:gd name="connsiteX24-5489" fmla="*/ 896043 w 1432618"/>
                <a:gd name="connsiteY24-5490" fmla="*/ 2578100 h 3588041"/>
                <a:gd name="connsiteX25-5491" fmla="*/ 1213543 w 1432618"/>
                <a:gd name="connsiteY25-5492" fmla="*/ 2533650 h 3588041"/>
                <a:gd name="connsiteX26-5493" fmla="*/ 1432618 w 1432618"/>
                <a:gd name="connsiteY26-5494" fmla="*/ 2626519 h 3588041"/>
                <a:gd name="connsiteX27-5495" fmla="*/ 1188143 w 1432618"/>
                <a:gd name="connsiteY27-5496" fmla="*/ 2590800 h 3588041"/>
                <a:gd name="connsiteX28-5497" fmla="*/ 832543 w 1432618"/>
                <a:gd name="connsiteY28-5498" fmla="*/ 2733675 h 3588041"/>
                <a:gd name="connsiteX29-5499" fmla="*/ 689668 w 1432618"/>
                <a:gd name="connsiteY29-5500" fmla="*/ 3086100 h 3588041"/>
                <a:gd name="connsiteX30-5501" fmla="*/ 918268 w 1432618"/>
                <a:gd name="connsiteY30-5502" fmla="*/ 3419475 h 3588041"/>
                <a:gd name="connsiteX31-5503" fmla="*/ 1016693 w 1432618"/>
                <a:gd name="connsiteY31-5504" fmla="*/ 3581400 h 3588041"/>
                <a:gd name="connsiteX0-5505" fmla="*/ 1016693 w 1432618"/>
                <a:gd name="connsiteY0-5506" fmla="*/ 3581400 h 3588041"/>
                <a:gd name="connsiteX1-5507" fmla="*/ 591243 w 1432618"/>
                <a:gd name="connsiteY1-5508" fmla="*/ 3587750 h 3588041"/>
                <a:gd name="connsiteX2-5509" fmla="*/ 394393 w 1432618"/>
                <a:gd name="connsiteY2-5510" fmla="*/ 3076575 h 3588041"/>
                <a:gd name="connsiteX3-5511" fmla="*/ 746818 w 1432618"/>
                <a:gd name="connsiteY3-5512" fmla="*/ 2381250 h 3588041"/>
                <a:gd name="connsiteX4-5513" fmla="*/ 560128 w 1432618"/>
                <a:gd name="connsiteY4-5514" fmla="*/ 1922145 h 3588041"/>
                <a:gd name="connsiteX5-5515" fmla="*/ 58 w 1432618"/>
                <a:gd name="connsiteY5-5516" fmla="*/ 1870710 h 3588041"/>
                <a:gd name="connsiteX6-5517" fmla="*/ 394393 w 1432618"/>
                <a:gd name="connsiteY6-5518" fmla="*/ 1743075 h 3588041"/>
                <a:gd name="connsiteX7-5519" fmla="*/ 642043 w 1432618"/>
                <a:gd name="connsiteY7-5520" fmla="*/ 1876425 h 3588041"/>
                <a:gd name="connsiteX8-5521" fmla="*/ 705543 w 1432618"/>
                <a:gd name="connsiteY8-5522" fmla="*/ 1647825 h 3588041"/>
                <a:gd name="connsiteX9-5523" fmla="*/ 823018 w 1432618"/>
                <a:gd name="connsiteY9-5524" fmla="*/ 1333500 h 3588041"/>
                <a:gd name="connsiteX10-5525" fmla="*/ 763487 w 1432618"/>
                <a:gd name="connsiteY10-5526" fmla="*/ 823913 h 3588041"/>
                <a:gd name="connsiteX11-5527" fmla="*/ 388043 w 1432618"/>
                <a:gd name="connsiteY11-5528" fmla="*/ 695325 h 3588041"/>
                <a:gd name="connsiteX12-5529" fmla="*/ 781744 w 1432618"/>
                <a:gd name="connsiteY12-5530" fmla="*/ 724693 h 3588041"/>
                <a:gd name="connsiteX13-5531" fmla="*/ 799206 w 1432618"/>
                <a:gd name="connsiteY13-5532" fmla="*/ 441325 h 3588041"/>
                <a:gd name="connsiteX14-5533" fmla="*/ 886518 w 1432618"/>
                <a:gd name="connsiteY14-5534" fmla="*/ 0 h 3588041"/>
                <a:gd name="connsiteX15-5535" fmla="*/ 857943 w 1432618"/>
                <a:gd name="connsiteY15-5536" fmla="*/ 679450 h 3588041"/>
                <a:gd name="connsiteX16-5537" fmla="*/ 921443 w 1432618"/>
                <a:gd name="connsiteY16-5538" fmla="*/ 1047750 h 3588041"/>
                <a:gd name="connsiteX17-5539" fmla="*/ 930968 w 1432618"/>
                <a:gd name="connsiteY17-5540" fmla="*/ 1295400 h 3588041"/>
                <a:gd name="connsiteX18-5541" fmla="*/ 1102418 w 1432618"/>
                <a:gd name="connsiteY18-5542" fmla="*/ 1187450 h 3588041"/>
                <a:gd name="connsiteX19-5543" fmla="*/ 1375468 w 1432618"/>
                <a:gd name="connsiteY19-5544" fmla="*/ 1171575 h 3588041"/>
                <a:gd name="connsiteX20-5545" fmla="*/ 1108768 w 1432618"/>
                <a:gd name="connsiteY20-5546" fmla="*/ 1254125 h 3588041"/>
                <a:gd name="connsiteX21-5547" fmla="*/ 889693 w 1432618"/>
                <a:gd name="connsiteY21-5548" fmla="*/ 1527175 h 3588041"/>
                <a:gd name="connsiteX22-5549" fmla="*/ 835718 w 1432618"/>
                <a:gd name="connsiteY22-5550" fmla="*/ 1895475 h 3588041"/>
                <a:gd name="connsiteX23-5551" fmla="*/ 1003993 w 1432618"/>
                <a:gd name="connsiteY23-5552" fmla="*/ 2308225 h 3588041"/>
                <a:gd name="connsiteX24-5553" fmla="*/ 896043 w 1432618"/>
                <a:gd name="connsiteY24-5554" fmla="*/ 2578100 h 3588041"/>
                <a:gd name="connsiteX25-5555" fmla="*/ 1213543 w 1432618"/>
                <a:gd name="connsiteY25-5556" fmla="*/ 2533650 h 3588041"/>
                <a:gd name="connsiteX26-5557" fmla="*/ 1432618 w 1432618"/>
                <a:gd name="connsiteY26-5558" fmla="*/ 2626519 h 3588041"/>
                <a:gd name="connsiteX27-5559" fmla="*/ 1188143 w 1432618"/>
                <a:gd name="connsiteY27-5560" fmla="*/ 2590800 h 3588041"/>
                <a:gd name="connsiteX28-5561" fmla="*/ 832543 w 1432618"/>
                <a:gd name="connsiteY28-5562" fmla="*/ 2733675 h 3588041"/>
                <a:gd name="connsiteX29-5563" fmla="*/ 689668 w 1432618"/>
                <a:gd name="connsiteY29-5564" fmla="*/ 3086100 h 3588041"/>
                <a:gd name="connsiteX30-5565" fmla="*/ 918268 w 1432618"/>
                <a:gd name="connsiteY30-5566" fmla="*/ 3419475 h 3588041"/>
                <a:gd name="connsiteX31-5567" fmla="*/ 1016693 w 1432618"/>
                <a:gd name="connsiteY31-5568" fmla="*/ 3581400 h 3588041"/>
                <a:gd name="connsiteX0-5569" fmla="*/ 1016693 w 1432618"/>
                <a:gd name="connsiteY0-5570" fmla="*/ 3581400 h 3588041"/>
                <a:gd name="connsiteX1-5571" fmla="*/ 591243 w 1432618"/>
                <a:gd name="connsiteY1-5572" fmla="*/ 3587750 h 3588041"/>
                <a:gd name="connsiteX2-5573" fmla="*/ 394393 w 1432618"/>
                <a:gd name="connsiteY2-5574" fmla="*/ 3076575 h 3588041"/>
                <a:gd name="connsiteX3-5575" fmla="*/ 746818 w 1432618"/>
                <a:gd name="connsiteY3-5576" fmla="*/ 2381250 h 3588041"/>
                <a:gd name="connsiteX4-5577" fmla="*/ 560128 w 1432618"/>
                <a:gd name="connsiteY4-5578" fmla="*/ 1922145 h 3588041"/>
                <a:gd name="connsiteX5-5579" fmla="*/ 58 w 1432618"/>
                <a:gd name="connsiteY5-5580" fmla="*/ 1870710 h 3588041"/>
                <a:gd name="connsiteX6-5581" fmla="*/ 394393 w 1432618"/>
                <a:gd name="connsiteY6-5582" fmla="*/ 1743075 h 3588041"/>
                <a:gd name="connsiteX7-5583" fmla="*/ 642043 w 1432618"/>
                <a:gd name="connsiteY7-5584" fmla="*/ 1876425 h 3588041"/>
                <a:gd name="connsiteX8-5585" fmla="*/ 705543 w 1432618"/>
                <a:gd name="connsiteY8-5586" fmla="*/ 1647825 h 3588041"/>
                <a:gd name="connsiteX9-5587" fmla="*/ 823018 w 1432618"/>
                <a:gd name="connsiteY9-5588" fmla="*/ 1333500 h 3588041"/>
                <a:gd name="connsiteX10-5589" fmla="*/ 763487 w 1432618"/>
                <a:gd name="connsiteY10-5590" fmla="*/ 823913 h 3588041"/>
                <a:gd name="connsiteX11-5591" fmla="*/ 388043 w 1432618"/>
                <a:gd name="connsiteY11-5592" fmla="*/ 695325 h 3588041"/>
                <a:gd name="connsiteX12-5593" fmla="*/ 781744 w 1432618"/>
                <a:gd name="connsiteY12-5594" fmla="*/ 724693 h 3588041"/>
                <a:gd name="connsiteX13-5595" fmla="*/ 799206 w 1432618"/>
                <a:gd name="connsiteY13-5596" fmla="*/ 441325 h 3588041"/>
                <a:gd name="connsiteX14-5597" fmla="*/ 886518 w 1432618"/>
                <a:gd name="connsiteY14-5598" fmla="*/ 0 h 3588041"/>
                <a:gd name="connsiteX15-5599" fmla="*/ 857943 w 1432618"/>
                <a:gd name="connsiteY15-5600" fmla="*/ 679450 h 3588041"/>
                <a:gd name="connsiteX16-5601" fmla="*/ 921443 w 1432618"/>
                <a:gd name="connsiteY16-5602" fmla="*/ 1047750 h 3588041"/>
                <a:gd name="connsiteX17-5603" fmla="*/ 930968 w 1432618"/>
                <a:gd name="connsiteY17-5604" fmla="*/ 1295400 h 3588041"/>
                <a:gd name="connsiteX18-5605" fmla="*/ 1102418 w 1432618"/>
                <a:gd name="connsiteY18-5606" fmla="*/ 1187450 h 3588041"/>
                <a:gd name="connsiteX19-5607" fmla="*/ 1375468 w 1432618"/>
                <a:gd name="connsiteY19-5608" fmla="*/ 1171575 h 3588041"/>
                <a:gd name="connsiteX20-5609" fmla="*/ 1108768 w 1432618"/>
                <a:gd name="connsiteY20-5610" fmla="*/ 1254125 h 3588041"/>
                <a:gd name="connsiteX21-5611" fmla="*/ 889693 w 1432618"/>
                <a:gd name="connsiteY21-5612" fmla="*/ 1527175 h 3588041"/>
                <a:gd name="connsiteX22-5613" fmla="*/ 835718 w 1432618"/>
                <a:gd name="connsiteY22-5614" fmla="*/ 1895475 h 3588041"/>
                <a:gd name="connsiteX23-5615" fmla="*/ 1003993 w 1432618"/>
                <a:gd name="connsiteY23-5616" fmla="*/ 2308225 h 3588041"/>
                <a:gd name="connsiteX24-5617" fmla="*/ 896043 w 1432618"/>
                <a:gd name="connsiteY24-5618" fmla="*/ 2578100 h 3588041"/>
                <a:gd name="connsiteX25-5619" fmla="*/ 1213543 w 1432618"/>
                <a:gd name="connsiteY25-5620" fmla="*/ 2533650 h 3588041"/>
                <a:gd name="connsiteX26-5621" fmla="*/ 1432618 w 1432618"/>
                <a:gd name="connsiteY26-5622" fmla="*/ 2626519 h 3588041"/>
                <a:gd name="connsiteX27-5623" fmla="*/ 1188143 w 1432618"/>
                <a:gd name="connsiteY27-5624" fmla="*/ 2590800 h 3588041"/>
                <a:gd name="connsiteX28-5625" fmla="*/ 832543 w 1432618"/>
                <a:gd name="connsiteY28-5626" fmla="*/ 2733675 h 3588041"/>
                <a:gd name="connsiteX29-5627" fmla="*/ 689668 w 1432618"/>
                <a:gd name="connsiteY29-5628" fmla="*/ 3086100 h 3588041"/>
                <a:gd name="connsiteX30-5629" fmla="*/ 918268 w 1432618"/>
                <a:gd name="connsiteY30-5630" fmla="*/ 3419475 h 3588041"/>
                <a:gd name="connsiteX31-5631" fmla="*/ 1016693 w 1432618"/>
                <a:gd name="connsiteY31-5632" fmla="*/ 3581400 h 3588041"/>
                <a:gd name="connsiteX0-5633" fmla="*/ 1016693 w 1432618"/>
                <a:gd name="connsiteY0-5634" fmla="*/ 3581400 h 3588041"/>
                <a:gd name="connsiteX1-5635" fmla="*/ 591243 w 1432618"/>
                <a:gd name="connsiteY1-5636" fmla="*/ 3587750 h 3588041"/>
                <a:gd name="connsiteX2-5637" fmla="*/ 394393 w 1432618"/>
                <a:gd name="connsiteY2-5638" fmla="*/ 3076575 h 3588041"/>
                <a:gd name="connsiteX3-5639" fmla="*/ 746818 w 1432618"/>
                <a:gd name="connsiteY3-5640" fmla="*/ 2381250 h 3588041"/>
                <a:gd name="connsiteX4-5641" fmla="*/ 560128 w 1432618"/>
                <a:gd name="connsiteY4-5642" fmla="*/ 1922145 h 3588041"/>
                <a:gd name="connsiteX5-5643" fmla="*/ 58 w 1432618"/>
                <a:gd name="connsiteY5-5644" fmla="*/ 1870710 h 3588041"/>
                <a:gd name="connsiteX6-5645" fmla="*/ 394393 w 1432618"/>
                <a:gd name="connsiteY6-5646" fmla="*/ 1743075 h 3588041"/>
                <a:gd name="connsiteX7-5647" fmla="*/ 642043 w 1432618"/>
                <a:gd name="connsiteY7-5648" fmla="*/ 1876425 h 3588041"/>
                <a:gd name="connsiteX8-5649" fmla="*/ 705543 w 1432618"/>
                <a:gd name="connsiteY8-5650" fmla="*/ 1647825 h 3588041"/>
                <a:gd name="connsiteX9-5651" fmla="*/ 823018 w 1432618"/>
                <a:gd name="connsiteY9-5652" fmla="*/ 1333500 h 3588041"/>
                <a:gd name="connsiteX10-5653" fmla="*/ 763487 w 1432618"/>
                <a:gd name="connsiteY10-5654" fmla="*/ 823913 h 3588041"/>
                <a:gd name="connsiteX11-5655" fmla="*/ 388043 w 1432618"/>
                <a:gd name="connsiteY11-5656" fmla="*/ 695325 h 3588041"/>
                <a:gd name="connsiteX12-5657" fmla="*/ 781744 w 1432618"/>
                <a:gd name="connsiteY12-5658" fmla="*/ 724693 h 3588041"/>
                <a:gd name="connsiteX13-5659" fmla="*/ 799206 w 1432618"/>
                <a:gd name="connsiteY13-5660" fmla="*/ 441325 h 3588041"/>
                <a:gd name="connsiteX14-5661" fmla="*/ 886518 w 1432618"/>
                <a:gd name="connsiteY14-5662" fmla="*/ 0 h 3588041"/>
                <a:gd name="connsiteX15-5663" fmla="*/ 857943 w 1432618"/>
                <a:gd name="connsiteY15-5664" fmla="*/ 679450 h 3588041"/>
                <a:gd name="connsiteX16-5665" fmla="*/ 921443 w 1432618"/>
                <a:gd name="connsiteY16-5666" fmla="*/ 1047750 h 3588041"/>
                <a:gd name="connsiteX17-5667" fmla="*/ 930968 w 1432618"/>
                <a:gd name="connsiteY17-5668" fmla="*/ 1295400 h 3588041"/>
                <a:gd name="connsiteX18-5669" fmla="*/ 1102418 w 1432618"/>
                <a:gd name="connsiteY18-5670" fmla="*/ 1187450 h 3588041"/>
                <a:gd name="connsiteX19-5671" fmla="*/ 1375468 w 1432618"/>
                <a:gd name="connsiteY19-5672" fmla="*/ 1171575 h 3588041"/>
                <a:gd name="connsiteX20-5673" fmla="*/ 1108768 w 1432618"/>
                <a:gd name="connsiteY20-5674" fmla="*/ 1254125 h 3588041"/>
                <a:gd name="connsiteX21-5675" fmla="*/ 889693 w 1432618"/>
                <a:gd name="connsiteY21-5676" fmla="*/ 1527175 h 3588041"/>
                <a:gd name="connsiteX22-5677" fmla="*/ 835718 w 1432618"/>
                <a:gd name="connsiteY22-5678" fmla="*/ 1895475 h 3588041"/>
                <a:gd name="connsiteX23-5679" fmla="*/ 1003993 w 1432618"/>
                <a:gd name="connsiteY23-5680" fmla="*/ 2308225 h 3588041"/>
                <a:gd name="connsiteX24-5681" fmla="*/ 896043 w 1432618"/>
                <a:gd name="connsiteY24-5682" fmla="*/ 2578100 h 3588041"/>
                <a:gd name="connsiteX25-5683" fmla="*/ 1213543 w 1432618"/>
                <a:gd name="connsiteY25-5684" fmla="*/ 2533650 h 3588041"/>
                <a:gd name="connsiteX26-5685" fmla="*/ 1432618 w 1432618"/>
                <a:gd name="connsiteY26-5686" fmla="*/ 2626519 h 3588041"/>
                <a:gd name="connsiteX27-5687" fmla="*/ 1188143 w 1432618"/>
                <a:gd name="connsiteY27-5688" fmla="*/ 2590800 h 3588041"/>
                <a:gd name="connsiteX28-5689" fmla="*/ 832543 w 1432618"/>
                <a:gd name="connsiteY28-5690" fmla="*/ 2733675 h 3588041"/>
                <a:gd name="connsiteX29-5691" fmla="*/ 689668 w 1432618"/>
                <a:gd name="connsiteY29-5692" fmla="*/ 3086100 h 3588041"/>
                <a:gd name="connsiteX30-5693" fmla="*/ 918268 w 1432618"/>
                <a:gd name="connsiteY30-5694" fmla="*/ 3419475 h 3588041"/>
                <a:gd name="connsiteX31-5695" fmla="*/ 1016693 w 1432618"/>
                <a:gd name="connsiteY31-5696" fmla="*/ 3581400 h 3588041"/>
                <a:gd name="connsiteX0-5697" fmla="*/ 1016693 w 1432618"/>
                <a:gd name="connsiteY0-5698" fmla="*/ 3581400 h 3588041"/>
                <a:gd name="connsiteX1-5699" fmla="*/ 591243 w 1432618"/>
                <a:gd name="connsiteY1-5700" fmla="*/ 3587750 h 3588041"/>
                <a:gd name="connsiteX2-5701" fmla="*/ 394393 w 1432618"/>
                <a:gd name="connsiteY2-5702" fmla="*/ 3076575 h 3588041"/>
                <a:gd name="connsiteX3-5703" fmla="*/ 746818 w 1432618"/>
                <a:gd name="connsiteY3-5704" fmla="*/ 2381250 h 3588041"/>
                <a:gd name="connsiteX4-5705" fmla="*/ 560128 w 1432618"/>
                <a:gd name="connsiteY4-5706" fmla="*/ 1922145 h 3588041"/>
                <a:gd name="connsiteX5-5707" fmla="*/ 58 w 1432618"/>
                <a:gd name="connsiteY5-5708" fmla="*/ 1870710 h 3588041"/>
                <a:gd name="connsiteX6-5709" fmla="*/ 394393 w 1432618"/>
                <a:gd name="connsiteY6-5710" fmla="*/ 1743075 h 3588041"/>
                <a:gd name="connsiteX7-5711" fmla="*/ 642043 w 1432618"/>
                <a:gd name="connsiteY7-5712" fmla="*/ 1876425 h 3588041"/>
                <a:gd name="connsiteX8-5713" fmla="*/ 823018 w 1432618"/>
                <a:gd name="connsiteY8-5714" fmla="*/ 1333500 h 3588041"/>
                <a:gd name="connsiteX9-5715" fmla="*/ 763487 w 1432618"/>
                <a:gd name="connsiteY9-5716" fmla="*/ 823913 h 3588041"/>
                <a:gd name="connsiteX10-5717" fmla="*/ 388043 w 1432618"/>
                <a:gd name="connsiteY10-5718" fmla="*/ 695325 h 3588041"/>
                <a:gd name="connsiteX11-5719" fmla="*/ 781744 w 1432618"/>
                <a:gd name="connsiteY11-5720" fmla="*/ 724693 h 3588041"/>
                <a:gd name="connsiteX12-5721" fmla="*/ 799206 w 1432618"/>
                <a:gd name="connsiteY12-5722" fmla="*/ 441325 h 3588041"/>
                <a:gd name="connsiteX13-5723" fmla="*/ 886518 w 1432618"/>
                <a:gd name="connsiteY13-5724" fmla="*/ 0 h 3588041"/>
                <a:gd name="connsiteX14-5725" fmla="*/ 857943 w 1432618"/>
                <a:gd name="connsiteY14-5726" fmla="*/ 679450 h 3588041"/>
                <a:gd name="connsiteX15-5727" fmla="*/ 921443 w 1432618"/>
                <a:gd name="connsiteY15-5728" fmla="*/ 1047750 h 3588041"/>
                <a:gd name="connsiteX16-5729" fmla="*/ 930968 w 1432618"/>
                <a:gd name="connsiteY16-5730" fmla="*/ 1295400 h 3588041"/>
                <a:gd name="connsiteX17-5731" fmla="*/ 1102418 w 1432618"/>
                <a:gd name="connsiteY17-5732" fmla="*/ 1187450 h 3588041"/>
                <a:gd name="connsiteX18-5733" fmla="*/ 1375468 w 1432618"/>
                <a:gd name="connsiteY18-5734" fmla="*/ 1171575 h 3588041"/>
                <a:gd name="connsiteX19-5735" fmla="*/ 1108768 w 1432618"/>
                <a:gd name="connsiteY19-5736" fmla="*/ 1254125 h 3588041"/>
                <a:gd name="connsiteX20-5737" fmla="*/ 889693 w 1432618"/>
                <a:gd name="connsiteY20-5738" fmla="*/ 1527175 h 3588041"/>
                <a:gd name="connsiteX21-5739" fmla="*/ 835718 w 1432618"/>
                <a:gd name="connsiteY21-5740" fmla="*/ 1895475 h 3588041"/>
                <a:gd name="connsiteX22-5741" fmla="*/ 1003993 w 1432618"/>
                <a:gd name="connsiteY22-5742" fmla="*/ 2308225 h 3588041"/>
                <a:gd name="connsiteX23-5743" fmla="*/ 896043 w 1432618"/>
                <a:gd name="connsiteY23-5744" fmla="*/ 2578100 h 3588041"/>
                <a:gd name="connsiteX24-5745" fmla="*/ 1213543 w 1432618"/>
                <a:gd name="connsiteY24-5746" fmla="*/ 2533650 h 3588041"/>
                <a:gd name="connsiteX25-5747" fmla="*/ 1432618 w 1432618"/>
                <a:gd name="connsiteY25-5748" fmla="*/ 2626519 h 3588041"/>
                <a:gd name="connsiteX26-5749" fmla="*/ 1188143 w 1432618"/>
                <a:gd name="connsiteY26-5750" fmla="*/ 2590800 h 3588041"/>
                <a:gd name="connsiteX27-5751" fmla="*/ 832543 w 1432618"/>
                <a:gd name="connsiteY27-5752" fmla="*/ 2733675 h 3588041"/>
                <a:gd name="connsiteX28-5753" fmla="*/ 689668 w 1432618"/>
                <a:gd name="connsiteY28-5754" fmla="*/ 3086100 h 3588041"/>
                <a:gd name="connsiteX29-5755" fmla="*/ 918268 w 1432618"/>
                <a:gd name="connsiteY29-5756" fmla="*/ 3419475 h 3588041"/>
                <a:gd name="connsiteX30-5757" fmla="*/ 1016693 w 1432618"/>
                <a:gd name="connsiteY30-5758" fmla="*/ 3581400 h 3588041"/>
                <a:gd name="connsiteX0-5759" fmla="*/ 1016693 w 1432618"/>
                <a:gd name="connsiteY0-5760" fmla="*/ 3581400 h 3588041"/>
                <a:gd name="connsiteX1-5761" fmla="*/ 591243 w 1432618"/>
                <a:gd name="connsiteY1-5762" fmla="*/ 3587750 h 3588041"/>
                <a:gd name="connsiteX2-5763" fmla="*/ 394393 w 1432618"/>
                <a:gd name="connsiteY2-5764" fmla="*/ 3076575 h 3588041"/>
                <a:gd name="connsiteX3-5765" fmla="*/ 746818 w 1432618"/>
                <a:gd name="connsiteY3-5766" fmla="*/ 2381250 h 3588041"/>
                <a:gd name="connsiteX4-5767" fmla="*/ 560128 w 1432618"/>
                <a:gd name="connsiteY4-5768" fmla="*/ 1922145 h 3588041"/>
                <a:gd name="connsiteX5-5769" fmla="*/ 58 w 1432618"/>
                <a:gd name="connsiteY5-5770" fmla="*/ 1870710 h 3588041"/>
                <a:gd name="connsiteX6-5771" fmla="*/ 394393 w 1432618"/>
                <a:gd name="connsiteY6-5772" fmla="*/ 1743075 h 3588041"/>
                <a:gd name="connsiteX7-5773" fmla="*/ 642043 w 1432618"/>
                <a:gd name="connsiteY7-5774" fmla="*/ 1876425 h 3588041"/>
                <a:gd name="connsiteX8-5775" fmla="*/ 823018 w 1432618"/>
                <a:gd name="connsiteY8-5776" fmla="*/ 1333500 h 3588041"/>
                <a:gd name="connsiteX9-5777" fmla="*/ 763487 w 1432618"/>
                <a:gd name="connsiteY9-5778" fmla="*/ 823913 h 3588041"/>
                <a:gd name="connsiteX10-5779" fmla="*/ 388043 w 1432618"/>
                <a:gd name="connsiteY10-5780" fmla="*/ 695325 h 3588041"/>
                <a:gd name="connsiteX11-5781" fmla="*/ 781744 w 1432618"/>
                <a:gd name="connsiteY11-5782" fmla="*/ 724693 h 3588041"/>
                <a:gd name="connsiteX12-5783" fmla="*/ 799206 w 1432618"/>
                <a:gd name="connsiteY12-5784" fmla="*/ 441325 h 3588041"/>
                <a:gd name="connsiteX13-5785" fmla="*/ 886518 w 1432618"/>
                <a:gd name="connsiteY13-5786" fmla="*/ 0 h 3588041"/>
                <a:gd name="connsiteX14-5787" fmla="*/ 857943 w 1432618"/>
                <a:gd name="connsiteY14-5788" fmla="*/ 679450 h 3588041"/>
                <a:gd name="connsiteX15-5789" fmla="*/ 921443 w 1432618"/>
                <a:gd name="connsiteY15-5790" fmla="*/ 1047750 h 3588041"/>
                <a:gd name="connsiteX16-5791" fmla="*/ 930968 w 1432618"/>
                <a:gd name="connsiteY16-5792" fmla="*/ 1295400 h 3588041"/>
                <a:gd name="connsiteX17-5793" fmla="*/ 1102418 w 1432618"/>
                <a:gd name="connsiteY17-5794" fmla="*/ 1187450 h 3588041"/>
                <a:gd name="connsiteX18-5795" fmla="*/ 1375468 w 1432618"/>
                <a:gd name="connsiteY18-5796" fmla="*/ 1171575 h 3588041"/>
                <a:gd name="connsiteX19-5797" fmla="*/ 1108768 w 1432618"/>
                <a:gd name="connsiteY19-5798" fmla="*/ 1254125 h 3588041"/>
                <a:gd name="connsiteX20-5799" fmla="*/ 889693 w 1432618"/>
                <a:gd name="connsiteY20-5800" fmla="*/ 1527175 h 3588041"/>
                <a:gd name="connsiteX21-5801" fmla="*/ 835718 w 1432618"/>
                <a:gd name="connsiteY21-5802" fmla="*/ 1895475 h 3588041"/>
                <a:gd name="connsiteX22-5803" fmla="*/ 1003993 w 1432618"/>
                <a:gd name="connsiteY22-5804" fmla="*/ 2308225 h 3588041"/>
                <a:gd name="connsiteX23-5805" fmla="*/ 896043 w 1432618"/>
                <a:gd name="connsiteY23-5806" fmla="*/ 2578100 h 3588041"/>
                <a:gd name="connsiteX24-5807" fmla="*/ 1213543 w 1432618"/>
                <a:gd name="connsiteY24-5808" fmla="*/ 2533650 h 3588041"/>
                <a:gd name="connsiteX25-5809" fmla="*/ 1432618 w 1432618"/>
                <a:gd name="connsiteY25-5810" fmla="*/ 2626519 h 3588041"/>
                <a:gd name="connsiteX26-5811" fmla="*/ 1188143 w 1432618"/>
                <a:gd name="connsiteY26-5812" fmla="*/ 2590800 h 3588041"/>
                <a:gd name="connsiteX27-5813" fmla="*/ 832543 w 1432618"/>
                <a:gd name="connsiteY27-5814" fmla="*/ 2733675 h 3588041"/>
                <a:gd name="connsiteX28-5815" fmla="*/ 689668 w 1432618"/>
                <a:gd name="connsiteY28-5816" fmla="*/ 3086100 h 3588041"/>
                <a:gd name="connsiteX29-5817" fmla="*/ 918268 w 1432618"/>
                <a:gd name="connsiteY29-5818" fmla="*/ 3419475 h 3588041"/>
                <a:gd name="connsiteX30-5819" fmla="*/ 1016693 w 1432618"/>
                <a:gd name="connsiteY30-5820" fmla="*/ 3581400 h 3588041"/>
                <a:gd name="connsiteX0-5821" fmla="*/ 1016693 w 1432618"/>
                <a:gd name="connsiteY0-5822" fmla="*/ 3581400 h 3588041"/>
                <a:gd name="connsiteX1-5823" fmla="*/ 591243 w 1432618"/>
                <a:gd name="connsiteY1-5824" fmla="*/ 3587750 h 3588041"/>
                <a:gd name="connsiteX2-5825" fmla="*/ 394393 w 1432618"/>
                <a:gd name="connsiteY2-5826" fmla="*/ 3076575 h 3588041"/>
                <a:gd name="connsiteX3-5827" fmla="*/ 746818 w 1432618"/>
                <a:gd name="connsiteY3-5828" fmla="*/ 2381250 h 3588041"/>
                <a:gd name="connsiteX4-5829" fmla="*/ 560128 w 1432618"/>
                <a:gd name="connsiteY4-5830" fmla="*/ 1922145 h 3588041"/>
                <a:gd name="connsiteX5-5831" fmla="*/ 58 w 1432618"/>
                <a:gd name="connsiteY5-5832" fmla="*/ 1870710 h 3588041"/>
                <a:gd name="connsiteX6-5833" fmla="*/ 394393 w 1432618"/>
                <a:gd name="connsiteY6-5834" fmla="*/ 1743075 h 3588041"/>
                <a:gd name="connsiteX7-5835" fmla="*/ 642043 w 1432618"/>
                <a:gd name="connsiteY7-5836" fmla="*/ 1876425 h 3588041"/>
                <a:gd name="connsiteX8-5837" fmla="*/ 823018 w 1432618"/>
                <a:gd name="connsiteY8-5838" fmla="*/ 1333500 h 3588041"/>
                <a:gd name="connsiteX9-5839" fmla="*/ 763487 w 1432618"/>
                <a:gd name="connsiteY9-5840" fmla="*/ 823913 h 3588041"/>
                <a:gd name="connsiteX10-5841" fmla="*/ 388043 w 1432618"/>
                <a:gd name="connsiteY10-5842" fmla="*/ 695325 h 3588041"/>
                <a:gd name="connsiteX11-5843" fmla="*/ 781744 w 1432618"/>
                <a:gd name="connsiteY11-5844" fmla="*/ 724693 h 3588041"/>
                <a:gd name="connsiteX12-5845" fmla="*/ 799206 w 1432618"/>
                <a:gd name="connsiteY12-5846" fmla="*/ 441325 h 3588041"/>
                <a:gd name="connsiteX13-5847" fmla="*/ 886518 w 1432618"/>
                <a:gd name="connsiteY13-5848" fmla="*/ 0 h 3588041"/>
                <a:gd name="connsiteX14-5849" fmla="*/ 857943 w 1432618"/>
                <a:gd name="connsiteY14-5850" fmla="*/ 679450 h 3588041"/>
                <a:gd name="connsiteX15-5851" fmla="*/ 921443 w 1432618"/>
                <a:gd name="connsiteY15-5852" fmla="*/ 1047750 h 3588041"/>
                <a:gd name="connsiteX16-5853" fmla="*/ 930968 w 1432618"/>
                <a:gd name="connsiteY16-5854" fmla="*/ 1295400 h 3588041"/>
                <a:gd name="connsiteX17-5855" fmla="*/ 1102418 w 1432618"/>
                <a:gd name="connsiteY17-5856" fmla="*/ 1187450 h 3588041"/>
                <a:gd name="connsiteX18-5857" fmla="*/ 1375468 w 1432618"/>
                <a:gd name="connsiteY18-5858" fmla="*/ 1171575 h 3588041"/>
                <a:gd name="connsiteX19-5859" fmla="*/ 1108768 w 1432618"/>
                <a:gd name="connsiteY19-5860" fmla="*/ 1254125 h 3588041"/>
                <a:gd name="connsiteX20-5861" fmla="*/ 889693 w 1432618"/>
                <a:gd name="connsiteY20-5862" fmla="*/ 1527175 h 3588041"/>
                <a:gd name="connsiteX21-5863" fmla="*/ 835718 w 1432618"/>
                <a:gd name="connsiteY21-5864" fmla="*/ 1895475 h 3588041"/>
                <a:gd name="connsiteX22-5865" fmla="*/ 1003993 w 1432618"/>
                <a:gd name="connsiteY22-5866" fmla="*/ 2308225 h 3588041"/>
                <a:gd name="connsiteX23-5867" fmla="*/ 896043 w 1432618"/>
                <a:gd name="connsiteY23-5868" fmla="*/ 2578100 h 3588041"/>
                <a:gd name="connsiteX24-5869" fmla="*/ 1213543 w 1432618"/>
                <a:gd name="connsiteY24-5870" fmla="*/ 2533650 h 3588041"/>
                <a:gd name="connsiteX25-5871" fmla="*/ 1432618 w 1432618"/>
                <a:gd name="connsiteY25-5872" fmla="*/ 2626519 h 3588041"/>
                <a:gd name="connsiteX26-5873" fmla="*/ 1188143 w 1432618"/>
                <a:gd name="connsiteY26-5874" fmla="*/ 2590800 h 3588041"/>
                <a:gd name="connsiteX27-5875" fmla="*/ 832543 w 1432618"/>
                <a:gd name="connsiteY27-5876" fmla="*/ 2733675 h 3588041"/>
                <a:gd name="connsiteX28-5877" fmla="*/ 689668 w 1432618"/>
                <a:gd name="connsiteY28-5878" fmla="*/ 3086100 h 3588041"/>
                <a:gd name="connsiteX29-5879" fmla="*/ 918268 w 1432618"/>
                <a:gd name="connsiteY29-5880" fmla="*/ 3419475 h 3588041"/>
                <a:gd name="connsiteX30-5881" fmla="*/ 1016693 w 1432618"/>
                <a:gd name="connsiteY30-5882" fmla="*/ 3581400 h 3588041"/>
                <a:gd name="connsiteX0-5883" fmla="*/ 1016693 w 1432618"/>
                <a:gd name="connsiteY0-5884" fmla="*/ 3581400 h 3588041"/>
                <a:gd name="connsiteX1-5885" fmla="*/ 591243 w 1432618"/>
                <a:gd name="connsiteY1-5886" fmla="*/ 3587750 h 3588041"/>
                <a:gd name="connsiteX2-5887" fmla="*/ 394393 w 1432618"/>
                <a:gd name="connsiteY2-5888" fmla="*/ 3076575 h 3588041"/>
                <a:gd name="connsiteX3-5889" fmla="*/ 746818 w 1432618"/>
                <a:gd name="connsiteY3-5890" fmla="*/ 2381250 h 3588041"/>
                <a:gd name="connsiteX4-5891" fmla="*/ 560128 w 1432618"/>
                <a:gd name="connsiteY4-5892" fmla="*/ 1922145 h 3588041"/>
                <a:gd name="connsiteX5-5893" fmla="*/ 58 w 1432618"/>
                <a:gd name="connsiteY5-5894" fmla="*/ 1870710 h 3588041"/>
                <a:gd name="connsiteX6-5895" fmla="*/ 394393 w 1432618"/>
                <a:gd name="connsiteY6-5896" fmla="*/ 1743075 h 3588041"/>
                <a:gd name="connsiteX7-5897" fmla="*/ 642043 w 1432618"/>
                <a:gd name="connsiteY7-5898" fmla="*/ 1876425 h 3588041"/>
                <a:gd name="connsiteX8-5899" fmla="*/ 823018 w 1432618"/>
                <a:gd name="connsiteY8-5900" fmla="*/ 1333500 h 3588041"/>
                <a:gd name="connsiteX9-5901" fmla="*/ 763487 w 1432618"/>
                <a:gd name="connsiteY9-5902" fmla="*/ 823913 h 3588041"/>
                <a:gd name="connsiteX10-5903" fmla="*/ 388043 w 1432618"/>
                <a:gd name="connsiteY10-5904" fmla="*/ 695325 h 3588041"/>
                <a:gd name="connsiteX11-5905" fmla="*/ 781744 w 1432618"/>
                <a:gd name="connsiteY11-5906" fmla="*/ 724693 h 3588041"/>
                <a:gd name="connsiteX12-5907" fmla="*/ 799206 w 1432618"/>
                <a:gd name="connsiteY12-5908" fmla="*/ 441325 h 3588041"/>
                <a:gd name="connsiteX13-5909" fmla="*/ 886518 w 1432618"/>
                <a:gd name="connsiteY13-5910" fmla="*/ 0 h 3588041"/>
                <a:gd name="connsiteX14-5911" fmla="*/ 857943 w 1432618"/>
                <a:gd name="connsiteY14-5912" fmla="*/ 679450 h 3588041"/>
                <a:gd name="connsiteX15-5913" fmla="*/ 921443 w 1432618"/>
                <a:gd name="connsiteY15-5914" fmla="*/ 1047750 h 3588041"/>
                <a:gd name="connsiteX16-5915" fmla="*/ 930968 w 1432618"/>
                <a:gd name="connsiteY16-5916" fmla="*/ 1295400 h 3588041"/>
                <a:gd name="connsiteX17-5917" fmla="*/ 1102418 w 1432618"/>
                <a:gd name="connsiteY17-5918" fmla="*/ 1187450 h 3588041"/>
                <a:gd name="connsiteX18-5919" fmla="*/ 1375468 w 1432618"/>
                <a:gd name="connsiteY18-5920" fmla="*/ 1171575 h 3588041"/>
                <a:gd name="connsiteX19-5921" fmla="*/ 1108768 w 1432618"/>
                <a:gd name="connsiteY19-5922" fmla="*/ 1254125 h 3588041"/>
                <a:gd name="connsiteX20-5923" fmla="*/ 889693 w 1432618"/>
                <a:gd name="connsiteY20-5924" fmla="*/ 1527175 h 3588041"/>
                <a:gd name="connsiteX21-5925" fmla="*/ 835718 w 1432618"/>
                <a:gd name="connsiteY21-5926" fmla="*/ 1895475 h 3588041"/>
                <a:gd name="connsiteX22-5927" fmla="*/ 1003993 w 1432618"/>
                <a:gd name="connsiteY22-5928" fmla="*/ 2308225 h 3588041"/>
                <a:gd name="connsiteX23-5929" fmla="*/ 896043 w 1432618"/>
                <a:gd name="connsiteY23-5930" fmla="*/ 2578100 h 3588041"/>
                <a:gd name="connsiteX24-5931" fmla="*/ 1213543 w 1432618"/>
                <a:gd name="connsiteY24-5932" fmla="*/ 2533650 h 3588041"/>
                <a:gd name="connsiteX25-5933" fmla="*/ 1432618 w 1432618"/>
                <a:gd name="connsiteY25-5934" fmla="*/ 2626519 h 3588041"/>
                <a:gd name="connsiteX26-5935" fmla="*/ 1188143 w 1432618"/>
                <a:gd name="connsiteY26-5936" fmla="*/ 2590800 h 3588041"/>
                <a:gd name="connsiteX27-5937" fmla="*/ 832543 w 1432618"/>
                <a:gd name="connsiteY27-5938" fmla="*/ 2733675 h 3588041"/>
                <a:gd name="connsiteX28-5939" fmla="*/ 689668 w 1432618"/>
                <a:gd name="connsiteY28-5940" fmla="*/ 3086100 h 3588041"/>
                <a:gd name="connsiteX29-5941" fmla="*/ 918268 w 1432618"/>
                <a:gd name="connsiteY29-5942" fmla="*/ 3419475 h 3588041"/>
                <a:gd name="connsiteX30-5943" fmla="*/ 1016693 w 1432618"/>
                <a:gd name="connsiteY30-5944" fmla="*/ 3581400 h 3588041"/>
                <a:gd name="connsiteX0-5945" fmla="*/ 1016635 w 1432560"/>
                <a:gd name="connsiteY0-5946" fmla="*/ 3581400 h 3588041"/>
                <a:gd name="connsiteX1-5947" fmla="*/ 591185 w 1432560"/>
                <a:gd name="connsiteY1-5948" fmla="*/ 3587750 h 3588041"/>
                <a:gd name="connsiteX2-5949" fmla="*/ 394335 w 1432560"/>
                <a:gd name="connsiteY2-5950" fmla="*/ 3076575 h 3588041"/>
                <a:gd name="connsiteX3-5951" fmla="*/ 746760 w 1432560"/>
                <a:gd name="connsiteY3-5952" fmla="*/ 2381250 h 3588041"/>
                <a:gd name="connsiteX4-5953" fmla="*/ 560070 w 1432560"/>
                <a:gd name="connsiteY4-5954" fmla="*/ 1922145 h 3588041"/>
                <a:gd name="connsiteX5-5955" fmla="*/ 0 w 1432560"/>
                <a:gd name="connsiteY5-5956" fmla="*/ 1870710 h 3588041"/>
                <a:gd name="connsiteX6-5957" fmla="*/ 394335 w 1432560"/>
                <a:gd name="connsiteY6-5958" fmla="*/ 1743075 h 3588041"/>
                <a:gd name="connsiteX7-5959" fmla="*/ 641985 w 1432560"/>
                <a:gd name="connsiteY7-5960" fmla="*/ 1876425 h 3588041"/>
                <a:gd name="connsiteX8-5961" fmla="*/ 822960 w 1432560"/>
                <a:gd name="connsiteY8-5962" fmla="*/ 1333500 h 3588041"/>
                <a:gd name="connsiteX9-5963" fmla="*/ 763429 w 1432560"/>
                <a:gd name="connsiteY9-5964" fmla="*/ 823913 h 3588041"/>
                <a:gd name="connsiteX10-5965" fmla="*/ 387985 w 1432560"/>
                <a:gd name="connsiteY10-5966" fmla="*/ 695325 h 3588041"/>
                <a:gd name="connsiteX11-5967" fmla="*/ 781686 w 1432560"/>
                <a:gd name="connsiteY11-5968" fmla="*/ 724693 h 3588041"/>
                <a:gd name="connsiteX12-5969" fmla="*/ 799148 w 1432560"/>
                <a:gd name="connsiteY12-5970" fmla="*/ 441325 h 3588041"/>
                <a:gd name="connsiteX13-5971" fmla="*/ 886460 w 1432560"/>
                <a:gd name="connsiteY13-5972" fmla="*/ 0 h 3588041"/>
                <a:gd name="connsiteX14-5973" fmla="*/ 857885 w 1432560"/>
                <a:gd name="connsiteY14-5974" fmla="*/ 679450 h 3588041"/>
                <a:gd name="connsiteX15-5975" fmla="*/ 921385 w 1432560"/>
                <a:gd name="connsiteY15-5976" fmla="*/ 1047750 h 3588041"/>
                <a:gd name="connsiteX16-5977" fmla="*/ 930910 w 1432560"/>
                <a:gd name="connsiteY16-5978" fmla="*/ 1295400 h 3588041"/>
                <a:gd name="connsiteX17-5979" fmla="*/ 1102360 w 1432560"/>
                <a:gd name="connsiteY17-5980" fmla="*/ 1187450 h 3588041"/>
                <a:gd name="connsiteX18-5981" fmla="*/ 1375410 w 1432560"/>
                <a:gd name="connsiteY18-5982" fmla="*/ 1171575 h 3588041"/>
                <a:gd name="connsiteX19-5983" fmla="*/ 1108710 w 1432560"/>
                <a:gd name="connsiteY19-5984" fmla="*/ 1254125 h 3588041"/>
                <a:gd name="connsiteX20-5985" fmla="*/ 889635 w 1432560"/>
                <a:gd name="connsiteY20-5986" fmla="*/ 1527175 h 3588041"/>
                <a:gd name="connsiteX21-5987" fmla="*/ 835660 w 1432560"/>
                <a:gd name="connsiteY21-5988" fmla="*/ 1895475 h 3588041"/>
                <a:gd name="connsiteX22-5989" fmla="*/ 1003935 w 1432560"/>
                <a:gd name="connsiteY22-5990" fmla="*/ 2308225 h 3588041"/>
                <a:gd name="connsiteX23-5991" fmla="*/ 895985 w 1432560"/>
                <a:gd name="connsiteY23-5992" fmla="*/ 2578100 h 3588041"/>
                <a:gd name="connsiteX24-5993" fmla="*/ 1213485 w 1432560"/>
                <a:gd name="connsiteY24-5994" fmla="*/ 2533650 h 3588041"/>
                <a:gd name="connsiteX25-5995" fmla="*/ 1432560 w 1432560"/>
                <a:gd name="connsiteY25-5996" fmla="*/ 2626519 h 3588041"/>
                <a:gd name="connsiteX26-5997" fmla="*/ 1188085 w 1432560"/>
                <a:gd name="connsiteY26-5998" fmla="*/ 2590800 h 3588041"/>
                <a:gd name="connsiteX27-5999" fmla="*/ 832485 w 1432560"/>
                <a:gd name="connsiteY27-6000" fmla="*/ 2733675 h 3588041"/>
                <a:gd name="connsiteX28-6001" fmla="*/ 689610 w 1432560"/>
                <a:gd name="connsiteY28-6002" fmla="*/ 3086100 h 3588041"/>
                <a:gd name="connsiteX29-6003" fmla="*/ 918210 w 1432560"/>
                <a:gd name="connsiteY29-6004" fmla="*/ 3419475 h 3588041"/>
                <a:gd name="connsiteX30-6005" fmla="*/ 1016635 w 1432560"/>
                <a:gd name="connsiteY30-6006" fmla="*/ 3581400 h 3588041"/>
                <a:gd name="connsiteX0-6007" fmla="*/ 1016635 w 1432560"/>
                <a:gd name="connsiteY0-6008" fmla="*/ 3581400 h 3588041"/>
                <a:gd name="connsiteX1-6009" fmla="*/ 591185 w 1432560"/>
                <a:gd name="connsiteY1-6010" fmla="*/ 3587750 h 3588041"/>
                <a:gd name="connsiteX2-6011" fmla="*/ 394335 w 1432560"/>
                <a:gd name="connsiteY2-6012" fmla="*/ 3076575 h 3588041"/>
                <a:gd name="connsiteX3-6013" fmla="*/ 746760 w 1432560"/>
                <a:gd name="connsiteY3-6014" fmla="*/ 2381250 h 3588041"/>
                <a:gd name="connsiteX4-6015" fmla="*/ 560070 w 1432560"/>
                <a:gd name="connsiteY4-6016" fmla="*/ 1922145 h 3588041"/>
                <a:gd name="connsiteX5-6017" fmla="*/ 0 w 1432560"/>
                <a:gd name="connsiteY5-6018" fmla="*/ 1870710 h 3588041"/>
                <a:gd name="connsiteX6-6019" fmla="*/ 394335 w 1432560"/>
                <a:gd name="connsiteY6-6020" fmla="*/ 1743075 h 3588041"/>
                <a:gd name="connsiteX7-6021" fmla="*/ 641985 w 1432560"/>
                <a:gd name="connsiteY7-6022" fmla="*/ 1876425 h 3588041"/>
                <a:gd name="connsiteX8-6023" fmla="*/ 822960 w 1432560"/>
                <a:gd name="connsiteY8-6024" fmla="*/ 1333500 h 3588041"/>
                <a:gd name="connsiteX9-6025" fmla="*/ 763429 w 1432560"/>
                <a:gd name="connsiteY9-6026" fmla="*/ 823913 h 3588041"/>
                <a:gd name="connsiteX10-6027" fmla="*/ 387985 w 1432560"/>
                <a:gd name="connsiteY10-6028" fmla="*/ 695325 h 3588041"/>
                <a:gd name="connsiteX11-6029" fmla="*/ 781686 w 1432560"/>
                <a:gd name="connsiteY11-6030" fmla="*/ 724693 h 3588041"/>
                <a:gd name="connsiteX12-6031" fmla="*/ 799148 w 1432560"/>
                <a:gd name="connsiteY12-6032" fmla="*/ 441325 h 3588041"/>
                <a:gd name="connsiteX13-6033" fmla="*/ 886460 w 1432560"/>
                <a:gd name="connsiteY13-6034" fmla="*/ 0 h 3588041"/>
                <a:gd name="connsiteX14-6035" fmla="*/ 857885 w 1432560"/>
                <a:gd name="connsiteY14-6036" fmla="*/ 679450 h 3588041"/>
                <a:gd name="connsiteX15-6037" fmla="*/ 921385 w 1432560"/>
                <a:gd name="connsiteY15-6038" fmla="*/ 1047750 h 3588041"/>
                <a:gd name="connsiteX16-6039" fmla="*/ 930910 w 1432560"/>
                <a:gd name="connsiteY16-6040" fmla="*/ 1295400 h 3588041"/>
                <a:gd name="connsiteX17-6041" fmla="*/ 1102360 w 1432560"/>
                <a:gd name="connsiteY17-6042" fmla="*/ 1187450 h 3588041"/>
                <a:gd name="connsiteX18-6043" fmla="*/ 1375410 w 1432560"/>
                <a:gd name="connsiteY18-6044" fmla="*/ 1171575 h 3588041"/>
                <a:gd name="connsiteX19-6045" fmla="*/ 1108710 w 1432560"/>
                <a:gd name="connsiteY19-6046" fmla="*/ 1254125 h 3588041"/>
                <a:gd name="connsiteX20-6047" fmla="*/ 889635 w 1432560"/>
                <a:gd name="connsiteY20-6048" fmla="*/ 1527175 h 3588041"/>
                <a:gd name="connsiteX21-6049" fmla="*/ 835660 w 1432560"/>
                <a:gd name="connsiteY21-6050" fmla="*/ 1895475 h 3588041"/>
                <a:gd name="connsiteX22-6051" fmla="*/ 1003935 w 1432560"/>
                <a:gd name="connsiteY22-6052" fmla="*/ 2308225 h 3588041"/>
                <a:gd name="connsiteX23-6053" fmla="*/ 895985 w 1432560"/>
                <a:gd name="connsiteY23-6054" fmla="*/ 2578100 h 3588041"/>
                <a:gd name="connsiteX24-6055" fmla="*/ 1213485 w 1432560"/>
                <a:gd name="connsiteY24-6056" fmla="*/ 2533650 h 3588041"/>
                <a:gd name="connsiteX25-6057" fmla="*/ 1432560 w 1432560"/>
                <a:gd name="connsiteY25-6058" fmla="*/ 2626519 h 3588041"/>
                <a:gd name="connsiteX26-6059" fmla="*/ 1188085 w 1432560"/>
                <a:gd name="connsiteY26-6060" fmla="*/ 2590800 h 3588041"/>
                <a:gd name="connsiteX27-6061" fmla="*/ 832485 w 1432560"/>
                <a:gd name="connsiteY27-6062" fmla="*/ 2733675 h 3588041"/>
                <a:gd name="connsiteX28-6063" fmla="*/ 689610 w 1432560"/>
                <a:gd name="connsiteY28-6064" fmla="*/ 3086100 h 3588041"/>
                <a:gd name="connsiteX29-6065" fmla="*/ 918210 w 1432560"/>
                <a:gd name="connsiteY29-6066" fmla="*/ 3419475 h 3588041"/>
                <a:gd name="connsiteX30-6067" fmla="*/ 1016635 w 1432560"/>
                <a:gd name="connsiteY30-6068" fmla="*/ 3581400 h 3588041"/>
                <a:gd name="connsiteX0-6069" fmla="*/ 1016635 w 1432560"/>
                <a:gd name="connsiteY0-6070" fmla="*/ 3581400 h 3588041"/>
                <a:gd name="connsiteX1-6071" fmla="*/ 591185 w 1432560"/>
                <a:gd name="connsiteY1-6072" fmla="*/ 3587750 h 3588041"/>
                <a:gd name="connsiteX2-6073" fmla="*/ 394335 w 1432560"/>
                <a:gd name="connsiteY2-6074" fmla="*/ 3076575 h 3588041"/>
                <a:gd name="connsiteX3-6075" fmla="*/ 746760 w 1432560"/>
                <a:gd name="connsiteY3-6076" fmla="*/ 2381250 h 3588041"/>
                <a:gd name="connsiteX4-6077" fmla="*/ 560070 w 1432560"/>
                <a:gd name="connsiteY4-6078" fmla="*/ 1922145 h 3588041"/>
                <a:gd name="connsiteX5-6079" fmla="*/ 0 w 1432560"/>
                <a:gd name="connsiteY5-6080" fmla="*/ 1870710 h 3588041"/>
                <a:gd name="connsiteX6-6081" fmla="*/ 394335 w 1432560"/>
                <a:gd name="connsiteY6-6082" fmla="*/ 1743075 h 3588041"/>
                <a:gd name="connsiteX7-6083" fmla="*/ 641985 w 1432560"/>
                <a:gd name="connsiteY7-6084" fmla="*/ 1876425 h 3588041"/>
                <a:gd name="connsiteX8-6085" fmla="*/ 822960 w 1432560"/>
                <a:gd name="connsiteY8-6086" fmla="*/ 1333500 h 3588041"/>
                <a:gd name="connsiteX9-6087" fmla="*/ 763429 w 1432560"/>
                <a:gd name="connsiteY9-6088" fmla="*/ 823913 h 3588041"/>
                <a:gd name="connsiteX10-6089" fmla="*/ 387985 w 1432560"/>
                <a:gd name="connsiteY10-6090" fmla="*/ 695325 h 3588041"/>
                <a:gd name="connsiteX11-6091" fmla="*/ 781686 w 1432560"/>
                <a:gd name="connsiteY11-6092" fmla="*/ 724693 h 3588041"/>
                <a:gd name="connsiteX12-6093" fmla="*/ 799148 w 1432560"/>
                <a:gd name="connsiteY12-6094" fmla="*/ 441325 h 3588041"/>
                <a:gd name="connsiteX13-6095" fmla="*/ 886460 w 1432560"/>
                <a:gd name="connsiteY13-6096" fmla="*/ 0 h 3588041"/>
                <a:gd name="connsiteX14-6097" fmla="*/ 857885 w 1432560"/>
                <a:gd name="connsiteY14-6098" fmla="*/ 679450 h 3588041"/>
                <a:gd name="connsiteX15-6099" fmla="*/ 921385 w 1432560"/>
                <a:gd name="connsiteY15-6100" fmla="*/ 1047750 h 3588041"/>
                <a:gd name="connsiteX16-6101" fmla="*/ 930910 w 1432560"/>
                <a:gd name="connsiteY16-6102" fmla="*/ 1295400 h 3588041"/>
                <a:gd name="connsiteX17-6103" fmla="*/ 1102360 w 1432560"/>
                <a:gd name="connsiteY17-6104" fmla="*/ 1187450 h 3588041"/>
                <a:gd name="connsiteX18-6105" fmla="*/ 1375410 w 1432560"/>
                <a:gd name="connsiteY18-6106" fmla="*/ 1171575 h 3588041"/>
                <a:gd name="connsiteX19-6107" fmla="*/ 1108710 w 1432560"/>
                <a:gd name="connsiteY19-6108" fmla="*/ 1254125 h 3588041"/>
                <a:gd name="connsiteX20-6109" fmla="*/ 889635 w 1432560"/>
                <a:gd name="connsiteY20-6110" fmla="*/ 1527175 h 3588041"/>
                <a:gd name="connsiteX21-6111" fmla="*/ 835660 w 1432560"/>
                <a:gd name="connsiteY21-6112" fmla="*/ 1895475 h 3588041"/>
                <a:gd name="connsiteX22-6113" fmla="*/ 1003935 w 1432560"/>
                <a:gd name="connsiteY22-6114" fmla="*/ 2308225 h 3588041"/>
                <a:gd name="connsiteX23-6115" fmla="*/ 895985 w 1432560"/>
                <a:gd name="connsiteY23-6116" fmla="*/ 2578100 h 3588041"/>
                <a:gd name="connsiteX24-6117" fmla="*/ 1213485 w 1432560"/>
                <a:gd name="connsiteY24-6118" fmla="*/ 2533650 h 3588041"/>
                <a:gd name="connsiteX25-6119" fmla="*/ 1432560 w 1432560"/>
                <a:gd name="connsiteY25-6120" fmla="*/ 2626519 h 3588041"/>
                <a:gd name="connsiteX26-6121" fmla="*/ 1188085 w 1432560"/>
                <a:gd name="connsiteY26-6122" fmla="*/ 2590800 h 3588041"/>
                <a:gd name="connsiteX27-6123" fmla="*/ 832485 w 1432560"/>
                <a:gd name="connsiteY27-6124" fmla="*/ 2733675 h 3588041"/>
                <a:gd name="connsiteX28-6125" fmla="*/ 689610 w 1432560"/>
                <a:gd name="connsiteY28-6126" fmla="*/ 3086100 h 3588041"/>
                <a:gd name="connsiteX29-6127" fmla="*/ 918210 w 1432560"/>
                <a:gd name="connsiteY29-6128" fmla="*/ 3419475 h 3588041"/>
                <a:gd name="connsiteX30-6129" fmla="*/ 1016635 w 1432560"/>
                <a:gd name="connsiteY30-6130" fmla="*/ 3581400 h 3588041"/>
                <a:gd name="connsiteX0-6131" fmla="*/ 1016635 w 1432560"/>
                <a:gd name="connsiteY0-6132" fmla="*/ 3581400 h 3588041"/>
                <a:gd name="connsiteX1-6133" fmla="*/ 591185 w 1432560"/>
                <a:gd name="connsiteY1-6134" fmla="*/ 3587750 h 3588041"/>
                <a:gd name="connsiteX2-6135" fmla="*/ 394335 w 1432560"/>
                <a:gd name="connsiteY2-6136" fmla="*/ 3076575 h 3588041"/>
                <a:gd name="connsiteX3-6137" fmla="*/ 746760 w 1432560"/>
                <a:gd name="connsiteY3-6138" fmla="*/ 2381250 h 3588041"/>
                <a:gd name="connsiteX4-6139" fmla="*/ 560070 w 1432560"/>
                <a:gd name="connsiteY4-6140" fmla="*/ 1922145 h 3588041"/>
                <a:gd name="connsiteX5-6141" fmla="*/ 0 w 1432560"/>
                <a:gd name="connsiteY5-6142" fmla="*/ 1870710 h 3588041"/>
                <a:gd name="connsiteX6-6143" fmla="*/ 394335 w 1432560"/>
                <a:gd name="connsiteY6-6144" fmla="*/ 1743075 h 3588041"/>
                <a:gd name="connsiteX7-6145" fmla="*/ 641985 w 1432560"/>
                <a:gd name="connsiteY7-6146" fmla="*/ 1876425 h 3588041"/>
                <a:gd name="connsiteX8-6147" fmla="*/ 822960 w 1432560"/>
                <a:gd name="connsiteY8-6148" fmla="*/ 1333500 h 3588041"/>
                <a:gd name="connsiteX9-6149" fmla="*/ 763429 w 1432560"/>
                <a:gd name="connsiteY9-6150" fmla="*/ 823913 h 3588041"/>
                <a:gd name="connsiteX10-6151" fmla="*/ 387985 w 1432560"/>
                <a:gd name="connsiteY10-6152" fmla="*/ 695325 h 3588041"/>
                <a:gd name="connsiteX11-6153" fmla="*/ 781686 w 1432560"/>
                <a:gd name="connsiteY11-6154" fmla="*/ 724693 h 3588041"/>
                <a:gd name="connsiteX12-6155" fmla="*/ 799148 w 1432560"/>
                <a:gd name="connsiteY12-6156" fmla="*/ 441325 h 3588041"/>
                <a:gd name="connsiteX13-6157" fmla="*/ 886460 w 1432560"/>
                <a:gd name="connsiteY13-6158" fmla="*/ 0 h 3588041"/>
                <a:gd name="connsiteX14-6159" fmla="*/ 857885 w 1432560"/>
                <a:gd name="connsiteY14-6160" fmla="*/ 679450 h 3588041"/>
                <a:gd name="connsiteX15-6161" fmla="*/ 921385 w 1432560"/>
                <a:gd name="connsiteY15-6162" fmla="*/ 1047750 h 3588041"/>
                <a:gd name="connsiteX16-6163" fmla="*/ 930910 w 1432560"/>
                <a:gd name="connsiteY16-6164" fmla="*/ 1295400 h 3588041"/>
                <a:gd name="connsiteX17-6165" fmla="*/ 1102360 w 1432560"/>
                <a:gd name="connsiteY17-6166" fmla="*/ 1187450 h 3588041"/>
                <a:gd name="connsiteX18-6167" fmla="*/ 1375410 w 1432560"/>
                <a:gd name="connsiteY18-6168" fmla="*/ 1171575 h 3588041"/>
                <a:gd name="connsiteX19-6169" fmla="*/ 1108710 w 1432560"/>
                <a:gd name="connsiteY19-6170" fmla="*/ 1254125 h 3588041"/>
                <a:gd name="connsiteX20-6171" fmla="*/ 889635 w 1432560"/>
                <a:gd name="connsiteY20-6172" fmla="*/ 1527175 h 3588041"/>
                <a:gd name="connsiteX21-6173" fmla="*/ 835660 w 1432560"/>
                <a:gd name="connsiteY21-6174" fmla="*/ 1895475 h 3588041"/>
                <a:gd name="connsiteX22-6175" fmla="*/ 1003935 w 1432560"/>
                <a:gd name="connsiteY22-6176" fmla="*/ 2308225 h 3588041"/>
                <a:gd name="connsiteX23-6177" fmla="*/ 895985 w 1432560"/>
                <a:gd name="connsiteY23-6178" fmla="*/ 2578100 h 3588041"/>
                <a:gd name="connsiteX24-6179" fmla="*/ 1213485 w 1432560"/>
                <a:gd name="connsiteY24-6180" fmla="*/ 2533650 h 3588041"/>
                <a:gd name="connsiteX25-6181" fmla="*/ 1432560 w 1432560"/>
                <a:gd name="connsiteY25-6182" fmla="*/ 2626519 h 3588041"/>
                <a:gd name="connsiteX26-6183" fmla="*/ 1188085 w 1432560"/>
                <a:gd name="connsiteY26-6184" fmla="*/ 2590800 h 3588041"/>
                <a:gd name="connsiteX27-6185" fmla="*/ 832485 w 1432560"/>
                <a:gd name="connsiteY27-6186" fmla="*/ 2733675 h 3588041"/>
                <a:gd name="connsiteX28-6187" fmla="*/ 689610 w 1432560"/>
                <a:gd name="connsiteY28-6188" fmla="*/ 3086100 h 3588041"/>
                <a:gd name="connsiteX29-6189" fmla="*/ 918210 w 1432560"/>
                <a:gd name="connsiteY29-6190" fmla="*/ 3419475 h 3588041"/>
                <a:gd name="connsiteX30-6191" fmla="*/ 1016635 w 1432560"/>
                <a:gd name="connsiteY30-6192" fmla="*/ 3581400 h 3588041"/>
                <a:gd name="connsiteX0-6193" fmla="*/ 1016635 w 1432560"/>
                <a:gd name="connsiteY0-6194" fmla="*/ 3581400 h 3588041"/>
                <a:gd name="connsiteX1-6195" fmla="*/ 591185 w 1432560"/>
                <a:gd name="connsiteY1-6196" fmla="*/ 3587750 h 3588041"/>
                <a:gd name="connsiteX2-6197" fmla="*/ 394335 w 1432560"/>
                <a:gd name="connsiteY2-6198" fmla="*/ 3076575 h 3588041"/>
                <a:gd name="connsiteX3-6199" fmla="*/ 746760 w 1432560"/>
                <a:gd name="connsiteY3-6200" fmla="*/ 2381250 h 3588041"/>
                <a:gd name="connsiteX4-6201" fmla="*/ 560070 w 1432560"/>
                <a:gd name="connsiteY4-6202" fmla="*/ 1922145 h 3588041"/>
                <a:gd name="connsiteX5-6203" fmla="*/ 0 w 1432560"/>
                <a:gd name="connsiteY5-6204" fmla="*/ 1870710 h 3588041"/>
                <a:gd name="connsiteX6-6205" fmla="*/ 394335 w 1432560"/>
                <a:gd name="connsiteY6-6206" fmla="*/ 1743075 h 3588041"/>
                <a:gd name="connsiteX7-6207" fmla="*/ 641985 w 1432560"/>
                <a:gd name="connsiteY7-6208" fmla="*/ 1876425 h 3588041"/>
                <a:gd name="connsiteX8-6209" fmla="*/ 822960 w 1432560"/>
                <a:gd name="connsiteY8-6210" fmla="*/ 1333500 h 3588041"/>
                <a:gd name="connsiteX9-6211" fmla="*/ 763429 w 1432560"/>
                <a:gd name="connsiteY9-6212" fmla="*/ 823913 h 3588041"/>
                <a:gd name="connsiteX10-6213" fmla="*/ 387985 w 1432560"/>
                <a:gd name="connsiteY10-6214" fmla="*/ 695325 h 3588041"/>
                <a:gd name="connsiteX11-6215" fmla="*/ 781686 w 1432560"/>
                <a:gd name="connsiteY11-6216" fmla="*/ 724693 h 3588041"/>
                <a:gd name="connsiteX12-6217" fmla="*/ 799148 w 1432560"/>
                <a:gd name="connsiteY12-6218" fmla="*/ 441325 h 3588041"/>
                <a:gd name="connsiteX13-6219" fmla="*/ 886460 w 1432560"/>
                <a:gd name="connsiteY13-6220" fmla="*/ 0 h 3588041"/>
                <a:gd name="connsiteX14-6221" fmla="*/ 857885 w 1432560"/>
                <a:gd name="connsiteY14-6222" fmla="*/ 679450 h 3588041"/>
                <a:gd name="connsiteX15-6223" fmla="*/ 921385 w 1432560"/>
                <a:gd name="connsiteY15-6224" fmla="*/ 1047750 h 3588041"/>
                <a:gd name="connsiteX16-6225" fmla="*/ 930910 w 1432560"/>
                <a:gd name="connsiteY16-6226" fmla="*/ 1295400 h 3588041"/>
                <a:gd name="connsiteX17-6227" fmla="*/ 1102360 w 1432560"/>
                <a:gd name="connsiteY17-6228" fmla="*/ 1187450 h 3588041"/>
                <a:gd name="connsiteX18-6229" fmla="*/ 1375410 w 1432560"/>
                <a:gd name="connsiteY18-6230" fmla="*/ 1171575 h 3588041"/>
                <a:gd name="connsiteX19-6231" fmla="*/ 1108710 w 1432560"/>
                <a:gd name="connsiteY19-6232" fmla="*/ 1254125 h 3588041"/>
                <a:gd name="connsiteX20-6233" fmla="*/ 889635 w 1432560"/>
                <a:gd name="connsiteY20-6234" fmla="*/ 1527175 h 3588041"/>
                <a:gd name="connsiteX21-6235" fmla="*/ 835660 w 1432560"/>
                <a:gd name="connsiteY21-6236" fmla="*/ 1895475 h 3588041"/>
                <a:gd name="connsiteX22-6237" fmla="*/ 1003935 w 1432560"/>
                <a:gd name="connsiteY22-6238" fmla="*/ 2308225 h 3588041"/>
                <a:gd name="connsiteX23-6239" fmla="*/ 895985 w 1432560"/>
                <a:gd name="connsiteY23-6240" fmla="*/ 2578100 h 3588041"/>
                <a:gd name="connsiteX24-6241" fmla="*/ 1213485 w 1432560"/>
                <a:gd name="connsiteY24-6242" fmla="*/ 2533650 h 3588041"/>
                <a:gd name="connsiteX25-6243" fmla="*/ 1432560 w 1432560"/>
                <a:gd name="connsiteY25-6244" fmla="*/ 2626519 h 3588041"/>
                <a:gd name="connsiteX26-6245" fmla="*/ 1188085 w 1432560"/>
                <a:gd name="connsiteY26-6246" fmla="*/ 2590800 h 3588041"/>
                <a:gd name="connsiteX27-6247" fmla="*/ 832485 w 1432560"/>
                <a:gd name="connsiteY27-6248" fmla="*/ 2733675 h 3588041"/>
                <a:gd name="connsiteX28-6249" fmla="*/ 689610 w 1432560"/>
                <a:gd name="connsiteY28-6250" fmla="*/ 3086100 h 3588041"/>
                <a:gd name="connsiteX29-6251" fmla="*/ 918210 w 1432560"/>
                <a:gd name="connsiteY29-6252" fmla="*/ 3419475 h 3588041"/>
                <a:gd name="connsiteX30-6253" fmla="*/ 1016635 w 1432560"/>
                <a:gd name="connsiteY30-6254" fmla="*/ 3581400 h 3588041"/>
                <a:gd name="connsiteX0-6255" fmla="*/ 1016635 w 1432560"/>
                <a:gd name="connsiteY0-6256" fmla="*/ 3581400 h 3588041"/>
                <a:gd name="connsiteX1-6257" fmla="*/ 591185 w 1432560"/>
                <a:gd name="connsiteY1-6258" fmla="*/ 3587750 h 3588041"/>
                <a:gd name="connsiteX2-6259" fmla="*/ 394335 w 1432560"/>
                <a:gd name="connsiteY2-6260" fmla="*/ 3076575 h 3588041"/>
                <a:gd name="connsiteX3-6261" fmla="*/ 746760 w 1432560"/>
                <a:gd name="connsiteY3-6262" fmla="*/ 2381250 h 3588041"/>
                <a:gd name="connsiteX4-6263" fmla="*/ 560070 w 1432560"/>
                <a:gd name="connsiteY4-6264" fmla="*/ 1922145 h 3588041"/>
                <a:gd name="connsiteX5-6265" fmla="*/ 0 w 1432560"/>
                <a:gd name="connsiteY5-6266" fmla="*/ 1870710 h 3588041"/>
                <a:gd name="connsiteX6-6267" fmla="*/ 400685 w 1432560"/>
                <a:gd name="connsiteY6-6268" fmla="*/ 1771650 h 3588041"/>
                <a:gd name="connsiteX7-6269" fmla="*/ 641985 w 1432560"/>
                <a:gd name="connsiteY7-6270" fmla="*/ 1876425 h 3588041"/>
                <a:gd name="connsiteX8-6271" fmla="*/ 822960 w 1432560"/>
                <a:gd name="connsiteY8-6272" fmla="*/ 1333500 h 3588041"/>
                <a:gd name="connsiteX9-6273" fmla="*/ 763429 w 1432560"/>
                <a:gd name="connsiteY9-6274" fmla="*/ 823913 h 3588041"/>
                <a:gd name="connsiteX10-6275" fmla="*/ 387985 w 1432560"/>
                <a:gd name="connsiteY10-6276" fmla="*/ 695325 h 3588041"/>
                <a:gd name="connsiteX11-6277" fmla="*/ 781686 w 1432560"/>
                <a:gd name="connsiteY11-6278" fmla="*/ 724693 h 3588041"/>
                <a:gd name="connsiteX12-6279" fmla="*/ 799148 w 1432560"/>
                <a:gd name="connsiteY12-6280" fmla="*/ 441325 h 3588041"/>
                <a:gd name="connsiteX13-6281" fmla="*/ 886460 w 1432560"/>
                <a:gd name="connsiteY13-6282" fmla="*/ 0 h 3588041"/>
                <a:gd name="connsiteX14-6283" fmla="*/ 857885 w 1432560"/>
                <a:gd name="connsiteY14-6284" fmla="*/ 679450 h 3588041"/>
                <a:gd name="connsiteX15-6285" fmla="*/ 921385 w 1432560"/>
                <a:gd name="connsiteY15-6286" fmla="*/ 1047750 h 3588041"/>
                <a:gd name="connsiteX16-6287" fmla="*/ 930910 w 1432560"/>
                <a:gd name="connsiteY16-6288" fmla="*/ 1295400 h 3588041"/>
                <a:gd name="connsiteX17-6289" fmla="*/ 1102360 w 1432560"/>
                <a:gd name="connsiteY17-6290" fmla="*/ 1187450 h 3588041"/>
                <a:gd name="connsiteX18-6291" fmla="*/ 1375410 w 1432560"/>
                <a:gd name="connsiteY18-6292" fmla="*/ 1171575 h 3588041"/>
                <a:gd name="connsiteX19-6293" fmla="*/ 1108710 w 1432560"/>
                <a:gd name="connsiteY19-6294" fmla="*/ 1254125 h 3588041"/>
                <a:gd name="connsiteX20-6295" fmla="*/ 889635 w 1432560"/>
                <a:gd name="connsiteY20-6296" fmla="*/ 1527175 h 3588041"/>
                <a:gd name="connsiteX21-6297" fmla="*/ 835660 w 1432560"/>
                <a:gd name="connsiteY21-6298" fmla="*/ 1895475 h 3588041"/>
                <a:gd name="connsiteX22-6299" fmla="*/ 1003935 w 1432560"/>
                <a:gd name="connsiteY22-6300" fmla="*/ 2308225 h 3588041"/>
                <a:gd name="connsiteX23-6301" fmla="*/ 895985 w 1432560"/>
                <a:gd name="connsiteY23-6302" fmla="*/ 2578100 h 3588041"/>
                <a:gd name="connsiteX24-6303" fmla="*/ 1213485 w 1432560"/>
                <a:gd name="connsiteY24-6304" fmla="*/ 2533650 h 3588041"/>
                <a:gd name="connsiteX25-6305" fmla="*/ 1432560 w 1432560"/>
                <a:gd name="connsiteY25-6306" fmla="*/ 2626519 h 3588041"/>
                <a:gd name="connsiteX26-6307" fmla="*/ 1188085 w 1432560"/>
                <a:gd name="connsiteY26-6308" fmla="*/ 2590800 h 3588041"/>
                <a:gd name="connsiteX27-6309" fmla="*/ 832485 w 1432560"/>
                <a:gd name="connsiteY27-6310" fmla="*/ 2733675 h 3588041"/>
                <a:gd name="connsiteX28-6311" fmla="*/ 689610 w 1432560"/>
                <a:gd name="connsiteY28-6312" fmla="*/ 3086100 h 3588041"/>
                <a:gd name="connsiteX29-6313" fmla="*/ 918210 w 1432560"/>
                <a:gd name="connsiteY29-6314" fmla="*/ 3419475 h 3588041"/>
                <a:gd name="connsiteX30-6315" fmla="*/ 1016635 w 1432560"/>
                <a:gd name="connsiteY30-6316" fmla="*/ 3581400 h 3588041"/>
                <a:gd name="connsiteX0-6317" fmla="*/ 1016635 w 1432560"/>
                <a:gd name="connsiteY0-6318" fmla="*/ 3581400 h 3588041"/>
                <a:gd name="connsiteX1-6319" fmla="*/ 591185 w 1432560"/>
                <a:gd name="connsiteY1-6320" fmla="*/ 3587750 h 3588041"/>
                <a:gd name="connsiteX2-6321" fmla="*/ 394335 w 1432560"/>
                <a:gd name="connsiteY2-6322" fmla="*/ 3076575 h 3588041"/>
                <a:gd name="connsiteX3-6323" fmla="*/ 746760 w 1432560"/>
                <a:gd name="connsiteY3-6324" fmla="*/ 2381250 h 3588041"/>
                <a:gd name="connsiteX4-6325" fmla="*/ 560070 w 1432560"/>
                <a:gd name="connsiteY4-6326" fmla="*/ 1922145 h 3588041"/>
                <a:gd name="connsiteX5-6327" fmla="*/ 0 w 1432560"/>
                <a:gd name="connsiteY5-6328" fmla="*/ 1870710 h 3588041"/>
                <a:gd name="connsiteX6-6329" fmla="*/ 400685 w 1432560"/>
                <a:gd name="connsiteY6-6330" fmla="*/ 1771650 h 3588041"/>
                <a:gd name="connsiteX7-6331" fmla="*/ 641985 w 1432560"/>
                <a:gd name="connsiteY7-6332" fmla="*/ 1876425 h 3588041"/>
                <a:gd name="connsiteX8-6333" fmla="*/ 822960 w 1432560"/>
                <a:gd name="connsiteY8-6334" fmla="*/ 1333500 h 3588041"/>
                <a:gd name="connsiteX9-6335" fmla="*/ 763429 w 1432560"/>
                <a:gd name="connsiteY9-6336" fmla="*/ 823913 h 3588041"/>
                <a:gd name="connsiteX10-6337" fmla="*/ 387985 w 1432560"/>
                <a:gd name="connsiteY10-6338" fmla="*/ 695325 h 3588041"/>
                <a:gd name="connsiteX11-6339" fmla="*/ 781686 w 1432560"/>
                <a:gd name="connsiteY11-6340" fmla="*/ 724693 h 3588041"/>
                <a:gd name="connsiteX12-6341" fmla="*/ 799148 w 1432560"/>
                <a:gd name="connsiteY12-6342" fmla="*/ 441325 h 3588041"/>
                <a:gd name="connsiteX13-6343" fmla="*/ 886460 w 1432560"/>
                <a:gd name="connsiteY13-6344" fmla="*/ 0 h 3588041"/>
                <a:gd name="connsiteX14-6345" fmla="*/ 857885 w 1432560"/>
                <a:gd name="connsiteY14-6346" fmla="*/ 679450 h 3588041"/>
                <a:gd name="connsiteX15-6347" fmla="*/ 921385 w 1432560"/>
                <a:gd name="connsiteY15-6348" fmla="*/ 1047750 h 3588041"/>
                <a:gd name="connsiteX16-6349" fmla="*/ 930910 w 1432560"/>
                <a:gd name="connsiteY16-6350" fmla="*/ 1295400 h 3588041"/>
                <a:gd name="connsiteX17-6351" fmla="*/ 1102360 w 1432560"/>
                <a:gd name="connsiteY17-6352" fmla="*/ 1187450 h 3588041"/>
                <a:gd name="connsiteX18-6353" fmla="*/ 1375410 w 1432560"/>
                <a:gd name="connsiteY18-6354" fmla="*/ 1171575 h 3588041"/>
                <a:gd name="connsiteX19-6355" fmla="*/ 1108710 w 1432560"/>
                <a:gd name="connsiteY19-6356" fmla="*/ 1254125 h 3588041"/>
                <a:gd name="connsiteX20-6357" fmla="*/ 889635 w 1432560"/>
                <a:gd name="connsiteY20-6358" fmla="*/ 1527175 h 3588041"/>
                <a:gd name="connsiteX21-6359" fmla="*/ 835660 w 1432560"/>
                <a:gd name="connsiteY21-6360" fmla="*/ 1895475 h 3588041"/>
                <a:gd name="connsiteX22-6361" fmla="*/ 1003935 w 1432560"/>
                <a:gd name="connsiteY22-6362" fmla="*/ 2308225 h 3588041"/>
                <a:gd name="connsiteX23-6363" fmla="*/ 895985 w 1432560"/>
                <a:gd name="connsiteY23-6364" fmla="*/ 2578100 h 3588041"/>
                <a:gd name="connsiteX24-6365" fmla="*/ 1213485 w 1432560"/>
                <a:gd name="connsiteY24-6366" fmla="*/ 2533650 h 3588041"/>
                <a:gd name="connsiteX25-6367" fmla="*/ 1432560 w 1432560"/>
                <a:gd name="connsiteY25-6368" fmla="*/ 2626519 h 3588041"/>
                <a:gd name="connsiteX26-6369" fmla="*/ 1188085 w 1432560"/>
                <a:gd name="connsiteY26-6370" fmla="*/ 2590800 h 3588041"/>
                <a:gd name="connsiteX27-6371" fmla="*/ 832485 w 1432560"/>
                <a:gd name="connsiteY27-6372" fmla="*/ 2733675 h 3588041"/>
                <a:gd name="connsiteX28-6373" fmla="*/ 689610 w 1432560"/>
                <a:gd name="connsiteY28-6374" fmla="*/ 3086100 h 3588041"/>
                <a:gd name="connsiteX29-6375" fmla="*/ 918210 w 1432560"/>
                <a:gd name="connsiteY29-6376" fmla="*/ 3419475 h 3588041"/>
                <a:gd name="connsiteX30-6377" fmla="*/ 1016635 w 1432560"/>
                <a:gd name="connsiteY30-6378" fmla="*/ 3581400 h 3588041"/>
                <a:gd name="connsiteX0-6379" fmla="*/ 1016635 w 1432560"/>
                <a:gd name="connsiteY0-6380" fmla="*/ 3581400 h 3588041"/>
                <a:gd name="connsiteX1-6381" fmla="*/ 591185 w 1432560"/>
                <a:gd name="connsiteY1-6382" fmla="*/ 3587750 h 3588041"/>
                <a:gd name="connsiteX2-6383" fmla="*/ 394335 w 1432560"/>
                <a:gd name="connsiteY2-6384" fmla="*/ 3076575 h 3588041"/>
                <a:gd name="connsiteX3-6385" fmla="*/ 746760 w 1432560"/>
                <a:gd name="connsiteY3-6386" fmla="*/ 2381250 h 3588041"/>
                <a:gd name="connsiteX4-6387" fmla="*/ 560070 w 1432560"/>
                <a:gd name="connsiteY4-6388" fmla="*/ 1922145 h 3588041"/>
                <a:gd name="connsiteX5-6389" fmla="*/ 0 w 1432560"/>
                <a:gd name="connsiteY5-6390" fmla="*/ 1870710 h 3588041"/>
                <a:gd name="connsiteX6-6391" fmla="*/ 422910 w 1432560"/>
                <a:gd name="connsiteY6-6392" fmla="*/ 1787525 h 3588041"/>
                <a:gd name="connsiteX7-6393" fmla="*/ 641985 w 1432560"/>
                <a:gd name="connsiteY7-6394" fmla="*/ 1876425 h 3588041"/>
                <a:gd name="connsiteX8-6395" fmla="*/ 822960 w 1432560"/>
                <a:gd name="connsiteY8-6396" fmla="*/ 1333500 h 3588041"/>
                <a:gd name="connsiteX9-6397" fmla="*/ 763429 w 1432560"/>
                <a:gd name="connsiteY9-6398" fmla="*/ 823913 h 3588041"/>
                <a:gd name="connsiteX10-6399" fmla="*/ 387985 w 1432560"/>
                <a:gd name="connsiteY10-6400" fmla="*/ 695325 h 3588041"/>
                <a:gd name="connsiteX11-6401" fmla="*/ 781686 w 1432560"/>
                <a:gd name="connsiteY11-6402" fmla="*/ 724693 h 3588041"/>
                <a:gd name="connsiteX12-6403" fmla="*/ 799148 w 1432560"/>
                <a:gd name="connsiteY12-6404" fmla="*/ 441325 h 3588041"/>
                <a:gd name="connsiteX13-6405" fmla="*/ 886460 w 1432560"/>
                <a:gd name="connsiteY13-6406" fmla="*/ 0 h 3588041"/>
                <a:gd name="connsiteX14-6407" fmla="*/ 857885 w 1432560"/>
                <a:gd name="connsiteY14-6408" fmla="*/ 679450 h 3588041"/>
                <a:gd name="connsiteX15-6409" fmla="*/ 921385 w 1432560"/>
                <a:gd name="connsiteY15-6410" fmla="*/ 1047750 h 3588041"/>
                <a:gd name="connsiteX16-6411" fmla="*/ 930910 w 1432560"/>
                <a:gd name="connsiteY16-6412" fmla="*/ 1295400 h 3588041"/>
                <a:gd name="connsiteX17-6413" fmla="*/ 1102360 w 1432560"/>
                <a:gd name="connsiteY17-6414" fmla="*/ 1187450 h 3588041"/>
                <a:gd name="connsiteX18-6415" fmla="*/ 1375410 w 1432560"/>
                <a:gd name="connsiteY18-6416" fmla="*/ 1171575 h 3588041"/>
                <a:gd name="connsiteX19-6417" fmla="*/ 1108710 w 1432560"/>
                <a:gd name="connsiteY19-6418" fmla="*/ 1254125 h 3588041"/>
                <a:gd name="connsiteX20-6419" fmla="*/ 889635 w 1432560"/>
                <a:gd name="connsiteY20-6420" fmla="*/ 1527175 h 3588041"/>
                <a:gd name="connsiteX21-6421" fmla="*/ 835660 w 1432560"/>
                <a:gd name="connsiteY21-6422" fmla="*/ 1895475 h 3588041"/>
                <a:gd name="connsiteX22-6423" fmla="*/ 1003935 w 1432560"/>
                <a:gd name="connsiteY22-6424" fmla="*/ 2308225 h 3588041"/>
                <a:gd name="connsiteX23-6425" fmla="*/ 895985 w 1432560"/>
                <a:gd name="connsiteY23-6426" fmla="*/ 2578100 h 3588041"/>
                <a:gd name="connsiteX24-6427" fmla="*/ 1213485 w 1432560"/>
                <a:gd name="connsiteY24-6428" fmla="*/ 2533650 h 3588041"/>
                <a:gd name="connsiteX25-6429" fmla="*/ 1432560 w 1432560"/>
                <a:gd name="connsiteY25-6430" fmla="*/ 2626519 h 3588041"/>
                <a:gd name="connsiteX26-6431" fmla="*/ 1188085 w 1432560"/>
                <a:gd name="connsiteY26-6432" fmla="*/ 2590800 h 3588041"/>
                <a:gd name="connsiteX27-6433" fmla="*/ 832485 w 1432560"/>
                <a:gd name="connsiteY27-6434" fmla="*/ 2733675 h 3588041"/>
                <a:gd name="connsiteX28-6435" fmla="*/ 689610 w 1432560"/>
                <a:gd name="connsiteY28-6436" fmla="*/ 3086100 h 3588041"/>
                <a:gd name="connsiteX29-6437" fmla="*/ 918210 w 1432560"/>
                <a:gd name="connsiteY29-6438" fmla="*/ 3419475 h 3588041"/>
                <a:gd name="connsiteX30-6439" fmla="*/ 1016635 w 1432560"/>
                <a:gd name="connsiteY30-6440" fmla="*/ 3581400 h 3588041"/>
                <a:gd name="connsiteX0-6441" fmla="*/ 1016635 w 1432560"/>
                <a:gd name="connsiteY0-6442" fmla="*/ 3581400 h 3588041"/>
                <a:gd name="connsiteX1-6443" fmla="*/ 591185 w 1432560"/>
                <a:gd name="connsiteY1-6444" fmla="*/ 3587750 h 3588041"/>
                <a:gd name="connsiteX2-6445" fmla="*/ 394335 w 1432560"/>
                <a:gd name="connsiteY2-6446" fmla="*/ 3076575 h 3588041"/>
                <a:gd name="connsiteX3-6447" fmla="*/ 746760 w 1432560"/>
                <a:gd name="connsiteY3-6448" fmla="*/ 2381250 h 3588041"/>
                <a:gd name="connsiteX4-6449" fmla="*/ 569595 w 1432560"/>
                <a:gd name="connsiteY4-6450" fmla="*/ 1925320 h 3588041"/>
                <a:gd name="connsiteX5-6451" fmla="*/ 0 w 1432560"/>
                <a:gd name="connsiteY5-6452" fmla="*/ 1870710 h 3588041"/>
                <a:gd name="connsiteX6-6453" fmla="*/ 422910 w 1432560"/>
                <a:gd name="connsiteY6-6454" fmla="*/ 1787525 h 3588041"/>
                <a:gd name="connsiteX7-6455" fmla="*/ 641985 w 1432560"/>
                <a:gd name="connsiteY7-6456" fmla="*/ 1876425 h 3588041"/>
                <a:gd name="connsiteX8-6457" fmla="*/ 822960 w 1432560"/>
                <a:gd name="connsiteY8-6458" fmla="*/ 1333500 h 3588041"/>
                <a:gd name="connsiteX9-6459" fmla="*/ 763429 w 1432560"/>
                <a:gd name="connsiteY9-6460" fmla="*/ 823913 h 3588041"/>
                <a:gd name="connsiteX10-6461" fmla="*/ 387985 w 1432560"/>
                <a:gd name="connsiteY10-6462" fmla="*/ 695325 h 3588041"/>
                <a:gd name="connsiteX11-6463" fmla="*/ 781686 w 1432560"/>
                <a:gd name="connsiteY11-6464" fmla="*/ 724693 h 3588041"/>
                <a:gd name="connsiteX12-6465" fmla="*/ 799148 w 1432560"/>
                <a:gd name="connsiteY12-6466" fmla="*/ 441325 h 3588041"/>
                <a:gd name="connsiteX13-6467" fmla="*/ 886460 w 1432560"/>
                <a:gd name="connsiteY13-6468" fmla="*/ 0 h 3588041"/>
                <a:gd name="connsiteX14-6469" fmla="*/ 857885 w 1432560"/>
                <a:gd name="connsiteY14-6470" fmla="*/ 679450 h 3588041"/>
                <a:gd name="connsiteX15-6471" fmla="*/ 921385 w 1432560"/>
                <a:gd name="connsiteY15-6472" fmla="*/ 1047750 h 3588041"/>
                <a:gd name="connsiteX16-6473" fmla="*/ 930910 w 1432560"/>
                <a:gd name="connsiteY16-6474" fmla="*/ 1295400 h 3588041"/>
                <a:gd name="connsiteX17-6475" fmla="*/ 1102360 w 1432560"/>
                <a:gd name="connsiteY17-6476" fmla="*/ 1187450 h 3588041"/>
                <a:gd name="connsiteX18-6477" fmla="*/ 1375410 w 1432560"/>
                <a:gd name="connsiteY18-6478" fmla="*/ 1171575 h 3588041"/>
                <a:gd name="connsiteX19-6479" fmla="*/ 1108710 w 1432560"/>
                <a:gd name="connsiteY19-6480" fmla="*/ 1254125 h 3588041"/>
                <a:gd name="connsiteX20-6481" fmla="*/ 889635 w 1432560"/>
                <a:gd name="connsiteY20-6482" fmla="*/ 1527175 h 3588041"/>
                <a:gd name="connsiteX21-6483" fmla="*/ 835660 w 1432560"/>
                <a:gd name="connsiteY21-6484" fmla="*/ 1895475 h 3588041"/>
                <a:gd name="connsiteX22-6485" fmla="*/ 1003935 w 1432560"/>
                <a:gd name="connsiteY22-6486" fmla="*/ 2308225 h 3588041"/>
                <a:gd name="connsiteX23-6487" fmla="*/ 895985 w 1432560"/>
                <a:gd name="connsiteY23-6488" fmla="*/ 2578100 h 3588041"/>
                <a:gd name="connsiteX24-6489" fmla="*/ 1213485 w 1432560"/>
                <a:gd name="connsiteY24-6490" fmla="*/ 2533650 h 3588041"/>
                <a:gd name="connsiteX25-6491" fmla="*/ 1432560 w 1432560"/>
                <a:gd name="connsiteY25-6492" fmla="*/ 2626519 h 3588041"/>
                <a:gd name="connsiteX26-6493" fmla="*/ 1188085 w 1432560"/>
                <a:gd name="connsiteY26-6494" fmla="*/ 2590800 h 3588041"/>
                <a:gd name="connsiteX27-6495" fmla="*/ 832485 w 1432560"/>
                <a:gd name="connsiteY27-6496" fmla="*/ 2733675 h 3588041"/>
                <a:gd name="connsiteX28-6497" fmla="*/ 689610 w 1432560"/>
                <a:gd name="connsiteY28-6498" fmla="*/ 3086100 h 3588041"/>
                <a:gd name="connsiteX29-6499" fmla="*/ 918210 w 1432560"/>
                <a:gd name="connsiteY29-6500" fmla="*/ 3419475 h 3588041"/>
                <a:gd name="connsiteX30-6501" fmla="*/ 1016635 w 1432560"/>
                <a:gd name="connsiteY30-6502" fmla="*/ 3581400 h 3588041"/>
                <a:gd name="connsiteX0-6503" fmla="*/ 1016635 w 1432560"/>
                <a:gd name="connsiteY0-6504" fmla="*/ 3581400 h 3588041"/>
                <a:gd name="connsiteX1-6505" fmla="*/ 591185 w 1432560"/>
                <a:gd name="connsiteY1-6506" fmla="*/ 3587750 h 3588041"/>
                <a:gd name="connsiteX2-6507" fmla="*/ 394335 w 1432560"/>
                <a:gd name="connsiteY2-6508" fmla="*/ 3076575 h 3588041"/>
                <a:gd name="connsiteX3-6509" fmla="*/ 746760 w 1432560"/>
                <a:gd name="connsiteY3-6510" fmla="*/ 2381250 h 3588041"/>
                <a:gd name="connsiteX4-6511" fmla="*/ 582295 w 1432560"/>
                <a:gd name="connsiteY4-6512" fmla="*/ 1953895 h 3588041"/>
                <a:gd name="connsiteX5-6513" fmla="*/ 0 w 1432560"/>
                <a:gd name="connsiteY5-6514" fmla="*/ 1870710 h 3588041"/>
                <a:gd name="connsiteX6-6515" fmla="*/ 422910 w 1432560"/>
                <a:gd name="connsiteY6-6516" fmla="*/ 1787525 h 3588041"/>
                <a:gd name="connsiteX7-6517" fmla="*/ 641985 w 1432560"/>
                <a:gd name="connsiteY7-6518" fmla="*/ 1876425 h 3588041"/>
                <a:gd name="connsiteX8-6519" fmla="*/ 822960 w 1432560"/>
                <a:gd name="connsiteY8-6520" fmla="*/ 1333500 h 3588041"/>
                <a:gd name="connsiteX9-6521" fmla="*/ 763429 w 1432560"/>
                <a:gd name="connsiteY9-6522" fmla="*/ 823913 h 3588041"/>
                <a:gd name="connsiteX10-6523" fmla="*/ 387985 w 1432560"/>
                <a:gd name="connsiteY10-6524" fmla="*/ 695325 h 3588041"/>
                <a:gd name="connsiteX11-6525" fmla="*/ 781686 w 1432560"/>
                <a:gd name="connsiteY11-6526" fmla="*/ 724693 h 3588041"/>
                <a:gd name="connsiteX12-6527" fmla="*/ 799148 w 1432560"/>
                <a:gd name="connsiteY12-6528" fmla="*/ 441325 h 3588041"/>
                <a:gd name="connsiteX13-6529" fmla="*/ 886460 w 1432560"/>
                <a:gd name="connsiteY13-6530" fmla="*/ 0 h 3588041"/>
                <a:gd name="connsiteX14-6531" fmla="*/ 857885 w 1432560"/>
                <a:gd name="connsiteY14-6532" fmla="*/ 679450 h 3588041"/>
                <a:gd name="connsiteX15-6533" fmla="*/ 921385 w 1432560"/>
                <a:gd name="connsiteY15-6534" fmla="*/ 1047750 h 3588041"/>
                <a:gd name="connsiteX16-6535" fmla="*/ 930910 w 1432560"/>
                <a:gd name="connsiteY16-6536" fmla="*/ 1295400 h 3588041"/>
                <a:gd name="connsiteX17-6537" fmla="*/ 1102360 w 1432560"/>
                <a:gd name="connsiteY17-6538" fmla="*/ 1187450 h 3588041"/>
                <a:gd name="connsiteX18-6539" fmla="*/ 1375410 w 1432560"/>
                <a:gd name="connsiteY18-6540" fmla="*/ 1171575 h 3588041"/>
                <a:gd name="connsiteX19-6541" fmla="*/ 1108710 w 1432560"/>
                <a:gd name="connsiteY19-6542" fmla="*/ 1254125 h 3588041"/>
                <a:gd name="connsiteX20-6543" fmla="*/ 889635 w 1432560"/>
                <a:gd name="connsiteY20-6544" fmla="*/ 1527175 h 3588041"/>
                <a:gd name="connsiteX21-6545" fmla="*/ 835660 w 1432560"/>
                <a:gd name="connsiteY21-6546" fmla="*/ 1895475 h 3588041"/>
                <a:gd name="connsiteX22-6547" fmla="*/ 1003935 w 1432560"/>
                <a:gd name="connsiteY22-6548" fmla="*/ 2308225 h 3588041"/>
                <a:gd name="connsiteX23-6549" fmla="*/ 895985 w 1432560"/>
                <a:gd name="connsiteY23-6550" fmla="*/ 2578100 h 3588041"/>
                <a:gd name="connsiteX24-6551" fmla="*/ 1213485 w 1432560"/>
                <a:gd name="connsiteY24-6552" fmla="*/ 2533650 h 3588041"/>
                <a:gd name="connsiteX25-6553" fmla="*/ 1432560 w 1432560"/>
                <a:gd name="connsiteY25-6554" fmla="*/ 2626519 h 3588041"/>
                <a:gd name="connsiteX26-6555" fmla="*/ 1188085 w 1432560"/>
                <a:gd name="connsiteY26-6556" fmla="*/ 2590800 h 3588041"/>
                <a:gd name="connsiteX27-6557" fmla="*/ 832485 w 1432560"/>
                <a:gd name="connsiteY27-6558" fmla="*/ 2733675 h 3588041"/>
                <a:gd name="connsiteX28-6559" fmla="*/ 689610 w 1432560"/>
                <a:gd name="connsiteY28-6560" fmla="*/ 3086100 h 3588041"/>
                <a:gd name="connsiteX29-6561" fmla="*/ 918210 w 1432560"/>
                <a:gd name="connsiteY29-6562" fmla="*/ 3419475 h 3588041"/>
                <a:gd name="connsiteX30-6563" fmla="*/ 1016635 w 1432560"/>
                <a:gd name="connsiteY30-6564" fmla="*/ 3581400 h 3588041"/>
                <a:gd name="connsiteX0-6565" fmla="*/ 1016635 w 1432560"/>
                <a:gd name="connsiteY0-6566" fmla="*/ 3581400 h 3588041"/>
                <a:gd name="connsiteX1-6567" fmla="*/ 591185 w 1432560"/>
                <a:gd name="connsiteY1-6568" fmla="*/ 3587750 h 3588041"/>
                <a:gd name="connsiteX2-6569" fmla="*/ 394335 w 1432560"/>
                <a:gd name="connsiteY2-6570" fmla="*/ 3076575 h 3588041"/>
                <a:gd name="connsiteX3-6571" fmla="*/ 746760 w 1432560"/>
                <a:gd name="connsiteY3-6572" fmla="*/ 2381250 h 3588041"/>
                <a:gd name="connsiteX4-6573" fmla="*/ 582295 w 1432560"/>
                <a:gd name="connsiteY4-6574" fmla="*/ 1953895 h 3588041"/>
                <a:gd name="connsiteX5-6575" fmla="*/ 0 w 1432560"/>
                <a:gd name="connsiteY5-6576" fmla="*/ 1870710 h 3588041"/>
                <a:gd name="connsiteX6-6577" fmla="*/ 422910 w 1432560"/>
                <a:gd name="connsiteY6-6578" fmla="*/ 1787525 h 3588041"/>
                <a:gd name="connsiteX7-6579" fmla="*/ 641985 w 1432560"/>
                <a:gd name="connsiteY7-6580" fmla="*/ 1876425 h 3588041"/>
                <a:gd name="connsiteX8-6581" fmla="*/ 822960 w 1432560"/>
                <a:gd name="connsiteY8-6582" fmla="*/ 1333500 h 3588041"/>
                <a:gd name="connsiteX9-6583" fmla="*/ 763429 w 1432560"/>
                <a:gd name="connsiteY9-6584" fmla="*/ 823913 h 3588041"/>
                <a:gd name="connsiteX10-6585" fmla="*/ 387985 w 1432560"/>
                <a:gd name="connsiteY10-6586" fmla="*/ 695325 h 3588041"/>
                <a:gd name="connsiteX11-6587" fmla="*/ 781686 w 1432560"/>
                <a:gd name="connsiteY11-6588" fmla="*/ 724693 h 3588041"/>
                <a:gd name="connsiteX12-6589" fmla="*/ 799148 w 1432560"/>
                <a:gd name="connsiteY12-6590" fmla="*/ 441325 h 3588041"/>
                <a:gd name="connsiteX13-6591" fmla="*/ 886460 w 1432560"/>
                <a:gd name="connsiteY13-6592" fmla="*/ 0 h 3588041"/>
                <a:gd name="connsiteX14-6593" fmla="*/ 857885 w 1432560"/>
                <a:gd name="connsiteY14-6594" fmla="*/ 679450 h 3588041"/>
                <a:gd name="connsiteX15-6595" fmla="*/ 921385 w 1432560"/>
                <a:gd name="connsiteY15-6596" fmla="*/ 1047750 h 3588041"/>
                <a:gd name="connsiteX16-6597" fmla="*/ 930910 w 1432560"/>
                <a:gd name="connsiteY16-6598" fmla="*/ 1295400 h 3588041"/>
                <a:gd name="connsiteX17-6599" fmla="*/ 1102360 w 1432560"/>
                <a:gd name="connsiteY17-6600" fmla="*/ 1187450 h 3588041"/>
                <a:gd name="connsiteX18-6601" fmla="*/ 1375410 w 1432560"/>
                <a:gd name="connsiteY18-6602" fmla="*/ 1171575 h 3588041"/>
                <a:gd name="connsiteX19-6603" fmla="*/ 1108710 w 1432560"/>
                <a:gd name="connsiteY19-6604" fmla="*/ 1254125 h 3588041"/>
                <a:gd name="connsiteX20-6605" fmla="*/ 889635 w 1432560"/>
                <a:gd name="connsiteY20-6606" fmla="*/ 1527175 h 3588041"/>
                <a:gd name="connsiteX21-6607" fmla="*/ 835660 w 1432560"/>
                <a:gd name="connsiteY21-6608" fmla="*/ 1895475 h 3588041"/>
                <a:gd name="connsiteX22-6609" fmla="*/ 1003935 w 1432560"/>
                <a:gd name="connsiteY22-6610" fmla="*/ 2308225 h 3588041"/>
                <a:gd name="connsiteX23-6611" fmla="*/ 895985 w 1432560"/>
                <a:gd name="connsiteY23-6612" fmla="*/ 2578100 h 3588041"/>
                <a:gd name="connsiteX24-6613" fmla="*/ 1165860 w 1432560"/>
                <a:gd name="connsiteY24-6614" fmla="*/ 2524125 h 3588041"/>
                <a:gd name="connsiteX25-6615" fmla="*/ 1432560 w 1432560"/>
                <a:gd name="connsiteY25-6616" fmla="*/ 2626519 h 3588041"/>
                <a:gd name="connsiteX26-6617" fmla="*/ 1188085 w 1432560"/>
                <a:gd name="connsiteY26-6618" fmla="*/ 2590800 h 3588041"/>
                <a:gd name="connsiteX27-6619" fmla="*/ 832485 w 1432560"/>
                <a:gd name="connsiteY27-6620" fmla="*/ 2733675 h 3588041"/>
                <a:gd name="connsiteX28-6621" fmla="*/ 689610 w 1432560"/>
                <a:gd name="connsiteY28-6622" fmla="*/ 3086100 h 3588041"/>
                <a:gd name="connsiteX29-6623" fmla="*/ 918210 w 1432560"/>
                <a:gd name="connsiteY29-6624" fmla="*/ 3419475 h 3588041"/>
                <a:gd name="connsiteX30-6625" fmla="*/ 1016635 w 1432560"/>
                <a:gd name="connsiteY30-6626" fmla="*/ 3581400 h 3588041"/>
                <a:gd name="connsiteX0-6627" fmla="*/ 1016635 w 1432560"/>
                <a:gd name="connsiteY0-6628" fmla="*/ 3581400 h 3588041"/>
                <a:gd name="connsiteX1-6629" fmla="*/ 591185 w 1432560"/>
                <a:gd name="connsiteY1-6630" fmla="*/ 3587750 h 3588041"/>
                <a:gd name="connsiteX2-6631" fmla="*/ 394335 w 1432560"/>
                <a:gd name="connsiteY2-6632" fmla="*/ 3076575 h 3588041"/>
                <a:gd name="connsiteX3-6633" fmla="*/ 746760 w 1432560"/>
                <a:gd name="connsiteY3-6634" fmla="*/ 2381250 h 3588041"/>
                <a:gd name="connsiteX4-6635" fmla="*/ 582295 w 1432560"/>
                <a:gd name="connsiteY4-6636" fmla="*/ 1953895 h 3588041"/>
                <a:gd name="connsiteX5-6637" fmla="*/ 0 w 1432560"/>
                <a:gd name="connsiteY5-6638" fmla="*/ 1870710 h 3588041"/>
                <a:gd name="connsiteX6-6639" fmla="*/ 422910 w 1432560"/>
                <a:gd name="connsiteY6-6640" fmla="*/ 1787525 h 3588041"/>
                <a:gd name="connsiteX7-6641" fmla="*/ 641985 w 1432560"/>
                <a:gd name="connsiteY7-6642" fmla="*/ 1876425 h 3588041"/>
                <a:gd name="connsiteX8-6643" fmla="*/ 822960 w 1432560"/>
                <a:gd name="connsiteY8-6644" fmla="*/ 1333500 h 3588041"/>
                <a:gd name="connsiteX9-6645" fmla="*/ 763429 w 1432560"/>
                <a:gd name="connsiteY9-6646" fmla="*/ 823913 h 3588041"/>
                <a:gd name="connsiteX10-6647" fmla="*/ 387985 w 1432560"/>
                <a:gd name="connsiteY10-6648" fmla="*/ 695325 h 3588041"/>
                <a:gd name="connsiteX11-6649" fmla="*/ 781686 w 1432560"/>
                <a:gd name="connsiteY11-6650" fmla="*/ 724693 h 3588041"/>
                <a:gd name="connsiteX12-6651" fmla="*/ 799148 w 1432560"/>
                <a:gd name="connsiteY12-6652" fmla="*/ 441325 h 3588041"/>
                <a:gd name="connsiteX13-6653" fmla="*/ 886460 w 1432560"/>
                <a:gd name="connsiteY13-6654" fmla="*/ 0 h 3588041"/>
                <a:gd name="connsiteX14-6655" fmla="*/ 857885 w 1432560"/>
                <a:gd name="connsiteY14-6656" fmla="*/ 679450 h 3588041"/>
                <a:gd name="connsiteX15-6657" fmla="*/ 921385 w 1432560"/>
                <a:gd name="connsiteY15-6658" fmla="*/ 1047750 h 3588041"/>
                <a:gd name="connsiteX16-6659" fmla="*/ 930910 w 1432560"/>
                <a:gd name="connsiteY16-6660" fmla="*/ 1295400 h 3588041"/>
                <a:gd name="connsiteX17-6661" fmla="*/ 1102360 w 1432560"/>
                <a:gd name="connsiteY17-6662" fmla="*/ 1187450 h 3588041"/>
                <a:gd name="connsiteX18-6663" fmla="*/ 1375410 w 1432560"/>
                <a:gd name="connsiteY18-6664" fmla="*/ 1171575 h 3588041"/>
                <a:gd name="connsiteX19-6665" fmla="*/ 1108710 w 1432560"/>
                <a:gd name="connsiteY19-6666" fmla="*/ 1254125 h 3588041"/>
                <a:gd name="connsiteX20-6667" fmla="*/ 889635 w 1432560"/>
                <a:gd name="connsiteY20-6668" fmla="*/ 1527175 h 3588041"/>
                <a:gd name="connsiteX21-6669" fmla="*/ 835660 w 1432560"/>
                <a:gd name="connsiteY21-6670" fmla="*/ 1895475 h 3588041"/>
                <a:gd name="connsiteX22-6671" fmla="*/ 1003935 w 1432560"/>
                <a:gd name="connsiteY22-6672" fmla="*/ 2308225 h 3588041"/>
                <a:gd name="connsiteX23-6673" fmla="*/ 895985 w 1432560"/>
                <a:gd name="connsiteY23-6674" fmla="*/ 2578100 h 3588041"/>
                <a:gd name="connsiteX24-6675" fmla="*/ 1165860 w 1432560"/>
                <a:gd name="connsiteY24-6676" fmla="*/ 2524125 h 3588041"/>
                <a:gd name="connsiteX25-6677" fmla="*/ 1432560 w 1432560"/>
                <a:gd name="connsiteY25-6678" fmla="*/ 2626519 h 3588041"/>
                <a:gd name="connsiteX26-6679" fmla="*/ 1188085 w 1432560"/>
                <a:gd name="connsiteY26-6680" fmla="*/ 2590800 h 3588041"/>
                <a:gd name="connsiteX27-6681" fmla="*/ 832485 w 1432560"/>
                <a:gd name="connsiteY27-6682" fmla="*/ 2733675 h 3588041"/>
                <a:gd name="connsiteX28-6683" fmla="*/ 689610 w 1432560"/>
                <a:gd name="connsiteY28-6684" fmla="*/ 3086100 h 3588041"/>
                <a:gd name="connsiteX29-6685" fmla="*/ 918210 w 1432560"/>
                <a:gd name="connsiteY29-6686" fmla="*/ 3419475 h 3588041"/>
                <a:gd name="connsiteX30-6687" fmla="*/ 1016635 w 1432560"/>
                <a:gd name="connsiteY30-6688" fmla="*/ 3581400 h 3588041"/>
                <a:gd name="connsiteX0-6689" fmla="*/ 1016635 w 1432560"/>
                <a:gd name="connsiteY0-6690" fmla="*/ 3581400 h 3588041"/>
                <a:gd name="connsiteX1-6691" fmla="*/ 591185 w 1432560"/>
                <a:gd name="connsiteY1-6692" fmla="*/ 3587750 h 3588041"/>
                <a:gd name="connsiteX2-6693" fmla="*/ 394335 w 1432560"/>
                <a:gd name="connsiteY2-6694" fmla="*/ 3076575 h 3588041"/>
                <a:gd name="connsiteX3-6695" fmla="*/ 746760 w 1432560"/>
                <a:gd name="connsiteY3-6696" fmla="*/ 2381250 h 3588041"/>
                <a:gd name="connsiteX4-6697" fmla="*/ 582295 w 1432560"/>
                <a:gd name="connsiteY4-6698" fmla="*/ 1953895 h 3588041"/>
                <a:gd name="connsiteX5-6699" fmla="*/ 0 w 1432560"/>
                <a:gd name="connsiteY5-6700" fmla="*/ 1870710 h 3588041"/>
                <a:gd name="connsiteX6-6701" fmla="*/ 422910 w 1432560"/>
                <a:gd name="connsiteY6-6702" fmla="*/ 1787525 h 3588041"/>
                <a:gd name="connsiteX7-6703" fmla="*/ 641985 w 1432560"/>
                <a:gd name="connsiteY7-6704" fmla="*/ 1876425 h 3588041"/>
                <a:gd name="connsiteX8-6705" fmla="*/ 822960 w 1432560"/>
                <a:gd name="connsiteY8-6706" fmla="*/ 1333500 h 3588041"/>
                <a:gd name="connsiteX9-6707" fmla="*/ 763429 w 1432560"/>
                <a:gd name="connsiteY9-6708" fmla="*/ 823913 h 3588041"/>
                <a:gd name="connsiteX10-6709" fmla="*/ 387985 w 1432560"/>
                <a:gd name="connsiteY10-6710" fmla="*/ 695325 h 3588041"/>
                <a:gd name="connsiteX11-6711" fmla="*/ 781686 w 1432560"/>
                <a:gd name="connsiteY11-6712" fmla="*/ 724693 h 3588041"/>
                <a:gd name="connsiteX12-6713" fmla="*/ 799148 w 1432560"/>
                <a:gd name="connsiteY12-6714" fmla="*/ 441325 h 3588041"/>
                <a:gd name="connsiteX13-6715" fmla="*/ 886460 w 1432560"/>
                <a:gd name="connsiteY13-6716" fmla="*/ 0 h 3588041"/>
                <a:gd name="connsiteX14-6717" fmla="*/ 857885 w 1432560"/>
                <a:gd name="connsiteY14-6718" fmla="*/ 679450 h 3588041"/>
                <a:gd name="connsiteX15-6719" fmla="*/ 921385 w 1432560"/>
                <a:gd name="connsiteY15-6720" fmla="*/ 1047750 h 3588041"/>
                <a:gd name="connsiteX16-6721" fmla="*/ 930910 w 1432560"/>
                <a:gd name="connsiteY16-6722" fmla="*/ 1295400 h 3588041"/>
                <a:gd name="connsiteX17-6723" fmla="*/ 1102360 w 1432560"/>
                <a:gd name="connsiteY17-6724" fmla="*/ 1187450 h 3588041"/>
                <a:gd name="connsiteX18-6725" fmla="*/ 1375410 w 1432560"/>
                <a:gd name="connsiteY18-6726" fmla="*/ 1171575 h 3588041"/>
                <a:gd name="connsiteX19-6727" fmla="*/ 1108710 w 1432560"/>
                <a:gd name="connsiteY19-6728" fmla="*/ 1254125 h 3588041"/>
                <a:gd name="connsiteX20-6729" fmla="*/ 889635 w 1432560"/>
                <a:gd name="connsiteY20-6730" fmla="*/ 1527175 h 3588041"/>
                <a:gd name="connsiteX21-6731" fmla="*/ 835660 w 1432560"/>
                <a:gd name="connsiteY21-6732" fmla="*/ 1895475 h 3588041"/>
                <a:gd name="connsiteX22-6733" fmla="*/ 1003935 w 1432560"/>
                <a:gd name="connsiteY22-6734" fmla="*/ 2308225 h 3588041"/>
                <a:gd name="connsiteX23-6735" fmla="*/ 895985 w 1432560"/>
                <a:gd name="connsiteY23-6736" fmla="*/ 2578100 h 3588041"/>
                <a:gd name="connsiteX24-6737" fmla="*/ 1165860 w 1432560"/>
                <a:gd name="connsiteY24-6738" fmla="*/ 2524125 h 3588041"/>
                <a:gd name="connsiteX25-6739" fmla="*/ 1432560 w 1432560"/>
                <a:gd name="connsiteY25-6740" fmla="*/ 2626519 h 3588041"/>
                <a:gd name="connsiteX26-6741" fmla="*/ 1188085 w 1432560"/>
                <a:gd name="connsiteY26-6742" fmla="*/ 2590800 h 3588041"/>
                <a:gd name="connsiteX27-6743" fmla="*/ 832485 w 1432560"/>
                <a:gd name="connsiteY27-6744" fmla="*/ 2733675 h 3588041"/>
                <a:gd name="connsiteX28-6745" fmla="*/ 689610 w 1432560"/>
                <a:gd name="connsiteY28-6746" fmla="*/ 3086100 h 3588041"/>
                <a:gd name="connsiteX29-6747" fmla="*/ 918210 w 1432560"/>
                <a:gd name="connsiteY29-6748" fmla="*/ 3419475 h 3588041"/>
                <a:gd name="connsiteX30-6749" fmla="*/ 1016635 w 1432560"/>
                <a:gd name="connsiteY30-6750" fmla="*/ 3581400 h 3588041"/>
                <a:gd name="connsiteX0-6751" fmla="*/ 1016635 w 1432560"/>
                <a:gd name="connsiteY0-6752" fmla="*/ 3581400 h 3588041"/>
                <a:gd name="connsiteX1-6753" fmla="*/ 591185 w 1432560"/>
                <a:gd name="connsiteY1-6754" fmla="*/ 3587750 h 3588041"/>
                <a:gd name="connsiteX2-6755" fmla="*/ 394335 w 1432560"/>
                <a:gd name="connsiteY2-6756" fmla="*/ 3076575 h 3588041"/>
                <a:gd name="connsiteX3-6757" fmla="*/ 746760 w 1432560"/>
                <a:gd name="connsiteY3-6758" fmla="*/ 2381250 h 3588041"/>
                <a:gd name="connsiteX4-6759" fmla="*/ 582295 w 1432560"/>
                <a:gd name="connsiteY4-6760" fmla="*/ 1953895 h 3588041"/>
                <a:gd name="connsiteX5-6761" fmla="*/ 0 w 1432560"/>
                <a:gd name="connsiteY5-6762" fmla="*/ 1870710 h 3588041"/>
                <a:gd name="connsiteX6-6763" fmla="*/ 422910 w 1432560"/>
                <a:gd name="connsiteY6-6764" fmla="*/ 1787525 h 3588041"/>
                <a:gd name="connsiteX7-6765" fmla="*/ 641985 w 1432560"/>
                <a:gd name="connsiteY7-6766" fmla="*/ 1876425 h 3588041"/>
                <a:gd name="connsiteX8-6767" fmla="*/ 822960 w 1432560"/>
                <a:gd name="connsiteY8-6768" fmla="*/ 1333500 h 3588041"/>
                <a:gd name="connsiteX9-6769" fmla="*/ 763429 w 1432560"/>
                <a:gd name="connsiteY9-6770" fmla="*/ 823913 h 3588041"/>
                <a:gd name="connsiteX10-6771" fmla="*/ 387985 w 1432560"/>
                <a:gd name="connsiteY10-6772" fmla="*/ 695325 h 3588041"/>
                <a:gd name="connsiteX11-6773" fmla="*/ 781686 w 1432560"/>
                <a:gd name="connsiteY11-6774" fmla="*/ 724693 h 3588041"/>
                <a:gd name="connsiteX12-6775" fmla="*/ 799148 w 1432560"/>
                <a:gd name="connsiteY12-6776" fmla="*/ 441325 h 3588041"/>
                <a:gd name="connsiteX13-6777" fmla="*/ 886460 w 1432560"/>
                <a:gd name="connsiteY13-6778" fmla="*/ 0 h 3588041"/>
                <a:gd name="connsiteX14-6779" fmla="*/ 857885 w 1432560"/>
                <a:gd name="connsiteY14-6780" fmla="*/ 679450 h 3588041"/>
                <a:gd name="connsiteX15-6781" fmla="*/ 921385 w 1432560"/>
                <a:gd name="connsiteY15-6782" fmla="*/ 1047750 h 3588041"/>
                <a:gd name="connsiteX16-6783" fmla="*/ 930910 w 1432560"/>
                <a:gd name="connsiteY16-6784" fmla="*/ 1295400 h 3588041"/>
                <a:gd name="connsiteX17-6785" fmla="*/ 1102360 w 1432560"/>
                <a:gd name="connsiteY17-6786" fmla="*/ 1187450 h 3588041"/>
                <a:gd name="connsiteX18-6787" fmla="*/ 1375410 w 1432560"/>
                <a:gd name="connsiteY18-6788" fmla="*/ 1171575 h 3588041"/>
                <a:gd name="connsiteX19-6789" fmla="*/ 1108710 w 1432560"/>
                <a:gd name="connsiteY19-6790" fmla="*/ 1254125 h 3588041"/>
                <a:gd name="connsiteX20-6791" fmla="*/ 889635 w 1432560"/>
                <a:gd name="connsiteY20-6792" fmla="*/ 1527175 h 3588041"/>
                <a:gd name="connsiteX21-6793" fmla="*/ 835660 w 1432560"/>
                <a:gd name="connsiteY21-6794" fmla="*/ 1895475 h 3588041"/>
                <a:gd name="connsiteX22-6795" fmla="*/ 1003935 w 1432560"/>
                <a:gd name="connsiteY22-6796" fmla="*/ 2308225 h 3588041"/>
                <a:gd name="connsiteX23-6797" fmla="*/ 895985 w 1432560"/>
                <a:gd name="connsiteY23-6798" fmla="*/ 2578100 h 3588041"/>
                <a:gd name="connsiteX24-6799" fmla="*/ 1165860 w 1432560"/>
                <a:gd name="connsiteY24-6800" fmla="*/ 2524125 h 3588041"/>
                <a:gd name="connsiteX25-6801" fmla="*/ 1432560 w 1432560"/>
                <a:gd name="connsiteY25-6802" fmla="*/ 2626519 h 3588041"/>
                <a:gd name="connsiteX26-6803" fmla="*/ 1188085 w 1432560"/>
                <a:gd name="connsiteY26-6804" fmla="*/ 2590800 h 3588041"/>
                <a:gd name="connsiteX27-6805" fmla="*/ 832485 w 1432560"/>
                <a:gd name="connsiteY27-6806" fmla="*/ 2733675 h 3588041"/>
                <a:gd name="connsiteX28-6807" fmla="*/ 689610 w 1432560"/>
                <a:gd name="connsiteY28-6808" fmla="*/ 3086100 h 3588041"/>
                <a:gd name="connsiteX29-6809" fmla="*/ 918210 w 1432560"/>
                <a:gd name="connsiteY29-6810" fmla="*/ 3419475 h 3588041"/>
                <a:gd name="connsiteX30-6811" fmla="*/ 1016635 w 1432560"/>
                <a:gd name="connsiteY30-6812" fmla="*/ 3581400 h 3588041"/>
                <a:gd name="connsiteX0-6813" fmla="*/ 1016635 w 1432560"/>
                <a:gd name="connsiteY0-6814" fmla="*/ 3581400 h 3588041"/>
                <a:gd name="connsiteX1-6815" fmla="*/ 591185 w 1432560"/>
                <a:gd name="connsiteY1-6816" fmla="*/ 3587750 h 3588041"/>
                <a:gd name="connsiteX2-6817" fmla="*/ 394335 w 1432560"/>
                <a:gd name="connsiteY2-6818" fmla="*/ 3076575 h 3588041"/>
                <a:gd name="connsiteX3-6819" fmla="*/ 746760 w 1432560"/>
                <a:gd name="connsiteY3-6820" fmla="*/ 2381250 h 3588041"/>
                <a:gd name="connsiteX4-6821" fmla="*/ 582295 w 1432560"/>
                <a:gd name="connsiteY4-6822" fmla="*/ 1953895 h 3588041"/>
                <a:gd name="connsiteX5-6823" fmla="*/ 0 w 1432560"/>
                <a:gd name="connsiteY5-6824" fmla="*/ 1870710 h 3588041"/>
                <a:gd name="connsiteX6-6825" fmla="*/ 422910 w 1432560"/>
                <a:gd name="connsiteY6-6826" fmla="*/ 1787525 h 3588041"/>
                <a:gd name="connsiteX7-6827" fmla="*/ 641985 w 1432560"/>
                <a:gd name="connsiteY7-6828" fmla="*/ 1876425 h 3588041"/>
                <a:gd name="connsiteX8-6829" fmla="*/ 822960 w 1432560"/>
                <a:gd name="connsiteY8-6830" fmla="*/ 1333500 h 3588041"/>
                <a:gd name="connsiteX9-6831" fmla="*/ 763429 w 1432560"/>
                <a:gd name="connsiteY9-6832" fmla="*/ 823913 h 3588041"/>
                <a:gd name="connsiteX10-6833" fmla="*/ 387985 w 1432560"/>
                <a:gd name="connsiteY10-6834" fmla="*/ 695325 h 3588041"/>
                <a:gd name="connsiteX11-6835" fmla="*/ 781686 w 1432560"/>
                <a:gd name="connsiteY11-6836" fmla="*/ 724693 h 3588041"/>
                <a:gd name="connsiteX12-6837" fmla="*/ 799148 w 1432560"/>
                <a:gd name="connsiteY12-6838" fmla="*/ 441325 h 3588041"/>
                <a:gd name="connsiteX13-6839" fmla="*/ 886460 w 1432560"/>
                <a:gd name="connsiteY13-6840" fmla="*/ 0 h 3588041"/>
                <a:gd name="connsiteX14-6841" fmla="*/ 857885 w 1432560"/>
                <a:gd name="connsiteY14-6842" fmla="*/ 679450 h 3588041"/>
                <a:gd name="connsiteX15-6843" fmla="*/ 921385 w 1432560"/>
                <a:gd name="connsiteY15-6844" fmla="*/ 1047750 h 3588041"/>
                <a:gd name="connsiteX16-6845" fmla="*/ 930910 w 1432560"/>
                <a:gd name="connsiteY16-6846" fmla="*/ 1295400 h 3588041"/>
                <a:gd name="connsiteX17-6847" fmla="*/ 1102360 w 1432560"/>
                <a:gd name="connsiteY17-6848" fmla="*/ 1187450 h 3588041"/>
                <a:gd name="connsiteX18-6849" fmla="*/ 1375410 w 1432560"/>
                <a:gd name="connsiteY18-6850" fmla="*/ 1171575 h 3588041"/>
                <a:gd name="connsiteX19-6851" fmla="*/ 1108710 w 1432560"/>
                <a:gd name="connsiteY19-6852" fmla="*/ 1254125 h 3588041"/>
                <a:gd name="connsiteX20-6853" fmla="*/ 889635 w 1432560"/>
                <a:gd name="connsiteY20-6854" fmla="*/ 1527175 h 3588041"/>
                <a:gd name="connsiteX21-6855" fmla="*/ 835660 w 1432560"/>
                <a:gd name="connsiteY21-6856" fmla="*/ 1895475 h 3588041"/>
                <a:gd name="connsiteX22-6857" fmla="*/ 1003935 w 1432560"/>
                <a:gd name="connsiteY22-6858" fmla="*/ 2308225 h 3588041"/>
                <a:gd name="connsiteX23-6859" fmla="*/ 895985 w 1432560"/>
                <a:gd name="connsiteY23-6860" fmla="*/ 2578100 h 3588041"/>
                <a:gd name="connsiteX24-6861" fmla="*/ 1165860 w 1432560"/>
                <a:gd name="connsiteY24-6862" fmla="*/ 2524125 h 3588041"/>
                <a:gd name="connsiteX25-6863" fmla="*/ 1432560 w 1432560"/>
                <a:gd name="connsiteY25-6864" fmla="*/ 2626519 h 3588041"/>
                <a:gd name="connsiteX26-6865" fmla="*/ 1188085 w 1432560"/>
                <a:gd name="connsiteY26-6866" fmla="*/ 2590800 h 3588041"/>
                <a:gd name="connsiteX27-6867" fmla="*/ 832485 w 1432560"/>
                <a:gd name="connsiteY27-6868" fmla="*/ 2733675 h 3588041"/>
                <a:gd name="connsiteX28-6869" fmla="*/ 689610 w 1432560"/>
                <a:gd name="connsiteY28-6870" fmla="*/ 3086100 h 3588041"/>
                <a:gd name="connsiteX29-6871" fmla="*/ 918210 w 1432560"/>
                <a:gd name="connsiteY29-6872" fmla="*/ 3419475 h 3588041"/>
                <a:gd name="connsiteX30-6873" fmla="*/ 1016635 w 1432560"/>
                <a:gd name="connsiteY30-6874" fmla="*/ 3581400 h 3588041"/>
                <a:gd name="connsiteX0-6875" fmla="*/ 1016635 w 1432560"/>
                <a:gd name="connsiteY0-6876" fmla="*/ 3581400 h 3588041"/>
                <a:gd name="connsiteX1-6877" fmla="*/ 591185 w 1432560"/>
                <a:gd name="connsiteY1-6878" fmla="*/ 3587750 h 3588041"/>
                <a:gd name="connsiteX2-6879" fmla="*/ 394335 w 1432560"/>
                <a:gd name="connsiteY2-6880" fmla="*/ 3076575 h 3588041"/>
                <a:gd name="connsiteX3-6881" fmla="*/ 746760 w 1432560"/>
                <a:gd name="connsiteY3-6882" fmla="*/ 2381250 h 3588041"/>
                <a:gd name="connsiteX4-6883" fmla="*/ 582295 w 1432560"/>
                <a:gd name="connsiteY4-6884" fmla="*/ 1953895 h 3588041"/>
                <a:gd name="connsiteX5-6885" fmla="*/ 0 w 1432560"/>
                <a:gd name="connsiteY5-6886" fmla="*/ 1870710 h 3588041"/>
                <a:gd name="connsiteX6-6887" fmla="*/ 422910 w 1432560"/>
                <a:gd name="connsiteY6-6888" fmla="*/ 1787525 h 3588041"/>
                <a:gd name="connsiteX7-6889" fmla="*/ 641985 w 1432560"/>
                <a:gd name="connsiteY7-6890" fmla="*/ 1876425 h 3588041"/>
                <a:gd name="connsiteX8-6891" fmla="*/ 822960 w 1432560"/>
                <a:gd name="connsiteY8-6892" fmla="*/ 1333500 h 3588041"/>
                <a:gd name="connsiteX9-6893" fmla="*/ 763429 w 1432560"/>
                <a:gd name="connsiteY9-6894" fmla="*/ 823913 h 3588041"/>
                <a:gd name="connsiteX10-6895" fmla="*/ 387985 w 1432560"/>
                <a:gd name="connsiteY10-6896" fmla="*/ 695325 h 3588041"/>
                <a:gd name="connsiteX11-6897" fmla="*/ 781686 w 1432560"/>
                <a:gd name="connsiteY11-6898" fmla="*/ 724693 h 3588041"/>
                <a:gd name="connsiteX12-6899" fmla="*/ 799148 w 1432560"/>
                <a:gd name="connsiteY12-6900" fmla="*/ 441325 h 3588041"/>
                <a:gd name="connsiteX13-6901" fmla="*/ 886460 w 1432560"/>
                <a:gd name="connsiteY13-6902" fmla="*/ 0 h 3588041"/>
                <a:gd name="connsiteX14-6903" fmla="*/ 857885 w 1432560"/>
                <a:gd name="connsiteY14-6904" fmla="*/ 679450 h 3588041"/>
                <a:gd name="connsiteX15-6905" fmla="*/ 921385 w 1432560"/>
                <a:gd name="connsiteY15-6906" fmla="*/ 1047750 h 3588041"/>
                <a:gd name="connsiteX16-6907" fmla="*/ 930910 w 1432560"/>
                <a:gd name="connsiteY16-6908" fmla="*/ 1295400 h 3588041"/>
                <a:gd name="connsiteX17-6909" fmla="*/ 1102360 w 1432560"/>
                <a:gd name="connsiteY17-6910" fmla="*/ 1187450 h 3588041"/>
                <a:gd name="connsiteX18-6911" fmla="*/ 1375410 w 1432560"/>
                <a:gd name="connsiteY18-6912" fmla="*/ 1171575 h 3588041"/>
                <a:gd name="connsiteX19-6913" fmla="*/ 1108710 w 1432560"/>
                <a:gd name="connsiteY19-6914" fmla="*/ 1254125 h 3588041"/>
                <a:gd name="connsiteX20-6915" fmla="*/ 889635 w 1432560"/>
                <a:gd name="connsiteY20-6916" fmla="*/ 1527175 h 3588041"/>
                <a:gd name="connsiteX21-6917" fmla="*/ 835660 w 1432560"/>
                <a:gd name="connsiteY21-6918" fmla="*/ 1895475 h 3588041"/>
                <a:gd name="connsiteX22-6919" fmla="*/ 1003935 w 1432560"/>
                <a:gd name="connsiteY22-6920" fmla="*/ 2308225 h 3588041"/>
                <a:gd name="connsiteX23-6921" fmla="*/ 895985 w 1432560"/>
                <a:gd name="connsiteY23-6922" fmla="*/ 2578100 h 3588041"/>
                <a:gd name="connsiteX24-6923" fmla="*/ 1165860 w 1432560"/>
                <a:gd name="connsiteY24-6924" fmla="*/ 2524125 h 3588041"/>
                <a:gd name="connsiteX25-6925" fmla="*/ 1432560 w 1432560"/>
                <a:gd name="connsiteY25-6926" fmla="*/ 2626519 h 3588041"/>
                <a:gd name="connsiteX26-6927" fmla="*/ 1188085 w 1432560"/>
                <a:gd name="connsiteY26-6928" fmla="*/ 2590800 h 3588041"/>
                <a:gd name="connsiteX27-6929" fmla="*/ 832485 w 1432560"/>
                <a:gd name="connsiteY27-6930" fmla="*/ 2733675 h 3588041"/>
                <a:gd name="connsiteX28-6931" fmla="*/ 689610 w 1432560"/>
                <a:gd name="connsiteY28-6932" fmla="*/ 3086100 h 3588041"/>
                <a:gd name="connsiteX29-6933" fmla="*/ 918210 w 1432560"/>
                <a:gd name="connsiteY29-6934" fmla="*/ 3419475 h 3588041"/>
                <a:gd name="connsiteX30-6935" fmla="*/ 1016635 w 1432560"/>
                <a:gd name="connsiteY30-6936" fmla="*/ 3581400 h 3588041"/>
                <a:gd name="connsiteX0-6937" fmla="*/ 1016635 w 1432560"/>
                <a:gd name="connsiteY0-6938" fmla="*/ 3581400 h 3588041"/>
                <a:gd name="connsiteX1-6939" fmla="*/ 591185 w 1432560"/>
                <a:gd name="connsiteY1-6940" fmla="*/ 3587750 h 3588041"/>
                <a:gd name="connsiteX2-6941" fmla="*/ 394335 w 1432560"/>
                <a:gd name="connsiteY2-6942" fmla="*/ 3076575 h 3588041"/>
                <a:gd name="connsiteX3-6943" fmla="*/ 746760 w 1432560"/>
                <a:gd name="connsiteY3-6944" fmla="*/ 2381250 h 3588041"/>
                <a:gd name="connsiteX4-6945" fmla="*/ 582295 w 1432560"/>
                <a:gd name="connsiteY4-6946" fmla="*/ 1953895 h 3588041"/>
                <a:gd name="connsiteX5-6947" fmla="*/ 0 w 1432560"/>
                <a:gd name="connsiteY5-6948" fmla="*/ 1870710 h 3588041"/>
                <a:gd name="connsiteX6-6949" fmla="*/ 422910 w 1432560"/>
                <a:gd name="connsiteY6-6950" fmla="*/ 1787525 h 3588041"/>
                <a:gd name="connsiteX7-6951" fmla="*/ 641985 w 1432560"/>
                <a:gd name="connsiteY7-6952" fmla="*/ 1876425 h 3588041"/>
                <a:gd name="connsiteX8-6953" fmla="*/ 822960 w 1432560"/>
                <a:gd name="connsiteY8-6954" fmla="*/ 1333500 h 3588041"/>
                <a:gd name="connsiteX9-6955" fmla="*/ 763429 w 1432560"/>
                <a:gd name="connsiteY9-6956" fmla="*/ 823913 h 3588041"/>
                <a:gd name="connsiteX10-6957" fmla="*/ 387985 w 1432560"/>
                <a:gd name="connsiteY10-6958" fmla="*/ 695325 h 3588041"/>
                <a:gd name="connsiteX11-6959" fmla="*/ 784067 w 1432560"/>
                <a:gd name="connsiteY11-6960" fmla="*/ 734218 h 3588041"/>
                <a:gd name="connsiteX12-6961" fmla="*/ 799148 w 1432560"/>
                <a:gd name="connsiteY12-6962" fmla="*/ 441325 h 3588041"/>
                <a:gd name="connsiteX13-6963" fmla="*/ 886460 w 1432560"/>
                <a:gd name="connsiteY13-6964" fmla="*/ 0 h 3588041"/>
                <a:gd name="connsiteX14-6965" fmla="*/ 857885 w 1432560"/>
                <a:gd name="connsiteY14-6966" fmla="*/ 679450 h 3588041"/>
                <a:gd name="connsiteX15-6967" fmla="*/ 921385 w 1432560"/>
                <a:gd name="connsiteY15-6968" fmla="*/ 1047750 h 3588041"/>
                <a:gd name="connsiteX16-6969" fmla="*/ 930910 w 1432560"/>
                <a:gd name="connsiteY16-6970" fmla="*/ 1295400 h 3588041"/>
                <a:gd name="connsiteX17-6971" fmla="*/ 1102360 w 1432560"/>
                <a:gd name="connsiteY17-6972" fmla="*/ 1187450 h 3588041"/>
                <a:gd name="connsiteX18-6973" fmla="*/ 1375410 w 1432560"/>
                <a:gd name="connsiteY18-6974" fmla="*/ 1171575 h 3588041"/>
                <a:gd name="connsiteX19-6975" fmla="*/ 1108710 w 1432560"/>
                <a:gd name="connsiteY19-6976" fmla="*/ 1254125 h 3588041"/>
                <a:gd name="connsiteX20-6977" fmla="*/ 889635 w 1432560"/>
                <a:gd name="connsiteY20-6978" fmla="*/ 1527175 h 3588041"/>
                <a:gd name="connsiteX21-6979" fmla="*/ 835660 w 1432560"/>
                <a:gd name="connsiteY21-6980" fmla="*/ 1895475 h 3588041"/>
                <a:gd name="connsiteX22-6981" fmla="*/ 1003935 w 1432560"/>
                <a:gd name="connsiteY22-6982" fmla="*/ 2308225 h 3588041"/>
                <a:gd name="connsiteX23-6983" fmla="*/ 895985 w 1432560"/>
                <a:gd name="connsiteY23-6984" fmla="*/ 2578100 h 3588041"/>
                <a:gd name="connsiteX24-6985" fmla="*/ 1165860 w 1432560"/>
                <a:gd name="connsiteY24-6986" fmla="*/ 2524125 h 3588041"/>
                <a:gd name="connsiteX25-6987" fmla="*/ 1432560 w 1432560"/>
                <a:gd name="connsiteY25-6988" fmla="*/ 2626519 h 3588041"/>
                <a:gd name="connsiteX26-6989" fmla="*/ 1188085 w 1432560"/>
                <a:gd name="connsiteY26-6990" fmla="*/ 2590800 h 3588041"/>
                <a:gd name="connsiteX27-6991" fmla="*/ 832485 w 1432560"/>
                <a:gd name="connsiteY27-6992" fmla="*/ 2733675 h 3588041"/>
                <a:gd name="connsiteX28-6993" fmla="*/ 689610 w 1432560"/>
                <a:gd name="connsiteY28-6994" fmla="*/ 3086100 h 3588041"/>
                <a:gd name="connsiteX29-6995" fmla="*/ 918210 w 1432560"/>
                <a:gd name="connsiteY29-6996" fmla="*/ 3419475 h 3588041"/>
                <a:gd name="connsiteX30-6997" fmla="*/ 1016635 w 1432560"/>
                <a:gd name="connsiteY30-6998" fmla="*/ 3581400 h 3588041"/>
                <a:gd name="connsiteX0-6999" fmla="*/ 1016635 w 1432560"/>
                <a:gd name="connsiteY0-7000" fmla="*/ 3581400 h 3588041"/>
                <a:gd name="connsiteX1-7001" fmla="*/ 591185 w 1432560"/>
                <a:gd name="connsiteY1-7002" fmla="*/ 3587750 h 3588041"/>
                <a:gd name="connsiteX2-7003" fmla="*/ 394335 w 1432560"/>
                <a:gd name="connsiteY2-7004" fmla="*/ 3076575 h 3588041"/>
                <a:gd name="connsiteX3-7005" fmla="*/ 746760 w 1432560"/>
                <a:gd name="connsiteY3-7006" fmla="*/ 2381250 h 3588041"/>
                <a:gd name="connsiteX4-7007" fmla="*/ 582295 w 1432560"/>
                <a:gd name="connsiteY4-7008" fmla="*/ 1953895 h 3588041"/>
                <a:gd name="connsiteX5-7009" fmla="*/ 0 w 1432560"/>
                <a:gd name="connsiteY5-7010" fmla="*/ 1870710 h 3588041"/>
                <a:gd name="connsiteX6-7011" fmla="*/ 422910 w 1432560"/>
                <a:gd name="connsiteY6-7012" fmla="*/ 1787525 h 3588041"/>
                <a:gd name="connsiteX7-7013" fmla="*/ 641985 w 1432560"/>
                <a:gd name="connsiteY7-7014" fmla="*/ 1876425 h 3588041"/>
                <a:gd name="connsiteX8-7015" fmla="*/ 822960 w 1432560"/>
                <a:gd name="connsiteY8-7016" fmla="*/ 1333500 h 3588041"/>
                <a:gd name="connsiteX9-7017" fmla="*/ 763429 w 1432560"/>
                <a:gd name="connsiteY9-7018" fmla="*/ 823913 h 3588041"/>
                <a:gd name="connsiteX10-7019" fmla="*/ 387985 w 1432560"/>
                <a:gd name="connsiteY10-7020" fmla="*/ 695325 h 3588041"/>
                <a:gd name="connsiteX11-7021" fmla="*/ 784067 w 1432560"/>
                <a:gd name="connsiteY11-7022" fmla="*/ 734218 h 3588041"/>
                <a:gd name="connsiteX12-7023" fmla="*/ 799148 w 1432560"/>
                <a:gd name="connsiteY12-7024" fmla="*/ 441325 h 3588041"/>
                <a:gd name="connsiteX13-7025" fmla="*/ 886460 w 1432560"/>
                <a:gd name="connsiteY13-7026" fmla="*/ 0 h 3588041"/>
                <a:gd name="connsiteX14-7027" fmla="*/ 857885 w 1432560"/>
                <a:gd name="connsiteY14-7028" fmla="*/ 679450 h 3588041"/>
                <a:gd name="connsiteX15-7029" fmla="*/ 921385 w 1432560"/>
                <a:gd name="connsiteY15-7030" fmla="*/ 1047750 h 3588041"/>
                <a:gd name="connsiteX16-7031" fmla="*/ 930910 w 1432560"/>
                <a:gd name="connsiteY16-7032" fmla="*/ 1295400 h 3588041"/>
                <a:gd name="connsiteX17-7033" fmla="*/ 1102360 w 1432560"/>
                <a:gd name="connsiteY17-7034" fmla="*/ 1187450 h 3588041"/>
                <a:gd name="connsiteX18-7035" fmla="*/ 1375410 w 1432560"/>
                <a:gd name="connsiteY18-7036" fmla="*/ 1171575 h 3588041"/>
                <a:gd name="connsiteX19-7037" fmla="*/ 1108710 w 1432560"/>
                <a:gd name="connsiteY19-7038" fmla="*/ 1254125 h 3588041"/>
                <a:gd name="connsiteX20-7039" fmla="*/ 889635 w 1432560"/>
                <a:gd name="connsiteY20-7040" fmla="*/ 1527175 h 3588041"/>
                <a:gd name="connsiteX21-7041" fmla="*/ 835660 w 1432560"/>
                <a:gd name="connsiteY21-7042" fmla="*/ 1895475 h 3588041"/>
                <a:gd name="connsiteX22-7043" fmla="*/ 1003935 w 1432560"/>
                <a:gd name="connsiteY22-7044" fmla="*/ 2308225 h 3588041"/>
                <a:gd name="connsiteX23-7045" fmla="*/ 895985 w 1432560"/>
                <a:gd name="connsiteY23-7046" fmla="*/ 2578100 h 3588041"/>
                <a:gd name="connsiteX24-7047" fmla="*/ 1165860 w 1432560"/>
                <a:gd name="connsiteY24-7048" fmla="*/ 2524125 h 3588041"/>
                <a:gd name="connsiteX25-7049" fmla="*/ 1432560 w 1432560"/>
                <a:gd name="connsiteY25-7050" fmla="*/ 2626519 h 3588041"/>
                <a:gd name="connsiteX26-7051" fmla="*/ 1188085 w 1432560"/>
                <a:gd name="connsiteY26-7052" fmla="*/ 2590800 h 3588041"/>
                <a:gd name="connsiteX27-7053" fmla="*/ 832485 w 1432560"/>
                <a:gd name="connsiteY27-7054" fmla="*/ 2733675 h 3588041"/>
                <a:gd name="connsiteX28-7055" fmla="*/ 689610 w 1432560"/>
                <a:gd name="connsiteY28-7056" fmla="*/ 3086100 h 3588041"/>
                <a:gd name="connsiteX29-7057" fmla="*/ 918210 w 1432560"/>
                <a:gd name="connsiteY29-7058" fmla="*/ 3419475 h 3588041"/>
                <a:gd name="connsiteX30-7059" fmla="*/ 1016635 w 1432560"/>
                <a:gd name="connsiteY30-7060" fmla="*/ 3581400 h 3588041"/>
                <a:gd name="connsiteX0-7061" fmla="*/ 1016635 w 1432560"/>
                <a:gd name="connsiteY0-7062" fmla="*/ 3581400 h 3588041"/>
                <a:gd name="connsiteX1-7063" fmla="*/ 591185 w 1432560"/>
                <a:gd name="connsiteY1-7064" fmla="*/ 3587750 h 3588041"/>
                <a:gd name="connsiteX2-7065" fmla="*/ 394335 w 1432560"/>
                <a:gd name="connsiteY2-7066" fmla="*/ 3076575 h 3588041"/>
                <a:gd name="connsiteX3-7067" fmla="*/ 746760 w 1432560"/>
                <a:gd name="connsiteY3-7068" fmla="*/ 2381250 h 3588041"/>
                <a:gd name="connsiteX4-7069" fmla="*/ 582295 w 1432560"/>
                <a:gd name="connsiteY4-7070" fmla="*/ 1953895 h 3588041"/>
                <a:gd name="connsiteX5-7071" fmla="*/ 0 w 1432560"/>
                <a:gd name="connsiteY5-7072" fmla="*/ 1870710 h 3588041"/>
                <a:gd name="connsiteX6-7073" fmla="*/ 422910 w 1432560"/>
                <a:gd name="connsiteY6-7074" fmla="*/ 1787525 h 3588041"/>
                <a:gd name="connsiteX7-7075" fmla="*/ 641985 w 1432560"/>
                <a:gd name="connsiteY7-7076" fmla="*/ 1876425 h 3588041"/>
                <a:gd name="connsiteX8-7077" fmla="*/ 822960 w 1432560"/>
                <a:gd name="connsiteY8-7078" fmla="*/ 1333500 h 3588041"/>
                <a:gd name="connsiteX9-7079" fmla="*/ 763429 w 1432560"/>
                <a:gd name="connsiteY9-7080" fmla="*/ 823913 h 3588041"/>
                <a:gd name="connsiteX10-7081" fmla="*/ 387985 w 1432560"/>
                <a:gd name="connsiteY10-7082" fmla="*/ 695325 h 3588041"/>
                <a:gd name="connsiteX11-7083" fmla="*/ 784067 w 1432560"/>
                <a:gd name="connsiteY11-7084" fmla="*/ 734218 h 3588041"/>
                <a:gd name="connsiteX12-7085" fmla="*/ 799148 w 1432560"/>
                <a:gd name="connsiteY12-7086" fmla="*/ 441325 h 3588041"/>
                <a:gd name="connsiteX13-7087" fmla="*/ 886460 w 1432560"/>
                <a:gd name="connsiteY13-7088" fmla="*/ 0 h 3588041"/>
                <a:gd name="connsiteX14-7089" fmla="*/ 857885 w 1432560"/>
                <a:gd name="connsiteY14-7090" fmla="*/ 679450 h 3588041"/>
                <a:gd name="connsiteX15-7091" fmla="*/ 921385 w 1432560"/>
                <a:gd name="connsiteY15-7092" fmla="*/ 1047750 h 3588041"/>
                <a:gd name="connsiteX16-7093" fmla="*/ 930910 w 1432560"/>
                <a:gd name="connsiteY16-7094" fmla="*/ 1295400 h 3588041"/>
                <a:gd name="connsiteX17-7095" fmla="*/ 1102360 w 1432560"/>
                <a:gd name="connsiteY17-7096" fmla="*/ 1187450 h 3588041"/>
                <a:gd name="connsiteX18-7097" fmla="*/ 1375410 w 1432560"/>
                <a:gd name="connsiteY18-7098" fmla="*/ 1171575 h 3588041"/>
                <a:gd name="connsiteX19-7099" fmla="*/ 1108710 w 1432560"/>
                <a:gd name="connsiteY19-7100" fmla="*/ 1254125 h 3588041"/>
                <a:gd name="connsiteX20-7101" fmla="*/ 889635 w 1432560"/>
                <a:gd name="connsiteY20-7102" fmla="*/ 1527175 h 3588041"/>
                <a:gd name="connsiteX21-7103" fmla="*/ 835660 w 1432560"/>
                <a:gd name="connsiteY21-7104" fmla="*/ 1895475 h 3588041"/>
                <a:gd name="connsiteX22-7105" fmla="*/ 1003935 w 1432560"/>
                <a:gd name="connsiteY22-7106" fmla="*/ 2308225 h 3588041"/>
                <a:gd name="connsiteX23-7107" fmla="*/ 895985 w 1432560"/>
                <a:gd name="connsiteY23-7108" fmla="*/ 2578100 h 3588041"/>
                <a:gd name="connsiteX24-7109" fmla="*/ 1165860 w 1432560"/>
                <a:gd name="connsiteY24-7110" fmla="*/ 2524125 h 3588041"/>
                <a:gd name="connsiteX25-7111" fmla="*/ 1432560 w 1432560"/>
                <a:gd name="connsiteY25-7112" fmla="*/ 2626519 h 3588041"/>
                <a:gd name="connsiteX26-7113" fmla="*/ 1188085 w 1432560"/>
                <a:gd name="connsiteY26-7114" fmla="*/ 2590800 h 3588041"/>
                <a:gd name="connsiteX27-7115" fmla="*/ 832485 w 1432560"/>
                <a:gd name="connsiteY27-7116" fmla="*/ 2733675 h 3588041"/>
                <a:gd name="connsiteX28-7117" fmla="*/ 689610 w 1432560"/>
                <a:gd name="connsiteY28-7118" fmla="*/ 3086100 h 3588041"/>
                <a:gd name="connsiteX29-7119" fmla="*/ 918210 w 1432560"/>
                <a:gd name="connsiteY29-7120" fmla="*/ 3419475 h 3588041"/>
                <a:gd name="connsiteX30-7121" fmla="*/ 1016635 w 1432560"/>
                <a:gd name="connsiteY30-7122" fmla="*/ 3581400 h 3588041"/>
                <a:gd name="connsiteX0-7123" fmla="*/ 1003935 w 1419860"/>
                <a:gd name="connsiteY0-7124" fmla="*/ 3581400 h 3588041"/>
                <a:gd name="connsiteX1-7125" fmla="*/ 578485 w 1419860"/>
                <a:gd name="connsiteY1-7126" fmla="*/ 3587750 h 3588041"/>
                <a:gd name="connsiteX2-7127" fmla="*/ 381635 w 1419860"/>
                <a:gd name="connsiteY2-7128" fmla="*/ 3076575 h 3588041"/>
                <a:gd name="connsiteX3-7129" fmla="*/ 734060 w 1419860"/>
                <a:gd name="connsiteY3-7130" fmla="*/ 2381250 h 3588041"/>
                <a:gd name="connsiteX4-7131" fmla="*/ 569595 w 1419860"/>
                <a:gd name="connsiteY4-7132" fmla="*/ 1953895 h 3588041"/>
                <a:gd name="connsiteX5-7133" fmla="*/ 0 w 1419860"/>
                <a:gd name="connsiteY5-7134" fmla="*/ 1902460 h 3588041"/>
                <a:gd name="connsiteX6-7135" fmla="*/ 410210 w 1419860"/>
                <a:gd name="connsiteY6-7136" fmla="*/ 1787525 h 3588041"/>
                <a:gd name="connsiteX7-7137" fmla="*/ 629285 w 1419860"/>
                <a:gd name="connsiteY7-7138" fmla="*/ 1876425 h 3588041"/>
                <a:gd name="connsiteX8-7139" fmla="*/ 810260 w 1419860"/>
                <a:gd name="connsiteY8-7140" fmla="*/ 1333500 h 3588041"/>
                <a:gd name="connsiteX9-7141" fmla="*/ 750729 w 1419860"/>
                <a:gd name="connsiteY9-7142" fmla="*/ 823913 h 3588041"/>
                <a:gd name="connsiteX10-7143" fmla="*/ 375285 w 1419860"/>
                <a:gd name="connsiteY10-7144" fmla="*/ 695325 h 3588041"/>
                <a:gd name="connsiteX11-7145" fmla="*/ 771367 w 1419860"/>
                <a:gd name="connsiteY11-7146" fmla="*/ 734218 h 3588041"/>
                <a:gd name="connsiteX12-7147" fmla="*/ 786448 w 1419860"/>
                <a:gd name="connsiteY12-7148" fmla="*/ 441325 h 3588041"/>
                <a:gd name="connsiteX13-7149" fmla="*/ 873760 w 1419860"/>
                <a:gd name="connsiteY13-7150" fmla="*/ 0 h 3588041"/>
                <a:gd name="connsiteX14-7151" fmla="*/ 845185 w 1419860"/>
                <a:gd name="connsiteY14-7152" fmla="*/ 679450 h 3588041"/>
                <a:gd name="connsiteX15-7153" fmla="*/ 908685 w 1419860"/>
                <a:gd name="connsiteY15-7154" fmla="*/ 1047750 h 3588041"/>
                <a:gd name="connsiteX16-7155" fmla="*/ 918210 w 1419860"/>
                <a:gd name="connsiteY16-7156" fmla="*/ 1295400 h 3588041"/>
                <a:gd name="connsiteX17-7157" fmla="*/ 1089660 w 1419860"/>
                <a:gd name="connsiteY17-7158" fmla="*/ 1187450 h 3588041"/>
                <a:gd name="connsiteX18-7159" fmla="*/ 1362710 w 1419860"/>
                <a:gd name="connsiteY18-7160" fmla="*/ 1171575 h 3588041"/>
                <a:gd name="connsiteX19-7161" fmla="*/ 1096010 w 1419860"/>
                <a:gd name="connsiteY19-7162" fmla="*/ 1254125 h 3588041"/>
                <a:gd name="connsiteX20-7163" fmla="*/ 876935 w 1419860"/>
                <a:gd name="connsiteY20-7164" fmla="*/ 1527175 h 3588041"/>
                <a:gd name="connsiteX21-7165" fmla="*/ 822960 w 1419860"/>
                <a:gd name="connsiteY21-7166" fmla="*/ 1895475 h 3588041"/>
                <a:gd name="connsiteX22-7167" fmla="*/ 991235 w 1419860"/>
                <a:gd name="connsiteY22-7168" fmla="*/ 2308225 h 3588041"/>
                <a:gd name="connsiteX23-7169" fmla="*/ 883285 w 1419860"/>
                <a:gd name="connsiteY23-7170" fmla="*/ 2578100 h 3588041"/>
                <a:gd name="connsiteX24-7171" fmla="*/ 1153160 w 1419860"/>
                <a:gd name="connsiteY24-7172" fmla="*/ 2524125 h 3588041"/>
                <a:gd name="connsiteX25-7173" fmla="*/ 1419860 w 1419860"/>
                <a:gd name="connsiteY25-7174" fmla="*/ 2626519 h 3588041"/>
                <a:gd name="connsiteX26-7175" fmla="*/ 1175385 w 1419860"/>
                <a:gd name="connsiteY26-7176" fmla="*/ 2590800 h 3588041"/>
                <a:gd name="connsiteX27-7177" fmla="*/ 819785 w 1419860"/>
                <a:gd name="connsiteY27-7178" fmla="*/ 2733675 h 3588041"/>
                <a:gd name="connsiteX28-7179" fmla="*/ 676910 w 1419860"/>
                <a:gd name="connsiteY28-7180" fmla="*/ 3086100 h 3588041"/>
                <a:gd name="connsiteX29-7181" fmla="*/ 905510 w 1419860"/>
                <a:gd name="connsiteY29-7182" fmla="*/ 3419475 h 3588041"/>
                <a:gd name="connsiteX30-7183" fmla="*/ 1003935 w 1419860"/>
                <a:gd name="connsiteY30-7184" fmla="*/ 3581400 h 3588041"/>
                <a:gd name="connsiteX0-7185" fmla="*/ 1003935 w 1419860"/>
                <a:gd name="connsiteY0-7186" fmla="*/ 3581400 h 3588041"/>
                <a:gd name="connsiteX1-7187" fmla="*/ 578485 w 1419860"/>
                <a:gd name="connsiteY1-7188" fmla="*/ 3587750 h 3588041"/>
                <a:gd name="connsiteX2-7189" fmla="*/ 381635 w 1419860"/>
                <a:gd name="connsiteY2-7190" fmla="*/ 3076575 h 3588041"/>
                <a:gd name="connsiteX3-7191" fmla="*/ 734060 w 1419860"/>
                <a:gd name="connsiteY3-7192" fmla="*/ 2381250 h 3588041"/>
                <a:gd name="connsiteX4-7193" fmla="*/ 569595 w 1419860"/>
                <a:gd name="connsiteY4-7194" fmla="*/ 1953895 h 3588041"/>
                <a:gd name="connsiteX5-7195" fmla="*/ 0 w 1419860"/>
                <a:gd name="connsiteY5-7196" fmla="*/ 1902460 h 3588041"/>
                <a:gd name="connsiteX6-7197" fmla="*/ 410210 w 1419860"/>
                <a:gd name="connsiteY6-7198" fmla="*/ 1787525 h 3588041"/>
                <a:gd name="connsiteX7-7199" fmla="*/ 629285 w 1419860"/>
                <a:gd name="connsiteY7-7200" fmla="*/ 1876425 h 3588041"/>
                <a:gd name="connsiteX8-7201" fmla="*/ 810260 w 1419860"/>
                <a:gd name="connsiteY8-7202" fmla="*/ 1333500 h 3588041"/>
                <a:gd name="connsiteX9-7203" fmla="*/ 750729 w 1419860"/>
                <a:gd name="connsiteY9-7204" fmla="*/ 823913 h 3588041"/>
                <a:gd name="connsiteX10-7205" fmla="*/ 375285 w 1419860"/>
                <a:gd name="connsiteY10-7206" fmla="*/ 695325 h 3588041"/>
                <a:gd name="connsiteX11-7207" fmla="*/ 771367 w 1419860"/>
                <a:gd name="connsiteY11-7208" fmla="*/ 734218 h 3588041"/>
                <a:gd name="connsiteX12-7209" fmla="*/ 786448 w 1419860"/>
                <a:gd name="connsiteY12-7210" fmla="*/ 441325 h 3588041"/>
                <a:gd name="connsiteX13-7211" fmla="*/ 873760 w 1419860"/>
                <a:gd name="connsiteY13-7212" fmla="*/ 0 h 3588041"/>
                <a:gd name="connsiteX14-7213" fmla="*/ 845185 w 1419860"/>
                <a:gd name="connsiteY14-7214" fmla="*/ 679450 h 3588041"/>
                <a:gd name="connsiteX15-7215" fmla="*/ 908685 w 1419860"/>
                <a:gd name="connsiteY15-7216" fmla="*/ 1047750 h 3588041"/>
                <a:gd name="connsiteX16-7217" fmla="*/ 918210 w 1419860"/>
                <a:gd name="connsiteY16-7218" fmla="*/ 1295400 h 3588041"/>
                <a:gd name="connsiteX17-7219" fmla="*/ 1089660 w 1419860"/>
                <a:gd name="connsiteY17-7220" fmla="*/ 1187450 h 3588041"/>
                <a:gd name="connsiteX18-7221" fmla="*/ 1362710 w 1419860"/>
                <a:gd name="connsiteY18-7222" fmla="*/ 1171575 h 3588041"/>
                <a:gd name="connsiteX19-7223" fmla="*/ 1096010 w 1419860"/>
                <a:gd name="connsiteY19-7224" fmla="*/ 1254125 h 3588041"/>
                <a:gd name="connsiteX20-7225" fmla="*/ 876935 w 1419860"/>
                <a:gd name="connsiteY20-7226" fmla="*/ 1527175 h 3588041"/>
                <a:gd name="connsiteX21-7227" fmla="*/ 822960 w 1419860"/>
                <a:gd name="connsiteY21-7228" fmla="*/ 1895475 h 3588041"/>
                <a:gd name="connsiteX22-7229" fmla="*/ 991235 w 1419860"/>
                <a:gd name="connsiteY22-7230" fmla="*/ 2308225 h 3588041"/>
                <a:gd name="connsiteX23-7231" fmla="*/ 883285 w 1419860"/>
                <a:gd name="connsiteY23-7232" fmla="*/ 2578100 h 3588041"/>
                <a:gd name="connsiteX24-7233" fmla="*/ 1153160 w 1419860"/>
                <a:gd name="connsiteY24-7234" fmla="*/ 2524125 h 3588041"/>
                <a:gd name="connsiteX25-7235" fmla="*/ 1419860 w 1419860"/>
                <a:gd name="connsiteY25-7236" fmla="*/ 2626519 h 3588041"/>
                <a:gd name="connsiteX26-7237" fmla="*/ 1175385 w 1419860"/>
                <a:gd name="connsiteY26-7238" fmla="*/ 2590800 h 3588041"/>
                <a:gd name="connsiteX27-7239" fmla="*/ 819785 w 1419860"/>
                <a:gd name="connsiteY27-7240" fmla="*/ 2733675 h 3588041"/>
                <a:gd name="connsiteX28-7241" fmla="*/ 676910 w 1419860"/>
                <a:gd name="connsiteY28-7242" fmla="*/ 3086100 h 3588041"/>
                <a:gd name="connsiteX29-7243" fmla="*/ 905510 w 1419860"/>
                <a:gd name="connsiteY29-7244" fmla="*/ 3419475 h 3588041"/>
                <a:gd name="connsiteX30-7245" fmla="*/ 1003935 w 1419860"/>
                <a:gd name="connsiteY30-7246" fmla="*/ 3581400 h 3588041"/>
                <a:gd name="connsiteX0-7247" fmla="*/ 1003935 w 1419860"/>
                <a:gd name="connsiteY0-7248" fmla="*/ 3581400 h 3588041"/>
                <a:gd name="connsiteX1-7249" fmla="*/ 578485 w 1419860"/>
                <a:gd name="connsiteY1-7250" fmla="*/ 3587750 h 3588041"/>
                <a:gd name="connsiteX2-7251" fmla="*/ 381635 w 1419860"/>
                <a:gd name="connsiteY2-7252" fmla="*/ 3076575 h 3588041"/>
                <a:gd name="connsiteX3-7253" fmla="*/ 734060 w 1419860"/>
                <a:gd name="connsiteY3-7254" fmla="*/ 2381250 h 3588041"/>
                <a:gd name="connsiteX4-7255" fmla="*/ 569595 w 1419860"/>
                <a:gd name="connsiteY4-7256" fmla="*/ 1953895 h 3588041"/>
                <a:gd name="connsiteX5-7257" fmla="*/ 0 w 1419860"/>
                <a:gd name="connsiteY5-7258" fmla="*/ 1902460 h 3588041"/>
                <a:gd name="connsiteX6-7259" fmla="*/ 410210 w 1419860"/>
                <a:gd name="connsiteY6-7260" fmla="*/ 1787525 h 3588041"/>
                <a:gd name="connsiteX7-7261" fmla="*/ 629285 w 1419860"/>
                <a:gd name="connsiteY7-7262" fmla="*/ 1876425 h 3588041"/>
                <a:gd name="connsiteX8-7263" fmla="*/ 810260 w 1419860"/>
                <a:gd name="connsiteY8-7264" fmla="*/ 1333500 h 3588041"/>
                <a:gd name="connsiteX9-7265" fmla="*/ 750729 w 1419860"/>
                <a:gd name="connsiteY9-7266" fmla="*/ 823913 h 3588041"/>
                <a:gd name="connsiteX10-7267" fmla="*/ 375285 w 1419860"/>
                <a:gd name="connsiteY10-7268" fmla="*/ 695325 h 3588041"/>
                <a:gd name="connsiteX11-7269" fmla="*/ 771367 w 1419860"/>
                <a:gd name="connsiteY11-7270" fmla="*/ 734218 h 3588041"/>
                <a:gd name="connsiteX12-7271" fmla="*/ 786448 w 1419860"/>
                <a:gd name="connsiteY12-7272" fmla="*/ 441325 h 3588041"/>
                <a:gd name="connsiteX13-7273" fmla="*/ 873760 w 1419860"/>
                <a:gd name="connsiteY13-7274" fmla="*/ 0 h 3588041"/>
                <a:gd name="connsiteX14-7275" fmla="*/ 845185 w 1419860"/>
                <a:gd name="connsiteY14-7276" fmla="*/ 679450 h 3588041"/>
                <a:gd name="connsiteX15-7277" fmla="*/ 908685 w 1419860"/>
                <a:gd name="connsiteY15-7278" fmla="*/ 1047750 h 3588041"/>
                <a:gd name="connsiteX16-7279" fmla="*/ 918210 w 1419860"/>
                <a:gd name="connsiteY16-7280" fmla="*/ 1295400 h 3588041"/>
                <a:gd name="connsiteX17-7281" fmla="*/ 1089660 w 1419860"/>
                <a:gd name="connsiteY17-7282" fmla="*/ 1187450 h 3588041"/>
                <a:gd name="connsiteX18-7283" fmla="*/ 1362710 w 1419860"/>
                <a:gd name="connsiteY18-7284" fmla="*/ 1171575 h 3588041"/>
                <a:gd name="connsiteX19-7285" fmla="*/ 1096010 w 1419860"/>
                <a:gd name="connsiteY19-7286" fmla="*/ 1254125 h 3588041"/>
                <a:gd name="connsiteX20-7287" fmla="*/ 876935 w 1419860"/>
                <a:gd name="connsiteY20-7288" fmla="*/ 1527175 h 3588041"/>
                <a:gd name="connsiteX21-7289" fmla="*/ 822960 w 1419860"/>
                <a:gd name="connsiteY21-7290" fmla="*/ 1895475 h 3588041"/>
                <a:gd name="connsiteX22-7291" fmla="*/ 991235 w 1419860"/>
                <a:gd name="connsiteY22-7292" fmla="*/ 2308225 h 3588041"/>
                <a:gd name="connsiteX23-7293" fmla="*/ 883285 w 1419860"/>
                <a:gd name="connsiteY23-7294" fmla="*/ 2578100 h 3588041"/>
                <a:gd name="connsiteX24-7295" fmla="*/ 1153160 w 1419860"/>
                <a:gd name="connsiteY24-7296" fmla="*/ 2524125 h 3588041"/>
                <a:gd name="connsiteX25-7297" fmla="*/ 1419860 w 1419860"/>
                <a:gd name="connsiteY25-7298" fmla="*/ 2626519 h 3588041"/>
                <a:gd name="connsiteX26-7299" fmla="*/ 1175385 w 1419860"/>
                <a:gd name="connsiteY26-7300" fmla="*/ 2590800 h 3588041"/>
                <a:gd name="connsiteX27-7301" fmla="*/ 819785 w 1419860"/>
                <a:gd name="connsiteY27-7302" fmla="*/ 2733675 h 3588041"/>
                <a:gd name="connsiteX28-7303" fmla="*/ 676910 w 1419860"/>
                <a:gd name="connsiteY28-7304" fmla="*/ 3086100 h 3588041"/>
                <a:gd name="connsiteX29-7305" fmla="*/ 905510 w 1419860"/>
                <a:gd name="connsiteY29-7306" fmla="*/ 3419475 h 3588041"/>
                <a:gd name="connsiteX30-7307" fmla="*/ 1003935 w 1419860"/>
                <a:gd name="connsiteY30-7308" fmla="*/ 3581400 h 3588041"/>
                <a:gd name="connsiteX0-7309" fmla="*/ 1003935 w 1419860"/>
                <a:gd name="connsiteY0-7310" fmla="*/ 3581400 h 3588041"/>
                <a:gd name="connsiteX1-7311" fmla="*/ 578485 w 1419860"/>
                <a:gd name="connsiteY1-7312" fmla="*/ 3587750 h 3588041"/>
                <a:gd name="connsiteX2-7313" fmla="*/ 381635 w 1419860"/>
                <a:gd name="connsiteY2-7314" fmla="*/ 3076575 h 3588041"/>
                <a:gd name="connsiteX3-7315" fmla="*/ 734060 w 1419860"/>
                <a:gd name="connsiteY3-7316" fmla="*/ 2381250 h 3588041"/>
                <a:gd name="connsiteX4-7317" fmla="*/ 569595 w 1419860"/>
                <a:gd name="connsiteY4-7318" fmla="*/ 1953895 h 3588041"/>
                <a:gd name="connsiteX5-7319" fmla="*/ 0 w 1419860"/>
                <a:gd name="connsiteY5-7320" fmla="*/ 1902460 h 3588041"/>
                <a:gd name="connsiteX6-7321" fmla="*/ 381635 w 1419860"/>
                <a:gd name="connsiteY6-7322" fmla="*/ 1784350 h 3588041"/>
                <a:gd name="connsiteX7-7323" fmla="*/ 629285 w 1419860"/>
                <a:gd name="connsiteY7-7324" fmla="*/ 1876425 h 3588041"/>
                <a:gd name="connsiteX8-7325" fmla="*/ 810260 w 1419860"/>
                <a:gd name="connsiteY8-7326" fmla="*/ 1333500 h 3588041"/>
                <a:gd name="connsiteX9-7327" fmla="*/ 750729 w 1419860"/>
                <a:gd name="connsiteY9-7328" fmla="*/ 823913 h 3588041"/>
                <a:gd name="connsiteX10-7329" fmla="*/ 375285 w 1419860"/>
                <a:gd name="connsiteY10-7330" fmla="*/ 695325 h 3588041"/>
                <a:gd name="connsiteX11-7331" fmla="*/ 771367 w 1419860"/>
                <a:gd name="connsiteY11-7332" fmla="*/ 734218 h 3588041"/>
                <a:gd name="connsiteX12-7333" fmla="*/ 786448 w 1419860"/>
                <a:gd name="connsiteY12-7334" fmla="*/ 441325 h 3588041"/>
                <a:gd name="connsiteX13-7335" fmla="*/ 873760 w 1419860"/>
                <a:gd name="connsiteY13-7336" fmla="*/ 0 h 3588041"/>
                <a:gd name="connsiteX14-7337" fmla="*/ 845185 w 1419860"/>
                <a:gd name="connsiteY14-7338" fmla="*/ 679450 h 3588041"/>
                <a:gd name="connsiteX15-7339" fmla="*/ 908685 w 1419860"/>
                <a:gd name="connsiteY15-7340" fmla="*/ 1047750 h 3588041"/>
                <a:gd name="connsiteX16-7341" fmla="*/ 918210 w 1419860"/>
                <a:gd name="connsiteY16-7342" fmla="*/ 1295400 h 3588041"/>
                <a:gd name="connsiteX17-7343" fmla="*/ 1089660 w 1419860"/>
                <a:gd name="connsiteY17-7344" fmla="*/ 1187450 h 3588041"/>
                <a:gd name="connsiteX18-7345" fmla="*/ 1362710 w 1419860"/>
                <a:gd name="connsiteY18-7346" fmla="*/ 1171575 h 3588041"/>
                <a:gd name="connsiteX19-7347" fmla="*/ 1096010 w 1419860"/>
                <a:gd name="connsiteY19-7348" fmla="*/ 1254125 h 3588041"/>
                <a:gd name="connsiteX20-7349" fmla="*/ 876935 w 1419860"/>
                <a:gd name="connsiteY20-7350" fmla="*/ 1527175 h 3588041"/>
                <a:gd name="connsiteX21-7351" fmla="*/ 822960 w 1419860"/>
                <a:gd name="connsiteY21-7352" fmla="*/ 1895475 h 3588041"/>
                <a:gd name="connsiteX22-7353" fmla="*/ 991235 w 1419860"/>
                <a:gd name="connsiteY22-7354" fmla="*/ 2308225 h 3588041"/>
                <a:gd name="connsiteX23-7355" fmla="*/ 883285 w 1419860"/>
                <a:gd name="connsiteY23-7356" fmla="*/ 2578100 h 3588041"/>
                <a:gd name="connsiteX24-7357" fmla="*/ 1153160 w 1419860"/>
                <a:gd name="connsiteY24-7358" fmla="*/ 2524125 h 3588041"/>
                <a:gd name="connsiteX25-7359" fmla="*/ 1419860 w 1419860"/>
                <a:gd name="connsiteY25-7360" fmla="*/ 2626519 h 3588041"/>
                <a:gd name="connsiteX26-7361" fmla="*/ 1175385 w 1419860"/>
                <a:gd name="connsiteY26-7362" fmla="*/ 2590800 h 3588041"/>
                <a:gd name="connsiteX27-7363" fmla="*/ 819785 w 1419860"/>
                <a:gd name="connsiteY27-7364" fmla="*/ 2733675 h 3588041"/>
                <a:gd name="connsiteX28-7365" fmla="*/ 676910 w 1419860"/>
                <a:gd name="connsiteY28-7366" fmla="*/ 3086100 h 3588041"/>
                <a:gd name="connsiteX29-7367" fmla="*/ 905510 w 1419860"/>
                <a:gd name="connsiteY29-7368" fmla="*/ 3419475 h 3588041"/>
                <a:gd name="connsiteX30-7369" fmla="*/ 1003935 w 1419860"/>
                <a:gd name="connsiteY30-7370" fmla="*/ 3581400 h 3588041"/>
                <a:gd name="connsiteX0-7371" fmla="*/ 1003935 w 1419860"/>
                <a:gd name="connsiteY0-7372" fmla="*/ 3581400 h 3588041"/>
                <a:gd name="connsiteX1-7373" fmla="*/ 578485 w 1419860"/>
                <a:gd name="connsiteY1-7374" fmla="*/ 3587750 h 3588041"/>
                <a:gd name="connsiteX2-7375" fmla="*/ 381635 w 1419860"/>
                <a:gd name="connsiteY2-7376" fmla="*/ 3076575 h 3588041"/>
                <a:gd name="connsiteX3-7377" fmla="*/ 734060 w 1419860"/>
                <a:gd name="connsiteY3-7378" fmla="*/ 2381250 h 3588041"/>
                <a:gd name="connsiteX4-7379" fmla="*/ 569595 w 1419860"/>
                <a:gd name="connsiteY4-7380" fmla="*/ 1953895 h 3588041"/>
                <a:gd name="connsiteX5-7381" fmla="*/ 0 w 1419860"/>
                <a:gd name="connsiteY5-7382" fmla="*/ 1902460 h 3588041"/>
                <a:gd name="connsiteX6-7383" fmla="*/ 381635 w 1419860"/>
                <a:gd name="connsiteY6-7384" fmla="*/ 1784350 h 3588041"/>
                <a:gd name="connsiteX7-7385" fmla="*/ 629285 w 1419860"/>
                <a:gd name="connsiteY7-7386" fmla="*/ 1876425 h 3588041"/>
                <a:gd name="connsiteX8-7387" fmla="*/ 810260 w 1419860"/>
                <a:gd name="connsiteY8-7388" fmla="*/ 1333500 h 3588041"/>
                <a:gd name="connsiteX9-7389" fmla="*/ 750729 w 1419860"/>
                <a:gd name="connsiteY9-7390" fmla="*/ 823913 h 3588041"/>
                <a:gd name="connsiteX10-7391" fmla="*/ 375285 w 1419860"/>
                <a:gd name="connsiteY10-7392" fmla="*/ 695325 h 3588041"/>
                <a:gd name="connsiteX11-7393" fmla="*/ 771367 w 1419860"/>
                <a:gd name="connsiteY11-7394" fmla="*/ 734218 h 3588041"/>
                <a:gd name="connsiteX12-7395" fmla="*/ 786448 w 1419860"/>
                <a:gd name="connsiteY12-7396" fmla="*/ 441325 h 3588041"/>
                <a:gd name="connsiteX13-7397" fmla="*/ 873760 w 1419860"/>
                <a:gd name="connsiteY13-7398" fmla="*/ 0 h 3588041"/>
                <a:gd name="connsiteX14-7399" fmla="*/ 845185 w 1419860"/>
                <a:gd name="connsiteY14-7400" fmla="*/ 679450 h 3588041"/>
                <a:gd name="connsiteX15-7401" fmla="*/ 908685 w 1419860"/>
                <a:gd name="connsiteY15-7402" fmla="*/ 1047750 h 3588041"/>
                <a:gd name="connsiteX16-7403" fmla="*/ 918210 w 1419860"/>
                <a:gd name="connsiteY16-7404" fmla="*/ 1295400 h 3588041"/>
                <a:gd name="connsiteX17-7405" fmla="*/ 1089660 w 1419860"/>
                <a:gd name="connsiteY17-7406" fmla="*/ 1187450 h 3588041"/>
                <a:gd name="connsiteX18-7407" fmla="*/ 1362710 w 1419860"/>
                <a:gd name="connsiteY18-7408" fmla="*/ 1171575 h 3588041"/>
                <a:gd name="connsiteX19-7409" fmla="*/ 1096010 w 1419860"/>
                <a:gd name="connsiteY19-7410" fmla="*/ 1254125 h 3588041"/>
                <a:gd name="connsiteX20-7411" fmla="*/ 876935 w 1419860"/>
                <a:gd name="connsiteY20-7412" fmla="*/ 1527175 h 3588041"/>
                <a:gd name="connsiteX21-7413" fmla="*/ 822960 w 1419860"/>
                <a:gd name="connsiteY21-7414" fmla="*/ 1895475 h 3588041"/>
                <a:gd name="connsiteX22-7415" fmla="*/ 991235 w 1419860"/>
                <a:gd name="connsiteY22-7416" fmla="*/ 2308225 h 3588041"/>
                <a:gd name="connsiteX23-7417" fmla="*/ 883285 w 1419860"/>
                <a:gd name="connsiteY23-7418" fmla="*/ 2578100 h 3588041"/>
                <a:gd name="connsiteX24-7419" fmla="*/ 1153160 w 1419860"/>
                <a:gd name="connsiteY24-7420" fmla="*/ 2524125 h 3588041"/>
                <a:gd name="connsiteX25-7421" fmla="*/ 1419860 w 1419860"/>
                <a:gd name="connsiteY25-7422" fmla="*/ 2626519 h 3588041"/>
                <a:gd name="connsiteX26-7423" fmla="*/ 1175385 w 1419860"/>
                <a:gd name="connsiteY26-7424" fmla="*/ 2590800 h 3588041"/>
                <a:gd name="connsiteX27-7425" fmla="*/ 819785 w 1419860"/>
                <a:gd name="connsiteY27-7426" fmla="*/ 2733675 h 3588041"/>
                <a:gd name="connsiteX28-7427" fmla="*/ 676910 w 1419860"/>
                <a:gd name="connsiteY28-7428" fmla="*/ 3086100 h 3588041"/>
                <a:gd name="connsiteX29-7429" fmla="*/ 905510 w 1419860"/>
                <a:gd name="connsiteY29-7430" fmla="*/ 3419475 h 3588041"/>
                <a:gd name="connsiteX30-7431" fmla="*/ 1003935 w 1419860"/>
                <a:gd name="connsiteY30-7432" fmla="*/ 3581400 h 3588041"/>
                <a:gd name="connsiteX0-7433" fmla="*/ 1003935 w 1419860"/>
                <a:gd name="connsiteY0-7434" fmla="*/ 3581400 h 3588041"/>
                <a:gd name="connsiteX1-7435" fmla="*/ 578485 w 1419860"/>
                <a:gd name="connsiteY1-7436" fmla="*/ 3587750 h 3588041"/>
                <a:gd name="connsiteX2-7437" fmla="*/ 381635 w 1419860"/>
                <a:gd name="connsiteY2-7438" fmla="*/ 3076575 h 3588041"/>
                <a:gd name="connsiteX3-7439" fmla="*/ 734060 w 1419860"/>
                <a:gd name="connsiteY3-7440" fmla="*/ 2381250 h 3588041"/>
                <a:gd name="connsiteX4-7441" fmla="*/ 569595 w 1419860"/>
                <a:gd name="connsiteY4-7442" fmla="*/ 1953895 h 3588041"/>
                <a:gd name="connsiteX5-7443" fmla="*/ 0 w 1419860"/>
                <a:gd name="connsiteY5-7444" fmla="*/ 1902460 h 3588041"/>
                <a:gd name="connsiteX6-7445" fmla="*/ 359410 w 1419860"/>
                <a:gd name="connsiteY6-7446" fmla="*/ 1806575 h 3588041"/>
                <a:gd name="connsiteX7-7447" fmla="*/ 629285 w 1419860"/>
                <a:gd name="connsiteY7-7448" fmla="*/ 1876425 h 3588041"/>
                <a:gd name="connsiteX8-7449" fmla="*/ 810260 w 1419860"/>
                <a:gd name="connsiteY8-7450" fmla="*/ 1333500 h 3588041"/>
                <a:gd name="connsiteX9-7451" fmla="*/ 750729 w 1419860"/>
                <a:gd name="connsiteY9-7452" fmla="*/ 823913 h 3588041"/>
                <a:gd name="connsiteX10-7453" fmla="*/ 375285 w 1419860"/>
                <a:gd name="connsiteY10-7454" fmla="*/ 695325 h 3588041"/>
                <a:gd name="connsiteX11-7455" fmla="*/ 771367 w 1419860"/>
                <a:gd name="connsiteY11-7456" fmla="*/ 734218 h 3588041"/>
                <a:gd name="connsiteX12-7457" fmla="*/ 786448 w 1419860"/>
                <a:gd name="connsiteY12-7458" fmla="*/ 441325 h 3588041"/>
                <a:gd name="connsiteX13-7459" fmla="*/ 873760 w 1419860"/>
                <a:gd name="connsiteY13-7460" fmla="*/ 0 h 3588041"/>
                <a:gd name="connsiteX14-7461" fmla="*/ 845185 w 1419860"/>
                <a:gd name="connsiteY14-7462" fmla="*/ 679450 h 3588041"/>
                <a:gd name="connsiteX15-7463" fmla="*/ 908685 w 1419860"/>
                <a:gd name="connsiteY15-7464" fmla="*/ 1047750 h 3588041"/>
                <a:gd name="connsiteX16-7465" fmla="*/ 918210 w 1419860"/>
                <a:gd name="connsiteY16-7466" fmla="*/ 1295400 h 3588041"/>
                <a:gd name="connsiteX17-7467" fmla="*/ 1089660 w 1419860"/>
                <a:gd name="connsiteY17-7468" fmla="*/ 1187450 h 3588041"/>
                <a:gd name="connsiteX18-7469" fmla="*/ 1362710 w 1419860"/>
                <a:gd name="connsiteY18-7470" fmla="*/ 1171575 h 3588041"/>
                <a:gd name="connsiteX19-7471" fmla="*/ 1096010 w 1419860"/>
                <a:gd name="connsiteY19-7472" fmla="*/ 1254125 h 3588041"/>
                <a:gd name="connsiteX20-7473" fmla="*/ 876935 w 1419860"/>
                <a:gd name="connsiteY20-7474" fmla="*/ 1527175 h 3588041"/>
                <a:gd name="connsiteX21-7475" fmla="*/ 822960 w 1419860"/>
                <a:gd name="connsiteY21-7476" fmla="*/ 1895475 h 3588041"/>
                <a:gd name="connsiteX22-7477" fmla="*/ 991235 w 1419860"/>
                <a:gd name="connsiteY22-7478" fmla="*/ 2308225 h 3588041"/>
                <a:gd name="connsiteX23-7479" fmla="*/ 883285 w 1419860"/>
                <a:gd name="connsiteY23-7480" fmla="*/ 2578100 h 3588041"/>
                <a:gd name="connsiteX24-7481" fmla="*/ 1153160 w 1419860"/>
                <a:gd name="connsiteY24-7482" fmla="*/ 2524125 h 3588041"/>
                <a:gd name="connsiteX25-7483" fmla="*/ 1419860 w 1419860"/>
                <a:gd name="connsiteY25-7484" fmla="*/ 2626519 h 3588041"/>
                <a:gd name="connsiteX26-7485" fmla="*/ 1175385 w 1419860"/>
                <a:gd name="connsiteY26-7486" fmla="*/ 2590800 h 3588041"/>
                <a:gd name="connsiteX27-7487" fmla="*/ 819785 w 1419860"/>
                <a:gd name="connsiteY27-7488" fmla="*/ 2733675 h 3588041"/>
                <a:gd name="connsiteX28-7489" fmla="*/ 676910 w 1419860"/>
                <a:gd name="connsiteY28-7490" fmla="*/ 3086100 h 3588041"/>
                <a:gd name="connsiteX29-7491" fmla="*/ 905510 w 1419860"/>
                <a:gd name="connsiteY29-7492" fmla="*/ 3419475 h 3588041"/>
                <a:gd name="connsiteX30-7493" fmla="*/ 1003935 w 1419860"/>
                <a:gd name="connsiteY30-7494" fmla="*/ 3581400 h 3588041"/>
                <a:gd name="connsiteX0-7495" fmla="*/ 1003935 w 1419860"/>
                <a:gd name="connsiteY0-7496" fmla="*/ 3581400 h 3588041"/>
                <a:gd name="connsiteX1-7497" fmla="*/ 578485 w 1419860"/>
                <a:gd name="connsiteY1-7498" fmla="*/ 3587750 h 3588041"/>
                <a:gd name="connsiteX2-7499" fmla="*/ 381635 w 1419860"/>
                <a:gd name="connsiteY2-7500" fmla="*/ 3076575 h 3588041"/>
                <a:gd name="connsiteX3-7501" fmla="*/ 734060 w 1419860"/>
                <a:gd name="connsiteY3-7502" fmla="*/ 2381250 h 3588041"/>
                <a:gd name="connsiteX4-7503" fmla="*/ 569595 w 1419860"/>
                <a:gd name="connsiteY4-7504" fmla="*/ 1953895 h 3588041"/>
                <a:gd name="connsiteX5-7505" fmla="*/ 0 w 1419860"/>
                <a:gd name="connsiteY5-7506" fmla="*/ 1902460 h 3588041"/>
                <a:gd name="connsiteX6-7507" fmla="*/ 359410 w 1419860"/>
                <a:gd name="connsiteY6-7508" fmla="*/ 1806575 h 3588041"/>
                <a:gd name="connsiteX7-7509" fmla="*/ 629285 w 1419860"/>
                <a:gd name="connsiteY7-7510" fmla="*/ 1876425 h 3588041"/>
                <a:gd name="connsiteX8-7511" fmla="*/ 810260 w 1419860"/>
                <a:gd name="connsiteY8-7512" fmla="*/ 1333500 h 3588041"/>
                <a:gd name="connsiteX9-7513" fmla="*/ 750729 w 1419860"/>
                <a:gd name="connsiteY9-7514" fmla="*/ 823913 h 3588041"/>
                <a:gd name="connsiteX10-7515" fmla="*/ 375285 w 1419860"/>
                <a:gd name="connsiteY10-7516" fmla="*/ 695325 h 3588041"/>
                <a:gd name="connsiteX11-7517" fmla="*/ 771367 w 1419860"/>
                <a:gd name="connsiteY11-7518" fmla="*/ 734218 h 3588041"/>
                <a:gd name="connsiteX12-7519" fmla="*/ 786448 w 1419860"/>
                <a:gd name="connsiteY12-7520" fmla="*/ 441325 h 3588041"/>
                <a:gd name="connsiteX13-7521" fmla="*/ 873760 w 1419860"/>
                <a:gd name="connsiteY13-7522" fmla="*/ 0 h 3588041"/>
                <a:gd name="connsiteX14-7523" fmla="*/ 845185 w 1419860"/>
                <a:gd name="connsiteY14-7524" fmla="*/ 679450 h 3588041"/>
                <a:gd name="connsiteX15-7525" fmla="*/ 908685 w 1419860"/>
                <a:gd name="connsiteY15-7526" fmla="*/ 1047750 h 3588041"/>
                <a:gd name="connsiteX16-7527" fmla="*/ 918210 w 1419860"/>
                <a:gd name="connsiteY16-7528" fmla="*/ 1295400 h 3588041"/>
                <a:gd name="connsiteX17-7529" fmla="*/ 1089660 w 1419860"/>
                <a:gd name="connsiteY17-7530" fmla="*/ 1187450 h 3588041"/>
                <a:gd name="connsiteX18-7531" fmla="*/ 1362710 w 1419860"/>
                <a:gd name="connsiteY18-7532" fmla="*/ 1171575 h 3588041"/>
                <a:gd name="connsiteX19-7533" fmla="*/ 1096010 w 1419860"/>
                <a:gd name="connsiteY19-7534" fmla="*/ 1254125 h 3588041"/>
                <a:gd name="connsiteX20-7535" fmla="*/ 876935 w 1419860"/>
                <a:gd name="connsiteY20-7536" fmla="*/ 1527175 h 3588041"/>
                <a:gd name="connsiteX21-7537" fmla="*/ 822960 w 1419860"/>
                <a:gd name="connsiteY21-7538" fmla="*/ 1895475 h 3588041"/>
                <a:gd name="connsiteX22-7539" fmla="*/ 991235 w 1419860"/>
                <a:gd name="connsiteY22-7540" fmla="*/ 2308225 h 3588041"/>
                <a:gd name="connsiteX23-7541" fmla="*/ 883285 w 1419860"/>
                <a:gd name="connsiteY23-7542" fmla="*/ 2578100 h 3588041"/>
                <a:gd name="connsiteX24-7543" fmla="*/ 1153160 w 1419860"/>
                <a:gd name="connsiteY24-7544" fmla="*/ 2524125 h 3588041"/>
                <a:gd name="connsiteX25-7545" fmla="*/ 1419860 w 1419860"/>
                <a:gd name="connsiteY25-7546" fmla="*/ 2626519 h 3588041"/>
                <a:gd name="connsiteX26-7547" fmla="*/ 1175385 w 1419860"/>
                <a:gd name="connsiteY26-7548" fmla="*/ 2590800 h 3588041"/>
                <a:gd name="connsiteX27-7549" fmla="*/ 819785 w 1419860"/>
                <a:gd name="connsiteY27-7550" fmla="*/ 2733675 h 3588041"/>
                <a:gd name="connsiteX28-7551" fmla="*/ 676910 w 1419860"/>
                <a:gd name="connsiteY28-7552" fmla="*/ 3086100 h 3588041"/>
                <a:gd name="connsiteX29-7553" fmla="*/ 905510 w 1419860"/>
                <a:gd name="connsiteY29-7554" fmla="*/ 3419475 h 3588041"/>
                <a:gd name="connsiteX30-7555" fmla="*/ 1003935 w 1419860"/>
                <a:gd name="connsiteY30-7556" fmla="*/ 3581400 h 3588041"/>
                <a:gd name="connsiteX0-7557" fmla="*/ 1003935 w 1419860"/>
                <a:gd name="connsiteY0-7558" fmla="*/ 3581400 h 3588041"/>
                <a:gd name="connsiteX1-7559" fmla="*/ 578485 w 1419860"/>
                <a:gd name="connsiteY1-7560" fmla="*/ 3587750 h 3588041"/>
                <a:gd name="connsiteX2-7561" fmla="*/ 381635 w 1419860"/>
                <a:gd name="connsiteY2-7562" fmla="*/ 3076575 h 3588041"/>
                <a:gd name="connsiteX3-7563" fmla="*/ 734060 w 1419860"/>
                <a:gd name="connsiteY3-7564" fmla="*/ 2381250 h 3588041"/>
                <a:gd name="connsiteX4-7565" fmla="*/ 569595 w 1419860"/>
                <a:gd name="connsiteY4-7566" fmla="*/ 1953895 h 3588041"/>
                <a:gd name="connsiteX5-7567" fmla="*/ 0 w 1419860"/>
                <a:gd name="connsiteY5-7568" fmla="*/ 1902460 h 3588041"/>
                <a:gd name="connsiteX6-7569" fmla="*/ 359410 w 1419860"/>
                <a:gd name="connsiteY6-7570" fmla="*/ 1806575 h 3588041"/>
                <a:gd name="connsiteX7-7571" fmla="*/ 622935 w 1419860"/>
                <a:gd name="connsiteY7-7572" fmla="*/ 1879600 h 3588041"/>
                <a:gd name="connsiteX8-7573" fmla="*/ 810260 w 1419860"/>
                <a:gd name="connsiteY8-7574" fmla="*/ 1333500 h 3588041"/>
                <a:gd name="connsiteX9-7575" fmla="*/ 750729 w 1419860"/>
                <a:gd name="connsiteY9-7576" fmla="*/ 823913 h 3588041"/>
                <a:gd name="connsiteX10-7577" fmla="*/ 375285 w 1419860"/>
                <a:gd name="connsiteY10-7578" fmla="*/ 695325 h 3588041"/>
                <a:gd name="connsiteX11-7579" fmla="*/ 771367 w 1419860"/>
                <a:gd name="connsiteY11-7580" fmla="*/ 734218 h 3588041"/>
                <a:gd name="connsiteX12-7581" fmla="*/ 786448 w 1419860"/>
                <a:gd name="connsiteY12-7582" fmla="*/ 441325 h 3588041"/>
                <a:gd name="connsiteX13-7583" fmla="*/ 873760 w 1419860"/>
                <a:gd name="connsiteY13-7584" fmla="*/ 0 h 3588041"/>
                <a:gd name="connsiteX14-7585" fmla="*/ 845185 w 1419860"/>
                <a:gd name="connsiteY14-7586" fmla="*/ 679450 h 3588041"/>
                <a:gd name="connsiteX15-7587" fmla="*/ 908685 w 1419860"/>
                <a:gd name="connsiteY15-7588" fmla="*/ 1047750 h 3588041"/>
                <a:gd name="connsiteX16-7589" fmla="*/ 918210 w 1419860"/>
                <a:gd name="connsiteY16-7590" fmla="*/ 1295400 h 3588041"/>
                <a:gd name="connsiteX17-7591" fmla="*/ 1089660 w 1419860"/>
                <a:gd name="connsiteY17-7592" fmla="*/ 1187450 h 3588041"/>
                <a:gd name="connsiteX18-7593" fmla="*/ 1362710 w 1419860"/>
                <a:gd name="connsiteY18-7594" fmla="*/ 1171575 h 3588041"/>
                <a:gd name="connsiteX19-7595" fmla="*/ 1096010 w 1419860"/>
                <a:gd name="connsiteY19-7596" fmla="*/ 1254125 h 3588041"/>
                <a:gd name="connsiteX20-7597" fmla="*/ 876935 w 1419860"/>
                <a:gd name="connsiteY20-7598" fmla="*/ 1527175 h 3588041"/>
                <a:gd name="connsiteX21-7599" fmla="*/ 822960 w 1419860"/>
                <a:gd name="connsiteY21-7600" fmla="*/ 1895475 h 3588041"/>
                <a:gd name="connsiteX22-7601" fmla="*/ 991235 w 1419860"/>
                <a:gd name="connsiteY22-7602" fmla="*/ 2308225 h 3588041"/>
                <a:gd name="connsiteX23-7603" fmla="*/ 883285 w 1419860"/>
                <a:gd name="connsiteY23-7604" fmla="*/ 2578100 h 3588041"/>
                <a:gd name="connsiteX24-7605" fmla="*/ 1153160 w 1419860"/>
                <a:gd name="connsiteY24-7606" fmla="*/ 2524125 h 3588041"/>
                <a:gd name="connsiteX25-7607" fmla="*/ 1419860 w 1419860"/>
                <a:gd name="connsiteY25-7608" fmla="*/ 2626519 h 3588041"/>
                <a:gd name="connsiteX26-7609" fmla="*/ 1175385 w 1419860"/>
                <a:gd name="connsiteY26-7610" fmla="*/ 2590800 h 3588041"/>
                <a:gd name="connsiteX27-7611" fmla="*/ 819785 w 1419860"/>
                <a:gd name="connsiteY27-7612" fmla="*/ 2733675 h 3588041"/>
                <a:gd name="connsiteX28-7613" fmla="*/ 676910 w 1419860"/>
                <a:gd name="connsiteY28-7614" fmla="*/ 3086100 h 3588041"/>
                <a:gd name="connsiteX29-7615" fmla="*/ 905510 w 1419860"/>
                <a:gd name="connsiteY29-7616" fmla="*/ 3419475 h 3588041"/>
                <a:gd name="connsiteX30-7617" fmla="*/ 1003935 w 1419860"/>
                <a:gd name="connsiteY30-7618" fmla="*/ 3581400 h 3588041"/>
                <a:gd name="connsiteX0-7619" fmla="*/ 1003935 w 1419860"/>
                <a:gd name="connsiteY0-7620" fmla="*/ 3581400 h 3588041"/>
                <a:gd name="connsiteX1-7621" fmla="*/ 578485 w 1419860"/>
                <a:gd name="connsiteY1-7622" fmla="*/ 3587750 h 3588041"/>
                <a:gd name="connsiteX2-7623" fmla="*/ 381635 w 1419860"/>
                <a:gd name="connsiteY2-7624" fmla="*/ 3076575 h 3588041"/>
                <a:gd name="connsiteX3-7625" fmla="*/ 734060 w 1419860"/>
                <a:gd name="connsiteY3-7626" fmla="*/ 2381250 h 3588041"/>
                <a:gd name="connsiteX4-7627" fmla="*/ 569595 w 1419860"/>
                <a:gd name="connsiteY4-7628" fmla="*/ 1953895 h 3588041"/>
                <a:gd name="connsiteX5-7629" fmla="*/ 0 w 1419860"/>
                <a:gd name="connsiteY5-7630" fmla="*/ 1902460 h 3588041"/>
                <a:gd name="connsiteX6-7631" fmla="*/ 318135 w 1419860"/>
                <a:gd name="connsiteY6-7632" fmla="*/ 1812925 h 3588041"/>
                <a:gd name="connsiteX7-7633" fmla="*/ 622935 w 1419860"/>
                <a:gd name="connsiteY7-7634" fmla="*/ 1879600 h 3588041"/>
                <a:gd name="connsiteX8-7635" fmla="*/ 810260 w 1419860"/>
                <a:gd name="connsiteY8-7636" fmla="*/ 1333500 h 3588041"/>
                <a:gd name="connsiteX9-7637" fmla="*/ 750729 w 1419860"/>
                <a:gd name="connsiteY9-7638" fmla="*/ 823913 h 3588041"/>
                <a:gd name="connsiteX10-7639" fmla="*/ 375285 w 1419860"/>
                <a:gd name="connsiteY10-7640" fmla="*/ 695325 h 3588041"/>
                <a:gd name="connsiteX11-7641" fmla="*/ 771367 w 1419860"/>
                <a:gd name="connsiteY11-7642" fmla="*/ 734218 h 3588041"/>
                <a:gd name="connsiteX12-7643" fmla="*/ 786448 w 1419860"/>
                <a:gd name="connsiteY12-7644" fmla="*/ 441325 h 3588041"/>
                <a:gd name="connsiteX13-7645" fmla="*/ 873760 w 1419860"/>
                <a:gd name="connsiteY13-7646" fmla="*/ 0 h 3588041"/>
                <a:gd name="connsiteX14-7647" fmla="*/ 845185 w 1419860"/>
                <a:gd name="connsiteY14-7648" fmla="*/ 679450 h 3588041"/>
                <a:gd name="connsiteX15-7649" fmla="*/ 908685 w 1419860"/>
                <a:gd name="connsiteY15-7650" fmla="*/ 1047750 h 3588041"/>
                <a:gd name="connsiteX16-7651" fmla="*/ 918210 w 1419860"/>
                <a:gd name="connsiteY16-7652" fmla="*/ 1295400 h 3588041"/>
                <a:gd name="connsiteX17-7653" fmla="*/ 1089660 w 1419860"/>
                <a:gd name="connsiteY17-7654" fmla="*/ 1187450 h 3588041"/>
                <a:gd name="connsiteX18-7655" fmla="*/ 1362710 w 1419860"/>
                <a:gd name="connsiteY18-7656" fmla="*/ 1171575 h 3588041"/>
                <a:gd name="connsiteX19-7657" fmla="*/ 1096010 w 1419860"/>
                <a:gd name="connsiteY19-7658" fmla="*/ 1254125 h 3588041"/>
                <a:gd name="connsiteX20-7659" fmla="*/ 876935 w 1419860"/>
                <a:gd name="connsiteY20-7660" fmla="*/ 1527175 h 3588041"/>
                <a:gd name="connsiteX21-7661" fmla="*/ 822960 w 1419860"/>
                <a:gd name="connsiteY21-7662" fmla="*/ 1895475 h 3588041"/>
                <a:gd name="connsiteX22-7663" fmla="*/ 991235 w 1419860"/>
                <a:gd name="connsiteY22-7664" fmla="*/ 2308225 h 3588041"/>
                <a:gd name="connsiteX23-7665" fmla="*/ 883285 w 1419860"/>
                <a:gd name="connsiteY23-7666" fmla="*/ 2578100 h 3588041"/>
                <a:gd name="connsiteX24-7667" fmla="*/ 1153160 w 1419860"/>
                <a:gd name="connsiteY24-7668" fmla="*/ 2524125 h 3588041"/>
                <a:gd name="connsiteX25-7669" fmla="*/ 1419860 w 1419860"/>
                <a:gd name="connsiteY25-7670" fmla="*/ 2626519 h 3588041"/>
                <a:gd name="connsiteX26-7671" fmla="*/ 1175385 w 1419860"/>
                <a:gd name="connsiteY26-7672" fmla="*/ 2590800 h 3588041"/>
                <a:gd name="connsiteX27-7673" fmla="*/ 819785 w 1419860"/>
                <a:gd name="connsiteY27-7674" fmla="*/ 2733675 h 3588041"/>
                <a:gd name="connsiteX28-7675" fmla="*/ 676910 w 1419860"/>
                <a:gd name="connsiteY28-7676" fmla="*/ 3086100 h 3588041"/>
                <a:gd name="connsiteX29-7677" fmla="*/ 905510 w 1419860"/>
                <a:gd name="connsiteY29-7678" fmla="*/ 3419475 h 3588041"/>
                <a:gd name="connsiteX30-7679" fmla="*/ 1003935 w 1419860"/>
                <a:gd name="connsiteY30-7680" fmla="*/ 3581400 h 3588041"/>
                <a:gd name="connsiteX0-7681" fmla="*/ 1003935 w 1419860"/>
                <a:gd name="connsiteY0-7682" fmla="*/ 3581400 h 3588041"/>
                <a:gd name="connsiteX1-7683" fmla="*/ 578485 w 1419860"/>
                <a:gd name="connsiteY1-7684" fmla="*/ 3587750 h 3588041"/>
                <a:gd name="connsiteX2-7685" fmla="*/ 381635 w 1419860"/>
                <a:gd name="connsiteY2-7686" fmla="*/ 3076575 h 3588041"/>
                <a:gd name="connsiteX3-7687" fmla="*/ 734060 w 1419860"/>
                <a:gd name="connsiteY3-7688" fmla="*/ 2381250 h 3588041"/>
                <a:gd name="connsiteX4-7689" fmla="*/ 569595 w 1419860"/>
                <a:gd name="connsiteY4-7690" fmla="*/ 1953895 h 3588041"/>
                <a:gd name="connsiteX5-7691" fmla="*/ 0 w 1419860"/>
                <a:gd name="connsiteY5-7692" fmla="*/ 1902460 h 3588041"/>
                <a:gd name="connsiteX6-7693" fmla="*/ 318135 w 1419860"/>
                <a:gd name="connsiteY6-7694" fmla="*/ 1812925 h 3588041"/>
                <a:gd name="connsiteX7-7695" fmla="*/ 622935 w 1419860"/>
                <a:gd name="connsiteY7-7696" fmla="*/ 1879600 h 3588041"/>
                <a:gd name="connsiteX8-7697" fmla="*/ 810260 w 1419860"/>
                <a:gd name="connsiteY8-7698" fmla="*/ 1333500 h 3588041"/>
                <a:gd name="connsiteX9-7699" fmla="*/ 750729 w 1419860"/>
                <a:gd name="connsiteY9-7700" fmla="*/ 823913 h 3588041"/>
                <a:gd name="connsiteX10-7701" fmla="*/ 375285 w 1419860"/>
                <a:gd name="connsiteY10-7702" fmla="*/ 695325 h 3588041"/>
                <a:gd name="connsiteX11-7703" fmla="*/ 771367 w 1419860"/>
                <a:gd name="connsiteY11-7704" fmla="*/ 734218 h 3588041"/>
                <a:gd name="connsiteX12-7705" fmla="*/ 786448 w 1419860"/>
                <a:gd name="connsiteY12-7706" fmla="*/ 441325 h 3588041"/>
                <a:gd name="connsiteX13-7707" fmla="*/ 873760 w 1419860"/>
                <a:gd name="connsiteY13-7708" fmla="*/ 0 h 3588041"/>
                <a:gd name="connsiteX14-7709" fmla="*/ 845185 w 1419860"/>
                <a:gd name="connsiteY14-7710" fmla="*/ 679450 h 3588041"/>
                <a:gd name="connsiteX15-7711" fmla="*/ 908685 w 1419860"/>
                <a:gd name="connsiteY15-7712" fmla="*/ 1047750 h 3588041"/>
                <a:gd name="connsiteX16-7713" fmla="*/ 918210 w 1419860"/>
                <a:gd name="connsiteY16-7714" fmla="*/ 1295400 h 3588041"/>
                <a:gd name="connsiteX17-7715" fmla="*/ 1089660 w 1419860"/>
                <a:gd name="connsiteY17-7716" fmla="*/ 1187450 h 3588041"/>
                <a:gd name="connsiteX18-7717" fmla="*/ 1362710 w 1419860"/>
                <a:gd name="connsiteY18-7718" fmla="*/ 1171575 h 3588041"/>
                <a:gd name="connsiteX19-7719" fmla="*/ 1096010 w 1419860"/>
                <a:gd name="connsiteY19-7720" fmla="*/ 1254125 h 3588041"/>
                <a:gd name="connsiteX20-7721" fmla="*/ 876935 w 1419860"/>
                <a:gd name="connsiteY20-7722" fmla="*/ 1527175 h 3588041"/>
                <a:gd name="connsiteX21-7723" fmla="*/ 822960 w 1419860"/>
                <a:gd name="connsiteY21-7724" fmla="*/ 1895475 h 3588041"/>
                <a:gd name="connsiteX22-7725" fmla="*/ 991235 w 1419860"/>
                <a:gd name="connsiteY22-7726" fmla="*/ 2308225 h 3588041"/>
                <a:gd name="connsiteX23-7727" fmla="*/ 883285 w 1419860"/>
                <a:gd name="connsiteY23-7728" fmla="*/ 2578100 h 3588041"/>
                <a:gd name="connsiteX24-7729" fmla="*/ 1153160 w 1419860"/>
                <a:gd name="connsiteY24-7730" fmla="*/ 2524125 h 3588041"/>
                <a:gd name="connsiteX25-7731" fmla="*/ 1419860 w 1419860"/>
                <a:gd name="connsiteY25-7732" fmla="*/ 2626519 h 3588041"/>
                <a:gd name="connsiteX26-7733" fmla="*/ 1175385 w 1419860"/>
                <a:gd name="connsiteY26-7734" fmla="*/ 2590800 h 3588041"/>
                <a:gd name="connsiteX27-7735" fmla="*/ 819785 w 1419860"/>
                <a:gd name="connsiteY27-7736" fmla="*/ 2733675 h 3588041"/>
                <a:gd name="connsiteX28-7737" fmla="*/ 676910 w 1419860"/>
                <a:gd name="connsiteY28-7738" fmla="*/ 3086100 h 3588041"/>
                <a:gd name="connsiteX29-7739" fmla="*/ 905510 w 1419860"/>
                <a:gd name="connsiteY29-7740" fmla="*/ 3419475 h 3588041"/>
                <a:gd name="connsiteX30-7741" fmla="*/ 1003935 w 1419860"/>
                <a:gd name="connsiteY30-7742" fmla="*/ 3581400 h 3588041"/>
                <a:gd name="connsiteX0-7743" fmla="*/ 1003935 w 1419860"/>
                <a:gd name="connsiteY0-7744" fmla="*/ 3581400 h 3588041"/>
                <a:gd name="connsiteX1-7745" fmla="*/ 578485 w 1419860"/>
                <a:gd name="connsiteY1-7746" fmla="*/ 3587750 h 3588041"/>
                <a:gd name="connsiteX2-7747" fmla="*/ 381635 w 1419860"/>
                <a:gd name="connsiteY2-7748" fmla="*/ 3076575 h 3588041"/>
                <a:gd name="connsiteX3-7749" fmla="*/ 734060 w 1419860"/>
                <a:gd name="connsiteY3-7750" fmla="*/ 2381250 h 3588041"/>
                <a:gd name="connsiteX4-7751" fmla="*/ 569595 w 1419860"/>
                <a:gd name="connsiteY4-7752" fmla="*/ 1953895 h 3588041"/>
                <a:gd name="connsiteX5-7753" fmla="*/ 0 w 1419860"/>
                <a:gd name="connsiteY5-7754" fmla="*/ 1902460 h 3588041"/>
                <a:gd name="connsiteX6-7755" fmla="*/ 318135 w 1419860"/>
                <a:gd name="connsiteY6-7756" fmla="*/ 1812925 h 3588041"/>
                <a:gd name="connsiteX7-7757" fmla="*/ 622935 w 1419860"/>
                <a:gd name="connsiteY7-7758" fmla="*/ 1879600 h 3588041"/>
                <a:gd name="connsiteX8-7759" fmla="*/ 810260 w 1419860"/>
                <a:gd name="connsiteY8-7760" fmla="*/ 1333500 h 3588041"/>
                <a:gd name="connsiteX9-7761" fmla="*/ 750729 w 1419860"/>
                <a:gd name="connsiteY9-7762" fmla="*/ 823913 h 3588041"/>
                <a:gd name="connsiteX10-7763" fmla="*/ 375285 w 1419860"/>
                <a:gd name="connsiteY10-7764" fmla="*/ 695325 h 3588041"/>
                <a:gd name="connsiteX11-7765" fmla="*/ 771367 w 1419860"/>
                <a:gd name="connsiteY11-7766" fmla="*/ 734218 h 3588041"/>
                <a:gd name="connsiteX12-7767" fmla="*/ 786448 w 1419860"/>
                <a:gd name="connsiteY12-7768" fmla="*/ 441325 h 3588041"/>
                <a:gd name="connsiteX13-7769" fmla="*/ 873760 w 1419860"/>
                <a:gd name="connsiteY13-7770" fmla="*/ 0 h 3588041"/>
                <a:gd name="connsiteX14-7771" fmla="*/ 845185 w 1419860"/>
                <a:gd name="connsiteY14-7772" fmla="*/ 679450 h 3588041"/>
                <a:gd name="connsiteX15-7773" fmla="*/ 908685 w 1419860"/>
                <a:gd name="connsiteY15-7774" fmla="*/ 1047750 h 3588041"/>
                <a:gd name="connsiteX16-7775" fmla="*/ 918210 w 1419860"/>
                <a:gd name="connsiteY16-7776" fmla="*/ 1295400 h 3588041"/>
                <a:gd name="connsiteX17-7777" fmla="*/ 1089660 w 1419860"/>
                <a:gd name="connsiteY17-7778" fmla="*/ 1187450 h 3588041"/>
                <a:gd name="connsiteX18-7779" fmla="*/ 1362710 w 1419860"/>
                <a:gd name="connsiteY18-7780" fmla="*/ 1171575 h 3588041"/>
                <a:gd name="connsiteX19-7781" fmla="*/ 1096010 w 1419860"/>
                <a:gd name="connsiteY19-7782" fmla="*/ 1254125 h 3588041"/>
                <a:gd name="connsiteX20-7783" fmla="*/ 876935 w 1419860"/>
                <a:gd name="connsiteY20-7784" fmla="*/ 1527175 h 3588041"/>
                <a:gd name="connsiteX21-7785" fmla="*/ 822960 w 1419860"/>
                <a:gd name="connsiteY21-7786" fmla="*/ 1895475 h 3588041"/>
                <a:gd name="connsiteX22-7787" fmla="*/ 991235 w 1419860"/>
                <a:gd name="connsiteY22-7788" fmla="*/ 2308225 h 3588041"/>
                <a:gd name="connsiteX23-7789" fmla="*/ 883285 w 1419860"/>
                <a:gd name="connsiteY23-7790" fmla="*/ 2578100 h 3588041"/>
                <a:gd name="connsiteX24-7791" fmla="*/ 1153160 w 1419860"/>
                <a:gd name="connsiteY24-7792" fmla="*/ 2524125 h 3588041"/>
                <a:gd name="connsiteX25-7793" fmla="*/ 1419860 w 1419860"/>
                <a:gd name="connsiteY25-7794" fmla="*/ 2626519 h 3588041"/>
                <a:gd name="connsiteX26-7795" fmla="*/ 1175385 w 1419860"/>
                <a:gd name="connsiteY26-7796" fmla="*/ 2590800 h 3588041"/>
                <a:gd name="connsiteX27-7797" fmla="*/ 819785 w 1419860"/>
                <a:gd name="connsiteY27-7798" fmla="*/ 2733675 h 3588041"/>
                <a:gd name="connsiteX28-7799" fmla="*/ 676910 w 1419860"/>
                <a:gd name="connsiteY28-7800" fmla="*/ 3086100 h 3588041"/>
                <a:gd name="connsiteX29-7801" fmla="*/ 905510 w 1419860"/>
                <a:gd name="connsiteY29-7802" fmla="*/ 3419475 h 3588041"/>
                <a:gd name="connsiteX30-7803" fmla="*/ 1003935 w 1419860"/>
                <a:gd name="connsiteY30-7804" fmla="*/ 3581400 h 3588041"/>
                <a:gd name="connsiteX0-7805" fmla="*/ 1003935 w 1419860"/>
                <a:gd name="connsiteY0-7806" fmla="*/ 3581400 h 3588041"/>
                <a:gd name="connsiteX1-7807" fmla="*/ 578485 w 1419860"/>
                <a:gd name="connsiteY1-7808" fmla="*/ 3587750 h 3588041"/>
                <a:gd name="connsiteX2-7809" fmla="*/ 381635 w 1419860"/>
                <a:gd name="connsiteY2-7810" fmla="*/ 3076575 h 3588041"/>
                <a:gd name="connsiteX3-7811" fmla="*/ 734060 w 1419860"/>
                <a:gd name="connsiteY3-7812" fmla="*/ 2381250 h 3588041"/>
                <a:gd name="connsiteX4-7813" fmla="*/ 569595 w 1419860"/>
                <a:gd name="connsiteY4-7814" fmla="*/ 1953895 h 3588041"/>
                <a:gd name="connsiteX5-7815" fmla="*/ 0 w 1419860"/>
                <a:gd name="connsiteY5-7816" fmla="*/ 1902460 h 3588041"/>
                <a:gd name="connsiteX6-7817" fmla="*/ 318135 w 1419860"/>
                <a:gd name="connsiteY6-7818" fmla="*/ 1812925 h 3588041"/>
                <a:gd name="connsiteX7-7819" fmla="*/ 622935 w 1419860"/>
                <a:gd name="connsiteY7-7820" fmla="*/ 1879600 h 3588041"/>
                <a:gd name="connsiteX8-7821" fmla="*/ 810260 w 1419860"/>
                <a:gd name="connsiteY8-7822" fmla="*/ 1333500 h 3588041"/>
                <a:gd name="connsiteX9-7823" fmla="*/ 750729 w 1419860"/>
                <a:gd name="connsiteY9-7824" fmla="*/ 823913 h 3588041"/>
                <a:gd name="connsiteX10-7825" fmla="*/ 375285 w 1419860"/>
                <a:gd name="connsiteY10-7826" fmla="*/ 695325 h 3588041"/>
                <a:gd name="connsiteX11-7827" fmla="*/ 771367 w 1419860"/>
                <a:gd name="connsiteY11-7828" fmla="*/ 734218 h 3588041"/>
                <a:gd name="connsiteX12-7829" fmla="*/ 786448 w 1419860"/>
                <a:gd name="connsiteY12-7830" fmla="*/ 441325 h 3588041"/>
                <a:gd name="connsiteX13-7831" fmla="*/ 873760 w 1419860"/>
                <a:gd name="connsiteY13-7832" fmla="*/ 0 h 3588041"/>
                <a:gd name="connsiteX14-7833" fmla="*/ 845185 w 1419860"/>
                <a:gd name="connsiteY14-7834" fmla="*/ 679450 h 3588041"/>
                <a:gd name="connsiteX15-7835" fmla="*/ 908685 w 1419860"/>
                <a:gd name="connsiteY15-7836" fmla="*/ 1047750 h 3588041"/>
                <a:gd name="connsiteX16-7837" fmla="*/ 918210 w 1419860"/>
                <a:gd name="connsiteY16-7838" fmla="*/ 1295400 h 3588041"/>
                <a:gd name="connsiteX17-7839" fmla="*/ 1089660 w 1419860"/>
                <a:gd name="connsiteY17-7840" fmla="*/ 1187450 h 3588041"/>
                <a:gd name="connsiteX18-7841" fmla="*/ 1362710 w 1419860"/>
                <a:gd name="connsiteY18-7842" fmla="*/ 1171575 h 3588041"/>
                <a:gd name="connsiteX19-7843" fmla="*/ 1096010 w 1419860"/>
                <a:gd name="connsiteY19-7844" fmla="*/ 1254125 h 3588041"/>
                <a:gd name="connsiteX20-7845" fmla="*/ 876935 w 1419860"/>
                <a:gd name="connsiteY20-7846" fmla="*/ 1527175 h 3588041"/>
                <a:gd name="connsiteX21-7847" fmla="*/ 822960 w 1419860"/>
                <a:gd name="connsiteY21-7848" fmla="*/ 1895475 h 3588041"/>
                <a:gd name="connsiteX22-7849" fmla="*/ 991235 w 1419860"/>
                <a:gd name="connsiteY22-7850" fmla="*/ 2308225 h 3588041"/>
                <a:gd name="connsiteX23-7851" fmla="*/ 883285 w 1419860"/>
                <a:gd name="connsiteY23-7852" fmla="*/ 2578100 h 3588041"/>
                <a:gd name="connsiteX24-7853" fmla="*/ 1153160 w 1419860"/>
                <a:gd name="connsiteY24-7854" fmla="*/ 2524125 h 3588041"/>
                <a:gd name="connsiteX25-7855" fmla="*/ 1419860 w 1419860"/>
                <a:gd name="connsiteY25-7856" fmla="*/ 2626519 h 3588041"/>
                <a:gd name="connsiteX26-7857" fmla="*/ 1175385 w 1419860"/>
                <a:gd name="connsiteY26-7858" fmla="*/ 2590800 h 3588041"/>
                <a:gd name="connsiteX27-7859" fmla="*/ 819785 w 1419860"/>
                <a:gd name="connsiteY27-7860" fmla="*/ 2733675 h 3588041"/>
                <a:gd name="connsiteX28-7861" fmla="*/ 676910 w 1419860"/>
                <a:gd name="connsiteY28-7862" fmla="*/ 3086100 h 3588041"/>
                <a:gd name="connsiteX29-7863" fmla="*/ 905510 w 1419860"/>
                <a:gd name="connsiteY29-7864" fmla="*/ 3419475 h 3588041"/>
                <a:gd name="connsiteX30-7865" fmla="*/ 1003935 w 1419860"/>
                <a:gd name="connsiteY30-7866" fmla="*/ 3581400 h 3588041"/>
                <a:gd name="connsiteX0-7867" fmla="*/ 1003935 w 1419860"/>
                <a:gd name="connsiteY0-7868" fmla="*/ 3581400 h 3588041"/>
                <a:gd name="connsiteX1-7869" fmla="*/ 578485 w 1419860"/>
                <a:gd name="connsiteY1-7870" fmla="*/ 3587750 h 3588041"/>
                <a:gd name="connsiteX2-7871" fmla="*/ 381635 w 1419860"/>
                <a:gd name="connsiteY2-7872" fmla="*/ 3076575 h 3588041"/>
                <a:gd name="connsiteX3-7873" fmla="*/ 734060 w 1419860"/>
                <a:gd name="connsiteY3-7874" fmla="*/ 2381250 h 3588041"/>
                <a:gd name="connsiteX4-7875" fmla="*/ 569595 w 1419860"/>
                <a:gd name="connsiteY4-7876" fmla="*/ 1953895 h 3588041"/>
                <a:gd name="connsiteX5-7877" fmla="*/ 0 w 1419860"/>
                <a:gd name="connsiteY5-7878" fmla="*/ 1902460 h 3588041"/>
                <a:gd name="connsiteX6-7879" fmla="*/ 318135 w 1419860"/>
                <a:gd name="connsiteY6-7880" fmla="*/ 1812925 h 3588041"/>
                <a:gd name="connsiteX7-7881" fmla="*/ 622935 w 1419860"/>
                <a:gd name="connsiteY7-7882" fmla="*/ 1879600 h 3588041"/>
                <a:gd name="connsiteX8-7883" fmla="*/ 810260 w 1419860"/>
                <a:gd name="connsiteY8-7884" fmla="*/ 1333500 h 3588041"/>
                <a:gd name="connsiteX9-7885" fmla="*/ 750729 w 1419860"/>
                <a:gd name="connsiteY9-7886" fmla="*/ 823913 h 3588041"/>
                <a:gd name="connsiteX10-7887" fmla="*/ 375285 w 1419860"/>
                <a:gd name="connsiteY10-7888" fmla="*/ 695325 h 3588041"/>
                <a:gd name="connsiteX11-7889" fmla="*/ 771367 w 1419860"/>
                <a:gd name="connsiteY11-7890" fmla="*/ 734218 h 3588041"/>
                <a:gd name="connsiteX12-7891" fmla="*/ 786448 w 1419860"/>
                <a:gd name="connsiteY12-7892" fmla="*/ 441325 h 3588041"/>
                <a:gd name="connsiteX13-7893" fmla="*/ 873760 w 1419860"/>
                <a:gd name="connsiteY13-7894" fmla="*/ 0 h 3588041"/>
                <a:gd name="connsiteX14-7895" fmla="*/ 845185 w 1419860"/>
                <a:gd name="connsiteY14-7896" fmla="*/ 679450 h 3588041"/>
                <a:gd name="connsiteX15-7897" fmla="*/ 908685 w 1419860"/>
                <a:gd name="connsiteY15-7898" fmla="*/ 1047750 h 3588041"/>
                <a:gd name="connsiteX16-7899" fmla="*/ 918210 w 1419860"/>
                <a:gd name="connsiteY16-7900" fmla="*/ 1295400 h 3588041"/>
                <a:gd name="connsiteX17-7901" fmla="*/ 1089660 w 1419860"/>
                <a:gd name="connsiteY17-7902" fmla="*/ 1187450 h 3588041"/>
                <a:gd name="connsiteX18-7903" fmla="*/ 1362710 w 1419860"/>
                <a:gd name="connsiteY18-7904" fmla="*/ 1171575 h 3588041"/>
                <a:gd name="connsiteX19-7905" fmla="*/ 1096010 w 1419860"/>
                <a:gd name="connsiteY19-7906" fmla="*/ 1254125 h 3588041"/>
                <a:gd name="connsiteX20-7907" fmla="*/ 876935 w 1419860"/>
                <a:gd name="connsiteY20-7908" fmla="*/ 1527175 h 3588041"/>
                <a:gd name="connsiteX21-7909" fmla="*/ 822960 w 1419860"/>
                <a:gd name="connsiteY21-7910" fmla="*/ 1895475 h 3588041"/>
                <a:gd name="connsiteX22-7911" fmla="*/ 991235 w 1419860"/>
                <a:gd name="connsiteY22-7912" fmla="*/ 2308225 h 3588041"/>
                <a:gd name="connsiteX23-7913" fmla="*/ 883285 w 1419860"/>
                <a:gd name="connsiteY23-7914" fmla="*/ 2578100 h 3588041"/>
                <a:gd name="connsiteX24-7915" fmla="*/ 1153160 w 1419860"/>
                <a:gd name="connsiteY24-7916" fmla="*/ 2524125 h 3588041"/>
                <a:gd name="connsiteX25-7917" fmla="*/ 1419860 w 1419860"/>
                <a:gd name="connsiteY25-7918" fmla="*/ 2626519 h 3588041"/>
                <a:gd name="connsiteX26-7919" fmla="*/ 1175385 w 1419860"/>
                <a:gd name="connsiteY26-7920" fmla="*/ 2590800 h 3588041"/>
                <a:gd name="connsiteX27-7921" fmla="*/ 819785 w 1419860"/>
                <a:gd name="connsiteY27-7922" fmla="*/ 2733675 h 3588041"/>
                <a:gd name="connsiteX28-7923" fmla="*/ 676910 w 1419860"/>
                <a:gd name="connsiteY28-7924" fmla="*/ 3086100 h 3588041"/>
                <a:gd name="connsiteX29-7925" fmla="*/ 905510 w 1419860"/>
                <a:gd name="connsiteY29-7926" fmla="*/ 3419475 h 3588041"/>
                <a:gd name="connsiteX30-7927" fmla="*/ 1003935 w 1419860"/>
                <a:gd name="connsiteY30-7928" fmla="*/ 3581400 h 3588041"/>
                <a:gd name="connsiteX0-7929" fmla="*/ 1010285 w 1426210"/>
                <a:gd name="connsiteY0-7930" fmla="*/ 3581400 h 3588041"/>
                <a:gd name="connsiteX1-7931" fmla="*/ 584835 w 1426210"/>
                <a:gd name="connsiteY1-7932" fmla="*/ 3587750 h 3588041"/>
                <a:gd name="connsiteX2-7933" fmla="*/ 387985 w 1426210"/>
                <a:gd name="connsiteY2-7934" fmla="*/ 3076575 h 3588041"/>
                <a:gd name="connsiteX3-7935" fmla="*/ 740410 w 1426210"/>
                <a:gd name="connsiteY3-7936" fmla="*/ 2381250 h 3588041"/>
                <a:gd name="connsiteX4-7937" fmla="*/ 575945 w 1426210"/>
                <a:gd name="connsiteY4-7938" fmla="*/ 1953895 h 3588041"/>
                <a:gd name="connsiteX5-7939" fmla="*/ 0 w 1426210"/>
                <a:gd name="connsiteY5-7940" fmla="*/ 1937385 h 3588041"/>
                <a:gd name="connsiteX6-7941" fmla="*/ 324485 w 1426210"/>
                <a:gd name="connsiteY6-7942" fmla="*/ 1812925 h 3588041"/>
                <a:gd name="connsiteX7-7943" fmla="*/ 629285 w 1426210"/>
                <a:gd name="connsiteY7-7944" fmla="*/ 1879600 h 3588041"/>
                <a:gd name="connsiteX8-7945" fmla="*/ 816610 w 1426210"/>
                <a:gd name="connsiteY8-7946" fmla="*/ 1333500 h 3588041"/>
                <a:gd name="connsiteX9-7947" fmla="*/ 757079 w 1426210"/>
                <a:gd name="connsiteY9-7948" fmla="*/ 823913 h 3588041"/>
                <a:gd name="connsiteX10-7949" fmla="*/ 381635 w 1426210"/>
                <a:gd name="connsiteY10-7950" fmla="*/ 695325 h 3588041"/>
                <a:gd name="connsiteX11-7951" fmla="*/ 777717 w 1426210"/>
                <a:gd name="connsiteY11-7952" fmla="*/ 734218 h 3588041"/>
                <a:gd name="connsiteX12-7953" fmla="*/ 792798 w 1426210"/>
                <a:gd name="connsiteY12-7954" fmla="*/ 441325 h 3588041"/>
                <a:gd name="connsiteX13-7955" fmla="*/ 880110 w 1426210"/>
                <a:gd name="connsiteY13-7956" fmla="*/ 0 h 3588041"/>
                <a:gd name="connsiteX14-7957" fmla="*/ 851535 w 1426210"/>
                <a:gd name="connsiteY14-7958" fmla="*/ 679450 h 3588041"/>
                <a:gd name="connsiteX15-7959" fmla="*/ 915035 w 1426210"/>
                <a:gd name="connsiteY15-7960" fmla="*/ 1047750 h 3588041"/>
                <a:gd name="connsiteX16-7961" fmla="*/ 924560 w 1426210"/>
                <a:gd name="connsiteY16-7962" fmla="*/ 1295400 h 3588041"/>
                <a:gd name="connsiteX17-7963" fmla="*/ 1096010 w 1426210"/>
                <a:gd name="connsiteY17-7964" fmla="*/ 1187450 h 3588041"/>
                <a:gd name="connsiteX18-7965" fmla="*/ 1369060 w 1426210"/>
                <a:gd name="connsiteY18-7966" fmla="*/ 1171575 h 3588041"/>
                <a:gd name="connsiteX19-7967" fmla="*/ 1102360 w 1426210"/>
                <a:gd name="connsiteY19-7968" fmla="*/ 1254125 h 3588041"/>
                <a:gd name="connsiteX20-7969" fmla="*/ 883285 w 1426210"/>
                <a:gd name="connsiteY20-7970" fmla="*/ 1527175 h 3588041"/>
                <a:gd name="connsiteX21-7971" fmla="*/ 829310 w 1426210"/>
                <a:gd name="connsiteY21-7972" fmla="*/ 1895475 h 3588041"/>
                <a:gd name="connsiteX22-7973" fmla="*/ 997585 w 1426210"/>
                <a:gd name="connsiteY22-7974" fmla="*/ 2308225 h 3588041"/>
                <a:gd name="connsiteX23-7975" fmla="*/ 889635 w 1426210"/>
                <a:gd name="connsiteY23-7976" fmla="*/ 2578100 h 3588041"/>
                <a:gd name="connsiteX24-7977" fmla="*/ 1159510 w 1426210"/>
                <a:gd name="connsiteY24-7978" fmla="*/ 2524125 h 3588041"/>
                <a:gd name="connsiteX25-7979" fmla="*/ 1426210 w 1426210"/>
                <a:gd name="connsiteY25-7980" fmla="*/ 2626519 h 3588041"/>
                <a:gd name="connsiteX26-7981" fmla="*/ 1181735 w 1426210"/>
                <a:gd name="connsiteY26-7982" fmla="*/ 2590800 h 3588041"/>
                <a:gd name="connsiteX27-7983" fmla="*/ 826135 w 1426210"/>
                <a:gd name="connsiteY27-7984" fmla="*/ 2733675 h 3588041"/>
                <a:gd name="connsiteX28-7985" fmla="*/ 683260 w 1426210"/>
                <a:gd name="connsiteY28-7986" fmla="*/ 3086100 h 3588041"/>
                <a:gd name="connsiteX29-7987" fmla="*/ 911860 w 1426210"/>
                <a:gd name="connsiteY29-7988" fmla="*/ 3419475 h 3588041"/>
                <a:gd name="connsiteX30-7989" fmla="*/ 1010285 w 1426210"/>
                <a:gd name="connsiteY30-7990" fmla="*/ 3581400 h 3588041"/>
                <a:gd name="connsiteX0-7991" fmla="*/ 1010285 w 1426210"/>
                <a:gd name="connsiteY0-7992" fmla="*/ 3581400 h 3588041"/>
                <a:gd name="connsiteX1-7993" fmla="*/ 584835 w 1426210"/>
                <a:gd name="connsiteY1-7994" fmla="*/ 3587750 h 3588041"/>
                <a:gd name="connsiteX2-7995" fmla="*/ 387985 w 1426210"/>
                <a:gd name="connsiteY2-7996" fmla="*/ 3076575 h 3588041"/>
                <a:gd name="connsiteX3-7997" fmla="*/ 740410 w 1426210"/>
                <a:gd name="connsiteY3-7998" fmla="*/ 2381250 h 3588041"/>
                <a:gd name="connsiteX4-7999" fmla="*/ 575945 w 1426210"/>
                <a:gd name="connsiteY4-8000" fmla="*/ 1953895 h 3588041"/>
                <a:gd name="connsiteX5-8001" fmla="*/ 0 w 1426210"/>
                <a:gd name="connsiteY5-8002" fmla="*/ 1937385 h 3588041"/>
                <a:gd name="connsiteX6-8003" fmla="*/ 324485 w 1426210"/>
                <a:gd name="connsiteY6-8004" fmla="*/ 1812925 h 3588041"/>
                <a:gd name="connsiteX7-8005" fmla="*/ 629285 w 1426210"/>
                <a:gd name="connsiteY7-8006" fmla="*/ 1879600 h 3588041"/>
                <a:gd name="connsiteX8-8007" fmla="*/ 816610 w 1426210"/>
                <a:gd name="connsiteY8-8008" fmla="*/ 1333500 h 3588041"/>
                <a:gd name="connsiteX9-8009" fmla="*/ 757079 w 1426210"/>
                <a:gd name="connsiteY9-8010" fmla="*/ 823913 h 3588041"/>
                <a:gd name="connsiteX10-8011" fmla="*/ 381635 w 1426210"/>
                <a:gd name="connsiteY10-8012" fmla="*/ 695325 h 3588041"/>
                <a:gd name="connsiteX11-8013" fmla="*/ 777717 w 1426210"/>
                <a:gd name="connsiteY11-8014" fmla="*/ 734218 h 3588041"/>
                <a:gd name="connsiteX12-8015" fmla="*/ 792798 w 1426210"/>
                <a:gd name="connsiteY12-8016" fmla="*/ 441325 h 3588041"/>
                <a:gd name="connsiteX13-8017" fmla="*/ 880110 w 1426210"/>
                <a:gd name="connsiteY13-8018" fmla="*/ 0 h 3588041"/>
                <a:gd name="connsiteX14-8019" fmla="*/ 851535 w 1426210"/>
                <a:gd name="connsiteY14-8020" fmla="*/ 679450 h 3588041"/>
                <a:gd name="connsiteX15-8021" fmla="*/ 915035 w 1426210"/>
                <a:gd name="connsiteY15-8022" fmla="*/ 1047750 h 3588041"/>
                <a:gd name="connsiteX16-8023" fmla="*/ 924560 w 1426210"/>
                <a:gd name="connsiteY16-8024" fmla="*/ 1295400 h 3588041"/>
                <a:gd name="connsiteX17-8025" fmla="*/ 1096010 w 1426210"/>
                <a:gd name="connsiteY17-8026" fmla="*/ 1187450 h 3588041"/>
                <a:gd name="connsiteX18-8027" fmla="*/ 1369060 w 1426210"/>
                <a:gd name="connsiteY18-8028" fmla="*/ 1171575 h 3588041"/>
                <a:gd name="connsiteX19-8029" fmla="*/ 1102360 w 1426210"/>
                <a:gd name="connsiteY19-8030" fmla="*/ 1254125 h 3588041"/>
                <a:gd name="connsiteX20-8031" fmla="*/ 883285 w 1426210"/>
                <a:gd name="connsiteY20-8032" fmla="*/ 1527175 h 3588041"/>
                <a:gd name="connsiteX21-8033" fmla="*/ 829310 w 1426210"/>
                <a:gd name="connsiteY21-8034" fmla="*/ 1895475 h 3588041"/>
                <a:gd name="connsiteX22-8035" fmla="*/ 997585 w 1426210"/>
                <a:gd name="connsiteY22-8036" fmla="*/ 2308225 h 3588041"/>
                <a:gd name="connsiteX23-8037" fmla="*/ 889635 w 1426210"/>
                <a:gd name="connsiteY23-8038" fmla="*/ 2578100 h 3588041"/>
                <a:gd name="connsiteX24-8039" fmla="*/ 1159510 w 1426210"/>
                <a:gd name="connsiteY24-8040" fmla="*/ 2524125 h 3588041"/>
                <a:gd name="connsiteX25-8041" fmla="*/ 1426210 w 1426210"/>
                <a:gd name="connsiteY25-8042" fmla="*/ 2626519 h 3588041"/>
                <a:gd name="connsiteX26-8043" fmla="*/ 1181735 w 1426210"/>
                <a:gd name="connsiteY26-8044" fmla="*/ 2590800 h 3588041"/>
                <a:gd name="connsiteX27-8045" fmla="*/ 826135 w 1426210"/>
                <a:gd name="connsiteY27-8046" fmla="*/ 2733675 h 3588041"/>
                <a:gd name="connsiteX28-8047" fmla="*/ 683260 w 1426210"/>
                <a:gd name="connsiteY28-8048" fmla="*/ 3086100 h 3588041"/>
                <a:gd name="connsiteX29-8049" fmla="*/ 911860 w 1426210"/>
                <a:gd name="connsiteY29-8050" fmla="*/ 3419475 h 3588041"/>
                <a:gd name="connsiteX30-8051" fmla="*/ 1010285 w 1426210"/>
                <a:gd name="connsiteY30-8052" fmla="*/ 3581400 h 3588041"/>
                <a:gd name="connsiteX0-8053" fmla="*/ 1010285 w 1426210"/>
                <a:gd name="connsiteY0-8054" fmla="*/ 3581400 h 3588041"/>
                <a:gd name="connsiteX1-8055" fmla="*/ 584835 w 1426210"/>
                <a:gd name="connsiteY1-8056" fmla="*/ 3587750 h 3588041"/>
                <a:gd name="connsiteX2-8057" fmla="*/ 387985 w 1426210"/>
                <a:gd name="connsiteY2-8058" fmla="*/ 3076575 h 3588041"/>
                <a:gd name="connsiteX3-8059" fmla="*/ 740410 w 1426210"/>
                <a:gd name="connsiteY3-8060" fmla="*/ 2381250 h 3588041"/>
                <a:gd name="connsiteX4-8061" fmla="*/ 575945 w 1426210"/>
                <a:gd name="connsiteY4-8062" fmla="*/ 1953895 h 3588041"/>
                <a:gd name="connsiteX5-8063" fmla="*/ 0 w 1426210"/>
                <a:gd name="connsiteY5-8064" fmla="*/ 1937385 h 3588041"/>
                <a:gd name="connsiteX6-8065" fmla="*/ 280035 w 1426210"/>
                <a:gd name="connsiteY6-8066" fmla="*/ 1822450 h 3588041"/>
                <a:gd name="connsiteX7-8067" fmla="*/ 629285 w 1426210"/>
                <a:gd name="connsiteY7-8068" fmla="*/ 1879600 h 3588041"/>
                <a:gd name="connsiteX8-8069" fmla="*/ 816610 w 1426210"/>
                <a:gd name="connsiteY8-8070" fmla="*/ 1333500 h 3588041"/>
                <a:gd name="connsiteX9-8071" fmla="*/ 757079 w 1426210"/>
                <a:gd name="connsiteY9-8072" fmla="*/ 823913 h 3588041"/>
                <a:gd name="connsiteX10-8073" fmla="*/ 381635 w 1426210"/>
                <a:gd name="connsiteY10-8074" fmla="*/ 695325 h 3588041"/>
                <a:gd name="connsiteX11-8075" fmla="*/ 777717 w 1426210"/>
                <a:gd name="connsiteY11-8076" fmla="*/ 734218 h 3588041"/>
                <a:gd name="connsiteX12-8077" fmla="*/ 792798 w 1426210"/>
                <a:gd name="connsiteY12-8078" fmla="*/ 441325 h 3588041"/>
                <a:gd name="connsiteX13-8079" fmla="*/ 880110 w 1426210"/>
                <a:gd name="connsiteY13-8080" fmla="*/ 0 h 3588041"/>
                <a:gd name="connsiteX14-8081" fmla="*/ 851535 w 1426210"/>
                <a:gd name="connsiteY14-8082" fmla="*/ 679450 h 3588041"/>
                <a:gd name="connsiteX15-8083" fmla="*/ 915035 w 1426210"/>
                <a:gd name="connsiteY15-8084" fmla="*/ 1047750 h 3588041"/>
                <a:gd name="connsiteX16-8085" fmla="*/ 924560 w 1426210"/>
                <a:gd name="connsiteY16-8086" fmla="*/ 1295400 h 3588041"/>
                <a:gd name="connsiteX17-8087" fmla="*/ 1096010 w 1426210"/>
                <a:gd name="connsiteY17-8088" fmla="*/ 1187450 h 3588041"/>
                <a:gd name="connsiteX18-8089" fmla="*/ 1369060 w 1426210"/>
                <a:gd name="connsiteY18-8090" fmla="*/ 1171575 h 3588041"/>
                <a:gd name="connsiteX19-8091" fmla="*/ 1102360 w 1426210"/>
                <a:gd name="connsiteY19-8092" fmla="*/ 1254125 h 3588041"/>
                <a:gd name="connsiteX20-8093" fmla="*/ 883285 w 1426210"/>
                <a:gd name="connsiteY20-8094" fmla="*/ 1527175 h 3588041"/>
                <a:gd name="connsiteX21-8095" fmla="*/ 829310 w 1426210"/>
                <a:gd name="connsiteY21-8096" fmla="*/ 1895475 h 3588041"/>
                <a:gd name="connsiteX22-8097" fmla="*/ 997585 w 1426210"/>
                <a:gd name="connsiteY22-8098" fmla="*/ 2308225 h 3588041"/>
                <a:gd name="connsiteX23-8099" fmla="*/ 889635 w 1426210"/>
                <a:gd name="connsiteY23-8100" fmla="*/ 2578100 h 3588041"/>
                <a:gd name="connsiteX24-8101" fmla="*/ 1159510 w 1426210"/>
                <a:gd name="connsiteY24-8102" fmla="*/ 2524125 h 3588041"/>
                <a:gd name="connsiteX25-8103" fmla="*/ 1426210 w 1426210"/>
                <a:gd name="connsiteY25-8104" fmla="*/ 2626519 h 3588041"/>
                <a:gd name="connsiteX26-8105" fmla="*/ 1181735 w 1426210"/>
                <a:gd name="connsiteY26-8106" fmla="*/ 2590800 h 3588041"/>
                <a:gd name="connsiteX27-8107" fmla="*/ 826135 w 1426210"/>
                <a:gd name="connsiteY27-8108" fmla="*/ 2733675 h 3588041"/>
                <a:gd name="connsiteX28-8109" fmla="*/ 683260 w 1426210"/>
                <a:gd name="connsiteY28-8110" fmla="*/ 3086100 h 3588041"/>
                <a:gd name="connsiteX29-8111" fmla="*/ 911860 w 1426210"/>
                <a:gd name="connsiteY29-8112" fmla="*/ 3419475 h 3588041"/>
                <a:gd name="connsiteX30-8113" fmla="*/ 1010285 w 1426210"/>
                <a:gd name="connsiteY30-8114" fmla="*/ 3581400 h 3588041"/>
                <a:gd name="connsiteX0-8115" fmla="*/ 1010285 w 1426210"/>
                <a:gd name="connsiteY0-8116" fmla="*/ 3581400 h 3588041"/>
                <a:gd name="connsiteX1-8117" fmla="*/ 584835 w 1426210"/>
                <a:gd name="connsiteY1-8118" fmla="*/ 3587750 h 3588041"/>
                <a:gd name="connsiteX2-8119" fmla="*/ 387985 w 1426210"/>
                <a:gd name="connsiteY2-8120" fmla="*/ 3076575 h 3588041"/>
                <a:gd name="connsiteX3-8121" fmla="*/ 740410 w 1426210"/>
                <a:gd name="connsiteY3-8122" fmla="*/ 2381250 h 3588041"/>
                <a:gd name="connsiteX4-8123" fmla="*/ 575945 w 1426210"/>
                <a:gd name="connsiteY4-8124" fmla="*/ 1953895 h 3588041"/>
                <a:gd name="connsiteX5-8125" fmla="*/ 0 w 1426210"/>
                <a:gd name="connsiteY5-8126" fmla="*/ 1937385 h 3588041"/>
                <a:gd name="connsiteX6-8127" fmla="*/ 308610 w 1426210"/>
                <a:gd name="connsiteY6-8128" fmla="*/ 1828800 h 3588041"/>
                <a:gd name="connsiteX7-8129" fmla="*/ 629285 w 1426210"/>
                <a:gd name="connsiteY7-8130" fmla="*/ 1879600 h 3588041"/>
                <a:gd name="connsiteX8-8131" fmla="*/ 816610 w 1426210"/>
                <a:gd name="connsiteY8-8132" fmla="*/ 1333500 h 3588041"/>
                <a:gd name="connsiteX9-8133" fmla="*/ 757079 w 1426210"/>
                <a:gd name="connsiteY9-8134" fmla="*/ 823913 h 3588041"/>
                <a:gd name="connsiteX10-8135" fmla="*/ 381635 w 1426210"/>
                <a:gd name="connsiteY10-8136" fmla="*/ 695325 h 3588041"/>
                <a:gd name="connsiteX11-8137" fmla="*/ 777717 w 1426210"/>
                <a:gd name="connsiteY11-8138" fmla="*/ 734218 h 3588041"/>
                <a:gd name="connsiteX12-8139" fmla="*/ 792798 w 1426210"/>
                <a:gd name="connsiteY12-8140" fmla="*/ 441325 h 3588041"/>
                <a:gd name="connsiteX13-8141" fmla="*/ 880110 w 1426210"/>
                <a:gd name="connsiteY13-8142" fmla="*/ 0 h 3588041"/>
                <a:gd name="connsiteX14-8143" fmla="*/ 851535 w 1426210"/>
                <a:gd name="connsiteY14-8144" fmla="*/ 679450 h 3588041"/>
                <a:gd name="connsiteX15-8145" fmla="*/ 915035 w 1426210"/>
                <a:gd name="connsiteY15-8146" fmla="*/ 1047750 h 3588041"/>
                <a:gd name="connsiteX16-8147" fmla="*/ 924560 w 1426210"/>
                <a:gd name="connsiteY16-8148" fmla="*/ 1295400 h 3588041"/>
                <a:gd name="connsiteX17-8149" fmla="*/ 1096010 w 1426210"/>
                <a:gd name="connsiteY17-8150" fmla="*/ 1187450 h 3588041"/>
                <a:gd name="connsiteX18-8151" fmla="*/ 1369060 w 1426210"/>
                <a:gd name="connsiteY18-8152" fmla="*/ 1171575 h 3588041"/>
                <a:gd name="connsiteX19-8153" fmla="*/ 1102360 w 1426210"/>
                <a:gd name="connsiteY19-8154" fmla="*/ 1254125 h 3588041"/>
                <a:gd name="connsiteX20-8155" fmla="*/ 883285 w 1426210"/>
                <a:gd name="connsiteY20-8156" fmla="*/ 1527175 h 3588041"/>
                <a:gd name="connsiteX21-8157" fmla="*/ 829310 w 1426210"/>
                <a:gd name="connsiteY21-8158" fmla="*/ 1895475 h 3588041"/>
                <a:gd name="connsiteX22-8159" fmla="*/ 997585 w 1426210"/>
                <a:gd name="connsiteY22-8160" fmla="*/ 2308225 h 3588041"/>
                <a:gd name="connsiteX23-8161" fmla="*/ 889635 w 1426210"/>
                <a:gd name="connsiteY23-8162" fmla="*/ 2578100 h 3588041"/>
                <a:gd name="connsiteX24-8163" fmla="*/ 1159510 w 1426210"/>
                <a:gd name="connsiteY24-8164" fmla="*/ 2524125 h 3588041"/>
                <a:gd name="connsiteX25-8165" fmla="*/ 1426210 w 1426210"/>
                <a:gd name="connsiteY25-8166" fmla="*/ 2626519 h 3588041"/>
                <a:gd name="connsiteX26-8167" fmla="*/ 1181735 w 1426210"/>
                <a:gd name="connsiteY26-8168" fmla="*/ 2590800 h 3588041"/>
                <a:gd name="connsiteX27-8169" fmla="*/ 826135 w 1426210"/>
                <a:gd name="connsiteY27-8170" fmla="*/ 2733675 h 3588041"/>
                <a:gd name="connsiteX28-8171" fmla="*/ 683260 w 1426210"/>
                <a:gd name="connsiteY28-8172" fmla="*/ 3086100 h 3588041"/>
                <a:gd name="connsiteX29-8173" fmla="*/ 911860 w 1426210"/>
                <a:gd name="connsiteY29-8174" fmla="*/ 3419475 h 3588041"/>
                <a:gd name="connsiteX30-8175" fmla="*/ 1010285 w 1426210"/>
                <a:gd name="connsiteY30-8176" fmla="*/ 3581400 h 3588041"/>
                <a:gd name="connsiteX0-8177" fmla="*/ 1010285 w 1426210"/>
                <a:gd name="connsiteY0-8178" fmla="*/ 3581400 h 3588041"/>
                <a:gd name="connsiteX1-8179" fmla="*/ 584835 w 1426210"/>
                <a:gd name="connsiteY1-8180" fmla="*/ 3587750 h 3588041"/>
                <a:gd name="connsiteX2-8181" fmla="*/ 387985 w 1426210"/>
                <a:gd name="connsiteY2-8182" fmla="*/ 3076575 h 3588041"/>
                <a:gd name="connsiteX3-8183" fmla="*/ 740410 w 1426210"/>
                <a:gd name="connsiteY3-8184" fmla="*/ 2381250 h 3588041"/>
                <a:gd name="connsiteX4-8185" fmla="*/ 575945 w 1426210"/>
                <a:gd name="connsiteY4-8186" fmla="*/ 1953895 h 3588041"/>
                <a:gd name="connsiteX5-8187" fmla="*/ 0 w 1426210"/>
                <a:gd name="connsiteY5-8188" fmla="*/ 1937385 h 3588041"/>
                <a:gd name="connsiteX6-8189" fmla="*/ 308610 w 1426210"/>
                <a:gd name="connsiteY6-8190" fmla="*/ 1828800 h 3588041"/>
                <a:gd name="connsiteX7-8191" fmla="*/ 629285 w 1426210"/>
                <a:gd name="connsiteY7-8192" fmla="*/ 1879600 h 3588041"/>
                <a:gd name="connsiteX8-8193" fmla="*/ 816610 w 1426210"/>
                <a:gd name="connsiteY8-8194" fmla="*/ 1333500 h 3588041"/>
                <a:gd name="connsiteX9-8195" fmla="*/ 757079 w 1426210"/>
                <a:gd name="connsiteY9-8196" fmla="*/ 823913 h 3588041"/>
                <a:gd name="connsiteX10-8197" fmla="*/ 381635 w 1426210"/>
                <a:gd name="connsiteY10-8198" fmla="*/ 695325 h 3588041"/>
                <a:gd name="connsiteX11-8199" fmla="*/ 777717 w 1426210"/>
                <a:gd name="connsiteY11-8200" fmla="*/ 734218 h 3588041"/>
                <a:gd name="connsiteX12-8201" fmla="*/ 792798 w 1426210"/>
                <a:gd name="connsiteY12-8202" fmla="*/ 441325 h 3588041"/>
                <a:gd name="connsiteX13-8203" fmla="*/ 880110 w 1426210"/>
                <a:gd name="connsiteY13-8204" fmla="*/ 0 h 3588041"/>
                <a:gd name="connsiteX14-8205" fmla="*/ 851535 w 1426210"/>
                <a:gd name="connsiteY14-8206" fmla="*/ 679450 h 3588041"/>
                <a:gd name="connsiteX15-8207" fmla="*/ 915035 w 1426210"/>
                <a:gd name="connsiteY15-8208" fmla="*/ 1047750 h 3588041"/>
                <a:gd name="connsiteX16-8209" fmla="*/ 924560 w 1426210"/>
                <a:gd name="connsiteY16-8210" fmla="*/ 1295400 h 3588041"/>
                <a:gd name="connsiteX17-8211" fmla="*/ 1096010 w 1426210"/>
                <a:gd name="connsiteY17-8212" fmla="*/ 1187450 h 3588041"/>
                <a:gd name="connsiteX18-8213" fmla="*/ 1369060 w 1426210"/>
                <a:gd name="connsiteY18-8214" fmla="*/ 1171575 h 3588041"/>
                <a:gd name="connsiteX19-8215" fmla="*/ 1102360 w 1426210"/>
                <a:gd name="connsiteY19-8216" fmla="*/ 1254125 h 3588041"/>
                <a:gd name="connsiteX20-8217" fmla="*/ 883285 w 1426210"/>
                <a:gd name="connsiteY20-8218" fmla="*/ 1527175 h 3588041"/>
                <a:gd name="connsiteX21-8219" fmla="*/ 829310 w 1426210"/>
                <a:gd name="connsiteY21-8220" fmla="*/ 1895475 h 3588041"/>
                <a:gd name="connsiteX22-8221" fmla="*/ 997585 w 1426210"/>
                <a:gd name="connsiteY22-8222" fmla="*/ 2308225 h 3588041"/>
                <a:gd name="connsiteX23-8223" fmla="*/ 889635 w 1426210"/>
                <a:gd name="connsiteY23-8224" fmla="*/ 2578100 h 3588041"/>
                <a:gd name="connsiteX24-8225" fmla="*/ 1159510 w 1426210"/>
                <a:gd name="connsiteY24-8226" fmla="*/ 2524125 h 3588041"/>
                <a:gd name="connsiteX25-8227" fmla="*/ 1426210 w 1426210"/>
                <a:gd name="connsiteY25-8228" fmla="*/ 2626519 h 3588041"/>
                <a:gd name="connsiteX26-8229" fmla="*/ 1181735 w 1426210"/>
                <a:gd name="connsiteY26-8230" fmla="*/ 2590800 h 3588041"/>
                <a:gd name="connsiteX27-8231" fmla="*/ 826135 w 1426210"/>
                <a:gd name="connsiteY27-8232" fmla="*/ 2733675 h 3588041"/>
                <a:gd name="connsiteX28-8233" fmla="*/ 683260 w 1426210"/>
                <a:gd name="connsiteY28-8234" fmla="*/ 3086100 h 3588041"/>
                <a:gd name="connsiteX29-8235" fmla="*/ 911860 w 1426210"/>
                <a:gd name="connsiteY29-8236" fmla="*/ 3419475 h 3588041"/>
                <a:gd name="connsiteX30-8237" fmla="*/ 1010285 w 1426210"/>
                <a:gd name="connsiteY30-8238" fmla="*/ 3581400 h 3588041"/>
                <a:gd name="connsiteX0-8239" fmla="*/ 1010285 w 1426210"/>
                <a:gd name="connsiteY0-8240" fmla="*/ 3581400 h 3588041"/>
                <a:gd name="connsiteX1-8241" fmla="*/ 584835 w 1426210"/>
                <a:gd name="connsiteY1-8242" fmla="*/ 3587750 h 3588041"/>
                <a:gd name="connsiteX2-8243" fmla="*/ 387985 w 1426210"/>
                <a:gd name="connsiteY2-8244" fmla="*/ 3076575 h 3588041"/>
                <a:gd name="connsiteX3-8245" fmla="*/ 740410 w 1426210"/>
                <a:gd name="connsiteY3-8246" fmla="*/ 2381250 h 3588041"/>
                <a:gd name="connsiteX4-8247" fmla="*/ 575945 w 1426210"/>
                <a:gd name="connsiteY4-8248" fmla="*/ 1953895 h 3588041"/>
                <a:gd name="connsiteX5-8249" fmla="*/ 0 w 1426210"/>
                <a:gd name="connsiteY5-8250" fmla="*/ 1937385 h 3588041"/>
                <a:gd name="connsiteX6-8251" fmla="*/ 308610 w 1426210"/>
                <a:gd name="connsiteY6-8252" fmla="*/ 1828800 h 3588041"/>
                <a:gd name="connsiteX7-8253" fmla="*/ 629285 w 1426210"/>
                <a:gd name="connsiteY7-8254" fmla="*/ 1879600 h 3588041"/>
                <a:gd name="connsiteX8-8255" fmla="*/ 816610 w 1426210"/>
                <a:gd name="connsiteY8-8256" fmla="*/ 1333500 h 3588041"/>
                <a:gd name="connsiteX9-8257" fmla="*/ 757079 w 1426210"/>
                <a:gd name="connsiteY9-8258" fmla="*/ 823913 h 3588041"/>
                <a:gd name="connsiteX10-8259" fmla="*/ 381635 w 1426210"/>
                <a:gd name="connsiteY10-8260" fmla="*/ 695325 h 3588041"/>
                <a:gd name="connsiteX11-8261" fmla="*/ 777717 w 1426210"/>
                <a:gd name="connsiteY11-8262" fmla="*/ 734218 h 3588041"/>
                <a:gd name="connsiteX12-8263" fmla="*/ 792798 w 1426210"/>
                <a:gd name="connsiteY12-8264" fmla="*/ 441325 h 3588041"/>
                <a:gd name="connsiteX13-8265" fmla="*/ 880110 w 1426210"/>
                <a:gd name="connsiteY13-8266" fmla="*/ 0 h 3588041"/>
                <a:gd name="connsiteX14-8267" fmla="*/ 851535 w 1426210"/>
                <a:gd name="connsiteY14-8268" fmla="*/ 679450 h 3588041"/>
                <a:gd name="connsiteX15-8269" fmla="*/ 915035 w 1426210"/>
                <a:gd name="connsiteY15-8270" fmla="*/ 1047750 h 3588041"/>
                <a:gd name="connsiteX16-8271" fmla="*/ 924560 w 1426210"/>
                <a:gd name="connsiteY16-8272" fmla="*/ 1295400 h 3588041"/>
                <a:gd name="connsiteX17-8273" fmla="*/ 1096010 w 1426210"/>
                <a:gd name="connsiteY17-8274" fmla="*/ 1187450 h 3588041"/>
                <a:gd name="connsiteX18-8275" fmla="*/ 1369060 w 1426210"/>
                <a:gd name="connsiteY18-8276" fmla="*/ 1171575 h 3588041"/>
                <a:gd name="connsiteX19-8277" fmla="*/ 1102360 w 1426210"/>
                <a:gd name="connsiteY19-8278" fmla="*/ 1254125 h 3588041"/>
                <a:gd name="connsiteX20-8279" fmla="*/ 883285 w 1426210"/>
                <a:gd name="connsiteY20-8280" fmla="*/ 1527175 h 3588041"/>
                <a:gd name="connsiteX21-8281" fmla="*/ 829310 w 1426210"/>
                <a:gd name="connsiteY21-8282" fmla="*/ 1895475 h 3588041"/>
                <a:gd name="connsiteX22-8283" fmla="*/ 997585 w 1426210"/>
                <a:gd name="connsiteY22-8284" fmla="*/ 2308225 h 3588041"/>
                <a:gd name="connsiteX23-8285" fmla="*/ 889635 w 1426210"/>
                <a:gd name="connsiteY23-8286" fmla="*/ 2578100 h 3588041"/>
                <a:gd name="connsiteX24-8287" fmla="*/ 1159510 w 1426210"/>
                <a:gd name="connsiteY24-8288" fmla="*/ 2524125 h 3588041"/>
                <a:gd name="connsiteX25-8289" fmla="*/ 1426210 w 1426210"/>
                <a:gd name="connsiteY25-8290" fmla="*/ 2626519 h 3588041"/>
                <a:gd name="connsiteX26-8291" fmla="*/ 1181735 w 1426210"/>
                <a:gd name="connsiteY26-8292" fmla="*/ 2590800 h 3588041"/>
                <a:gd name="connsiteX27-8293" fmla="*/ 826135 w 1426210"/>
                <a:gd name="connsiteY27-8294" fmla="*/ 2733675 h 3588041"/>
                <a:gd name="connsiteX28-8295" fmla="*/ 683260 w 1426210"/>
                <a:gd name="connsiteY28-8296" fmla="*/ 3086100 h 3588041"/>
                <a:gd name="connsiteX29-8297" fmla="*/ 911860 w 1426210"/>
                <a:gd name="connsiteY29-8298" fmla="*/ 3419475 h 3588041"/>
                <a:gd name="connsiteX30-8299" fmla="*/ 1010285 w 1426210"/>
                <a:gd name="connsiteY30-8300" fmla="*/ 3581400 h 358804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61" y="connsiteY30-62"/>
                </a:cxn>
              </a:cxnLst>
              <a:rect l="l" t="t" r="r" b="b"/>
              <a:pathLst>
                <a:path w="1426210" h="3588041">
                  <a:moveTo>
                    <a:pt x="1010285" y="3581400"/>
                  </a:moveTo>
                  <a:cubicBezTo>
                    <a:pt x="949431" y="3584046"/>
                    <a:pt x="774277" y="3589337"/>
                    <a:pt x="584835" y="3587750"/>
                  </a:cubicBezTo>
                  <a:cubicBezTo>
                    <a:pt x="395393" y="3586163"/>
                    <a:pt x="346181" y="3245908"/>
                    <a:pt x="387985" y="3076575"/>
                  </a:cubicBezTo>
                  <a:cubicBezTo>
                    <a:pt x="429789" y="2907242"/>
                    <a:pt x="709083" y="2568363"/>
                    <a:pt x="740410" y="2381250"/>
                  </a:cubicBezTo>
                  <a:cubicBezTo>
                    <a:pt x="771737" y="2194137"/>
                    <a:pt x="699347" y="2027873"/>
                    <a:pt x="575945" y="1953895"/>
                  </a:cubicBezTo>
                  <a:cubicBezTo>
                    <a:pt x="452543" y="1879918"/>
                    <a:pt x="246062" y="1906270"/>
                    <a:pt x="0" y="1937385"/>
                  </a:cubicBezTo>
                  <a:cubicBezTo>
                    <a:pt x="176213" y="1860550"/>
                    <a:pt x="191029" y="1847956"/>
                    <a:pt x="308610" y="1828800"/>
                  </a:cubicBezTo>
                  <a:cubicBezTo>
                    <a:pt x="426191" y="1809644"/>
                    <a:pt x="531390" y="1839912"/>
                    <a:pt x="629285" y="1879600"/>
                  </a:cubicBezTo>
                  <a:cubicBezTo>
                    <a:pt x="628492" y="1689101"/>
                    <a:pt x="795311" y="1509448"/>
                    <a:pt x="816610" y="1333500"/>
                  </a:cubicBezTo>
                  <a:cubicBezTo>
                    <a:pt x="837909" y="1157552"/>
                    <a:pt x="829575" y="930275"/>
                    <a:pt x="757079" y="823913"/>
                  </a:cubicBezTo>
                  <a:cubicBezTo>
                    <a:pt x="684583" y="717551"/>
                    <a:pt x="502814" y="711861"/>
                    <a:pt x="381635" y="695325"/>
                  </a:cubicBezTo>
                  <a:cubicBezTo>
                    <a:pt x="496200" y="695457"/>
                    <a:pt x="688553" y="665427"/>
                    <a:pt x="777717" y="734218"/>
                  </a:cubicBezTo>
                  <a:cubicBezTo>
                    <a:pt x="771631" y="617272"/>
                    <a:pt x="775733" y="563695"/>
                    <a:pt x="792798" y="441325"/>
                  </a:cubicBezTo>
                  <a:cubicBezTo>
                    <a:pt x="809864" y="318955"/>
                    <a:pt x="839364" y="250296"/>
                    <a:pt x="880110" y="0"/>
                  </a:cubicBezTo>
                  <a:cubicBezTo>
                    <a:pt x="876406" y="171979"/>
                    <a:pt x="845714" y="504825"/>
                    <a:pt x="851535" y="679450"/>
                  </a:cubicBezTo>
                  <a:cubicBezTo>
                    <a:pt x="857356" y="854075"/>
                    <a:pt x="902864" y="945092"/>
                    <a:pt x="915035" y="1047750"/>
                  </a:cubicBezTo>
                  <a:cubicBezTo>
                    <a:pt x="927206" y="1150408"/>
                    <a:pt x="929852" y="1162579"/>
                    <a:pt x="924560" y="1295400"/>
                  </a:cubicBezTo>
                  <a:cubicBezTo>
                    <a:pt x="989118" y="1225021"/>
                    <a:pt x="1040977" y="1204912"/>
                    <a:pt x="1096010" y="1187450"/>
                  </a:cubicBezTo>
                  <a:cubicBezTo>
                    <a:pt x="1151043" y="1169988"/>
                    <a:pt x="1235710" y="1164167"/>
                    <a:pt x="1369060" y="1171575"/>
                  </a:cubicBezTo>
                  <a:cubicBezTo>
                    <a:pt x="1276985" y="1188508"/>
                    <a:pt x="1183322" y="1194858"/>
                    <a:pt x="1102360" y="1254125"/>
                  </a:cubicBezTo>
                  <a:cubicBezTo>
                    <a:pt x="1021398" y="1313392"/>
                    <a:pt x="928793" y="1420283"/>
                    <a:pt x="883285" y="1527175"/>
                  </a:cubicBezTo>
                  <a:cubicBezTo>
                    <a:pt x="837777" y="1634067"/>
                    <a:pt x="810260" y="1765300"/>
                    <a:pt x="829310" y="1895475"/>
                  </a:cubicBezTo>
                  <a:cubicBezTo>
                    <a:pt x="848360" y="2025650"/>
                    <a:pt x="987531" y="2194454"/>
                    <a:pt x="997585" y="2308225"/>
                  </a:cubicBezTo>
                  <a:cubicBezTo>
                    <a:pt x="1007639" y="2421996"/>
                    <a:pt x="957898" y="2484438"/>
                    <a:pt x="889635" y="2578100"/>
                  </a:cubicBezTo>
                  <a:cubicBezTo>
                    <a:pt x="997584" y="2532062"/>
                    <a:pt x="1072462" y="2520817"/>
                    <a:pt x="1159510" y="2524125"/>
                  </a:cubicBezTo>
                  <a:cubicBezTo>
                    <a:pt x="1246558" y="2527433"/>
                    <a:pt x="1354242" y="2576512"/>
                    <a:pt x="1426210" y="2626519"/>
                  </a:cubicBezTo>
                  <a:cubicBezTo>
                    <a:pt x="1360066" y="2600325"/>
                    <a:pt x="1281747" y="2572941"/>
                    <a:pt x="1181735" y="2590800"/>
                  </a:cubicBezTo>
                  <a:cubicBezTo>
                    <a:pt x="1081723" y="2608659"/>
                    <a:pt x="909214" y="2651125"/>
                    <a:pt x="826135" y="2733675"/>
                  </a:cubicBezTo>
                  <a:cubicBezTo>
                    <a:pt x="743056" y="2816225"/>
                    <a:pt x="688022" y="2917825"/>
                    <a:pt x="683260" y="3086100"/>
                  </a:cubicBezTo>
                  <a:cubicBezTo>
                    <a:pt x="684848" y="3232150"/>
                    <a:pt x="851006" y="3349625"/>
                    <a:pt x="911860" y="3419475"/>
                  </a:cubicBezTo>
                  <a:cubicBezTo>
                    <a:pt x="972714" y="3489325"/>
                    <a:pt x="1071139" y="3578754"/>
                    <a:pt x="1010285" y="3581400"/>
                  </a:cubicBezTo>
                  <a:close/>
                </a:path>
              </a:pathLst>
            </a:custGeom>
            <a:solidFill>
              <a:schemeClr val="tx2">
                <a:lumMod val="20000"/>
                <a:lumOff val="80000"/>
              </a:schemeClr>
            </a:solidFill>
            <a:ln>
              <a:noFill/>
            </a:ln>
            <a:effectLst>
              <a:outerShdw blurRad="203200" dist="38100" dir="2700000" algn="tl"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80">
                <a:solidFill>
                  <a:schemeClr val="tx2"/>
                </a:solidFill>
              </a:endParaRPr>
            </a:p>
          </p:txBody>
        </p:sp>
        <p:grpSp>
          <p:nvGrpSpPr>
            <p:cNvPr id="61" name="组合 60">
              <a:extLst>
                <a:ext uri="{FF2B5EF4-FFF2-40B4-BE49-F238E27FC236}">
                  <a16:creationId xmlns:a16="http://schemas.microsoft.com/office/drawing/2014/main" id="{A499051B-F382-5D4C-8CD9-FDDA298F726B}"/>
                </a:ext>
              </a:extLst>
            </p:cNvPr>
            <p:cNvGrpSpPr/>
            <p:nvPr/>
          </p:nvGrpSpPr>
          <p:grpSpPr>
            <a:xfrm>
              <a:off x="1096764" y="2548450"/>
              <a:ext cx="802882" cy="3035550"/>
              <a:chOff x="6903554" y="2571608"/>
              <a:chExt cx="802882" cy="3035550"/>
            </a:xfrm>
          </p:grpSpPr>
          <p:sp>
            <p:nvSpPr>
              <p:cNvPr id="62" name="íśḷiďê">
                <a:extLst>
                  <a:ext uri="{FF2B5EF4-FFF2-40B4-BE49-F238E27FC236}">
                    <a16:creationId xmlns:a16="http://schemas.microsoft.com/office/drawing/2014/main" id="{0A6064B2-FA3B-C847-B453-A93CA936B10B}"/>
                  </a:ext>
                </a:extLst>
              </p:cNvPr>
              <p:cNvSpPr/>
              <p:nvPr/>
            </p:nvSpPr>
            <p:spPr>
              <a:xfrm>
                <a:off x="6903554" y="4825382"/>
                <a:ext cx="781776" cy="781776"/>
              </a:xfrm>
              <a:prstGeom prst="ellipse">
                <a:avLst/>
              </a:prstGeom>
              <a:solidFill>
                <a:schemeClr val="accent4"/>
              </a:soli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80">
                  <a:solidFill>
                    <a:schemeClr val="tx2"/>
                  </a:solidFill>
                </a:endParaRPr>
              </a:p>
            </p:txBody>
          </p:sp>
          <p:sp>
            <p:nvSpPr>
              <p:cNvPr id="63" name="ïŝļiďé">
                <a:extLst>
                  <a:ext uri="{FF2B5EF4-FFF2-40B4-BE49-F238E27FC236}">
                    <a16:creationId xmlns:a16="http://schemas.microsoft.com/office/drawing/2014/main" id="{3DD5BCE6-3151-074D-8FCA-76213AD90E78}"/>
                  </a:ext>
                </a:extLst>
              </p:cNvPr>
              <p:cNvSpPr/>
              <p:nvPr/>
            </p:nvSpPr>
            <p:spPr bwMode="auto">
              <a:xfrm>
                <a:off x="7136175" y="5052733"/>
                <a:ext cx="350189" cy="348918"/>
              </a:xfrm>
              <a:custGeom>
                <a:avLst/>
                <a:gdLst>
                  <a:gd name="connsiteX0" fmla="*/ 307755 w 350189"/>
                  <a:gd name="connsiteY0" fmla="*/ 193784 h 348918"/>
                  <a:gd name="connsiteX1" fmla="*/ 323614 w 350189"/>
                  <a:gd name="connsiteY1" fmla="*/ 202785 h 348918"/>
                  <a:gd name="connsiteX2" fmla="*/ 326615 w 350189"/>
                  <a:gd name="connsiteY2" fmla="*/ 213929 h 348918"/>
                  <a:gd name="connsiteX3" fmla="*/ 315470 w 350189"/>
                  <a:gd name="connsiteY3" fmla="*/ 216929 h 348918"/>
                  <a:gd name="connsiteX4" fmla="*/ 299611 w 350189"/>
                  <a:gd name="connsiteY4" fmla="*/ 207928 h 348918"/>
                  <a:gd name="connsiteX5" fmla="*/ 296611 w 350189"/>
                  <a:gd name="connsiteY5" fmla="*/ 196785 h 348918"/>
                  <a:gd name="connsiteX6" fmla="*/ 307755 w 350189"/>
                  <a:gd name="connsiteY6" fmla="*/ 193784 h 348918"/>
                  <a:gd name="connsiteX7" fmla="*/ 42005 w 350189"/>
                  <a:gd name="connsiteY7" fmla="*/ 193784 h 348918"/>
                  <a:gd name="connsiteX8" fmla="*/ 53150 w 350189"/>
                  <a:gd name="connsiteY8" fmla="*/ 196785 h 348918"/>
                  <a:gd name="connsiteX9" fmla="*/ 50578 w 350189"/>
                  <a:gd name="connsiteY9" fmla="*/ 207928 h 348918"/>
                  <a:gd name="connsiteX10" fmla="*/ 34719 w 350189"/>
                  <a:gd name="connsiteY10" fmla="*/ 216929 h 348918"/>
                  <a:gd name="connsiteX11" fmla="*/ 23574 w 350189"/>
                  <a:gd name="connsiteY11" fmla="*/ 213929 h 348918"/>
                  <a:gd name="connsiteX12" fmla="*/ 26575 w 350189"/>
                  <a:gd name="connsiteY12" fmla="*/ 202785 h 348918"/>
                  <a:gd name="connsiteX13" fmla="*/ 42005 w 350189"/>
                  <a:gd name="connsiteY13" fmla="*/ 193784 h 348918"/>
                  <a:gd name="connsiteX14" fmla="*/ 323614 w 350189"/>
                  <a:gd name="connsiteY14" fmla="*/ 118349 h 348918"/>
                  <a:gd name="connsiteX15" fmla="*/ 342045 w 350189"/>
                  <a:gd name="connsiteY15" fmla="*/ 118349 h 348918"/>
                  <a:gd name="connsiteX16" fmla="*/ 350189 w 350189"/>
                  <a:gd name="connsiteY16" fmla="*/ 126493 h 348918"/>
                  <a:gd name="connsiteX17" fmla="*/ 342045 w 350189"/>
                  <a:gd name="connsiteY17" fmla="*/ 134636 h 348918"/>
                  <a:gd name="connsiteX18" fmla="*/ 323614 w 350189"/>
                  <a:gd name="connsiteY18" fmla="*/ 134636 h 348918"/>
                  <a:gd name="connsiteX19" fmla="*/ 315470 w 350189"/>
                  <a:gd name="connsiteY19" fmla="*/ 126493 h 348918"/>
                  <a:gd name="connsiteX20" fmla="*/ 323614 w 350189"/>
                  <a:gd name="connsiteY20" fmla="*/ 118349 h 348918"/>
                  <a:gd name="connsiteX21" fmla="*/ 8144 w 350189"/>
                  <a:gd name="connsiteY21" fmla="*/ 118349 h 348918"/>
                  <a:gd name="connsiteX22" fmla="*/ 26575 w 350189"/>
                  <a:gd name="connsiteY22" fmla="*/ 118349 h 348918"/>
                  <a:gd name="connsiteX23" fmla="*/ 34719 w 350189"/>
                  <a:gd name="connsiteY23" fmla="*/ 126493 h 348918"/>
                  <a:gd name="connsiteX24" fmla="*/ 26575 w 350189"/>
                  <a:gd name="connsiteY24" fmla="*/ 134636 h 348918"/>
                  <a:gd name="connsiteX25" fmla="*/ 8144 w 350189"/>
                  <a:gd name="connsiteY25" fmla="*/ 134636 h 348918"/>
                  <a:gd name="connsiteX26" fmla="*/ 0 w 350189"/>
                  <a:gd name="connsiteY26" fmla="*/ 126493 h 348918"/>
                  <a:gd name="connsiteX27" fmla="*/ 8144 w 350189"/>
                  <a:gd name="connsiteY27" fmla="*/ 118349 h 348918"/>
                  <a:gd name="connsiteX28" fmla="*/ 174972 w 350189"/>
                  <a:gd name="connsiteY28" fmla="*/ 73629 h 348918"/>
                  <a:gd name="connsiteX29" fmla="*/ 183109 w 350189"/>
                  <a:gd name="connsiteY29" fmla="*/ 81779 h 348918"/>
                  <a:gd name="connsiteX30" fmla="*/ 183109 w 350189"/>
                  <a:gd name="connsiteY30" fmla="*/ 94218 h 348918"/>
                  <a:gd name="connsiteX31" fmla="*/ 198957 w 350189"/>
                  <a:gd name="connsiteY31" fmla="*/ 96362 h 348918"/>
                  <a:gd name="connsiteX32" fmla="*/ 216089 w 350189"/>
                  <a:gd name="connsiteY32" fmla="*/ 101510 h 348918"/>
                  <a:gd name="connsiteX33" fmla="*/ 220801 w 350189"/>
                  <a:gd name="connsiteY33" fmla="*/ 85639 h 348918"/>
                  <a:gd name="connsiteX34" fmla="*/ 231080 w 350189"/>
                  <a:gd name="connsiteY34" fmla="*/ 80063 h 348918"/>
                  <a:gd name="connsiteX35" fmla="*/ 236648 w 350189"/>
                  <a:gd name="connsiteY35" fmla="*/ 89929 h 348918"/>
                  <a:gd name="connsiteX36" fmla="*/ 206667 w 350189"/>
                  <a:gd name="connsiteY36" fmla="*/ 192871 h 348918"/>
                  <a:gd name="connsiteX37" fmla="*/ 196387 w 350189"/>
                  <a:gd name="connsiteY37" fmla="*/ 198018 h 348918"/>
                  <a:gd name="connsiteX38" fmla="*/ 190819 w 350189"/>
                  <a:gd name="connsiteY38" fmla="*/ 188153 h 348918"/>
                  <a:gd name="connsiteX39" fmla="*/ 211806 w 350189"/>
                  <a:gd name="connsiteY39" fmla="*/ 117380 h 348918"/>
                  <a:gd name="connsiteX40" fmla="*/ 195530 w 350189"/>
                  <a:gd name="connsiteY40" fmla="*/ 112233 h 348918"/>
                  <a:gd name="connsiteX41" fmla="*/ 183109 w 350189"/>
                  <a:gd name="connsiteY41" fmla="*/ 110517 h 348918"/>
                  <a:gd name="connsiteX42" fmla="*/ 183109 w 350189"/>
                  <a:gd name="connsiteY42" fmla="*/ 130248 h 348918"/>
                  <a:gd name="connsiteX43" fmla="*/ 174972 w 350189"/>
                  <a:gd name="connsiteY43" fmla="*/ 138397 h 348918"/>
                  <a:gd name="connsiteX44" fmla="*/ 166834 w 350189"/>
                  <a:gd name="connsiteY44" fmla="*/ 130248 h 348918"/>
                  <a:gd name="connsiteX45" fmla="*/ 166834 w 350189"/>
                  <a:gd name="connsiteY45" fmla="*/ 110517 h 348918"/>
                  <a:gd name="connsiteX46" fmla="*/ 154841 w 350189"/>
                  <a:gd name="connsiteY46" fmla="*/ 112233 h 348918"/>
                  <a:gd name="connsiteX47" fmla="*/ 138565 w 350189"/>
                  <a:gd name="connsiteY47" fmla="*/ 117380 h 348918"/>
                  <a:gd name="connsiteX48" fmla="*/ 159124 w 350189"/>
                  <a:gd name="connsiteY48" fmla="*/ 188153 h 348918"/>
                  <a:gd name="connsiteX49" fmla="*/ 153556 w 350189"/>
                  <a:gd name="connsiteY49" fmla="*/ 198018 h 348918"/>
                  <a:gd name="connsiteX50" fmla="*/ 143705 w 350189"/>
                  <a:gd name="connsiteY50" fmla="*/ 192871 h 348918"/>
                  <a:gd name="connsiteX51" fmla="*/ 113723 w 350189"/>
                  <a:gd name="connsiteY51" fmla="*/ 89929 h 348918"/>
                  <a:gd name="connsiteX52" fmla="*/ 119291 w 350189"/>
                  <a:gd name="connsiteY52" fmla="*/ 80063 h 348918"/>
                  <a:gd name="connsiteX53" fmla="*/ 129142 w 350189"/>
                  <a:gd name="connsiteY53" fmla="*/ 85639 h 348918"/>
                  <a:gd name="connsiteX54" fmla="*/ 133854 w 350189"/>
                  <a:gd name="connsiteY54" fmla="*/ 101510 h 348918"/>
                  <a:gd name="connsiteX55" fmla="*/ 151415 w 350189"/>
                  <a:gd name="connsiteY55" fmla="*/ 96362 h 348918"/>
                  <a:gd name="connsiteX56" fmla="*/ 166834 w 350189"/>
                  <a:gd name="connsiteY56" fmla="*/ 94218 h 348918"/>
                  <a:gd name="connsiteX57" fmla="*/ 166834 w 350189"/>
                  <a:gd name="connsiteY57" fmla="*/ 81779 h 348918"/>
                  <a:gd name="connsiteX58" fmla="*/ 174972 w 350189"/>
                  <a:gd name="connsiteY58" fmla="*/ 73629 h 348918"/>
                  <a:gd name="connsiteX59" fmla="*/ 315470 w 350189"/>
                  <a:gd name="connsiteY59" fmla="*/ 36056 h 348918"/>
                  <a:gd name="connsiteX60" fmla="*/ 326615 w 350189"/>
                  <a:gd name="connsiteY60" fmla="*/ 39056 h 348918"/>
                  <a:gd name="connsiteX61" fmla="*/ 323614 w 350189"/>
                  <a:gd name="connsiteY61" fmla="*/ 50200 h 348918"/>
                  <a:gd name="connsiteX62" fmla="*/ 307755 w 350189"/>
                  <a:gd name="connsiteY62" fmla="*/ 59201 h 348918"/>
                  <a:gd name="connsiteX63" fmla="*/ 296611 w 350189"/>
                  <a:gd name="connsiteY63" fmla="*/ 56200 h 348918"/>
                  <a:gd name="connsiteX64" fmla="*/ 299611 w 350189"/>
                  <a:gd name="connsiteY64" fmla="*/ 45057 h 348918"/>
                  <a:gd name="connsiteX65" fmla="*/ 315470 w 350189"/>
                  <a:gd name="connsiteY65" fmla="*/ 36056 h 348918"/>
                  <a:gd name="connsiteX66" fmla="*/ 34719 w 350189"/>
                  <a:gd name="connsiteY66" fmla="*/ 36056 h 348918"/>
                  <a:gd name="connsiteX67" fmla="*/ 50578 w 350189"/>
                  <a:gd name="connsiteY67" fmla="*/ 45057 h 348918"/>
                  <a:gd name="connsiteX68" fmla="*/ 53150 w 350189"/>
                  <a:gd name="connsiteY68" fmla="*/ 56200 h 348918"/>
                  <a:gd name="connsiteX69" fmla="*/ 42005 w 350189"/>
                  <a:gd name="connsiteY69" fmla="*/ 59201 h 348918"/>
                  <a:gd name="connsiteX70" fmla="*/ 26575 w 350189"/>
                  <a:gd name="connsiteY70" fmla="*/ 50200 h 348918"/>
                  <a:gd name="connsiteX71" fmla="*/ 23574 w 350189"/>
                  <a:gd name="connsiteY71" fmla="*/ 39056 h 348918"/>
                  <a:gd name="connsiteX72" fmla="*/ 34719 w 350189"/>
                  <a:gd name="connsiteY72" fmla="*/ 36056 h 348918"/>
                  <a:gd name="connsiteX73" fmla="*/ 174880 w 350189"/>
                  <a:gd name="connsiteY73" fmla="*/ 24433 h 348918"/>
                  <a:gd name="connsiteX74" fmla="*/ 71582 w 350189"/>
                  <a:gd name="connsiteY74" fmla="*/ 127737 h 348918"/>
                  <a:gd name="connsiteX75" fmla="*/ 125589 w 350189"/>
                  <a:gd name="connsiteY75" fmla="*/ 218181 h 348918"/>
                  <a:gd name="connsiteX76" fmla="*/ 142305 w 350189"/>
                  <a:gd name="connsiteY76" fmla="*/ 246472 h 348918"/>
                  <a:gd name="connsiteX77" fmla="*/ 155592 w 350189"/>
                  <a:gd name="connsiteY77" fmla="*/ 256331 h 348918"/>
                  <a:gd name="connsiteX78" fmla="*/ 194596 w 350189"/>
                  <a:gd name="connsiteY78" fmla="*/ 256331 h 348918"/>
                  <a:gd name="connsiteX79" fmla="*/ 207884 w 350189"/>
                  <a:gd name="connsiteY79" fmla="*/ 246472 h 348918"/>
                  <a:gd name="connsiteX80" fmla="*/ 224600 w 350189"/>
                  <a:gd name="connsiteY80" fmla="*/ 218181 h 348918"/>
                  <a:gd name="connsiteX81" fmla="*/ 278177 w 350189"/>
                  <a:gd name="connsiteY81" fmla="*/ 127737 h 348918"/>
                  <a:gd name="connsiteX82" fmla="*/ 174880 w 350189"/>
                  <a:gd name="connsiteY82" fmla="*/ 24433 h 348918"/>
                  <a:gd name="connsiteX83" fmla="*/ 174880 w 350189"/>
                  <a:gd name="connsiteY83" fmla="*/ 0 h 348918"/>
                  <a:gd name="connsiteX84" fmla="*/ 303037 w 350189"/>
                  <a:gd name="connsiteY84" fmla="*/ 127737 h 348918"/>
                  <a:gd name="connsiteX85" fmla="*/ 236173 w 350189"/>
                  <a:gd name="connsiteY85" fmla="*/ 239613 h 348918"/>
                  <a:gd name="connsiteX86" fmla="*/ 231886 w 350189"/>
                  <a:gd name="connsiteY86" fmla="*/ 246900 h 348918"/>
                  <a:gd name="connsiteX87" fmla="*/ 232315 w 350189"/>
                  <a:gd name="connsiteY87" fmla="*/ 309483 h 348918"/>
                  <a:gd name="connsiteX88" fmla="*/ 206169 w 350189"/>
                  <a:gd name="connsiteY88" fmla="*/ 335202 h 348918"/>
                  <a:gd name="connsiteX89" fmla="*/ 198883 w 350189"/>
                  <a:gd name="connsiteY89" fmla="*/ 335202 h 348918"/>
                  <a:gd name="connsiteX90" fmla="*/ 181738 w 350189"/>
                  <a:gd name="connsiteY90" fmla="*/ 348918 h 348918"/>
                  <a:gd name="connsiteX91" fmla="*/ 168022 w 350189"/>
                  <a:gd name="connsiteY91" fmla="*/ 348918 h 348918"/>
                  <a:gd name="connsiteX92" fmla="*/ 150877 w 350189"/>
                  <a:gd name="connsiteY92" fmla="*/ 335202 h 348918"/>
                  <a:gd name="connsiteX93" fmla="*/ 144019 w 350189"/>
                  <a:gd name="connsiteY93" fmla="*/ 335202 h 348918"/>
                  <a:gd name="connsiteX94" fmla="*/ 117874 w 350189"/>
                  <a:gd name="connsiteY94" fmla="*/ 309483 h 348918"/>
                  <a:gd name="connsiteX95" fmla="*/ 117874 w 350189"/>
                  <a:gd name="connsiteY95" fmla="*/ 246900 h 348918"/>
                  <a:gd name="connsiteX96" fmla="*/ 113587 w 350189"/>
                  <a:gd name="connsiteY96" fmla="*/ 239613 h 348918"/>
                  <a:gd name="connsiteX97" fmla="*/ 47151 w 350189"/>
                  <a:gd name="connsiteY97" fmla="*/ 127737 h 348918"/>
                  <a:gd name="connsiteX98" fmla="*/ 174880 w 350189"/>
                  <a:gd name="connsiteY98" fmla="*/ 0 h 348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50189" h="348918">
                    <a:moveTo>
                      <a:pt x="307755" y="193784"/>
                    </a:moveTo>
                    <a:cubicBezTo>
                      <a:pt x="323614" y="202785"/>
                      <a:pt x="323614" y="202785"/>
                      <a:pt x="323614" y="202785"/>
                    </a:cubicBezTo>
                    <a:cubicBezTo>
                      <a:pt x="327472" y="204928"/>
                      <a:pt x="328758" y="210071"/>
                      <a:pt x="326615" y="213929"/>
                    </a:cubicBezTo>
                    <a:cubicBezTo>
                      <a:pt x="324472" y="217786"/>
                      <a:pt x="319328" y="219072"/>
                      <a:pt x="315470" y="216929"/>
                    </a:cubicBezTo>
                    <a:cubicBezTo>
                      <a:pt x="299611" y="207928"/>
                      <a:pt x="299611" y="207928"/>
                      <a:pt x="299611" y="207928"/>
                    </a:cubicBezTo>
                    <a:cubicBezTo>
                      <a:pt x="295753" y="205785"/>
                      <a:pt x="294468" y="200642"/>
                      <a:pt x="296611" y="196785"/>
                    </a:cubicBezTo>
                    <a:cubicBezTo>
                      <a:pt x="299183" y="192927"/>
                      <a:pt x="303897" y="191641"/>
                      <a:pt x="307755" y="193784"/>
                    </a:cubicBezTo>
                    <a:close/>
                    <a:moveTo>
                      <a:pt x="42005" y="193784"/>
                    </a:moveTo>
                    <a:cubicBezTo>
                      <a:pt x="46292" y="191641"/>
                      <a:pt x="51006" y="192927"/>
                      <a:pt x="53150" y="196785"/>
                    </a:cubicBezTo>
                    <a:cubicBezTo>
                      <a:pt x="55721" y="200642"/>
                      <a:pt x="54435" y="205785"/>
                      <a:pt x="50578" y="207928"/>
                    </a:cubicBezTo>
                    <a:cubicBezTo>
                      <a:pt x="34719" y="216929"/>
                      <a:pt x="34719" y="216929"/>
                      <a:pt x="34719" y="216929"/>
                    </a:cubicBezTo>
                    <a:cubicBezTo>
                      <a:pt x="30861" y="219072"/>
                      <a:pt x="25717" y="217786"/>
                      <a:pt x="23574" y="213929"/>
                    </a:cubicBezTo>
                    <a:cubicBezTo>
                      <a:pt x="21003" y="210071"/>
                      <a:pt x="22717" y="204928"/>
                      <a:pt x="26575" y="202785"/>
                    </a:cubicBezTo>
                    <a:cubicBezTo>
                      <a:pt x="42005" y="193784"/>
                      <a:pt x="42005" y="193784"/>
                      <a:pt x="42005" y="193784"/>
                    </a:cubicBezTo>
                    <a:close/>
                    <a:moveTo>
                      <a:pt x="323614" y="118349"/>
                    </a:moveTo>
                    <a:cubicBezTo>
                      <a:pt x="342045" y="118349"/>
                      <a:pt x="342045" y="118349"/>
                      <a:pt x="342045" y="118349"/>
                    </a:cubicBezTo>
                    <a:cubicBezTo>
                      <a:pt x="346332" y="118349"/>
                      <a:pt x="350189" y="121778"/>
                      <a:pt x="350189" y="126493"/>
                    </a:cubicBezTo>
                    <a:cubicBezTo>
                      <a:pt x="350189" y="130779"/>
                      <a:pt x="346332" y="134636"/>
                      <a:pt x="342045" y="134636"/>
                    </a:cubicBezTo>
                    <a:cubicBezTo>
                      <a:pt x="323614" y="134636"/>
                      <a:pt x="323614" y="134636"/>
                      <a:pt x="323614" y="134636"/>
                    </a:cubicBezTo>
                    <a:cubicBezTo>
                      <a:pt x="319328" y="134636"/>
                      <a:pt x="315470" y="130779"/>
                      <a:pt x="315470" y="126493"/>
                    </a:cubicBezTo>
                    <a:cubicBezTo>
                      <a:pt x="315470" y="121778"/>
                      <a:pt x="319328" y="118349"/>
                      <a:pt x="323614" y="118349"/>
                    </a:cubicBezTo>
                    <a:close/>
                    <a:moveTo>
                      <a:pt x="8144" y="118349"/>
                    </a:moveTo>
                    <a:cubicBezTo>
                      <a:pt x="26575" y="118349"/>
                      <a:pt x="26575" y="118349"/>
                      <a:pt x="26575" y="118349"/>
                    </a:cubicBezTo>
                    <a:cubicBezTo>
                      <a:pt x="30861" y="118349"/>
                      <a:pt x="34719" y="121778"/>
                      <a:pt x="34719" y="126493"/>
                    </a:cubicBezTo>
                    <a:cubicBezTo>
                      <a:pt x="34719" y="130779"/>
                      <a:pt x="30861" y="134636"/>
                      <a:pt x="26575" y="134636"/>
                    </a:cubicBezTo>
                    <a:cubicBezTo>
                      <a:pt x="8144" y="134636"/>
                      <a:pt x="8144" y="134636"/>
                      <a:pt x="8144" y="134636"/>
                    </a:cubicBezTo>
                    <a:cubicBezTo>
                      <a:pt x="3857" y="134636"/>
                      <a:pt x="0" y="130779"/>
                      <a:pt x="0" y="126493"/>
                    </a:cubicBezTo>
                    <a:cubicBezTo>
                      <a:pt x="0" y="121778"/>
                      <a:pt x="3857" y="118349"/>
                      <a:pt x="8144" y="118349"/>
                    </a:cubicBezTo>
                    <a:close/>
                    <a:moveTo>
                      <a:pt x="174972" y="73629"/>
                    </a:moveTo>
                    <a:cubicBezTo>
                      <a:pt x="179683" y="73629"/>
                      <a:pt x="183109" y="77061"/>
                      <a:pt x="183109" y="81779"/>
                    </a:cubicBezTo>
                    <a:cubicBezTo>
                      <a:pt x="183109" y="94218"/>
                      <a:pt x="183109" y="94218"/>
                      <a:pt x="183109" y="94218"/>
                    </a:cubicBezTo>
                    <a:cubicBezTo>
                      <a:pt x="188678" y="94647"/>
                      <a:pt x="193817" y="95076"/>
                      <a:pt x="198957" y="96362"/>
                    </a:cubicBezTo>
                    <a:cubicBezTo>
                      <a:pt x="204953" y="97649"/>
                      <a:pt x="210521" y="99365"/>
                      <a:pt x="216089" y="101510"/>
                    </a:cubicBezTo>
                    <a:cubicBezTo>
                      <a:pt x="220801" y="85639"/>
                      <a:pt x="220801" y="85639"/>
                      <a:pt x="220801" y="85639"/>
                    </a:cubicBezTo>
                    <a:cubicBezTo>
                      <a:pt x="222086" y="81350"/>
                      <a:pt x="226797" y="78776"/>
                      <a:pt x="231080" y="80063"/>
                    </a:cubicBezTo>
                    <a:cubicBezTo>
                      <a:pt x="235363" y="81350"/>
                      <a:pt x="237933" y="85639"/>
                      <a:pt x="236648" y="89929"/>
                    </a:cubicBezTo>
                    <a:cubicBezTo>
                      <a:pt x="206667" y="192871"/>
                      <a:pt x="206667" y="192871"/>
                      <a:pt x="206667" y="192871"/>
                    </a:cubicBezTo>
                    <a:cubicBezTo>
                      <a:pt x="205382" y="197161"/>
                      <a:pt x="200670" y="199305"/>
                      <a:pt x="196387" y="198018"/>
                    </a:cubicBezTo>
                    <a:cubicBezTo>
                      <a:pt x="192104" y="197161"/>
                      <a:pt x="189534" y="192442"/>
                      <a:pt x="190819" y="188153"/>
                    </a:cubicBezTo>
                    <a:cubicBezTo>
                      <a:pt x="211806" y="117380"/>
                      <a:pt x="211806" y="117380"/>
                      <a:pt x="211806" y="117380"/>
                    </a:cubicBezTo>
                    <a:cubicBezTo>
                      <a:pt x="206667" y="115235"/>
                      <a:pt x="201099" y="113520"/>
                      <a:pt x="195530" y="112233"/>
                    </a:cubicBezTo>
                    <a:cubicBezTo>
                      <a:pt x="191676" y="111375"/>
                      <a:pt x="187393" y="110946"/>
                      <a:pt x="183109" y="110517"/>
                    </a:cubicBezTo>
                    <a:cubicBezTo>
                      <a:pt x="183109" y="130248"/>
                      <a:pt x="183109" y="130248"/>
                      <a:pt x="183109" y="130248"/>
                    </a:cubicBezTo>
                    <a:cubicBezTo>
                      <a:pt x="183109" y="134966"/>
                      <a:pt x="179683" y="138397"/>
                      <a:pt x="174972" y="138397"/>
                    </a:cubicBezTo>
                    <a:cubicBezTo>
                      <a:pt x="170688" y="138397"/>
                      <a:pt x="166834" y="134966"/>
                      <a:pt x="166834" y="130248"/>
                    </a:cubicBezTo>
                    <a:cubicBezTo>
                      <a:pt x="166834" y="110517"/>
                      <a:pt x="166834" y="110517"/>
                      <a:pt x="166834" y="110517"/>
                    </a:cubicBezTo>
                    <a:cubicBezTo>
                      <a:pt x="162979" y="110946"/>
                      <a:pt x="158696" y="111375"/>
                      <a:pt x="154841" y="112233"/>
                    </a:cubicBezTo>
                    <a:cubicBezTo>
                      <a:pt x="148845" y="113520"/>
                      <a:pt x="143705" y="115235"/>
                      <a:pt x="138565" y="117380"/>
                    </a:cubicBezTo>
                    <a:cubicBezTo>
                      <a:pt x="159124" y="188153"/>
                      <a:pt x="159124" y="188153"/>
                      <a:pt x="159124" y="188153"/>
                    </a:cubicBezTo>
                    <a:cubicBezTo>
                      <a:pt x="160409" y="192442"/>
                      <a:pt x="157839" y="197161"/>
                      <a:pt x="153556" y="198018"/>
                    </a:cubicBezTo>
                    <a:cubicBezTo>
                      <a:pt x="149273" y="199305"/>
                      <a:pt x="144990" y="197161"/>
                      <a:pt x="143705" y="192871"/>
                    </a:cubicBezTo>
                    <a:cubicBezTo>
                      <a:pt x="113723" y="89929"/>
                      <a:pt x="113723" y="89929"/>
                      <a:pt x="113723" y="89929"/>
                    </a:cubicBezTo>
                    <a:cubicBezTo>
                      <a:pt x="112438" y="85639"/>
                      <a:pt x="115008" y="81350"/>
                      <a:pt x="119291" y="80063"/>
                    </a:cubicBezTo>
                    <a:cubicBezTo>
                      <a:pt x="123574" y="78776"/>
                      <a:pt x="128286" y="81350"/>
                      <a:pt x="129142" y="85639"/>
                    </a:cubicBezTo>
                    <a:cubicBezTo>
                      <a:pt x="133854" y="101510"/>
                      <a:pt x="133854" y="101510"/>
                      <a:pt x="133854" y="101510"/>
                    </a:cubicBezTo>
                    <a:cubicBezTo>
                      <a:pt x="139422" y="99365"/>
                      <a:pt x="145418" y="97649"/>
                      <a:pt x="151415" y="96362"/>
                    </a:cubicBezTo>
                    <a:cubicBezTo>
                      <a:pt x="156554" y="95076"/>
                      <a:pt x="161694" y="94647"/>
                      <a:pt x="166834" y="94218"/>
                    </a:cubicBezTo>
                    <a:cubicBezTo>
                      <a:pt x="166834" y="81779"/>
                      <a:pt x="166834" y="81779"/>
                      <a:pt x="166834" y="81779"/>
                    </a:cubicBezTo>
                    <a:cubicBezTo>
                      <a:pt x="166834" y="77061"/>
                      <a:pt x="170688" y="73629"/>
                      <a:pt x="174972" y="73629"/>
                    </a:cubicBezTo>
                    <a:close/>
                    <a:moveTo>
                      <a:pt x="315470" y="36056"/>
                    </a:moveTo>
                    <a:cubicBezTo>
                      <a:pt x="319328" y="33913"/>
                      <a:pt x="324472" y="35199"/>
                      <a:pt x="326615" y="39056"/>
                    </a:cubicBezTo>
                    <a:cubicBezTo>
                      <a:pt x="328758" y="42914"/>
                      <a:pt x="327472" y="47628"/>
                      <a:pt x="323614" y="50200"/>
                    </a:cubicBezTo>
                    <a:cubicBezTo>
                      <a:pt x="307755" y="59201"/>
                      <a:pt x="307755" y="59201"/>
                      <a:pt x="307755" y="59201"/>
                    </a:cubicBezTo>
                    <a:cubicBezTo>
                      <a:pt x="303897" y="61344"/>
                      <a:pt x="299183" y="60058"/>
                      <a:pt x="296611" y="56200"/>
                    </a:cubicBezTo>
                    <a:cubicBezTo>
                      <a:pt x="294468" y="52343"/>
                      <a:pt x="295753" y="47200"/>
                      <a:pt x="299611" y="45057"/>
                    </a:cubicBezTo>
                    <a:cubicBezTo>
                      <a:pt x="315470" y="36056"/>
                      <a:pt x="315470" y="36056"/>
                      <a:pt x="315470" y="36056"/>
                    </a:cubicBezTo>
                    <a:close/>
                    <a:moveTo>
                      <a:pt x="34719" y="36056"/>
                    </a:moveTo>
                    <a:cubicBezTo>
                      <a:pt x="50578" y="45057"/>
                      <a:pt x="50578" y="45057"/>
                      <a:pt x="50578" y="45057"/>
                    </a:cubicBezTo>
                    <a:cubicBezTo>
                      <a:pt x="54435" y="47200"/>
                      <a:pt x="55721" y="52343"/>
                      <a:pt x="53150" y="56200"/>
                    </a:cubicBezTo>
                    <a:cubicBezTo>
                      <a:pt x="51006" y="60058"/>
                      <a:pt x="46292" y="61344"/>
                      <a:pt x="42005" y="59201"/>
                    </a:cubicBezTo>
                    <a:cubicBezTo>
                      <a:pt x="26575" y="50200"/>
                      <a:pt x="26575" y="50200"/>
                      <a:pt x="26575" y="50200"/>
                    </a:cubicBezTo>
                    <a:cubicBezTo>
                      <a:pt x="22717" y="47628"/>
                      <a:pt x="21003" y="42914"/>
                      <a:pt x="23574" y="39056"/>
                    </a:cubicBezTo>
                    <a:cubicBezTo>
                      <a:pt x="25717" y="35199"/>
                      <a:pt x="30861" y="33913"/>
                      <a:pt x="34719" y="36056"/>
                    </a:cubicBezTo>
                    <a:close/>
                    <a:moveTo>
                      <a:pt x="174880" y="24433"/>
                    </a:moveTo>
                    <a:cubicBezTo>
                      <a:pt x="117874" y="24433"/>
                      <a:pt x="71582" y="70726"/>
                      <a:pt x="71582" y="127737"/>
                    </a:cubicBezTo>
                    <a:cubicBezTo>
                      <a:pt x="71582" y="165458"/>
                      <a:pt x="92156" y="200178"/>
                      <a:pt x="125589" y="218181"/>
                    </a:cubicBezTo>
                    <a:cubicBezTo>
                      <a:pt x="135876" y="224182"/>
                      <a:pt x="141019" y="234470"/>
                      <a:pt x="142305" y="246472"/>
                    </a:cubicBezTo>
                    <a:cubicBezTo>
                      <a:pt x="143162" y="252473"/>
                      <a:pt x="149163" y="256331"/>
                      <a:pt x="155592" y="256331"/>
                    </a:cubicBezTo>
                    <a:cubicBezTo>
                      <a:pt x="194596" y="256331"/>
                      <a:pt x="194596" y="256331"/>
                      <a:pt x="194596" y="256331"/>
                    </a:cubicBezTo>
                    <a:cubicBezTo>
                      <a:pt x="200597" y="256331"/>
                      <a:pt x="207026" y="252473"/>
                      <a:pt x="207884" y="246472"/>
                    </a:cubicBezTo>
                    <a:cubicBezTo>
                      <a:pt x="208741" y="234470"/>
                      <a:pt x="214313" y="224182"/>
                      <a:pt x="224600" y="218181"/>
                    </a:cubicBezTo>
                    <a:cubicBezTo>
                      <a:pt x="257604" y="200178"/>
                      <a:pt x="278177" y="165458"/>
                      <a:pt x="278177" y="127737"/>
                    </a:cubicBezTo>
                    <a:cubicBezTo>
                      <a:pt x="278177" y="70726"/>
                      <a:pt x="231886" y="24433"/>
                      <a:pt x="174880" y="24433"/>
                    </a:cubicBezTo>
                    <a:close/>
                    <a:moveTo>
                      <a:pt x="174880" y="0"/>
                    </a:moveTo>
                    <a:cubicBezTo>
                      <a:pt x="245602" y="0"/>
                      <a:pt x="303037" y="57010"/>
                      <a:pt x="303037" y="127737"/>
                    </a:cubicBezTo>
                    <a:cubicBezTo>
                      <a:pt x="303037" y="174459"/>
                      <a:pt x="277320" y="217324"/>
                      <a:pt x="236173" y="239613"/>
                    </a:cubicBezTo>
                    <a:cubicBezTo>
                      <a:pt x="233601" y="241328"/>
                      <a:pt x="231886" y="243900"/>
                      <a:pt x="231886" y="246900"/>
                    </a:cubicBezTo>
                    <a:cubicBezTo>
                      <a:pt x="232315" y="309483"/>
                      <a:pt x="232315" y="309483"/>
                      <a:pt x="232315" y="309483"/>
                    </a:cubicBezTo>
                    <a:cubicBezTo>
                      <a:pt x="232315" y="323628"/>
                      <a:pt x="220314" y="335202"/>
                      <a:pt x="206169" y="335202"/>
                    </a:cubicBezTo>
                    <a:cubicBezTo>
                      <a:pt x="198883" y="335202"/>
                      <a:pt x="198883" y="335202"/>
                      <a:pt x="198883" y="335202"/>
                    </a:cubicBezTo>
                    <a:cubicBezTo>
                      <a:pt x="197168" y="342917"/>
                      <a:pt x="190310" y="348918"/>
                      <a:pt x="181738" y="348918"/>
                    </a:cubicBezTo>
                    <a:cubicBezTo>
                      <a:pt x="168022" y="348918"/>
                      <a:pt x="168022" y="348918"/>
                      <a:pt x="168022" y="348918"/>
                    </a:cubicBezTo>
                    <a:cubicBezTo>
                      <a:pt x="159878" y="348918"/>
                      <a:pt x="153020" y="342917"/>
                      <a:pt x="150877" y="335202"/>
                    </a:cubicBezTo>
                    <a:cubicBezTo>
                      <a:pt x="144019" y="335202"/>
                      <a:pt x="144019" y="335202"/>
                      <a:pt x="144019" y="335202"/>
                    </a:cubicBezTo>
                    <a:cubicBezTo>
                      <a:pt x="129875" y="335202"/>
                      <a:pt x="117874" y="323628"/>
                      <a:pt x="117874" y="309483"/>
                    </a:cubicBezTo>
                    <a:cubicBezTo>
                      <a:pt x="117874" y="246900"/>
                      <a:pt x="117874" y="246900"/>
                      <a:pt x="117874" y="246900"/>
                    </a:cubicBezTo>
                    <a:cubicBezTo>
                      <a:pt x="117874" y="243900"/>
                      <a:pt x="116588" y="241328"/>
                      <a:pt x="113587" y="239613"/>
                    </a:cubicBezTo>
                    <a:cubicBezTo>
                      <a:pt x="72868" y="217324"/>
                      <a:pt x="47151" y="174459"/>
                      <a:pt x="47151" y="127737"/>
                    </a:cubicBezTo>
                    <a:cubicBezTo>
                      <a:pt x="47151" y="57010"/>
                      <a:pt x="104586" y="0"/>
                      <a:pt x="174880"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3599" tIns="46800" rIns="93599" bIns="46800" numCol="1" anchor="t" anchorCtr="0" compatLnSpc="1">
                <a:noAutofit/>
              </a:bodyPr>
              <a:lstStyle/>
              <a:p>
                <a:endParaRPr lang="zh-CN" altLang="en-US" sz="1380">
                  <a:solidFill>
                    <a:schemeClr val="tx2"/>
                  </a:solidFill>
                </a:endParaRPr>
              </a:p>
            </p:txBody>
          </p:sp>
          <p:sp>
            <p:nvSpPr>
              <p:cNvPr id="64" name="íšḷíde">
                <a:extLst>
                  <a:ext uri="{FF2B5EF4-FFF2-40B4-BE49-F238E27FC236}">
                    <a16:creationId xmlns:a16="http://schemas.microsoft.com/office/drawing/2014/main" id="{A1D9526B-9023-174C-BC12-626916226B27}"/>
                  </a:ext>
                </a:extLst>
              </p:cNvPr>
              <p:cNvSpPr/>
              <p:nvPr/>
            </p:nvSpPr>
            <p:spPr>
              <a:xfrm>
                <a:off x="6924660" y="2571608"/>
                <a:ext cx="781776" cy="781776"/>
              </a:xfrm>
              <a:prstGeom prst="ellipse">
                <a:avLst/>
              </a:prstGeom>
              <a:solidFill>
                <a:schemeClr val="accent2"/>
              </a:soli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80">
                  <a:solidFill>
                    <a:schemeClr val="tx2"/>
                  </a:solidFill>
                </a:endParaRPr>
              </a:p>
            </p:txBody>
          </p:sp>
          <p:sp>
            <p:nvSpPr>
              <p:cNvPr id="65" name="îS1ïḑè">
                <a:extLst>
                  <a:ext uri="{FF2B5EF4-FFF2-40B4-BE49-F238E27FC236}">
                    <a16:creationId xmlns:a16="http://schemas.microsoft.com/office/drawing/2014/main" id="{932150C5-B8EA-A443-83C2-D448B49B3A41}"/>
                  </a:ext>
                </a:extLst>
              </p:cNvPr>
              <p:cNvSpPr/>
              <p:nvPr/>
            </p:nvSpPr>
            <p:spPr bwMode="auto">
              <a:xfrm>
                <a:off x="7139696" y="2830509"/>
                <a:ext cx="348039" cy="289625"/>
              </a:xfrm>
              <a:custGeom>
                <a:avLst/>
                <a:gdLst>
                  <a:gd name="connsiteX0" fmla="*/ 67060 w 348039"/>
                  <a:gd name="connsiteY0" fmla="*/ 157668 h 289625"/>
                  <a:gd name="connsiteX1" fmla="*/ 82994 w 348039"/>
                  <a:gd name="connsiteY1" fmla="*/ 162997 h 289625"/>
                  <a:gd name="connsiteX2" fmla="*/ 88892 w 348039"/>
                  <a:gd name="connsiteY2" fmla="*/ 188392 h 289625"/>
                  <a:gd name="connsiteX3" fmla="*/ 88892 w 348039"/>
                  <a:gd name="connsiteY3" fmla="*/ 190206 h 289625"/>
                  <a:gd name="connsiteX4" fmla="*/ 90706 w 348039"/>
                  <a:gd name="connsiteY4" fmla="*/ 190206 h 289625"/>
                  <a:gd name="connsiteX5" fmla="*/ 112027 w 348039"/>
                  <a:gd name="connsiteY5" fmla="*/ 194741 h 289625"/>
                  <a:gd name="connsiteX6" fmla="*/ 119286 w 348039"/>
                  <a:gd name="connsiteY6" fmla="*/ 215602 h 289625"/>
                  <a:gd name="connsiteX7" fmla="*/ 119739 w 348039"/>
                  <a:gd name="connsiteY7" fmla="*/ 216962 h 289625"/>
                  <a:gd name="connsiteX8" fmla="*/ 121554 w 348039"/>
                  <a:gd name="connsiteY8" fmla="*/ 216962 h 289625"/>
                  <a:gd name="connsiteX9" fmla="*/ 146958 w 348039"/>
                  <a:gd name="connsiteY9" fmla="*/ 219230 h 289625"/>
                  <a:gd name="connsiteX10" fmla="*/ 154216 w 348039"/>
                  <a:gd name="connsiteY10" fmla="*/ 240090 h 289625"/>
                  <a:gd name="connsiteX11" fmla="*/ 154670 w 348039"/>
                  <a:gd name="connsiteY11" fmla="*/ 241451 h 289625"/>
                  <a:gd name="connsiteX12" fmla="*/ 156484 w 348039"/>
                  <a:gd name="connsiteY12" fmla="*/ 241451 h 289625"/>
                  <a:gd name="connsiteX13" fmla="*/ 182342 w 348039"/>
                  <a:gd name="connsiteY13" fmla="*/ 243718 h 289625"/>
                  <a:gd name="connsiteX14" fmla="*/ 184610 w 348039"/>
                  <a:gd name="connsiteY14" fmla="*/ 274556 h 289625"/>
                  <a:gd name="connsiteX15" fmla="*/ 182796 w 348039"/>
                  <a:gd name="connsiteY15" fmla="*/ 276370 h 289625"/>
                  <a:gd name="connsiteX16" fmla="*/ 151948 w 348039"/>
                  <a:gd name="connsiteY16" fmla="*/ 279091 h 289625"/>
                  <a:gd name="connsiteX17" fmla="*/ 144236 w 348039"/>
                  <a:gd name="connsiteY17" fmla="*/ 260044 h 289625"/>
                  <a:gd name="connsiteX18" fmla="*/ 143329 w 348039"/>
                  <a:gd name="connsiteY18" fmla="*/ 258684 h 289625"/>
                  <a:gd name="connsiteX19" fmla="*/ 141968 w 348039"/>
                  <a:gd name="connsiteY19" fmla="*/ 258684 h 289625"/>
                  <a:gd name="connsiteX20" fmla="*/ 112027 w 348039"/>
                  <a:gd name="connsiteY20" fmla="*/ 259591 h 289625"/>
                  <a:gd name="connsiteX21" fmla="*/ 104316 w 348039"/>
                  <a:gd name="connsiteY21" fmla="*/ 240997 h 289625"/>
                  <a:gd name="connsiteX22" fmla="*/ 103408 w 348039"/>
                  <a:gd name="connsiteY22" fmla="*/ 239637 h 289625"/>
                  <a:gd name="connsiteX23" fmla="*/ 102047 w 348039"/>
                  <a:gd name="connsiteY23" fmla="*/ 239637 h 289625"/>
                  <a:gd name="connsiteX24" fmla="*/ 72107 w 348039"/>
                  <a:gd name="connsiteY24" fmla="*/ 240544 h 289625"/>
                  <a:gd name="connsiteX25" fmla="*/ 68932 w 348039"/>
                  <a:gd name="connsiteY25" fmla="*/ 210613 h 289625"/>
                  <a:gd name="connsiteX26" fmla="*/ 69385 w 348039"/>
                  <a:gd name="connsiteY26" fmla="*/ 208799 h 289625"/>
                  <a:gd name="connsiteX27" fmla="*/ 67571 w 348039"/>
                  <a:gd name="connsiteY27" fmla="*/ 208346 h 289625"/>
                  <a:gd name="connsiteX28" fmla="*/ 48064 w 348039"/>
                  <a:gd name="connsiteY28" fmla="*/ 203811 h 289625"/>
                  <a:gd name="connsiteX29" fmla="*/ 45796 w 348039"/>
                  <a:gd name="connsiteY29" fmla="*/ 172520 h 289625"/>
                  <a:gd name="connsiteX30" fmla="*/ 52147 w 348039"/>
                  <a:gd name="connsiteY30" fmla="*/ 165264 h 289625"/>
                  <a:gd name="connsiteX31" fmla="*/ 67060 w 348039"/>
                  <a:gd name="connsiteY31" fmla="*/ 157668 h 289625"/>
                  <a:gd name="connsiteX32" fmla="*/ 225058 w 348039"/>
                  <a:gd name="connsiteY32" fmla="*/ 86364 h 289625"/>
                  <a:gd name="connsiteX33" fmla="*/ 226419 w 348039"/>
                  <a:gd name="connsiteY33" fmla="*/ 86364 h 289625"/>
                  <a:gd name="connsiteX34" fmla="*/ 289036 w 348039"/>
                  <a:gd name="connsiteY34" fmla="*/ 143508 h 289625"/>
                  <a:gd name="connsiteX35" fmla="*/ 293119 w 348039"/>
                  <a:gd name="connsiteY35" fmla="*/ 146683 h 289625"/>
                  <a:gd name="connsiteX36" fmla="*/ 304917 w 348039"/>
                  <a:gd name="connsiteY36" fmla="*/ 157568 h 289625"/>
                  <a:gd name="connsiteX37" fmla="*/ 311269 w 348039"/>
                  <a:gd name="connsiteY37" fmla="*/ 163917 h 289625"/>
                  <a:gd name="connsiteX38" fmla="*/ 303556 w 348039"/>
                  <a:gd name="connsiteY38" fmla="*/ 211537 h 289625"/>
                  <a:gd name="connsiteX39" fmla="*/ 277238 w 348039"/>
                  <a:gd name="connsiteY39" fmla="*/ 246913 h 289625"/>
                  <a:gd name="connsiteX40" fmla="*/ 244569 w 348039"/>
                  <a:gd name="connsiteY40" fmla="*/ 268682 h 289625"/>
                  <a:gd name="connsiteX41" fmla="*/ 199194 w 348039"/>
                  <a:gd name="connsiteY41" fmla="*/ 284555 h 289625"/>
                  <a:gd name="connsiteX42" fmla="*/ 196472 w 348039"/>
                  <a:gd name="connsiteY42" fmla="*/ 282741 h 289625"/>
                  <a:gd name="connsiteX43" fmla="*/ 203732 w 348039"/>
                  <a:gd name="connsiteY43" fmla="*/ 266868 h 289625"/>
                  <a:gd name="connsiteX44" fmla="*/ 218251 w 348039"/>
                  <a:gd name="connsiteY44" fmla="*/ 272310 h 289625"/>
                  <a:gd name="connsiteX45" fmla="*/ 227326 w 348039"/>
                  <a:gd name="connsiteY45" fmla="*/ 265507 h 289625"/>
                  <a:gd name="connsiteX46" fmla="*/ 227326 w 348039"/>
                  <a:gd name="connsiteY46" fmla="*/ 259158 h 289625"/>
                  <a:gd name="connsiteX47" fmla="*/ 205093 w 348039"/>
                  <a:gd name="connsiteY47" fmla="*/ 241470 h 289625"/>
                  <a:gd name="connsiteX48" fmla="*/ 203732 w 348039"/>
                  <a:gd name="connsiteY48" fmla="*/ 229225 h 289625"/>
                  <a:gd name="connsiteX49" fmla="*/ 215529 w 348039"/>
                  <a:gd name="connsiteY49" fmla="*/ 227864 h 289625"/>
                  <a:gd name="connsiteX50" fmla="*/ 240485 w 348039"/>
                  <a:gd name="connsiteY50" fmla="*/ 247366 h 289625"/>
                  <a:gd name="connsiteX51" fmla="*/ 257274 w 348039"/>
                  <a:gd name="connsiteY51" fmla="*/ 250087 h 289625"/>
                  <a:gd name="connsiteX52" fmla="*/ 259542 w 348039"/>
                  <a:gd name="connsiteY52" fmla="*/ 246459 h 289625"/>
                  <a:gd name="connsiteX53" fmla="*/ 258635 w 348039"/>
                  <a:gd name="connsiteY53" fmla="*/ 238749 h 289625"/>
                  <a:gd name="connsiteX54" fmla="*/ 229595 w 348039"/>
                  <a:gd name="connsiteY54" fmla="*/ 215619 h 289625"/>
                  <a:gd name="connsiteX55" fmla="*/ 228234 w 348039"/>
                  <a:gd name="connsiteY55" fmla="*/ 203827 h 289625"/>
                  <a:gd name="connsiteX56" fmla="*/ 240031 w 348039"/>
                  <a:gd name="connsiteY56" fmla="*/ 202013 h 289625"/>
                  <a:gd name="connsiteX57" fmla="*/ 270432 w 348039"/>
                  <a:gd name="connsiteY57" fmla="*/ 226050 h 289625"/>
                  <a:gd name="connsiteX58" fmla="*/ 271340 w 348039"/>
                  <a:gd name="connsiteY58" fmla="*/ 226504 h 289625"/>
                  <a:gd name="connsiteX59" fmla="*/ 281322 w 348039"/>
                  <a:gd name="connsiteY59" fmla="*/ 209270 h 289625"/>
                  <a:gd name="connsiteX60" fmla="*/ 249106 w 348039"/>
                  <a:gd name="connsiteY60" fmla="*/ 185233 h 289625"/>
                  <a:gd name="connsiteX61" fmla="*/ 247745 w 348039"/>
                  <a:gd name="connsiteY61" fmla="*/ 173441 h 289625"/>
                  <a:gd name="connsiteX62" fmla="*/ 259542 w 348039"/>
                  <a:gd name="connsiteY62" fmla="*/ 171627 h 289625"/>
                  <a:gd name="connsiteX63" fmla="*/ 291304 w 348039"/>
                  <a:gd name="connsiteY63" fmla="*/ 195664 h 289625"/>
                  <a:gd name="connsiteX64" fmla="*/ 300833 w 348039"/>
                  <a:gd name="connsiteY64" fmla="*/ 192036 h 289625"/>
                  <a:gd name="connsiteX65" fmla="*/ 299018 w 348039"/>
                  <a:gd name="connsiteY65" fmla="*/ 176162 h 289625"/>
                  <a:gd name="connsiteX66" fmla="*/ 292666 w 348039"/>
                  <a:gd name="connsiteY66" fmla="*/ 169359 h 289625"/>
                  <a:gd name="connsiteX67" fmla="*/ 207362 w 348039"/>
                  <a:gd name="connsiteY67" fmla="*/ 92260 h 289625"/>
                  <a:gd name="connsiteX68" fmla="*/ 209630 w 348039"/>
                  <a:gd name="connsiteY68" fmla="*/ 87271 h 289625"/>
                  <a:gd name="connsiteX69" fmla="*/ 225058 w 348039"/>
                  <a:gd name="connsiteY69" fmla="*/ 86364 h 289625"/>
                  <a:gd name="connsiteX70" fmla="*/ 70955 w 348039"/>
                  <a:gd name="connsiteY70" fmla="*/ 647 h 289625"/>
                  <a:gd name="connsiteX71" fmla="*/ 90295 w 348039"/>
                  <a:gd name="connsiteY71" fmla="*/ 6543 h 289625"/>
                  <a:gd name="connsiteX72" fmla="*/ 109806 w 348039"/>
                  <a:gd name="connsiteY72" fmla="*/ 18334 h 289625"/>
                  <a:gd name="connsiteX73" fmla="*/ 115251 w 348039"/>
                  <a:gd name="connsiteY73" fmla="*/ 20149 h 289625"/>
                  <a:gd name="connsiteX74" fmla="*/ 158811 w 348039"/>
                  <a:gd name="connsiteY74" fmla="*/ 12439 h 289625"/>
                  <a:gd name="connsiteX75" fmla="*/ 128864 w 348039"/>
                  <a:gd name="connsiteY75" fmla="*/ 34661 h 289625"/>
                  <a:gd name="connsiteX76" fmla="*/ 117974 w 348039"/>
                  <a:gd name="connsiteY76" fmla="*/ 36929 h 289625"/>
                  <a:gd name="connsiteX77" fmla="*/ 88480 w 348039"/>
                  <a:gd name="connsiteY77" fmla="*/ 26498 h 289625"/>
                  <a:gd name="connsiteX78" fmla="*/ 79859 w 348039"/>
                  <a:gd name="connsiteY78" fmla="*/ 20149 h 289625"/>
                  <a:gd name="connsiteX79" fmla="*/ 65339 w 348039"/>
                  <a:gd name="connsiteY79" fmla="*/ 21509 h 289625"/>
                  <a:gd name="connsiteX80" fmla="*/ 19965 w 348039"/>
                  <a:gd name="connsiteY80" fmla="*/ 70490 h 289625"/>
                  <a:gd name="connsiteX81" fmla="*/ 19965 w 348039"/>
                  <a:gd name="connsiteY81" fmla="*/ 85003 h 289625"/>
                  <a:gd name="connsiteX82" fmla="*/ 31308 w 348039"/>
                  <a:gd name="connsiteY82" fmla="*/ 97248 h 289625"/>
                  <a:gd name="connsiteX83" fmla="*/ 44013 w 348039"/>
                  <a:gd name="connsiteY83" fmla="*/ 114029 h 289625"/>
                  <a:gd name="connsiteX84" fmla="*/ 52181 w 348039"/>
                  <a:gd name="connsiteY84" fmla="*/ 147136 h 289625"/>
                  <a:gd name="connsiteX85" fmla="*/ 39022 w 348039"/>
                  <a:gd name="connsiteY85" fmla="*/ 158475 h 289625"/>
                  <a:gd name="connsiteX86" fmla="*/ 26771 w 348039"/>
                  <a:gd name="connsiteY86" fmla="*/ 116297 h 289625"/>
                  <a:gd name="connsiteX87" fmla="*/ 15881 w 348039"/>
                  <a:gd name="connsiteY87" fmla="*/ 105865 h 289625"/>
                  <a:gd name="connsiteX88" fmla="*/ 0 w 348039"/>
                  <a:gd name="connsiteY88" fmla="*/ 77293 h 289625"/>
                  <a:gd name="connsiteX89" fmla="*/ 7260 w 348039"/>
                  <a:gd name="connsiteY89" fmla="*/ 58698 h 289625"/>
                  <a:gd name="connsiteX90" fmla="*/ 52635 w 348039"/>
                  <a:gd name="connsiteY90" fmla="*/ 9717 h 289625"/>
                  <a:gd name="connsiteX91" fmla="*/ 70955 w 348039"/>
                  <a:gd name="connsiteY91" fmla="*/ 647 h 289625"/>
                  <a:gd name="connsiteX92" fmla="*/ 286339 w 348039"/>
                  <a:gd name="connsiteY92" fmla="*/ 80 h 289625"/>
                  <a:gd name="connsiteX93" fmla="*/ 300742 w 348039"/>
                  <a:gd name="connsiteY93" fmla="*/ 6995 h 289625"/>
                  <a:gd name="connsiteX94" fmla="*/ 342477 w 348039"/>
                  <a:gd name="connsiteY94" fmla="*/ 52345 h 289625"/>
                  <a:gd name="connsiteX95" fmla="*/ 342024 w 348039"/>
                  <a:gd name="connsiteY95" fmla="*/ 81822 h 289625"/>
                  <a:gd name="connsiteX96" fmla="*/ 332044 w 348039"/>
                  <a:gd name="connsiteY96" fmla="*/ 92252 h 289625"/>
                  <a:gd name="connsiteX97" fmla="*/ 326146 w 348039"/>
                  <a:gd name="connsiteY97" fmla="*/ 103589 h 289625"/>
                  <a:gd name="connsiteX98" fmla="*/ 317073 w 348039"/>
                  <a:gd name="connsiteY98" fmla="*/ 130345 h 289625"/>
                  <a:gd name="connsiteX99" fmla="*/ 308454 w 348039"/>
                  <a:gd name="connsiteY99" fmla="*/ 136241 h 289625"/>
                  <a:gd name="connsiteX100" fmla="*/ 298928 w 348039"/>
                  <a:gd name="connsiteY100" fmla="*/ 133066 h 289625"/>
                  <a:gd name="connsiteX101" fmla="*/ 241315 w 348039"/>
                  <a:gd name="connsiteY101" fmla="*/ 77740 h 289625"/>
                  <a:gd name="connsiteX102" fmla="*/ 222716 w 348039"/>
                  <a:gd name="connsiteY102" fmla="*/ 72298 h 289625"/>
                  <a:gd name="connsiteX103" fmla="*/ 194590 w 348039"/>
                  <a:gd name="connsiteY103" fmla="*/ 69124 h 289625"/>
                  <a:gd name="connsiteX104" fmla="*/ 174176 w 348039"/>
                  <a:gd name="connsiteY104" fmla="*/ 70484 h 289625"/>
                  <a:gd name="connsiteX105" fmla="*/ 129719 w 348039"/>
                  <a:gd name="connsiteY105" fmla="*/ 98147 h 289625"/>
                  <a:gd name="connsiteX106" fmla="*/ 100686 w 348039"/>
                  <a:gd name="connsiteY106" fmla="*/ 75019 h 289625"/>
                  <a:gd name="connsiteX107" fmla="*/ 161928 w 348039"/>
                  <a:gd name="connsiteY107" fmla="*/ 27856 h 289625"/>
                  <a:gd name="connsiteX108" fmla="*/ 214550 w 348039"/>
                  <a:gd name="connsiteY108" fmla="*/ 13798 h 289625"/>
                  <a:gd name="connsiteX109" fmla="*/ 244944 w 348039"/>
                  <a:gd name="connsiteY109" fmla="*/ 17426 h 289625"/>
                  <a:gd name="connsiteX110" fmla="*/ 261276 w 348039"/>
                  <a:gd name="connsiteY110" fmla="*/ 12891 h 289625"/>
                  <a:gd name="connsiteX111" fmla="*/ 271256 w 348039"/>
                  <a:gd name="connsiteY111" fmla="*/ 4728 h 289625"/>
                  <a:gd name="connsiteX112" fmla="*/ 286339 w 348039"/>
                  <a:gd name="connsiteY112" fmla="*/ 80 h 289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348039" h="289625">
                    <a:moveTo>
                      <a:pt x="67060" y="157668"/>
                    </a:moveTo>
                    <a:cubicBezTo>
                      <a:pt x="72674" y="157215"/>
                      <a:pt x="78458" y="158915"/>
                      <a:pt x="82994" y="162997"/>
                    </a:cubicBezTo>
                    <a:cubicBezTo>
                      <a:pt x="90253" y="169346"/>
                      <a:pt x="92521" y="179776"/>
                      <a:pt x="88892" y="188392"/>
                    </a:cubicBezTo>
                    <a:cubicBezTo>
                      <a:pt x="88438" y="188846"/>
                      <a:pt x="88438" y="189753"/>
                      <a:pt x="88892" y="190206"/>
                    </a:cubicBezTo>
                    <a:cubicBezTo>
                      <a:pt x="89345" y="190206"/>
                      <a:pt x="89799" y="190660"/>
                      <a:pt x="90706" y="190206"/>
                    </a:cubicBezTo>
                    <a:cubicBezTo>
                      <a:pt x="97511" y="187939"/>
                      <a:pt x="105676" y="189299"/>
                      <a:pt x="112027" y="194741"/>
                    </a:cubicBezTo>
                    <a:cubicBezTo>
                      <a:pt x="117925" y="199730"/>
                      <a:pt x="120647" y="207892"/>
                      <a:pt x="119286" y="215602"/>
                    </a:cubicBezTo>
                    <a:cubicBezTo>
                      <a:pt x="119286" y="216055"/>
                      <a:pt x="119286" y="216509"/>
                      <a:pt x="119739" y="216962"/>
                    </a:cubicBezTo>
                    <a:cubicBezTo>
                      <a:pt x="120193" y="216962"/>
                      <a:pt x="120647" y="217416"/>
                      <a:pt x="121554" y="216962"/>
                    </a:cubicBezTo>
                    <a:cubicBezTo>
                      <a:pt x="129266" y="211974"/>
                      <a:pt x="139700" y="212881"/>
                      <a:pt x="146958" y="219230"/>
                    </a:cubicBezTo>
                    <a:cubicBezTo>
                      <a:pt x="153309" y="224218"/>
                      <a:pt x="155577" y="232381"/>
                      <a:pt x="154216" y="240090"/>
                    </a:cubicBezTo>
                    <a:cubicBezTo>
                      <a:pt x="154216" y="240544"/>
                      <a:pt x="154216" y="240997"/>
                      <a:pt x="154670" y="241451"/>
                    </a:cubicBezTo>
                    <a:cubicBezTo>
                      <a:pt x="155123" y="241904"/>
                      <a:pt x="156031" y="241904"/>
                      <a:pt x="156484" y="241451"/>
                    </a:cubicBezTo>
                    <a:cubicBezTo>
                      <a:pt x="164196" y="236916"/>
                      <a:pt x="174630" y="237369"/>
                      <a:pt x="182342" y="243718"/>
                    </a:cubicBezTo>
                    <a:cubicBezTo>
                      <a:pt x="191415" y="251428"/>
                      <a:pt x="192322" y="265486"/>
                      <a:pt x="184610" y="274556"/>
                    </a:cubicBezTo>
                    <a:cubicBezTo>
                      <a:pt x="184610" y="274556"/>
                      <a:pt x="184610" y="274556"/>
                      <a:pt x="182796" y="276370"/>
                    </a:cubicBezTo>
                    <a:cubicBezTo>
                      <a:pt x="175084" y="285893"/>
                      <a:pt x="161021" y="286800"/>
                      <a:pt x="151948" y="279091"/>
                    </a:cubicBezTo>
                    <a:cubicBezTo>
                      <a:pt x="146051" y="274102"/>
                      <a:pt x="143329" y="266846"/>
                      <a:pt x="144236" y="260044"/>
                    </a:cubicBezTo>
                    <a:cubicBezTo>
                      <a:pt x="144236" y="259137"/>
                      <a:pt x="143782" y="258684"/>
                      <a:pt x="143329" y="258684"/>
                    </a:cubicBezTo>
                    <a:cubicBezTo>
                      <a:pt x="142875" y="258230"/>
                      <a:pt x="142421" y="258230"/>
                      <a:pt x="141968" y="258684"/>
                    </a:cubicBezTo>
                    <a:cubicBezTo>
                      <a:pt x="133802" y="266846"/>
                      <a:pt x="120647" y="267300"/>
                      <a:pt x="112027" y="259591"/>
                    </a:cubicBezTo>
                    <a:cubicBezTo>
                      <a:pt x="106130" y="255056"/>
                      <a:pt x="103862" y="247800"/>
                      <a:pt x="104316" y="240997"/>
                    </a:cubicBezTo>
                    <a:cubicBezTo>
                      <a:pt x="104316" y="240090"/>
                      <a:pt x="104316" y="239637"/>
                      <a:pt x="103408" y="239637"/>
                    </a:cubicBezTo>
                    <a:cubicBezTo>
                      <a:pt x="102955" y="239183"/>
                      <a:pt x="102501" y="239183"/>
                      <a:pt x="102047" y="239637"/>
                    </a:cubicBezTo>
                    <a:cubicBezTo>
                      <a:pt x="93882" y="247800"/>
                      <a:pt x="80726" y="248253"/>
                      <a:pt x="72107" y="240544"/>
                    </a:cubicBezTo>
                    <a:cubicBezTo>
                      <a:pt x="63488" y="232835"/>
                      <a:pt x="62127" y="219683"/>
                      <a:pt x="68932" y="210613"/>
                    </a:cubicBezTo>
                    <a:cubicBezTo>
                      <a:pt x="69385" y="210160"/>
                      <a:pt x="69385" y="209253"/>
                      <a:pt x="69385" y="208799"/>
                    </a:cubicBezTo>
                    <a:cubicBezTo>
                      <a:pt x="68932" y="208346"/>
                      <a:pt x="68478" y="208346"/>
                      <a:pt x="67571" y="208346"/>
                    </a:cubicBezTo>
                    <a:cubicBezTo>
                      <a:pt x="60766" y="210160"/>
                      <a:pt x="53508" y="208346"/>
                      <a:pt x="48064" y="203811"/>
                    </a:cubicBezTo>
                    <a:cubicBezTo>
                      <a:pt x="38538" y="195648"/>
                      <a:pt x="37630" y="181590"/>
                      <a:pt x="45796" y="172520"/>
                    </a:cubicBezTo>
                    <a:cubicBezTo>
                      <a:pt x="45796" y="172520"/>
                      <a:pt x="45796" y="172520"/>
                      <a:pt x="52147" y="165264"/>
                    </a:cubicBezTo>
                    <a:cubicBezTo>
                      <a:pt x="56003" y="160729"/>
                      <a:pt x="61447" y="158122"/>
                      <a:pt x="67060" y="157668"/>
                    </a:cubicBezTo>
                    <a:close/>
                    <a:moveTo>
                      <a:pt x="225058" y="86364"/>
                    </a:moveTo>
                    <a:cubicBezTo>
                      <a:pt x="225511" y="86364"/>
                      <a:pt x="225965" y="86364"/>
                      <a:pt x="226419" y="86364"/>
                    </a:cubicBezTo>
                    <a:cubicBezTo>
                      <a:pt x="247291" y="104958"/>
                      <a:pt x="268617" y="124006"/>
                      <a:pt x="289036" y="143508"/>
                    </a:cubicBezTo>
                    <a:cubicBezTo>
                      <a:pt x="290397" y="144869"/>
                      <a:pt x="291758" y="145776"/>
                      <a:pt x="293119" y="146683"/>
                    </a:cubicBezTo>
                    <a:cubicBezTo>
                      <a:pt x="304917" y="157568"/>
                      <a:pt x="304917" y="157568"/>
                      <a:pt x="304917" y="157568"/>
                    </a:cubicBezTo>
                    <a:cubicBezTo>
                      <a:pt x="311269" y="163917"/>
                      <a:pt x="311269" y="163917"/>
                      <a:pt x="311269" y="163917"/>
                    </a:cubicBezTo>
                    <a:cubicBezTo>
                      <a:pt x="327150" y="180244"/>
                      <a:pt x="320798" y="204281"/>
                      <a:pt x="303556" y="211537"/>
                    </a:cubicBezTo>
                    <a:cubicBezTo>
                      <a:pt x="310815" y="230132"/>
                      <a:pt x="295842" y="247820"/>
                      <a:pt x="277238" y="246913"/>
                    </a:cubicBezTo>
                    <a:cubicBezTo>
                      <a:pt x="274970" y="262333"/>
                      <a:pt x="260450" y="272764"/>
                      <a:pt x="244569" y="268682"/>
                    </a:cubicBezTo>
                    <a:cubicBezTo>
                      <a:pt x="240031" y="288184"/>
                      <a:pt x="217344" y="295440"/>
                      <a:pt x="199194" y="284555"/>
                    </a:cubicBezTo>
                    <a:cubicBezTo>
                      <a:pt x="196472" y="282741"/>
                      <a:pt x="196472" y="282741"/>
                      <a:pt x="196472" y="282741"/>
                    </a:cubicBezTo>
                    <a:cubicBezTo>
                      <a:pt x="200102" y="278206"/>
                      <a:pt x="202370" y="272764"/>
                      <a:pt x="203732" y="266868"/>
                    </a:cubicBezTo>
                    <a:cubicBezTo>
                      <a:pt x="208723" y="270043"/>
                      <a:pt x="212353" y="272764"/>
                      <a:pt x="218251" y="272310"/>
                    </a:cubicBezTo>
                    <a:cubicBezTo>
                      <a:pt x="222335" y="271857"/>
                      <a:pt x="226419" y="269589"/>
                      <a:pt x="227326" y="265507"/>
                    </a:cubicBezTo>
                    <a:cubicBezTo>
                      <a:pt x="227780" y="263693"/>
                      <a:pt x="227780" y="261879"/>
                      <a:pt x="227326" y="259158"/>
                    </a:cubicBezTo>
                    <a:cubicBezTo>
                      <a:pt x="205093" y="241470"/>
                      <a:pt x="205093" y="241470"/>
                      <a:pt x="205093" y="241470"/>
                    </a:cubicBezTo>
                    <a:cubicBezTo>
                      <a:pt x="201463" y="238296"/>
                      <a:pt x="200555" y="232853"/>
                      <a:pt x="203732" y="229225"/>
                    </a:cubicBezTo>
                    <a:cubicBezTo>
                      <a:pt x="206454" y="225597"/>
                      <a:pt x="211899" y="225143"/>
                      <a:pt x="215529" y="227864"/>
                    </a:cubicBezTo>
                    <a:cubicBezTo>
                      <a:pt x="240485" y="247366"/>
                      <a:pt x="240485" y="247366"/>
                      <a:pt x="240485" y="247366"/>
                    </a:cubicBezTo>
                    <a:cubicBezTo>
                      <a:pt x="246384" y="252355"/>
                      <a:pt x="252282" y="254169"/>
                      <a:pt x="257274" y="250087"/>
                    </a:cubicBezTo>
                    <a:cubicBezTo>
                      <a:pt x="258181" y="249180"/>
                      <a:pt x="259089" y="247820"/>
                      <a:pt x="259542" y="246459"/>
                    </a:cubicBezTo>
                    <a:cubicBezTo>
                      <a:pt x="260450" y="244191"/>
                      <a:pt x="261357" y="240563"/>
                      <a:pt x="258635" y="238749"/>
                    </a:cubicBezTo>
                    <a:cubicBezTo>
                      <a:pt x="229595" y="215619"/>
                      <a:pt x="229595" y="215619"/>
                      <a:pt x="229595" y="215619"/>
                    </a:cubicBezTo>
                    <a:cubicBezTo>
                      <a:pt x="225965" y="212898"/>
                      <a:pt x="225058" y="207456"/>
                      <a:pt x="228234" y="203827"/>
                    </a:cubicBezTo>
                    <a:cubicBezTo>
                      <a:pt x="230956" y="199746"/>
                      <a:pt x="236401" y="199292"/>
                      <a:pt x="240031" y="202013"/>
                    </a:cubicBezTo>
                    <a:cubicBezTo>
                      <a:pt x="270432" y="226050"/>
                      <a:pt x="270432" y="226050"/>
                      <a:pt x="270432" y="226050"/>
                    </a:cubicBezTo>
                    <a:cubicBezTo>
                      <a:pt x="270886" y="226050"/>
                      <a:pt x="270886" y="226504"/>
                      <a:pt x="271340" y="226504"/>
                    </a:cubicBezTo>
                    <a:cubicBezTo>
                      <a:pt x="281322" y="235574"/>
                      <a:pt x="297657" y="222422"/>
                      <a:pt x="281322" y="209270"/>
                    </a:cubicBezTo>
                    <a:cubicBezTo>
                      <a:pt x="249106" y="185233"/>
                      <a:pt x="249106" y="185233"/>
                      <a:pt x="249106" y="185233"/>
                    </a:cubicBezTo>
                    <a:cubicBezTo>
                      <a:pt x="245476" y="182512"/>
                      <a:pt x="244569" y="177069"/>
                      <a:pt x="247745" y="173441"/>
                    </a:cubicBezTo>
                    <a:cubicBezTo>
                      <a:pt x="250467" y="169359"/>
                      <a:pt x="255912" y="168906"/>
                      <a:pt x="259542" y="171627"/>
                    </a:cubicBezTo>
                    <a:cubicBezTo>
                      <a:pt x="291304" y="195664"/>
                      <a:pt x="291304" y="195664"/>
                      <a:pt x="291304" y="195664"/>
                    </a:cubicBezTo>
                    <a:cubicBezTo>
                      <a:pt x="294481" y="197478"/>
                      <a:pt x="299018" y="195210"/>
                      <a:pt x="300833" y="192036"/>
                    </a:cubicBezTo>
                    <a:cubicBezTo>
                      <a:pt x="304463" y="187500"/>
                      <a:pt x="304009" y="181151"/>
                      <a:pt x="299018" y="176162"/>
                    </a:cubicBezTo>
                    <a:cubicBezTo>
                      <a:pt x="292666" y="169359"/>
                      <a:pt x="292666" y="169359"/>
                      <a:pt x="292666" y="169359"/>
                    </a:cubicBezTo>
                    <a:cubicBezTo>
                      <a:pt x="207362" y="92260"/>
                      <a:pt x="207362" y="92260"/>
                      <a:pt x="207362" y="92260"/>
                    </a:cubicBezTo>
                    <a:cubicBezTo>
                      <a:pt x="205547" y="90445"/>
                      <a:pt x="206908" y="87271"/>
                      <a:pt x="209630" y="87271"/>
                    </a:cubicBezTo>
                    <a:cubicBezTo>
                      <a:pt x="214622" y="87271"/>
                      <a:pt x="220066" y="87271"/>
                      <a:pt x="225058" y="86364"/>
                    </a:cubicBezTo>
                    <a:close/>
                    <a:moveTo>
                      <a:pt x="70955" y="647"/>
                    </a:moveTo>
                    <a:cubicBezTo>
                      <a:pt x="77704" y="80"/>
                      <a:pt x="84624" y="2007"/>
                      <a:pt x="90295" y="6543"/>
                    </a:cubicBezTo>
                    <a:cubicBezTo>
                      <a:pt x="97555" y="11531"/>
                      <a:pt x="100278" y="14706"/>
                      <a:pt x="109806" y="18334"/>
                    </a:cubicBezTo>
                    <a:cubicBezTo>
                      <a:pt x="112529" y="19241"/>
                      <a:pt x="114798" y="20149"/>
                      <a:pt x="115251" y="20149"/>
                    </a:cubicBezTo>
                    <a:cubicBezTo>
                      <a:pt x="128864" y="18334"/>
                      <a:pt x="143384" y="11985"/>
                      <a:pt x="158811" y="12439"/>
                    </a:cubicBezTo>
                    <a:cubicBezTo>
                      <a:pt x="152912" y="16520"/>
                      <a:pt x="129771" y="34661"/>
                      <a:pt x="128864" y="34661"/>
                    </a:cubicBezTo>
                    <a:cubicBezTo>
                      <a:pt x="125234" y="35568"/>
                      <a:pt x="121604" y="36476"/>
                      <a:pt x="117974" y="36929"/>
                    </a:cubicBezTo>
                    <a:cubicBezTo>
                      <a:pt x="109353" y="38290"/>
                      <a:pt x="94379" y="31033"/>
                      <a:pt x="88480" y="26498"/>
                    </a:cubicBezTo>
                    <a:cubicBezTo>
                      <a:pt x="79859" y="20149"/>
                      <a:pt x="79859" y="20149"/>
                      <a:pt x="79859" y="20149"/>
                    </a:cubicBezTo>
                    <a:cubicBezTo>
                      <a:pt x="75322" y="16520"/>
                      <a:pt x="68969" y="17427"/>
                      <a:pt x="65339" y="21509"/>
                    </a:cubicBezTo>
                    <a:cubicBezTo>
                      <a:pt x="19965" y="70490"/>
                      <a:pt x="19965" y="70490"/>
                      <a:pt x="19965" y="70490"/>
                    </a:cubicBezTo>
                    <a:cubicBezTo>
                      <a:pt x="16335" y="74572"/>
                      <a:pt x="16335" y="80921"/>
                      <a:pt x="19965" y="85003"/>
                    </a:cubicBezTo>
                    <a:cubicBezTo>
                      <a:pt x="24048" y="89538"/>
                      <a:pt x="26771" y="92713"/>
                      <a:pt x="31308" y="97248"/>
                    </a:cubicBezTo>
                    <a:cubicBezTo>
                      <a:pt x="36299" y="101784"/>
                      <a:pt x="43106" y="108133"/>
                      <a:pt x="44013" y="114029"/>
                    </a:cubicBezTo>
                    <a:cubicBezTo>
                      <a:pt x="45375" y="124460"/>
                      <a:pt x="46282" y="139426"/>
                      <a:pt x="52181" y="147136"/>
                    </a:cubicBezTo>
                    <a:cubicBezTo>
                      <a:pt x="46282" y="150311"/>
                      <a:pt x="43106" y="153486"/>
                      <a:pt x="39022" y="158475"/>
                    </a:cubicBezTo>
                    <a:cubicBezTo>
                      <a:pt x="29947" y="147136"/>
                      <a:pt x="29039" y="131263"/>
                      <a:pt x="26771" y="116297"/>
                    </a:cubicBezTo>
                    <a:cubicBezTo>
                      <a:pt x="15881" y="105865"/>
                      <a:pt x="15881" y="105865"/>
                      <a:pt x="15881" y="105865"/>
                    </a:cubicBezTo>
                    <a:cubicBezTo>
                      <a:pt x="7713" y="96795"/>
                      <a:pt x="0" y="90445"/>
                      <a:pt x="0" y="77293"/>
                    </a:cubicBezTo>
                    <a:cubicBezTo>
                      <a:pt x="0" y="70490"/>
                      <a:pt x="2722" y="64141"/>
                      <a:pt x="7260" y="58698"/>
                    </a:cubicBezTo>
                    <a:cubicBezTo>
                      <a:pt x="52635" y="9717"/>
                      <a:pt x="52635" y="9717"/>
                      <a:pt x="52635" y="9717"/>
                    </a:cubicBezTo>
                    <a:cubicBezTo>
                      <a:pt x="57626" y="4275"/>
                      <a:pt x="64205" y="1214"/>
                      <a:pt x="70955" y="647"/>
                    </a:cubicBezTo>
                    <a:close/>
                    <a:moveTo>
                      <a:pt x="286339" y="80"/>
                    </a:moveTo>
                    <a:cubicBezTo>
                      <a:pt x="291669" y="533"/>
                      <a:pt x="296886" y="2914"/>
                      <a:pt x="300742" y="6995"/>
                    </a:cubicBezTo>
                    <a:cubicBezTo>
                      <a:pt x="300742" y="6995"/>
                      <a:pt x="300742" y="6995"/>
                      <a:pt x="342477" y="52345"/>
                    </a:cubicBezTo>
                    <a:cubicBezTo>
                      <a:pt x="350189" y="60508"/>
                      <a:pt x="349736" y="73659"/>
                      <a:pt x="342024" y="81822"/>
                    </a:cubicBezTo>
                    <a:cubicBezTo>
                      <a:pt x="342024" y="81822"/>
                      <a:pt x="342024" y="81822"/>
                      <a:pt x="332044" y="92252"/>
                    </a:cubicBezTo>
                    <a:cubicBezTo>
                      <a:pt x="328868" y="95426"/>
                      <a:pt x="327054" y="99054"/>
                      <a:pt x="326146" y="103589"/>
                    </a:cubicBezTo>
                    <a:cubicBezTo>
                      <a:pt x="324332" y="113566"/>
                      <a:pt x="321610" y="122182"/>
                      <a:pt x="317073" y="130345"/>
                    </a:cubicBezTo>
                    <a:cubicBezTo>
                      <a:pt x="315259" y="133520"/>
                      <a:pt x="312083" y="135787"/>
                      <a:pt x="308454" y="136241"/>
                    </a:cubicBezTo>
                    <a:cubicBezTo>
                      <a:pt x="304825" y="136694"/>
                      <a:pt x="301650" y="135787"/>
                      <a:pt x="298928" y="133066"/>
                    </a:cubicBezTo>
                    <a:cubicBezTo>
                      <a:pt x="280328" y="115380"/>
                      <a:pt x="259461" y="95426"/>
                      <a:pt x="241315" y="77740"/>
                    </a:cubicBezTo>
                    <a:cubicBezTo>
                      <a:pt x="235872" y="72752"/>
                      <a:pt x="229521" y="70938"/>
                      <a:pt x="222716" y="72298"/>
                    </a:cubicBezTo>
                    <a:cubicBezTo>
                      <a:pt x="213643" y="73659"/>
                      <a:pt x="202756" y="73205"/>
                      <a:pt x="194590" y="69124"/>
                    </a:cubicBezTo>
                    <a:cubicBezTo>
                      <a:pt x="187786" y="66403"/>
                      <a:pt x="180527" y="66856"/>
                      <a:pt x="174176" y="70484"/>
                    </a:cubicBezTo>
                    <a:cubicBezTo>
                      <a:pt x="174176" y="70484"/>
                      <a:pt x="174176" y="70484"/>
                      <a:pt x="129719" y="98147"/>
                    </a:cubicBezTo>
                    <a:cubicBezTo>
                      <a:pt x="106130" y="113113"/>
                      <a:pt x="80726" y="91345"/>
                      <a:pt x="100686" y="75019"/>
                    </a:cubicBezTo>
                    <a:cubicBezTo>
                      <a:pt x="121100" y="59147"/>
                      <a:pt x="141514" y="43275"/>
                      <a:pt x="161928" y="27856"/>
                    </a:cubicBezTo>
                    <a:cubicBezTo>
                      <a:pt x="177352" y="16065"/>
                      <a:pt x="195044" y="11077"/>
                      <a:pt x="214550" y="13798"/>
                    </a:cubicBezTo>
                    <a:cubicBezTo>
                      <a:pt x="224531" y="14705"/>
                      <a:pt x="234964" y="16065"/>
                      <a:pt x="244944" y="17426"/>
                    </a:cubicBezTo>
                    <a:cubicBezTo>
                      <a:pt x="251295" y="17879"/>
                      <a:pt x="256739" y="16519"/>
                      <a:pt x="261276" y="12891"/>
                    </a:cubicBezTo>
                    <a:cubicBezTo>
                      <a:pt x="261276" y="12891"/>
                      <a:pt x="261276" y="12891"/>
                      <a:pt x="271256" y="4728"/>
                    </a:cubicBezTo>
                    <a:cubicBezTo>
                      <a:pt x="275565" y="1100"/>
                      <a:pt x="281009" y="-374"/>
                      <a:pt x="286339" y="8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3599" tIns="46800" rIns="93599" bIns="46800" numCol="1" anchor="t" anchorCtr="0" compatLnSpc="1">
                <a:noAutofit/>
              </a:bodyPr>
              <a:lstStyle/>
              <a:p>
                <a:endParaRPr lang="zh-CN" altLang="en-US" sz="1380">
                  <a:solidFill>
                    <a:schemeClr val="tx2"/>
                  </a:solidFill>
                </a:endParaRPr>
              </a:p>
            </p:txBody>
          </p:sp>
        </p:grpSp>
      </p:grpSp>
    </p:spTree>
    <p:extLst>
      <p:ext uri="{BB962C8B-B14F-4D97-AF65-F5344CB8AC3E}">
        <p14:creationId xmlns:p14="http://schemas.microsoft.com/office/powerpoint/2010/main" val="3389094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E0680455-7936-164F-AED3-3AAD93B6F3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58330" y="-97360"/>
            <a:ext cx="4636906" cy="6955359"/>
          </a:xfrm>
          <a:prstGeom prst="rect">
            <a:avLst/>
          </a:prstGeom>
        </p:spPr>
      </p:pic>
      <p:sp>
        <p:nvSpPr>
          <p:cNvPr id="4" name="灯片编号占位符 3"/>
          <p:cNvSpPr>
            <a:spLocks noGrp="1"/>
          </p:cNvSpPr>
          <p:nvPr>
            <p:ph type="sldNum" sz="quarter" idx="12"/>
          </p:nvPr>
        </p:nvSpPr>
        <p:spPr/>
        <p:txBody>
          <a:bodyPr/>
          <a:lstStyle/>
          <a:p>
            <a:fld id="{5DD3DB80-B894-403A-B48E-6FDC1A72010E}" type="slidenum">
              <a:rPr lang="zh-CN" altLang="en-US" smtClean="0"/>
              <a:t>15</a:t>
            </a:fld>
            <a:endParaRPr lang="zh-CN" altLang="en-US"/>
          </a:p>
        </p:txBody>
      </p:sp>
      <p:pic>
        <p:nvPicPr>
          <p:cNvPr id="6" name="图片 5" descr="C:\Users\xin\Desktop\中科大.png中科大"/>
          <p:cNvPicPr>
            <a:picLocks noChangeAspect="1"/>
          </p:cNvPicPr>
          <p:nvPr/>
        </p:nvPicPr>
        <p:blipFill>
          <a:blip r:embed="rId4"/>
          <a:srcRect/>
          <a:stretch>
            <a:fillRect/>
          </a:stretch>
        </p:blipFill>
        <p:spPr>
          <a:xfrm>
            <a:off x="10857865" y="252730"/>
            <a:ext cx="878840" cy="879475"/>
          </a:xfrm>
          <a:prstGeom prst="rect">
            <a:avLst/>
          </a:prstGeom>
        </p:spPr>
      </p:pic>
      <p:sp>
        <p:nvSpPr>
          <p:cNvPr id="223" name="标题 1">
            <a:extLst>
              <a:ext uri="{FF2B5EF4-FFF2-40B4-BE49-F238E27FC236}">
                <a16:creationId xmlns:a16="http://schemas.microsoft.com/office/drawing/2014/main" id="{315BE521-F994-AE49-8AD8-ABA4A9375EED}"/>
              </a:ext>
            </a:extLst>
          </p:cNvPr>
          <p:cNvSpPr>
            <a:spLocks noGrp="1"/>
          </p:cNvSpPr>
          <p:nvPr>
            <p:ph type="title"/>
          </p:nvPr>
        </p:nvSpPr>
        <p:spPr>
          <a:xfrm>
            <a:off x="669924" y="1"/>
            <a:ext cx="10850563" cy="1028699"/>
          </a:xfrm>
        </p:spPr>
        <p:txBody>
          <a:bodyPr/>
          <a:lstStyle/>
          <a:p>
            <a:r>
              <a:rPr lang="en-US" altLang="zh-CN" dirty="0"/>
              <a:t>02</a:t>
            </a:r>
            <a:r>
              <a:rPr lang="zh-CN" altLang="en-US" dirty="0"/>
              <a:t>   社交网络可视化分析 </a:t>
            </a:r>
            <a:r>
              <a:rPr lang="en-US" altLang="zh-CN" dirty="0"/>
              <a:t>–</a:t>
            </a:r>
            <a:r>
              <a:rPr lang="zh-CN" altLang="en-US" dirty="0"/>
              <a:t> 参议院</a:t>
            </a:r>
          </a:p>
        </p:txBody>
      </p:sp>
      <p:grpSp>
        <p:nvGrpSpPr>
          <p:cNvPr id="10" name="组合 9">
            <a:extLst>
              <a:ext uri="{FF2B5EF4-FFF2-40B4-BE49-F238E27FC236}">
                <a16:creationId xmlns:a16="http://schemas.microsoft.com/office/drawing/2014/main" id="{C0204718-B469-EB4B-9C4B-62C7D4980022}"/>
              </a:ext>
            </a:extLst>
          </p:cNvPr>
          <p:cNvGrpSpPr/>
          <p:nvPr/>
        </p:nvGrpSpPr>
        <p:grpSpPr>
          <a:xfrm>
            <a:off x="-1317533" y="939800"/>
            <a:ext cx="3217179" cy="5944651"/>
            <a:chOff x="-1317533" y="939800"/>
            <a:chExt cx="3217179" cy="5944651"/>
          </a:xfrm>
        </p:grpSpPr>
        <p:sp>
          <p:nvSpPr>
            <p:cNvPr id="45" name="íšḷíḑè">
              <a:extLst>
                <a:ext uri="{FF2B5EF4-FFF2-40B4-BE49-F238E27FC236}">
                  <a16:creationId xmlns:a16="http://schemas.microsoft.com/office/drawing/2014/main" id="{D85347C9-4232-744F-B87B-33491880A937}"/>
                </a:ext>
              </a:extLst>
            </p:cNvPr>
            <p:cNvSpPr/>
            <p:nvPr/>
          </p:nvSpPr>
          <p:spPr>
            <a:xfrm>
              <a:off x="-1317533" y="939800"/>
              <a:ext cx="2886404" cy="5944651"/>
            </a:xfrm>
            <a:custGeom>
              <a:avLst/>
              <a:gdLst>
                <a:gd name="connsiteX0" fmla="*/ 982449 w 1382890"/>
                <a:gd name="connsiteY0" fmla="*/ 3543487 h 3594532"/>
                <a:gd name="connsiteX1" fmla="*/ 572874 w 1382890"/>
                <a:gd name="connsiteY1" fmla="*/ 3553012 h 3594532"/>
                <a:gd name="connsiteX2" fmla="*/ 372849 w 1382890"/>
                <a:gd name="connsiteY2" fmla="*/ 3038662 h 3594532"/>
                <a:gd name="connsiteX3" fmla="*/ 725274 w 1382890"/>
                <a:gd name="connsiteY3" fmla="*/ 2343337 h 3594532"/>
                <a:gd name="connsiteX4" fmla="*/ 515724 w 1382890"/>
                <a:gd name="connsiteY4" fmla="*/ 1838512 h 3594532"/>
                <a:gd name="connsiteX5" fmla="*/ 1374 w 1382890"/>
                <a:gd name="connsiteY5" fmla="*/ 1809937 h 3594532"/>
                <a:gd name="connsiteX6" fmla="*/ 372849 w 1382890"/>
                <a:gd name="connsiteY6" fmla="*/ 1705162 h 3594532"/>
                <a:gd name="connsiteX7" fmla="*/ 620499 w 1382890"/>
                <a:gd name="connsiteY7" fmla="*/ 1838512 h 3594532"/>
                <a:gd name="connsiteX8" fmla="*/ 668124 w 1382890"/>
                <a:gd name="connsiteY8" fmla="*/ 1609912 h 3594532"/>
                <a:gd name="connsiteX9" fmla="*/ 801474 w 1382890"/>
                <a:gd name="connsiteY9" fmla="*/ 1295587 h 3594532"/>
                <a:gd name="connsiteX10" fmla="*/ 744324 w 1382890"/>
                <a:gd name="connsiteY10" fmla="*/ 771712 h 3594532"/>
                <a:gd name="connsiteX11" fmla="*/ 515724 w 1382890"/>
                <a:gd name="connsiteY11" fmla="*/ 628837 h 3594532"/>
                <a:gd name="connsiteX12" fmla="*/ 668124 w 1382890"/>
                <a:gd name="connsiteY12" fmla="*/ 628837 h 3594532"/>
                <a:gd name="connsiteX13" fmla="*/ 744324 w 1382890"/>
                <a:gd name="connsiteY13" fmla="*/ 714562 h 3594532"/>
                <a:gd name="connsiteX14" fmla="*/ 849099 w 1382890"/>
                <a:gd name="connsiteY14" fmla="*/ 187 h 3594532"/>
                <a:gd name="connsiteX15" fmla="*/ 810999 w 1382890"/>
                <a:gd name="connsiteY15" fmla="*/ 647887 h 3594532"/>
                <a:gd name="connsiteX16" fmla="*/ 887199 w 1382890"/>
                <a:gd name="connsiteY16" fmla="*/ 1038412 h 3594532"/>
                <a:gd name="connsiteX17" fmla="*/ 915774 w 1382890"/>
                <a:gd name="connsiteY17" fmla="*/ 1286062 h 3594532"/>
                <a:gd name="connsiteX18" fmla="*/ 1087224 w 1382890"/>
                <a:gd name="connsiteY18" fmla="*/ 1152712 h 3594532"/>
                <a:gd name="connsiteX19" fmla="*/ 1315824 w 1382890"/>
                <a:gd name="connsiteY19" fmla="*/ 1133662 h 3594532"/>
                <a:gd name="connsiteX20" fmla="*/ 1068174 w 1382890"/>
                <a:gd name="connsiteY20" fmla="*/ 1190812 h 3594532"/>
                <a:gd name="connsiteX21" fmla="*/ 858624 w 1382890"/>
                <a:gd name="connsiteY21" fmla="*/ 1495612 h 3594532"/>
                <a:gd name="connsiteX22" fmla="*/ 801474 w 1382890"/>
                <a:gd name="connsiteY22" fmla="*/ 1857562 h 3594532"/>
                <a:gd name="connsiteX23" fmla="*/ 953874 w 1382890"/>
                <a:gd name="connsiteY23" fmla="*/ 2314762 h 3594532"/>
                <a:gd name="connsiteX24" fmla="*/ 877674 w 1382890"/>
                <a:gd name="connsiteY24" fmla="*/ 2552887 h 3594532"/>
                <a:gd name="connsiteX25" fmla="*/ 1191999 w 1382890"/>
                <a:gd name="connsiteY25" fmla="*/ 2495737 h 3594532"/>
                <a:gd name="connsiteX26" fmla="*/ 1382499 w 1382890"/>
                <a:gd name="connsiteY26" fmla="*/ 2590987 h 3594532"/>
                <a:gd name="connsiteX27" fmla="*/ 1144374 w 1382890"/>
                <a:gd name="connsiteY27" fmla="*/ 2533837 h 3594532"/>
                <a:gd name="connsiteX28" fmla="*/ 810999 w 1382890"/>
                <a:gd name="connsiteY28" fmla="*/ 2695762 h 3594532"/>
                <a:gd name="connsiteX29" fmla="*/ 668124 w 1382890"/>
                <a:gd name="connsiteY29" fmla="*/ 3048187 h 3594532"/>
                <a:gd name="connsiteX30" fmla="*/ 896724 w 1382890"/>
                <a:gd name="connsiteY30" fmla="*/ 3381562 h 3594532"/>
                <a:gd name="connsiteX31" fmla="*/ 982449 w 1382890"/>
                <a:gd name="connsiteY31" fmla="*/ 3543487 h 3594532"/>
                <a:gd name="connsiteX0-1" fmla="*/ 982886 w 1383327"/>
                <a:gd name="connsiteY0-2" fmla="*/ 3543487 h 3594532"/>
                <a:gd name="connsiteX1-3" fmla="*/ 573311 w 1383327"/>
                <a:gd name="connsiteY1-4" fmla="*/ 3553012 h 3594532"/>
                <a:gd name="connsiteX2-5" fmla="*/ 373286 w 1383327"/>
                <a:gd name="connsiteY2-6" fmla="*/ 3038662 h 3594532"/>
                <a:gd name="connsiteX3-7" fmla="*/ 725711 w 1383327"/>
                <a:gd name="connsiteY3-8" fmla="*/ 2343337 h 3594532"/>
                <a:gd name="connsiteX4-9" fmla="*/ 539021 w 1383327"/>
                <a:gd name="connsiteY4-10" fmla="*/ 1884232 h 3594532"/>
                <a:gd name="connsiteX5-11" fmla="*/ 1811 w 1383327"/>
                <a:gd name="connsiteY5-12" fmla="*/ 1809937 h 3594532"/>
                <a:gd name="connsiteX6-13" fmla="*/ 373286 w 1383327"/>
                <a:gd name="connsiteY6-14" fmla="*/ 1705162 h 3594532"/>
                <a:gd name="connsiteX7-15" fmla="*/ 620936 w 1383327"/>
                <a:gd name="connsiteY7-16" fmla="*/ 1838512 h 3594532"/>
                <a:gd name="connsiteX8-17" fmla="*/ 668561 w 1383327"/>
                <a:gd name="connsiteY8-18" fmla="*/ 1609912 h 3594532"/>
                <a:gd name="connsiteX9-19" fmla="*/ 801911 w 1383327"/>
                <a:gd name="connsiteY9-20" fmla="*/ 1295587 h 3594532"/>
                <a:gd name="connsiteX10-21" fmla="*/ 744761 w 1383327"/>
                <a:gd name="connsiteY10-22" fmla="*/ 771712 h 3594532"/>
                <a:gd name="connsiteX11-23" fmla="*/ 516161 w 1383327"/>
                <a:gd name="connsiteY11-24" fmla="*/ 628837 h 3594532"/>
                <a:gd name="connsiteX12-25" fmla="*/ 668561 w 1383327"/>
                <a:gd name="connsiteY12-26" fmla="*/ 628837 h 3594532"/>
                <a:gd name="connsiteX13-27" fmla="*/ 744761 w 1383327"/>
                <a:gd name="connsiteY13-28" fmla="*/ 714562 h 3594532"/>
                <a:gd name="connsiteX14-29" fmla="*/ 849536 w 1383327"/>
                <a:gd name="connsiteY14-30" fmla="*/ 187 h 3594532"/>
                <a:gd name="connsiteX15-31" fmla="*/ 811436 w 1383327"/>
                <a:gd name="connsiteY15-32" fmla="*/ 647887 h 3594532"/>
                <a:gd name="connsiteX16-33" fmla="*/ 887636 w 1383327"/>
                <a:gd name="connsiteY16-34" fmla="*/ 1038412 h 3594532"/>
                <a:gd name="connsiteX17-35" fmla="*/ 916211 w 1383327"/>
                <a:gd name="connsiteY17-36" fmla="*/ 1286062 h 3594532"/>
                <a:gd name="connsiteX18-37" fmla="*/ 1087661 w 1383327"/>
                <a:gd name="connsiteY18-38" fmla="*/ 1152712 h 3594532"/>
                <a:gd name="connsiteX19-39" fmla="*/ 1316261 w 1383327"/>
                <a:gd name="connsiteY19-40" fmla="*/ 1133662 h 3594532"/>
                <a:gd name="connsiteX20-41" fmla="*/ 1068611 w 1383327"/>
                <a:gd name="connsiteY20-42" fmla="*/ 1190812 h 3594532"/>
                <a:gd name="connsiteX21-43" fmla="*/ 859061 w 1383327"/>
                <a:gd name="connsiteY21-44" fmla="*/ 1495612 h 3594532"/>
                <a:gd name="connsiteX22-45" fmla="*/ 801911 w 1383327"/>
                <a:gd name="connsiteY22-46" fmla="*/ 1857562 h 3594532"/>
                <a:gd name="connsiteX23-47" fmla="*/ 954311 w 1383327"/>
                <a:gd name="connsiteY23-48" fmla="*/ 2314762 h 3594532"/>
                <a:gd name="connsiteX24-49" fmla="*/ 878111 w 1383327"/>
                <a:gd name="connsiteY24-50" fmla="*/ 2552887 h 3594532"/>
                <a:gd name="connsiteX25-51" fmla="*/ 1192436 w 1383327"/>
                <a:gd name="connsiteY25-52" fmla="*/ 2495737 h 3594532"/>
                <a:gd name="connsiteX26-53" fmla="*/ 1382936 w 1383327"/>
                <a:gd name="connsiteY26-54" fmla="*/ 2590987 h 3594532"/>
                <a:gd name="connsiteX27-55" fmla="*/ 1144811 w 1383327"/>
                <a:gd name="connsiteY27-56" fmla="*/ 2533837 h 3594532"/>
                <a:gd name="connsiteX28-57" fmla="*/ 811436 w 1383327"/>
                <a:gd name="connsiteY28-58" fmla="*/ 2695762 h 3594532"/>
                <a:gd name="connsiteX29-59" fmla="*/ 668561 w 1383327"/>
                <a:gd name="connsiteY29-60" fmla="*/ 3048187 h 3594532"/>
                <a:gd name="connsiteX30-61" fmla="*/ 897161 w 1383327"/>
                <a:gd name="connsiteY30-62" fmla="*/ 3381562 h 3594532"/>
                <a:gd name="connsiteX31-63" fmla="*/ 982886 w 1383327"/>
                <a:gd name="connsiteY31-64" fmla="*/ 3543487 h 3594532"/>
                <a:gd name="connsiteX0-65" fmla="*/ 982886 w 1383327"/>
                <a:gd name="connsiteY0-66" fmla="*/ 3543487 h 3594532"/>
                <a:gd name="connsiteX1-67" fmla="*/ 573311 w 1383327"/>
                <a:gd name="connsiteY1-68" fmla="*/ 3553012 h 3594532"/>
                <a:gd name="connsiteX2-69" fmla="*/ 373286 w 1383327"/>
                <a:gd name="connsiteY2-70" fmla="*/ 3038662 h 3594532"/>
                <a:gd name="connsiteX3-71" fmla="*/ 725711 w 1383327"/>
                <a:gd name="connsiteY3-72" fmla="*/ 2343337 h 3594532"/>
                <a:gd name="connsiteX4-73" fmla="*/ 539021 w 1383327"/>
                <a:gd name="connsiteY4-74" fmla="*/ 1884232 h 3594532"/>
                <a:gd name="connsiteX5-75" fmla="*/ 1811 w 1383327"/>
                <a:gd name="connsiteY5-76" fmla="*/ 1809937 h 3594532"/>
                <a:gd name="connsiteX6-77" fmla="*/ 373286 w 1383327"/>
                <a:gd name="connsiteY6-78" fmla="*/ 1705162 h 3594532"/>
                <a:gd name="connsiteX7-79" fmla="*/ 620936 w 1383327"/>
                <a:gd name="connsiteY7-80" fmla="*/ 1838512 h 3594532"/>
                <a:gd name="connsiteX8-81" fmla="*/ 668561 w 1383327"/>
                <a:gd name="connsiteY8-82" fmla="*/ 1609912 h 3594532"/>
                <a:gd name="connsiteX9-83" fmla="*/ 801911 w 1383327"/>
                <a:gd name="connsiteY9-84" fmla="*/ 1295587 h 3594532"/>
                <a:gd name="connsiteX10-85" fmla="*/ 744761 w 1383327"/>
                <a:gd name="connsiteY10-86" fmla="*/ 771712 h 3594532"/>
                <a:gd name="connsiteX11-87" fmla="*/ 516161 w 1383327"/>
                <a:gd name="connsiteY11-88" fmla="*/ 628837 h 3594532"/>
                <a:gd name="connsiteX12-89" fmla="*/ 668561 w 1383327"/>
                <a:gd name="connsiteY12-90" fmla="*/ 628837 h 3594532"/>
                <a:gd name="connsiteX13-91" fmla="*/ 744761 w 1383327"/>
                <a:gd name="connsiteY13-92" fmla="*/ 714562 h 3594532"/>
                <a:gd name="connsiteX14-93" fmla="*/ 849536 w 1383327"/>
                <a:gd name="connsiteY14-94" fmla="*/ 187 h 3594532"/>
                <a:gd name="connsiteX15-95" fmla="*/ 811436 w 1383327"/>
                <a:gd name="connsiteY15-96" fmla="*/ 647887 h 3594532"/>
                <a:gd name="connsiteX16-97" fmla="*/ 887636 w 1383327"/>
                <a:gd name="connsiteY16-98" fmla="*/ 1038412 h 3594532"/>
                <a:gd name="connsiteX17-99" fmla="*/ 916211 w 1383327"/>
                <a:gd name="connsiteY17-100" fmla="*/ 1286062 h 3594532"/>
                <a:gd name="connsiteX18-101" fmla="*/ 1087661 w 1383327"/>
                <a:gd name="connsiteY18-102" fmla="*/ 1152712 h 3594532"/>
                <a:gd name="connsiteX19-103" fmla="*/ 1316261 w 1383327"/>
                <a:gd name="connsiteY19-104" fmla="*/ 1133662 h 3594532"/>
                <a:gd name="connsiteX20-105" fmla="*/ 1068611 w 1383327"/>
                <a:gd name="connsiteY20-106" fmla="*/ 1190812 h 3594532"/>
                <a:gd name="connsiteX21-107" fmla="*/ 859061 w 1383327"/>
                <a:gd name="connsiteY21-108" fmla="*/ 1495612 h 3594532"/>
                <a:gd name="connsiteX22-109" fmla="*/ 801911 w 1383327"/>
                <a:gd name="connsiteY22-110" fmla="*/ 1857562 h 3594532"/>
                <a:gd name="connsiteX23-111" fmla="*/ 954311 w 1383327"/>
                <a:gd name="connsiteY23-112" fmla="*/ 2314762 h 3594532"/>
                <a:gd name="connsiteX24-113" fmla="*/ 878111 w 1383327"/>
                <a:gd name="connsiteY24-114" fmla="*/ 2552887 h 3594532"/>
                <a:gd name="connsiteX25-115" fmla="*/ 1192436 w 1383327"/>
                <a:gd name="connsiteY25-116" fmla="*/ 2495737 h 3594532"/>
                <a:gd name="connsiteX26-117" fmla="*/ 1382936 w 1383327"/>
                <a:gd name="connsiteY26-118" fmla="*/ 2590987 h 3594532"/>
                <a:gd name="connsiteX27-119" fmla="*/ 1144811 w 1383327"/>
                <a:gd name="connsiteY27-120" fmla="*/ 2533837 h 3594532"/>
                <a:gd name="connsiteX28-121" fmla="*/ 811436 w 1383327"/>
                <a:gd name="connsiteY28-122" fmla="*/ 2695762 h 3594532"/>
                <a:gd name="connsiteX29-123" fmla="*/ 668561 w 1383327"/>
                <a:gd name="connsiteY29-124" fmla="*/ 3048187 h 3594532"/>
                <a:gd name="connsiteX30-125" fmla="*/ 897161 w 1383327"/>
                <a:gd name="connsiteY30-126" fmla="*/ 3381562 h 3594532"/>
                <a:gd name="connsiteX31-127" fmla="*/ 982886 w 1383327"/>
                <a:gd name="connsiteY31-128" fmla="*/ 3543487 h 3594532"/>
                <a:gd name="connsiteX0-129" fmla="*/ 1005643 w 1406084"/>
                <a:gd name="connsiteY0-130" fmla="*/ 3543487 h 3594532"/>
                <a:gd name="connsiteX1-131" fmla="*/ 596068 w 1406084"/>
                <a:gd name="connsiteY1-132" fmla="*/ 3553012 h 3594532"/>
                <a:gd name="connsiteX2-133" fmla="*/ 396043 w 1406084"/>
                <a:gd name="connsiteY2-134" fmla="*/ 3038662 h 3594532"/>
                <a:gd name="connsiteX3-135" fmla="*/ 748468 w 1406084"/>
                <a:gd name="connsiteY3-136" fmla="*/ 2343337 h 3594532"/>
                <a:gd name="connsiteX4-137" fmla="*/ 561778 w 1406084"/>
                <a:gd name="connsiteY4-138" fmla="*/ 1884232 h 3594532"/>
                <a:gd name="connsiteX5-139" fmla="*/ 1708 w 1406084"/>
                <a:gd name="connsiteY5-140" fmla="*/ 1832797 h 3594532"/>
                <a:gd name="connsiteX6-141" fmla="*/ 396043 w 1406084"/>
                <a:gd name="connsiteY6-142" fmla="*/ 1705162 h 3594532"/>
                <a:gd name="connsiteX7-143" fmla="*/ 643693 w 1406084"/>
                <a:gd name="connsiteY7-144" fmla="*/ 1838512 h 3594532"/>
                <a:gd name="connsiteX8-145" fmla="*/ 691318 w 1406084"/>
                <a:gd name="connsiteY8-146" fmla="*/ 1609912 h 3594532"/>
                <a:gd name="connsiteX9-147" fmla="*/ 824668 w 1406084"/>
                <a:gd name="connsiteY9-148" fmla="*/ 1295587 h 3594532"/>
                <a:gd name="connsiteX10-149" fmla="*/ 767518 w 1406084"/>
                <a:gd name="connsiteY10-150" fmla="*/ 771712 h 3594532"/>
                <a:gd name="connsiteX11-151" fmla="*/ 538918 w 1406084"/>
                <a:gd name="connsiteY11-152" fmla="*/ 628837 h 3594532"/>
                <a:gd name="connsiteX12-153" fmla="*/ 691318 w 1406084"/>
                <a:gd name="connsiteY12-154" fmla="*/ 628837 h 3594532"/>
                <a:gd name="connsiteX13-155" fmla="*/ 767518 w 1406084"/>
                <a:gd name="connsiteY13-156" fmla="*/ 714562 h 3594532"/>
                <a:gd name="connsiteX14-157" fmla="*/ 872293 w 1406084"/>
                <a:gd name="connsiteY14-158" fmla="*/ 187 h 3594532"/>
                <a:gd name="connsiteX15-159" fmla="*/ 834193 w 1406084"/>
                <a:gd name="connsiteY15-160" fmla="*/ 647887 h 3594532"/>
                <a:gd name="connsiteX16-161" fmla="*/ 910393 w 1406084"/>
                <a:gd name="connsiteY16-162" fmla="*/ 1038412 h 3594532"/>
                <a:gd name="connsiteX17-163" fmla="*/ 938968 w 1406084"/>
                <a:gd name="connsiteY17-164" fmla="*/ 1286062 h 3594532"/>
                <a:gd name="connsiteX18-165" fmla="*/ 1110418 w 1406084"/>
                <a:gd name="connsiteY18-166" fmla="*/ 1152712 h 3594532"/>
                <a:gd name="connsiteX19-167" fmla="*/ 1339018 w 1406084"/>
                <a:gd name="connsiteY19-168" fmla="*/ 1133662 h 3594532"/>
                <a:gd name="connsiteX20-169" fmla="*/ 1091368 w 1406084"/>
                <a:gd name="connsiteY20-170" fmla="*/ 1190812 h 3594532"/>
                <a:gd name="connsiteX21-171" fmla="*/ 881818 w 1406084"/>
                <a:gd name="connsiteY21-172" fmla="*/ 1495612 h 3594532"/>
                <a:gd name="connsiteX22-173" fmla="*/ 824668 w 1406084"/>
                <a:gd name="connsiteY22-174" fmla="*/ 1857562 h 3594532"/>
                <a:gd name="connsiteX23-175" fmla="*/ 977068 w 1406084"/>
                <a:gd name="connsiteY23-176" fmla="*/ 2314762 h 3594532"/>
                <a:gd name="connsiteX24-177" fmla="*/ 900868 w 1406084"/>
                <a:gd name="connsiteY24-178" fmla="*/ 2552887 h 3594532"/>
                <a:gd name="connsiteX25-179" fmla="*/ 1215193 w 1406084"/>
                <a:gd name="connsiteY25-180" fmla="*/ 2495737 h 3594532"/>
                <a:gd name="connsiteX26-181" fmla="*/ 1405693 w 1406084"/>
                <a:gd name="connsiteY26-182" fmla="*/ 2590987 h 3594532"/>
                <a:gd name="connsiteX27-183" fmla="*/ 1167568 w 1406084"/>
                <a:gd name="connsiteY27-184" fmla="*/ 2533837 h 3594532"/>
                <a:gd name="connsiteX28-185" fmla="*/ 834193 w 1406084"/>
                <a:gd name="connsiteY28-186" fmla="*/ 2695762 h 3594532"/>
                <a:gd name="connsiteX29-187" fmla="*/ 691318 w 1406084"/>
                <a:gd name="connsiteY29-188" fmla="*/ 3048187 h 3594532"/>
                <a:gd name="connsiteX30-189" fmla="*/ 919918 w 1406084"/>
                <a:gd name="connsiteY30-190" fmla="*/ 3381562 h 3594532"/>
                <a:gd name="connsiteX31-191" fmla="*/ 1005643 w 1406084"/>
                <a:gd name="connsiteY31-192" fmla="*/ 3543487 h 3594532"/>
                <a:gd name="connsiteX0-193" fmla="*/ 1003993 w 1404434"/>
                <a:gd name="connsiteY0-194" fmla="*/ 3543487 h 3594532"/>
                <a:gd name="connsiteX1-195" fmla="*/ 594418 w 1404434"/>
                <a:gd name="connsiteY1-196" fmla="*/ 3553012 h 3594532"/>
                <a:gd name="connsiteX2-197" fmla="*/ 394393 w 1404434"/>
                <a:gd name="connsiteY2-198" fmla="*/ 3038662 h 3594532"/>
                <a:gd name="connsiteX3-199" fmla="*/ 746818 w 1404434"/>
                <a:gd name="connsiteY3-200" fmla="*/ 2343337 h 3594532"/>
                <a:gd name="connsiteX4-201" fmla="*/ 560128 w 1404434"/>
                <a:gd name="connsiteY4-202" fmla="*/ 1884232 h 3594532"/>
                <a:gd name="connsiteX5-203" fmla="*/ 58 w 1404434"/>
                <a:gd name="connsiteY5-204" fmla="*/ 1832797 h 3594532"/>
                <a:gd name="connsiteX6-205" fmla="*/ 394393 w 1404434"/>
                <a:gd name="connsiteY6-206" fmla="*/ 1705162 h 3594532"/>
                <a:gd name="connsiteX7-207" fmla="*/ 642043 w 1404434"/>
                <a:gd name="connsiteY7-208" fmla="*/ 1838512 h 3594532"/>
                <a:gd name="connsiteX8-209" fmla="*/ 689668 w 1404434"/>
                <a:gd name="connsiteY8-210" fmla="*/ 1609912 h 3594532"/>
                <a:gd name="connsiteX9-211" fmla="*/ 823018 w 1404434"/>
                <a:gd name="connsiteY9-212" fmla="*/ 1295587 h 3594532"/>
                <a:gd name="connsiteX10-213" fmla="*/ 765868 w 1404434"/>
                <a:gd name="connsiteY10-214" fmla="*/ 771712 h 3594532"/>
                <a:gd name="connsiteX11-215" fmla="*/ 537268 w 1404434"/>
                <a:gd name="connsiteY11-216" fmla="*/ 628837 h 3594532"/>
                <a:gd name="connsiteX12-217" fmla="*/ 689668 w 1404434"/>
                <a:gd name="connsiteY12-218" fmla="*/ 628837 h 3594532"/>
                <a:gd name="connsiteX13-219" fmla="*/ 765868 w 1404434"/>
                <a:gd name="connsiteY13-220" fmla="*/ 714562 h 3594532"/>
                <a:gd name="connsiteX14-221" fmla="*/ 870643 w 1404434"/>
                <a:gd name="connsiteY14-222" fmla="*/ 187 h 3594532"/>
                <a:gd name="connsiteX15-223" fmla="*/ 832543 w 1404434"/>
                <a:gd name="connsiteY15-224" fmla="*/ 647887 h 3594532"/>
                <a:gd name="connsiteX16-225" fmla="*/ 908743 w 1404434"/>
                <a:gd name="connsiteY16-226" fmla="*/ 1038412 h 3594532"/>
                <a:gd name="connsiteX17-227" fmla="*/ 937318 w 1404434"/>
                <a:gd name="connsiteY17-228" fmla="*/ 1286062 h 3594532"/>
                <a:gd name="connsiteX18-229" fmla="*/ 1108768 w 1404434"/>
                <a:gd name="connsiteY18-230" fmla="*/ 1152712 h 3594532"/>
                <a:gd name="connsiteX19-231" fmla="*/ 1337368 w 1404434"/>
                <a:gd name="connsiteY19-232" fmla="*/ 1133662 h 3594532"/>
                <a:gd name="connsiteX20-233" fmla="*/ 1089718 w 1404434"/>
                <a:gd name="connsiteY20-234" fmla="*/ 1190812 h 3594532"/>
                <a:gd name="connsiteX21-235" fmla="*/ 880168 w 1404434"/>
                <a:gd name="connsiteY21-236" fmla="*/ 1495612 h 3594532"/>
                <a:gd name="connsiteX22-237" fmla="*/ 823018 w 1404434"/>
                <a:gd name="connsiteY22-238" fmla="*/ 1857562 h 3594532"/>
                <a:gd name="connsiteX23-239" fmla="*/ 975418 w 1404434"/>
                <a:gd name="connsiteY23-240" fmla="*/ 2314762 h 3594532"/>
                <a:gd name="connsiteX24-241" fmla="*/ 899218 w 1404434"/>
                <a:gd name="connsiteY24-242" fmla="*/ 2552887 h 3594532"/>
                <a:gd name="connsiteX25-243" fmla="*/ 1213543 w 1404434"/>
                <a:gd name="connsiteY25-244" fmla="*/ 2495737 h 3594532"/>
                <a:gd name="connsiteX26-245" fmla="*/ 1404043 w 1404434"/>
                <a:gd name="connsiteY26-246" fmla="*/ 2590987 h 3594532"/>
                <a:gd name="connsiteX27-247" fmla="*/ 1165918 w 1404434"/>
                <a:gd name="connsiteY27-248" fmla="*/ 2533837 h 3594532"/>
                <a:gd name="connsiteX28-249" fmla="*/ 832543 w 1404434"/>
                <a:gd name="connsiteY28-250" fmla="*/ 2695762 h 3594532"/>
                <a:gd name="connsiteX29-251" fmla="*/ 689668 w 1404434"/>
                <a:gd name="connsiteY29-252" fmla="*/ 3048187 h 3594532"/>
                <a:gd name="connsiteX30-253" fmla="*/ 918268 w 1404434"/>
                <a:gd name="connsiteY30-254" fmla="*/ 3381562 h 3594532"/>
                <a:gd name="connsiteX31-255" fmla="*/ 1003993 w 1404434"/>
                <a:gd name="connsiteY31-256" fmla="*/ 3543487 h 3594532"/>
                <a:gd name="connsiteX0-257" fmla="*/ 1003993 w 1404434"/>
                <a:gd name="connsiteY0-258" fmla="*/ 3543487 h 3559332"/>
                <a:gd name="connsiteX1-259" fmla="*/ 594418 w 1404434"/>
                <a:gd name="connsiteY1-260" fmla="*/ 3553012 h 3559332"/>
                <a:gd name="connsiteX2-261" fmla="*/ 394393 w 1404434"/>
                <a:gd name="connsiteY2-262" fmla="*/ 3038662 h 3559332"/>
                <a:gd name="connsiteX3-263" fmla="*/ 746818 w 1404434"/>
                <a:gd name="connsiteY3-264" fmla="*/ 2343337 h 3559332"/>
                <a:gd name="connsiteX4-265" fmla="*/ 560128 w 1404434"/>
                <a:gd name="connsiteY4-266" fmla="*/ 1884232 h 3559332"/>
                <a:gd name="connsiteX5-267" fmla="*/ 58 w 1404434"/>
                <a:gd name="connsiteY5-268" fmla="*/ 1832797 h 3559332"/>
                <a:gd name="connsiteX6-269" fmla="*/ 394393 w 1404434"/>
                <a:gd name="connsiteY6-270" fmla="*/ 1705162 h 3559332"/>
                <a:gd name="connsiteX7-271" fmla="*/ 642043 w 1404434"/>
                <a:gd name="connsiteY7-272" fmla="*/ 1838512 h 3559332"/>
                <a:gd name="connsiteX8-273" fmla="*/ 689668 w 1404434"/>
                <a:gd name="connsiteY8-274" fmla="*/ 1609912 h 3559332"/>
                <a:gd name="connsiteX9-275" fmla="*/ 823018 w 1404434"/>
                <a:gd name="connsiteY9-276" fmla="*/ 1295587 h 3559332"/>
                <a:gd name="connsiteX10-277" fmla="*/ 765868 w 1404434"/>
                <a:gd name="connsiteY10-278" fmla="*/ 771712 h 3559332"/>
                <a:gd name="connsiteX11-279" fmla="*/ 537268 w 1404434"/>
                <a:gd name="connsiteY11-280" fmla="*/ 628837 h 3559332"/>
                <a:gd name="connsiteX12-281" fmla="*/ 689668 w 1404434"/>
                <a:gd name="connsiteY12-282" fmla="*/ 628837 h 3559332"/>
                <a:gd name="connsiteX13-283" fmla="*/ 765868 w 1404434"/>
                <a:gd name="connsiteY13-284" fmla="*/ 714562 h 3559332"/>
                <a:gd name="connsiteX14-285" fmla="*/ 870643 w 1404434"/>
                <a:gd name="connsiteY14-286" fmla="*/ 187 h 3559332"/>
                <a:gd name="connsiteX15-287" fmla="*/ 832543 w 1404434"/>
                <a:gd name="connsiteY15-288" fmla="*/ 647887 h 3559332"/>
                <a:gd name="connsiteX16-289" fmla="*/ 908743 w 1404434"/>
                <a:gd name="connsiteY16-290" fmla="*/ 1038412 h 3559332"/>
                <a:gd name="connsiteX17-291" fmla="*/ 937318 w 1404434"/>
                <a:gd name="connsiteY17-292" fmla="*/ 1286062 h 3559332"/>
                <a:gd name="connsiteX18-293" fmla="*/ 1108768 w 1404434"/>
                <a:gd name="connsiteY18-294" fmla="*/ 1152712 h 3559332"/>
                <a:gd name="connsiteX19-295" fmla="*/ 1337368 w 1404434"/>
                <a:gd name="connsiteY19-296" fmla="*/ 1133662 h 3559332"/>
                <a:gd name="connsiteX20-297" fmla="*/ 1089718 w 1404434"/>
                <a:gd name="connsiteY20-298" fmla="*/ 1190812 h 3559332"/>
                <a:gd name="connsiteX21-299" fmla="*/ 880168 w 1404434"/>
                <a:gd name="connsiteY21-300" fmla="*/ 1495612 h 3559332"/>
                <a:gd name="connsiteX22-301" fmla="*/ 823018 w 1404434"/>
                <a:gd name="connsiteY22-302" fmla="*/ 1857562 h 3559332"/>
                <a:gd name="connsiteX23-303" fmla="*/ 975418 w 1404434"/>
                <a:gd name="connsiteY23-304" fmla="*/ 2314762 h 3559332"/>
                <a:gd name="connsiteX24-305" fmla="*/ 899218 w 1404434"/>
                <a:gd name="connsiteY24-306" fmla="*/ 2552887 h 3559332"/>
                <a:gd name="connsiteX25-307" fmla="*/ 1213543 w 1404434"/>
                <a:gd name="connsiteY25-308" fmla="*/ 2495737 h 3559332"/>
                <a:gd name="connsiteX26-309" fmla="*/ 1404043 w 1404434"/>
                <a:gd name="connsiteY26-310" fmla="*/ 2590987 h 3559332"/>
                <a:gd name="connsiteX27-311" fmla="*/ 1165918 w 1404434"/>
                <a:gd name="connsiteY27-312" fmla="*/ 2533837 h 3559332"/>
                <a:gd name="connsiteX28-313" fmla="*/ 832543 w 1404434"/>
                <a:gd name="connsiteY28-314" fmla="*/ 2695762 h 3559332"/>
                <a:gd name="connsiteX29-315" fmla="*/ 689668 w 1404434"/>
                <a:gd name="connsiteY29-316" fmla="*/ 3048187 h 3559332"/>
                <a:gd name="connsiteX30-317" fmla="*/ 918268 w 1404434"/>
                <a:gd name="connsiteY30-318" fmla="*/ 3381562 h 3559332"/>
                <a:gd name="connsiteX31-319" fmla="*/ 1003993 w 1404434"/>
                <a:gd name="connsiteY31-320" fmla="*/ 3543487 h 3559332"/>
                <a:gd name="connsiteX0-321" fmla="*/ 1003993 w 1404434"/>
                <a:gd name="connsiteY0-322" fmla="*/ 3543487 h 3553018"/>
                <a:gd name="connsiteX1-323" fmla="*/ 594418 w 1404434"/>
                <a:gd name="connsiteY1-324" fmla="*/ 3553012 h 3553018"/>
                <a:gd name="connsiteX2-325" fmla="*/ 394393 w 1404434"/>
                <a:gd name="connsiteY2-326" fmla="*/ 3038662 h 3553018"/>
                <a:gd name="connsiteX3-327" fmla="*/ 746818 w 1404434"/>
                <a:gd name="connsiteY3-328" fmla="*/ 2343337 h 3553018"/>
                <a:gd name="connsiteX4-329" fmla="*/ 560128 w 1404434"/>
                <a:gd name="connsiteY4-330" fmla="*/ 1884232 h 3553018"/>
                <a:gd name="connsiteX5-331" fmla="*/ 58 w 1404434"/>
                <a:gd name="connsiteY5-332" fmla="*/ 1832797 h 3553018"/>
                <a:gd name="connsiteX6-333" fmla="*/ 394393 w 1404434"/>
                <a:gd name="connsiteY6-334" fmla="*/ 1705162 h 3553018"/>
                <a:gd name="connsiteX7-335" fmla="*/ 642043 w 1404434"/>
                <a:gd name="connsiteY7-336" fmla="*/ 1838512 h 3553018"/>
                <a:gd name="connsiteX8-337" fmla="*/ 689668 w 1404434"/>
                <a:gd name="connsiteY8-338" fmla="*/ 1609912 h 3553018"/>
                <a:gd name="connsiteX9-339" fmla="*/ 823018 w 1404434"/>
                <a:gd name="connsiteY9-340" fmla="*/ 1295587 h 3553018"/>
                <a:gd name="connsiteX10-341" fmla="*/ 765868 w 1404434"/>
                <a:gd name="connsiteY10-342" fmla="*/ 771712 h 3553018"/>
                <a:gd name="connsiteX11-343" fmla="*/ 537268 w 1404434"/>
                <a:gd name="connsiteY11-344" fmla="*/ 628837 h 3553018"/>
                <a:gd name="connsiteX12-345" fmla="*/ 689668 w 1404434"/>
                <a:gd name="connsiteY12-346" fmla="*/ 628837 h 3553018"/>
                <a:gd name="connsiteX13-347" fmla="*/ 765868 w 1404434"/>
                <a:gd name="connsiteY13-348" fmla="*/ 714562 h 3553018"/>
                <a:gd name="connsiteX14-349" fmla="*/ 870643 w 1404434"/>
                <a:gd name="connsiteY14-350" fmla="*/ 187 h 3553018"/>
                <a:gd name="connsiteX15-351" fmla="*/ 832543 w 1404434"/>
                <a:gd name="connsiteY15-352" fmla="*/ 647887 h 3553018"/>
                <a:gd name="connsiteX16-353" fmla="*/ 908743 w 1404434"/>
                <a:gd name="connsiteY16-354" fmla="*/ 1038412 h 3553018"/>
                <a:gd name="connsiteX17-355" fmla="*/ 937318 w 1404434"/>
                <a:gd name="connsiteY17-356" fmla="*/ 1286062 h 3553018"/>
                <a:gd name="connsiteX18-357" fmla="*/ 1108768 w 1404434"/>
                <a:gd name="connsiteY18-358" fmla="*/ 1152712 h 3553018"/>
                <a:gd name="connsiteX19-359" fmla="*/ 1337368 w 1404434"/>
                <a:gd name="connsiteY19-360" fmla="*/ 1133662 h 3553018"/>
                <a:gd name="connsiteX20-361" fmla="*/ 1089718 w 1404434"/>
                <a:gd name="connsiteY20-362" fmla="*/ 1190812 h 3553018"/>
                <a:gd name="connsiteX21-363" fmla="*/ 880168 w 1404434"/>
                <a:gd name="connsiteY21-364" fmla="*/ 1495612 h 3553018"/>
                <a:gd name="connsiteX22-365" fmla="*/ 823018 w 1404434"/>
                <a:gd name="connsiteY22-366" fmla="*/ 1857562 h 3553018"/>
                <a:gd name="connsiteX23-367" fmla="*/ 975418 w 1404434"/>
                <a:gd name="connsiteY23-368" fmla="*/ 2314762 h 3553018"/>
                <a:gd name="connsiteX24-369" fmla="*/ 899218 w 1404434"/>
                <a:gd name="connsiteY24-370" fmla="*/ 2552887 h 3553018"/>
                <a:gd name="connsiteX25-371" fmla="*/ 1213543 w 1404434"/>
                <a:gd name="connsiteY25-372" fmla="*/ 2495737 h 3553018"/>
                <a:gd name="connsiteX26-373" fmla="*/ 1404043 w 1404434"/>
                <a:gd name="connsiteY26-374" fmla="*/ 2590987 h 3553018"/>
                <a:gd name="connsiteX27-375" fmla="*/ 1165918 w 1404434"/>
                <a:gd name="connsiteY27-376" fmla="*/ 2533837 h 3553018"/>
                <a:gd name="connsiteX28-377" fmla="*/ 832543 w 1404434"/>
                <a:gd name="connsiteY28-378" fmla="*/ 2695762 h 3553018"/>
                <a:gd name="connsiteX29-379" fmla="*/ 689668 w 1404434"/>
                <a:gd name="connsiteY29-380" fmla="*/ 3048187 h 3553018"/>
                <a:gd name="connsiteX30-381" fmla="*/ 918268 w 1404434"/>
                <a:gd name="connsiteY30-382" fmla="*/ 3381562 h 3553018"/>
                <a:gd name="connsiteX31-383" fmla="*/ 1003993 w 1404434"/>
                <a:gd name="connsiteY31-384" fmla="*/ 3543487 h 3553018"/>
                <a:gd name="connsiteX0-385" fmla="*/ 1003993 w 1404434"/>
                <a:gd name="connsiteY0-386" fmla="*/ 3543487 h 3553025"/>
                <a:gd name="connsiteX1-387" fmla="*/ 594418 w 1404434"/>
                <a:gd name="connsiteY1-388" fmla="*/ 3553012 h 3553025"/>
                <a:gd name="connsiteX2-389" fmla="*/ 394393 w 1404434"/>
                <a:gd name="connsiteY2-390" fmla="*/ 3038662 h 3553025"/>
                <a:gd name="connsiteX3-391" fmla="*/ 746818 w 1404434"/>
                <a:gd name="connsiteY3-392" fmla="*/ 2343337 h 3553025"/>
                <a:gd name="connsiteX4-393" fmla="*/ 560128 w 1404434"/>
                <a:gd name="connsiteY4-394" fmla="*/ 1884232 h 3553025"/>
                <a:gd name="connsiteX5-395" fmla="*/ 58 w 1404434"/>
                <a:gd name="connsiteY5-396" fmla="*/ 1832797 h 3553025"/>
                <a:gd name="connsiteX6-397" fmla="*/ 394393 w 1404434"/>
                <a:gd name="connsiteY6-398" fmla="*/ 1705162 h 3553025"/>
                <a:gd name="connsiteX7-399" fmla="*/ 642043 w 1404434"/>
                <a:gd name="connsiteY7-400" fmla="*/ 1838512 h 3553025"/>
                <a:gd name="connsiteX8-401" fmla="*/ 689668 w 1404434"/>
                <a:gd name="connsiteY8-402" fmla="*/ 1609912 h 3553025"/>
                <a:gd name="connsiteX9-403" fmla="*/ 823018 w 1404434"/>
                <a:gd name="connsiteY9-404" fmla="*/ 1295587 h 3553025"/>
                <a:gd name="connsiteX10-405" fmla="*/ 765868 w 1404434"/>
                <a:gd name="connsiteY10-406" fmla="*/ 771712 h 3553025"/>
                <a:gd name="connsiteX11-407" fmla="*/ 537268 w 1404434"/>
                <a:gd name="connsiteY11-408" fmla="*/ 628837 h 3553025"/>
                <a:gd name="connsiteX12-409" fmla="*/ 689668 w 1404434"/>
                <a:gd name="connsiteY12-410" fmla="*/ 628837 h 3553025"/>
                <a:gd name="connsiteX13-411" fmla="*/ 765868 w 1404434"/>
                <a:gd name="connsiteY13-412" fmla="*/ 714562 h 3553025"/>
                <a:gd name="connsiteX14-413" fmla="*/ 870643 w 1404434"/>
                <a:gd name="connsiteY14-414" fmla="*/ 187 h 3553025"/>
                <a:gd name="connsiteX15-415" fmla="*/ 832543 w 1404434"/>
                <a:gd name="connsiteY15-416" fmla="*/ 647887 h 3553025"/>
                <a:gd name="connsiteX16-417" fmla="*/ 908743 w 1404434"/>
                <a:gd name="connsiteY16-418" fmla="*/ 1038412 h 3553025"/>
                <a:gd name="connsiteX17-419" fmla="*/ 937318 w 1404434"/>
                <a:gd name="connsiteY17-420" fmla="*/ 1286062 h 3553025"/>
                <a:gd name="connsiteX18-421" fmla="*/ 1108768 w 1404434"/>
                <a:gd name="connsiteY18-422" fmla="*/ 1152712 h 3553025"/>
                <a:gd name="connsiteX19-423" fmla="*/ 1337368 w 1404434"/>
                <a:gd name="connsiteY19-424" fmla="*/ 1133662 h 3553025"/>
                <a:gd name="connsiteX20-425" fmla="*/ 1089718 w 1404434"/>
                <a:gd name="connsiteY20-426" fmla="*/ 1190812 h 3553025"/>
                <a:gd name="connsiteX21-427" fmla="*/ 880168 w 1404434"/>
                <a:gd name="connsiteY21-428" fmla="*/ 1495612 h 3553025"/>
                <a:gd name="connsiteX22-429" fmla="*/ 823018 w 1404434"/>
                <a:gd name="connsiteY22-430" fmla="*/ 1857562 h 3553025"/>
                <a:gd name="connsiteX23-431" fmla="*/ 975418 w 1404434"/>
                <a:gd name="connsiteY23-432" fmla="*/ 2314762 h 3553025"/>
                <a:gd name="connsiteX24-433" fmla="*/ 899218 w 1404434"/>
                <a:gd name="connsiteY24-434" fmla="*/ 2552887 h 3553025"/>
                <a:gd name="connsiteX25-435" fmla="*/ 1213543 w 1404434"/>
                <a:gd name="connsiteY25-436" fmla="*/ 2495737 h 3553025"/>
                <a:gd name="connsiteX26-437" fmla="*/ 1404043 w 1404434"/>
                <a:gd name="connsiteY26-438" fmla="*/ 2590987 h 3553025"/>
                <a:gd name="connsiteX27-439" fmla="*/ 1165918 w 1404434"/>
                <a:gd name="connsiteY27-440" fmla="*/ 2533837 h 3553025"/>
                <a:gd name="connsiteX28-441" fmla="*/ 832543 w 1404434"/>
                <a:gd name="connsiteY28-442" fmla="*/ 2695762 h 3553025"/>
                <a:gd name="connsiteX29-443" fmla="*/ 689668 w 1404434"/>
                <a:gd name="connsiteY29-444" fmla="*/ 3048187 h 3553025"/>
                <a:gd name="connsiteX30-445" fmla="*/ 918268 w 1404434"/>
                <a:gd name="connsiteY30-446" fmla="*/ 3381562 h 3553025"/>
                <a:gd name="connsiteX31-447" fmla="*/ 1003993 w 1404434"/>
                <a:gd name="connsiteY31-448" fmla="*/ 3543487 h 3553025"/>
                <a:gd name="connsiteX0-449" fmla="*/ 1016693 w 1404434"/>
                <a:gd name="connsiteY0-450" fmla="*/ 3543487 h 3588988"/>
                <a:gd name="connsiteX1-451" fmla="*/ 594418 w 1404434"/>
                <a:gd name="connsiteY1-452" fmla="*/ 3553012 h 3588988"/>
                <a:gd name="connsiteX2-453" fmla="*/ 394393 w 1404434"/>
                <a:gd name="connsiteY2-454" fmla="*/ 3038662 h 3588988"/>
                <a:gd name="connsiteX3-455" fmla="*/ 746818 w 1404434"/>
                <a:gd name="connsiteY3-456" fmla="*/ 2343337 h 3588988"/>
                <a:gd name="connsiteX4-457" fmla="*/ 560128 w 1404434"/>
                <a:gd name="connsiteY4-458" fmla="*/ 1884232 h 3588988"/>
                <a:gd name="connsiteX5-459" fmla="*/ 58 w 1404434"/>
                <a:gd name="connsiteY5-460" fmla="*/ 1832797 h 3588988"/>
                <a:gd name="connsiteX6-461" fmla="*/ 394393 w 1404434"/>
                <a:gd name="connsiteY6-462" fmla="*/ 1705162 h 3588988"/>
                <a:gd name="connsiteX7-463" fmla="*/ 642043 w 1404434"/>
                <a:gd name="connsiteY7-464" fmla="*/ 1838512 h 3588988"/>
                <a:gd name="connsiteX8-465" fmla="*/ 689668 w 1404434"/>
                <a:gd name="connsiteY8-466" fmla="*/ 1609912 h 3588988"/>
                <a:gd name="connsiteX9-467" fmla="*/ 823018 w 1404434"/>
                <a:gd name="connsiteY9-468" fmla="*/ 1295587 h 3588988"/>
                <a:gd name="connsiteX10-469" fmla="*/ 765868 w 1404434"/>
                <a:gd name="connsiteY10-470" fmla="*/ 771712 h 3588988"/>
                <a:gd name="connsiteX11-471" fmla="*/ 537268 w 1404434"/>
                <a:gd name="connsiteY11-472" fmla="*/ 628837 h 3588988"/>
                <a:gd name="connsiteX12-473" fmla="*/ 689668 w 1404434"/>
                <a:gd name="connsiteY12-474" fmla="*/ 628837 h 3588988"/>
                <a:gd name="connsiteX13-475" fmla="*/ 765868 w 1404434"/>
                <a:gd name="connsiteY13-476" fmla="*/ 714562 h 3588988"/>
                <a:gd name="connsiteX14-477" fmla="*/ 870643 w 1404434"/>
                <a:gd name="connsiteY14-478" fmla="*/ 187 h 3588988"/>
                <a:gd name="connsiteX15-479" fmla="*/ 832543 w 1404434"/>
                <a:gd name="connsiteY15-480" fmla="*/ 647887 h 3588988"/>
                <a:gd name="connsiteX16-481" fmla="*/ 908743 w 1404434"/>
                <a:gd name="connsiteY16-482" fmla="*/ 1038412 h 3588988"/>
                <a:gd name="connsiteX17-483" fmla="*/ 937318 w 1404434"/>
                <a:gd name="connsiteY17-484" fmla="*/ 1286062 h 3588988"/>
                <a:gd name="connsiteX18-485" fmla="*/ 1108768 w 1404434"/>
                <a:gd name="connsiteY18-486" fmla="*/ 1152712 h 3588988"/>
                <a:gd name="connsiteX19-487" fmla="*/ 1337368 w 1404434"/>
                <a:gd name="connsiteY19-488" fmla="*/ 1133662 h 3588988"/>
                <a:gd name="connsiteX20-489" fmla="*/ 1089718 w 1404434"/>
                <a:gd name="connsiteY20-490" fmla="*/ 1190812 h 3588988"/>
                <a:gd name="connsiteX21-491" fmla="*/ 880168 w 1404434"/>
                <a:gd name="connsiteY21-492" fmla="*/ 1495612 h 3588988"/>
                <a:gd name="connsiteX22-493" fmla="*/ 823018 w 1404434"/>
                <a:gd name="connsiteY22-494" fmla="*/ 1857562 h 3588988"/>
                <a:gd name="connsiteX23-495" fmla="*/ 975418 w 1404434"/>
                <a:gd name="connsiteY23-496" fmla="*/ 2314762 h 3588988"/>
                <a:gd name="connsiteX24-497" fmla="*/ 899218 w 1404434"/>
                <a:gd name="connsiteY24-498" fmla="*/ 2552887 h 3588988"/>
                <a:gd name="connsiteX25-499" fmla="*/ 1213543 w 1404434"/>
                <a:gd name="connsiteY25-500" fmla="*/ 2495737 h 3588988"/>
                <a:gd name="connsiteX26-501" fmla="*/ 1404043 w 1404434"/>
                <a:gd name="connsiteY26-502" fmla="*/ 2590987 h 3588988"/>
                <a:gd name="connsiteX27-503" fmla="*/ 1165918 w 1404434"/>
                <a:gd name="connsiteY27-504" fmla="*/ 2533837 h 3588988"/>
                <a:gd name="connsiteX28-505" fmla="*/ 832543 w 1404434"/>
                <a:gd name="connsiteY28-506" fmla="*/ 2695762 h 3588988"/>
                <a:gd name="connsiteX29-507" fmla="*/ 689668 w 1404434"/>
                <a:gd name="connsiteY29-508" fmla="*/ 3048187 h 3588988"/>
                <a:gd name="connsiteX30-509" fmla="*/ 918268 w 1404434"/>
                <a:gd name="connsiteY30-510" fmla="*/ 3381562 h 3588988"/>
                <a:gd name="connsiteX31-511" fmla="*/ 1016693 w 1404434"/>
                <a:gd name="connsiteY31-512" fmla="*/ 3543487 h 3588988"/>
                <a:gd name="connsiteX0-513" fmla="*/ 1016693 w 1404434"/>
                <a:gd name="connsiteY0-514" fmla="*/ 3543487 h 3592198"/>
                <a:gd name="connsiteX1-515" fmla="*/ 591243 w 1404434"/>
                <a:gd name="connsiteY1-516" fmla="*/ 3549837 h 3592198"/>
                <a:gd name="connsiteX2-517" fmla="*/ 394393 w 1404434"/>
                <a:gd name="connsiteY2-518" fmla="*/ 3038662 h 3592198"/>
                <a:gd name="connsiteX3-519" fmla="*/ 746818 w 1404434"/>
                <a:gd name="connsiteY3-520" fmla="*/ 2343337 h 3592198"/>
                <a:gd name="connsiteX4-521" fmla="*/ 560128 w 1404434"/>
                <a:gd name="connsiteY4-522" fmla="*/ 1884232 h 3592198"/>
                <a:gd name="connsiteX5-523" fmla="*/ 58 w 1404434"/>
                <a:gd name="connsiteY5-524" fmla="*/ 1832797 h 3592198"/>
                <a:gd name="connsiteX6-525" fmla="*/ 394393 w 1404434"/>
                <a:gd name="connsiteY6-526" fmla="*/ 1705162 h 3592198"/>
                <a:gd name="connsiteX7-527" fmla="*/ 642043 w 1404434"/>
                <a:gd name="connsiteY7-528" fmla="*/ 1838512 h 3592198"/>
                <a:gd name="connsiteX8-529" fmla="*/ 689668 w 1404434"/>
                <a:gd name="connsiteY8-530" fmla="*/ 1609912 h 3592198"/>
                <a:gd name="connsiteX9-531" fmla="*/ 823018 w 1404434"/>
                <a:gd name="connsiteY9-532" fmla="*/ 1295587 h 3592198"/>
                <a:gd name="connsiteX10-533" fmla="*/ 765868 w 1404434"/>
                <a:gd name="connsiteY10-534" fmla="*/ 771712 h 3592198"/>
                <a:gd name="connsiteX11-535" fmla="*/ 537268 w 1404434"/>
                <a:gd name="connsiteY11-536" fmla="*/ 628837 h 3592198"/>
                <a:gd name="connsiteX12-537" fmla="*/ 689668 w 1404434"/>
                <a:gd name="connsiteY12-538" fmla="*/ 628837 h 3592198"/>
                <a:gd name="connsiteX13-539" fmla="*/ 765868 w 1404434"/>
                <a:gd name="connsiteY13-540" fmla="*/ 714562 h 3592198"/>
                <a:gd name="connsiteX14-541" fmla="*/ 870643 w 1404434"/>
                <a:gd name="connsiteY14-542" fmla="*/ 187 h 3592198"/>
                <a:gd name="connsiteX15-543" fmla="*/ 832543 w 1404434"/>
                <a:gd name="connsiteY15-544" fmla="*/ 647887 h 3592198"/>
                <a:gd name="connsiteX16-545" fmla="*/ 908743 w 1404434"/>
                <a:gd name="connsiteY16-546" fmla="*/ 1038412 h 3592198"/>
                <a:gd name="connsiteX17-547" fmla="*/ 937318 w 1404434"/>
                <a:gd name="connsiteY17-548" fmla="*/ 1286062 h 3592198"/>
                <a:gd name="connsiteX18-549" fmla="*/ 1108768 w 1404434"/>
                <a:gd name="connsiteY18-550" fmla="*/ 1152712 h 3592198"/>
                <a:gd name="connsiteX19-551" fmla="*/ 1337368 w 1404434"/>
                <a:gd name="connsiteY19-552" fmla="*/ 1133662 h 3592198"/>
                <a:gd name="connsiteX20-553" fmla="*/ 1089718 w 1404434"/>
                <a:gd name="connsiteY20-554" fmla="*/ 1190812 h 3592198"/>
                <a:gd name="connsiteX21-555" fmla="*/ 880168 w 1404434"/>
                <a:gd name="connsiteY21-556" fmla="*/ 1495612 h 3592198"/>
                <a:gd name="connsiteX22-557" fmla="*/ 823018 w 1404434"/>
                <a:gd name="connsiteY22-558" fmla="*/ 1857562 h 3592198"/>
                <a:gd name="connsiteX23-559" fmla="*/ 975418 w 1404434"/>
                <a:gd name="connsiteY23-560" fmla="*/ 2314762 h 3592198"/>
                <a:gd name="connsiteX24-561" fmla="*/ 899218 w 1404434"/>
                <a:gd name="connsiteY24-562" fmla="*/ 2552887 h 3592198"/>
                <a:gd name="connsiteX25-563" fmla="*/ 1213543 w 1404434"/>
                <a:gd name="connsiteY25-564" fmla="*/ 2495737 h 3592198"/>
                <a:gd name="connsiteX26-565" fmla="*/ 1404043 w 1404434"/>
                <a:gd name="connsiteY26-566" fmla="*/ 2590987 h 3592198"/>
                <a:gd name="connsiteX27-567" fmla="*/ 1165918 w 1404434"/>
                <a:gd name="connsiteY27-568" fmla="*/ 2533837 h 3592198"/>
                <a:gd name="connsiteX28-569" fmla="*/ 832543 w 1404434"/>
                <a:gd name="connsiteY28-570" fmla="*/ 2695762 h 3592198"/>
                <a:gd name="connsiteX29-571" fmla="*/ 689668 w 1404434"/>
                <a:gd name="connsiteY29-572" fmla="*/ 3048187 h 3592198"/>
                <a:gd name="connsiteX30-573" fmla="*/ 918268 w 1404434"/>
                <a:gd name="connsiteY30-574" fmla="*/ 3381562 h 3592198"/>
                <a:gd name="connsiteX31-575" fmla="*/ 1016693 w 1404434"/>
                <a:gd name="connsiteY31-576" fmla="*/ 3543487 h 3592198"/>
                <a:gd name="connsiteX0-577" fmla="*/ 1016693 w 1404434"/>
                <a:gd name="connsiteY0-578" fmla="*/ 3543487 h 3558296"/>
                <a:gd name="connsiteX1-579" fmla="*/ 591243 w 1404434"/>
                <a:gd name="connsiteY1-580" fmla="*/ 3549837 h 3558296"/>
                <a:gd name="connsiteX2-581" fmla="*/ 394393 w 1404434"/>
                <a:gd name="connsiteY2-582" fmla="*/ 3038662 h 3558296"/>
                <a:gd name="connsiteX3-583" fmla="*/ 746818 w 1404434"/>
                <a:gd name="connsiteY3-584" fmla="*/ 2343337 h 3558296"/>
                <a:gd name="connsiteX4-585" fmla="*/ 560128 w 1404434"/>
                <a:gd name="connsiteY4-586" fmla="*/ 1884232 h 3558296"/>
                <a:gd name="connsiteX5-587" fmla="*/ 58 w 1404434"/>
                <a:gd name="connsiteY5-588" fmla="*/ 1832797 h 3558296"/>
                <a:gd name="connsiteX6-589" fmla="*/ 394393 w 1404434"/>
                <a:gd name="connsiteY6-590" fmla="*/ 1705162 h 3558296"/>
                <a:gd name="connsiteX7-591" fmla="*/ 642043 w 1404434"/>
                <a:gd name="connsiteY7-592" fmla="*/ 1838512 h 3558296"/>
                <a:gd name="connsiteX8-593" fmla="*/ 689668 w 1404434"/>
                <a:gd name="connsiteY8-594" fmla="*/ 1609912 h 3558296"/>
                <a:gd name="connsiteX9-595" fmla="*/ 823018 w 1404434"/>
                <a:gd name="connsiteY9-596" fmla="*/ 1295587 h 3558296"/>
                <a:gd name="connsiteX10-597" fmla="*/ 765868 w 1404434"/>
                <a:gd name="connsiteY10-598" fmla="*/ 771712 h 3558296"/>
                <a:gd name="connsiteX11-599" fmla="*/ 537268 w 1404434"/>
                <a:gd name="connsiteY11-600" fmla="*/ 628837 h 3558296"/>
                <a:gd name="connsiteX12-601" fmla="*/ 689668 w 1404434"/>
                <a:gd name="connsiteY12-602" fmla="*/ 628837 h 3558296"/>
                <a:gd name="connsiteX13-603" fmla="*/ 765868 w 1404434"/>
                <a:gd name="connsiteY13-604" fmla="*/ 714562 h 3558296"/>
                <a:gd name="connsiteX14-605" fmla="*/ 870643 w 1404434"/>
                <a:gd name="connsiteY14-606" fmla="*/ 187 h 3558296"/>
                <a:gd name="connsiteX15-607" fmla="*/ 832543 w 1404434"/>
                <a:gd name="connsiteY15-608" fmla="*/ 647887 h 3558296"/>
                <a:gd name="connsiteX16-609" fmla="*/ 908743 w 1404434"/>
                <a:gd name="connsiteY16-610" fmla="*/ 1038412 h 3558296"/>
                <a:gd name="connsiteX17-611" fmla="*/ 937318 w 1404434"/>
                <a:gd name="connsiteY17-612" fmla="*/ 1286062 h 3558296"/>
                <a:gd name="connsiteX18-613" fmla="*/ 1108768 w 1404434"/>
                <a:gd name="connsiteY18-614" fmla="*/ 1152712 h 3558296"/>
                <a:gd name="connsiteX19-615" fmla="*/ 1337368 w 1404434"/>
                <a:gd name="connsiteY19-616" fmla="*/ 1133662 h 3558296"/>
                <a:gd name="connsiteX20-617" fmla="*/ 1089718 w 1404434"/>
                <a:gd name="connsiteY20-618" fmla="*/ 1190812 h 3558296"/>
                <a:gd name="connsiteX21-619" fmla="*/ 880168 w 1404434"/>
                <a:gd name="connsiteY21-620" fmla="*/ 1495612 h 3558296"/>
                <a:gd name="connsiteX22-621" fmla="*/ 823018 w 1404434"/>
                <a:gd name="connsiteY22-622" fmla="*/ 1857562 h 3558296"/>
                <a:gd name="connsiteX23-623" fmla="*/ 975418 w 1404434"/>
                <a:gd name="connsiteY23-624" fmla="*/ 2314762 h 3558296"/>
                <a:gd name="connsiteX24-625" fmla="*/ 899218 w 1404434"/>
                <a:gd name="connsiteY24-626" fmla="*/ 2552887 h 3558296"/>
                <a:gd name="connsiteX25-627" fmla="*/ 1213543 w 1404434"/>
                <a:gd name="connsiteY25-628" fmla="*/ 2495737 h 3558296"/>
                <a:gd name="connsiteX26-629" fmla="*/ 1404043 w 1404434"/>
                <a:gd name="connsiteY26-630" fmla="*/ 2590987 h 3558296"/>
                <a:gd name="connsiteX27-631" fmla="*/ 1165918 w 1404434"/>
                <a:gd name="connsiteY27-632" fmla="*/ 2533837 h 3558296"/>
                <a:gd name="connsiteX28-633" fmla="*/ 832543 w 1404434"/>
                <a:gd name="connsiteY28-634" fmla="*/ 2695762 h 3558296"/>
                <a:gd name="connsiteX29-635" fmla="*/ 689668 w 1404434"/>
                <a:gd name="connsiteY29-636" fmla="*/ 3048187 h 3558296"/>
                <a:gd name="connsiteX30-637" fmla="*/ 918268 w 1404434"/>
                <a:gd name="connsiteY30-638" fmla="*/ 3381562 h 3558296"/>
                <a:gd name="connsiteX31-639" fmla="*/ 1016693 w 1404434"/>
                <a:gd name="connsiteY31-640" fmla="*/ 3543487 h 3558296"/>
                <a:gd name="connsiteX0-641" fmla="*/ 1016693 w 1404434"/>
                <a:gd name="connsiteY0-642" fmla="*/ 3543487 h 3550128"/>
                <a:gd name="connsiteX1-643" fmla="*/ 591243 w 1404434"/>
                <a:gd name="connsiteY1-644" fmla="*/ 3549837 h 3550128"/>
                <a:gd name="connsiteX2-645" fmla="*/ 394393 w 1404434"/>
                <a:gd name="connsiteY2-646" fmla="*/ 3038662 h 3550128"/>
                <a:gd name="connsiteX3-647" fmla="*/ 746818 w 1404434"/>
                <a:gd name="connsiteY3-648" fmla="*/ 2343337 h 3550128"/>
                <a:gd name="connsiteX4-649" fmla="*/ 560128 w 1404434"/>
                <a:gd name="connsiteY4-650" fmla="*/ 1884232 h 3550128"/>
                <a:gd name="connsiteX5-651" fmla="*/ 58 w 1404434"/>
                <a:gd name="connsiteY5-652" fmla="*/ 1832797 h 3550128"/>
                <a:gd name="connsiteX6-653" fmla="*/ 394393 w 1404434"/>
                <a:gd name="connsiteY6-654" fmla="*/ 1705162 h 3550128"/>
                <a:gd name="connsiteX7-655" fmla="*/ 642043 w 1404434"/>
                <a:gd name="connsiteY7-656" fmla="*/ 1838512 h 3550128"/>
                <a:gd name="connsiteX8-657" fmla="*/ 689668 w 1404434"/>
                <a:gd name="connsiteY8-658" fmla="*/ 1609912 h 3550128"/>
                <a:gd name="connsiteX9-659" fmla="*/ 823018 w 1404434"/>
                <a:gd name="connsiteY9-660" fmla="*/ 1295587 h 3550128"/>
                <a:gd name="connsiteX10-661" fmla="*/ 765868 w 1404434"/>
                <a:gd name="connsiteY10-662" fmla="*/ 771712 h 3550128"/>
                <a:gd name="connsiteX11-663" fmla="*/ 537268 w 1404434"/>
                <a:gd name="connsiteY11-664" fmla="*/ 628837 h 3550128"/>
                <a:gd name="connsiteX12-665" fmla="*/ 689668 w 1404434"/>
                <a:gd name="connsiteY12-666" fmla="*/ 628837 h 3550128"/>
                <a:gd name="connsiteX13-667" fmla="*/ 765868 w 1404434"/>
                <a:gd name="connsiteY13-668" fmla="*/ 714562 h 3550128"/>
                <a:gd name="connsiteX14-669" fmla="*/ 870643 w 1404434"/>
                <a:gd name="connsiteY14-670" fmla="*/ 187 h 3550128"/>
                <a:gd name="connsiteX15-671" fmla="*/ 832543 w 1404434"/>
                <a:gd name="connsiteY15-672" fmla="*/ 647887 h 3550128"/>
                <a:gd name="connsiteX16-673" fmla="*/ 908743 w 1404434"/>
                <a:gd name="connsiteY16-674" fmla="*/ 1038412 h 3550128"/>
                <a:gd name="connsiteX17-675" fmla="*/ 937318 w 1404434"/>
                <a:gd name="connsiteY17-676" fmla="*/ 1286062 h 3550128"/>
                <a:gd name="connsiteX18-677" fmla="*/ 1108768 w 1404434"/>
                <a:gd name="connsiteY18-678" fmla="*/ 1152712 h 3550128"/>
                <a:gd name="connsiteX19-679" fmla="*/ 1337368 w 1404434"/>
                <a:gd name="connsiteY19-680" fmla="*/ 1133662 h 3550128"/>
                <a:gd name="connsiteX20-681" fmla="*/ 1089718 w 1404434"/>
                <a:gd name="connsiteY20-682" fmla="*/ 1190812 h 3550128"/>
                <a:gd name="connsiteX21-683" fmla="*/ 880168 w 1404434"/>
                <a:gd name="connsiteY21-684" fmla="*/ 1495612 h 3550128"/>
                <a:gd name="connsiteX22-685" fmla="*/ 823018 w 1404434"/>
                <a:gd name="connsiteY22-686" fmla="*/ 1857562 h 3550128"/>
                <a:gd name="connsiteX23-687" fmla="*/ 975418 w 1404434"/>
                <a:gd name="connsiteY23-688" fmla="*/ 2314762 h 3550128"/>
                <a:gd name="connsiteX24-689" fmla="*/ 899218 w 1404434"/>
                <a:gd name="connsiteY24-690" fmla="*/ 2552887 h 3550128"/>
                <a:gd name="connsiteX25-691" fmla="*/ 1213543 w 1404434"/>
                <a:gd name="connsiteY25-692" fmla="*/ 2495737 h 3550128"/>
                <a:gd name="connsiteX26-693" fmla="*/ 1404043 w 1404434"/>
                <a:gd name="connsiteY26-694" fmla="*/ 2590987 h 3550128"/>
                <a:gd name="connsiteX27-695" fmla="*/ 1165918 w 1404434"/>
                <a:gd name="connsiteY27-696" fmla="*/ 2533837 h 3550128"/>
                <a:gd name="connsiteX28-697" fmla="*/ 832543 w 1404434"/>
                <a:gd name="connsiteY28-698" fmla="*/ 2695762 h 3550128"/>
                <a:gd name="connsiteX29-699" fmla="*/ 689668 w 1404434"/>
                <a:gd name="connsiteY29-700" fmla="*/ 3048187 h 3550128"/>
                <a:gd name="connsiteX30-701" fmla="*/ 918268 w 1404434"/>
                <a:gd name="connsiteY30-702" fmla="*/ 3381562 h 3550128"/>
                <a:gd name="connsiteX31-703" fmla="*/ 1016693 w 1404434"/>
                <a:gd name="connsiteY31-704" fmla="*/ 3543487 h 3550128"/>
                <a:gd name="connsiteX0-705" fmla="*/ 1016693 w 1404434"/>
                <a:gd name="connsiteY0-706" fmla="*/ 3543487 h 3550128"/>
                <a:gd name="connsiteX1-707" fmla="*/ 591243 w 1404434"/>
                <a:gd name="connsiteY1-708" fmla="*/ 3549837 h 3550128"/>
                <a:gd name="connsiteX2-709" fmla="*/ 394393 w 1404434"/>
                <a:gd name="connsiteY2-710" fmla="*/ 3038662 h 3550128"/>
                <a:gd name="connsiteX3-711" fmla="*/ 746818 w 1404434"/>
                <a:gd name="connsiteY3-712" fmla="*/ 2343337 h 3550128"/>
                <a:gd name="connsiteX4-713" fmla="*/ 560128 w 1404434"/>
                <a:gd name="connsiteY4-714" fmla="*/ 1884232 h 3550128"/>
                <a:gd name="connsiteX5-715" fmla="*/ 58 w 1404434"/>
                <a:gd name="connsiteY5-716" fmla="*/ 1832797 h 3550128"/>
                <a:gd name="connsiteX6-717" fmla="*/ 394393 w 1404434"/>
                <a:gd name="connsiteY6-718" fmla="*/ 1705162 h 3550128"/>
                <a:gd name="connsiteX7-719" fmla="*/ 642043 w 1404434"/>
                <a:gd name="connsiteY7-720" fmla="*/ 1838512 h 3550128"/>
                <a:gd name="connsiteX8-721" fmla="*/ 689668 w 1404434"/>
                <a:gd name="connsiteY8-722" fmla="*/ 1609912 h 3550128"/>
                <a:gd name="connsiteX9-723" fmla="*/ 823018 w 1404434"/>
                <a:gd name="connsiteY9-724" fmla="*/ 1295587 h 3550128"/>
                <a:gd name="connsiteX10-725" fmla="*/ 765868 w 1404434"/>
                <a:gd name="connsiteY10-726" fmla="*/ 771712 h 3550128"/>
                <a:gd name="connsiteX11-727" fmla="*/ 537268 w 1404434"/>
                <a:gd name="connsiteY11-728" fmla="*/ 628837 h 3550128"/>
                <a:gd name="connsiteX12-729" fmla="*/ 689668 w 1404434"/>
                <a:gd name="connsiteY12-730" fmla="*/ 628837 h 3550128"/>
                <a:gd name="connsiteX13-731" fmla="*/ 765868 w 1404434"/>
                <a:gd name="connsiteY13-732" fmla="*/ 714562 h 3550128"/>
                <a:gd name="connsiteX14-733" fmla="*/ 870643 w 1404434"/>
                <a:gd name="connsiteY14-734" fmla="*/ 187 h 3550128"/>
                <a:gd name="connsiteX15-735" fmla="*/ 832543 w 1404434"/>
                <a:gd name="connsiteY15-736" fmla="*/ 647887 h 3550128"/>
                <a:gd name="connsiteX16-737" fmla="*/ 908743 w 1404434"/>
                <a:gd name="connsiteY16-738" fmla="*/ 1038412 h 3550128"/>
                <a:gd name="connsiteX17-739" fmla="*/ 937318 w 1404434"/>
                <a:gd name="connsiteY17-740" fmla="*/ 1286062 h 3550128"/>
                <a:gd name="connsiteX18-741" fmla="*/ 1108768 w 1404434"/>
                <a:gd name="connsiteY18-742" fmla="*/ 1152712 h 3550128"/>
                <a:gd name="connsiteX19-743" fmla="*/ 1337368 w 1404434"/>
                <a:gd name="connsiteY19-744" fmla="*/ 1133662 h 3550128"/>
                <a:gd name="connsiteX20-745" fmla="*/ 1089718 w 1404434"/>
                <a:gd name="connsiteY20-746" fmla="*/ 1190812 h 3550128"/>
                <a:gd name="connsiteX21-747" fmla="*/ 880168 w 1404434"/>
                <a:gd name="connsiteY21-748" fmla="*/ 1495612 h 3550128"/>
                <a:gd name="connsiteX22-749" fmla="*/ 823018 w 1404434"/>
                <a:gd name="connsiteY22-750" fmla="*/ 1857562 h 3550128"/>
                <a:gd name="connsiteX23-751" fmla="*/ 975418 w 1404434"/>
                <a:gd name="connsiteY23-752" fmla="*/ 2314762 h 3550128"/>
                <a:gd name="connsiteX24-753" fmla="*/ 899218 w 1404434"/>
                <a:gd name="connsiteY24-754" fmla="*/ 2552887 h 3550128"/>
                <a:gd name="connsiteX25-755" fmla="*/ 1213543 w 1404434"/>
                <a:gd name="connsiteY25-756" fmla="*/ 2495737 h 3550128"/>
                <a:gd name="connsiteX26-757" fmla="*/ 1404043 w 1404434"/>
                <a:gd name="connsiteY26-758" fmla="*/ 2590987 h 3550128"/>
                <a:gd name="connsiteX27-759" fmla="*/ 1165918 w 1404434"/>
                <a:gd name="connsiteY27-760" fmla="*/ 2533837 h 3550128"/>
                <a:gd name="connsiteX28-761" fmla="*/ 832543 w 1404434"/>
                <a:gd name="connsiteY28-762" fmla="*/ 2695762 h 3550128"/>
                <a:gd name="connsiteX29-763" fmla="*/ 689668 w 1404434"/>
                <a:gd name="connsiteY29-764" fmla="*/ 3048187 h 3550128"/>
                <a:gd name="connsiteX30-765" fmla="*/ 918268 w 1404434"/>
                <a:gd name="connsiteY30-766" fmla="*/ 3381562 h 3550128"/>
                <a:gd name="connsiteX31-767" fmla="*/ 1016693 w 1404434"/>
                <a:gd name="connsiteY31-768" fmla="*/ 3543487 h 3550128"/>
                <a:gd name="connsiteX0-769" fmla="*/ 1016693 w 1404434"/>
                <a:gd name="connsiteY0-770" fmla="*/ 3543487 h 3550128"/>
                <a:gd name="connsiteX1-771" fmla="*/ 591243 w 1404434"/>
                <a:gd name="connsiteY1-772" fmla="*/ 3549837 h 3550128"/>
                <a:gd name="connsiteX2-773" fmla="*/ 394393 w 1404434"/>
                <a:gd name="connsiteY2-774" fmla="*/ 3038662 h 3550128"/>
                <a:gd name="connsiteX3-775" fmla="*/ 746818 w 1404434"/>
                <a:gd name="connsiteY3-776" fmla="*/ 2343337 h 3550128"/>
                <a:gd name="connsiteX4-777" fmla="*/ 560128 w 1404434"/>
                <a:gd name="connsiteY4-778" fmla="*/ 1884232 h 3550128"/>
                <a:gd name="connsiteX5-779" fmla="*/ 58 w 1404434"/>
                <a:gd name="connsiteY5-780" fmla="*/ 1832797 h 3550128"/>
                <a:gd name="connsiteX6-781" fmla="*/ 394393 w 1404434"/>
                <a:gd name="connsiteY6-782" fmla="*/ 1705162 h 3550128"/>
                <a:gd name="connsiteX7-783" fmla="*/ 642043 w 1404434"/>
                <a:gd name="connsiteY7-784" fmla="*/ 1838512 h 3550128"/>
                <a:gd name="connsiteX8-785" fmla="*/ 689668 w 1404434"/>
                <a:gd name="connsiteY8-786" fmla="*/ 1609912 h 3550128"/>
                <a:gd name="connsiteX9-787" fmla="*/ 823018 w 1404434"/>
                <a:gd name="connsiteY9-788" fmla="*/ 1295587 h 3550128"/>
                <a:gd name="connsiteX10-789" fmla="*/ 765868 w 1404434"/>
                <a:gd name="connsiteY10-790" fmla="*/ 771712 h 3550128"/>
                <a:gd name="connsiteX11-791" fmla="*/ 537268 w 1404434"/>
                <a:gd name="connsiteY11-792" fmla="*/ 628837 h 3550128"/>
                <a:gd name="connsiteX12-793" fmla="*/ 689668 w 1404434"/>
                <a:gd name="connsiteY12-794" fmla="*/ 628837 h 3550128"/>
                <a:gd name="connsiteX13-795" fmla="*/ 765868 w 1404434"/>
                <a:gd name="connsiteY13-796" fmla="*/ 714562 h 3550128"/>
                <a:gd name="connsiteX14-797" fmla="*/ 870643 w 1404434"/>
                <a:gd name="connsiteY14-798" fmla="*/ 187 h 3550128"/>
                <a:gd name="connsiteX15-799" fmla="*/ 832543 w 1404434"/>
                <a:gd name="connsiteY15-800" fmla="*/ 647887 h 3550128"/>
                <a:gd name="connsiteX16-801" fmla="*/ 908743 w 1404434"/>
                <a:gd name="connsiteY16-802" fmla="*/ 1038412 h 3550128"/>
                <a:gd name="connsiteX17-803" fmla="*/ 937318 w 1404434"/>
                <a:gd name="connsiteY17-804" fmla="*/ 1286062 h 3550128"/>
                <a:gd name="connsiteX18-805" fmla="*/ 1108768 w 1404434"/>
                <a:gd name="connsiteY18-806" fmla="*/ 1152712 h 3550128"/>
                <a:gd name="connsiteX19-807" fmla="*/ 1337368 w 1404434"/>
                <a:gd name="connsiteY19-808" fmla="*/ 1133662 h 3550128"/>
                <a:gd name="connsiteX20-809" fmla="*/ 1089718 w 1404434"/>
                <a:gd name="connsiteY20-810" fmla="*/ 1190812 h 3550128"/>
                <a:gd name="connsiteX21-811" fmla="*/ 880168 w 1404434"/>
                <a:gd name="connsiteY21-812" fmla="*/ 1495612 h 3550128"/>
                <a:gd name="connsiteX22-813" fmla="*/ 823018 w 1404434"/>
                <a:gd name="connsiteY22-814" fmla="*/ 1857562 h 3550128"/>
                <a:gd name="connsiteX23-815" fmla="*/ 975418 w 1404434"/>
                <a:gd name="connsiteY23-816" fmla="*/ 2314762 h 3550128"/>
                <a:gd name="connsiteX24-817" fmla="*/ 899218 w 1404434"/>
                <a:gd name="connsiteY24-818" fmla="*/ 2552887 h 3550128"/>
                <a:gd name="connsiteX25-819" fmla="*/ 1213543 w 1404434"/>
                <a:gd name="connsiteY25-820" fmla="*/ 2495737 h 3550128"/>
                <a:gd name="connsiteX26-821" fmla="*/ 1404043 w 1404434"/>
                <a:gd name="connsiteY26-822" fmla="*/ 2590987 h 3550128"/>
                <a:gd name="connsiteX27-823" fmla="*/ 1165918 w 1404434"/>
                <a:gd name="connsiteY27-824" fmla="*/ 2533837 h 3550128"/>
                <a:gd name="connsiteX28-825" fmla="*/ 832543 w 1404434"/>
                <a:gd name="connsiteY28-826" fmla="*/ 2695762 h 3550128"/>
                <a:gd name="connsiteX29-827" fmla="*/ 689668 w 1404434"/>
                <a:gd name="connsiteY29-828" fmla="*/ 3048187 h 3550128"/>
                <a:gd name="connsiteX30-829" fmla="*/ 918268 w 1404434"/>
                <a:gd name="connsiteY30-830" fmla="*/ 3381562 h 3550128"/>
                <a:gd name="connsiteX31-831" fmla="*/ 1016693 w 1404434"/>
                <a:gd name="connsiteY31-832" fmla="*/ 3543487 h 3550128"/>
                <a:gd name="connsiteX0-833" fmla="*/ 1016693 w 1404434"/>
                <a:gd name="connsiteY0-834" fmla="*/ 3543487 h 3550128"/>
                <a:gd name="connsiteX1-835" fmla="*/ 591243 w 1404434"/>
                <a:gd name="connsiteY1-836" fmla="*/ 3549837 h 3550128"/>
                <a:gd name="connsiteX2-837" fmla="*/ 394393 w 1404434"/>
                <a:gd name="connsiteY2-838" fmla="*/ 3038662 h 3550128"/>
                <a:gd name="connsiteX3-839" fmla="*/ 746818 w 1404434"/>
                <a:gd name="connsiteY3-840" fmla="*/ 2343337 h 3550128"/>
                <a:gd name="connsiteX4-841" fmla="*/ 560128 w 1404434"/>
                <a:gd name="connsiteY4-842" fmla="*/ 1884232 h 3550128"/>
                <a:gd name="connsiteX5-843" fmla="*/ 58 w 1404434"/>
                <a:gd name="connsiteY5-844" fmla="*/ 1832797 h 3550128"/>
                <a:gd name="connsiteX6-845" fmla="*/ 394393 w 1404434"/>
                <a:gd name="connsiteY6-846" fmla="*/ 1705162 h 3550128"/>
                <a:gd name="connsiteX7-847" fmla="*/ 642043 w 1404434"/>
                <a:gd name="connsiteY7-848" fmla="*/ 1838512 h 3550128"/>
                <a:gd name="connsiteX8-849" fmla="*/ 689668 w 1404434"/>
                <a:gd name="connsiteY8-850" fmla="*/ 1609912 h 3550128"/>
                <a:gd name="connsiteX9-851" fmla="*/ 823018 w 1404434"/>
                <a:gd name="connsiteY9-852" fmla="*/ 1295587 h 3550128"/>
                <a:gd name="connsiteX10-853" fmla="*/ 765868 w 1404434"/>
                <a:gd name="connsiteY10-854" fmla="*/ 771712 h 3550128"/>
                <a:gd name="connsiteX11-855" fmla="*/ 537268 w 1404434"/>
                <a:gd name="connsiteY11-856" fmla="*/ 628837 h 3550128"/>
                <a:gd name="connsiteX12-857" fmla="*/ 689668 w 1404434"/>
                <a:gd name="connsiteY12-858" fmla="*/ 628837 h 3550128"/>
                <a:gd name="connsiteX13-859" fmla="*/ 765868 w 1404434"/>
                <a:gd name="connsiteY13-860" fmla="*/ 714562 h 3550128"/>
                <a:gd name="connsiteX14-861" fmla="*/ 870643 w 1404434"/>
                <a:gd name="connsiteY14-862" fmla="*/ 187 h 3550128"/>
                <a:gd name="connsiteX15-863" fmla="*/ 832543 w 1404434"/>
                <a:gd name="connsiteY15-864" fmla="*/ 647887 h 3550128"/>
                <a:gd name="connsiteX16-865" fmla="*/ 908743 w 1404434"/>
                <a:gd name="connsiteY16-866" fmla="*/ 1038412 h 3550128"/>
                <a:gd name="connsiteX17-867" fmla="*/ 937318 w 1404434"/>
                <a:gd name="connsiteY17-868" fmla="*/ 1286062 h 3550128"/>
                <a:gd name="connsiteX18-869" fmla="*/ 1108768 w 1404434"/>
                <a:gd name="connsiteY18-870" fmla="*/ 1152712 h 3550128"/>
                <a:gd name="connsiteX19-871" fmla="*/ 1337368 w 1404434"/>
                <a:gd name="connsiteY19-872" fmla="*/ 1133662 h 3550128"/>
                <a:gd name="connsiteX20-873" fmla="*/ 1089718 w 1404434"/>
                <a:gd name="connsiteY20-874" fmla="*/ 1190812 h 3550128"/>
                <a:gd name="connsiteX21-875" fmla="*/ 880168 w 1404434"/>
                <a:gd name="connsiteY21-876" fmla="*/ 1495612 h 3550128"/>
                <a:gd name="connsiteX22-877" fmla="*/ 823018 w 1404434"/>
                <a:gd name="connsiteY22-878" fmla="*/ 1857562 h 3550128"/>
                <a:gd name="connsiteX23-879" fmla="*/ 975418 w 1404434"/>
                <a:gd name="connsiteY23-880" fmla="*/ 2314762 h 3550128"/>
                <a:gd name="connsiteX24-881" fmla="*/ 899218 w 1404434"/>
                <a:gd name="connsiteY24-882" fmla="*/ 2552887 h 3550128"/>
                <a:gd name="connsiteX25-883" fmla="*/ 1213543 w 1404434"/>
                <a:gd name="connsiteY25-884" fmla="*/ 2495737 h 3550128"/>
                <a:gd name="connsiteX26-885" fmla="*/ 1404043 w 1404434"/>
                <a:gd name="connsiteY26-886" fmla="*/ 2590987 h 3550128"/>
                <a:gd name="connsiteX27-887" fmla="*/ 1165918 w 1404434"/>
                <a:gd name="connsiteY27-888" fmla="*/ 2533837 h 3550128"/>
                <a:gd name="connsiteX28-889" fmla="*/ 832543 w 1404434"/>
                <a:gd name="connsiteY28-890" fmla="*/ 2695762 h 3550128"/>
                <a:gd name="connsiteX29-891" fmla="*/ 689668 w 1404434"/>
                <a:gd name="connsiteY29-892" fmla="*/ 3048187 h 3550128"/>
                <a:gd name="connsiteX30-893" fmla="*/ 918268 w 1404434"/>
                <a:gd name="connsiteY30-894" fmla="*/ 3381562 h 3550128"/>
                <a:gd name="connsiteX31-895" fmla="*/ 1016693 w 1404434"/>
                <a:gd name="connsiteY31-896" fmla="*/ 3543487 h 3550128"/>
                <a:gd name="connsiteX0-897" fmla="*/ 1016693 w 1404434"/>
                <a:gd name="connsiteY0-898" fmla="*/ 3543487 h 3550128"/>
                <a:gd name="connsiteX1-899" fmla="*/ 591243 w 1404434"/>
                <a:gd name="connsiteY1-900" fmla="*/ 3549837 h 3550128"/>
                <a:gd name="connsiteX2-901" fmla="*/ 394393 w 1404434"/>
                <a:gd name="connsiteY2-902" fmla="*/ 3038662 h 3550128"/>
                <a:gd name="connsiteX3-903" fmla="*/ 746818 w 1404434"/>
                <a:gd name="connsiteY3-904" fmla="*/ 2343337 h 3550128"/>
                <a:gd name="connsiteX4-905" fmla="*/ 560128 w 1404434"/>
                <a:gd name="connsiteY4-906" fmla="*/ 1884232 h 3550128"/>
                <a:gd name="connsiteX5-907" fmla="*/ 58 w 1404434"/>
                <a:gd name="connsiteY5-908" fmla="*/ 1832797 h 3550128"/>
                <a:gd name="connsiteX6-909" fmla="*/ 394393 w 1404434"/>
                <a:gd name="connsiteY6-910" fmla="*/ 1705162 h 3550128"/>
                <a:gd name="connsiteX7-911" fmla="*/ 642043 w 1404434"/>
                <a:gd name="connsiteY7-912" fmla="*/ 1838512 h 3550128"/>
                <a:gd name="connsiteX8-913" fmla="*/ 689668 w 1404434"/>
                <a:gd name="connsiteY8-914" fmla="*/ 1609912 h 3550128"/>
                <a:gd name="connsiteX9-915" fmla="*/ 823018 w 1404434"/>
                <a:gd name="connsiteY9-916" fmla="*/ 1295587 h 3550128"/>
                <a:gd name="connsiteX10-917" fmla="*/ 765868 w 1404434"/>
                <a:gd name="connsiteY10-918" fmla="*/ 771712 h 3550128"/>
                <a:gd name="connsiteX11-919" fmla="*/ 537268 w 1404434"/>
                <a:gd name="connsiteY11-920" fmla="*/ 628837 h 3550128"/>
                <a:gd name="connsiteX12-921" fmla="*/ 689668 w 1404434"/>
                <a:gd name="connsiteY12-922" fmla="*/ 628837 h 3550128"/>
                <a:gd name="connsiteX13-923" fmla="*/ 765868 w 1404434"/>
                <a:gd name="connsiteY13-924" fmla="*/ 714562 h 3550128"/>
                <a:gd name="connsiteX14-925" fmla="*/ 870643 w 1404434"/>
                <a:gd name="connsiteY14-926" fmla="*/ 187 h 3550128"/>
                <a:gd name="connsiteX15-927" fmla="*/ 832543 w 1404434"/>
                <a:gd name="connsiteY15-928" fmla="*/ 647887 h 3550128"/>
                <a:gd name="connsiteX16-929" fmla="*/ 908743 w 1404434"/>
                <a:gd name="connsiteY16-930" fmla="*/ 1038412 h 3550128"/>
                <a:gd name="connsiteX17-931" fmla="*/ 937318 w 1404434"/>
                <a:gd name="connsiteY17-932" fmla="*/ 1286062 h 3550128"/>
                <a:gd name="connsiteX18-933" fmla="*/ 1108768 w 1404434"/>
                <a:gd name="connsiteY18-934" fmla="*/ 1152712 h 3550128"/>
                <a:gd name="connsiteX19-935" fmla="*/ 1337368 w 1404434"/>
                <a:gd name="connsiteY19-936" fmla="*/ 1133662 h 3550128"/>
                <a:gd name="connsiteX20-937" fmla="*/ 1089718 w 1404434"/>
                <a:gd name="connsiteY20-938" fmla="*/ 1190812 h 3550128"/>
                <a:gd name="connsiteX21-939" fmla="*/ 880168 w 1404434"/>
                <a:gd name="connsiteY21-940" fmla="*/ 1495612 h 3550128"/>
                <a:gd name="connsiteX22-941" fmla="*/ 823018 w 1404434"/>
                <a:gd name="connsiteY22-942" fmla="*/ 1857562 h 3550128"/>
                <a:gd name="connsiteX23-943" fmla="*/ 975418 w 1404434"/>
                <a:gd name="connsiteY23-944" fmla="*/ 2314762 h 3550128"/>
                <a:gd name="connsiteX24-945" fmla="*/ 899218 w 1404434"/>
                <a:gd name="connsiteY24-946" fmla="*/ 2552887 h 3550128"/>
                <a:gd name="connsiteX25-947" fmla="*/ 1213543 w 1404434"/>
                <a:gd name="connsiteY25-948" fmla="*/ 2495737 h 3550128"/>
                <a:gd name="connsiteX26-949" fmla="*/ 1404043 w 1404434"/>
                <a:gd name="connsiteY26-950" fmla="*/ 2590987 h 3550128"/>
                <a:gd name="connsiteX27-951" fmla="*/ 1165918 w 1404434"/>
                <a:gd name="connsiteY27-952" fmla="*/ 2533837 h 3550128"/>
                <a:gd name="connsiteX28-953" fmla="*/ 832543 w 1404434"/>
                <a:gd name="connsiteY28-954" fmla="*/ 2695762 h 3550128"/>
                <a:gd name="connsiteX29-955" fmla="*/ 689668 w 1404434"/>
                <a:gd name="connsiteY29-956" fmla="*/ 3048187 h 3550128"/>
                <a:gd name="connsiteX30-957" fmla="*/ 918268 w 1404434"/>
                <a:gd name="connsiteY30-958" fmla="*/ 3381562 h 3550128"/>
                <a:gd name="connsiteX31-959" fmla="*/ 1016693 w 1404434"/>
                <a:gd name="connsiteY31-960" fmla="*/ 3543487 h 3550128"/>
                <a:gd name="connsiteX0-961" fmla="*/ 1016693 w 1404434"/>
                <a:gd name="connsiteY0-962" fmla="*/ 3543487 h 3550128"/>
                <a:gd name="connsiteX1-963" fmla="*/ 591243 w 1404434"/>
                <a:gd name="connsiteY1-964" fmla="*/ 3549837 h 3550128"/>
                <a:gd name="connsiteX2-965" fmla="*/ 394393 w 1404434"/>
                <a:gd name="connsiteY2-966" fmla="*/ 3038662 h 3550128"/>
                <a:gd name="connsiteX3-967" fmla="*/ 746818 w 1404434"/>
                <a:gd name="connsiteY3-968" fmla="*/ 2343337 h 3550128"/>
                <a:gd name="connsiteX4-969" fmla="*/ 560128 w 1404434"/>
                <a:gd name="connsiteY4-970" fmla="*/ 1884232 h 3550128"/>
                <a:gd name="connsiteX5-971" fmla="*/ 58 w 1404434"/>
                <a:gd name="connsiteY5-972" fmla="*/ 1832797 h 3550128"/>
                <a:gd name="connsiteX6-973" fmla="*/ 394393 w 1404434"/>
                <a:gd name="connsiteY6-974" fmla="*/ 1705162 h 3550128"/>
                <a:gd name="connsiteX7-975" fmla="*/ 642043 w 1404434"/>
                <a:gd name="connsiteY7-976" fmla="*/ 1838512 h 3550128"/>
                <a:gd name="connsiteX8-977" fmla="*/ 689668 w 1404434"/>
                <a:gd name="connsiteY8-978" fmla="*/ 1609912 h 3550128"/>
                <a:gd name="connsiteX9-979" fmla="*/ 823018 w 1404434"/>
                <a:gd name="connsiteY9-980" fmla="*/ 1295587 h 3550128"/>
                <a:gd name="connsiteX10-981" fmla="*/ 765868 w 1404434"/>
                <a:gd name="connsiteY10-982" fmla="*/ 771712 h 3550128"/>
                <a:gd name="connsiteX11-983" fmla="*/ 537268 w 1404434"/>
                <a:gd name="connsiteY11-984" fmla="*/ 628837 h 3550128"/>
                <a:gd name="connsiteX12-985" fmla="*/ 689668 w 1404434"/>
                <a:gd name="connsiteY12-986" fmla="*/ 628837 h 3550128"/>
                <a:gd name="connsiteX13-987" fmla="*/ 765868 w 1404434"/>
                <a:gd name="connsiteY13-988" fmla="*/ 714562 h 3550128"/>
                <a:gd name="connsiteX14-989" fmla="*/ 870643 w 1404434"/>
                <a:gd name="connsiteY14-990" fmla="*/ 187 h 3550128"/>
                <a:gd name="connsiteX15-991" fmla="*/ 832543 w 1404434"/>
                <a:gd name="connsiteY15-992" fmla="*/ 647887 h 3550128"/>
                <a:gd name="connsiteX16-993" fmla="*/ 908743 w 1404434"/>
                <a:gd name="connsiteY16-994" fmla="*/ 1038412 h 3550128"/>
                <a:gd name="connsiteX17-995" fmla="*/ 937318 w 1404434"/>
                <a:gd name="connsiteY17-996" fmla="*/ 1286062 h 3550128"/>
                <a:gd name="connsiteX18-997" fmla="*/ 1108768 w 1404434"/>
                <a:gd name="connsiteY18-998" fmla="*/ 1152712 h 3550128"/>
                <a:gd name="connsiteX19-999" fmla="*/ 1337368 w 1404434"/>
                <a:gd name="connsiteY19-1000" fmla="*/ 1133662 h 3550128"/>
                <a:gd name="connsiteX20-1001" fmla="*/ 1089718 w 1404434"/>
                <a:gd name="connsiteY20-1002" fmla="*/ 1190812 h 3550128"/>
                <a:gd name="connsiteX21-1003" fmla="*/ 880168 w 1404434"/>
                <a:gd name="connsiteY21-1004" fmla="*/ 1495612 h 3550128"/>
                <a:gd name="connsiteX22-1005" fmla="*/ 823018 w 1404434"/>
                <a:gd name="connsiteY22-1006" fmla="*/ 1857562 h 3550128"/>
                <a:gd name="connsiteX23-1007" fmla="*/ 975418 w 1404434"/>
                <a:gd name="connsiteY23-1008" fmla="*/ 2314762 h 3550128"/>
                <a:gd name="connsiteX24-1009" fmla="*/ 899218 w 1404434"/>
                <a:gd name="connsiteY24-1010" fmla="*/ 2552887 h 3550128"/>
                <a:gd name="connsiteX25-1011" fmla="*/ 1213543 w 1404434"/>
                <a:gd name="connsiteY25-1012" fmla="*/ 2495737 h 3550128"/>
                <a:gd name="connsiteX26-1013" fmla="*/ 1404043 w 1404434"/>
                <a:gd name="connsiteY26-1014" fmla="*/ 2590987 h 3550128"/>
                <a:gd name="connsiteX27-1015" fmla="*/ 1165918 w 1404434"/>
                <a:gd name="connsiteY27-1016" fmla="*/ 2533837 h 3550128"/>
                <a:gd name="connsiteX28-1017" fmla="*/ 832543 w 1404434"/>
                <a:gd name="connsiteY28-1018" fmla="*/ 2695762 h 3550128"/>
                <a:gd name="connsiteX29-1019" fmla="*/ 689668 w 1404434"/>
                <a:gd name="connsiteY29-1020" fmla="*/ 3048187 h 3550128"/>
                <a:gd name="connsiteX30-1021" fmla="*/ 918268 w 1404434"/>
                <a:gd name="connsiteY30-1022" fmla="*/ 3381562 h 3550128"/>
                <a:gd name="connsiteX31-1023" fmla="*/ 1016693 w 1404434"/>
                <a:gd name="connsiteY31-1024" fmla="*/ 3543487 h 3550128"/>
                <a:gd name="connsiteX0-1025" fmla="*/ 1016693 w 1404434"/>
                <a:gd name="connsiteY0-1026" fmla="*/ 3543487 h 3550128"/>
                <a:gd name="connsiteX1-1027" fmla="*/ 591243 w 1404434"/>
                <a:gd name="connsiteY1-1028" fmla="*/ 3549837 h 3550128"/>
                <a:gd name="connsiteX2-1029" fmla="*/ 394393 w 1404434"/>
                <a:gd name="connsiteY2-1030" fmla="*/ 3038662 h 3550128"/>
                <a:gd name="connsiteX3-1031" fmla="*/ 746818 w 1404434"/>
                <a:gd name="connsiteY3-1032" fmla="*/ 2343337 h 3550128"/>
                <a:gd name="connsiteX4-1033" fmla="*/ 560128 w 1404434"/>
                <a:gd name="connsiteY4-1034" fmla="*/ 1884232 h 3550128"/>
                <a:gd name="connsiteX5-1035" fmla="*/ 58 w 1404434"/>
                <a:gd name="connsiteY5-1036" fmla="*/ 1832797 h 3550128"/>
                <a:gd name="connsiteX6-1037" fmla="*/ 394393 w 1404434"/>
                <a:gd name="connsiteY6-1038" fmla="*/ 1705162 h 3550128"/>
                <a:gd name="connsiteX7-1039" fmla="*/ 642043 w 1404434"/>
                <a:gd name="connsiteY7-1040" fmla="*/ 1838512 h 3550128"/>
                <a:gd name="connsiteX8-1041" fmla="*/ 689668 w 1404434"/>
                <a:gd name="connsiteY8-1042" fmla="*/ 1609912 h 3550128"/>
                <a:gd name="connsiteX9-1043" fmla="*/ 823018 w 1404434"/>
                <a:gd name="connsiteY9-1044" fmla="*/ 1295587 h 3550128"/>
                <a:gd name="connsiteX10-1045" fmla="*/ 765868 w 1404434"/>
                <a:gd name="connsiteY10-1046" fmla="*/ 771712 h 3550128"/>
                <a:gd name="connsiteX11-1047" fmla="*/ 537268 w 1404434"/>
                <a:gd name="connsiteY11-1048" fmla="*/ 628837 h 3550128"/>
                <a:gd name="connsiteX12-1049" fmla="*/ 689668 w 1404434"/>
                <a:gd name="connsiteY12-1050" fmla="*/ 628837 h 3550128"/>
                <a:gd name="connsiteX13-1051" fmla="*/ 765868 w 1404434"/>
                <a:gd name="connsiteY13-1052" fmla="*/ 714562 h 3550128"/>
                <a:gd name="connsiteX14-1053" fmla="*/ 870643 w 1404434"/>
                <a:gd name="connsiteY14-1054" fmla="*/ 187 h 3550128"/>
                <a:gd name="connsiteX15-1055" fmla="*/ 832543 w 1404434"/>
                <a:gd name="connsiteY15-1056" fmla="*/ 647887 h 3550128"/>
                <a:gd name="connsiteX16-1057" fmla="*/ 908743 w 1404434"/>
                <a:gd name="connsiteY16-1058" fmla="*/ 1038412 h 3550128"/>
                <a:gd name="connsiteX17-1059" fmla="*/ 937318 w 1404434"/>
                <a:gd name="connsiteY17-1060" fmla="*/ 1286062 h 3550128"/>
                <a:gd name="connsiteX18-1061" fmla="*/ 1108768 w 1404434"/>
                <a:gd name="connsiteY18-1062" fmla="*/ 1152712 h 3550128"/>
                <a:gd name="connsiteX19-1063" fmla="*/ 1337368 w 1404434"/>
                <a:gd name="connsiteY19-1064" fmla="*/ 1133662 h 3550128"/>
                <a:gd name="connsiteX20-1065" fmla="*/ 1089718 w 1404434"/>
                <a:gd name="connsiteY20-1066" fmla="*/ 1190812 h 3550128"/>
                <a:gd name="connsiteX21-1067" fmla="*/ 880168 w 1404434"/>
                <a:gd name="connsiteY21-1068" fmla="*/ 1495612 h 3550128"/>
                <a:gd name="connsiteX22-1069" fmla="*/ 823018 w 1404434"/>
                <a:gd name="connsiteY22-1070" fmla="*/ 1857562 h 3550128"/>
                <a:gd name="connsiteX23-1071" fmla="*/ 975418 w 1404434"/>
                <a:gd name="connsiteY23-1072" fmla="*/ 2314762 h 3550128"/>
                <a:gd name="connsiteX24-1073" fmla="*/ 899218 w 1404434"/>
                <a:gd name="connsiteY24-1074" fmla="*/ 2552887 h 3550128"/>
                <a:gd name="connsiteX25-1075" fmla="*/ 1213543 w 1404434"/>
                <a:gd name="connsiteY25-1076" fmla="*/ 2495737 h 3550128"/>
                <a:gd name="connsiteX26-1077" fmla="*/ 1404043 w 1404434"/>
                <a:gd name="connsiteY26-1078" fmla="*/ 2590987 h 3550128"/>
                <a:gd name="connsiteX27-1079" fmla="*/ 1165918 w 1404434"/>
                <a:gd name="connsiteY27-1080" fmla="*/ 2533837 h 3550128"/>
                <a:gd name="connsiteX28-1081" fmla="*/ 832543 w 1404434"/>
                <a:gd name="connsiteY28-1082" fmla="*/ 2695762 h 3550128"/>
                <a:gd name="connsiteX29-1083" fmla="*/ 689668 w 1404434"/>
                <a:gd name="connsiteY29-1084" fmla="*/ 3048187 h 3550128"/>
                <a:gd name="connsiteX30-1085" fmla="*/ 918268 w 1404434"/>
                <a:gd name="connsiteY30-1086" fmla="*/ 3381562 h 3550128"/>
                <a:gd name="connsiteX31-1087" fmla="*/ 1016693 w 1404434"/>
                <a:gd name="connsiteY31-1088" fmla="*/ 3543487 h 3550128"/>
                <a:gd name="connsiteX0-1089" fmla="*/ 1016693 w 1404434"/>
                <a:gd name="connsiteY0-1090" fmla="*/ 3543487 h 3550128"/>
                <a:gd name="connsiteX1-1091" fmla="*/ 591243 w 1404434"/>
                <a:gd name="connsiteY1-1092" fmla="*/ 3549837 h 3550128"/>
                <a:gd name="connsiteX2-1093" fmla="*/ 394393 w 1404434"/>
                <a:gd name="connsiteY2-1094" fmla="*/ 3038662 h 3550128"/>
                <a:gd name="connsiteX3-1095" fmla="*/ 746818 w 1404434"/>
                <a:gd name="connsiteY3-1096" fmla="*/ 2343337 h 3550128"/>
                <a:gd name="connsiteX4-1097" fmla="*/ 560128 w 1404434"/>
                <a:gd name="connsiteY4-1098" fmla="*/ 1884232 h 3550128"/>
                <a:gd name="connsiteX5-1099" fmla="*/ 58 w 1404434"/>
                <a:gd name="connsiteY5-1100" fmla="*/ 1832797 h 3550128"/>
                <a:gd name="connsiteX6-1101" fmla="*/ 394393 w 1404434"/>
                <a:gd name="connsiteY6-1102" fmla="*/ 1705162 h 3550128"/>
                <a:gd name="connsiteX7-1103" fmla="*/ 642043 w 1404434"/>
                <a:gd name="connsiteY7-1104" fmla="*/ 1838512 h 3550128"/>
                <a:gd name="connsiteX8-1105" fmla="*/ 689668 w 1404434"/>
                <a:gd name="connsiteY8-1106" fmla="*/ 1609912 h 3550128"/>
                <a:gd name="connsiteX9-1107" fmla="*/ 823018 w 1404434"/>
                <a:gd name="connsiteY9-1108" fmla="*/ 1295587 h 3550128"/>
                <a:gd name="connsiteX10-1109" fmla="*/ 765868 w 1404434"/>
                <a:gd name="connsiteY10-1110" fmla="*/ 771712 h 3550128"/>
                <a:gd name="connsiteX11-1111" fmla="*/ 537268 w 1404434"/>
                <a:gd name="connsiteY11-1112" fmla="*/ 628837 h 3550128"/>
                <a:gd name="connsiteX12-1113" fmla="*/ 689668 w 1404434"/>
                <a:gd name="connsiteY12-1114" fmla="*/ 628837 h 3550128"/>
                <a:gd name="connsiteX13-1115" fmla="*/ 765868 w 1404434"/>
                <a:gd name="connsiteY13-1116" fmla="*/ 714562 h 3550128"/>
                <a:gd name="connsiteX14-1117" fmla="*/ 870643 w 1404434"/>
                <a:gd name="connsiteY14-1118" fmla="*/ 187 h 3550128"/>
                <a:gd name="connsiteX15-1119" fmla="*/ 832543 w 1404434"/>
                <a:gd name="connsiteY15-1120" fmla="*/ 647887 h 3550128"/>
                <a:gd name="connsiteX16-1121" fmla="*/ 908743 w 1404434"/>
                <a:gd name="connsiteY16-1122" fmla="*/ 1038412 h 3550128"/>
                <a:gd name="connsiteX17-1123" fmla="*/ 937318 w 1404434"/>
                <a:gd name="connsiteY17-1124" fmla="*/ 1286062 h 3550128"/>
                <a:gd name="connsiteX18-1125" fmla="*/ 1108768 w 1404434"/>
                <a:gd name="connsiteY18-1126" fmla="*/ 1152712 h 3550128"/>
                <a:gd name="connsiteX19-1127" fmla="*/ 1337368 w 1404434"/>
                <a:gd name="connsiteY19-1128" fmla="*/ 1133662 h 3550128"/>
                <a:gd name="connsiteX20-1129" fmla="*/ 1089718 w 1404434"/>
                <a:gd name="connsiteY20-1130" fmla="*/ 1190812 h 3550128"/>
                <a:gd name="connsiteX21-1131" fmla="*/ 880168 w 1404434"/>
                <a:gd name="connsiteY21-1132" fmla="*/ 1495612 h 3550128"/>
                <a:gd name="connsiteX22-1133" fmla="*/ 823018 w 1404434"/>
                <a:gd name="connsiteY22-1134" fmla="*/ 1857562 h 3550128"/>
                <a:gd name="connsiteX23-1135" fmla="*/ 975418 w 1404434"/>
                <a:gd name="connsiteY23-1136" fmla="*/ 2314762 h 3550128"/>
                <a:gd name="connsiteX24-1137" fmla="*/ 899218 w 1404434"/>
                <a:gd name="connsiteY24-1138" fmla="*/ 2552887 h 3550128"/>
                <a:gd name="connsiteX25-1139" fmla="*/ 1213543 w 1404434"/>
                <a:gd name="connsiteY25-1140" fmla="*/ 2495737 h 3550128"/>
                <a:gd name="connsiteX26-1141" fmla="*/ 1404043 w 1404434"/>
                <a:gd name="connsiteY26-1142" fmla="*/ 2590987 h 3550128"/>
                <a:gd name="connsiteX27-1143" fmla="*/ 1165918 w 1404434"/>
                <a:gd name="connsiteY27-1144" fmla="*/ 2533837 h 3550128"/>
                <a:gd name="connsiteX28-1145" fmla="*/ 832543 w 1404434"/>
                <a:gd name="connsiteY28-1146" fmla="*/ 2695762 h 3550128"/>
                <a:gd name="connsiteX29-1147" fmla="*/ 689668 w 1404434"/>
                <a:gd name="connsiteY29-1148" fmla="*/ 3048187 h 3550128"/>
                <a:gd name="connsiteX30-1149" fmla="*/ 918268 w 1404434"/>
                <a:gd name="connsiteY30-1150" fmla="*/ 3381562 h 3550128"/>
                <a:gd name="connsiteX31-1151" fmla="*/ 1016693 w 1404434"/>
                <a:gd name="connsiteY31-1152" fmla="*/ 3543487 h 3550128"/>
                <a:gd name="connsiteX0-1153" fmla="*/ 1016693 w 1404434"/>
                <a:gd name="connsiteY0-1154" fmla="*/ 3543487 h 3550128"/>
                <a:gd name="connsiteX1-1155" fmla="*/ 591243 w 1404434"/>
                <a:gd name="connsiteY1-1156" fmla="*/ 3549837 h 3550128"/>
                <a:gd name="connsiteX2-1157" fmla="*/ 394393 w 1404434"/>
                <a:gd name="connsiteY2-1158" fmla="*/ 3038662 h 3550128"/>
                <a:gd name="connsiteX3-1159" fmla="*/ 746818 w 1404434"/>
                <a:gd name="connsiteY3-1160" fmla="*/ 2343337 h 3550128"/>
                <a:gd name="connsiteX4-1161" fmla="*/ 560128 w 1404434"/>
                <a:gd name="connsiteY4-1162" fmla="*/ 1884232 h 3550128"/>
                <a:gd name="connsiteX5-1163" fmla="*/ 58 w 1404434"/>
                <a:gd name="connsiteY5-1164" fmla="*/ 1832797 h 3550128"/>
                <a:gd name="connsiteX6-1165" fmla="*/ 394393 w 1404434"/>
                <a:gd name="connsiteY6-1166" fmla="*/ 1705162 h 3550128"/>
                <a:gd name="connsiteX7-1167" fmla="*/ 642043 w 1404434"/>
                <a:gd name="connsiteY7-1168" fmla="*/ 1838512 h 3550128"/>
                <a:gd name="connsiteX8-1169" fmla="*/ 689668 w 1404434"/>
                <a:gd name="connsiteY8-1170" fmla="*/ 1609912 h 3550128"/>
                <a:gd name="connsiteX9-1171" fmla="*/ 823018 w 1404434"/>
                <a:gd name="connsiteY9-1172" fmla="*/ 1295587 h 3550128"/>
                <a:gd name="connsiteX10-1173" fmla="*/ 765868 w 1404434"/>
                <a:gd name="connsiteY10-1174" fmla="*/ 771712 h 3550128"/>
                <a:gd name="connsiteX11-1175" fmla="*/ 537268 w 1404434"/>
                <a:gd name="connsiteY11-1176" fmla="*/ 628837 h 3550128"/>
                <a:gd name="connsiteX12-1177" fmla="*/ 689668 w 1404434"/>
                <a:gd name="connsiteY12-1178" fmla="*/ 628837 h 3550128"/>
                <a:gd name="connsiteX13-1179" fmla="*/ 765868 w 1404434"/>
                <a:gd name="connsiteY13-1180" fmla="*/ 714562 h 3550128"/>
                <a:gd name="connsiteX14-1181" fmla="*/ 870643 w 1404434"/>
                <a:gd name="connsiteY14-1182" fmla="*/ 187 h 3550128"/>
                <a:gd name="connsiteX15-1183" fmla="*/ 832543 w 1404434"/>
                <a:gd name="connsiteY15-1184" fmla="*/ 647887 h 3550128"/>
                <a:gd name="connsiteX16-1185" fmla="*/ 908743 w 1404434"/>
                <a:gd name="connsiteY16-1186" fmla="*/ 1038412 h 3550128"/>
                <a:gd name="connsiteX17-1187" fmla="*/ 937318 w 1404434"/>
                <a:gd name="connsiteY17-1188" fmla="*/ 1286062 h 3550128"/>
                <a:gd name="connsiteX18-1189" fmla="*/ 1108768 w 1404434"/>
                <a:gd name="connsiteY18-1190" fmla="*/ 1152712 h 3550128"/>
                <a:gd name="connsiteX19-1191" fmla="*/ 1337368 w 1404434"/>
                <a:gd name="connsiteY19-1192" fmla="*/ 1133662 h 3550128"/>
                <a:gd name="connsiteX20-1193" fmla="*/ 1089718 w 1404434"/>
                <a:gd name="connsiteY20-1194" fmla="*/ 1190812 h 3550128"/>
                <a:gd name="connsiteX21-1195" fmla="*/ 880168 w 1404434"/>
                <a:gd name="connsiteY21-1196" fmla="*/ 1495612 h 3550128"/>
                <a:gd name="connsiteX22-1197" fmla="*/ 823018 w 1404434"/>
                <a:gd name="connsiteY22-1198" fmla="*/ 1857562 h 3550128"/>
                <a:gd name="connsiteX23-1199" fmla="*/ 975418 w 1404434"/>
                <a:gd name="connsiteY23-1200" fmla="*/ 2314762 h 3550128"/>
                <a:gd name="connsiteX24-1201" fmla="*/ 899218 w 1404434"/>
                <a:gd name="connsiteY24-1202" fmla="*/ 2552887 h 3550128"/>
                <a:gd name="connsiteX25-1203" fmla="*/ 1213543 w 1404434"/>
                <a:gd name="connsiteY25-1204" fmla="*/ 2495737 h 3550128"/>
                <a:gd name="connsiteX26-1205" fmla="*/ 1404043 w 1404434"/>
                <a:gd name="connsiteY26-1206" fmla="*/ 2590987 h 3550128"/>
                <a:gd name="connsiteX27-1207" fmla="*/ 1165918 w 1404434"/>
                <a:gd name="connsiteY27-1208" fmla="*/ 2533837 h 3550128"/>
                <a:gd name="connsiteX28-1209" fmla="*/ 832543 w 1404434"/>
                <a:gd name="connsiteY28-1210" fmla="*/ 2695762 h 3550128"/>
                <a:gd name="connsiteX29-1211" fmla="*/ 689668 w 1404434"/>
                <a:gd name="connsiteY29-1212" fmla="*/ 3048187 h 3550128"/>
                <a:gd name="connsiteX30-1213" fmla="*/ 918268 w 1404434"/>
                <a:gd name="connsiteY30-1214" fmla="*/ 3381562 h 3550128"/>
                <a:gd name="connsiteX31-1215" fmla="*/ 1016693 w 1404434"/>
                <a:gd name="connsiteY31-1216" fmla="*/ 3543487 h 3550128"/>
                <a:gd name="connsiteX0-1217" fmla="*/ 1016693 w 1404434"/>
                <a:gd name="connsiteY0-1218" fmla="*/ 3543487 h 3550128"/>
                <a:gd name="connsiteX1-1219" fmla="*/ 591243 w 1404434"/>
                <a:gd name="connsiteY1-1220" fmla="*/ 3549837 h 3550128"/>
                <a:gd name="connsiteX2-1221" fmla="*/ 394393 w 1404434"/>
                <a:gd name="connsiteY2-1222" fmla="*/ 3038662 h 3550128"/>
                <a:gd name="connsiteX3-1223" fmla="*/ 746818 w 1404434"/>
                <a:gd name="connsiteY3-1224" fmla="*/ 2343337 h 3550128"/>
                <a:gd name="connsiteX4-1225" fmla="*/ 560128 w 1404434"/>
                <a:gd name="connsiteY4-1226" fmla="*/ 1884232 h 3550128"/>
                <a:gd name="connsiteX5-1227" fmla="*/ 58 w 1404434"/>
                <a:gd name="connsiteY5-1228" fmla="*/ 1832797 h 3550128"/>
                <a:gd name="connsiteX6-1229" fmla="*/ 394393 w 1404434"/>
                <a:gd name="connsiteY6-1230" fmla="*/ 1705162 h 3550128"/>
                <a:gd name="connsiteX7-1231" fmla="*/ 642043 w 1404434"/>
                <a:gd name="connsiteY7-1232" fmla="*/ 1838512 h 3550128"/>
                <a:gd name="connsiteX8-1233" fmla="*/ 689668 w 1404434"/>
                <a:gd name="connsiteY8-1234" fmla="*/ 1609912 h 3550128"/>
                <a:gd name="connsiteX9-1235" fmla="*/ 823018 w 1404434"/>
                <a:gd name="connsiteY9-1236" fmla="*/ 1295587 h 3550128"/>
                <a:gd name="connsiteX10-1237" fmla="*/ 765868 w 1404434"/>
                <a:gd name="connsiteY10-1238" fmla="*/ 771712 h 3550128"/>
                <a:gd name="connsiteX11-1239" fmla="*/ 537268 w 1404434"/>
                <a:gd name="connsiteY11-1240" fmla="*/ 628837 h 3550128"/>
                <a:gd name="connsiteX12-1241" fmla="*/ 689668 w 1404434"/>
                <a:gd name="connsiteY12-1242" fmla="*/ 628837 h 3550128"/>
                <a:gd name="connsiteX13-1243" fmla="*/ 765868 w 1404434"/>
                <a:gd name="connsiteY13-1244" fmla="*/ 714562 h 3550128"/>
                <a:gd name="connsiteX14-1245" fmla="*/ 870643 w 1404434"/>
                <a:gd name="connsiteY14-1246" fmla="*/ 187 h 3550128"/>
                <a:gd name="connsiteX15-1247" fmla="*/ 832543 w 1404434"/>
                <a:gd name="connsiteY15-1248" fmla="*/ 647887 h 3550128"/>
                <a:gd name="connsiteX16-1249" fmla="*/ 908743 w 1404434"/>
                <a:gd name="connsiteY16-1250" fmla="*/ 1038412 h 3550128"/>
                <a:gd name="connsiteX17-1251" fmla="*/ 937318 w 1404434"/>
                <a:gd name="connsiteY17-1252" fmla="*/ 1286062 h 3550128"/>
                <a:gd name="connsiteX18-1253" fmla="*/ 1108768 w 1404434"/>
                <a:gd name="connsiteY18-1254" fmla="*/ 1152712 h 3550128"/>
                <a:gd name="connsiteX19-1255" fmla="*/ 1337368 w 1404434"/>
                <a:gd name="connsiteY19-1256" fmla="*/ 1133662 h 3550128"/>
                <a:gd name="connsiteX20-1257" fmla="*/ 1089718 w 1404434"/>
                <a:gd name="connsiteY20-1258" fmla="*/ 1190812 h 3550128"/>
                <a:gd name="connsiteX21-1259" fmla="*/ 880168 w 1404434"/>
                <a:gd name="connsiteY21-1260" fmla="*/ 1495612 h 3550128"/>
                <a:gd name="connsiteX22-1261" fmla="*/ 823018 w 1404434"/>
                <a:gd name="connsiteY22-1262" fmla="*/ 1857562 h 3550128"/>
                <a:gd name="connsiteX23-1263" fmla="*/ 975418 w 1404434"/>
                <a:gd name="connsiteY23-1264" fmla="*/ 2314762 h 3550128"/>
                <a:gd name="connsiteX24-1265" fmla="*/ 899218 w 1404434"/>
                <a:gd name="connsiteY24-1266" fmla="*/ 2552887 h 3550128"/>
                <a:gd name="connsiteX25-1267" fmla="*/ 1213543 w 1404434"/>
                <a:gd name="connsiteY25-1268" fmla="*/ 2495737 h 3550128"/>
                <a:gd name="connsiteX26-1269" fmla="*/ 1404043 w 1404434"/>
                <a:gd name="connsiteY26-1270" fmla="*/ 2590987 h 3550128"/>
                <a:gd name="connsiteX27-1271" fmla="*/ 1165918 w 1404434"/>
                <a:gd name="connsiteY27-1272" fmla="*/ 2533837 h 3550128"/>
                <a:gd name="connsiteX28-1273" fmla="*/ 832543 w 1404434"/>
                <a:gd name="connsiteY28-1274" fmla="*/ 2695762 h 3550128"/>
                <a:gd name="connsiteX29-1275" fmla="*/ 689668 w 1404434"/>
                <a:gd name="connsiteY29-1276" fmla="*/ 3048187 h 3550128"/>
                <a:gd name="connsiteX30-1277" fmla="*/ 918268 w 1404434"/>
                <a:gd name="connsiteY30-1278" fmla="*/ 3381562 h 3550128"/>
                <a:gd name="connsiteX31-1279" fmla="*/ 1016693 w 1404434"/>
                <a:gd name="connsiteY31-1280" fmla="*/ 3543487 h 3550128"/>
                <a:gd name="connsiteX0-1281" fmla="*/ 1016693 w 1404434"/>
                <a:gd name="connsiteY0-1282" fmla="*/ 3543487 h 3550128"/>
                <a:gd name="connsiteX1-1283" fmla="*/ 591243 w 1404434"/>
                <a:gd name="connsiteY1-1284" fmla="*/ 3549837 h 3550128"/>
                <a:gd name="connsiteX2-1285" fmla="*/ 394393 w 1404434"/>
                <a:gd name="connsiteY2-1286" fmla="*/ 3038662 h 3550128"/>
                <a:gd name="connsiteX3-1287" fmla="*/ 746818 w 1404434"/>
                <a:gd name="connsiteY3-1288" fmla="*/ 2343337 h 3550128"/>
                <a:gd name="connsiteX4-1289" fmla="*/ 560128 w 1404434"/>
                <a:gd name="connsiteY4-1290" fmla="*/ 1884232 h 3550128"/>
                <a:gd name="connsiteX5-1291" fmla="*/ 58 w 1404434"/>
                <a:gd name="connsiteY5-1292" fmla="*/ 1832797 h 3550128"/>
                <a:gd name="connsiteX6-1293" fmla="*/ 394393 w 1404434"/>
                <a:gd name="connsiteY6-1294" fmla="*/ 1705162 h 3550128"/>
                <a:gd name="connsiteX7-1295" fmla="*/ 642043 w 1404434"/>
                <a:gd name="connsiteY7-1296" fmla="*/ 1838512 h 3550128"/>
                <a:gd name="connsiteX8-1297" fmla="*/ 689668 w 1404434"/>
                <a:gd name="connsiteY8-1298" fmla="*/ 1609912 h 3550128"/>
                <a:gd name="connsiteX9-1299" fmla="*/ 823018 w 1404434"/>
                <a:gd name="connsiteY9-1300" fmla="*/ 1295587 h 3550128"/>
                <a:gd name="connsiteX10-1301" fmla="*/ 765868 w 1404434"/>
                <a:gd name="connsiteY10-1302" fmla="*/ 771712 h 3550128"/>
                <a:gd name="connsiteX11-1303" fmla="*/ 537268 w 1404434"/>
                <a:gd name="connsiteY11-1304" fmla="*/ 628837 h 3550128"/>
                <a:gd name="connsiteX12-1305" fmla="*/ 689668 w 1404434"/>
                <a:gd name="connsiteY12-1306" fmla="*/ 628837 h 3550128"/>
                <a:gd name="connsiteX13-1307" fmla="*/ 765868 w 1404434"/>
                <a:gd name="connsiteY13-1308" fmla="*/ 714562 h 3550128"/>
                <a:gd name="connsiteX14-1309" fmla="*/ 870643 w 1404434"/>
                <a:gd name="connsiteY14-1310" fmla="*/ 187 h 3550128"/>
                <a:gd name="connsiteX15-1311" fmla="*/ 832543 w 1404434"/>
                <a:gd name="connsiteY15-1312" fmla="*/ 647887 h 3550128"/>
                <a:gd name="connsiteX16-1313" fmla="*/ 908743 w 1404434"/>
                <a:gd name="connsiteY16-1314" fmla="*/ 1038412 h 3550128"/>
                <a:gd name="connsiteX17-1315" fmla="*/ 937318 w 1404434"/>
                <a:gd name="connsiteY17-1316" fmla="*/ 1286062 h 3550128"/>
                <a:gd name="connsiteX18-1317" fmla="*/ 1108768 w 1404434"/>
                <a:gd name="connsiteY18-1318" fmla="*/ 1152712 h 3550128"/>
                <a:gd name="connsiteX19-1319" fmla="*/ 1337368 w 1404434"/>
                <a:gd name="connsiteY19-1320" fmla="*/ 1133662 h 3550128"/>
                <a:gd name="connsiteX20-1321" fmla="*/ 1089718 w 1404434"/>
                <a:gd name="connsiteY20-1322" fmla="*/ 1190812 h 3550128"/>
                <a:gd name="connsiteX21-1323" fmla="*/ 880168 w 1404434"/>
                <a:gd name="connsiteY21-1324" fmla="*/ 1495612 h 3550128"/>
                <a:gd name="connsiteX22-1325" fmla="*/ 823018 w 1404434"/>
                <a:gd name="connsiteY22-1326" fmla="*/ 1857562 h 3550128"/>
                <a:gd name="connsiteX23-1327" fmla="*/ 975418 w 1404434"/>
                <a:gd name="connsiteY23-1328" fmla="*/ 2314762 h 3550128"/>
                <a:gd name="connsiteX24-1329" fmla="*/ 899218 w 1404434"/>
                <a:gd name="connsiteY24-1330" fmla="*/ 2552887 h 3550128"/>
                <a:gd name="connsiteX25-1331" fmla="*/ 1213543 w 1404434"/>
                <a:gd name="connsiteY25-1332" fmla="*/ 2495737 h 3550128"/>
                <a:gd name="connsiteX26-1333" fmla="*/ 1404043 w 1404434"/>
                <a:gd name="connsiteY26-1334" fmla="*/ 2590987 h 3550128"/>
                <a:gd name="connsiteX27-1335" fmla="*/ 1165918 w 1404434"/>
                <a:gd name="connsiteY27-1336" fmla="*/ 2533837 h 3550128"/>
                <a:gd name="connsiteX28-1337" fmla="*/ 832543 w 1404434"/>
                <a:gd name="connsiteY28-1338" fmla="*/ 2695762 h 3550128"/>
                <a:gd name="connsiteX29-1339" fmla="*/ 689668 w 1404434"/>
                <a:gd name="connsiteY29-1340" fmla="*/ 3048187 h 3550128"/>
                <a:gd name="connsiteX30-1341" fmla="*/ 918268 w 1404434"/>
                <a:gd name="connsiteY30-1342" fmla="*/ 3381562 h 3550128"/>
                <a:gd name="connsiteX31-1343" fmla="*/ 1016693 w 1404434"/>
                <a:gd name="connsiteY31-1344" fmla="*/ 3543487 h 3550128"/>
                <a:gd name="connsiteX0-1345" fmla="*/ 1016693 w 1404387"/>
                <a:gd name="connsiteY0-1346" fmla="*/ 3543487 h 3550128"/>
                <a:gd name="connsiteX1-1347" fmla="*/ 591243 w 1404387"/>
                <a:gd name="connsiteY1-1348" fmla="*/ 3549837 h 3550128"/>
                <a:gd name="connsiteX2-1349" fmla="*/ 394393 w 1404387"/>
                <a:gd name="connsiteY2-1350" fmla="*/ 3038662 h 3550128"/>
                <a:gd name="connsiteX3-1351" fmla="*/ 746818 w 1404387"/>
                <a:gd name="connsiteY3-1352" fmla="*/ 2343337 h 3550128"/>
                <a:gd name="connsiteX4-1353" fmla="*/ 560128 w 1404387"/>
                <a:gd name="connsiteY4-1354" fmla="*/ 1884232 h 3550128"/>
                <a:gd name="connsiteX5-1355" fmla="*/ 58 w 1404387"/>
                <a:gd name="connsiteY5-1356" fmla="*/ 1832797 h 3550128"/>
                <a:gd name="connsiteX6-1357" fmla="*/ 394393 w 1404387"/>
                <a:gd name="connsiteY6-1358" fmla="*/ 1705162 h 3550128"/>
                <a:gd name="connsiteX7-1359" fmla="*/ 642043 w 1404387"/>
                <a:gd name="connsiteY7-1360" fmla="*/ 1838512 h 3550128"/>
                <a:gd name="connsiteX8-1361" fmla="*/ 689668 w 1404387"/>
                <a:gd name="connsiteY8-1362" fmla="*/ 1609912 h 3550128"/>
                <a:gd name="connsiteX9-1363" fmla="*/ 823018 w 1404387"/>
                <a:gd name="connsiteY9-1364" fmla="*/ 1295587 h 3550128"/>
                <a:gd name="connsiteX10-1365" fmla="*/ 765868 w 1404387"/>
                <a:gd name="connsiteY10-1366" fmla="*/ 771712 h 3550128"/>
                <a:gd name="connsiteX11-1367" fmla="*/ 537268 w 1404387"/>
                <a:gd name="connsiteY11-1368" fmla="*/ 628837 h 3550128"/>
                <a:gd name="connsiteX12-1369" fmla="*/ 689668 w 1404387"/>
                <a:gd name="connsiteY12-1370" fmla="*/ 628837 h 3550128"/>
                <a:gd name="connsiteX13-1371" fmla="*/ 765868 w 1404387"/>
                <a:gd name="connsiteY13-1372" fmla="*/ 714562 h 3550128"/>
                <a:gd name="connsiteX14-1373" fmla="*/ 870643 w 1404387"/>
                <a:gd name="connsiteY14-1374" fmla="*/ 187 h 3550128"/>
                <a:gd name="connsiteX15-1375" fmla="*/ 832543 w 1404387"/>
                <a:gd name="connsiteY15-1376" fmla="*/ 647887 h 3550128"/>
                <a:gd name="connsiteX16-1377" fmla="*/ 908743 w 1404387"/>
                <a:gd name="connsiteY16-1378" fmla="*/ 1038412 h 3550128"/>
                <a:gd name="connsiteX17-1379" fmla="*/ 937318 w 1404387"/>
                <a:gd name="connsiteY17-1380" fmla="*/ 1286062 h 3550128"/>
                <a:gd name="connsiteX18-1381" fmla="*/ 1108768 w 1404387"/>
                <a:gd name="connsiteY18-1382" fmla="*/ 1152712 h 3550128"/>
                <a:gd name="connsiteX19-1383" fmla="*/ 1337368 w 1404387"/>
                <a:gd name="connsiteY19-1384" fmla="*/ 1133662 h 3550128"/>
                <a:gd name="connsiteX20-1385" fmla="*/ 1089718 w 1404387"/>
                <a:gd name="connsiteY20-1386" fmla="*/ 1190812 h 3550128"/>
                <a:gd name="connsiteX21-1387" fmla="*/ 880168 w 1404387"/>
                <a:gd name="connsiteY21-1388" fmla="*/ 1495612 h 3550128"/>
                <a:gd name="connsiteX22-1389" fmla="*/ 823018 w 1404387"/>
                <a:gd name="connsiteY22-1390" fmla="*/ 1857562 h 3550128"/>
                <a:gd name="connsiteX23-1391" fmla="*/ 975418 w 1404387"/>
                <a:gd name="connsiteY23-1392" fmla="*/ 2314762 h 3550128"/>
                <a:gd name="connsiteX24-1393" fmla="*/ 899218 w 1404387"/>
                <a:gd name="connsiteY24-1394" fmla="*/ 2552887 h 3550128"/>
                <a:gd name="connsiteX25-1395" fmla="*/ 1213543 w 1404387"/>
                <a:gd name="connsiteY25-1396" fmla="*/ 2495737 h 3550128"/>
                <a:gd name="connsiteX26-1397" fmla="*/ 1404043 w 1404387"/>
                <a:gd name="connsiteY26-1398" fmla="*/ 2590987 h 3550128"/>
                <a:gd name="connsiteX27-1399" fmla="*/ 1169093 w 1404387"/>
                <a:gd name="connsiteY27-1400" fmla="*/ 2543362 h 3550128"/>
                <a:gd name="connsiteX28-1401" fmla="*/ 832543 w 1404387"/>
                <a:gd name="connsiteY28-1402" fmla="*/ 2695762 h 3550128"/>
                <a:gd name="connsiteX29-1403" fmla="*/ 689668 w 1404387"/>
                <a:gd name="connsiteY29-1404" fmla="*/ 3048187 h 3550128"/>
                <a:gd name="connsiteX30-1405" fmla="*/ 918268 w 1404387"/>
                <a:gd name="connsiteY30-1406" fmla="*/ 3381562 h 3550128"/>
                <a:gd name="connsiteX31-1407" fmla="*/ 1016693 w 1404387"/>
                <a:gd name="connsiteY31-1408" fmla="*/ 3543487 h 3550128"/>
                <a:gd name="connsiteX0-1409" fmla="*/ 1016693 w 1404387"/>
                <a:gd name="connsiteY0-1410" fmla="*/ 3543487 h 3550128"/>
                <a:gd name="connsiteX1-1411" fmla="*/ 591243 w 1404387"/>
                <a:gd name="connsiteY1-1412" fmla="*/ 3549837 h 3550128"/>
                <a:gd name="connsiteX2-1413" fmla="*/ 394393 w 1404387"/>
                <a:gd name="connsiteY2-1414" fmla="*/ 3038662 h 3550128"/>
                <a:gd name="connsiteX3-1415" fmla="*/ 746818 w 1404387"/>
                <a:gd name="connsiteY3-1416" fmla="*/ 2343337 h 3550128"/>
                <a:gd name="connsiteX4-1417" fmla="*/ 560128 w 1404387"/>
                <a:gd name="connsiteY4-1418" fmla="*/ 1884232 h 3550128"/>
                <a:gd name="connsiteX5-1419" fmla="*/ 58 w 1404387"/>
                <a:gd name="connsiteY5-1420" fmla="*/ 1832797 h 3550128"/>
                <a:gd name="connsiteX6-1421" fmla="*/ 394393 w 1404387"/>
                <a:gd name="connsiteY6-1422" fmla="*/ 1705162 h 3550128"/>
                <a:gd name="connsiteX7-1423" fmla="*/ 642043 w 1404387"/>
                <a:gd name="connsiteY7-1424" fmla="*/ 1838512 h 3550128"/>
                <a:gd name="connsiteX8-1425" fmla="*/ 689668 w 1404387"/>
                <a:gd name="connsiteY8-1426" fmla="*/ 1609912 h 3550128"/>
                <a:gd name="connsiteX9-1427" fmla="*/ 823018 w 1404387"/>
                <a:gd name="connsiteY9-1428" fmla="*/ 1295587 h 3550128"/>
                <a:gd name="connsiteX10-1429" fmla="*/ 765868 w 1404387"/>
                <a:gd name="connsiteY10-1430" fmla="*/ 771712 h 3550128"/>
                <a:gd name="connsiteX11-1431" fmla="*/ 537268 w 1404387"/>
                <a:gd name="connsiteY11-1432" fmla="*/ 628837 h 3550128"/>
                <a:gd name="connsiteX12-1433" fmla="*/ 689668 w 1404387"/>
                <a:gd name="connsiteY12-1434" fmla="*/ 628837 h 3550128"/>
                <a:gd name="connsiteX13-1435" fmla="*/ 765868 w 1404387"/>
                <a:gd name="connsiteY13-1436" fmla="*/ 714562 h 3550128"/>
                <a:gd name="connsiteX14-1437" fmla="*/ 870643 w 1404387"/>
                <a:gd name="connsiteY14-1438" fmla="*/ 187 h 3550128"/>
                <a:gd name="connsiteX15-1439" fmla="*/ 832543 w 1404387"/>
                <a:gd name="connsiteY15-1440" fmla="*/ 647887 h 3550128"/>
                <a:gd name="connsiteX16-1441" fmla="*/ 908743 w 1404387"/>
                <a:gd name="connsiteY16-1442" fmla="*/ 1038412 h 3550128"/>
                <a:gd name="connsiteX17-1443" fmla="*/ 937318 w 1404387"/>
                <a:gd name="connsiteY17-1444" fmla="*/ 1286062 h 3550128"/>
                <a:gd name="connsiteX18-1445" fmla="*/ 1108768 w 1404387"/>
                <a:gd name="connsiteY18-1446" fmla="*/ 1152712 h 3550128"/>
                <a:gd name="connsiteX19-1447" fmla="*/ 1337368 w 1404387"/>
                <a:gd name="connsiteY19-1448" fmla="*/ 1133662 h 3550128"/>
                <a:gd name="connsiteX20-1449" fmla="*/ 1089718 w 1404387"/>
                <a:gd name="connsiteY20-1450" fmla="*/ 1190812 h 3550128"/>
                <a:gd name="connsiteX21-1451" fmla="*/ 880168 w 1404387"/>
                <a:gd name="connsiteY21-1452" fmla="*/ 1495612 h 3550128"/>
                <a:gd name="connsiteX22-1453" fmla="*/ 823018 w 1404387"/>
                <a:gd name="connsiteY22-1454" fmla="*/ 1857562 h 3550128"/>
                <a:gd name="connsiteX23-1455" fmla="*/ 975418 w 1404387"/>
                <a:gd name="connsiteY23-1456" fmla="*/ 2314762 h 3550128"/>
                <a:gd name="connsiteX24-1457" fmla="*/ 899218 w 1404387"/>
                <a:gd name="connsiteY24-1458" fmla="*/ 2552887 h 3550128"/>
                <a:gd name="connsiteX25-1459" fmla="*/ 1213543 w 1404387"/>
                <a:gd name="connsiteY25-1460" fmla="*/ 2495737 h 3550128"/>
                <a:gd name="connsiteX26-1461" fmla="*/ 1404043 w 1404387"/>
                <a:gd name="connsiteY26-1462" fmla="*/ 2590987 h 3550128"/>
                <a:gd name="connsiteX27-1463" fmla="*/ 1169093 w 1404387"/>
                <a:gd name="connsiteY27-1464" fmla="*/ 2543362 h 3550128"/>
                <a:gd name="connsiteX28-1465" fmla="*/ 832543 w 1404387"/>
                <a:gd name="connsiteY28-1466" fmla="*/ 2695762 h 3550128"/>
                <a:gd name="connsiteX29-1467" fmla="*/ 689668 w 1404387"/>
                <a:gd name="connsiteY29-1468" fmla="*/ 3048187 h 3550128"/>
                <a:gd name="connsiteX30-1469" fmla="*/ 918268 w 1404387"/>
                <a:gd name="connsiteY30-1470" fmla="*/ 3381562 h 3550128"/>
                <a:gd name="connsiteX31-1471" fmla="*/ 1016693 w 1404387"/>
                <a:gd name="connsiteY31-1472" fmla="*/ 3543487 h 3550128"/>
                <a:gd name="connsiteX0-1473" fmla="*/ 1016693 w 1404160"/>
                <a:gd name="connsiteY0-1474" fmla="*/ 3543487 h 3550128"/>
                <a:gd name="connsiteX1-1475" fmla="*/ 591243 w 1404160"/>
                <a:gd name="connsiteY1-1476" fmla="*/ 3549837 h 3550128"/>
                <a:gd name="connsiteX2-1477" fmla="*/ 394393 w 1404160"/>
                <a:gd name="connsiteY2-1478" fmla="*/ 3038662 h 3550128"/>
                <a:gd name="connsiteX3-1479" fmla="*/ 746818 w 1404160"/>
                <a:gd name="connsiteY3-1480" fmla="*/ 2343337 h 3550128"/>
                <a:gd name="connsiteX4-1481" fmla="*/ 560128 w 1404160"/>
                <a:gd name="connsiteY4-1482" fmla="*/ 1884232 h 3550128"/>
                <a:gd name="connsiteX5-1483" fmla="*/ 58 w 1404160"/>
                <a:gd name="connsiteY5-1484" fmla="*/ 1832797 h 3550128"/>
                <a:gd name="connsiteX6-1485" fmla="*/ 394393 w 1404160"/>
                <a:gd name="connsiteY6-1486" fmla="*/ 1705162 h 3550128"/>
                <a:gd name="connsiteX7-1487" fmla="*/ 642043 w 1404160"/>
                <a:gd name="connsiteY7-1488" fmla="*/ 1838512 h 3550128"/>
                <a:gd name="connsiteX8-1489" fmla="*/ 689668 w 1404160"/>
                <a:gd name="connsiteY8-1490" fmla="*/ 1609912 h 3550128"/>
                <a:gd name="connsiteX9-1491" fmla="*/ 823018 w 1404160"/>
                <a:gd name="connsiteY9-1492" fmla="*/ 1295587 h 3550128"/>
                <a:gd name="connsiteX10-1493" fmla="*/ 765868 w 1404160"/>
                <a:gd name="connsiteY10-1494" fmla="*/ 771712 h 3550128"/>
                <a:gd name="connsiteX11-1495" fmla="*/ 537268 w 1404160"/>
                <a:gd name="connsiteY11-1496" fmla="*/ 628837 h 3550128"/>
                <a:gd name="connsiteX12-1497" fmla="*/ 689668 w 1404160"/>
                <a:gd name="connsiteY12-1498" fmla="*/ 628837 h 3550128"/>
                <a:gd name="connsiteX13-1499" fmla="*/ 765868 w 1404160"/>
                <a:gd name="connsiteY13-1500" fmla="*/ 714562 h 3550128"/>
                <a:gd name="connsiteX14-1501" fmla="*/ 870643 w 1404160"/>
                <a:gd name="connsiteY14-1502" fmla="*/ 187 h 3550128"/>
                <a:gd name="connsiteX15-1503" fmla="*/ 832543 w 1404160"/>
                <a:gd name="connsiteY15-1504" fmla="*/ 647887 h 3550128"/>
                <a:gd name="connsiteX16-1505" fmla="*/ 908743 w 1404160"/>
                <a:gd name="connsiteY16-1506" fmla="*/ 1038412 h 3550128"/>
                <a:gd name="connsiteX17-1507" fmla="*/ 937318 w 1404160"/>
                <a:gd name="connsiteY17-1508" fmla="*/ 1286062 h 3550128"/>
                <a:gd name="connsiteX18-1509" fmla="*/ 1108768 w 1404160"/>
                <a:gd name="connsiteY18-1510" fmla="*/ 1152712 h 3550128"/>
                <a:gd name="connsiteX19-1511" fmla="*/ 1337368 w 1404160"/>
                <a:gd name="connsiteY19-1512" fmla="*/ 1133662 h 3550128"/>
                <a:gd name="connsiteX20-1513" fmla="*/ 1089718 w 1404160"/>
                <a:gd name="connsiteY20-1514" fmla="*/ 1190812 h 3550128"/>
                <a:gd name="connsiteX21-1515" fmla="*/ 880168 w 1404160"/>
                <a:gd name="connsiteY21-1516" fmla="*/ 1495612 h 3550128"/>
                <a:gd name="connsiteX22-1517" fmla="*/ 823018 w 1404160"/>
                <a:gd name="connsiteY22-1518" fmla="*/ 1857562 h 3550128"/>
                <a:gd name="connsiteX23-1519" fmla="*/ 975418 w 1404160"/>
                <a:gd name="connsiteY23-1520" fmla="*/ 2314762 h 3550128"/>
                <a:gd name="connsiteX24-1521" fmla="*/ 899218 w 1404160"/>
                <a:gd name="connsiteY24-1522" fmla="*/ 2552887 h 3550128"/>
                <a:gd name="connsiteX25-1523" fmla="*/ 1213543 w 1404160"/>
                <a:gd name="connsiteY25-1524" fmla="*/ 2495737 h 3550128"/>
                <a:gd name="connsiteX26-1525" fmla="*/ 1404043 w 1404160"/>
                <a:gd name="connsiteY26-1526" fmla="*/ 2590987 h 3550128"/>
                <a:gd name="connsiteX27-1527" fmla="*/ 1188143 w 1404160"/>
                <a:gd name="connsiteY27-1528" fmla="*/ 2552887 h 3550128"/>
                <a:gd name="connsiteX28-1529" fmla="*/ 832543 w 1404160"/>
                <a:gd name="connsiteY28-1530" fmla="*/ 2695762 h 3550128"/>
                <a:gd name="connsiteX29-1531" fmla="*/ 689668 w 1404160"/>
                <a:gd name="connsiteY29-1532" fmla="*/ 3048187 h 3550128"/>
                <a:gd name="connsiteX30-1533" fmla="*/ 918268 w 1404160"/>
                <a:gd name="connsiteY30-1534" fmla="*/ 3381562 h 3550128"/>
                <a:gd name="connsiteX31-1535" fmla="*/ 1016693 w 1404160"/>
                <a:gd name="connsiteY31-1536" fmla="*/ 3543487 h 3550128"/>
                <a:gd name="connsiteX0-1537" fmla="*/ 1016693 w 1404160"/>
                <a:gd name="connsiteY0-1538" fmla="*/ 3543487 h 3550128"/>
                <a:gd name="connsiteX1-1539" fmla="*/ 591243 w 1404160"/>
                <a:gd name="connsiteY1-1540" fmla="*/ 3549837 h 3550128"/>
                <a:gd name="connsiteX2-1541" fmla="*/ 394393 w 1404160"/>
                <a:gd name="connsiteY2-1542" fmla="*/ 3038662 h 3550128"/>
                <a:gd name="connsiteX3-1543" fmla="*/ 746818 w 1404160"/>
                <a:gd name="connsiteY3-1544" fmla="*/ 2343337 h 3550128"/>
                <a:gd name="connsiteX4-1545" fmla="*/ 560128 w 1404160"/>
                <a:gd name="connsiteY4-1546" fmla="*/ 1884232 h 3550128"/>
                <a:gd name="connsiteX5-1547" fmla="*/ 58 w 1404160"/>
                <a:gd name="connsiteY5-1548" fmla="*/ 1832797 h 3550128"/>
                <a:gd name="connsiteX6-1549" fmla="*/ 394393 w 1404160"/>
                <a:gd name="connsiteY6-1550" fmla="*/ 1705162 h 3550128"/>
                <a:gd name="connsiteX7-1551" fmla="*/ 642043 w 1404160"/>
                <a:gd name="connsiteY7-1552" fmla="*/ 1838512 h 3550128"/>
                <a:gd name="connsiteX8-1553" fmla="*/ 689668 w 1404160"/>
                <a:gd name="connsiteY8-1554" fmla="*/ 1609912 h 3550128"/>
                <a:gd name="connsiteX9-1555" fmla="*/ 823018 w 1404160"/>
                <a:gd name="connsiteY9-1556" fmla="*/ 1295587 h 3550128"/>
                <a:gd name="connsiteX10-1557" fmla="*/ 765868 w 1404160"/>
                <a:gd name="connsiteY10-1558" fmla="*/ 771712 h 3550128"/>
                <a:gd name="connsiteX11-1559" fmla="*/ 537268 w 1404160"/>
                <a:gd name="connsiteY11-1560" fmla="*/ 628837 h 3550128"/>
                <a:gd name="connsiteX12-1561" fmla="*/ 689668 w 1404160"/>
                <a:gd name="connsiteY12-1562" fmla="*/ 628837 h 3550128"/>
                <a:gd name="connsiteX13-1563" fmla="*/ 765868 w 1404160"/>
                <a:gd name="connsiteY13-1564" fmla="*/ 714562 h 3550128"/>
                <a:gd name="connsiteX14-1565" fmla="*/ 870643 w 1404160"/>
                <a:gd name="connsiteY14-1566" fmla="*/ 187 h 3550128"/>
                <a:gd name="connsiteX15-1567" fmla="*/ 832543 w 1404160"/>
                <a:gd name="connsiteY15-1568" fmla="*/ 647887 h 3550128"/>
                <a:gd name="connsiteX16-1569" fmla="*/ 908743 w 1404160"/>
                <a:gd name="connsiteY16-1570" fmla="*/ 1038412 h 3550128"/>
                <a:gd name="connsiteX17-1571" fmla="*/ 937318 w 1404160"/>
                <a:gd name="connsiteY17-1572" fmla="*/ 1286062 h 3550128"/>
                <a:gd name="connsiteX18-1573" fmla="*/ 1108768 w 1404160"/>
                <a:gd name="connsiteY18-1574" fmla="*/ 1152712 h 3550128"/>
                <a:gd name="connsiteX19-1575" fmla="*/ 1337368 w 1404160"/>
                <a:gd name="connsiteY19-1576" fmla="*/ 1133662 h 3550128"/>
                <a:gd name="connsiteX20-1577" fmla="*/ 1089718 w 1404160"/>
                <a:gd name="connsiteY20-1578" fmla="*/ 1190812 h 3550128"/>
                <a:gd name="connsiteX21-1579" fmla="*/ 880168 w 1404160"/>
                <a:gd name="connsiteY21-1580" fmla="*/ 1495612 h 3550128"/>
                <a:gd name="connsiteX22-1581" fmla="*/ 823018 w 1404160"/>
                <a:gd name="connsiteY22-1582" fmla="*/ 1857562 h 3550128"/>
                <a:gd name="connsiteX23-1583" fmla="*/ 975418 w 1404160"/>
                <a:gd name="connsiteY23-1584" fmla="*/ 2314762 h 3550128"/>
                <a:gd name="connsiteX24-1585" fmla="*/ 899218 w 1404160"/>
                <a:gd name="connsiteY24-1586" fmla="*/ 2552887 h 3550128"/>
                <a:gd name="connsiteX25-1587" fmla="*/ 1213543 w 1404160"/>
                <a:gd name="connsiteY25-1588" fmla="*/ 2495737 h 3550128"/>
                <a:gd name="connsiteX26-1589" fmla="*/ 1404043 w 1404160"/>
                <a:gd name="connsiteY26-1590" fmla="*/ 2590987 h 3550128"/>
                <a:gd name="connsiteX27-1591" fmla="*/ 1188143 w 1404160"/>
                <a:gd name="connsiteY27-1592" fmla="*/ 2552887 h 3550128"/>
                <a:gd name="connsiteX28-1593" fmla="*/ 832543 w 1404160"/>
                <a:gd name="connsiteY28-1594" fmla="*/ 2695762 h 3550128"/>
                <a:gd name="connsiteX29-1595" fmla="*/ 689668 w 1404160"/>
                <a:gd name="connsiteY29-1596" fmla="*/ 3048187 h 3550128"/>
                <a:gd name="connsiteX30-1597" fmla="*/ 918268 w 1404160"/>
                <a:gd name="connsiteY30-1598" fmla="*/ 3381562 h 3550128"/>
                <a:gd name="connsiteX31-1599" fmla="*/ 1016693 w 1404160"/>
                <a:gd name="connsiteY31-1600" fmla="*/ 3543487 h 3550128"/>
                <a:gd name="connsiteX0-1601" fmla="*/ 1016693 w 1423196"/>
                <a:gd name="connsiteY0-1602" fmla="*/ 3543487 h 3550128"/>
                <a:gd name="connsiteX1-1603" fmla="*/ 591243 w 1423196"/>
                <a:gd name="connsiteY1-1604" fmla="*/ 3549837 h 3550128"/>
                <a:gd name="connsiteX2-1605" fmla="*/ 394393 w 1423196"/>
                <a:gd name="connsiteY2-1606" fmla="*/ 3038662 h 3550128"/>
                <a:gd name="connsiteX3-1607" fmla="*/ 746818 w 1423196"/>
                <a:gd name="connsiteY3-1608" fmla="*/ 2343337 h 3550128"/>
                <a:gd name="connsiteX4-1609" fmla="*/ 560128 w 1423196"/>
                <a:gd name="connsiteY4-1610" fmla="*/ 1884232 h 3550128"/>
                <a:gd name="connsiteX5-1611" fmla="*/ 58 w 1423196"/>
                <a:gd name="connsiteY5-1612" fmla="*/ 1832797 h 3550128"/>
                <a:gd name="connsiteX6-1613" fmla="*/ 394393 w 1423196"/>
                <a:gd name="connsiteY6-1614" fmla="*/ 1705162 h 3550128"/>
                <a:gd name="connsiteX7-1615" fmla="*/ 642043 w 1423196"/>
                <a:gd name="connsiteY7-1616" fmla="*/ 1838512 h 3550128"/>
                <a:gd name="connsiteX8-1617" fmla="*/ 689668 w 1423196"/>
                <a:gd name="connsiteY8-1618" fmla="*/ 1609912 h 3550128"/>
                <a:gd name="connsiteX9-1619" fmla="*/ 823018 w 1423196"/>
                <a:gd name="connsiteY9-1620" fmla="*/ 1295587 h 3550128"/>
                <a:gd name="connsiteX10-1621" fmla="*/ 765868 w 1423196"/>
                <a:gd name="connsiteY10-1622" fmla="*/ 771712 h 3550128"/>
                <a:gd name="connsiteX11-1623" fmla="*/ 537268 w 1423196"/>
                <a:gd name="connsiteY11-1624" fmla="*/ 628837 h 3550128"/>
                <a:gd name="connsiteX12-1625" fmla="*/ 689668 w 1423196"/>
                <a:gd name="connsiteY12-1626" fmla="*/ 628837 h 3550128"/>
                <a:gd name="connsiteX13-1627" fmla="*/ 765868 w 1423196"/>
                <a:gd name="connsiteY13-1628" fmla="*/ 714562 h 3550128"/>
                <a:gd name="connsiteX14-1629" fmla="*/ 870643 w 1423196"/>
                <a:gd name="connsiteY14-1630" fmla="*/ 187 h 3550128"/>
                <a:gd name="connsiteX15-1631" fmla="*/ 832543 w 1423196"/>
                <a:gd name="connsiteY15-1632" fmla="*/ 647887 h 3550128"/>
                <a:gd name="connsiteX16-1633" fmla="*/ 908743 w 1423196"/>
                <a:gd name="connsiteY16-1634" fmla="*/ 1038412 h 3550128"/>
                <a:gd name="connsiteX17-1635" fmla="*/ 937318 w 1423196"/>
                <a:gd name="connsiteY17-1636" fmla="*/ 1286062 h 3550128"/>
                <a:gd name="connsiteX18-1637" fmla="*/ 1108768 w 1423196"/>
                <a:gd name="connsiteY18-1638" fmla="*/ 1152712 h 3550128"/>
                <a:gd name="connsiteX19-1639" fmla="*/ 1337368 w 1423196"/>
                <a:gd name="connsiteY19-1640" fmla="*/ 1133662 h 3550128"/>
                <a:gd name="connsiteX20-1641" fmla="*/ 1089718 w 1423196"/>
                <a:gd name="connsiteY20-1642" fmla="*/ 1190812 h 3550128"/>
                <a:gd name="connsiteX21-1643" fmla="*/ 880168 w 1423196"/>
                <a:gd name="connsiteY21-1644" fmla="*/ 1495612 h 3550128"/>
                <a:gd name="connsiteX22-1645" fmla="*/ 823018 w 1423196"/>
                <a:gd name="connsiteY22-1646" fmla="*/ 1857562 h 3550128"/>
                <a:gd name="connsiteX23-1647" fmla="*/ 975418 w 1423196"/>
                <a:gd name="connsiteY23-1648" fmla="*/ 2314762 h 3550128"/>
                <a:gd name="connsiteX24-1649" fmla="*/ 899218 w 1423196"/>
                <a:gd name="connsiteY24-1650" fmla="*/ 2552887 h 3550128"/>
                <a:gd name="connsiteX25-1651" fmla="*/ 1213543 w 1423196"/>
                <a:gd name="connsiteY25-1652" fmla="*/ 2495737 h 3550128"/>
                <a:gd name="connsiteX26-1653" fmla="*/ 1423093 w 1423196"/>
                <a:gd name="connsiteY26-1654" fmla="*/ 2612418 h 3550128"/>
                <a:gd name="connsiteX27-1655" fmla="*/ 1188143 w 1423196"/>
                <a:gd name="connsiteY27-1656" fmla="*/ 2552887 h 3550128"/>
                <a:gd name="connsiteX28-1657" fmla="*/ 832543 w 1423196"/>
                <a:gd name="connsiteY28-1658" fmla="*/ 2695762 h 3550128"/>
                <a:gd name="connsiteX29-1659" fmla="*/ 689668 w 1423196"/>
                <a:gd name="connsiteY29-1660" fmla="*/ 3048187 h 3550128"/>
                <a:gd name="connsiteX30-1661" fmla="*/ 918268 w 1423196"/>
                <a:gd name="connsiteY30-1662" fmla="*/ 3381562 h 3550128"/>
                <a:gd name="connsiteX31-1663" fmla="*/ 1016693 w 1423196"/>
                <a:gd name="connsiteY31-1664" fmla="*/ 3543487 h 3550128"/>
                <a:gd name="connsiteX0-1665" fmla="*/ 1016693 w 1420817"/>
                <a:gd name="connsiteY0-1666" fmla="*/ 3543487 h 3550128"/>
                <a:gd name="connsiteX1-1667" fmla="*/ 591243 w 1420817"/>
                <a:gd name="connsiteY1-1668" fmla="*/ 3549837 h 3550128"/>
                <a:gd name="connsiteX2-1669" fmla="*/ 394393 w 1420817"/>
                <a:gd name="connsiteY2-1670" fmla="*/ 3038662 h 3550128"/>
                <a:gd name="connsiteX3-1671" fmla="*/ 746818 w 1420817"/>
                <a:gd name="connsiteY3-1672" fmla="*/ 2343337 h 3550128"/>
                <a:gd name="connsiteX4-1673" fmla="*/ 560128 w 1420817"/>
                <a:gd name="connsiteY4-1674" fmla="*/ 1884232 h 3550128"/>
                <a:gd name="connsiteX5-1675" fmla="*/ 58 w 1420817"/>
                <a:gd name="connsiteY5-1676" fmla="*/ 1832797 h 3550128"/>
                <a:gd name="connsiteX6-1677" fmla="*/ 394393 w 1420817"/>
                <a:gd name="connsiteY6-1678" fmla="*/ 1705162 h 3550128"/>
                <a:gd name="connsiteX7-1679" fmla="*/ 642043 w 1420817"/>
                <a:gd name="connsiteY7-1680" fmla="*/ 1838512 h 3550128"/>
                <a:gd name="connsiteX8-1681" fmla="*/ 689668 w 1420817"/>
                <a:gd name="connsiteY8-1682" fmla="*/ 1609912 h 3550128"/>
                <a:gd name="connsiteX9-1683" fmla="*/ 823018 w 1420817"/>
                <a:gd name="connsiteY9-1684" fmla="*/ 1295587 h 3550128"/>
                <a:gd name="connsiteX10-1685" fmla="*/ 765868 w 1420817"/>
                <a:gd name="connsiteY10-1686" fmla="*/ 771712 h 3550128"/>
                <a:gd name="connsiteX11-1687" fmla="*/ 537268 w 1420817"/>
                <a:gd name="connsiteY11-1688" fmla="*/ 628837 h 3550128"/>
                <a:gd name="connsiteX12-1689" fmla="*/ 689668 w 1420817"/>
                <a:gd name="connsiteY12-1690" fmla="*/ 628837 h 3550128"/>
                <a:gd name="connsiteX13-1691" fmla="*/ 765868 w 1420817"/>
                <a:gd name="connsiteY13-1692" fmla="*/ 714562 h 3550128"/>
                <a:gd name="connsiteX14-1693" fmla="*/ 870643 w 1420817"/>
                <a:gd name="connsiteY14-1694" fmla="*/ 187 h 3550128"/>
                <a:gd name="connsiteX15-1695" fmla="*/ 832543 w 1420817"/>
                <a:gd name="connsiteY15-1696" fmla="*/ 647887 h 3550128"/>
                <a:gd name="connsiteX16-1697" fmla="*/ 908743 w 1420817"/>
                <a:gd name="connsiteY16-1698" fmla="*/ 1038412 h 3550128"/>
                <a:gd name="connsiteX17-1699" fmla="*/ 937318 w 1420817"/>
                <a:gd name="connsiteY17-1700" fmla="*/ 1286062 h 3550128"/>
                <a:gd name="connsiteX18-1701" fmla="*/ 1108768 w 1420817"/>
                <a:gd name="connsiteY18-1702" fmla="*/ 1152712 h 3550128"/>
                <a:gd name="connsiteX19-1703" fmla="*/ 1337368 w 1420817"/>
                <a:gd name="connsiteY19-1704" fmla="*/ 1133662 h 3550128"/>
                <a:gd name="connsiteX20-1705" fmla="*/ 1089718 w 1420817"/>
                <a:gd name="connsiteY20-1706" fmla="*/ 1190812 h 3550128"/>
                <a:gd name="connsiteX21-1707" fmla="*/ 880168 w 1420817"/>
                <a:gd name="connsiteY21-1708" fmla="*/ 1495612 h 3550128"/>
                <a:gd name="connsiteX22-1709" fmla="*/ 823018 w 1420817"/>
                <a:gd name="connsiteY22-1710" fmla="*/ 1857562 h 3550128"/>
                <a:gd name="connsiteX23-1711" fmla="*/ 975418 w 1420817"/>
                <a:gd name="connsiteY23-1712" fmla="*/ 2314762 h 3550128"/>
                <a:gd name="connsiteX24-1713" fmla="*/ 899218 w 1420817"/>
                <a:gd name="connsiteY24-1714" fmla="*/ 2552887 h 3550128"/>
                <a:gd name="connsiteX25-1715" fmla="*/ 1213543 w 1420817"/>
                <a:gd name="connsiteY25-1716" fmla="*/ 2495737 h 3550128"/>
                <a:gd name="connsiteX26-1717" fmla="*/ 1420712 w 1420817"/>
                <a:gd name="connsiteY26-1718" fmla="*/ 2583843 h 3550128"/>
                <a:gd name="connsiteX27-1719" fmla="*/ 1188143 w 1420817"/>
                <a:gd name="connsiteY27-1720" fmla="*/ 2552887 h 3550128"/>
                <a:gd name="connsiteX28-1721" fmla="*/ 832543 w 1420817"/>
                <a:gd name="connsiteY28-1722" fmla="*/ 2695762 h 3550128"/>
                <a:gd name="connsiteX29-1723" fmla="*/ 689668 w 1420817"/>
                <a:gd name="connsiteY29-1724" fmla="*/ 3048187 h 3550128"/>
                <a:gd name="connsiteX30-1725" fmla="*/ 918268 w 1420817"/>
                <a:gd name="connsiteY30-1726" fmla="*/ 3381562 h 3550128"/>
                <a:gd name="connsiteX31-1727" fmla="*/ 1016693 w 1420817"/>
                <a:gd name="connsiteY31-1728" fmla="*/ 3543487 h 3550128"/>
                <a:gd name="connsiteX0-1729" fmla="*/ 1016693 w 1420960"/>
                <a:gd name="connsiteY0-1730" fmla="*/ 3543487 h 3550128"/>
                <a:gd name="connsiteX1-1731" fmla="*/ 591243 w 1420960"/>
                <a:gd name="connsiteY1-1732" fmla="*/ 3549837 h 3550128"/>
                <a:gd name="connsiteX2-1733" fmla="*/ 394393 w 1420960"/>
                <a:gd name="connsiteY2-1734" fmla="*/ 3038662 h 3550128"/>
                <a:gd name="connsiteX3-1735" fmla="*/ 746818 w 1420960"/>
                <a:gd name="connsiteY3-1736" fmla="*/ 2343337 h 3550128"/>
                <a:gd name="connsiteX4-1737" fmla="*/ 560128 w 1420960"/>
                <a:gd name="connsiteY4-1738" fmla="*/ 1884232 h 3550128"/>
                <a:gd name="connsiteX5-1739" fmla="*/ 58 w 1420960"/>
                <a:gd name="connsiteY5-1740" fmla="*/ 1832797 h 3550128"/>
                <a:gd name="connsiteX6-1741" fmla="*/ 394393 w 1420960"/>
                <a:gd name="connsiteY6-1742" fmla="*/ 1705162 h 3550128"/>
                <a:gd name="connsiteX7-1743" fmla="*/ 642043 w 1420960"/>
                <a:gd name="connsiteY7-1744" fmla="*/ 1838512 h 3550128"/>
                <a:gd name="connsiteX8-1745" fmla="*/ 689668 w 1420960"/>
                <a:gd name="connsiteY8-1746" fmla="*/ 1609912 h 3550128"/>
                <a:gd name="connsiteX9-1747" fmla="*/ 823018 w 1420960"/>
                <a:gd name="connsiteY9-1748" fmla="*/ 1295587 h 3550128"/>
                <a:gd name="connsiteX10-1749" fmla="*/ 765868 w 1420960"/>
                <a:gd name="connsiteY10-1750" fmla="*/ 771712 h 3550128"/>
                <a:gd name="connsiteX11-1751" fmla="*/ 537268 w 1420960"/>
                <a:gd name="connsiteY11-1752" fmla="*/ 628837 h 3550128"/>
                <a:gd name="connsiteX12-1753" fmla="*/ 689668 w 1420960"/>
                <a:gd name="connsiteY12-1754" fmla="*/ 628837 h 3550128"/>
                <a:gd name="connsiteX13-1755" fmla="*/ 765868 w 1420960"/>
                <a:gd name="connsiteY13-1756" fmla="*/ 714562 h 3550128"/>
                <a:gd name="connsiteX14-1757" fmla="*/ 870643 w 1420960"/>
                <a:gd name="connsiteY14-1758" fmla="*/ 187 h 3550128"/>
                <a:gd name="connsiteX15-1759" fmla="*/ 832543 w 1420960"/>
                <a:gd name="connsiteY15-1760" fmla="*/ 647887 h 3550128"/>
                <a:gd name="connsiteX16-1761" fmla="*/ 908743 w 1420960"/>
                <a:gd name="connsiteY16-1762" fmla="*/ 1038412 h 3550128"/>
                <a:gd name="connsiteX17-1763" fmla="*/ 937318 w 1420960"/>
                <a:gd name="connsiteY17-1764" fmla="*/ 1286062 h 3550128"/>
                <a:gd name="connsiteX18-1765" fmla="*/ 1108768 w 1420960"/>
                <a:gd name="connsiteY18-1766" fmla="*/ 1152712 h 3550128"/>
                <a:gd name="connsiteX19-1767" fmla="*/ 1337368 w 1420960"/>
                <a:gd name="connsiteY19-1768" fmla="*/ 1133662 h 3550128"/>
                <a:gd name="connsiteX20-1769" fmla="*/ 1089718 w 1420960"/>
                <a:gd name="connsiteY20-1770" fmla="*/ 1190812 h 3550128"/>
                <a:gd name="connsiteX21-1771" fmla="*/ 880168 w 1420960"/>
                <a:gd name="connsiteY21-1772" fmla="*/ 1495612 h 3550128"/>
                <a:gd name="connsiteX22-1773" fmla="*/ 823018 w 1420960"/>
                <a:gd name="connsiteY22-1774" fmla="*/ 1857562 h 3550128"/>
                <a:gd name="connsiteX23-1775" fmla="*/ 975418 w 1420960"/>
                <a:gd name="connsiteY23-1776" fmla="*/ 2314762 h 3550128"/>
                <a:gd name="connsiteX24-1777" fmla="*/ 899218 w 1420960"/>
                <a:gd name="connsiteY24-1778" fmla="*/ 2552887 h 3550128"/>
                <a:gd name="connsiteX25-1779" fmla="*/ 1213543 w 1420960"/>
                <a:gd name="connsiteY25-1780" fmla="*/ 2495737 h 3550128"/>
                <a:gd name="connsiteX26-1781" fmla="*/ 1420712 w 1420960"/>
                <a:gd name="connsiteY26-1782" fmla="*/ 2583843 h 3550128"/>
                <a:gd name="connsiteX27-1783" fmla="*/ 1188143 w 1420960"/>
                <a:gd name="connsiteY27-1784" fmla="*/ 2552887 h 3550128"/>
                <a:gd name="connsiteX28-1785" fmla="*/ 832543 w 1420960"/>
                <a:gd name="connsiteY28-1786" fmla="*/ 2695762 h 3550128"/>
                <a:gd name="connsiteX29-1787" fmla="*/ 689668 w 1420960"/>
                <a:gd name="connsiteY29-1788" fmla="*/ 3048187 h 3550128"/>
                <a:gd name="connsiteX30-1789" fmla="*/ 918268 w 1420960"/>
                <a:gd name="connsiteY30-1790" fmla="*/ 3381562 h 3550128"/>
                <a:gd name="connsiteX31-1791" fmla="*/ 1016693 w 1420960"/>
                <a:gd name="connsiteY31-1792" fmla="*/ 3543487 h 3550128"/>
                <a:gd name="connsiteX0-1793" fmla="*/ 1016693 w 1432703"/>
                <a:gd name="connsiteY0-1794" fmla="*/ 3543487 h 3550128"/>
                <a:gd name="connsiteX1-1795" fmla="*/ 591243 w 1432703"/>
                <a:gd name="connsiteY1-1796" fmla="*/ 3549837 h 3550128"/>
                <a:gd name="connsiteX2-1797" fmla="*/ 394393 w 1432703"/>
                <a:gd name="connsiteY2-1798" fmla="*/ 3038662 h 3550128"/>
                <a:gd name="connsiteX3-1799" fmla="*/ 746818 w 1432703"/>
                <a:gd name="connsiteY3-1800" fmla="*/ 2343337 h 3550128"/>
                <a:gd name="connsiteX4-1801" fmla="*/ 560128 w 1432703"/>
                <a:gd name="connsiteY4-1802" fmla="*/ 1884232 h 3550128"/>
                <a:gd name="connsiteX5-1803" fmla="*/ 58 w 1432703"/>
                <a:gd name="connsiteY5-1804" fmla="*/ 1832797 h 3550128"/>
                <a:gd name="connsiteX6-1805" fmla="*/ 394393 w 1432703"/>
                <a:gd name="connsiteY6-1806" fmla="*/ 1705162 h 3550128"/>
                <a:gd name="connsiteX7-1807" fmla="*/ 642043 w 1432703"/>
                <a:gd name="connsiteY7-1808" fmla="*/ 1838512 h 3550128"/>
                <a:gd name="connsiteX8-1809" fmla="*/ 689668 w 1432703"/>
                <a:gd name="connsiteY8-1810" fmla="*/ 1609912 h 3550128"/>
                <a:gd name="connsiteX9-1811" fmla="*/ 823018 w 1432703"/>
                <a:gd name="connsiteY9-1812" fmla="*/ 1295587 h 3550128"/>
                <a:gd name="connsiteX10-1813" fmla="*/ 765868 w 1432703"/>
                <a:gd name="connsiteY10-1814" fmla="*/ 771712 h 3550128"/>
                <a:gd name="connsiteX11-1815" fmla="*/ 537268 w 1432703"/>
                <a:gd name="connsiteY11-1816" fmla="*/ 628837 h 3550128"/>
                <a:gd name="connsiteX12-1817" fmla="*/ 689668 w 1432703"/>
                <a:gd name="connsiteY12-1818" fmla="*/ 628837 h 3550128"/>
                <a:gd name="connsiteX13-1819" fmla="*/ 765868 w 1432703"/>
                <a:gd name="connsiteY13-1820" fmla="*/ 714562 h 3550128"/>
                <a:gd name="connsiteX14-1821" fmla="*/ 870643 w 1432703"/>
                <a:gd name="connsiteY14-1822" fmla="*/ 187 h 3550128"/>
                <a:gd name="connsiteX15-1823" fmla="*/ 832543 w 1432703"/>
                <a:gd name="connsiteY15-1824" fmla="*/ 647887 h 3550128"/>
                <a:gd name="connsiteX16-1825" fmla="*/ 908743 w 1432703"/>
                <a:gd name="connsiteY16-1826" fmla="*/ 1038412 h 3550128"/>
                <a:gd name="connsiteX17-1827" fmla="*/ 937318 w 1432703"/>
                <a:gd name="connsiteY17-1828" fmla="*/ 1286062 h 3550128"/>
                <a:gd name="connsiteX18-1829" fmla="*/ 1108768 w 1432703"/>
                <a:gd name="connsiteY18-1830" fmla="*/ 1152712 h 3550128"/>
                <a:gd name="connsiteX19-1831" fmla="*/ 1337368 w 1432703"/>
                <a:gd name="connsiteY19-1832" fmla="*/ 1133662 h 3550128"/>
                <a:gd name="connsiteX20-1833" fmla="*/ 1089718 w 1432703"/>
                <a:gd name="connsiteY20-1834" fmla="*/ 1190812 h 3550128"/>
                <a:gd name="connsiteX21-1835" fmla="*/ 880168 w 1432703"/>
                <a:gd name="connsiteY21-1836" fmla="*/ 1495612 h 3550128"/>
                <a:gd name="connsiteX22-1837" fmla="*/ 823018 w 1432703"/>
                <a:gd name="connsiteY22-1838" fmla="*/ 1857562 h 3550128"/>
                <a:gd name="connsiteX23-1839" fmla="*/ 975418 w 1432703"/>
                <a:gd name="connsiteY23-1840" fmla="*/ 2314762 h 3550128"/>
                <a:gd name="connsiteX24-1841" fmla="*/ 899218 w 1432703"/>
                <a:gd name="connsiteY24-1842" fmla="*/ 2552887 h 3550128"/>
                <a:gd name="connsiteX25-1843" fmla="*/ 1213543 w 1432703"/>
                <a:gd name="connsiteY25-1844" fmla="*/ 2495737 h 3550128"/>
                <a:gd name="connsiteX26-1845" fmla="*/ 1420712 w 1432703"/>
                <a:gd name="connsiteY26-1846" fmla="*/ 2583843 h 3550128"/>
                <a:gd name="connsiteX27-1847" fmla="*/ 1188143 w 1432703"/>
                <a:gd name="connsiteY27-1848" fmla="*/ 2552887 h 3550128"/>
                <a:gd name="connsiteX28-1849" fmla="*/ 832543 w 1432703"/>
                <a:gd name="connsiteY28-1850" fmla="*/ 2695762 h 3550128"/>
                <a:gd name="connsiteX29-1851" fmla="*/ 689668 w 1432703"/>
                <a:gd name="connsiteY29-1852" fmla="*/ 3048187 h 3550128"/>
                <a:gd name="connsiteX30-1853" fmla="*/ 918268 w 1432703"/>
                <a:gd name="connsiteY30-1854" fmla="*/ 3381562 h 3550128"/>
                <a:gd name="connsiteX31-1855" fmla="*/ 1016693 w 1432703"/>
                <a:gd name="connsiteY31-1856" fmla="*/ 3543487 h 3550128"/>
                <a:gd name="connsiteX0-1857" fmla="*/ 1016693 w 1420712"/>
                <a:gd name="connsiteY0-1858" fmla="*/ 3543487 h 3550128"/>
                <a:gd name="connsiteX1-1859" fmla="*/ 591243 w 1420712"/>
                <a:gd name="connsiteY1-1860" fmla="*/ 3549837 h 3550128"/>
                <a:gd name="connsiteX2-1861" fmla="*/ 394393 w 1420712"/>
                <a:gd name="connsiteY2-1862" fmla="*/ 3038662 h 3550128"/>
                <a:gd name="connsiteX3-1863" fmla="*/ 746818 w 1420712"/>
                <a:gd name="connsiteY3-1864" fmla="*/ 2343337 h 3550128"/>
                <a:gd name="connsiteX4-1865" fmla="*/ 560128 w 1420712"/>
                <a:gd name="connsiteY4-1866" fmla="*/ 1884232 h 3550128"/>
                <a:gd name="connsiteX5-1867" fmla="*/ 58 w 1420712"/>
                <a:gd name="connsiteY5-1868" fmla="*/ 1832797 h 3550128"/>
                <a:gd name="connsiteX6-1869" fmla="*/ 394393 w 1420712"/>
                <a:gd name="connsiteY6-1870" fmla="*/ 1705162 h 3550128"/>
                <a:gd name="connsiteX7-1871" fmla="*/ 642043 w 1420712"/>
                <a:gd name="connsiteY7-1872" fmla="*/ 1838512 h 3550128"/>
                <a:gd name="connsiteX8-1873" fmla="*/ 689668 w 1420712"/>
                <a:gd name="connsiteY8-1874" fmla="*/ 1609912 h 3550128"/>
                <a:gd name="connsiteX9-1875" fmla="*/ 823018 w 1420712"/>
                <a:gd name="connsiteY9-1876" fmla="*/ 1295587 h 3550128"/>
                <a:gd name="connsiteX10-1877" fmla="*/ 765868 w 1420712"/>
                <a:gd name="connsiteY10-1878" fmla="*/ 771712 h 3550128"/>
                <a:gd name="connsiteX11-1879" fmla="*/ 537268 w 1420712"/>
                <a:gd name="connsiteY11-1880" fmla="*/ 628837 h 3550128"/>
                <a:gd name="connsiteX12-1881" fmla="*/ 689668 w 1420712"/>
                <a:gd name="connsiteY12-1882" fmla="*/ 628837 h 3550128"/>
                <a:gd name="connsiteX13-1883" fmla="*/ 765868 w 1420712"/>
                <a:gd name="connsiteY13-1884" fmla="*/ 714562 h 3550128"/>
                <a:gd name="connsiteX14-1885" fmla="*/ 870643 w 1420712"/>
                <a:gd name="connsiteY14-1886" fmla="*/ 187 h 3550128"/>
                <a:gd name="connsiteX15-1887" fmla="*/ 832543 w 1420712"/>
                <a:gd name="connsiteY15-1888" fmla="*/ 647887 h 3550128"/>
                <a:gd name="connsiteX16-1889" fmla="*/ 908743 w 1420712"/>
                <a:gd name="connsiteY16-1890" fmla="*/ 1038412 h 3550128"/>
                <a:gd name="connsiteX17-1891" fmla="*/ 937318 w 1420712"/>
                <a:gd name="connsiteY17-1892" fmla="*/ 1286062 h 3550128"/>
                <a:gd name="connsiteX18-1893" fmla="*/ 1108768 w 1420712"/>
                <a:gd name="connsiteY18-1894" fmla="*/ 1152712 h 3550128"/>
                <a:gd name="connsiteX19-1895" fmla="*/ 1337368 w 1420712"/>
                <a:gd name="connsiteY19-1896" fmla="*/ 1133662 h 3550128"/>
                <a:gd name="connsiteX20-1897" fmla="*/ 1089718 w 1420712"/>
                <a:gd name="connsiteY20-1898" fmla="*/ 1190812 h 3550128"/>
                <a:gd name="connsiteX21-1899" fmla="*/ 880168 w 1420712"/>
                <a:gd name="connsiteY21-1900" fmla="*/ 1495612 h 3550128"/>
                <a:gd name="connsiteX22-1901" fmla="*/ 823018 w 1420712"/>
                <a:gd name="connsiteY22-1902" fmla="*/ 1857562 h 3550128"/>
                <a:gd name="connsiteX23-1903" fmla="*/ 975418 w 1420712"/>
                <a:gd name="connsiteY23-1904" fmla="*/ 2314762 h 3550128"/>
                <a:gd name="connsiteX24-1905" fmla="*/ 899218 w 1420712"/>
                <a:gd name="connsiteY24-1906" fmla="*/ 2552887 h 3550128"/>
                <a:gd name="connsiteX25-1907" fmla="*/ 1213543 w 1420712"/>
                <a:gd name="connsiteY25-1908" fmla="*/ 2495737 h 3550128"/>
                <a:gd name="connsiteX26-1909" fmla="*/ 1420712 w 1420712"/>
                <a:gd name="connsiteY26-1910" fmla="*/ 2583843 h 3550128"/>
                <a:gd name="connsiteX27-1911" fmla="*/ 1188143 w 1420712"/>
                <a:gd name="connsiteY27-1912" fmla="*/ 2552887 h 3550128"/>
                <a:gd name="connsiteX28-1913" fmla="*/ 832543 w 1420712"/>
                <a:gd name="connsiteY28-1914" fmla="*/ 2695762 h 3550128"/>
                <a:gd name="connsiteX29-1915" fmla="*/ 689668 w 1420712"/>
                <a:gd name="connsiteY29-1916" fmla="*/ 3048187 h 3550128"/>
                <a:gd name="connsiteX30-1917" fmla="*/ 918268 w 1420712"/>
                <a:gd name="connsiteY30-1918" fmla="*/ 3381562 h 3550128"/>
                <a:gd name="connsiteX31-1919" fmla="*/ 1016693 w 1420712"/>
                <a:gd name="connsiteY31-1920" fmla="*/ 3543487 h 3550128"/>
                <a:gd name="connsiteX0-1921" fmla="*/ 1016693 w 1432618"/>
                <a:gd name="connsiteY0-1922" fmla="*/ 3543487 h 3550128"/>
                <a:gd name="connsiteX1-1923" fmla="*/ 591243 w 1432618"/>
                <a:gd name="connsiteY1-1924" fmla="*/ 3549837 h 3550128"/>
                <a:gd name="connsiteX2-1925" fmla="*/ 394393 w 1432618"/>
                <a:gd name="connsiteY2-1926" fmla="*/ 3038662 h 3550128"/>
                <a:gd name="connsiteX3-1927" fmla="*/ 746818 w 1432618"/>
                <a:gd name="connsiteY3-1928" fmla="*/ 2343337 h 3550128"/>
                <a:gd name="connsiteX4-1929" fmla="*/ 560128 w 1432618"/>
                <a:gd name="connsiteY4-1930" fmla="*/ 1884232 h 3550128"/>
                <a:gd name="connsiteX5-1931" fmla="*/ 58 w 1432618"/>
                <a:gd name="connsiteY5-1932" fmla="*/ 1832797 h 3550128"/>
                <a:gd name="connsiteX6-1933" fmla="*/ 394393 w 1432618"/>
                <a:gd name="connsiteY6-1934" fmla="*/ 1705162 h 3550128"/>
                <a:gd name="connsiteX7-1935" fmla="*/ 642043 w 1432618"/>
                <a:gd name="connsiteY7-1936" fmla="*/ 1838512 h 3550128"/>
                <a:gd name="connsiteX8-1937" fmla="*/ 689668 w 1432618"/>
                <a:gd name="connsiteY8-1938" fmla="*/ 1609912 h 3550128"/>
                <a:gd name="connsiteX9-1939" fmla="*/ 823018 w 1432618"/>
                <a:gd name="connsiteY9-1940" fmla="*/ 1295587 h 3550128"/>
                <a:gd name="connsiteX10-1941" fmla="*/ 765868 w 1432618"/>
                <a:gd name="connsiteY10-1942" fmla="*/ 771712 h 3550128"/>
                <a:gd name="connsiteX11-1943" fmla="*/ 537268 w 1432618"/>
                <a:gd name="connsiteY11-1944" fmla="*/ 628837 h 3550128"/>
                <a:gd name="connsiteX12-1945" fmla="*/ 689668 w 1432618"/>
                <a:gd name="connsiteY12-1946" fmla="*/ 628837 h 3550128"/>
                <a:gd name="connsiteX13-1947" fmla="*/ 765868 w 1432618"/>
                <a:gd name="connsiteY13-1948" fmla="*/ 714562 h 3550128"/>
                <a:gd name="connsiteX14-1949" fmla="*/ 870643 w 1432618"/>
                <a:gd name="connsiteY14-1950" fmla="*/ 187 h 3550128"/>
                <a:gd name="connsiteX15-1951" fmla="*/ 832543 w 1432618"/>
                <a:gd name="connsiteY15-1952" fmla="*/ 647887 h 3550128"/>
                <a:gd name="connsiteX16-1953" fmla="*/ 908743 w 1432618"/>
                <a:gd name="connsiteY16-1954" fmla="*/ 1038412 h 3550128"/>
                <a:gd name="connsiteX17-1955" fmla="*/ 937318 w 1432618"/>
                <a:gd name="connsiteY17-1956" fmla="*/ 1286062 h 3550128"/>
                <a:gd name="connsiteX18-1957" fmla="*/ 1108768 w 1432618"/>
                <a:gd name="connsiteY18-1958" fmla="*/ 1152712 h 3550128"/>
                <a:gd name="connsiteX19-1959" fmla="*/ 1337368 w 1432618"/>
                <a:gd name="connsiteY19-1960" fmla="*/ 1133662 h 3550128"/>
                <a:gd name="connsiteX20-1961" fmla="*/ 1089718 w 1432618"/>
                <a:gd name="connsiteY20-1962" fmla="*/ 1190812 h 3550128"/>
                <a:gd name="connsiteX21-1963" fmla="*/ 880168 w 1432618"/>
                <a:gd name="connsiteY21-1964" fmla="*/ 1495612 h 3550128"/>
                <a:gd name="connsiteX22-1965" fmla="*/ 823018 w 1432618"/>
                <a:gd name="connsiteY22-1966" fmla="*/ 1857562 h 3550128"/>
                <a:gd name="connsiteX23-1967" fmla="*/ 975418 w 1432618"/>
                <a:gd name="connsiteY23-1968" fmla="*/ 2314762 h 3550128"/>
                <a:gd name="connsiteX24-1969" fmla="*/ 899218 w 1432618"/>
                <a:gd name="connsiteY24-1970" fmla="*/ 2552887 h 3550128"/>
                <a:gd name="connsiteX25-1971" fmla="*/ 1213543 w 1432618"/>
                <a:gd name="connsiteY25-1972" fmla="*/ 2495737 h 3550128"/>
                <a:gd name="connsiteX26-1973" fmla="*/ 1432618 w 1432618"/>
                <a:gd name="connsiteY26-1974" fmla="*/ 2588606 h 3550128"/>
                <a:gd name="connsiteX27-1975" fmla="*/ 1188143 w 1432618"/>
                <a:gd name="connsiteY27-1976" fmla="*/ 2552887 h 3550128"/>
                <a:gd name="connsiteX28-1977" fmla="*/ 832543 w 1432618"/>
                <a:gd name="connsiteY28-1978" fmla="*/ 2695762 h 3550128"/>
                <a:gd name="connsiteX29-1979" fmla="*/ 689668 w 1432618"/>
                <a:gd name="connsiteY29-1980" fmla="*/ 3048187 h 3550128"/>
                <a:gd name="connsiteX30-1981" fmla="*/ 918268 w 1432618"/>
                <a:gd name="connsiteY30-1982" fmla="*/ 3381562 h 3550128"/>
                <a:gd name="connsiteX31-1983" fmla="*/ 1016693 w 1432618"/>
                <a:gd name="connsiteY31-1984" fmla="*/ 3543487 h 3550128"/>
                <a:gd name="connsiteX0-1985" fmla="*/ 1016693 w 1432618"/>
                <a:gd name="connsiteY0-1986" fmla="*/ 3543487 h 3550128"/>
                <a:gd name="connsiteX1-1987" fmla="*/ 591243 w 1432618"/>
                <a:gd name="connsiteY1-1988" fmla="*/ 3549837 h 3550128"/>
                <a:gd name="connsiteX2-1989" fmla="*/ 394393 w 1432618"/>
                <a:gd name="connsiteY2-1990" fmla="*/ 3038662 h 3550128"/>
                <a:gd name="connsiteX3-1991" fmla="*/ 746818 w 1432618"/>
                <a:gd name="connsiteY3-1992" fmla="*/ 2343337 h 3550128"/>
                <a:gd name="connsiteX4-1993" fmla="*/ 560128 w 1432618"/>
                <a:gd name="connsiteY4-1994" fmla="*/ 1884232 h 3550128"/>
                <a:gd name="connsiteX5-1995" fmla="*/ 58 w 1432618"/>
                <a:gd name="connsiteY5-1996" fmla="*/ 1832797 h 3550128"/>
                <a:gd name="connsiteX6-1997" fmla="*/ 394393 w 1432618"/>
                <a:gd name="connsiteY6-1998" fmla="*/ 1705162 h 3550128"/>
                <a:gd name="connsiteX7-1999" fmla="*/ 642043 w 1432618"/>
                <a:gd name="connsiteY7-2000" fmla="*/ 1838512 h 3550128"/>
                <a:gd name="connsiteX8-2001" fmla="*/ 689668 w 1432618"/>
                <a:gd name="connsiteY8-2002" fmla="*/ 1609912 h 3550128"/>
                <a:gd name="connsiteX9-2003" fmla="*/ 823018 w 1432618"/>
                <a:gd name="connsiteY9-2004" fmla="*/ 1295587 h 3550128"/>
                <a:gd name="connsiteX10-2005" fmla="*/ 765868 w 1432618"/>
                <a:gd name="connsiteY10-2006" fmla="*/ 771712 h 3550128"/>
                <a:gd name="connsiteX11-2007" fmla="*/ 537268 w 1432618"/>
                <a:gd name="connsiteY11-2008" fmla="*/ 628837 h 3550128"/>
                <a:gd name="connsiteX12-2009" fmla="*/ 689668 w 1432618"/>
                <a:gd name="connsiteY12-2010" fmla="*/ 628837 h 3550128"/>
                <a:gd name="connsiteX13-2011" fmla="*/ 765868 w 1432618"/>
                <a:gd name="connsiteY13-2012" fmla="*/ 714562 h 3550128"/>
                <a:gd name="connsiteX14-2013" fmla="*/ 870643 w 1432618"/>
                <a:gd name="connsiteY14-2014" fmla="*/ 187 h 3550128"/>
                <a:gd name="connsiteX15-2015" fmla="*/ 832543 w 1432618"/>
                <a:gd name="connsiteY15-2016" fmla="*/ 647887 h 3550128"/>
                <a:gd name="connsiteX16-2017" fmla="*/ 908743 w 1432618"/>
                <a:gd name="connsiteY16-2018" fmla="*/ 1038412 h 3550128"/>
                <a:gd name="connsiteX17-2019" fmla="*/ 937318 w 1432618"/>
                <a:gd name="connsiteY17-2020" fmla="*/ 1286062 h 3550128"/>
                <a:gd name="connsiteX18-2021" fmla="*/ 1108768 w 1432618"/>
                <a:gd name="connsiteY18-2022" fmla="*/ 1152712 h 3550128"/>
                <a:gd name="connsiteX19-2023" fmla="*/ 1337368 w 1432618"/>
                <a:gd name="connsiteY19-2024" fmla="*/ 1133662 h 3550128"/>
                <a:gd name="connsiteX20-2025" fmla="*/ 1089718 w 1432618"/>
                <a:gd name="connsiteY20-2026" fmla="*/ 1190812 h 3550128"/>
                <a:gd name="connsiteX21-2027" fmla="*/ 880168 w 1432618"/>
                <a:gd name="connsiteY21-2028" fmla="*/ 1495612 h 3550128"/>
                <a:gd name="connsiteX22-2029" fmla="*/ 823018 w 1432618"/>
                <a:gd name="connsiteY22-2030" fmla="*/ 1857562 h 3550128"/>
                <a:gd name="connsiteX23-2031" fmla="*/ 975418 w 1432618"/>
                <a:gd name="connsiteY23-2032" fmla="*/ 2314762 h 3550128"/>
                <a:gd name="connsiteX24-2033" fmla="*/ 899218 w 1432618"/>
                <a:gd name="connsiteY24-2034" fmla="*/ 2552887 h 3550128"/>
                <a:gd name="connsiteX25-2035" fmla="*/ 1213543 w 1432618"/>
                <a:gd name="connsiteY25-2036" fmla="*/ 2495737 h 3550128"/>
                <a:gd name="connsiteX26-2037" fmla="*/ 1432618 w 1432618"/>
                <a:gd name="connsiteY26-2038" fmla="*/ 2588606 h 3550128"/>
                <a:gd name="connsiteX27-2039" fmla="*/ 1188143 w 1432618"/>
                <a:gd name="connsiteY27-2040" fmla="*/ 2552887 h 3550128"/>
                <a:gd name="connsiteX28-2041" fmla="*/ 832543 w 1432618"/>
                <a:gd name="connsiteY28-2042" fmla="*/ 2695762 h 3550128"/>
                <a:gd name="connsiteX29-2043" fmla="*/ 689668 w 1432618"/>
                <a:gd name="connsiteY29-2044" fmla="*/ 3048187 h 3550128"/>
                <a:gd name="connsiteX30-2045" fmla="*/ 918268 w 1432618"/>
                <a:gd name="connsiteY30-2046" fmla="*/ 3381562 h 3550128"/>
                <a:gd name="connsiteX31-2047" fmla="*/ 1016693 w 1432618"/>
                <a:gd name="connsiteY31-2048" fmla="*/ 3543487 h 3550128"/>
                <a:gd name="connsiteX0-2049" fmla="*/ 1016693 w 1432618"/>
                <a:gd name="connsiteY0-2050" fmla="*/ 3543487 h 3550128"/>
                <a:gd name="connsiteX1-2051" fmla="*/ 591243 w 1432618"/>
                <a:gd name="connsiteY1-2052" fmla="*/ 3549837 h 3550128"/>
                <a:gd name="connsiteX2-2053" fmla="*/ 394393 w 1432618"/>
                <a:gd name="connsiteY2-2054" fmla="*/ 3038662 h 3550128"/>
                <a:gd name="connsiteX3-2055" fmla="*/ 746818 w 1432618"/>
                <a:gd name="connsiteY3-2056" fmla="*/ 2343337 h 3550128"/>
                <a:gd name="connsiteX4-2057" fmla="*/ 560128 w 1432618"/>
                <a:gd name="connsiteY4-2058" fmla="*/ 1884232 h 3550128"/>
                <a:gd name="connsiteX5-2059" fmla="*/ 58 w 1432618"/>
                <a:gd name="connsiteY5-2060" fmla="*/ 1832797 h 3550128"/>
                <a:gd name="connsiteX6-2061" fmla="*/ 394393 w 1432618"/>
                <a:gd name="connsiteY6-2062" fmla="*/ 1705162 h 3550128"/>
                <a:gd name="connsiteX7-2063" fmla="*/ 642043 w 1432618"/>
                <a:gd name="connsiteY7-2064" fmla="*/ 1838512 h 3550128"/>
                <a:gd name="connsiteX8-2065" fmla="*/ 689668 w 1432618"/>
                <a:gd name="connsiteY8-2066" fmla="*/ 1609912 h 3550128"/>
                <a:gd name="connsiteX9-2067" fmla="*/ 823018 w 1432618"/>
                <a:gd name="connsiteY9-2068" fmla="*/ 1295587 h 3550128"/>
                <a:gd name="connsiteX10-2069" fmla="*/ 765868 w 1432618"/>
                <a:gd name="connsiteY10-2070" fmla="*/ 771712 h 3550128"/>
                <a:gd name="connsiteX11-2071" fmla="*/ 537268 w 1432618"/>
                <a:gd name="connsiteY11-2072" fmla="*/ 628837 h 3550128"/>
                <a:gd name="connsiteX12-2073" fmla="*/ 689668 w 1432618"/>
                <a:gd name="connsiteY12-2074" fmla="*/ 628837 h 3550128"/>
                <a:gd name="connsiteX13-2075" fmla="*/ 765868 w 1432618"/>
                <a:gd name="connsiteY13-2076" fmla="*/ 714562 h 3550128"/>
                <a:gd name="connsiteX14-2077" fmla="*/ 870643 w 1432618"/>
                <a:gd name="connsiteY14-2078" fmla="*/ 187 h 3550128"/>
                <a:gd name="connsiteX15-2079" fmla="*/ 832543 w 1432618"/>
                <a:gd name="connsiteY15-2080" fmla="*/ 647887 h 3550128"/>
                <a:gd name="connsiteX16-2081" fmla="*/ 908743 w 1432618"/>
                <a:gd name="connsiteY16-2082" fmla="*/ 1038412 h 3550128"/>
                <a:gd name="connsiteX17-2083" fmla="*/ 937318 w 1432618"/>
                <a:gd name="connsiteY17-2084" fmla="*/ 1286062 h 3550128"/>
                <a:gd name="connsiteX18-2085" fmla="*/ 1108768 w 1432618"/>
                <a:gd name="connsiteY18-2086" fmla="*/ 1152712 h 3550128"/>
                <a:gd name="connsiteX19-2087" fmla="*/ 1337368 w 1432618"/>
                <a:gd name="connsiteY19-2088" fmla="*/ 1133662 h 3550128"/>
                <a:gd name="connsiteX20-2089" fmla="*/ 1089718 w 1432618"/>
                <a:gd name="connsiteY20-2090" fmla="*/ 1190812 h 3550128"/>
                <a:gd name="connsiteX21-2091" fmla="*/ 880168 w 1432618"/>
                <a:gd name="connsiteY21-2092" fmla="*/ 1495612 h 3550128"/>
                <a:gd name="connsiteX22-2093" fmla="*/ 823018 w 1432618"/>
                <a:gd name="connsiteY22-2094" fmla="*/ 1857562 h 3550128"/>
                <a:gd name="connsiteX23-2095" fmla="*/ 975418 w 1432618"/>
                <a:gd name="connsiteY23-2096" fmla="*/ 2314762 h 3550128"/>
                <a:gd name="connsiteX24-2097" fmla="*/ 899218 w 1432618"/>
                <a:gd name="connsiteY24-2098" fmla="*/ 2552887 h 3550128"/>
                <a:gd name="connsiteX25-2099" fmla="*/ 1213543 w 1432618"/>
                <a:gd name="connsiteY25-2100" fmla="*/ 2495737 h 3550128"/>
                <a:gd name="connsiteX26-2101" fmla="*/ 1432618 w 1432618"/>
                <a:gd name="connsiteY26-2102" fmla="*/ 2588606 h 3550128"/>
                <a:gd name="connsiteX27-2103" fmla="*/ 1188143 w 1432618"/>
                <a:gd name="connsiteY27-2104" fmla="*/ 2552887 h 3550128"/>
                <a:gd name="connsiteX28-2105" fmla="*/ 832543 w 1432618"/>
                <a:gd name="connsiteY28-2106" fmla="*/ 2695762 h 3550128"/>
                <a:gd name="connsiteX29-2107" fmla="*/ 689668 w 1432618"/>
                <a:gd name="connsiteY29-2108" fmla="*/ 3048187 h 3550128"/>
                <a:gd name="connsiteX30-2109" fmla="*/ 918268 w 1432618"/>
                <a:gd name="connsiteY30-2110" fmla="*/ 3381562 h 3550128"/>
                <a:gd name="connsiteX31-2111" fmla="*/ 1016693 w 1432618"/>
                <a:gd name="connsiteY31-2112" fmla="*/ 3543487 h 3550128"/>
                <a:gd name="connsiteX0-2113" fmla="*/ 1016693 w 1432618"/>
                <a:gd name="connsiteY0-2114" fmla="*/ 3543487 h 3550128"/>
                <a:gd name="connsiteX1-2115" fmla="*/ 591243 w 1432618"/>
                <a:gd name="connsiteY1-2116" fmla="*/ 3549837 h 3550128"/>
                <a:gd name="connsiteX2-2117" fmla="*/ 394393 w 1432618"/>
                <a:gd name="connsiteY2-2118" fmla="*/ 3038662 h 3550128"/>
                <a:gd name="connsiteX3-2119" fmla="*/ 746818 w 1432618"/>
                <a:gd name="connsiteY3-2120" fmla="*/ 2343337 h 3550128"/>
                <a:gd name="connsiteX4-2121" fmla="*/ 560128 w 1432618"/>
                <a:gd name="connsiteY4-2122" fmla="*/ 1884232 h 3550128"/>
                <a:gd name="connsiteX5-2123" fmla="*/ 58 w 1432618"/>
                <a:gd name="connsiteY5-2124" fmla="*/ 1832797 h 3550128"/>
                <a:gd name="connsiteX6-2125" fmla="*/ 394393 w 1432618"/>
                <a:gd name="connsiteY6-2126" fmla="*/ 1705162 h 3550128"/>
                <a:gd name="connsiteX7-2127" fmla="*/ 642043 w 1432618"/>
                <a:gd name="connsiteY7-2128" fmla="*/ 1838512 h 3550128"/>
                <a:gd name="connsiteX8-2129" fmla="*/ 689668 w 1432618"/>
                <a:gd name="connsiteY8-2130" fmla="*/ 1609912 h 3550128"/>
                <a:gd name="connsiteX9-2131" fmla="*/ 823018 w 1432618"/>
                <a:gd name="connsiteY9-2132" fmla="*/ 1295587 h 3550128"/>
                <a:gd name="connsiteX10-2133" fmla="*/ 765868 w 1432618"/>
                <a:gd name="connsiteY10-2134" fmla="*/ 771712 h 3550128"/>
                <a:gd name="connsiteX11-2135" fmla="*/ 537268 w 1432618"/>
                <a:gd name="connsiteY11-2136" fmla="*/ 628837 h 3550128"/>
                <a:gd name="connsiteX12-2137" fmla="*/ 689668 w 1432618"/>
                <a:gd name="connsiteY12-2138" fmla="*/ 628837 h 3550128"/>
                <a:gd name="connsiteX13-2139" fmla="*/ 765868 w 1432618"/>
                <a:gd name="connsiteY13-2140" fmla="*/ 714562 h 3550128"/>
                <a:gd name="connsiteX14-2141" fmla="*/ 870643 w 1432618"/>
                <a:gd name="connsiteY14-2142" fmla="*/ 187 h 3550128"/>
                <a:gd name="connsiteX15-2143" fmla="*/ 832543 w 1432618"/>
                <a:gd name="connsiteY15-2144" fmla="*/ 647887 h 3550128"/>
                <a:gd name="connsiteX16-2145" fmla="*/ 908743 w 1432618"/>
                <a:gd name="connsiteY16-2146" fmla="*/ 1038412 h 3550128"/>
                <a:gd name="connsiteX17-2147" fmla="*/ 937318 w 1432618"/>
                <a:gd name="connsiteY17-2148" fmla="*/ 1286062 h 3550128"/>
                <a:gd name="connsiteX18-2149" fmla="*/ 1108768 w 1432618"/>
                <a:gd name="connsiteY18-2150" fmla="*/ 1152712 h 3550128"/>
                <a:gd name="connsiteX19-2151" fmla="*/ 1337368 w 1432618"/>
                <a:gd name="connsiteY19-2152" fmla="*/ 1133662 h 3550128"/>
                <a:gd name="connsiteX20-2153" fmla="*/ 1089718 w 1432618"/>
                <a:gd name="connsiteY20-2154" fmla="*/ 1190812 h 3550128"/>
                <a:gd name="connsiteX21-2155" fmla="*/ 880168 w 1432618"/>
                <a:gd name="connsiteY21-2156" fmla="*/ 1495612 h 3550128"/>
                <a:gd name="connsiteX22-2157" fmla="*/ 823018 w 1432618"/>
                <a:gd name="connsiteY22-2158" fmla="*/ 1857562 h 3550128"/>
                <a:gd name="connsiteX23-2159" fmla="*/ 975418 w 1432618"/>
                <a:gd name="connsiteY23-2160" fmla="*/ 2314762 h 3550128"/>
                <a:gd name="connsiteX24-2161" fmla="*/ 899218 w 1432618"/>
                <a:gd name="connsiteY24-2162" fmla="*/ 2552887 h 3550128"/>
                <a:gd name="connsiteX25-2163" fmla="*/ 1213543 w 1432618"/>
                <a:gd name="connsiteY25-2164" fmla="*/ 2495737 h 3550128"/>
                <a:gd name="connsiteX26-2165" fmla="*/ 1432618 w 1432618"/>
                <a:gd name="connsiteY26-2166" fmla="*/ 2588606 h 3550128"/>
                <a:gd name="connsiteX27-2167" fmla="*/ 1188143 w 1432618"/>
                <a:gd name="connsiteY27-2168" fmla="*/ 2552887 h 3550128"/>
                <a:gd name="connsiteX28-2169" fmla="*/ 832543 w 1432618"/>
                <a:gd name="connsiteY28-2170" fmla="*/ 2695762 h 3550128"/>
                <a:gd name="connsiteX29-2171" fmla="*/ 689668 w 1432618"/>
                <a:gd name="connsiteY29-2172" fmla="*/ 3048187 h 3550128"/>
                <a:gd name="connsiteX30-2173" fmla="*/ 918268 w 1432618"/>
                <a:gd name="connsiteY30-2174" fmla="*/ 3381562 h 3550128"/>
                <a:gd name="connsiteX31-2175" fmla="*/ 1016693 w 1432618"/>
                <a:gd name="connsiteY31-2176" fmla="*/ 3543487 h 3550128"/>
                <a:gd name="connsiteX0-2177" fmla="*/ 1016693 w 1432618"/>
                <a:gd name="connsiteY0-2178" fmla="*/ 3543487 h 3550128"/>
                <a:gd name="connsiteX1-2179" fmla="*/ 591243 w 1432618"/>
                <a:gd name="connsiteY1-2180" fmla="*/ 3549837 h 3550128"/>
                <a:gd name="connsiteX2-2181" fmla="*/ 394393 w 1432618"/>
                <a:gd name="connsiteY2-2182" fmla="*/ 3038662 h 3550128"/>
                <a:gd name="connsiteX3-2183" fmla="*/ 746818 w 1432618"/>
                <a:gd name="connsiteY3-2184" fmla="*/ 2343337 h 3550128"/>
                <a:gd name="connsiteX4-2185" fmla="*/ 560128 w 1432618"/>
                <a:gd name="connsiteY4-2186" fmla="*/ 1884232 h 3550128"/>
                <a:gd name="connsiteX5-2187" fmla="*/ 58 w 1432618"/>
                <a:gd name="connsiteY5-2188" fmla="*/ 1832797 h 3550128"/>
                <a:gd name="connsiteX6-2189" fmla="*/ 394393 w 1432618"/>
                <a:gd name="connsiteY6-2190" fmla="*/ 1705162 h 3550128"/>
                <a:gd name="connsiteX7-2191" fmla="*/ 642043 w 1432618"/>
                <a:gd name="connsiteY7-2192" fmla="*/ 1838512 h 3550128"/>
                <a:gd name="connsiteX8-2193" fmla="*/ 689668 w 1432618"/>
                <a:gd name="connsiteY8-2194" fmla="*/ 1609912 h 3550128"/>
                <a:gd name="connsiteX9-2195" fmla="*/ 823018 w 1432618"/>
                <a:gd name="connsiteY9-2196" fmla="*/ 1295587 h 3550128"/>
                <a:gd name="connsiteX10-2197" fmla="*/ 765868 w 1432618"/>
                <a:gd name="connsiteY10-2198" fmla="*/ 771712 h 3550128"/>
                <a:gd name="connsiteX11-2199" fmla="*/ 537268 w 1432618"/>
                <a:gd name="connsiteY11-2200" fmla="*/ 628837 h 3550128"/>
                <a:gd name="connsiteX12-2201" fmla="*/ 689668 w 1432618"/>
                <a:gd name="connsiteY12-2202" fmla="*/ 628837 h 3550128"/>
                <a:gd name="connsiteX13-2203" fmla="*/ 765868 w 1432618"/>
                <a:gd name="connsiteY13-2204" fmla="*/ 714562 h 3550128"/>
                <a:gd name="connsiteX14-2205" fmla="*/ 870643 w 1432618"/>
                <a:gd name="connsiteY14-2206" fmla="*/ 187 h 3550128"/>
                <a:gd name="connsiteX15-2207" fmla="*/ 832543 w 1432618"/>
                <a:gd name="connsiteY15-2208" fmla="*/ 647887 h 3550128"/>
                <a:gd name="connsiteX16-2209" fmla="*/ 908743 w 1432618"/>
                <a:gd name="connsiteY16-2210" fmla="*/ 1038412 h 3550128"/>
                <a:gd name="connsiteX17-2211" fmla="*/ 937318 w 1432618"/>
                <a:gd name="connsiteY17-2212" fmla="*/ 1286062 h 3550128"/>
                <a:gd name="connsiteX18-2213" fmla="*/ 1108768 w 1432618"/>
                <a:gd name="connsiteY18-2214" fmla="*/ 1152712 h 3550128"/>
                <a:gd name="connsiteX19-2215" fmla="*/ 1337368 w 1432618"/>
                <a:gd name="connsiteY19-2216" fmla="*/ 1133662 h 3550128"/>
                <a:gd name="connsiteX20-2217" fmla="*/ 1089718 w 1432618"/>
                <a:gd name="connsiteY20-2218" fmla="*/ 1190812 h 3550128"/>
                <a:gd name="connsiteX21-2219" fmla="*/ 880168 w 1432618"/>
                <a:gd name="connsiteY21-2220" fmla="*/ 1495612 h 3550128"/>
                <a:gd name="connsiteX22-2221" fmla="*/ 823018 w 1432618"/>
                <a:gd name="connsiteY22-2222" fmla="*/ 1857562 h 3550128"/>
                <a:gd name="connsiteX23-2223" fmla="*/ 975418 w 1432618"/>
                <a:gd name="connsiteY23-2224" fmla="*/ 2314762 h 3550128"/>
                <a:gd name="connsiteX24-2225" fmla="*/ 899218 w 1432618"/>
                <a:gd name="connsiteY24-2226" fmla="*/ 2552887 h 3550128"/>
                <a:gd name="connsiteX25-2227" fmla="*/ 1213543 w 1432618"/>
                <a:gd name="connsiteY25-2228" fmla="*/ 2495737 h 3550128"/>
                <a:gd name="connsiteX26-2229" fmla="*/ 1432618 w 1432618"/>
                <a:gd name="connsiteY26-2230" fmla="*/ 2588606 h 3550128"/>
                <a:gd name="connsiteX27-2231" fmla="*/ 1188143 w 1432618"/>
                <a:gd name="connsiteY27-2232" fmla="*/ 2552887 h 3550128"/>
                <a:gd name="connsiteX28-2233" fmla="*/ 832543 w 1432618"/>
                <a:gd name="connsiteY28-2234" fmla="*/ 2695762 h 3550128"/>
                <a:gd name="connsiteX29-2235" fmla="*/ 689668 w 1432618"/>
                <a:gd name="connsiteY29-2236" fmla="*/ 3048187 h 3550128"/>
                <a:gd name="connsiteX30-2237" fmla="*/ 918268 w 1432618"/>
                <a:gd name="connsiteY30-2238" fmla="*/ 3381562 h 3550128"/>
                <a:gd name="connsiteX31-2239" fmla="*/ 1016693 w 1432618"/>
                <a:gd name="connsiteY31-2240" fmla="*/ 3543487 h 3550128"/>
                <a:gd name="connsiteX0-2241" fmla="*/ 1016693 w 1432618"/>
                <a:gd name="connsiteY0-2242" fmla="*/ 3543487 h 3550128"/>
                <a:gd name="connsiteX1-2243" fmla="*/ 591243 w 1432618"/>
                <a:gd name="connsiteY1-2244" fmla="*/ 3549837 h 3550128"/>
                <a:gd name="connsiteX2-2245" fmla="*/ 394393 w 1432618"/>
                <a:gd name="connsiteY2-2246" fmla="*/ 3038662 h 3550128"/>
                <a:gd name="connsiteX3-2247" fmla="*/ 746818 w 1432618"/>
                <a:gd name="connsiteY3-2248" fmla="*/ 2343337 h 3550128"/>
                <a:gd name="connsiteX4-2249" fmla="*/ 560128 w 1432618"/>
                <a:gd name="connsiteY4-2250" fmla="*/ 1884232 h 3550128"/>
                <a:gd name="connsiteX5-2251" fmla="*/ 58 w 1432618"/>
                <a:gd name="connsiteY5-2252" fmla="*/ 1832797 h 3550128"/>
                <a:gd name="connsiteX6-2253" fmla="*/ 394393 w 1432618"/>
                <a:gd name="connsiteY6-2254" fmla="*/ 1705162 h 3550128"/>
                <a:gd name="connsiteX7-2255" fmla="*/ 642043 w 1432618"/>
                <a:gd name="connsiteY7-2256" fmla="*/ 1838512 h 3550128"/>
                <a:gd name="connsiteX8-2257" fmla="*/ 689668 w 1432618"/>
                <a:gd name="connsiteY8-2258" fmla="*/ 1609912 h 3550128"/>
                <a:gd name="connsiteX9-2259" fmla="*/ 823018 w 1432618"/>
                <a:gd name="connsiteY9-2260" fmla="*/ 1295587 h 3550128"/>
                <a:gd name="connsiteX10-2261" fmla="*/ 765868 w 1432618"/>
                <a:gd name="connsiteY10-2262" fmla="*/ 771712 h 3550128"/>
                <a:gd name="connsiteX11-2263" fmla="*/ 537268 w 1432618"/>
                <a:gd name="connsiteY11-2264" fmla="*/ 628837 h 3550128"/>
                <a:gd name="connsiteX12-2265" fmla="*/ 689668 w 1432618"/>
                <a:gd name="connsiteY12-2266" fmla="*/ 628837 h 3550128"/>
                <a:gd name="connsiteX13-2267" fmla="*/ 765868 w 1432618"/>
                <a:gd name="connsiteY13-2268" fmla="*/ 714562 h 3550128"/>
                <a:gd name="connsiteX14-2269" fmla="*/ 870643 w 1432618"/>
                <a:gd name="connsiteY14-2270" fmla="*/ 187 h 3550128"/>
                <a:gd name="connsiteX15-2271" fmla="*/ 832543 w 1432618"/>
                <a:gd name="connsiteY15-2272" fmla="*/ 647887 h 3550128"/>
                <a:gd name="connsiteX16-2273" fmla="*/ 908743 w 1432618"/>
                <a:gd name="connsiteY16-2274" fmla="*/ 1038412 h 3550128"/>
                <a:gd name="connsiteX17-2275" fmla="*/ 937318 w 1432618"/>
                <a:gd name="connsiteY17-2276" fmla="*/ 1286062 h 3550128"/>
                <a:gd name="connsiteX18-2277" fmla="*/ 1108768 w 1432618"/>
                <a:gd name="connsiteY18-2278" fmla="*/ 1152712 h 3550128"/>
                <a:gd name="connsiteX19-2279" fmla="*/ 1337368 w 1432618"/>
                <a:gd name="connsiteY19-2280" fmla="*/ 1133662 h 3550128"/>
                <a:gd name="connsiteX20-2281" fmla="*/ 1089718 w 1432618"/>
                <a:gd name="connsiteY20-2282" fmla="*/ 1190812 h 3550128"/>
                <a:gd name="connsiteX21-2283" fmla="*/ 880168 w 1432618"/>
                <a:gd name="connsiteY21-2284" fmla="*/ 1495612 h 3550128"/>
                <a:gd name="connsiteX22-2285" fmla="*/ 823018 w 1432618"/>
                <a:gd name="connsiteY22-2286" fmla="*/ 1857562 h 3550128"/>
                <a:gd name="connsiteX23-2287" fmla="*/ 975418 w 1432618"/>
                <a:gd name="connsiteY23-2288" fmla="*/ 2314762 h 3550128"/>
                <a:gd name="connsiteX24-2289" fmla="*/ 899218 w 1432618"/>
                <a:gd name="connsiteY24-2290" fmla="*/ 2552887 h 3550128"/>
                <a:gd name="connsiteX25-2291" fmla="*/ 1213543 w 1432618"/>
                <a:gd name="connsiteY25-2292" fmla="*/ 2495737 h 3550128"/>
                <a:gd name="connsiteX26-2293" fmla="*/ 1432618 w 1432618"/>
                <a:gd name="connsiteY26-2294" fmla="*/ 2588606 h 3550128"/>
                <a:gd name="connsiteX27-2295" fmla="*/ 1188143 w 1432618"/>
                <a:gd name="connsiteY27-2296" fmla="*/ 2552887 h 3550128"/>
                <a:gd name="connsiteX28-2297" fmla="*/ 832543 w 1432618"/>
                <a:gd name="connsiteY28-2298" fmla="*/ 2695762 h 3550128"/>
                <a:gd name="connsiteX29-2299" fmla="*/ 689668 w 1432618"/>
                <a:gd name="connsiteY29-2300" fmla="*/ 3048187 h 3550128"/>
                <a:gd name="connsiteX30-2301" fmla="*/ 918268 w 1432618"/>
                <a:gd name="connsiteY30-2302" fmla="*/ 3381562 h 3550128"/>
                <a:gd name="connsiteX31-2303" fmla="*/ 1016693 w 1432618"/>
                <a:gd name="connsiteY31-2304" fmla="*/ 3543487 h 3550128"/>
                <a:gd name="connsiteX0-2305" fmla="*/ 1016693 w 1432618"/>
                <a:gd name="connsiteY0-2306" fmla="*/ 3543487 h 3550128"/>
                <a:gd name="connsiteX1-2307" fmla="*/ 591243 w 1432618"/>
                <a:gd name="connsiteY1-2308" fmla="*/ 3549837 h 3550128"/>
                <a:gd name="connsiteX2-2309" fmla="*/ 394393 w 1432618"/>
                <a:gd name="connsiteY2-2310" fmla="*/ 3038662 h 3550128"/>
                <a:gd name="connsiteX3-2311" fmla="*/ 746818 w 1432618"/>
                <a:gd name="connsiteY3-2312" fmla="*/ 2343337 h 3550128"/>
                <a:gd name="connsiteX4-2313" fmla="*/ 560128 w 1432618"/>
                <a:gd name="connsiteY4-2314" fmla="*/ 1884232 h 3550128"/>
                <a:gd name="connsiteX5-2315" fmla="*/ 58 w 1432618"/>
                <a:gd name="connsiteY5-2316" fmla="*/ 1832797 h 3550128"/>
                <a:gd name="connsiteX6-2317" fmla="*/ 394393 w 1432618"/>
                <a:gd name="connsiteY6-2318" fmla="*/ 1705162 h 3550128"/>
                <a:gd name="connsiteX7-2319" fmla="*/ 642043 w 1432618"/>
                <a:gd name="connsiteY7-2320" fmla="*/ 1838512 h 3550128"/>
                <a:gd name="connsiteX8-2321" fmla="*/ 689668 w 1432618"/>
                <a:gd name="connsiteY8-2322" fmla="*/ 1609912 h 3550128"/>
                <a:gd name="connsiteX9-2323" fmla="*/ 823018 w 1432618"/>
                <a:gd name="connsiteY9-2324" fmla="*/ 1295587 h 3550128"/>
                <a:gd name="connsiteX10-2325" fmla="*/ 765868 w 1432618"/>
                <a:gd name="connsiteY10-2326" fmla="*/ 771712 h 3550128"/>
                <a:gd name="connsiteX11-2327" fmla="*/ 537268 w 1432618"/>
                <a:gd name="connsiteY11-2328" fmla="*/ 628837 h 3550128"/>
                <a:gd name="connsiteX12-2329" fmla="*/ 689668 w 1432618"/>
                <a:gd name="connsiteY12-2330" fmla="*/ 628837 h 3550128"/>
                <a:gd name="connsiteX13-2331" fmla="*/ 765868 w 1432618"/>
                <a:gd name="connsiteY13-2332" fmla="*/ 714562 h 3550128"/>
                <a:gd name="connsiteX14-2333" fmla="*/ 870643 w 1432618"/>
                <a:gd name="connsiteY14-2334" fmla="*/ 187 h 3550128"/>
                <a:gd name="connsiteX15-2335" fmla="*/ 832543 w 1432618"/>
                <a:gd name="connsiteY15-2336" fmla="*/ 647887 h 3550128"/>
                <a:gd name="connsiteX16-2337" fmla="*/ 908743 w 1432618"/>
                <a:gd name="connsiteY16-2338" fmla="*/ 1038412 h 3550128"/>
                <a:gd name="connsiteX17-2339" fmla="*/ 937318 w 1432618"/>
                <a:gd name="connsiteY17-2340" fmla="*/ 1286062 h 3550128"/>
                <a:gd name="connsiteX18-2341" fmla="*/ 1108768 w 1432618"/>
                <a:gd name="connsiteY18-2342" fmla="*/ 1152712 h 3550128"/>
                <a:gd name="connsiteX19-2343" fmla="*/ 1337368 w 1432618"/>
                <a:gd name="connsiteY19-2344" fmla="*/ 1133662 h 3550128"/>
                <a:gd name="connsiteX20-2345" fmla="*/ 1089718 w 1432618"/>
                <a:gd name="connsiteY20-2346" fmla="*/ 1190812 h 3550128"/>
                <a:gd name="connsiteX21-2347" fmla="*/ 880168 w 1432618"/>
                <a:gd name="connsiteY21-2348" fmla="*/ 1495612 h 3550128"/>
                <a:gd name="connsiteX22-2349" fmla="*/ 823018 w 1432618"/>
                <a:gd name="connsiteY22-2350" fmla="*/ 1857562 h 3550128"/>
                <a:gd name="connsiteX23-2351" fmla="*/ 975418 w 1432618"/>
                <a:gd name="connsiteY23-2352" fmla="*/ 2314762 h 3550128"/>
                <a:gd name="connsiteX24-2353" fmla="*/ 899218 w 1432618"/>
                <a:gd name="connsiteY24-2354" fmla="*/ 2552887 h 3550128"/>
                <a:gd name="connsiteX25-2355" fmla="*/ 1213543 w 1432618"/>
                <a:gd name="connsiteY25-2356" fmla="*/ 2495737 h 3550128"/>
                <a:gd name="connsiteX26-2357" fmla="*/ 1432618 w 1432618"/>
                <a:gd name="connsiteY26-2358" fmla="*/ 2588606 h 3550128"/>
                <a:gd name="connsiteX27-2359" fmla="*/ 1188143 w 1432618"/>
                <a:gd name="connsiteY27-2360" fmla="*/ 2552887 h 3550128"/>
                <a:gd name="connsiteX28-2361" fmla="*/ 832543 w 1432618"/>
                <a:gd name="connsiteY28-2362" fmla="*/ 2695762 h 3550128"/>
                <a:gd name="connsiteX29-2363" fmla="*/ 689668 w 1432618"/>
                <a:gd name="connsiteY29-2364" fmla="*/ 3048187 h 3550128"/>
                <a:gd name="connsiteX30-2365" fmla="*/ 918268 w 1432618"/>
                <a:gd name="connsiteY30-2366" fmla="*/ 3381562 h 3550128"/>
                <a:gd name="connsiteX31-2367" fmla="*/ 1016693 w 1432618"/>
                <a:gd name="connsiteY31-2368" fmla="*/ 3543487 h 3550128"/>
                <a:gd name="connsiteX0-2369" fmla="*/ 1016693 w 1432618"/>
                <a:gd name="connsiteY0-2370" fmla="*/ 3543487 h 3550128"/>
                <a:gd name="connsiteX1-2371" fmla="*/ 591243 w 1432618"/>
                <a:gd name="connsiteY1-2372" fmla="*/ 3549837 h 3550128"/>
                <a:gd name="connsiteX2-2373" fmla="*/ 394393 w 1432618"/>
                <a:gd name="connsiteY2-2374" fmla="*/ 3038662 h 3550128"/>
                <a:gd name="connsiteX3-2375" fmla="*/ 746818 w 1432618"/>
                <a:gd name="connsiteY3-2376" fmla="*/ 2343337 h 3550128"/>
                <a:gd name="connsiteX4-2377" fmla="*/ 560128 w 1432618"/>
                <a:gd name="connsiteY4-2378" fmla="*/ 1884232 h 3550128"/>
                <a:gd name="connsiteX5-2379" fmla="*/ 58 w 1432618"/>
                <a:gd name="connsiteY5-2380" fmla="*/ 1832797 h 3550128"/>
                <a:gd name="connsiteX6-2381" fmla="*/ 394393 w 1432618"/>
                <a:gd name="connsiteY6-2382" fmla="*/ 1705162 h 3550128"/>
                <a:gd name="connsiteX7-2383" fmla="*/ 642043 w 1432618"/>
                <a:gd name="connsiteY7-2384" fmla="*/ 1838512 h 3550128"/>
                <a:gd name="connsiteX8-2385" fmla="*/ 689668 w 1432618"/>
                <a:gd name="connsiteY8-2386" fmla="*/ 1609912 h 3550128"/>
                <a:gd name="connsiteX9-2387" fmla="*/ 823018 w 1432618"/>
                <a:gd name="connsiteY9-2388" fmla="*/ 1295587 h 3550128"/>
                <a:gd name="connsiteX10-2389" fmla="*/ 765868 w 1432618"/>
                <a:gd name="connsiteY10-2390" fmla="*/ 771712 h 3550128"/>
                <a:gd name="connsiteX11-2391" fmla="*/ 537268 w 1432618"/>
                <a:gd name="connsiteY11-2392" fmla="*/ 628837 h 3550128"/>
                <a:gd name="connsiteX12-2393" fmla="*/ 689668 w 1432618"/>
                <a:gd name="connsiteY12-2394" fmla="*/ 628837 h 3550128"/>
                <a:gd name="connsiteX13-2395" fmla="*/ 765868 w 1432618"/>
                <a:gd name="connsiteY13-2396" fmla="*/ 714562 h 3550128"/>
                <a:gd name="connsiteX14-2397" fmla="*/ 870643 w 1432618"/>
                <a:gd name="connsiteY14-2398" fmla="*/ 187 h 3550128"/>
                <a:gd name="connsiteX15-2399" fmla="*/ 832543 w 1432618"/>
                <a:gd name="connsiteY15-2400" fmla="*/ 647887 h 3550128"/>
                <a:gd name="connsiteX16-2401" fmla="*/ 908743 w 1432618"/>
                <a:gd name="connsiteY16-2402" fmla="*/ 1038412 h 3550128"/>
                <a:gd name="connsiteX17-2403" fmla="*/ 937318 w 1432618"/>
                <a:gd name="connsiteY17-2404" fmla="*/ 1286062 h 3550128"/>
                <a:gd name="connsiteX18-2405" fmla="*/ 1108768 w 1432618"/>
                <a:gd name="connsiteY18-2406" fmla="*/ 1152712 h 3550128"/>
                <a:gd name="connsiteX19-2407" fmla="*/ 1337368 w 1432618"/>
                <a:gd name="connsiteY19-2408" fmla="*/ 1133662 h 3550128"/>
                <a:gd name="connsiteX20-2409" fmla="*/ 1089718 w 1432618"/>
                <a:gd name="connsiteY20-2410" fmla="*/ 1190812 h 3550128"/>
                <a:gd name="connsiteX21-2411" fmla="*/ 880168 w 1432618"/>
                <a:gd name="connsiteY21-2412" fmla="*/ 1495612 h 3550128"/>
                <a:gd name="connsiteX22-2413" fmla="*/ 823018 w 1432618"/>
                <a:gd name="connsiteY22-2414" fmla="*/ 1857562 h 3550128"/>
                <a:gd name="connsiteX23-2415" fmla="*/ 975418 w 1432618"/>
                <a:gd name="connsiteY23-2416" fmla="*/ 2314762 h 3550128"/>
                <a:gd name="connsiteX24-2417" fmla="*/ 896043 w 1432618"/>
                <a:gd name="connsiteY24-2418" fmla="*/ 2540187 h 3550128"/>
                <a:gd name="connsiteX25-2419" fmla="*/ 1213543 w 1432618"/>
                <a:gd name="connsiteY25-2420" fmla="*/ 2495737 h 3550128"/>
                <a:gd name="connsiteX26-2421" fmla="*/ 1432618 w 1432618"/>
                <a:gd name="connsiteY26-2422" fmla="*/ 2588606 h 3550128"/>
                <a:gd name="connsiteX27-2423" fmla="*/ 1188143 w 1432618"/>
                <a:gd name="connsiteY27-2424" fmla="*/ 2552887 h 3550128"/>
                <a:gd name="connsiteX28-2425" fmla="*/ 832543 w 1432618"/>
                <a:gd name="connsiteY28-2426" fmla="*/ 2695762 h 3550128"/>
                <a:gd name="connsiteX29-2427" fmla="*/ 689668 w 1432618"/>
                <a:gd name="connsiteY29-2428" fmla="*/ 3048187 h 3550128"/>
                <a:gd name="connsiteX30-2429" fmla="*/ 918268 w 1432618"/>
                <a:gd name="connsiteY30-2430" fmla="*/ 3381562 h 3550128"/>
                <a:gd name="connsiteX31-2431" fmla="*/ 1016693 w 1432618"/>
                <a:gd name="connsiteY31-2432" fmla="*/ 3543487 h 3550128"/>
                <a:gd name="connsiteX0-2433" fmla="*/ 1016693 w 1432618"/>
                <a:gd name="connsiteY0-2434" fmla="*/ 3543487 h 3550128"/>
                <a:gd name="connsiteX1-2435" fmla="*/ 591243 w 1432618"/>
                <a:gd name="connsiteY1-2436" fmla="*/ 3549837 h 3550128"/>
                <a:gd name="connsiteX2-2437" fmla="*/ 394393 w 1432618"/>
                <a:gd name="connsiteY2-2438" fmla="*/ 3038662 h 3550128"/>
                <a:gd name="connsiteX3-2439" fmla="*/ 746818 w 1432618"/>
                <a:gd name="connsiteY3-2440" fmla="*/ 2343337 h 3550128"/>
                <a:gd name="connsiteX4-2441" fmla="*/ 560128 w 1432618"/>
                <a:gd name="connsiteY4-2442" fmla="*/ 1884232 h 3550128"/>
                <a:gd name="connsiteX5-2443" fmla="*/ 58 w 1432618"/>
                <a:gd name="connsiteY5-2444" fmla="*/ 1832797 h 3550128"/>
                <a:gd name="connsiteX6-2445" fmla="*/ 394393 w 1432618"/>
                <a:gd name="connsiteY6-2446" fmla="*/ 1705162 h 3550128"/>
                <a:gd name="connsiteX7-2447" fmla="*/ 642043 w 1432618"/>
                <a:gd name="connsiteY7-2448" fmla="*/ 1838512 h 3550128"/>
                <a:gd name="connsiteX8-2449" fmla="*/ 689668 w 1432618"/>
                <a:gd name="connsiteY8-2450" fmla="*/ 1609912 h 3550128"/>
                <a:gd name="connsiteX9-2451" fmla="*/ 823018 w 1432618"/>
                <a:gd name="connsiteY9-2452" fmla="*/ 1295587 h 3550128"/>
                <a:gd name="connsiteX10-2453" fmla="*/ 765868 w 1432618"/>
                <a:gd name="connsiteY10-2454" fmla="*/ 771712 h 3550128"/>
                <a:gd name="connsiteX11-2455" fmla="*/ 537268 w 1432618"/>
                <a:gd name="connsiteY11-2456" fmla="*/ 628837 h 3550128"/>
                <a:gd name="connsiteX12-2457" fmla="*/ 689668 w 1432618"/>
                <a:gd name="connsiteY12-2458" fmla="*/ 628837 h 3550128"/>
                <a:gd name="connsiteX13-2459" fmla="*/ 765868 w 1432618"/>
                <a:gd name="connsiteY13-2460" fmla="*/ 714562 h 3550128"/>
                <a:gd name="connsiteX14-2461" fmla="*/ 870643 w 1432618"/>
                <a:gd name="connsiteY14-2462" fmla="*/ 187 h 3550128"/>
                <a:gd name="connsiteX15-2463" fmla="*/ 832543 w 1432618"/>
                <a:gd name="connsiteY15-2464" fmla="*/ 647887 h 3550128"/>
                <a:gd name="connsiteX16-2465" fmla="*/ 908743 w 1432618"/>
                <a:gd name="connsiteY16-2466" fmla="*/ 1038412 h 3550128"/>
                <a:gd name="connsiteX17-2467" fmla="*/ 937318 w 1432618"/>
                <a:gd name="connsiteY17-2468" fmla="*/ 1286062 h 3550128"/>
                <a:gd name="connsiteX18-2469" fmla="*/ 1108768 w 1432618"/>
                <a:gd name="connsiteY18-2470" fmla="*/ 1152712 h 3550128"/>
                <a:gd name="connsiteX19-2471" fmla="*/ 1337368 w 1432618"/>
                <a:gd name="connsiteY19-2472" fmla="*/ 1133662 h 3550128"/>
                <a:gd name="connsiteX20-2473" fmla="*/ 1089718 w 1432618"/>
                <a:gd name="connsiteY20-2474" fmla="*/ 1190812 h 3550128"/>
                <a:gd name="connsiteX21-2475" fmla="*/ 880168 w 1432618"/>
                <a:gd name="connsiteY21-2476" fmla="*/ 1495612 h 3550128"/>
                <a:gd name="connsiteX22-2477" fmla="*/ 823018 w 1432618"/>
                <a:gd name="connsiteY22-2478" fmla="*/ 1857562 h 3550128"/>
                <a:gd name="connsiteX23-2479" fmla="*/ 975418 w 1432618"/>
                <a:gd name="connsiteY23-2480" fmla="*/ 2314762 h 3550128"/>
                <a:gd name="connsiteX24-2481" fmla="*/ 896043 w 1432618"/>
                <a:gd name="connsiteY24-2482" fmla="*/ 2540187 h 3550128"/>
                <a:gd name="connsiteX25-2483" fmla="*/ 1213543 w 1432618"/>
                <a:gd name="connsiteY25-2484" fmla="*/ 2495737 h 3550128"/>
                <a:gd name="connsiteX26-2485" fmla="*/ 1432618 w 1432618"/>
                <a:gd name="connsiteY26-2486" fmla="*/ 2588606 h 3550128"/>
                <a:gd name="connsiteX27-2487" fmla="*/ 1188143 w 1432618"/>
                <a:gd name="connsiteY27-2488" fmla="*/ 2552887 h 3550128"/>
                <a:gd name="connsiteX28-2489" fmla="*/ 832543 w 1432618"/>
                <a:gd name="connsiteY28-2490" fmla="*/ 2695762 h 3550128"/>
                <a:gd name="connsiteX29-2491" fmla="*/ 689668 w 1432618"/>
                <a:gd name="connsiteY29-2492" fmla="*/ 3048187 h 3550128"/>
                <a:gd name="connsiteX30-2493" fmla="*/ 918268 w 1432618"/>
                <a:gd name="connsiteY30-2494" fmla="*/ 3381562 h 3550128"/>
                <a:gd name="connsiteX31-2495" fmla="*/ 1016693 w 1432618"/>
                <a:gd name="connsiteY31-2496" fmla="*/ 3543487 h 3550128"/>
                <a:gd name="connsiteX0-2497" fmla="*/ 1016693 w 1432618"/>
                <a:gd name="connsiteY0-2498" fmla="*/ 3543487 h 3550128"/>
                <a:gd name="connsiteX1-2499" fmla="*/ 591243 w 1432618"/>
                <a:gd name="connsiteY1-2500" fmla="*/ 3549837 h 3550128"/>
                <a:gd name="connsiteX2-2501" fmla="*/ 394393 w 1432618"/>
                <a:gd name="connsiteY2-2502" fmla="*/ 3038662 h 3550128"/>
                <a:gd name="connsiteX3-2503" fmla="*/ 746818 w 1432618"/>
                <a:gd name="connsiteY3-2504" fmla="*/ 2343337 h 3550128"/>
                <a:gd name="connsiteX4-2505" fmla="*/ 560128 w 1432618"/>
                <a:gd name="connsiteY4-2506" fmla="*/ 1884232 h 3550128"/>
                <a:gd name="connsiteX5-2507" fmla="*/ 58 w 1432618"/>
                <a:gd name="connsiteY5-2508" fmla="*/ 1832797 h 3550128"/>
                <a:gd name="connsiteX6-2509" fmla="*/ 394393 w 1432618"/>
                <a:gd name="connsiteY6-2510" fmla="*/ 1705162 h 3550128"/>
                <a:gd name="connsiteX7-2511" fmla="*/ 642043 w 1432618"/>
                <a:gd name="connsiteY7-2512" fmla="*/ 1838512 h 3550128"/>
                <a:gd name="connsiteX8-2513" fmla="*/ 689668 w 1432618"/>
                <a:gd name="connsiteY8-2514" fmla="*/ 1609912 h 3550128"/>
                <a:gd name="connsiteX9-2515" fmla="*/ 823018 w 1432618"/>
                <a:gd name="connsiteY9-2516" fmla="*/ 1295587 h 3550128"/>
                <a:gd name="connsiteX10-2517" fmla="*/ 765868 w 1432618"/>
                <a:gd name="connsiteY10-2518" fmla="*/ 771712 h 3550128"/>
                <a:gd name="connsiteX11-2519" fmla="*/ 537268 w 1432618"/>
                <a:gd name="connsiteY11-2520" fmla="*/ 628837 h 3550128"/>
                <a:gd name="connsiteX12-2521" fmla="*/ 689668 w 1432618"/>
                <a:gd name="connsiteY12-2522" fmla="*/ 628837 h 3550128"/>
                <a:gd name="connsiteX13-2523" fmla="*/ 765868 w 1432618"/>
                <a:gd name="connsiteY13-2524" fmla="*/ 714562 h 3550128"/>
                <a:gd name="connsiteX14-2525" fmla="*/ 870643 w 1432618"/>
                <a:gd name="connsiteY14-2526" fmla="*/ 187 h 3550128"/>
                <a:gd name="connsiteX15-2527" fmla="*/ 832543 w 1432618"/>
                <a:gd name="connsiteY15-2528" fmla="*/ 647887 h 3550128"/>
                <a:gd name="connsiteX16-2529" fmla="*/ 908743 w 1432618"/>
                <a:gd name="connsiteY16-2530" fmla="*/ 1038412 h 3550128"/>
                <a:gd name="connsiteX17-2531" fmla="*/ 937318 w 1432618"/>
                <a:gd name="connsiteY17-2532" fmla="*/ 1286062 h 3550128"/>
                <a:gd name="connsiteX18-2533" fmla="*/ 1108768 w 1432618"/>
                <a:gd name="connsiteY18-2534" fmla="*/ 1152712 h 3550128"/>
                <a:gd name="connsiteX19-2535" fmla="*/ 1337368 w 1432618"/>
                <a:gd name="connsiteY19-2536" fmla="*/ 1133662 h 3550128"/>
                <a:gd name="connsiteX20-2537" fmla="*/ 1089718 w 1432618"/>
                <a:gd name="connsiteY20-2538" fmla="*/ 1190812 h 3550128"/>
                <a:gd name="connsiteX21-2539" fmla="*/ 880168 w 1432618"/>
                <a:gd name="connsiteY21-2540" fmla="*/ 1495612 h 3550128"/>
                <a:gd name="connsiteX22-2541" fmla="*/ 823018 w 1432618"/>
                <a:gd name="connsiteY22-2542" fmla="*/ 1857562 h 3550128"/>
                <a:gd name="connsiteX23-2543" fmla="*/ 975418 w 1432618"/>
                <a:gd name="connsiteY23-2544" fmla="*/ 2314762 h 3550128"/>
                <a:gd name="connsiteX24-2545" fmla="*/ 896043 w 1432618"/>
                <a:gd name="connsiteY24-2546" fmla="*/ 2540187 h 3550128"/>
                <a:gd name="connsiteX25-2547" fmla="*/ 1213543 w 1432618"/>
                <a:gd name="connsiteY25-2548" fmla="*/ 2495737 h 3550128"/>
                <a:gd name="connsiteX26-2549" fmla="*/ 1432618 w 1432618"/>
                <a:gd name="connsiteY26-2550" fmla="*/ 2588606 h 3550128"/>
                <a:gd name="connsiteX27-2551" fmla="*/ 1188143 w 1432618"/>
                <a:gd name="connsiteY27-2552" fmla="*/ 2552887 h 3550128"/>
                <a:gd name="connsiteX28-2553" fmla="*/ 832543 w 1432618"/>
                <a:gd name="connsiteY28-2554" fmla="*/ 2695762 h 3550128"/>
                <a:gd name="connsiteX29-2555" fmla="*/ 689668 w 1432618"/>
                <a:gd name="connsiteY29-2556" fmla="*/ 3048187 h 3550128"/>
                <a:gd name="connsiteX30-2557" fmla="*/ 918268 w 1432618"/>
                <a:gd name="connsiteY30-2558" fmla="*/ 3381562 h 3550128"/>
                <a:gd name="connsiteX31-2559" fmla="*/ 1016693 w 1432618"/>
                <a:gd name="connsiteY31-2560" fmla="*/ 3543487 h 3550128"/>
                <a:gd name="connsiteX0-2561" fmla="*/ 1016693 w 1432618"/>
                <a:gd name="connsiteY0-2562" fmla="*/ 3543487 h 3550128"/>
                <a:gd name="connsiteX1-2563" fmla="*/ 591243 w 1432618"/>
                <a:gd name="connsiteY1-2564" fmla="*/ 3549837 h 3550128"/>
                <a:gd name="connsiteX2-2565" fmla="*/ 394393 w 1432618"/>
                <a:gd name="connsiteY2-2566" fmla="*/ 3038662 h 3550128"/>
                <a:gd name="connsiteX3-2567" fmla="*/ 746818 w 1432618"/>
                <a:gd name="connsiteY3-2568" fmla="*/ 2343337 h 3550128"/>
                <a:gd name="connsiteX4-2569" fmla="*/ 560128 w 1432618"/>
                <a:gd name="connsiteY4-2570" fmla="*/ 1884232 h 3550128"/>
                <a:gd name="connsiteX5-2571" fmla="*/ 58 w 1432618"/>
                <a:gd name="connsiteY5-2572" fmla="*/ 1832797 h 3550128"/>
                <a:gd name="connsiteX6-2573" fmla="*/ 394393 w 1432618"/>
                <a:gd name="connsiteY6-2574" fmla="*/ 1705162 h 3550128"/>
                <a:gd name="connsiteX7-2575" fmla="*/ 642043 w 1432618"/>
                <a:gd name="connsiteY7-2576" fmla="*/ 1838512 h 3550128"/>
                <a:gd name="connsiteX8-2577" fmla="*/ 689668 w 1432618"/>
                <a:gd name="connsiteY8-2578" fmla="*/ 1609912 h 3550128"/>
                <a:gd name="connsiteX9-2579" fmla="*/ 823018 w 1432618"/>
                <a:gd name="connsiteY9-2580" fmla="*/ 1295587 h 3550128"/>
                <a:gd name="connsiteX10-2581" fmla="*/ 765868 w 1432618"/>
                <a:gd name="connsiteY10-2582" fmla="*/ 771712 h 3550128"/>
                <a:gd name="connsiteX11-2583" fmla="*/ 537268 w 1432618"/>
                <a:gd name="connsiteY11-2584" fmla="*/ 628837 h 3550128"/>
                <a:gd name="connsiteX12-2585" fmla="*/ 689668 w 1432618"/>
                <a:gd name="connsiteY12-2586" fmla="*/ 628837 h 3550128"/>
                <a:gd name="connsiteX13-2587" fmla="*/ 765868 w 1432618"/>
                <a:gd name="connsiteY13-2588" fmla="*/ 714562 h 3550128"/>
                <a:gd name="connsiteX14-2589" fmla="*/ 870643 w 1432618"/>
                <a:gd name="connsiteY14-2590" fmla="*/ 187 h 3550128"/>
                <a:gd name="connsiteX15-2591" fmla="*/ 832543 w 1432618"/>
                <a:gd name="connsiteY15-2592" fmla="*/ 647887 h 3550128"/>
                <a:gd name="connsiteX16-2593" fmla="*/ 908743 w 1432618"/>
                <a:gd name="connsiteY16-2594" fmla="*/ 1038412 h 3550128"/>
                <a:gd name="connsiteX17-2595" fmla="*/ 937318 w 1432618"/>
                <a:gd name="connsiteY17-2596" fmla="*/ 1286062 h 3550128"/>
                <a:gd name="connsiteX18-2597" fmla="*/ 1108768 w 1432618"/>
                <a:gd name="connsiteY18-2598" fmla="*/ 1152712 h 3550128"/>
                <a:gd name="connsiteX19-2599" fmla="*/ 1337368 w 1432618"/>
                <a:gd name="connsiteY19-2600" fmla="*/ 1133662 h 3550128"/>
                <a:gd name="connsiteX20-2601" fmla="*/ 1089718 w 1432618"/>
                <a:gd name="connsiteY20-2602" fmla="*/ 1190812 h 3550128"/>
                <a:gd name="connsiteX21-2603" fmla="*/ 880168 w 1432618"/>
                <a:gd name="connsiteY21-2604" fmla="*/ 1495612 h 3550128"/>
                <a:gd name="connsiteX22-2605" fmla="*/ 823018 w 1432618"/>
                <a:gd name="connsiteY22-2606" fmla="*/ 1857562 h 3550128"/>
                <a:gd name="connsiteX23-2607" fmla="*/ 975418 w 1432618"/>
                <a:gd name="connsiteY23-2608" fmla="*/ 2314762 h 3550128"/>
                <a:gd name="connsiteX24-2609" fmla="*/ 896043 w 1432618"/>
                <a:gd name="connsiteY24-2610" fmla="*/ 2540187 h 3550128"/>
                <a:gd name="connsiteX25-2611" fmla="*/ 1213543 w 1432618"/>
                <a:gd name="connsiteY25-2612" fmla="*/ 2495737 h 3550128"/>
                <a:gd name="connsiteX26-2613" fmla="*/ 1432618 w 1432618"/>
                <a:gd name="connsiteY26-2614" fmla="*/ 2588606 h 3550128"/>
                <a:gd name="connsiteX27-2615" fmla="*/ 1188143 w 1432618"/>
                <a:gd name="connsiteY27-2616" fmla="*/ 2552887 h 3550128"/>
                <a:gd name="connsiteX28-2617" fmla="*/ 832543 w 1432618"/>
                <a:gd name="connsiteY28-2618" fmla="*/ 2695762 h 3550128"/>
                <a:gd name="connsiteX29-2619" fmla="*/ 689668 w 1432618"/>
                <a:gd name="connsiteY29-2620" fmla="*/ 3048187 h 3550128"/>
                <a:gd name="connsiteX30-2621" fmla="*/ 918268 w 1432618"/>
                <a:gd name="connsiteY30-2622" fmla="*/ 3381562 h 3550128"/>
                <a:gd name="connsiteX31-2623" fmla="*/ 1016693 w 1432618"/>
                <a:gd name="connsiteY31-2624" fmla="*/ 3543487 h 3550128"/>
                <a:gd name="connsiteX0-2625" fmla="*/ 1016693 w 1432618"/>
                <a:gd name="connsiteY0-2626" fmla="*/ 3543487 h 3550128"/>
                <a:gd name="connsiteX1-2627" fmla="*/ 591243 w 1432618"/>
                <a:gd name="connsiteY1-2628" fmla="*/ 3549837 h 3550128"/>
                <a:gd name="connsiteX2-2629" fmla="*/ 394393 w 1432618"/>
                <a:gd name="connsiteY2-2630" fmla="*/ 3038662 h 3550128"/>
                <a:gd name="connsiteX3-2631" fmla="*/ 746818 w 1432618"/>
                <a:gd name="connsiteY3-2632" fmla="*/ 2343337 h 3550128"/>
                <a:gd name="connsiteX4-2633" fmla="*/ 560128 w 1432618"/>
                <a:gd name="connsiteY4-2634" fmla="*/ 1884232 h 3550128"/>
                <a:gd name="connsiteX5-2635" fmla="*/ 58 w 1432618"/>
                <a:gd name="connsiteY5-2636" fmla="*/ 1832797 h 3550128"/>
                <a:gd name="connsiteX6-2637" fmla="*/ 394393 w 1432618"/>
                <a:gd name="connsiteY6-2638" fmla="*/ 1705162 h 3550128"/>
                <a:gd name="connsiteX7-2639" fmla="*/ 642043 w 1432618"/>
                <a:gd name="connsiteY7-2640" fmla="*/ 1838512 h 3550128"/>
                <a:gd name="connsiteX8-2641" fmla="*/ 689668 w 1432618"/>
                <a:gd name="connsiteY8-2642" fmla="*/ 1609912 h 3550128"/>
                <a:gd name="connsiteX9-2643" fmla="*/ 823018 w 1432618"/>
                <a:gd name="connsiteY9-2644" fmla="*/ 1295587 h 3550128"/>
                <a:gd name="connsiteX10-2645" fmla="*/ 765868 w 1432618"/>
                <a:gd name="connsiteY10-2646" fmla="*/ 771712 h 3550128"/>
                <a:gd name="connsiteX11-2647" fmla="*/ 537268 w 1432618"/>
                <a:gd name="connsiteY11-2648" fmla="*/ 628837 h 3550128"/>
                <a:gd name="connsiteX12-2649" fmla="*/ 689668 w 1432618"/>
                <a:gd name="connsiteY12-2650" fmla="*/ 628837 h 3550128"/>
                <a:gd name="connsiteX13-2651" fmla="*/ 765868 w 1432618"/>
                <a:gd name="connsiteY13-2652" fmla="*/ 714562 h 3550128"/>
                <a:gd name="connsiteX14-2653" fmla="*/ 870643 w 1432618"/>
                <a:gd name="connsiteY14-2654" fmla="*/ 187 h 3550128"/>
                <a:gd name="connsiteX15-2655" fmla="*/ 832543 w 1432618"/>
                <a:gd name="connsiteY15-2656" fmla="*/ 647887 h 3550128"/>
                <a:gd name="connsiteX16-2657" fmla="*/ 908743 w 1432618"/>
                <a:gd name="connsiteY16-2658" fmla="*/ 1038412 h 3550128"/>
                <a:gd name="connsiteX17-2659" fmla="*/ 937318 w 1432618"/>
                <a:gd name="connsiteY17-2660" fmla="*/ 1286062 h 3550128"/>
                <a:gd name="connsiteX18-2661" fmla="*/ 1108768 w 1432618"/>
                <a:gd name="connsiteY18-2662" fmla="*/ 1152712 h 3550128"/>
                <a:gd name="connsiteX19-2663" fmla="*/ 1337368 w 1432618"/>
                <a:gd name="connsiteY19-2664" fmla="*/ 1133662 h 3550128"/>
                <a:gd name="connsiteX20-2665" fmla="*/ 1089718 w 1432618"/>
                <a:gd name="connsiteY20-2666" fmla="*/ 1190812 h 3550128"/>
                <a:gd name="connsiteX21-2667" fmla="*/ 880168 w 1432618"/>
                <a:gd name="connsiteY21-2668" fmla="*/ 1495612 h 3550128"/>
                <a:gd name="connsiteX22-2669" fmla="*/ 823018 w 1432618"/>
                <a:gd name="connsiteY22-2670" fmla="*/ 1857562 h 3550128"/>
                <a:gd name="connsiteX23-2671" fmla="*/ 1003993 w 1432618"/>
                <a:gd name="connsiteY23-2672" fmla="*/ 2270312 h 3550128"/>
                <a:gd name="connsiteX24-2673" fmla="*/ 896043 w 1432618"/>
                <a:gd name="connsiteY24-2674" fmla="*/ 2540187 h 3550128"/>
                <a:gd name="connsiteX25-2675" fmla="*/ 1213543 w 1432618"/>
                <a:gd name="connsiteY25-2676" fmla="*/ 2495737 h 3550128"/>
                <a:gd name="connsiteX26-2677" fmla="*/ 1432618 w 1432618"/>
                <a:gd name="connsiteY26-2678" fmla="*/ 2588606 h 3550128"/>
                <a:gd name="connsiteX27-2679" fmla="*/ 1188143 w 1432618"/>
                <a:gd name="connsiteY27-2680" fmla="*/ 2552887 h 3550128"/>
                <a:gd name="connsiteX28-2681" fmla="*/ 832543 w 1432618"/>
                <a:gd name="connsiteY28-2682" fmla="*/ 2695762 h 3550128"/>
                <a:gd name="connsiteX29-2683" fmla="*/ 689668 w 1432618"/>
                <a:gd name="connsiteY29-2684" fmla="*/ 3048187 h 3550128"/>
                <a:gd name="connsiteX30-2685" fmla="*/ 918268 w 1432618"/>
                <a:gd name="connsiteY30-2686" fmla="*/ 3381562 h 3550128"/>
                <a:gd name="connsiteX31-2687" fmla="*/ 1016693 w 1432618"/>
                <a:gd name="connsiteY31-2688" fmla="*/ 3543487 h 3550128"/>
                <a:gd name="connsiteX0-2689" fmla="*/ 1016693 w 1432618"/>
                <a:gd name="connsiteY0-2690" fmla="*/ 3543487 h 3550128"/>
                <a:gd name="connsiteX1-2691" fmla="*/ 591243 w 1432618"/>
                <a:gd name="connsiteY1-2692" fmla="*/ 3549837 h 3550128"/>
                <a:gd name="connsiteX2-2693" fmla="*/ 394393 w 1432618"/>
                <a:gd name="connsiteY2-2694" fmla="*/ 3038662 h 3550128"/>
                <a:gd name="connsiteX3-2695" fmla="*/ 746818 w 1432618"/>
                <a:gd name="connsiteY3-2696" fmla="*/ 2343337 h 3550128"/>
                <a:gd name="connsiteX4-2697" fmla="*/ 560128 w 1432618"/>
                <a:gd name="connsiteY4-2698" fmla="*/ 1884232 h 3550128"/>
                <a:gd name="connsiteX5-2699" fmla="*/ 58 w 1432618"/>
                <a:gd name="connsiteY5-2700" fmla="*/ 1832797 h 3550128"/>
                <a:gd name="connsiteX6-2701" fmla="*/ 394393 w 1432618"/>
                <a:gd name="connsiteY6-2702" fmla="*/ 1705162 h 3550128"/>
                <a:gd name="connsiteX7-2703" fmla="*/ 642043 w 1432618"/>
                <a:gd name="connsiteY7-2704" fmla="*/ 1838512 h 3550128"/>
                <a:gd name="connsiteX8-2705" fmla="*/ 689668 w 1432618"/>
                <a:gd name="connsiteY8-2706" fmla="*/ 1609912 h 3550128"/>
                <a:gd name="connsiteX9-2707" fmla="*/ 823018 w 1432618"/>
                <a:gd name="connsiteY9-2708" fmla="*/ 1295587 h 3550128"/>
                <a:gd name="connsiteX10-2709" fmla="*/ 765868 w 1432618"/>
                <a:gd name="connsiteY10-2710" fmla="*/ 771712 h 3550128"/>
                <a:gd name="connsiteX11-2711" fmla="*/ 537268 w 1432618"/>
                <a:gd name="connsiteY11-2712" fmla="*/ 628837 h 3550128"/>
                <a:gd name="connsiteX12-2713" fmla="*/ 689668 w 1432618"/>
                <a:gd name="connsiteY12-2714" fmla="*/ 628837 h 3550128"/>
                <a:gd name="connsiteX13-2715" fmla="*/ 765868 w 1432618"/>
                <a:gd name="connsiteY13-2716" fmla="*/ 714562 h 3550128"/>
                <a:gd name="connsiteX14-2717" fmla="*/ 870643 w 1432618"/>
                <a:gd name="connsiteY14-2718" fmla="*/ 187 h 3550128"/>
                <a:gd name="connsiteX15-2719" fmla="*/ 832543 w 1432618"/>
                <a:gd name="connsiteY15-2720" fmla="*/ 647887 h 3550128"/>
                <a:gd name="connsiteX16-2721" fmla="*/ 908743 w 1432618"/>
                <a:gd name="connsiteY16-2722" fmla="*/ 1038412 h 3550128"/>
                <a:gd name="connsiteX17-2723" fmla="*/ 937318 w 1432618"/>
                <a:gd name="connsiteY17-2724" fmla="*/ 1286062 h 3550128"/>
                <a:gd name="connsiteX18-2725" fmla="*/ 1108768 w 1432618"/>
                <a:gd name="connsiteY18-2726" fmla="*/ 1152712 h 3550128"/>
                <a:gd name="connsiteX19-2727" fmla="*/ 1337368 w 1432618"/>
                <a:gd name="connsiteY19-2728" fmla="*/ 1133662 h 3550128"/>
                <a:gd name="connsiteX20-2729" fmla="*/ 1089718 w 1432618"/>
                <a:gd name="connsiteY20-2730" fmla="*/ 1190812 h 3550128"/>
                <a:gd name="connsiteX21-2731" fmla="*/ 880168 w 1432618"/>
                <a:gd name="connsiteY21-2732" fmla="*/ 1495612 h 3550128"/>
                <a:gd name="connsiteX22-2733" fmla="*/ 835718 w 1432618"/>
                <a:gd name="connsiteY22-2734" fmla="*/ 1857562 h 3550128"/>
                <a:gd name="connsiteX23-2735" fmla="*/ 1003993 w 1432618"/>
                <a:gd name="connsiteY23-2736" fmla="*/ 2270312 h 3550128"/>
                <a:gd name="connsiteX24-2737" fmla="*/ 896043 w 1432618"/>
                <a:gd name="connsiteY24-2738" fmla="*/ 2540187 h 3550128"/>
                <a:gd name="connsiteX25-2739" fmla="*/ 1213543 w 1432618"/>
                <a:gd name="connsiteY25-2740" fmla="*/ 2495737 h 3550128"/>
                <a:gd name="connsiteX26-2741" fmla="*/ 1432618 w 1432618"/>
                <a:gd name="connsiteY26-2742" fmla="*/ 2588606 h 3550128"/>
                <a:gd name="connsiteX27-2743" fmla="*/ 1188143 w 1432618"/>
                <a:gd name="connsiteY27-2744" fmla="*/ 2552887 h 3550128"/>
                <a:gd name="connsiteX28-2745" fmla="*/ 832543 w 1432618"/>
                <a:gd name="connsiteY28-2746" fmla="*/ 2695762 h 3550128"/>
                <a:gd name="connsiteX29-2747" fmla="*/ 689668 w 1432618"/>
                <a:gd name="connsiteY29-2748" fmla="*/ 3048187 h 3550128"/>
                <a:gd name="connsiteX30-2749" fmla="*/ 918268 w 1432618"/>
                <a:gd name="connsiteY30-2750" fmla="*/ 3381562 h 3550128"/>
                <a:gd name="connsiteX31-2751" fmla="*/ 1016693 w 1432618"/>
                <a:gd name="connsiteY31-2752" fmla="*/ 3543487 h 3550128"/>
                <a:gd name="connsiteX0-2753" fmla="*/ 1016693 w 1432618"/>
                <a:gd name="connsiteY0-2754" fmla="*/ 3543487 h 3550128"/>
                <a:gd name="connsiteX1-2755" fmla="*/ 591243 w 1432618"/>
                <a:gd name="connsiteY1-2756" fmla="*/ 3549837 h 3550128"/>
                <a:gd name="connsiteX2-2757" fmla="*/ 394393 w 1432618"/>
                <a:gd name="connsiteY2-2758" fmla="*/ 3038662 h 3550128"/>
                <a:gd name="connsiteX3-2759" fmla="*/ 746818 w 1432618"/>
                <a:gd name="connsiteY3-2760" fmla="*/ 2343337 h 3550128"/>
                <a:gd name="connsiteX4-2761" fmla="*/ 560128 w 1432618"/>
                <a:gd name="connsiteY4-2762" fmla="*/ 1884232 h 3550128"/>
                <a:gd name="connsiteX5-2763" fmla="*/ 58 w 1432618"/>
                <a:gd name="connsiteY5-2764" fmla="*/ 1832797 h 3550128"/>
                <a:gd name="connsiteX6-2765" fmla="*/ 394393 w 1432618"/>
                <a:gd name="connsiteY6-2766" fmla="*/ 1705162 h 3550128"/>
                <a:gd name="connsiteX7-2767" fmla="*/ 642043 w 1432618"/>
                <a:gd name="connsiteY7-2768" fmla="*/ 1838512 h 3550128"/>
                <a:gd name="connsiteX8-2769" fmla="*/ 689668 w 1432618"/>
                <a:gd name="connsiteY8-2770" fmla="*/ 1609912 h 3550128"/>
                <a:gd name="connsiteX9-2771" fmla="*/ 823018 w 1432618"/>
                <a:gd name="connsiteY9-2772" fmla="*/ 1295587 h 3550128"/>
                <a:gd name="connsiteX10-2773" fmla="*/ 765868 w 1432618"/>
                <a:gd name="connsiteY10-2774" fmla="*/ 771712 h 3550128"/>
                <a:gd name="connsiteX11-2775" fmla="*/ 537268 w 1432618"/>
                <a:gd name="connsiteY11-2776" fmla="*/ 628837 h 3550128"/>
                <a:gd name="connsiteX12-2777" fmla="*/ 689668 w 1432618"/>
                <a:gd name="connsiteY12-2778" fmla="*/ 628837 h 3550128"/>
                <a:gd name="connsiteX13-2779" fmla="*/ 765868 w 1432618"/>
                <a:gd name="connsiteY13-2780" fmla="*/ 714562 h 3550128"/>
                <a:gd name="connsiteX14-2781" fmla="*/ 870643 w 1432618"/>
                <a:gd name="connsiteY14-2782" fmla="*/ 187 h 3550128"/>
                <a:gd name="connsiteX15-2783" fmla="*/ 832543 w 1432618"/>
                <a:gd name="connsiteY15-2784" fmla="*/ 647887 h 3550128"/>
                <a:gd name="connsiteX16-2785" fmla="*/ 908743 w 1432618"/>
                <a:gd name="connsiteY16-2786" fmla="*/ 1038412 h 3550128"/>
                <a:gd name="connsiteX17-2787" fmla="*/ 937318 w 1432618"/>
                <a:gd name="connsiteY17-2788" fmla="*/ 1286062 h 3550128"/>
                <a:gd name="connsiteX18-2789" fmla="*/ 1108768 w 1432618"/>
                <a:gd name="connsiteY18-2790" fmla="*/ 1152712 h 3550128"/>
                <a:gd name="connsiteX19-2791" fmla="*/ 1337368 w 1432618"/>
                <a:gd name="connsiteY19-2792" fmla="*/ 1133662 h 3550128"/>
                <a:gd name="connsiteX20-2793" fmla="*/ 1089718 w 1432618"/>
                <a:gd name="connsiteY20-2794" fmla="*/ 1190812 h 3550128"/>
                <a:gd name="connsiteX21-2795" fmla="*/ 889693 w 1432618"/>
                <a:gd name="connsiteY21-2796" fmla="*/ 1489262 h 3550128"/>
                <a:gd name="connsiteX22-2797" fmla="*/ 835718 w 1432618"/>
                <a:gd name="connsiteY22-2798" fmla="*/ 1857562 h 3550128"/>
                <a:gd name="connsiteX23-2799" fmla="*/ 1003993 w 1432618"/>
                <a:gd name="connsiteY23-2800" fmla="*/ 2270312 h 3550128"/>
                <a:gd name="connsiteX24-2801" fmla="*/ 896043 w 1432618"/>
                <a:gd name="connsiteY24-2802" fmla="*/ 2540187 h 3550128"/>
                <a:gd name="connsiteX25-2803" fmla="*/ 1213543 w 1432618"/>
                <a:gd name="connsiteY25-2804" fmla="*/ 2495737 h 3550128"/>
                <a:gd name="connsiteX26-2805" fmla="*/ 1432618 w 1432618"/>
                <a:gd name="connsiteY26-2806" fmla="*/ 2588606 h 3550128"/>
                <a:gd name="connsiteX27-2807" fmla="*/ 1188143 w 1432618"/>
                <a:gd name="connsiteY27-2808" fmla="*/ 2552887 h 3550128"/>
                <a:gd name="connsiteX28-2809" fmla="*/ 832543 w 1432618"/>
                <a:gd name="connsiteY28-2810" fmla="*/ 2695762 h 3550128"/>
                <a:gd name="connsiteX29-2811" fmla="*/ 689668 w 1432618"/>
                <a:gd name="connsiteY29-2812" fmla="*/ 3048187 h 3550128"/>
                <a:gd name="connsiteX30-2813" fmla="*/ 918268 w 1432618"/>
                <a:gd name="connsiteY30-2814" fmla="*/ 3381562 h 3550128"/>
                <a:gd name="connsiteX31-2815" fmla="*/ 1016693 w 1432618"/>
                <a:gd name="connsiteY31-2816" fmla="*/ 3543487 h 3550128"/>
                <a:gd name="connsiteX0-2817" fmla="*/ 1016693 w 1432618"/>
                <a:gd name="connsiteY0-2818" fmla="*/ 3543487 h 3550128"/>
                <a:gd name="connsiteX1-2819" fmla="*/ 591243 w 1432618"/>
                <a:gd name="connsiteY1-2820" fmla="*/ 3549837 h 3550128"/>
                <a:gd name="connsiteX2-2821" fmla="*/ 394393 w 1432618"/>
                <a:gd name="connsiteY2-2822" fmla="*/ 3038662 h 3550128"/>
                <a:gd name="connsiteX3-2823" fmla="*/ 746818 w 1432618"/>
                <a:gd name="connsiteY3-2824" fmla="*/ 2343337 h 3550128"/>
                <a:gd name="connsiteX4-2825" fmla="*/ 560128 w 1432618"/>
                <a:gd name="connsiteY4-2826" fmla="*/ 1884232 h 3550128"/>
                <a:gd name="connsiteX5-2827" fmla="*/ 58 w 1432618"/>
                <a:gd name="connsiteY5-2828" fmla="*/ 1832797 h 3550128"/>
                <a:gd name="connsiteX6-2829" fmla="*/ 394393 w 1432618"/>
                <a:gd name="connsiteY6-2830" fmla="*/ 1705162 h 3550128"/>
                <a:gd name="connsiteX7-2831" fmla="*/ 642043 w 1432618"/>
                <a:gd name="connsiteY7-2832" fmla="*/ 1838512 h 3550128"/>
                <a:gd name="connsiteX8-2833" fmla="*/ 689668 w 1432618"/>
                <a:gd name="connsiteY8-2834" fmla="*/ 1609912 h 3550128"/>
                <a:gd name="connsiteX9-2835" fmla="*/ 823018 w 1432618"/>
                <a:gd name="connsiteY9-2836" fmla="*/ 1295587 h 3550128"/>
                <a:gd name="connsiteX10-2837" fmla="*/ 765868 w 1432618"/>
                <a:gd name="connsiteY10-2838" fmla="*/ 771712 h 3550128"/>
                <a:gd name="connsiteX11-2839" fmla="*/ 537268 w 1432618"/>
                <a:gd name="connsiteY11-2840" fmla="*/ 628837 h 3550128"/>
                <a:gd name="connsiteX12-2841" fmla="*/ 689668 w 1432618"/>
                <a:gd name="connsiteY12-2842" fmla="*/ 628837 h 3550128"/>
                <a:gd name="connsiteX13-2843" fmla="*/ 765868 w 1432618"/>
                <a:gd name="connsiteY13-2844" fmla="*/ 714562 h 3550128"/>
                <a:gd name="connsiteX14-2845" fmla="*/ 870643 w 1432618"/>
                <a:gd name="connsiteY14-2846" fmla="*/ 187 h 3550128"/>
                <a:gd name="connsiteX15-2847" fmla="*/ 832543 w 1432618"/>
                <a:gd name="connsiteY15-2848" fmla="*/ 647887 h 3550128"/>
                <a:gd name="connsiteX16-2849" fmla="*/ 908743 w 1432618"/>
                <a:gd name="connsiteY16-2850" fmla="*/ 1038412 h 3550128"/>
                <a:gd name="connsiteX17-2851" fmla="*/ 937318 w 1432618"/>
                <a:gd name="connsiteY17-2852" fmla="*/ 1286062 h 3550128"/>
                <a:gd name="connsiteX18-2853" fmla="*/ 1108768 w 1432618"/>
                <a:gd name="connsiteY18-2854" fmla="*/ 1152712 h 3550128"/>
                <a:gd name="connsiteX19-2855" fmla="*/ 1337368 w 1432618"/>
                <a:gd name="connsiteY19-2856" fmla="*/ 1133662 h 3550128"/>
                <a:gd name="connsiteX20-2857" fmla="*/ 1105593 w 1432618"/>
                <a:gd name="connsiteY20-2858" fmla="*/ 1197162 h 3550128"/>
                <a:gd name="connsiteX21-2859" fmla="*/ 889693 w 1432618"/>
                <a:gd name="connsiteY21-2860" fmla="*/ 1489262 h 3550128"/>
                <a:gd name="connsiteX22-2861" fmla="*/ 835718 w 1432618"/>
                <a:gd name="connsiteY22-2862" fmla="*/ 1857562 h 3550128"/>
                <a:gd name="connsiteX23-2863" fmla="*/ 1003993 w 1432618"/>
                <a:gd name="connsiteY23-2864" fmla="*/ 2270312 h 3550128"/>
                <a:gd name="connsiteX24-2865" fmla="*/ 896043 w 1432618"/>
                <a:gd name="connsiteY24-2866" fmla="*/ 2540187 h 3550128"/>
                <a:gd name="connsiteX25-2867" fmla="*/ 1213543 w 1432618"/>
                <a:gd name="connsiteY25-2868" fmla="*/ 2495737 h 3550128"/>
                <a:gd name="connsiteX26-2869" fmla="*/ 1432618 w 1432618"/>
                <a:gd name="connsiteY26-2870" fmla="*/ 2588606 h 3550128"/>
                <a:gd name="connsiteX27-2871" fmla="*/ 1188143 w 1432618"/>
                <a:gd name="connsiteY27-2872" fmla="*/ 2552887 h 3550128"/>
                <a:gd name="connsiteX28-2873" fmla="*/ 832543 w 1432618"/>
                <a:gd name="connsiteY28-2874" fmla="*/ 2695762 h 3550128"/>
                <a:gd name="connsiteX29-2875" fmla="*/ 689668 w 1432618"/>
                <a:gd name="connsiteY29-2876" fmla="*/ 3048187 h 3550128"/>
                <a:gd name="connsiteX30-2877" fmla="*/ 918268 w 1432618"/>
                <a:gd name="connsiteY30-2878" fmla="*/ 3381562 h 3550128"/>
                <a:gd name="connsiteX31-2879" fmla="*/ 1016693 w 1432618"/>
                <a:gd name="connsiteY31-2880" fmla="*/ 3543487 h 3550128"/>
                <a:gd name="connsiteX0-2881" fmla="*/ 1016693 w 1432618"/>
                <a:gd name="connsiteY0-2882" fmla="*/ 3543487 h 3550128"/>
                <a:gd name="connsiteX1-2883" fmla="*/ 591243 w 1432618"/>
                <a:gd name="connsiteY1-2884" fmla="*/ 3549837 h 3550128"/>
                <a:gd name="connsiteX2-2885" fmla="*/ 394393 w 1432618"/>
                <a:gd name="connsiteY2-2886" fmla="*/ 3038662 h 3550128"/>
                <a:gd name="connsiteX3-2887" fmla="*/ 746818 w 1432618"/>
                <a:gd name="connsiteY3-2888" fmla="*/ 2343337 h 3550128"/>
                <a:gd name="connsiteX4-2889" fmla="*/ 560128 w 1432618"/>
                <a:gd name="connsiteY4-2890" fmla="*/ 1884232 h 3550128"/>
                <a:gd name="connsiteX5-2891" fmla="*/ 58 w 1432618"/>
                <a:gd name="connsiteY5-2892" fmla="*/ 1832797 h 3550128"/>
                <a:gd name="connsiteX6-2893" fmla="*/ 394393 w 1432618"/>
                <a:gd name="connsiteY6-2894" fmla="*/ 1705162 h 3550128"/>
                <a:gd name="connsiteX7-2895" fmla="*/ 642043 w 1432618"/>
                <a:gd name="connsiteY7-2896" fmla="*/ 1838512 h 3550128"/>
                <a:gd name="connsiteX8-2897" fmla="*/ 689668 w 1432618"/>
                <a:gd name="connsiteY8-2898" fmla="*/ 1609912 h 3550128"/>
                <a:gd name="connsiteX9-2899" fmla="*/ 823018 w 1432618"/>
                <a:gd name="connsiteY9-2900" fmla="*/ 1295587 h 3550128"/>
                <a:gd name="connsiteX10-2901" fmla="*/ 765868 w 1432618"/>
                <a:gd name="connsiteY10-2902" fmla="*/ 771712 h 3550128"/>
                <a:gd name="connsiteX11-2903" fmla="*/ 537268 w 1432618"/>
                <a:gd name="connsiteY11-2904" fmla="*/ 628837 h 3550128"/>
                <a:gd name="connsiteX12-2905" fmla="*/ 689668 w 1432618"/>
                <a:gd name="connsiteY12-2906" fmla="*/ 628837 h 3550128"/>
                <a:gd name="connsiteX13-2907" fmla="*/ 765868 w 1432618"/>
                <a:gd name="connsiteY13-2908" fmla="*/ 714562 h 3550128"/>
                <a:gd name="connsiteX14-2909" fmla="*/ 870643 w 1432618"/>
                <a:gd name="connsiteY14-2910" fmla="*/ 187 h 3550128"/>
                <a:gd name="connsiteX15-2911" fmla="*/ 832543 w 1432618"/>
                <a:gd name="connsiteY15-2912" fmla="*/ 647887 h 3550128"/>
                <a:gd name="connsiteX16-2913" fmla="*/ 908743 w 1432618"/>
                <a:gd name="connsiteY16-2914" fmla="*/ 1038412 h 3550128"/>
                <a:gd name="connsiteX17-2915" fmla="*/ 937318 w 1432618"/>
                <a:gd name="connsiteY17-2916" fmla="*/ 1286062 h 3550128"/>
                <a:gd name="connsiteX18-2917" fmla="*/ 1108768 w 1432618"/>
                <a:gd name="connsiteY18-2918" fmla="*/ 1152712 h 3550128"/>
                <a:gd name="connsiteX19-2919" fmla="*/ 1337368 w 1432618"/>
                <a:gd name="connsiteY19-2920" fmla="*/ 1133662 h 3550128"/>
                <a:gd name="connsiteX20-2921" fmla="*/ 1108768 w 1432618"/>
                <a:gd name="connsiteY20-2922" fmla="*/ 1216212 h 3550128"/>
                <a:gd name="connsiteX21-2923" fmla="*/ 889693 w 1432618"/>
                <a:gd name="connsiteY21-2924" fmla="*/ 1489262 h 3550128"/>
                <a:gd name="connsiteX22-2925" fmla="*/ 835718 w 1432618"/>
                <a:gd name="connsiteY22-2926" fmla="*/ 1857562 h 3550128"/>
                <a:gd name="connsiteX23-2927" fmla="*/ 1003993 w 1432618"/>
                <a:gd name="connsiteY23-2928" fmla="*/ 2270312 h 3550128"/>
                <a:gd name="connsiteX24-2929" fmla="*/ 896043 w 1432618"/>
                <a:gd name="connsiteY24-2930" fmla="*/ 2540187 h 3550128"/>
                <a:gd name="connsiteX25-2931" fmla="*/ 1213543 w 1432618"/>
                <a:gd name="connsiteY25-2932" fmla="*/ 2495737 h 3550128"/>
                <a:gd name="connsiteX26-2933" fmla="*/ 1432618 w 1432618"/>
                <a:gd name="connsiteY26-2934" fmla="*/ 2588606 h 3550128"/>
                <a:gd name="connsiteX27-2935" fmla="*/ 1188143 w 1432618"/>
                <a:gd name="connsiteY27-2936" fmla="*/ 2552887 h 3550128"/>
                <a:gd name="connsiteX28-2937" fmla="*/ 832543 w 1432618"/>
                <a:gd name="connsiteY28-2938" fmla="*/ 2695762 h 3550128"/>
                <a:gd name="connsiteX29-2939" fmla="*/ 689668 w 1432618"/>
                <a:gd name="connsiteY29-2940" fmla="*/ 3048187 h 3550128"/>
                <a:gd name="connsiteX30-2941" fmla="*/ 918268 w 1432618"/>
                <a:gd name="connsiteY30-2942" fmla="*/ 3381562 h 3550128"/>
                <a:gd name="connsiteX31-2943" fmla="*/ 1016693 w 1432618"/>
                <a:gd name="connsiteY31-2944" fmla="*/ 3543487 h 3550128"/>
                <a:gd name="connsiteX0-2945" fmla="*/ 1016693 w 1432618"/>
                <a:gd name="connsiteY0-2946" fmla="*/ 3543487 h 3550128"/>
                <a:gd name="connsiteX1-2947" fmla="*/ 591243 w 1432618"/>
                <a:gd name="connsiteY1-2948" fmla="*/ 3549837 h 3550128"/>
                <a:gd name="connsiteX2-2949" fmla="*/ 394393 w 1432618"/>
                <a:gd name="connsiteY2-2950" fmla="*/ 3038662 h 3550128"/>
                <a:gd name="connsiteX3-2951" fmla="*/ 746818 w 1432618"/>
                <a:gd name="connsiteY3-2952" fmla="*/ 2343337 h 3550128"/>
                <a:gd name="connsiteX4-2953" fmla="*/ 560128 w 1432618"/>
                <a:gd name="connsiteY4-2954" fmla="*/ 1884232 h 3550128"/>
                <a:gd name="connsiteX5-2955" fmla="*/ 58 w 1432618"/>
                <a:gd name="connsiteY5-2956" fmla="*/ 1832797 h 3550128"/>
                <a:gd name="connsiteX6-2957" fmla="*/ 394393 w 1432618"/>
                <a:gd name="connsiteY6-2958" fmla="*/ 1705162 h 3550128"/>
                <a:gd name="connsiteX7-2959" fmla="*/ 642043 w 1432618"/>
                <a:gd name="connsiteY7-2960" fmla="*/ 1838512 h 3550128"/>
                <a:gd name="connsiteX8-2961" fmla="*/ 689668 w 1432618"/>
                <a:gd name="connsiteY8-2962" fmla="*/ 1609912 h 3550128"/>
                <a:gd name="connsiteX9-2963" fmla="*/ 823018 w 1432618"/>
                <a:gd name="connsiteY9-2964" fmla="*/ 1295587 h 3550128"/>
                <a:gd name="connsiteX10-2965" fmla="*/ 765868 w 1432618"/>
                <a:gd name="connsiteY10-2966" fmla="*/ 771712 h 3550128"/>
                <a:gd name="connsiteX11-2967" fmla="*/ 537268 w 1432618"/>
                <a:gd name="connsiteY11-2968" fmla="*/ 628837 h 3550128"/>
                <a:gd name="connsiteX12-2969" fmla="*/ 689668 w 1432618"/>
                <a:gd name="connsiteY12-2970" fmla="*/ 628837 h 3550128"/>
                <a:gd name="connsiteX13-2971" fmla="*/ 765868 w 1432618"/>
                <a:gd name="connsiteY13-2972" fmla="*/ 714562 h 3550128"/>
                <a:gd name="connsiteX14-2973" fmla="*/ 870643 w 1432618"/>
                <a:gd name="connsiteY14-2974" fmla="*/ 187 h 3550128"/>
                <a:gd name="connsiteX15-2975" fmla="*/ 832543 w 1432618"/>
                <a:gd name="connsiteY15-2976" fmla="*/ 647887 h 3550128"/>
                <a:gd name="connsiteX16-2977" fmla="*/ 908743 w 1432618"/>
                <a:gd name="connsiteY16-2978" fmla="*/ 1038412 h 3550128"/>
                <a:gd name="connsiteX17-2979" fmla="*/ 937318 w 1432618"/>
                <a:gd name="connsiteY17-2980" fmla="*/ 1286062 h 3550128"/>
                <a:gd name="connsiteX18-2981" fmla="*/ 1108768 w 1432618"/>
                <a:gd name="connsiteY18-2982" fmla="*/ 1152712 h 3550128"/>
                <a:gd name="connsiteX19-2983" fmla="*/ 1375468 w 1432618"/>
                <a:gd name="connsiteY19-2984" fmla="*/ 1133662 h 3550128"/>
                <a:gd name="connsiteX20-2985" fmla="*/ 1108768 w 1432618"/>
                <a:gd name="connsiteY20-2986" fmla="*/ 1216212 h 3550128"/>
                <a:gd name="connsiteX21-2987" fmla="*/ 889693 w 1432618"/>
                <a:gd name="connsiteY21-2988" fmla="*/ 1489262 h 3550128"/>
                <a:gd name="connsiteX22-2989" fmla="*/ 835718 w 1432618"/>
                <a:gd name="connsiteY22-2990" fmla="*/ 1857562 h 3550128"/>
                <a:gd name="connsiteX23-2991" fmla="*/ 1003993 w 1432618"/>
                <a:gd name="connsiteY23-2992" fmla="*/ 2270312 h 3550128"/>
                <a:gd name="connsiteX24-2993" fmla="*/ 896043 w 1432618"/>
                <a:gd name="connsiteY24-2994" fmla="*/ 2540187 h 3550128"/>
                <a:gd name="connsiteX25-2995" fmla="*/ 1213543 w 1432618"/>
                <a:gd name="connsiteY25-2996" fmla="*/ 2495737 h 3550128"/>
                <a:gd name="connsiteX26-2997" fmla="*/ 1432618 w 1432618"/>
                <a:gd name="connsiteY26-2998" fmla="*/ 2588606 h 3550128"/>
                <a:gd name="connsiteX27-2999" fmla="*/ 1188143 w 1432618"/>
                <a:gd name="connsiteY27-3000" fmla="*/ 2552887 h 3550128"/>
                <a:gd name="connsiteX28-3001" fmla="*/ 832543 w 1432618"/>
                <a:gd name="connsiteY28-3002" fmla="*/ 2695762 h 3550128"/>
                <a:gd name="connsiteX29-3003" fmla="*/ 689668 w 1432618"/>
                <a:gd name="connsiteY29-3004" fmla="*/ 3048187 h 3550128"/>
                <a:gd name="connsiteX30-3005" fmla="*/ 918268 w 1432618"/>
                <a:gd name="connsiteY30-3006" fmla="*/ 3381562 h 3550128"/>
                <a:gd name="connsiteX31-3007" fmla="*/ 1016693 w 1432618"/>
                <a:gd name="connsiteY31-3008" fmla="*/ 3543487 h 3550128"/>
                <a:gd name="connsiteX0-3009" fmla="*/ 1016693 w 1432618"/>
                <a:gd name="connsiteY0-3010" fmla="*/ 3543487 h 3550128"/>
                <a:gd name="connsiteX1-3011" fmla="*/ 591243 w 1432618"/>
                <a:gd name="connsiteY1-3012" fmla="*/ 3549837 h 3550128"/>
                <a:gd name="connsiteX2-3013" fmla="*/ 394393 w 1432618"/>
                <a:gd name="connsiteY2-3014" fmla="*/ 3038662 h 3550128"/>
                <a:gd name="connsiteX3-3015" fmla="*/ 746818 w 1432618"/>
                <a:gd name="connsiteY3-3016" fmla="*/ 2343337 h 3550128"/>
                <a:gd name="connsiteX4-3017" fmla="*/ 560128 w 1432618"/>
                <a:gd name="connsiteY4-3018" fmla="*/ 1884232 h 3550128"/>
                <a:gd name="connsiteX5-3019" fmla="*/ 58 w 1432618"/>
                <a:gd name="connsiteY5-3020" fmla="*/ 1832797 h 3550128"/>
                <a:gd name="connsiteX6-3021" fmla="*/ 394393 w 1432618"/>
                <a:gd name="connsiteY6-3022" fmla="*/ 1705162 h 3550128"/>
                <a:gd name="connsiteX7-3023" fmla="*/ 642043 w 1432618"/>
                <a:gd name="connsiteY7-3024" fmla="*/ 1838512 h 3550128"/>
                <a:gd name="connsiteX8-3025" fmla="*/ 689668 w 1432618"/>
                <a:gd name="connsiteY8-3026" fmla="*/ 1609912 h 3550128"/>
                <a:gd name="connsiteX9-3027" fmla="*/ 823018 w 1432618"/>
                <a:gd name="connsiteY9-3028" fmla="*/ 1295587 h 3550128"/>
                <a:gd name="connsiteX10-3029" fmla="*/ 765868 w 1432618"/>
                <a:gd name="connsiteY10-3030" fmla="*/ 771712 h 3550128"/>
                <a:gd name="connsiteX11-3031" fmla="*/ 537268 w 1432618"/>
                <a:gd name="connsiteY11-3032" fmla="*/ 628837 h 3550128"/>
                <a:gd name="connsiteX12-3033" fmla="*/ 689668 w 1432618"/>
                <a:gd name="connsiteY12-3034" fmla="*/ 628837 h 3550128"/>
                <a:gd name="connsiteX13-3035" fmla="*/ 765868 w 1432618"/>
                <a:gd name="connsiteY13-3036" fmla="*/ 714562 h 3550128"/>
                <a:gd name="connsiteX14-3037" fmla="*/ 870643 w 1432618"/>
                <a:gd name="connsiteY14-3038" fmla="*/ 187 h 3550128"/>
                <a:gd name="connsiteX15-3039" fmla="*/ 832543 w 1432618"/>
                <a:gd name="connsiteY15-3040" fmla="*/ 647887 h 3550128"/>
                <a:gd name="connsiteX16-3041" fmla="*/ 908743 w 1432618"/>
                <a:gd name="connsiteY16-3042" fmla="*/ 1038412 h 3550128"/>
                <a:gd name="connsiteX17-3043" fmla="*/ 937318 w 1432618"/>
                <a:gd name="connsiteY17-3044" fmla="*/ 1286062 h 3550128"/>
                <a:gd name="connsiteX18-3045" fmla="*/ 1108768 w 1432618"/>
                <a:gd name="connsiteY18-3046" fmla="*/ 1152712 h 3550128"/>
                <a:gd name="connsiteX19-3047" fmla="*/ 1375468 w 1432618"/>
                <a:gd name="connsiteY19-3048" fmla="*/ 1133662 h 3550128"/>
                <a:gd name="connsiteX20-3049" fmla="*/ 1108768 w 1432618"/>
                <a:gd name="connsiteY20-3050" fmla="*/ 1216212 h 3550128"/>
                <a:gd name="connsiteX21-3051" fmla="*/ 889693 w 1432618"/>
                <a:gd name="connsiteY21-3052" fmla="*/ 1489262 h 3550128"/>
                <a:gd name="connsiteX22-3053" fmla="*/ 835718 w 1432618"/>
                <a:gd name="connsiteY22-3054" fmla="*/ 1857562 h 3550128"/>
                <a:gd name="connsiteX23-3055" fmla="*/ 1003993 w 1432618"/>
                <a:gd name="connsiteY23-3056" fmla="*/ 2270312 h 3550128"/>
                <a:gd name="connsiteX24-3057" fmla="*/ 896043 w 1432618"/>
                <a:gd name="connsiteY24-3058" fmla="*/ 2540187 h 3550128"/>
                <a:gd name="connsiteX25-3059" fmla="*/ 1213543 w 1432618"/>
                <a:gd name="connsiteY25-3060" fmla="*/ 2495737 h 3550128"/>
                <a:gd name="connsiteX26-3061" fmla="*/ 1432618 w 1432618"/>
                <a:gd name="connsiteY26-3062" fmla="*/ 2588606 h 3550128"/>
                <a:gd name="connsiteX27-3063" fmla="*/ 1188143 w 1432618"/>
                <a:gd name="connsiteY27-3064" fmla="*/ 2552887 h 3550128"/>
                <a:gd name="connsiteX28-3065" fmla="*/ 832543 w 1432618"/>
                <a:gd name="connsiteY28-3066" fmla="*/ 2695762 h 3550128"/>
                <a:gd name="connsiteX29-3067" fmla="*/ 689668 w 1432618"/>
                <a:gd name="connsiteY29-3068" fmla="*/ 3048187 h 3550128"/>
                <a:gd name="connsiteX30-3069" fmla="*/ 918268 w 1432618"/>
                <a:gd name="connsiteY30-3070" fmla="*/ 3381562 h 3550128"/>
                <a:gd name="connsiteX31-3071" fmla="*/ 1016693 w 1432618"/>
                <a:gd name="connsiteY31-3072" fmla="*/ 3543487 h 3550128"/>
                <a:gd name="connsiteX0-3073" fmla="*/ 1016693 w 1432618"/>
                <a:gd name="connsiteY0-3074" fmla="*/ 3543487 h 3550128"/>
                <a:gd name="connsiteX1-3075" fmla="*/ 591243 w 1432618"/>
                <a:gd name="connsiteY1-3076" fmla="*/ 3549837 h 3550128"/>
                <a:gd name="connsiteX2-3077" fmla="*/ 394393 w 1432618"/>
                <a:gd name="connsiteY2-3078" fmla="*/ 3038662 h 3550128"/>
                <a:gd name="connsiteX3-3079" fmla="*/ 746818 w 1432618"/>
                <a:gd name="connsiteY3-3080" fmla="*/ 2343337 h 3550128"/>
                <a:gd name="connsiteX4-3081" fmla="*/ 560128 w 1432618"/>
                <a:gd name="connsiteY4-3082" fmla="*/ 1884232 h 3550128"/>
                <a:gd name="connsiteX5-3083" fmla="*/ 58 w 1432618"/>
                <a:gd name="connsiteY5-3084" fmla="*/ 1832797 h 3550128"/>
                <a:gd name="connsiteX6-3085" fmla="*/ 394393 w 1432618"/>
                <a:gd name="connsiteY6-3086" fmla="*/ 1705162 h 3550128"/>
                <a:gd name="connsiteX7-3087" fmla="*/ 642043 w 1432618"/>
                <a:gd name="connsiteY7-3088" fmla="*/ 1838512 h 3550128"/>
                <a:gd name="connsiteX8-3089" fmla="*/ 689668 w 1432618"/>
                <a:gd name="connsiteY8-3090" fmla="*/ 1609912 h 3550128"/>
                <a:gd name="connsiteX9-3091" fmla="*/ 823018 w 1432618"/>
                <a:gd name="connsiteY9-3092" fmla="*/ 1295587 h 3550128"/>
                <a:gd name="connsiteX10-3093" fmla="*/ 765868 w 1432618"/>
                <a:gd name="connsiteY10-3094" fmla="*/ 771712 h 3550128"/>
                <a:gd name="connsiteX11-3095" fmla="*/ 537268 w 1432618"/>
                <a:gd name="connsiteY11-3096" fmla="*/ 628837 h 3550128"/>
                <a:gd name="connsiteX12-3097" fmla="*/ 689668 w 1432618"/>
                <a:gd name="connsiteY12-3098" fmla="*/ 628837 h 3550128"/>
                <a:gd name="connsiteX13-3099" fmla="*/ 765868 w 1432618"/>
                <a:gd name="connsiteY13-3100" fmla="*/ 714562 h 3550128"/>
                <a:gd name="connsiteX14-3101" fmla="*/ 870643 w 1432618"/>
                <a:gd name="connsiteY14-3102" fmla="*/ 187 h 3550128"/>
                <a:gd name="connsiteX15-3103" fmla="*/ 832543 w 1432618"/>
                <a:gd name="connsiteY15-3104" fmla="*/ 647887 h 3550128"/>
                <a:gd name="connsiteX16-3105" fmla="*/ 908743 w 1432618"/>
                <a:gd name="connsiteY16-3106" fmla="*/ 1038412 h 3550128"/>
                <a:gd name="connsiteX17-3107" fmla="*/ 937318 w 1432618"/>
                <a:gd name="connsiteY17-3108" fmla="*/ 1286062 h 3550128"/>
                <a:gd name="connsiteX18-3109" fmla="*/ 1108768 w 1432618"/>
                <a:gd name="connsiteY18-3110" fmla="*/ 1152712 h 3550128"/>
                <a:gd name="connsiteX19-3111" fmla="*/ 1375468 w 1432618"/>
                <a:gd name="connsiteY19-3112" fmla="*/ 1133662 h 3550128"/>
                <a:gd name="connsiteX20-3113" fmla="*/ 1108768 w 1432618"/>
                <a:gd name="connsiteY20-3114" fmla="*/ 1216212 h 3550128"/>
                <a:gd name="connsiteX21-3115" fmla="*/ 889693 w 1432618"/>
                <a:gd name="connsiteY21-3116" fmla="*/ 1489262 h 3550128"/>
                <a:gd name="connsiteX22-3117" fmla="*/ 835718 w 1432618"/>
                <a:gd name="connsiteY22-3118" fmla="*/ 1857562 h 3550128"/>
                <a:gd name="connsiteX23-3119" fmla="*/ 1003993 w 1432618"/>
                <a:gd name="connsiteY23-3120" fmla="*/ 2270312 h 3550128"/>
                <a:gd name="connsiteX24-3121" fmla="*/ 896043 w 1432618"/>
                <a:gd name="connsiteY24-3122" fmla="*/ 2540187 h 3550128"/>
                <a:gd name="connsiteX25-3123" fmla="*/ 1213543 w 1432618"/>
                <a:gd name="connsiteY25-3124" fmla="*/ 2495737 h 3550128"/>
                <a:gd name="connsiteX26-3125" fmla="*/ 1432618 w 1432618"/>
                <a:gd name="connsiteY26-3126" fmla="*/ 2588606 h 3550128"/>
                <a:gd name="connsiteX27-3127" fmla="*/ 1188143 w 1432618"/>
                <a:gd name="connsiteY27-3128" fmla="*/ 2552887 h 3550128"/>
                <a:gd name="connsiteX28-3129" fmla="*/ 832543 w 1432618"/>
                <a:gd name="connsiteY28-3130" fmla="*/ 2695762 h 3550128"/>
                <a:gd name="connsiteX29-3131" fmla="*/ 689668 w 1432618"/>
                <a:gd name="connsiteY29-3132" fmla="*/ 3048187 h 3550128"/>
                <a:gd name="connsiteX30-3133" fmla="*/ 918268 w 1432618"/>
                <a:gd name="connsiteY30-3134" fmla="*/ 3381562 h 3550128"/>
                <a:gd name="connsiteX31-3135" fmla="*/ 1016693 w 1432618"/>
                <a:gd name="connsiteY31-3136" fmla="*/ 3543487 h 3550128"/>
                <a:gd name="connsiteX0-3137" fmla="*/ 1016693 w 1432618"/>
                <a:gd name="connsiteY0-3138" fmla="*/ 3543487 h 3550128"/>
                <a:gd name="connsiteX1-3139" fmla="*/ 591243 w 1432618"/>
                <a:gd name="connsiteY1-3140" fmla="*/ 3549837 h 3550128"/>
                <a:gd name="connsiteX2-3141" fmla="*/ 394393 w 1432618"/>
                <a:gd name="connsiteY2-3142" fmla="*/ 3038662 h 3550128"/>
                <a:gd name="connsiteX3-3143" fmla="*/ 746818 w 1432618"/>
                <a:gd name="connsiteY3-3144" fmla="*/ 2343337 h 3550128"/>
                <a:gd name="connsiteX4-3145" fmla="*/ 560128 w 1432618"/>
                <a:gd name="connsiteY4-3146" fmla="*/ 1884232 h 3550128"/>
                <a:gd name="connsiteX5-3147" fmla="*/ 58 w 1432618"/>
                <a:gd name="connsiteY5-3148" fmla="*/ 1832797 h 3550128"/>
                <a:gd name="connsiteX6-3149" fmla="*/ 394393 w 1432618"/>
                <a:gd name="connsiteY6-3150" fmla="*/ 1705162 h 3550128"/>
                <a:gd name="connsiteX7-3151" fmla="*/ 642043 w 1432618"/>
                <a:gd name="connsiteY7-3152" fmla="*/ 1838512 h 3550128"/>
                <a:gd name="connsiteX8-3153" fmla="*/ 689668 w 1432618"/>
                <a:gd name="connsiteY8-3154" fmla="*/ 1609912 h 3550128"/>
                <a:gd name="connsiteX9-3155" fmla="*/ 823018 w 1432618"/>
                <a:gd name="connsiteY9-3156" fmla="*/ 1295587 h 3550128"/>
                <a:gd name="connsiteX10-3157" fmla="*/ 765868 w 1432618"/>
                <a:gd name="connsiteY10-3158" fmla="*/ 771712 h 3550128"/>
                <a:gd name="connsiteX11-3159" fmla="*/ 537268 w 1432618"/>
                <a:gd name="connsiteY11-3160" fmla="*/ 628837 h 3550128"/>
                <a:gd name="connsiteX12-3161" fmla="*/ 689668 w 1432618"/>
                <a:gd name="connsiteY12-3162" fmla="*/ 628837 h 3550128"/>
                <a:gd name="connsiteX13-3163" fmla="*/ 765868 w 1432618"/>
                <a:gd name="connsiteY13-3164" fmla="*/ 714562 h 3550128"/>
                <a:gd name="connsiteX14-3165" fmla="*/ 870643 w 1432618"/>
                <a:gd name="connsiteY14-3166" fmla="*/ 187 h 3550128"/>
                <a:gd name="connsiteX15-3167" fmla="*/ 832543 w 1432618"/>
                <a:gd name="connsiteY15-3168" fmla="*/ 647887 h 3550128"/>
                <a:gd name="connsiteX16-3169" fmla="*/ 908743 w 1432618"/>
                <a:gd name="connsiteY16-3170" fmla="*/ 1038412 h 3550128"/>
                <a:gd name="connsiteX17-3171" fmla="*/ 937318 w 1432618"/>
                <a:gd name="connsiteY17-3172" fmla="*/ 1286062 h 3550128"/>
                <a:gd name="connsiteX18-3173" fmla="*/ 1108768 w 1432618"/>
                <a:gd name="connsiteY18-3174" fmla="*/ 1152712 h 3550128"/>
                <a:gd name="connsiteX19-3175" fmla="*/ 1375468 w 1432618"/>
                <a:gd name="connsiteY19-3176" fmla="*/ 1133662 h 3550128"/>
                <a:gd name="connsiteX20-3177" fmla="*/ 1108768 w 1432618"/>
                <a:gd name="connsiteY20-3178" fmla="*/ 1216212 h 3550128"/>
                <a:gd name="connsiteX21-3179" fmla="*/ 889693 w 1432618"/>
                <a:gd name="connsiteY21-3180" fmla="*/ 1489262 h 3550128"/>
                <a:gd name="connsiteX22-3181" fmla="*/ 835718 w 1432618"/>
                <a:gd name="connsiteY22-3182" fmla="*/ 1857562 h 3550128"/>
                <a:gd name="connsiteX23-3183" fmla="*/ 1003993 w 1432618"/>
                <a:gd name="connsiteY23-3184" fmla="*/ 2270312 h 3550128"/>
                <a:gd name="connsiteX24-3185" fmla="*/ 896043 w 1432618"/>
                <a:gd name="connsiteY24-3186" fmla="*/ 2540187 h 3550128"/>
                <a:gd name="connsiteX25-3187" fmla="*/ 1213543 w 1432618"/>
                <a:gd name="connsiteY25-3188" fmla="*/ 2495737 h 3550128"/>
                <a:gd name="connsiteX26-3189" fmla="*/ 1432618 w 1432618"/>
                <a:gd name="connsiteY26-3190" fmla="*/ 2588606 h 3550128"/>
                <a:gd name="connsiteX27-3191" fmla="*/ 1188143 w 1432618"/>
                <a:gd name="connsiteY27-3192" fmla="*/ 2552887 h 3550128"/>
                <a:gd name="connsiteX28-3193" fmla="*/ 832543 w 1432618"/>
                <a:gd name="connsiteY28-3194" fmla="*/ 2695762 h 3550128"/>
                <a:gd name="connsiteX29-3195" fmla="*/ 689668 w 1432618"/>
                <a:gd name="connsiteY29-3196" fmla="*/ 3048187 h 3550128"/>
                <a:gd name="connsiteX30-3197" fmla="*/ 918268 w 1432618"/>
                <a:gd name="connsiteY30-3198" fmla="*/ 3381562 h 3550128"/>
                <a:gd name="connsiteX31-3199" fmla="*/ 1016693 w 1432618"/>
                <a:gd name="connsiteY31-3200" fmla="*/ 3543487 h 3550128"/>
                <a:gd name="connsiteX0-3201" fmla="*/ 1016693 w 1432618"/>
                <a:gd name="connsiteY0-3202" fmla="*/ 3543487 h 3550128"/>
                <a:gd name="connsiteX1-3203" fmla="*/ 591243 w 1432618"/>
                <a:gd name="connsiteY1-3204" fmla="*/ 3549837 h 3550128"/>
                <a:gd name="connsiteX2-3205" fmla="*/ 394393 w 1432618"/>
                <a:gd name="connsiteY2-3206" fmla="*/ 3038662 h 3550128"/>
                <a:gd name="connsiteX3-3207" fmla="*/ 746818 w 1432618"/>
                <a:gd name="connsiteY3-3208" fmla="*/ 2343337 h 3550128"/>
                <a:gd name="connsiteX4-3209" fmla="*/ 560128 w 1432618"/>
                <a:gd name="connsiteY4-3210" fmla="*/ 1884232 h 3550128"/>
                <a:gd name="connsiteX5-3211" fmla="*/ 58 w 1432618"/>
                <a:gd name="connsiteY5-3212" fmla="*/ 1832797 h 3550128"/>
                <a:gd name="connsiteX6-3213" fmla="*/ 394393 w 1432618"/>
                <a:gd name="connsiteY6-3214" fmla="*/ 1705162 h 3550128"/>
                <a:gd name="connsiteX7-3215" fmla="*/ 642043 w 1432618"/>
                <a:gd name="connsiteY7-3216" fmla="*/ 1838512 h 3550128"/>
                <a:gd name="connsiteX8-3217" fmla="*/ 689668 w 1432618"/>
                <a:gd name="connsiteY8-3218" fmla="*/ 1609912 h 3550128"/>
                <a:gd name="connsiteX9-3219" fmla="*/ 823018 w 1432618"/>
                <a:gd name="connsiteY9-3220" fmla="*/ 1295587 h 3550128"/>
                <a:gd name="connsiteX10-3221" fmla="*/ 765868 w 1432618"/>
                <a:gd name="connsiteY10-3222" fmla="*/ 771712 h 3550128"/>
                <a:gd name="connsiteX11-3223" fmla="*/ 537268 w 1432618"/>
                <a:gd name="connsiteY11-3224" fmla="*/ 628837 h 3550128"/>
                <a:gd name="connsiteX12-3225" fmla="*/ 689668 w 1432618"/>
                <a:gd name="connsiteY12-3226" fmla="*/ 628837 h 3550128"/>
                <a:gd name="connsiteX13-3227" fmla="*/ 765868 w 1432618"/>
                <a:gd name="connsiteY13-3228" fmla="*/ 714562 h 3550128"/>
                <a:gd name="connsiteX14-3229" fmla="*/ 870643 w 1432618"/>
                <a:gd name="connsiteY14-3230" fmla="*/ 187 h 3550128"/>
                <a:gd name="connsiteX15-3231" fmla="*/ 832543 w 1432618"/>
                <a:gd name="connsiteY15-3232" fmla="*/ 647887 h 3550128"/>
                <a:gd name="connsiteX16-3233" fmla="*/ 908743 w 1432618"/>
                <a:gd name="connsiteY16-3234" fmla="*/ 1038412 h 3550128"/>
                <a:gd name="connsiteX17-3235" fmla="*/ 937318 w 1432618"/>
                <a:gd name="connsiteY17-3236" fmla="*/ 1286062 h 3550128"/>
                <a:gd name="connsiteX18-3237" fmla="*/ 1108768 w 1432618"/>
                <a:gd name="connsiteY18-3238" fmla="*/ 1152712 h 3550128"/>
                <a:gd name="connsiteX19-3239" fmla="*/ 1375468 w 1432618"/>
                <a:gd name="connsiteY19-3240" fmla="*/ 1133662 h 3550128"/>
                <a:gd name="connsiteX20-3241" fmla="*/ 1108768 w 1432618"/>
                <a:gd name="connsiteY20-3242" fmla="*/ 1216212 h 3550128"/>
                <a:gd name="connsiteX21-3243" fmla="*/ 889693 w 1432618"/>
                <a:gd name="connsiteY21-3244" fmla="*/ 1489262 h 3550128"/>
                <a:gd name="connsiteX22-3245" fmla="*/ 835718 w 1432618"/>
                <a:gd name="connsiteY22-3246" fmla="*/ 1857562 h 3550128"/>
                <a:gd name="connsiteX23-3247" fmla="*/ 1003993 w 1432618"/>
                <a:gd name="connsiteY23-3248" fmla="*/ 2270312 h 3550128"/>
                <a:gd name="connsiteX24-3249" fmla="*/ 896043 w 1432618"/>
                <a:gd name="connsiteY24-3250" fmla="*/ 2540187 h 3550128"/>
                <a:gd name="connsiteX25-3251" fmla="*/ 1213543 w 1432618"/>
                <a:gd name="connsiteY25-3252" fmla="*/ 2495737 h 3550128"/>
                <a:gd name="connsiteX26-3253" fmla="*/ 1432618 w 1432618"/>
                <a:gd name="connsiteY26-3254" fmla="*/ 2588606 h 3550128"/>
                <a:gd name="connsiteX27-3255" fmla="*/ 1188143 w 1432618"/>
                <a:gd name="connsiteY27-3256" fmla="*/ 2552887 h 3550128"/>
                <a:gd name="connsiteX28-3257" fmla="*/ 832543 w 1432618"/>
                <a:gd name="connsiteY28-3258" fmla="*/ 2695762 h 3550128"/>
                <a:gd name="connsiteX29-3259" fmla="*/ 689668 w 1432618"/>
                <a:gd name="connsiteY29-3260" fmla="*/ 3048187 h 3550128"/>
                <a:gd name="connsiteX30-3261" fmla="*/ 918268 w 1432618"/>
                <a:gd name="connsiteY30-3262" fmla="*/ 3381562 h 3550128"/>
                <a:gd name="connsiteX31-3263" fmla="*/ 1016693 w 1432618"/>
                <a:gd name="connsiteY31-3264" fmla="*/ 3543487 h 3550128"/>
                <a:gd name="connsiteX0-3265" fmla="*/ 1016693 w 1432618"/>
                <a:gd name="connsiteY0-3266" fmla="*/ 3543487 h 3550128"/>
                <a:gd name="connsiteX1-3267" fmla="*/ 591243 w 1432618"/>
                <a:gd name="connsiteY1-3268" fmla="*/ 3549837 h 3550128"/>
                <a:gd name="connsiteX2-3269" fmla="*/ 394393 w 1432618"/>
                <a:gd name="connsiteY2-3270" fmla="*/ 3038662 h 3550128"/>
                <a:gd name="connsiteX3-3271" fmla="*/ 746818 w 1432618"/>
                <a:gd name="connsiteY3-3272" fmla="*/ 2343337 h 3550128"/>
                <a:gd name="connsiteX4-3273" fmla="*/ 560128 w 1432618"/>
                <a:gd name="connsiteY4-3274" fmla="*/ 1884232 h 3550128"/>
                <a:gd name="connsiteX5-3275" fmla="*/ 58 w 1432618"/>
                <a:gd name="connsiteY5-3276" fmla="*/ 1832797 h 3550128"/>
                <a:gd name="connsiteX6-3277" fmla="*/ 394393 w 1432618"/>
                <a:gd name="connsiteY6-3278" fmla="*/ 1705162 h 3550128"/>
                <a:gd name="connsiteX7-3279" fmla="*/ 642043 w 1432618"/>
                <a:gd name="connsiteY7-3280" fmla="*/ 1838512 h 3550128"/>
                <a:gd name="connsiteX8-3281" fmla="*/ 689668 w 1432618"/>
                <a:gd name="connsiteY8-3282" fmla="*/ 1609912 h 3550128"/>
                <a:gd name="connsiteX9-3283" fmla="*/ 823018 w 1432618"/>
                <a:gd name="connsiteY9-3284" fmla="*/ 1295587 h 3550128"/>
                <a:gd name="connsiteX10-3285" fmla="*/ 765868 w 1432618"/>
                <a:gd name="connsiteY10-3286" fmla="*/ 771712 h 3550128"/>
                <a:gd name="connsiteX11-3287" fmla="*/ 537268 w 1432618"/>
                <a:gd name="connsiteY11-3288" fmla="*/ 628837 h 3550128"/>
                <a:gd name="connsiteX12-3289" fmla="*/ 689668 w 1432618"/>
                <a:gd name="connsiteY12-3290" fmla="*/ 628837 h 3550128"/>
                <a:gd name="connsiteX13-3291" fmla="*/ 765868 w 1432618"/>
                <a:gd name="connsiteY13-3292" fmla="*/ 714562 h 3550128"/>
                <a:gd name="connsiteX14-3293" fmla="*/ 870643 w 1432618"/>
                <a:gd name="connsiteY14-3294" fmla="*/ 187 h 3550128"/>
                <a:gd name="connsiteX15-3295" fmla="*/ 832543 w 1432618"/>
                <a:gd name="connsiteY15-3296" fmla="*/ 647887 h 3550128"/>
                <a:gd name="connsiteX16-3297" fmla="*/ 908743 w 1432618"/>
                <a:gd name="connsiteY16-3298" fmla="*/ 1038412 h 3550128"/>
                <a:gd name="connsiteX17-3299" fmla="*/ 937318 w 1432618"/>
                <a:gd name="connsiteY17-3300" fmla="*/ 1286062 h 3550128"/>
                <a:gd name="connsiteX18-3301" fmla="*/ 1099243 w 1432618"/>
                <a:gd name="connsiteY18-3302" fmla="*/ 1162237 h 3550128"/>
                <a:gd name="connsiteX19-3303" fmla="*/ 1375468 w 1432618"/>
                <a:gd name="connsiteY19-3304" fmla="*/ 1133662 h 3550128"/>
                <a:gd name="connsiteX20-3305" fmla="*/ 1108768 w 1432618"/>
                <a:gd name="connsiteY20-3306" fmla="*/ 1216212 h 3550128"/>
                <a:gd name="connsiteX21-3307" fmla="*/ 889693 w 1432618"/>
                <a:gd name="connsiteY21-3308" fmla="*/ 1489262 h 3550128"/>
                <a:gd name="connsiteX22-3309" fmla="*/ 835718 w 1432618"/>
                <a:gd name="connsiteY22-3310" fmla="*/ 1857562 h 3550128"/>
                <a:gd name="connsiteX23-3311" fmla="*/ 1003993 w 1432618"/>
                <a:gd name="connsiteY23-3312" fmla="*/ 2270312 h 3550128"/>
                <a:gd name="connsiteX24-3313" fmla="*/ 896043 w 1432618"/>
                <a:gd name="connsiteY24-3314" fmla="*/ 2540187 h 3550128"/>
                <a:gd name="connsiteX25-3315" fmla="*/ 1213543 w 1432618"/>
                <a:gd name="connsiteY25-3316" fmla="*/ 2495737 h 3550128"/>
                <a:gd name="connsiteX26-3317" fmla="*/ 1432618 w 1432618"/>
                <a:gd name="connsiteY26-3318" fmla="*/ 2588606 h 3550128"/>
                <a:gd name="connsiteX27-3319" fmla="*/ 1188143 w 1432618"/>
                <a:gd name="connsiteY27-3320" fmla="*/ 2552887 h 3550128"/>
                <a:gd name="connsiteX28-3321" fmla="*/ 832543 w 1432618"/>
                <a:gd name="connsiteY28-3322" fmla="*/ 2695762 h 3550128"/>
                <a:gd name="connsiteX29-3323" fmla="*/ 689668 w 1432618"/>
                <a:gd name="connsiteY29-3324" fmla="*/ 3048187 h 3550128"/>
                <a:gd name="connsiteX30-3325" fmla="*/ 918268 w 1432618"/>
                <a:gd name="connsiteY30-3326" fmla="*/ 3381562 h 3550128"/>
                <a:gd name="connsiteX31-3327" fmla="*/ 1016693 w 1432618"/>
                <a:gd name="connsiteY31-3328" fmla="*/ 3543487 h 3550128"/>
                <a:gd name="connsiteX0-3329" fmla="*/ 1016693 w 1432618"/>
                <a:gd name="connsiteY0-3330" fmla="*/ 3543487 h 3550128"/>
                <a:gd name="connsiteX1-3331" fmla="*/ 591243 w 1432618"/>
                <a:gd name="connsiteY1-3332" fmla="*/ 3549837 h 3550128"/>
                <a:gd name="connsiteX2-3333" fmla="*/ 394393 w 1432618"/>
                <a:gd name="connsiteY2-3334" fmla="*/ 3038662 h 3550128"/>
                <a:gd name="connsiteX3-3335" fmla="*/ 746818 w 1432618"/>
                <a:gd name="connsiteY3-3336" fmla="*/ 2343337 h 3550128"/>
                <a:gd name="connsiteX4-3337" fmla="*/ 560128 w 1432618"/>
                <a:gd name="connsiteY4-3338" fmla="*/ 1884232 h 3550128"/>
                <a:gd name="connsiteX5-3339" fmla="*/ 58 w 1432618"/>
                <a:gd name="connsiteY5-3340" fmla="*/ 1832797 h 3550128"/>
                <a:gd name="connsiteX6-3341" fmla="*/ 394393 w 1432618"/>
                <a:gd name="connsiteY6-3342" fmla="*/ 1705162 h 3550128"/>
                <a:gd name="connsiteX7-3343" fmla="*/ 642043 w 1432618"/>
                <a:gd name="connsiteY7-3344" fmla="*/ 1838512 h 3550128"/>
                <a:gd name="connsiteX8-3345" fmla="*/ 689668 w 1432618"/>
                <a:gd name="connsiteY8-3346" fmla="*/ 1609912 h 3550128"/>
                <a:gd name="connsiteX9-3347" fmla="*/ 823018 w 1432618"/>
                <a:gd name="connsiteY9-3348" fmla="*/ 1295587 h 3550128"/>
                <a:gd name="connsiteX10-3349" fmla="*/ 765868 w 1432618"/>
                <a:gd name="connsiteY10-3350" fmla="*/ 771712 h 3550128"/>
                <a:gd name="connsiteX11-3351" fmla="*/ 537268 w 1432618"/>
                <a:gd name="connsiteY11-3352" fmla="*/ 628837 h 3550128"/>
                <a:gd name="connsiteX12-3353" fmla="*/ 689668 w 1432618"/>
                <a:gd name="connsiteY12-3354" fmla="*/ 628837 h 3550128"/>
                <a:gd name="connsiteX13-3355" fmla="*/ 765868 w 1432618"/>
                <a:gd name="connsiteY13-3356" fmla="*/ 714562 h 3550128"/>
                <a:gd name="connsiteX14-3357" fmla="*/ 870643 w 1432618"/>
                <a:gd name="connsiteY14-3358" fmla="*/ 187 h 3550128"/>
                <a:gd name="connsiteX15-3359" fmla="*/ 832543 w 1432618"/>
                <a:gd name="connsiteY15-3360" fmla="*/ 647887 h 3550128"/>
                <a:gd name="connsiteX16-3361" fmla="*/ 908743 w 1432618"/>
                <a:gd name="connsiteY16-3362" fmla="*/ 1038412 h 3550128"/>
                <a:gd name="connsiteX17-3363" fmla="*/ 937318 w 1432618"/>
                <a:gd name="connsiteY17-3364" fmla="*/ 1286062 h 3550128"/>
                <a:gd name="connsiteX18-3365" fmla="*/ 1086543 w 1432618"/>
                <a:gd name="connsiteY18-3366" fmla="*/ 1149537 h 3550128"/>
                <a:gd name="connsiteX19-3367" fmla="*/ 1375468 w 1432618"/>
                <a:gd name="connsiteY19-3368" fmla="*/ 1133662 h 3550128"/>
                <a:gd name="connsiteX20-3369" fmla="*/ 1108768 w 1432618"/>
                <a:gd name="connsiteY20-3370" fmla="*/ 1216212 h 3550128"/>
                <a:gd name="connsiteX21-3371" fmla="*/ 889693 w 1432618"/>
                <a:gd name="connsiteY21-3372" fmla="*/ 1489262 h 3550128"/>
                <a:gd name="connsiteX22-3373" fmla="*/ 835718 w 1432618"/>
                <a:gd name="connsiteY22-3374" fmla="*/ 1857562 h 3550128"/>
                <a:gd name="connsiteX23-3375" fmla="*/ 1003993 w 1432618"/>
                <a:gd name="connsiteY23-3376" fmla="*/ 2270312 h 3550128"/>
                <a:gd name="connsiteX24-3377" fmla="*/ 896043 w 1432618"/>
                <a:gd name="connsiteY24-3378" fmla="*/ 2540187 h 3550128"/>
                <a:gd name="connsiteX25-3379" fmla="*/ 1213543 w 1432618"/>
                <a:gd name="connsiteY25-3380" fmla="*/ 2495737 h 3550128"/>
                <a:gd name="connsiteX26-3381" fmla="*/ 1432618 w 1432618"/>
                <a:gd name="connsiteY26-3382" fmla="*/ 2588606 h 3550128"/>
                <a:gd name="connsiteX27-3383" fmla="*/ 1188143 w 1432618"/>
                <a:gd name="connsiteY27-3384" fmla="*/ 2552887 h 3550128"/>
                <a:gd name="connsiteX28-3385" fmla="*/ 832543 w 1432618"/>
                <a:gd name="connsiteY28-3386" fmla="*/ 2695762 h 3550128"/>
                <a:gd name="connsiteX29-3387" fmla="*/ 689668 w 1432618"/>
                <a:gd name="connsiteY29-3388" fmla="*/ 3048187 h 3550128"/>
                <a:gd name="connsiteX30-3389" fmla="*/ 918268 w 1432618"/>
                <a:gd name="connsiteY30-3390" fmla="*/ 3381562 h 3550128"/>
                <a:gd name="connsiteX31-3391" fmla="*/ 1016693 w 1432618"/>
                <a:gd name="connsiteY31-3392" fmla="*/ 3543487 h 3550128"/>
                <a:gd name="connsiteX0-3393" fmla="*/ 1016693 w 1432618"/>
                <a:gd name="connsiteY0-3394" fmla="*/ 3543487 h 3550128"/>
                <a:gd name="connsiteX1-3395" fmla="*/ 591243 w 1432618"/>
                <a:gd name="connsiteY1-3396" fmla="*/ 3549837 h 3550128"/>
                <a:gd name="connsiteX2-3397" fmla="*/ 394393 w 1432618"/>
                <a:gd name="connsiteY2-3398" fmla="*/ 3038662 h 3550128"/>
                <a:gd name="connsiteX3-3399" fmla="*/ 746818 w 1432618"/>
                <a:gd name="connsiteY3-3400" fmla="*/ 2343337 h 3550128"/>
                <a:gd name="connsiteX4-3401" fmla="*/ 560128 w 1432618"/>
                <a:gd name="connsiteY4-3402" fmla="*/ 1884232 h 3550128"/>
                <a:gd name="connsiteX5-3403" fmla="*/ 58 w 1432618"/>
                <a:gd name="connsiteY5-3404" fmla="*/ 1832797 h 3550128"/>
                <a:gd name="connsiteX6-3405" fmla="*/ 394393 w 1432618"/>
                <a:gd name="connsiteY6-3406" fmla="*/ 1705162 h 3550128"/>
                <a:gd name="connsiteX7-3407" fmla="*/ 642043 w 1432618"/>
                <a:gd name="connsiteY7-3408" fmla="*/ 1838512 h 3550128"/>
                <a:gd name="connsiteX8-3409" fmla="*/ 689668 w 1432618"/>
                <a:gd name="connsiteY8-3410" fmla="*/ 1609912 h 3550128"/>
                <a:gd name="connsiteX9-3411" fmla="*/ 823018 w 1432618"/>
                <a:gd name="connsiteY9-3412" fmla="*/ 1295587 h 3550128"/>
                <a:gd name="connsiteX10-3413" fmla="*/ 765868 w 1432618"/>
                <a:gd name="connsiteY10-3414" fmla="*/ 771712 h 3550128"/>
                <a:gd name="connsiteX11-3415" fmla="*/ 537268 w 1432618"/>
                <a:gd name="connsiteY11-3416" fmla="*/ 628837 h 3550128"/>
                <a:gd name="connsiteX12-3417" fmla="*/ 689668 w 1432618"/>
                <a:gd name="connsiteY12-3418" fmla="*/ 628837 h 3550128"/>
                <a:gd name="connsiteX13-3419" fmla="*/ 765868 w 1432618"/>
                <a:gd name="connsiteY13-3420" fmla="*/ 714562 h 3550128"/>
                <a:gd name="connsiteX14-3421" fmla="*/ 870643 w 1432618"/>
                <a:gd name="connsiteY14-3422" fmla="*/ 187 h 3550128"/>
                <a:gd name="connsiteX15-3423" fmla="*/ 832543 w 1432618"/>
                <a:gd name="connsiteY15-3424" fmla="*/ 647887 h 3550128"/>
                <a:gd name="connsiteX16-3425" fmla="*/ 908743 w 1432618"/>
                <a:gd name="connsiteY16-3426" fmla="*/ 1038412 h 3550128"/>
                <a:gd name="connsiteX17-3427" fmla="*/ 937318 w 1432618"/>
                <a:gd name="connsiteY17-3428" fmla="*/ 1247962 h 3550128"/>
                <a:gd name="connsiteX18-3429" fmla="*/ 1086543 w 1432618"/>
                <a:gd name="connsiteY18-3430" fmla="*/ 1149537 h 3550128"/>
                <a:gd name="connsiteX19-3431" fmla="*/ 1375468 w 1432618"/>
                <a:gd name="connsiteY19-3432" fmla="*/ 1133662 h 3550128"/>
                <a:gd name="connsiteX20-3433" fmla="*/ 1108768 w 1432618"/>
                <a:gd name="connsiteY20-3434" fmla="*/ 1216212 h 3550128"/>
                <a:gd name="connsiteX21-3435" fmla="*/ 889693 w 1432618"/>
                <a:gd name="connsiteY21-3436" fmla="*/ 1489262 h 3550128"/>
                <a:gd name="connsiteX22-3437" fmla="*/ 835718 w 1432618"/>
                <a:gd name="connsiteY22-3438" fmla="*/ 1857562 h 3550128"/>
                <a:gd name="connsiteX23-3439" fmla="*/ 1003993 w 1432618"/>
                <a:gd name="connsiteY23-3440" fmla="*/ 2270312 h 3550128"/>
                <a:gd name="connsiteX24-3441" fmla="*/ 896043 w 1432618"/>
                <a:gd name="connsiteY24-3442" fmla="*/ 2540187 h 3550128"/>
                <a:gd name="connsiteX25-3443" fmla="*/ 1213543 w 1432618"/>
                <a:gd name="connsiteY25-3444" fmla="*/ 2495737 h 3550128"/>
                <a:gd name="connsiteX26-3445" fmla="*/ 1432618 w 1432618"/>
                <a:gd name="connsiteY26-3446" fmla="*/ 2588606 h 3550128"/>
                <a:gd name="connsiteX27-3447" fmla="*/ 1188143 w 1432618"/>
                <a:gd name="connsiteY27-3448" fmla="*/ 2552887 h 3550128"/>
                <a:gd name="connsiteX28-3449" fmla="*/ 832543 w 1432618"/>
                <a:gd name="connsiteY28-3450" fmla="*/ 2695762 h 3550128"/>
                <a:gd name="connsiteX29-3451" fmla="*/ 689668 w 1432618"/>
                <a:gd name="connsiteY29-3452" fmla="*/ 3048187 h 3550128"/>
                <a:gd name="connsiteX30-3453" fmla="*/ 918268 w 1432618"/>
                <a:gd name="connsiteY30-3454" fmla="*/ 3381562 h 3550128"/>
                <a:gd name="connsiteX31-3455" fmla="*/ 1016693 w 1432618"/>
                <a:gd name="connsiteY31-3456" fmla="*/ 3543487 h 3550128"/>
                <a:gd name="connsiteX0-3457" fmla="*/ 1016693 w 1432618"/>
                <a:gd name="connsiteY0-3458" fmla="*/ 3543487 h 3550128"/>
                <a:gd name="connsiteX1-3459" fmla="*/ 591243 w 1432618"/>
                <a:gd name="connsiteY1-3460" fmla="*/ 3549837 h 3550128"/>
                <a:gd name="connsiteX2-3461" fmla="*/ 394393 w 1432618"/>
                <a:gd name="connsiteY2-3462" fmla="*/ 3038662 h 3550128"/>
                <a:gd name="connsiteX3-3463" fmla="*/ 746818 w 1432618"/>
                <a:gd name="connsiteY3-3464" fmla="*/ 2343337 h 3550128"/>
                <a:gd name="connsiteX4-3465" fmla="*/ 560128 w 1432618"/>
                <a:gd name="connsiteY4-3466" fmla="*/ 1884232 h 3550128"/>
                <a:gd name="connsiteX5-3467" fmla="*/ 58 w 1432618"/>
                <a:gd name="connsiteY5-3468" fmla="*/ 1832797 h 3550128"/>
                <a:gd name="connsiteX6-3469" fmla="*/ 394393 w 1432618"/>
                <a:gd name="connsiteY6-3470" fmla="*/ 1705162 h 3550128"/>
                <a:gd name="connsiteX7-3471" fmla="*/ 642043 w 1432618"/>
                <a:gd name="connsiteY7-3472" fmla="*/ 1838512 h 3550128"/>
                <a:gd name="connsiteX8-3473" fmla="*/ 689668 w 1432618"/>
                <a:gd name="connsiteY8-3474" fmla="*/ 1609912 h 3550128"/>
                <a:gd name="connsiteX9-3475" fmla="*/ 823018 w 1432618"/>
                <a:gd name="connsiteY9-3476" fmla="*/ 1295587 h 3550128"/>
                <a:gd name="connsiteX10-3477" fmla="*/ 765868 w 1432618"/>
                <a:gd name="connsiteY10-3478" fmla="*/ 771712 h 3550128"/>
                <a:gd name="connsiteX11-3479" fmla="*/ 537268 w 1432618"/>
                <a:gd name="connsiteY11-3480" fmla="*/ 628837 h 3550128"/>
                <a:gd name="connsiteX12-3481" fmla="*/ 689668 w 1432618"/>
                <a:gd name="connsiteY12-3482" fmla="*/ 628837 h 3550128"/>
                <a:gd name="connsiteX13-3483" fmla="*/ 765868 w 1432618"/>
                <a:gd name="connsiteY13-3484" fmla="*/ 714562 h 3550128"/>
                <a:gd name="connsiteX14-3485" fmla="*/ 870643 w 1432618"/>
                <a:gd name="connsiteY14-3486" fmla="*/ 187 h 3550128"/>
                <a:gd name="connsiteX15-3487" fmla="*/ 832543 w 1432618"/>
                <a:gd name="connsiteY15-3488" fmla="*/ 647887 h 3550128"/>
                <a:gd name="connsiteX16-3489" fmla="*/ 908743 w 1432618"/>
                <a:gd name="connsiteY16-3490" fmla="*/ 1038412 h 3550128"/>
                <a:gd name="connsiteX17-3491" fmla="*/ 930968 w 1432618"/>
                <a:gd name="connsiteY17-3492" fmla="*/ 1257487 h 3550128"/>
                <a:gd name="connsiteX18-3493" fmla="*/ 1086543 w 1432618"/>
                <a:gd name="connsiteY18-3494" fmla="*/ 1149537 h 3550128"/>
                <a:gd name="connsiteX19-3495" fmla="*/ 1375468 w 1432618"/>
                <a:gd name="connsiteY19-3496" fmla="*/ 1133662 h 3550128"/>
                <a:gd name="connsiteX20-3497" fmla="*/ 1108768 w 1432618"/>
                <a:gd name="connsiteY20-3498" fmla="*/ 1216212 h 3550128"/>
                <a:gd name="connsiteX21-3499" fmla="*/ 889693 w 1432618"/>
                <a:gd name="connsiteY21-3500" fmla="*/ 1489262 h 3550128"/>
                <a:gd name="connsiteX22-3501" fmla="*/ 835718 w 1432618"/>
                <a:gd name="connsiteY22-3502" fmla="*/ 1857562 h 3550128"/>
                <a:gd name="connsiteX23-3503" fmla="*/ 1003993 w 1432618"/>
                <a:gd name="connsiteY23-3504" fmla="*/ 2270312 h 3550128"/>
                <a:gd name="connsiteX24-3505" fmla="*/ 896043 w 1432618"/>
                <a:gd name="connsiteY24-3506" fmla="*/ 2540187 h 3550128"/>
                <a:gd name="connsiteX25-3507" fmla="*/ 1213543 w 1432618"/>
                <a:gd name="connsiteY25-3508" fmla="*/ 2495737 h 3550128"/>
                <a:gd name="connsiteX26-3509" fmla="*/ 1432618 w 1432618"/>
                <a:gd name="connsiteY26-3510" fmla="*/ 2588606 h 3550128"/>
                <a:gd name="connsiteX27-3511" fmla="*/ 1188143 w 1432618"/>
                <a:gd name="connsiteY27-3512" fmla="*/ 2552887 h 3550128"/>
                <a:gd name="connsiteX28-3513" fmla="*/ 832543 w 1432618"/>
                <a:gd name="connsiteY28-3514" fmla="*/ 2695762 h 3550128"/>
                <a:gd name="connsiteX29-3515" fmla="*/ 689668 w 1432618"/>
                <a:gd name="connsiteY29-3516" fmla="*/ 3048187 h 3550128"/>
                <a:gd name="connsiteX30-3517" fmla="*/ 918268 w 1432618"/>
                <a:gd name="connsiteY30-3518" fmla="*/ 3381562 h 3550128"/>
                <a:gd name="connsiteX31-3519" fmla="*/ 1016693 w 1432618"/>
                <a:gd name="connsiteY31-3520" fmla="*/ 3543487 h 3550128"/>
                <a:gd name="connsiteX0-3521" fmla="*/ 1016693 w 1432618"/>
                <a:gd name="connsiteY0-3522" fmla="*/ 3543487 h 3550128"/>
                <a:gd name="connsiteX1-3523" fmla="*/ 591243 w 1432618"/>
                <a:gd name="connsiteY1-3524" fmla="*/ 3549837 h 3550128"/>
                <a:gd name="connsiteX2-3525" fmla="*/ 394393 w 1432618"/>
                <a:gd name="connsiteY2-3526" fmla="*/ 3038662 h 3550128"/>
                <a:gd name="connsiteX3-3527" fmla="*/ 746818 w 1432618"/>
                <a:gd name="connsiteY3-3528" fmla="*/ 2343337 h 3550128"/>
                <a:gd name="connsiteX4-3529" fmla="*/ 560128 w 1432618"/>
                <a:gd name="connsiteY4-3530" fmla="*/ 1884232 h 3550128"/>
                <a:gd name="connsiteX5-3531" fmla="*/ 58 w 1432618"/>
                <a:gd name="connsiteY5-3532" fmla="*/ 1832797 h 3550128"/>
                <a:gd name="connsiteX6-3533" fmla="*/ 394393 w 1432618"/>
                <a:gd name="connsiteY6-3534" fmla="*/ 1705162 h 3550128"/>
                <a:gd name="connsiteX7-3535" fmla="*/ 642043 w 1432618"/>
                <a:gd name="connsiteY7-3536" fmla="*/ 1838512 h 3550128"/>
                <a:gd name="connsiteX8-3537" fmla="*/ 689668 w 1432618"/>
                <a:gd name="connsiteY8-3538" fmla="*/ 1609912 h 3550128"/>
                <a:gd name="connsiteX9-3539" fmla="*/ 823018 w 1432618"/>
                <a:gd name="connsiteY9-3540" fmla="*/ 1295587 h 3550128"/>
                <a:gd name="connsiteX10-3541" fmla="*/ 765868 w 1432618"/>
                <a:gd name="connsiteY10-3542" fmla="*/ 771712 h 3550128"/>
                <a:gd name="connsiteX11-3543" fmla="*/ 537268 w 1432618"/>
                <a:gd name="connsiteY11-3544" fmla="*/ 628837 h 3550128"/>
                <a:gd name="connsiteX12-3545" fmla="*/ 689668 w 1432618"/>
                <a:gd name="connsiteY12-3546" fmla="*/ 628837 h 3550128"/>
                <a:gd name="connsiteX13-3547" fmla="*/ 765868 w 1432618"/>
                <a:gd name="connsiteY13-3548" fmla="*/ 714562 h 3550128"/>
                <a:gd name="connsiteX14-3549" fmla="*/ 870643 w 1432618"/>
                <a:gd name="connsiteY14-3550" fmla="*/ 187 h 3550128"/>
                <a:gd name="connsiteX15-3551" fmla="*/ 832543 w 1432618"/>
                <a:gd name="connsiteY15-3552" fmla="*/ 647887 h 3550128"/>
                <a:gd name="connsiteX16-3553" fmla="*/ 908743 w 1432618"/>
                <a:gd name="connsiteY16-3554" fmla="*/ 1038412 h 3550128"/>
                <a:gd name="connsiteX17-3555" fmla="*/ 930968 w 1432618"/>
                <a:gd name="connsiteY17-3556" fmla="*/ 1257487 h 3550128"/>
                <a:gd name="connsiteX18-3557" fmla="*/ 1086543 w 1432618"/>
                <a:gd name="connsiteY18-3558" fmla="*/ 1149537 h 3550128"/>
                <a:gd name="connsiteX19-3559" fmla="*/ 1375468 w 1432618"/>
                <a:gd name="connsiteY19-3560" fmla="*/ 1133662 h 3550128"/>
                <a:gd name="connsiteX20-3561" fmla="*/ 1108768 w 1432618"/>
                <a:gd name="connsiteY20-3562" fmla="*/ 1216212 h 3550128"/>
                <a:gd name="connsiteX21-3563" fmla="*/ 889693 w 1432618"/>
                <a:gd name="connsiteY21-3564" fmla="*/ 1489262 h 3550128"/>
                <a:gd name="connsiteX22-3565" fmla="*/ 835718 w 1432618"/>
                <a:gd name="connsiteY22-3566" fmla="*/ 1857562 h 3550128"/>
                <a:gd name="connsiteX23-3567" fmla="*/ 1003993 w 1432618"/>
                <a:gd name="connsiteY23-3568" fmla="*/ 2270312 h 3550128"/>
                <a:gd name="connsiteX24-3569" fmla="*/ 896043 w 1432618"/>
                <a:gd name="connsiteY24-3570" fmla="*/ 2540187 h 3550128"/>
                <a:gd name="connsiteX25-3571" fmla="*/ 1213543 w 1432618"/>
                <a:gd name="connsiteY25-3572" fmla="*/ 2495737 h 3550128"/>
                <a:gd name="connsiteX26-3573" fmla="*/ 1432618 w 1432618"/>
                <a:gd name="connsiteY26-3574" fmla="*/ 2588606 h 3550128"/>
                <a:gd name="connsiteX27-3575" fmla="*/ 1188143 w 1432618"/>
                <a:gd name="connsiteY27-3576" fmla="*/ 2552887 h 3550128"/>
                <a:gd name="connsiteX28-3577" fmla="*/ 832543 w 1432618"/>
                <a:gd name="connsiteY28-3578" fmla="*/ 2695762 h 3550128"/>
                <a:gd name="connsiteX29-3579" fmla="*/ 689668 w 1432618"/>
                <a:gd name="connsiteY29-3580" fmla="*/ 3048187 h 3550128"/>
                <a:gd name="connsiteX30-3581" fmla="*/ 918268 w 1432618"/>
                <a:gd name="connsiteY30-3582" fmla="*/ 3381562 h 3550128"/>
                <a:gd name="connsiteX31-3583" fmla="*/ 1016693 w 1432618"/>
                <a:gd name="connsiteY31-3584" fmla="*/ 3543487 h 3550128"/>
                <a:gd name="connsiteX0-3585" fmla="*/ 1016693 w 1432618"/>
                <a:gd name="connsiteY0-3586" fmla="*/ 3543487 h 3550128"/>
                <a:gd name="connsiteX1-3587" fmla="*/ 591243 w 1432618"/>
                <a:gd name="connsiteY1-3588" fmla="*/ 3549837 h 3550128"/>
                <a:gd name="connsiteX2-3589" fmla="*/ 394393 w 1432618"/>
                <a:gd name="connsiteY2-3590" fmla="*/ 3038662 h 3550128"/>
                <a:gd name="connsiteX3-3591" fmla="*/ 746818 w 1432618"/>
                <a:gd name="connsiteY3-3592" fmla="*/ 2343337 h 3550128"/>
                <a:gd name="connsiteX4-3593" fmla="*/ 560128 w 1432618"/>
                <a:gd name="connsiteY4-3594" fmla="*/ 1884232 h 3550128"/>
                <a:gd name="connsiteX5-3595" fmla="*/ 58 w 1432618"/>
                <a:gd name="connsiteY5-3596" fmla="*/ 1832797 h 3550128"/>
                <a:gd name="connsiteX6-3597" fmla="*/ 394393 w 1432618"/>
                <a:gd name="connsiteY6-3598" fmla="*/ 1705162 h 3550128"/>
                <a:gd name="connsiteX7-3599" fmla="*/ 642043 w 1432618"/>
                <a:gd name="connsiteY7-3600" fmla="*/ 1838512 h 3550128"/>
                <a:gd name="connsiteX8-3601" fmla="*/ 689668 w 1432618"/>
                <a:gd name="connsiteY8-3602" fmla="*/ 1609912 h 3550128"/>
                <a:gd name="connsiteX9-3603" fmla="*/ 823018 w 1432618"/>
                <a:gd name="connsiteY9-3604" fmla="*/ 1295587 h 3550128"/>
                <a:gd name="connsiteX10-3605" fmla="*/ 765868 w 1432618"/>
                <a:gd name="connsiteY10-3606" fmla="*/ 771712 h 3550128"/>
                <a:gd name="connsiteX11-3607" fmla="*/ 537268 w 1432618"/>
                <a:gd name="connsiteY11-3608" fmla="*/ 628837 h 3550128"/>
                <a:gd name="connsiteX12-3609" fmla="*/ 689668 w 1432618"/>
                <a:gd name="connsiteY12-3610" fmla="*/ 628837 h 3550128"/>
                <a:gd name="connsiteX13-3611" fmla="*/ 765868 w 1432618"/>
                <a:gd name="connsiteY13-3612" fmla="*/ 714562 h 3550128"/>
                <a:gd name="connsiteX14-3613" fmla="*/ 870643 w 1432618"/>
                <a:gd name="connsiteY14-3614" fmla="*/ 187 h 3550128"/>
                <a:gd name="connsiteX15-3615" fmla="*/ 832543 w 1432618"/>
                <a:gd name="connsiteY15-3616" fmla="*/ 647887 h 3550128"/>
                <a:gd name="connsiteX16-3617" fmla="*/ 908743 w 1432618"/>
                <a:gd name="connsiteY16-3618" fmla="*/ 1038412 h 3550128"/>
                <a:gd name="connsiteX17-3619" fmla="*/ 930968 w 1432618"/>
                <a:gd name="connsiteY17-3620" fmla="*/ 1257487 h 3550128"/>
                <a:gd name="connsiteX18-3621" fmla="*/ 1086543 w 1432618"/>
                <a:gd name="connsiteY18-3622" fmla="*/ 1149537 h 3550128"/>
                <a:gd name="connsiteX19-3623" fmla="*/ 1375468 w 1432618"/>
                <a:gd name="connsiteY19-3624" fmla="*/ 1133662 h 3550128"/>
                <a:gd name="connsiteX20-3625" fmla="*/ 1108768 w 1432618"/>
                <a:gd name="connsiteY20-3626" fmla="*/ 1216212 h 3550128"/>
                <a:gd name="connsiteX21-3627" fmla="*/ 889693 w 1432618"/>
                <a:gd name="connsiteY21-3628" fmla="*/ 1489262 h 3550128"/>
                <a:gd name="connsiteX22-3629" fmla="*/ 835718 w 1432618"/>
                <a:gd name="connsiteY22-3630" fmla="*/ 1857562 h 3550128"/>
                <a:gd name="connsiteX23-3631" fmla="*/ 1003993 w 1432618"/>
                <a:gd name="connsiteY23-3632" fmla="*/ 2270312 h 3550128"/>
                <a:gd name="connsiteX24-3633" fmla="*/ 896043 w 1432618"/>
                <a:gd name="connsiteY24-3634" fmla="*/ 2540187 h 3550128"/>
                <a:gd name="connsiteX25-3635" fmla="*/ 1213543 w 1432618"/>
                <a:gd name="connsiteY25-3636" fmla="*/ 2495737 h 3550128"/>
                <a:gd name="connsiteX26-3637" fmla="*/ 1432618 w 1432618"/>
                <a:gd name="connsiteY26-3638" fmla="*/ 2588606 h 3550128"/>
                <a:gd name="connsiteX27-3639" fmla="*/ 1188143 w 1432618"/>
                <a:gd name="connsiteY27-3640" fmla="*/ 2552887 h 3550128"/>
                <a:gd name="connsiteX28-3641" fmla="*/ 832543 w 1432618"/>
                <a:gd name="connsiteY28-3642" fmla="*/ 2695762 h 3550128"/>
                <a:gd name="connsiteX29-3643" fmla="*/ 689668 w 1432618"/>
                <a:gd name="connsiteY29-3644" fmla="*/ 3048187 h 3550128"/>
                <a:gd name="connsiteX30-3645" fmla="*/ 918268 w 1432618"/>
                <a:gd name="connsiteY30-3646" fmla="*/ 3381562 h 3550128"/>
                <a:gd name="connsiteX31-3647" fmla="*/ 1016693 w 1432618"/>
                <a:gd name="connsiteY31-3648" fmla="*/ 3543487 h 3550128"/>
                <a:gd name="connsiteX0-3649" fmla="*/ 1016693 w 1432618"/>
                <a:gd name="connsiteY0-3650" fmla="*/ 3543486 h 3550127"/>
                <a:gd name="connsiteX1-3651" fmla="*/ 591243 w 1432618"/>
                <a:gd name="connsiteY1-3652" fmla="*/ 3549836 h 3550127"/>
                <a:gd name="connsiteX2-3653" fmla="*/ 394393 w 1432618"/>
                <a:gd name="connsiteY2-3654" fmla="*/ 3038661 h 3550127"/>
                <a:gd name="connsiteX3-3655" fmla="*/ 746818 w 1432618"/>
                <a:gd name="connsiteY3-3656" fmla="*/ 2343336 h 3550127"/>
                <a:gd name="connsiteX4-3657" fmla="*/ 560128 w 1432618"/>
                <a:gd name="connsiteY4-3658" fmla="*/ 1884231 h 3550127"/>
                <a:gd name="connsiteX5-3659" fmla="*/ 58 w 1432618"/>
                <a:gd name="connsiteY5-3660" fmla="*/ 1832796 h 3550127"/>
                <a:gd name="connsiteX6-3661" fmla="*/ 394393 w 1432618"/>
                <a:gd name="connsiteY6-3662" fmla="*/ 1705161 h 3550127"/>
                <a:gd name="connsiteX7-3663" fmla="*/ 642043 w 1432618"/>
                <a:gd name="connsiteY7-3664" fmla="*/ 1838511 h 3550127"/>
                <a:gd name="connsiteX8-3665" fmla="*/ 689668 w 1432618"/>
                <a:gd name="connsiteY8-3666" fmla="*/ 1609911 h 3550127"/>
                <a:gd name="connsiteX9-3667" fmla="*/ 823018 w 1432618"/>
                <a:gd name="connsiteY9-3668" fmla="*/ 1295586 h 3550127"/>
                <a:gd name="connsiteX10-3669" fmla="*/ 765868 w 1432618"/>
                <a:gd name="connsiteY10-3670" fmla="*/ 771711 h 3550127"/>
                <a:gd name="connsiteX11-3671" fmla="*/ 537268 w 1432618"/>
                <a:gd name="connsiteY11-3672" fmla="*/ 628836 h 3550127"/>
                <a:gd name="connsiteX12-3673" fmla="*/ 689668 w 1432618"/>
                <a:gd name="connsiteY12-3674" fmla="*/ 628836 h 3550127"/>
                <a:gd name="connsiteX13-3675" fmla="*/ 765868 w 1432618"/>
                <a:gd name="connsiteY13-3676" fmla="*/ 714561 h 3550127"/>
                <a:gd name="connsiteX14-3677" fmla="*/ 870643 w 1432618"/>
                <a:gd name="connsiteY14-3678" fmla="*/ 186 h 3550127"/>
                <a:gd name="connsiteX15-3679" fmla="*/ 832543 w 1432618"/>
                <a:gd name="connsiteY15-3680" fmla="*/ 647886 h 3550127"/>
                <a:gd name="connsiteX16-3681" fmla="*/ 921443 w 1432618"/>
                <a:gd name="connsiteY16-3682" fmla="*/ 1009836 h 3550127"/>
                <a:gd name="connsiteX17-3683" fmla="*/ 930968 w 1432618"/>
                <a:gd name="connsiteY17-3684" fmla="*/ 1257486 h 3550127"/>
                <a:gd name="connsiteX18-3685" fmla="*/ 1086543 w 1432618"/>
                <a:gd name="connsiteY18-3686" fmla="*/ 1149536 h 3550127"/>
                <a:gd name="connsiteX19-3687" fmla="*/ 1375468 w 1432618"/>
                <a:gd name="connsiteY19-3688" fmla="*/ 1133661 h 3550127"/>
                <a:gd name="connsiteX20-3689" fmla="*/ 1108768 w 1432618"/>
                <a:gd name="connsiteY20-3690" fmla="*/ 1216211 h 3550127"/>
                <a:gd name="connsiteX21-3691" fmla="*/ 889693 w 1432618"/>
                <a:gd name="connsiteY21-3692" fmla="*/ 1489261 h 3550127"/>
                <a:gd name="connsiteX22-3693" fmla="*/ 835718 w 1432618"/>
                <a:gd name="connsiteY22-3694" fmla="*/ 1857561 h 3550127"/>
                <a:gd name="connsiteX23-3695" fmla="*/ 1003993 w 1432618"/>
                <a:gd name="connsiteY23-3696" fmla="*/ 2270311 h 3550127"/>
                <a:gd name="connsiteX24-3697" fmla="*/ 896043 w 1432618"/>
                <a:gd name="connsiteY24-3698" fmla="*/ 2540186 h 3550127"/>
                <a:gd name="connsiteX25-3699" fmla="*/ 1213543 w 1432618"/>
                <a:gd name="connsiteY25-3700" fmla="*/ 2495736 h 3550127"/>
                <a:gd name="connsiteX26-3701" fmla="*/ 1432618 w 1432618"/>
                <a:gd name="connsiteY26-3702" fmla="*/ 2588605 h 3550127"/>
                <a:gd name="connsiteX27-3703" fmla="*/ 1188143 w 1432618"/>
                <a:gd name="connsiteY27-3704" fmla="*/ 2552886 h 3550127"/>
                <a:gd name="connsiteX28-3705" fmla="*/ 832543 w 1432618"/>
                <a:gd name="connsiteY28-3706" fmla="*/ 2695761 h 3550127"/>
                <a:gd name="connsiteX29-3707" fmla="*/ 689668 w 1432618"/>
                <a:gd name="connsiteY29-3708" fmla="*/ 3048186 h 3550127"/>
                <a:gd name="connsiteX30-3709" fmla="*/ 918268 w 1432618"/>
                <a:gd name="connsiteY30-3710" fmla="*/ 3381561 h 3550127"/>
                <a:gd name="connsiteX31-3711" fmla="*/ 1016693 w 1432618"/>
                <a:gd name="connsiteY31-3712" fmla="*/ 3543486 h 3550127"/>
                <a:gd name="connsiteX0-3713" fmla="*/ 1016693 w 1432618"/>
                <a:gd name="connsiteY0-3714" fmla="*/ 3543524 h 3550165"/>
                <a:gd name="connsiteX1-3715" fmla="*/ 591243 w 1432618"/>
                <a:gd name="connsiteY1-3716" fmla="*/ 3549874 h 3550165"/>
                <a:gd name="connsiteX2-3717" fmla="*/ 394393 w 1432618"/>
                <a:gd name="connsiteY2-3718" fmla="*/ 3038699 h 3550165"/>
                <a:gd name="connsiteX3-3719" fmla="*/ 746818 w 1432618"/>
                <a:gd name="connsiteY3-3720" fmla="*/ 2343374 h 3550165"/>
                <a:gd name="connsiteX4-3721" fmla="*/ 560128 w 1432618"/>
                <a:gd name="connsiteY4-3722" fmla="*/ 1884269 h 3550165"/>
                <a:gd name="connsiteX5-3723" fmla="*/ 58 w 1432618"/>
                <a:gd name="connsiteY5-3724" fmla="*/ 1832834 h 3550165"/>
                <a:gd name="connsiteX6-3725" fmla="*/ 394393 w 1432618"/>
                <a:gd name="connsiteY6-3726" fmla="*/ 1705199 h 3550165"/>
                <a:gd name="connsiteX7-3727" fmla="*/ 642043 w 1432618"/>
                <a:gd name="connsiteY7-3728" fmla="*/ 1838549 h 3550165"/>
                <a:gd name="connsiteX8-3729" fmla="*/ 689668 w 1432618"/>
                <a:gd name="connsiteY8-3730" fmla="*/ 1609949 h 3550165"/>
                <a:gd name="connsiteX9-3731" fmla="*/ 823018 w 1432618"/>
                <a:gd name="connsiteY9-3732" fmla="*/ 1295624 h 3550165"/>
                <a:gd name="connsiteX10-3733" fmla="*/ 765868 w 1432618"/>
                <a:gd name="connsiteY10-3734" fmla="*/ 771749 h 3550165"/>
                <a:gd name="connsiteX11-3735" fmla="*/ 537268 w 1432618"/>
                <a:gd name="connsiteY11-3736" fmla="*/ 628874 h 3550165"/>
                <a:gd name="connsiteX12-3737" fmla="*/ 689668 w 1432618"/>
                <a:gd name="connsiteY12-3738" fmla="*/ 628874 h 3550165"/>
                <a:gd name="connsiteX13-3739" fmla="*/ 765868 w 1432618"/>
                <a:gd name="connsiteY13-3740" fmla="*/ 714599 h 3550165"/>
                <a:gd name="connsiteX14-3741" fmla="*/ 870643 w 1432618"/>
                <a:gd name="connsiteY14-3742" fmla="*/ 224 h 3550165"/>
                <a:gd name="connsiteX15-3743" fmla="*/ 857943 w 1432618"/>
                <a:gd name="connsiteY15-3744" fmla="*/ 641574 h 3550165"/>
                <a:gd name="connsiteX16-3745" fmla="*/ 921443 w 1432618"/>
                <a:gd name="connsiteY16-3746" fmla="*/ 1009874 h 3550165"/>
                <a:gd name="connsiteX17-3747" fmla="*/ 930968 w 1432618"/>
                <a:gd name="connsiteY17-3748" fmla="*/ 1257524 h 3550165"/>
                <a:gd name="connsiteX18-3749" fmla="*/ 1086543 w 1432618"/>
                <a:gd name="connsiteY18-3750" fmla="*/ 1149574 h 3550165"/>
                <a:gd name="connsiteX19-3751" fmla="*/ 1375468 w 1432618"/>
                <a:gd name="connsiteY19-3752" fmla="*/ 1133699 h 3550165"/>
                <a:gd name="connsiteX20-3753" fmla="*/ 1108768 w 1432618"/>
                <a:gd name="connsiteY20-3754" fmla="*/ 1216249 h 3550165"/>
                <a:gd name="connsiteX21-3755" fmla="*/ 889693 w 1432618"/>
                <a:gd name="connsiteY21-3756" fmla="*/ 1489299 h 3550165"/>
                <a:gd name="connsiteX22-3757" fmla="*/ 835718 w 1432618"/>
                <a:gd name="connsiteY22-3758" fmla="*/ 1857599 h 3550165"/>
                <a:gd name="connsiteX23-3759" fmla="*/ 1003993 w 1432618"/>
                <a:gd name="connsiteY23-3760" fmla="*/ 2270349 h 3550165"/>
                <a:gd name="connsiteX24-3761" fmla="*/ 896043 w 1432618"/>
                <a:gd name="connsiteY24-3762" fmla="*/ 2540224 h 3550165"/>
                <a:gd name="connsiteX25-3763" fmla="*/ 1213543 w 1432618"/>
                <a:gd name="connsiteY25-3764" fmla="*/ 2495774 h 3550165"/>
                <a:gd name="connsiteX26-3765" fmla="*/ 1432618 w 1432618"/>
                <a:gd name="connsiteY26-3766" fmla="*/ 2588643 h 3550165"/>
                <a:gd name="connsiteX27-3767" fmla="*/ 1188143 w 1432618"/>
                <a:gd name="connsiteY27-3768" fmla="*/ 2552924 h 3550165"/>
                <a:gd name="connsiteX28-3769" fmla="*/ 832543 w 1432618"/>
                <a:gd name="connsiteY28-3770" fmla="*/ 2695799 h 3550165"/>
                <a:gd name="connsiteX29-3771" fmla="*/ 689668 w 1432618"/>
                <a:gd name="connsiteY29-3772" fmla="*/ 3048224 h 3550165"/>
                <a:gd name="connsiteX30-3773" fmla="*/ 918268 w 1432618"/>
                <a:gd name="connsiteY30-3774" fmla="*/ 3381599 h 3550165"/>
                <a:gd name="connsiteX31-3775" fmla="*/ 1016693 w 1432618"/>
                <a:gd name="connsiteY31-3776" fmla="*/ 3543524 h 3550165"/>
                <a:gd name="connsiteX0-3777" fmla="*/ 1016693 w 1432618"/>
                <a:gd name="connsiteY0-3778" fmla="*/ 3543529 h 3550170"/>
                <a:gd name="connsiteX1-3779" fmla="*/ 591243 w 1432618"/>
                <a:gd name="connsiteY1-3780" fmla="*/ 3549879 h 3550170"/>
                <a:gd name="connsiteX2-3781" fmla="*/ 394393 w 1432618"/>
                <a:gd name="connsiteY2-3782" fmla="*/ 3038704 h 3550170"/>
                <a:gd name="connsiteX3-3783" fmla="*/ 746818 w 1432618"/>
                <a:gd name="connsiteY3-3784" fmla="*/ 2343379 h 3550170"/>
                <a:gd name="connsiteX4-3785" fmla="*/ 560128 w 1432618"/>
                <a:gd name="connsiteY4-3786" fmla="*/ 1884274 h 3550170"/>
                <a:gd name="connsiteX5-3787" fmla="*/ 58 w 1432618"/>
                <a:gd name="connsiteY5-3788" fmla="*/ 1832839 h 3550170"/>
                <a:gd name="connsiteX6-3789" fmla="*/ 394393 w 1432618"/>
                <a:gd name="connsiteY6-3790" fmla="*/ 1705204 h 3550170"/>
                <a:gd name="connsiteX7-3791" fmla="*/ 642043 w 1432618"/>
                <a:gd name="connsiteY7-3792" fmla="*/ 1838554 h 3550170"/>
                <a:gd name="connsiteX8-3793" fmla="*/ 689668 w 1432618"/>
                <a:gd name="connsiteY8-3794" fmla="*/ 1609954 h 3550170"/>
                <a:gd name="connsiteX9-3795" fmla="*/ 823018 w 1432618"/>
                <a:gd name="connsiteY9-3796" fmla="*/ 1295629 h 3550170"/>
                <a:gd name="connsiteX10-3797" fmla="*/ 765868 w 1432618"/>
                <a:gd name="connsiteY10-3798" fmla="*/ 771754 h 3550170"/>
                <a:gd name="connsiteX11-3799" fmla="*/ 537268 w 1432618"/>
                <a:gd name="connsiteY11-3800" fmla="*/ 628879 h 3550170"/>
                <a:gd name="connsiteX12-3801" fmla="*/ 689668 w 1432618"/>
                <a:gd name="connsiteY12-3802" fmla="*/ 628879 h 3550170"/>
                <a:gd name="connsiteX13-3803" fmla="*/ 765868 w 1432618"/>
                <a:gd name="connsiteY13-3804" fmla="*/ 714604 h 3550170"/>
                <a:gd name="connsiteX14-3805" fmla="*/ 870643 w 1432618"/>
                <a:gd name="connsiteY14-3806" fmla="*/ 229 h 3550170"/>
                <a:gd name="connsiteX15-3807" fmla="*/ 857943 w 1432618"/>
                <a:gd name="connsiteY15-3808" fmla="*/ 641579 h 3550170"/>
                <a:gd name="connsiteX16-3809" fmla="*/ 921443 w 1432618"/>
                <a:gd name="connsiteY16-3810" fmla="*/ 1009879 h 3550170"/>
                <a:gd name="connsiteX17-3811" fmla="*/ 930968 w 1432618"/>
                <a:gd name="connsiteY17-3812" fmla="*/ 1257529 h 3550170"/>
                <a:gd name="connsiteX18-3813" fmla="*/ 1086543 w 1432618"/>
                <a:gd name="connsiteY18-3814" fmla="*/ 1149579 h 3550170"/>
                <a:gd name="connsiteX19-3815" fmla="*/ 1375468 w 1432618"/>
                <a:gd name="connsiteY19-3816" fmla="*/ 1133704 h 3550170"/>
                <a:gd name="connsiteX20-3817" fmla="*/ 1108768 w 1432618"/>
                <a:gd name="connsiteY20-3818" fmla="*/ 1216254 h 3550170"/>
                <a:gd name="connsiteX21-3819" fmla="*/ 889693 w 1432618"/>
                <a:gd name="connsiteY21-3820" fmla="*/ 1489304 h 3550170"/>
                <a:gd name="connsiteX22-3821" fmla="*/ 835718 w 1432618"/>
                <a:gd name="connsiteY22-3822" fmla="*/ 1857604 h 3550170"/>
                <a:gd name="connsiteX23-3823" fmla="*/ 1003993 w 1432618"/>
                <a:gd name="connsiteY23-3824" fmla="*/ 2270354 h 3550170"/>
                <a:gd name="connsiteX24-3825" fmla="*/ 896043 w 1432618"/>
                <a:gd name="connsiteY24-3826" fmla="*/ 2540229 h 3550170"/>
                <a:gd name="connsiteX25-3827" fmla="*/ 1213543 w 1432618"/>
                <a:gd name="connsiteY25-3828" fmla="*/ 2495779 h 3550170"/>
                <a:gd name="connsiteX26-3829" fmla="*/ 1432618 w 1432618"/>
                <a:gd name="connsiteY26-3830" fmla="*/ 2588648 h 3550170"/>
                <a:gd name="connsiteX27-3831" fmla="*/ 1188143 w 1432618"/>
                <a:gd name="connsiteY27-3832" fmla="*/ 2552929 h 3550170"/>
                <a:gd name="connsiteX28-3833" fmla="*/ 832543 w 1432618"/>
                <a:gd name="connsiteY28-3834" fmla="*/ 2695804 h 3550170"/>
                <a:gd name="connsiteX29-3835" fmla="*/ 689668 w 1432618"/>
                <a:gd name="connsiteY29-3836" fmla="*/ 3048229 h 3550170"/>
                <a:gd name="connsiteX30-3837" fmla="*/ 918268 w 1432618"/>
                <a:gd name="connsiteY30-3838" fmla="*/ 3381604 h 3550170"/>
                <a:gd name="connsiteX31-3839" fmla="*/ 1016693 w 1432618"/>
                <a:gd name="connsiteY31-3840" fmla="*/ 3543529 h 3550170"/>
                <a:gd name="connsiteX0-3841" fmla="*/ 1016693 w 1432618"/>
                <a:gd name="connsiteY0-3842" fmla="*/ 3581611 h 3588252"/>
                <a:gd name="connsiteX1-3843" fmla="*/ 591243 w 1432618"/>
                <a:gd name="connsiteY1-3844" fmla="*/ 3587961 h 3588252"/>
                <a:gd name="connsiteX2-3845" fmla="*/ 394393 w 1432618"/>
                <a:gd name="connsiteY2-3846" fmla="*/ 3076786 h 3588252"/>
                <a:gd name="connsiteX3-3847" fmla="*/ 746818 w 1432618"/>
                <a:gd name="connsiteY3-3848" fmla="*/ 2381461 h 3588252"/>
                <a:gd name="connsiteX4-3849" fmla="*/ 560128 w 1432618"/>
                <a:gd name="connsiteY4-3850" fmla="*/ 1922356 h 3588252"/>
                <a:gd name="connsiteX5-3851" fmla="*/ 58 w 1432618"/>
                <a:gd name="connsiteY5-3852" fmla="*/ 1870921 h 3588252"/>
                <a:gd name="connsiteX6-3853" fmla="*/ 394393 w 1432618"/>
                <a:gd name="connsiteY6-3854" fmla="*/ 1743286 h 3588252"/>
                <a:gd name="connsiteX7-3855" fmla="*/ 642043 w 1432618"/>
                <a:gd name="connsiteY7-3856" fmla="*/ 1876636 h 3588252"/>
                <a:gd name="connsiteX8-3857" fmla="*/ 689668 w 1432618"/>
                <a:gd name="connsiteY8-3858" fmla="*/ 1648036 h 3588252"/>
                <a:gd name="connsiteX9-3859" fmla="*/ 823018 w 1432618"/>
                <a:gd name="connsiteY9-3860" fmla="*/ 1333711 h 3588252"/>
                <a:gd name="connsiteX10-3861" fmla="*/ 765868 w 1432618"/>
                <a:gd name="connsiteY10-3862" fmla="*/ 809836 h 3588252"/>
                <a:gd name="connsiteX11-3863" fmla="*/ 537268 w 1432618"/>
                <a:gd name="connsiteY11-3864" fmla="*/ 666961 h 3588252"/>
                <a:gd name="connsiteX12-3865" fmla="*/ 689668 w 1432618"/>
                <a:gd name="connsiteY12-3866" fmla="*/ 666961 h 3588252"/>
                <a:gd name="connsiteX13-3867" fmla="*/ 765868 w 1432618"/>
                <a:gd name="connsiteY13-3868" fmla="*/ 752686 h 3588252"/>
                <a:gd name="connsiteX14-3869" fmla="*/ 886518 w 1432618"/>
                <a:gd name="connsiteY14-3870" fmla="*/ 211 h 3588252"/>
                <a:gd name="connsiteX15-3871" fmla="*/ 857943 w 1432618"/>
                <a:gd name="connsiteY15-3872" fmla="*/ 679661 h 3588252"/>
                <a:gd name="connsiteX16-3873" fmla="*/ 921443 w 1432618"/>
                <a:gd name="connsiteY16-3874" fmla="*/ 1047961 h 3588252"/>
                <a:gd name="connsiteX17-3875" fmla="*/ 930968 w 1432618"/>
                <a:gd name="connsiteY17-3876" fmla="*/ 1295611 h 3588252"/>
                <a:gd name="connsiteX18-3877" fmla="*/ 1086543 w 1432618"/>
                <a:gd name="connsiteY18-3878" fmla="*/ 1187661 h 3588252"/>
                <a:gd name="connsiteX19-3879" fmla="*/ 1375468 w 1432618"/>
                <a:gd name="connsiteY19-3880" fmla="*/ 1171786 h 3588252"/>
                <a:gd name="connsiteX20-3881" fmla="*/ 1108768 w 1432618"/>
                <a:gd name="connsiteY20-3882" fmla="*/ 1254336 h 3588252"/>
                <a:gd name="connsiteX21-3883" fmla="*/ 889693 w 1432618"/>
                <a:gd name="connsiteY21-3884" fmla="*/ 1527386 h 3588252"/>
                <a:gd name="connsiteX22-3885" fmla="*/ 835718 w 1432618"/>
                <a:gd name="connsiteY22-3886" fmla="*/ 1895686 h 3588252"/>
                <a:gd name="connsiteX23-3887" fmla="*/ 1003993 w 1432618"/>
                <a:gd name="connsiteY23-3888" fmla="*/ 2308436 h 3588252"/>
                <a:gd name="connsiteX24-3889" fmla="*/ 896043 w 1432618"/>
                <a:gd name="connsiteY24-3890" fmla="*/ 2578311 h 3588252"/>
                <a:gd name="connsiteX25-3891" fmla="*/ 1213543 w 1432618"/>
                <a:gd name="connsiteY25-3892" fmla="*/ 2533861 h 3588252"/>
                <a:gd name="connsiteX26-3893" fmla="*/ 1432618 w 1432618"/>
                <a:gd name="connsiteY26-3894" fmla="*/ 2626730 h 3588252"/>
                <a:gd name="connsiteX27-3895" fmla="*/ 1188143 w 1432618"/>
                <a:gd name="connsiteY27-3896" fmla="*/ 2591011 h 3588252"/>
                <a:gd name="connsiteX28-3897" fmla="*/ 832543 w 1432618"/>
                <a:gd name="connsiteY28-3898" fmla="*/ 2733886 h 3588252"/>
                <a:gd name="connsiteX29-3899" fmla="*/ 689668 w 1432618"/>
                <a:gd name="connsiteY29-3900" fmla="*/ 3086311 h 3588252"/>
                <a:gd name="connsiteX30-3901" fmla="*/ 918268 w 1432618"/>
                <a:gd name="connsiteY30-3902" fmla="*/ 3419686 h 3588252"/>
                <a:gd name="connsiteX31-3903" fmla="*/ 1016693 w 1432618"/>
                <a:gd name="connsiteY31-3904" fmla="*/ 3581611 h 3588252"/>
                <a:gd name="connsiteX0-3905" fmla="*/ 1016693 w 1432618"/>
                <a:gd name="connsiteY0-3906" fmla="*/ 3581400 h 3588041"/>
                <a:gd name="connsiteX1-3907" fmla="*/ 591243 w 1432618"/>
                <a:gd name="connsiteY1-3908" fmla="*/ 3587750 h 3588041"/>
                <a:gd name="connsiteX2-3909" fmla="*/ 394393 w 1432618"/>
                <a:gd name="connsiteY2-3910" fmla="*/ 3076575 h 3588041"/>
                <a:gd name="connsiteX3-3911" fmla="*/ 746818 w 1432618"/>
                <a:gd name="connsiteY3-3912" fmla="*/ 2381250 h 3588041"/>
                <a:gd name="connsiteX4-3913" fmla="*/ 560128 w 1432618"/>
                <a:gd name="connsiteY4-3914" fmla="*/ 1922145 h 3588041"/>
                <a:gd name="connsiteX5-3915" fmla="*/ 58 w 1432618"/>
                <a:gd name="connsiteY5-3916" fmla="*/ 1870710 h 3588041"/>
                <a:gd name="connsiteX6-3917" fmla="*/ 394393 w 1432618"/>
                <a:gd name="connsiteY6-3918" fmla="*/ 1743075 h 3588041"/>
                <a:gd name="connsiteX7-3919" fmla="*/ 642043 w 1432618"/>
                <a:gd name="connsiteY7-3920" fmla="*/ 1876425 h 3588041"/>
                <a:gd name="connsiteX8-3921" fmla="*/ 689668 w 1432618"/>
                <a:gd name="connsiteY8-3922" fmla="*/ 1647825 h 3588041"/>
                <a:gd name="connsiteX9-3923" fmla="*/ 823018 w 1432618"/>
                <a:gd name="connsiteY9-3924" fmla="*/ 1333500 h 3588041"/>
                <a:gd name="connsiteX10-3925" fmla="*/ 765868 w 1432618"/>
                <a:gd name="connsiteY10-3926" fmla="*/ 809625 h 3588041"/>
                <a:gd name="connsiteX11-3927" fmla="*/ 537268 w 1432618"/>
                <a:gd name="connsiteY11-3928" fmla="*/ 666750 h 3588041"/>
                <a:gd name="connsiteX12-3929" fmla="*/ 689668 w 1432618"/>
                <a:gd name="connsiteY12-3930" fmla="*/ 666750 h 3588041"/>
                <a:gd name="connsiteX13-3931" fmla="*/ 765868 w 1432618"/>
                <a:gd name="connsiteY13-3932" fmla="*/ 752475 h 3588041"/>
                <a:gd name="connsiteX14-3933" fmla="*/ 886518 w 1432618"/>
                <a:gd name="connsiteY14-3934" fmla="*/ 0 h 3588041"/>
                <a:gd name="connsiteX15-3935" fmla="*/ 857943 w 1432618"/>
                <a:gd name="connsiteY15-3936" fmla="*/ 679450 h 3588041"/>
                <a:gd name="connsiteX16-3937" fmla="*/ 921443 w 1432618"/>
                <a:gd name="connsiteY16-3938" fmla="*/ 1047750 h 3588041"/>
                <a:gd name="connsiteX17-3939" fmla="*/ 930968 w 1432618"/>
                <a:gd name="connsiteY17-3940" fmla="*/ 1295400 h 3588041"/>
                <a:gd name="connsiteX18-3941" fmla="*/ 1086543 w 1432618"/>
                <a:gd name="connsiteY18-3942" fmla="*/ 1187450 h 3588041"/>
                <a:gd name="connsiteX19-3943" fmla="*/ 1375468 w 1432618"/>
                <a:gd name="connsiteY19-3944" fmla="*/ 1171575 h 3588041"/>
                <a:gd name="connsiteX20-3945" fmla="*/ 1108768 w 1432618"/>
                <a:gd name="connsiteY20-3946" fmla="*/ 1254125 h 3588041"/>
                <a:gd name="connsiteX21-3947" fmla="*/ 889693 w 1432618"/>
                <a:gd name="connsiteY21-3948" fmla="*/ 1527175 h 3588041"/>
                <a:gd name="connsiteX22-3949" fmla="*/ 835718 w 1432618"/>
                <a:gd name="connsiteY22-3950" fmla="*/ 1895475 h 3588041"/>
                <a:gd name="connsiteX23-3951" fmla="*/ 1003993 w 1432618"/>
                <a:gd name="connsiteY23-3952" fmla="*/ 2308225 h 3588041"/>
                <a:gd name="connsiteX24-3953" fmla="*/ 896043 w 1432618"/>
                <a:gd name="connsiteY24-3954" fmla="*/ 2578100 h 3588041"/>
                <a:gd name="connsiteX25-3955" fmla="*/ 1213543 w 1432618"/>
                <a:gd name="connsiteY25-3956" fmla="*/ 2533650 h 3588041"/>
                <a:gd name="connsiteX26-3957" fmla="*/ 1432618 w 1432618"/>
                <a:gd name="connsiteY26-3958" fmla="*/ 2626519 h 3588041"/>
                <a:gd name="connsiteX27-3959" fmla="*/ 1188143 w 1432618"/>
                <a:gd name="connsiteY27-3960" fmla="*/ 2590800 h 3588041"/>
                <a:gd name="connsiteX28-3961" fmla="*/ 832543 w 1432618"/>
                <a:gd name="connsiteY28-3962" fmla="*/ 2733675 h 3588041"/>
                <a:gd name="connsiteX29-3963" fmla="*/ 689668 w 1432618"/>
                <a:gd name="connsiteY29-3964" fmla="*/ 3086100 h 3588041"/>
                <a:gd name="connsiteX30-3965" fmla="*/ 918268 w 1432618"/>
                <a:gd name="connsiteY30-3966" fmla="*/ 3419475 h 3588041"/>
                <a:gd name="connsiteX31-3967" fmla="*/ 1016693 w 1432618"/>
                <a:gd name="connsiteY31-3968" fmla="*/ 3581400 h 3588041"/>
                <a:gd name="connsiteX0-3969" fmla="*/ 1016693 w 1432618"/>
                <a:gd name="connsiteY0-3970" fmla="*/ 3581400 h 3588041"/>
                <a:gd name="connsiteX1-3971" fmla="*/ 591243 w 1432618"/>
                <a:gd name="connsiteY1-3972" fmla="*/ 3587750 h 3588041"/>
                <a:gd name="connsiteX2-3973" fmla="*/ 394393 w 1432618"/>
                <a:gd name="connsiteY2-3974" fmla="*/ 3076575 h 3588041"/>
                <a:gd name="connsiteX3-3975" fmla="*/ 746818 w 1432618"/>
                <a:gd name="connsiteY3-3976" fmla="*/ 2381250 h 3588041"/>
                <a:gd name="connsiteX4-3977" fmla="*/ 560128 w 1432618"/>
                <a:gd name="connsiteY4-3978" fmla="*/ 1922145 h 3588041"/>
                <a:gd name="connsiteX5-3979" fmla="*/ 58 w 1432618"/>
                <a:gd name="connsiteY5-3980" fmla="*/ 1870710 h 3588041"/>
                <a:gd name="connsiteX6-3981" fmla="*/ 394393 w 1432618"/>
                <a:gd name="connsiteY6-3982" fmla="*/ 1743075 h 3588041"/>
                <a:gd name="connsiteX7-3983" fmla="*/ 642043 w 1432618"/>
                <a:gd name="connsiteY7-3984" fmla="*/ 1876425 h 3588041"/>
                <a:gd name="connsiteX8-3985" fmla="*/ 689668 w 1432618"/>
                <a:gd name="connsiteY8-3986" fmla="*/ 1647825 h 3588041"/>
                <a:gd name="connsiteX9-3987" fmla="*/ 823018 w 1432618"/>
                <a:gd name="connsiteY9-3988" fmla="*/ 1333500 h 3588041"/>
                <a:gd name="connsiteX10-3989" fmla="*/ 765868 w 1432618"/>
                <a:gd name="connsiteY10-3990" fmla="*/ 809625 h 3588041"/>
                <a:gd name="connsiteX11-3991" fmla="*/ 537268 w 1432618"/>
                <a:gd name="connsiteY11-3992" fmla="*/ 666750 h 3588041"/>
                <a:gd name="connsiteX12-3993" fmla="*/ 689668 w 1432618"/>
                <a:gd name="connsiteY12-3994" fmla="*/ 666750 h 3588041"/>
                <a:gd name="connsiteX13-3995" fmla="*/ 765868 w 1432618"/>
                <a:gd name="connsiteY13-3996" fmla="*/ 752475 h 3588041"/>
                <a:gd name="connsiteX14-3997" fmla="*/ 886518 w 1432618"/>
                <a:gd name="connsiteY14-3998" fmla="*/ 0 h 3588041"/>
                <a:gd name="connsiteX15-3999" fmla="*/ 857943 w 1432618"/>
                <a:gd name="connsiteY15-4000" fmla="*/ 679450 h 3588041"/>
                <a:gd name="connsiteX16-4001" fmla="*/ 921443 w 1432618"/>
                <a:gd name="connsiteY16-4002" fmla="*/ 1047750 h 3588041"/>
                <a:gd name="connsiteX17-4003" fmla="*/ 930968 w 1432618"/>
                <a:gd name="connsiteY17-4004" fmla="*/ 1295400 h 3588041"/>
                <a:gd name="connsiteX18-4005" fmla="*/ 1086543 w 1432618"/>
                <a:gd name="connsiteY18-4006" fmla="*/ 1187450 h 3588041"/>
                <a:gd name="connsiteX19-4007" fmla="*/ 1375468 w 1432618"/>
                <a:gd name="connsiteY19-4008" fmla="*/ 1171575 h 3588041"/>
                <a:gd name="connsiteX20-4009" fmla="*/ 1108768 w 1432618"/>
                <a:gd name="connsiteY20-4010" fmla="*/ 1254125 h 3588041"/>
                <a:gd name="connsiteX21-4011" fmla="*/ 889693 w 1432618"/>
                <a:gd name="connsiteY21-4012" fmla="*/ 1527175 h 3588041"/>
                <a:gd name="connsiteX22-4013" fmla="*/ 835718 w 1432618"/>
                <a:gd name="connsiteY22-4014" fmla="*/ 1895475 h 3588041"/>
                <a:gd name="connsiteX23-4015" fmla="*/ 1003993 w 1432618"/>
                <a:gd name="connsiteY23-4016" fmla="*/ 2308225 h 3588041"/>
                <a:gd name="connsiteX24-4017" fmla="*/ 896043 w 1432618"/>
                <a:gd name="connsiteY24-4018" fmla="*/ 2578100 h 3588041"/>
                <a:gd name="connsiteX25-4019" fmla="*/ 1213543 w 1432618"/>
                <a:gd name="connsiteY25-4020" fmla="*/ 2533650 h 3588041"/>
                <a:gd name="connsiteX26-4021" fmla="*/ 1432618 w 1432618"/>
                <a:gd name="connsiteY26-4022" fmla="*/ 2626519 h 3588041"/>
                <a:gd name="connsiteX27-4023" fmla="*/ 1188143 w 1432618"/>
                <a:gd name="connsiteY27-4024" fmla="*/ 2590800 h 3588041"/>
                <a:gd name="connsiteX28-4025" fmla="*/ 832543 w 1432618"/>
                <a:gd name="connsiteY28-4026" fmla="*/ 2733675 h 3588041"/>
                <a:gd name="connsiteX29-4027" fmla="*/ 689668 w 1432618"/>
                <a:gd name="connsiteY29-4028" fmla="*/ 3086100 h 3588041"/>
                <a:gd name="connsiteX30-4029" fmla="*/ 918268 w 1432618"/>
                <a:gd name="connsiteY30-4030" fmla="*/ 3419475 h 3588041"/>
                <a:gd name="connsiteX31-4031" fmla="*/ 1016693 w 1432618"/>
                <a:gd name="connsiteY31-4032" fmla="*/ 3581400 h 3588041"/>
                <a:gd name="connsiteX0-4033" fmla="*/ 1016693 w 1432618"/>
                <a:gd name="connsiteY0-4034" fmla="*/ 3581400 h 3588041"/>
                <a:gd name="connsiteX1-4035" fmla="*/ 591243 w 1432618"/>
                <a:gd name="connsiteY1-4036" fmla="*/ 3587750 h 3588041"/>
                <a:gd name="connsiteX2-4037" fmla="*/ 394393 w 1432618"/>
                <a:gd name="connsiteY2-4038" fmla="*/ 3076575 h 3588041"/>
                <a:gd name="connsiteX3-4039" fmla="*/ 746818 w 1432618"/>
                <a:gd name="connsiteY3-4040" fmla="*/ 2381250 h 3588041"/>
                <a:gd name="connsiteX4-4041" fmla="*/ 560128 w 1432618"/>
                <a:gd name="connsiteY4-4042" fmla="*/ 1922145 h 3588041"/>
                <a:gd name="connsiteX5-4043" fmla="*/ 58 w 1432618"/>
                <a:gd name="connsiteY5-4044" fmla="*/ 1870710 h 3588041"/>
                <a:gd name="connsiteX6-4045" fmla="*/ 394393 w 1432618"/>
                <a:gd name="connsiteY6-4046" fmla="*/ 1743075 h 3588041"/>
                <a:gd name="connsiteX7-4047" fmla="*/ 642043 w 1432618"/>
                <a:gd name="connsiteY7-4048" fmla="*/ 1876425 h 3588041"/>
                <a:gd name="connsiteX8-4049" fmla="*/ 689668 w 1432618"/>
                <a:gd name="connsiteY8-4050" fmla="*/ 1647825 h 3588041"/>
                <a:gd name="connsiteX9-4051" fmla="*/ 823018 w 1432618"/>
                <a:gd name="connsiteY9-4052" fmla="*/ 1333500 h 3588041"/>
                <a:gd name="connsiteX10-4053" fmla="*/ 765868 w 1432618"/>
                <a:gd name="connsiteY10-4054" fmla="*/ 809625 h 3588041"/>
                <a:gd name="connsiteX11-4055" fmla="*/ 388043 w 1432618"/>
                <a:gd name="connsiteY11-4056" fmla="*/ 695325 h 3588041"/>
                <a:gd name="connsiteX12-4057" fmla="*/ 689668 w 1432618"/>
                <a:gd name="connsiteY12-4058" fmla="*/ 666750 h 3588041"/>
                <a:gd name="connsiteX13-4059" fmla="*/ 765868 w 1432618"/>
                <a:gd name="connsiteY13-4060" fmla="*/ 752475 h 3588041"/>
                <a:gd name="connsiteX14-4061" fmla="*/ 886518 w 1432618"/>
                <a:gd name="connsiteY14-4062" fmla="*/ 0 h 3588041"/>
                <a:gd name="connsiteX15-4063" fmla="*/ 857943 w 1432618"/>
                <a:gd name="connsiteY15-4064" fmla="*/ 679450 h 3588041"/>
                <a:gd name="connsiteX16-4065" fmla="*/ 921443 w 1432618"/>
                <a:gd name="connsiteY16-4066" fmla="*/ 1047750 h 3588041"/>
                <a:gd name="connsiteX17-4067" fmla="*/ 930968 w 1432618"/>
                <a:gd name="connsiteY17-4068" fmla="*/ 1295400 h 3588041"/>
                <a:gd name="connsiteX18-4069" fmla="*/ 1086543 w 1432618"/>
                <a:gd name="connsiteY18-4070" fmla="*/ 1187450 h 3588041"/>
                <a:gd name="connsiteX19-4071" fmla="*/ 1375468 w 1432618"/>
                <a:gd name="connsiteY19-4072" fmla="*/ 1171575 h 3588041"/>
                <a:gd name="connsiteX20-4073" fmla="*/ 1108768 w 1432618"/>
                <a:gd name="connsiteY20-4074" fmla="*/ 1254125 h 3588041"/>
                <a:gd name="connsiteX21-4075" fmla="*/ 889693 w 1432618"/>
                <a:gd name="connsiteY21-4076" fmla="*/ 1527175 h 3588041"/>
                <a:gd name="connsiteX22-4077" fmla="*/ 835718 w 1432618"/>
                <a:gd name="connsiteY22-4078" fmla="*/ 1895475 h 3588041"/>
                <a:gd name="connsiteX23-4079" fmla="*/ 1003993 w 1432618"/>
                <a:gd name="connsiteY23-4080" fmla="*/ 2308225 h 3588041"/>
                <a:gd name="connsiteX24-4081" fmla="*/ 896043 w 1432618"/>
                <a:gd name="connsiteY24-4082" fmla="*/ 2578100 h 3588041"/>
                <a:gd name="connsiteX25-4083" fmla="*/ 1213543 w 1432618"/>
                <a:gd name="connsiteY25-4084" fmla="*/ 2533650 h 3588041"/>
                <a:gd name="connsiteX26-4085" fmla="*/ 1432618 w 1432618"/>
                <a:gd name="connsiteY26-4086" fmla="*/ 2626519 h 3588041"/>
                <a:gd name="connsiteX27-4087" fmla="*/ 1188143 w 1432618"/>
                <a:gd name="connsiteY27-4088" fmla="*/ 2590800 h 3588041"/>
                <a:gd name="connsiteX28-4089" fmla="*/ 832543 w 1432618"/>
                <a:gd name="connsiteY28-4090" fmla="*/ 2733675 h 3588041"/>
                <a:gd name="connsiteX29-4091" fmla="*/ 689668 w 1432618"/>
                <a:gd name="connsiteY29-4092" fmla="*/ 3086100 h 3588041"/>
                <a:gd name="connsiteX30-4093" fmla="*/ 918268 w 1432618"/>
                <a:gd name="connsiteY30-4094" fmla="*/ 3419475 h 3588041"/>
                <a:gd name="connsiteX31-4095" fmla="*/ 1016693 w 1432618"/>
                <a:gd name="connsiteY31-4096" fmla="*/ 3581400 h 3588041"/>
                <a:gd name="connsiteX0-4097" fmla="*/ 1016693 w 1432618"/>
                <a:gd name="connsiteY0-4098" fmla="*/ 3581400 h 3588041"/>
                <a:gd name="connsiteX1-4099" fmla="*/ 591243 w 1432618"/>
                <a:gd name="connsiteY1-4100" fmla="*/ 3587750 h 3588041"/>
                <a:gd name="connsiteX2-4101" fmla="*/ 394393 w 1432618"/>
                <a:gd name="connsiteY2-4102" fmla="*/ 3076575 h 3588041"/>
                <a:gd name="connsiteX3-4103" fmla="*/ 746818 w 1432618"/>
                <a:gd name="connsiteY3-4104" fmla="*/ 2381250 h 3588041"/>
                <a:gd name="connsiteX4-4105" fmla="*/ 560128 w 1432618"/>
                <a:gd name="connsiteY4-4106" fmla="*/ 1922145 h 3588041"/>
                <a:gd name="connsiteX5-4107" fmla="*/ 58 w 1432618"/>
                <a:gd name="connsiteY5-4108" fmla="*/ 1870710 h 3588041"/>
                <a:gd name="connsiteX6-4109" fmla="*/ 394393 w 1432618"/>
                <a:gd name="connsiteY6-4110" fmla="*/ 1743075 h 3588041"/>
                <a:gd name="connsiteX7-4111" fmla="*/ 642043 w 1432618"/>
                <a:gd name="connsiteY7-4112" fmla="*/ 1876425 h 3588041"/>
                <a:gd name="connsiteX8-4113" fmla="*/ 689668 w 1432618"/>
                <a:gd name="connsiteY8-4114" fmla="*/ 1647825 h 3588041"/>
                <a:gd name="connsiteX9-4115" fmla="*/ 823018 w 1432618"/>
                <a:gd name="connsiteY9-4116" fmla="*/ 1333500 h 3588041"/>
                <a:gd name="connsiteX10-4117" fmla="*/ 765868 w 1432618"/>
                <a:gd name="connsiteY10-4118" fmla="*/ 809625 h 3588041"/>
                <a:gd name="connsiteX11-4119" fmla="*/ 388043 w 1432618"/>
                <a:gd name="connsiteY11-4120" fmla="*/ 695325 h 3588041"/>
                <a:gd name="connsiteX12-4121" fmla="*/ 689668 w 1432618"/>
                <a:gd name="connsiteY12-4122" fmla="*/ 666750 h 3588041"/>
                <a:gd name="connsiteX13-4123" fmla="*/ 791268 w 1432618"/>
                <a:gd name="connsiteY13-4124" fmla="*/ 673100 h 3588041"/>
                <a:gd name="connsiteX14-4125" fmla="*/ 886518 w 1432618"/>
                <a:gd name="connsiteY14-4126" fmla="*/ 0 h 3588041"/>
                <a:gd name="connsiteX15-4127" fmla="*/ 857943 w 1432618"/>
                <a:gd name="connsiteY15-4128" fmla="*/ 679450 h 3588041"/>
                <a:gd name="connsiteX16-4129" fmla="*/ 921443 w 1432618"/>
                <a:gd name="connsiteY16-4130" fmla="*/ 1047750 h 3588041"/>
                <a:gd name="connsiteX17-4131" fmla="*/ 930968 w 1432618"/>
                <a:gd name="connsiteY17-4132" fmla="*/ 1295400 h 3588041"/>
                <a:gd name="connsiteX18-4133" fmla="*/ 1086543 w 1432618"/>
                <a:gd name="connsiteY18-4134" fmla="*/ 1187450 h 3588041"/>
                <a:gd name="connsiteX19-4135" fmla="*/ 1375468 w 1432618"/>
                <a:gd name="connsiteY19-4136" fmla="*/ 1171575 h 3588041"/>
                <a:gd name="connsiteX20-4137" fmla="*/ 1108768 w 1432618"/>
                <a:gd name="connsiteY20-4138" fmla="*/ 1254125 h 3588041"/>
                <a:gd name="connsiteX21-4139" fmla="*/ 889693 w 1432618"/>
                <a:gd name="connsiteY21-4140" fmla="*/ 1527175 h 3588041"/>
                <a:gd name="connsiteX22-4141" fmla="*/ 835718 w 1432618"/>
                <a:gd name="connsiteY22-4142" fmla="*/ 1895475 h 3588041"/>
                <a:gd name="connsiteX23-4143" fmla="*/ 1003993 w 1432618"/>
                <a:gd name="connsiteY23-4144" fmla="*/ 2308225 h 3588041"/>
                <a:gd name="connsiteX24-4145" fmla="*/ 896043 w 1432618"/>
                <a:gd name="connsiteY24-4146" fmla="*/ 2578100 h 3588041"/>
                <a:gd name="connsiteX25-4147" fmla="*/ 1213543 w 1432618"/>
                <a:gd name="connsiteY25-4148" fmla="*/ 2533650 h 3588041"/>
                <a:gd name="connsiteX26-4149" fmla="*/ 1432618 w 1432618"/>
                <a:gd name="connsiteY26-4150" fmla="*/ 2626519 h 3588041"/>
                <a:gd name="connsiteX27-4151" fmla="*/ 1188143 w 1432618"/>
                <a:gd name="connsiteY27-4152" fmla="*/ 2590800 h 3588041"/>
                <a:gd name="connsiteX28-4153" fmla="*/ 832543 w 1432618"/>
                <a:gd name="connsiteY28-4154" fmla="*/ 2733675 h 3588041"/>
                <a:gd name="connsiteX29-4155" fmla="*/ 689668 w 1432618"/>
                <a:gd name="connsiteY29-4156" fmla="*/ 3086100 h 3588041"/>
                <a:gd name="connsiteX30-4157" fmla="*/ 918268 w 1432618"/>
                <a:gd name="connsiteY30-4158" fmla="*/ 3419475 h 3588041"/>
                <a:gd name="connsiteX31-4159" fmla="*/ 1016693 w 1432618"/>
                <a:gd name="connsiteY31-4160" fmla="*/ 3581400 h 3588041"/>
                <a:gd name="connsiteX0-4161" fmla="*/ 1016693 w 1432618"/>
                <a:gd name="connsiteY0-4162" fmla="*/ 3581400 h 3588041"/>
                <a:gd name="connsiteX1-4163" fmla="*/ 591243 w 1432618"/>
                <a:gd name="connsiteY1-4164" fmla="*/ 3587750 h 3588041"/>
                <a:gd name="connsiteX2-4165" fmla="*/ 394393 w 1432618"/>
                <a:gd name="connsiteY2-4166" fmla="*/ 3076575 h 3588041"/>
                <a:gd name="connsiteX3-4167" fmla="*/ 746818 w 1432618"/>
                <a:gd name="connsiteY3-4168" fmla="*/ 2381250 h 3588041"/>
                <a:gd name="connsiteX4-4169" fmla="*/ 560128 w 1432618"/>
                <a:gd name="connsiteY4-4170" fmla="*/ 1922145 h 3588041"/>
                <a:gd name="connsiteX5-4171" fmla="*/ 58 w 1432618"/>
                <a:gd name="connsiteY5-4172" fmla="*/ 1870710 h 3588041"/>
                <a:gd name="connsiteX6-4173" fmla="*/ 394393 w 1432618"/>
                <a:gd name="connsiteY6-4174" fmla="*/ 1743075 h 3588041"/>
                <a:gd name="connsiteX7-4175" fmla="*/ 642043 w 1432618"/>
                <a:gd name="connsiteY7-4176" fmla="*/ 1876425 h 3588041"/>
                <a:gd name="connsiteX8-4177" fmla="*/ 689668 w 1432618"/>
                <a:gd name="connsiteY8-4178" fmla="*/ 1647825 h 3588041"/>
                <a:gd name="connsiteX9-4179" fmla="*/ 823018 w 1432618"/>
                <a:gd name="connsiteY9-4180" fmla="*/ 1333500 h 3588041"/>
                <a:gd name="connsiteX10-4181" fmla="*/ 765868 w 1432618"/>
                <a:gd name="connsiteY10-4182" fmla="*/ 809625 h 3588041"/>
                <a:gd name="connsiteX11-4183" fmla="*/ 388043 w 1432618"/>
                <a:gd name="connsiteY11-4184" fmla="*/ 695325 h 3588041"/>
                <a:gd name="connsiteX12-4185" fmla="*/ 689668 w 1432618"/>
                <a:gd name="connsiteY12-4186" fmla="*/ 666750 h 3588041"/>
                <a:gd name="connsiteX13-4187" fmla="*/ 794443 w 1432618"/>
                <a:gd name="connsiteY13-4188" fmla="*/ 565150 h 3588041"/>
                <a:gd name="connsiteX14-4189" fmla="*/ 886518 w 1432618"/>
                <a:gd name="connsiteY14-4190" fmla="*/ 0 h 3588041"/>
                <a:gd name="connsiteX15-4191" fmla="*/ 857943 w 1432618"/>
                <a:gd name="connsiteY15-4192" fmla="*/ 679450 h 3588041"/>
                <a:gd name="connsiteX16-4193" fmla="*/ 921443 w 1432618"/>
                <a:gd name="connsiteY16-4194" fmla="*/ 1047750 h 3588041"/>
                <a:gd name="connsiteX17-4195" fmla="*/ 930968 w 1432618"/>
                <a:gd name="connsiteY17-4196" fmla="*/ 1295400 h 3588041"/>
                <a:gd name="connsiteX18-4197" fmla="*/ 1086543 w 1432618"/>
                <a:gd name="connsiteY18-4198" fmla="*/ 1187450 h 3588041"/>
                <a:gd name="connsiteX19-4199" fmla="*/ 1375468 w 1432618"/>
                <a:gd name="connsiteY19-4200" fmla="*/ 1171575 h 3588041"/>
                <a:gd name="connsiteX20-4201" fmla="*/ 1108768 w 1432618"/>
                <a:gd name="connsiteY20-4202" fmla="*/ 1254125 h 3588041"/>
                <a:gd name="connsiteX21-4203" fmla="*/ 889693 w 1432618"/>
                <a:gd name="connsiteY21-4204" fmla="*/ 1527175 h 3588041"/>
                <a:gd name="connsiteX22-4205" fmla="*/ 835718 w 1432618"/>
                <a:gd name="connsiteY22-4206" fmla="*/ 1895475 h 3588041"/>
                <a:gd name="connsiteX23-4207" fmla="*/ 1003993 w 1432618"/>
                <a:gd name="connsiteY23-4208" fmla="*/ 2308225 h 3588041"/>
                <a:gd name="connsiteX24-4209" fmla="*/ 896043 w 1432618"/>
                <a:gd name="connsiteY24-4210" fmla="*/ 2578100 h 3588041"/>
                <a:gd name="connsiteX25-4211" fmla="*/ 1213543 w 1432618"/>
                <a:gd name="connsiteY25-4212" fmla="*/ 2533650 h 3588041"/>
                <a:gd name="connsiteX26-4213" fmla="*/ 1432618 w 1432618"/>
                <a:gd name="connsiteY26-4214" fmla="*/ 2626519 h 3588041"/>
                <a:gd name="connsiteX27-4215" fmla="*/ 1188143 w 1432618"/>
                <a:gd name="connsiteY27-4216" fmla="*/ 2590800 h 3588041"/>
                <a:gd name="connsiteX28-4217" fmla="*/ 832543 w 1432618"/>
                <a:gd name="connsiteY28-4218" fmla="*/ 2733675 h 3588041"/>
                <a:gd name="connsiteX29-4219" fmla="*/ 689668 w 1432618"/>
                <a:gd name="connsiteY29-4220" fmla="*/ 3086100 h 3588041"/>
                <a:gd name="connsiteX30-4221" fmla="*/ 918268 w 1432618"/>
                <a:gd name="connsiteY30-4222" fmla="*/ 3419475 h 3588041"/>
                <a:gd name="connsiteX31-4223" fmla="*/ 1016693 w 1432618"/>
                <a:gd name="connsiteY31-4224" fmla="*/ 3581400 h 3588041"/>
                <a:gd name="connsiteX0-4225" fmla="*/ 1016693 w 1432618"/>
                <a:gd name="connsiteY0-4226" fmla="*/ 3581400 h 3588041"/>
                <a:gd name="connsiteX1-4227" fmla="*/ 591243 w 1432618"/>
                <a:gd name="connsiteY1-4228" fmla="*/ 3587750 h 3588041"/>
                <a:gd name="connsiteX2-4229" fmla="*/ 394393 w 1432618"/>
                <a:gd name="connsiteY2-4230" fmla="*/ 3076575 h 3588041"/>
                <a:gd name="connsiteX3-4231" fmla="*/ 746818 w 1432618"/>
                <a:gd name="connsiteY3-4232" fmla="*/ 2381250 h 3588041"/>
                <a:gd name="connsiteX4-4233" fmla="*/ 560128 w 1432618"/>
                <a:gd name="connsiteY4-4234" fmla="*/ 1922145 h 3588041"/>
                <a:gd name="connsiteX5-4235" fmla="*/ 58 w 1432618"/>
                <a:gd name="connsiteY5-4236" fmla="*/ 1870710 h 3588041"/>
                <a:gd name="connsiteX6-4237" fmla="*/ 394393 w 1432618"/>
                <a:gd name="connsiteY6-4238" fmla="*/ 1743075 h 3588041"/>
                <a:gd name="connsiteX7-4239" fmla="*/ 642043 w 1432618"/>
                <a:gd name="connsiteY7-4240" fmla="*/ 1876425 h 3588041"/>
                <a:gd name="connsiteX8-4241" fmla="*/ 689668 w 1432618"/>
                <a:gd name="connsiteY8-4242" fmla="*/ 1647825 h 3588041"/>
                <a:gd name="connsiteX9-4243" fmla="*/ 823018 w 1432618"/>
                <a:gd name="connsiteY9-4244" fmla="*/ 1333500 h 3588041"/>
                <a:gd name="connsiteX10-4245" fmla="*/ 765868 w 1432618"/>
                <a:gd name="connsiteY10-4246" fmla="*/ 809625 h 3588041"/>
                <a:gd name="connsiteX11-4247" fmla="*/ 388043 w 1432618"/>
                <a:gd name="connsiteY11-4248" fmla="*/ 695325 h 3588041"/>
                <a:gd name="connsiteX12-4249" fmla="*/ 689668 w 1432618"/>
                <a:gd name="connsiteY12-4250" fmla="*/ 666750 h 3588041"/>
                <a:gd name="connsiteX13-4251" fmla="*/ 794443 w 1432618"/>
                <a:gd name="connsiteY13-4252" fmla="*/ 565150 h 3588041"/>
                <a:gd name="connsiteX14-4253" fmla="*/ 886518 w 1432618"/>
                <a:gd name="connsiteY14-4254" fmla="*/ 0 h 3588041"/>
                <a:gd name="connsiteX15-4255" fmla="*/ 857943 w 1432618"/>
                <a:gd name="connsiteY15-4256" fmla="*/ 679450 h 3588041"/>
                <a:gd name="connsiteX16-4257" fmla="*/ 921443 w 1432618"/>
                <a:gd name="connsiteY16-4258" fmla="*/ 1047750 h 3588041"/>
                <a:gd name="connsiteX17-4259" fmla="*/ 930968 w 1432618"/>
                <a:gd name="connsiteY17-4260" fmla="*/ 1295400 h 3588041"/>
                <a:gd name="connsiteX18-4261" fmla="*/ 1086543 w 1432618"/>
                <a:gd name="connsiteY18-4262" fmla="*/ 1187450 h 3588041"/>
                <a:gd name="connsiteX19-4263" fmla="*/ 1375468 w 1432618"/>
                <a:gd name="connsiteY19-4264" fmla="*/ 1171575 h 3588041"/>
                <a:gd name="connsiteX20-4265" fmla="*/ 1108768 w 1432618"/>
                <a:gd name="connsiteY20-4266" fmla="*/ 1254125 h 3588041"/>
                <a:gd name="connsiteX21-4267" fmla="*/ 889693 w 1432618"/>
                <a:gd name="connsiteY21-4268" fmla="*/ 1527175 h 3588041"/>
                <a:gd name="connsiteX22-4269" fmla="*/ 835718 w 1432618"/>
                <a:gd name="connsiteY22-4270" fmla="*/ 1895475 h 3588041"/>
                <a:gd name="connsiteX23-4271" fmla="*/ 1003993 w 1432618"/>
                <a:gd name="connsiteY23-4272" fmla="*/ 2308225 h 3588041"/>
                <a:gd name="connsiteX24-4273" fmla="*/ 896043 w 1432618"/>
                <a:gd name="connsiteY24-4274" fmla="*/ 2578100 h 3588041"/>
                <a:gd name="connsiteX25-4275" fmla="*/ 1213543 w 1432618"/>
                <a:gd name="connsiteY25-4276" fmla="*/ 2533650 h 3588041"/>
                <a:gd name="connsiteX26-4277" fmla="*/ 1432618 w 1432618"/>
                <a:gd name="connsiteY26-4278" fmla="*/ 2626519 h 3588041"/>
                <a:gd name="connsiteX27-4279" fmla="*/ 1188143 w 1432618"/>
                <a:gd name="connsiteY27-4280" fmla="*/ 2590800 h 3588041"/>
                <a:gd name="connsiteX28-4281" fmla="*/ 832543 w 1432618"/>
                <a:gd name="connsiteY28-4282" fmla="*/ 2733675 h 3588041"/>
                <a:gd name="connsiteX29-4283" fmla="*/ 689668 w 1432618"/>
                <a:gd name="connsiteY29-4284" fmla="*/ 3086100 h 3588041"/>
                <a:gd name="connsiteX30-4285" fmla="*/ 918268 w 1432618"/>
                <a:gd name="connsiteY30-4286" fmla="*/ 3419475 h 3588041"/>
                <a:gd name="connsiteX31-4287" fmla="*/ 1016693 w 1432618"/>
                <a:gd name="connsiteY31-4288" fmla="*/ 3581400 h 3588041"/>
                <a:gd name="connsiteX0-4289" fmla="*/ 1016693 w 1432618"/>
                <a:gd name="connsiteY0-4290" fmla="*/ 3581400 h 3588041"/>
                <a:gd name="connsiteX1-4291" fmla="*/ 591243 w 1432618"/>
                <a:gd name="connsiteY1-4292" fmla="*/ 3587750 h 3588041"/>
                <a:gd name="connsiteX2-4293" fmla="*/ 394393 w 1432618"/>
                <a:gd name="connsiteY2-4294" fmla="*/ 3076575 h 3588041"/>
                <a:gd name="connsiteX3-4295" fmla="*/ 746818 w 1432618"/>
                <a:gd name="connsiteY3-4296" fmla="*/ 2381250 h 3588041"/>
                <a:gd name="connsiteX4-4297" fmla="*/ 560128 w 1432618"/>
                <a:gd name="connsiteY4-4298" fmla="*/ 1922145 h 3588041"/>
                <a:gd name="connsiteX5-4299" fmla="*/ 58 w 1432618"/>
                <a:gd name="connsiteY5-4300" fmla="*/ 1870710 h 3588041"/>
                <a:gd name="connsiteX6-4301" fmla="*/ 394393 w 1432618"/>
                <a:gd name="connsiteY6-4302" fmla="*/ 1743075 h 3588041"/>
                <a:gd name="connsiteX7-4303" fmla="*/ 642043 w 1432618"/>
                <a:gd name="connsiteY7-4304" fmla="*/ 1876425 h 3588041"/>
                <a:gd name="connsiteX8-4305" fmla="*/ 689668 w 1432618"/>
                <a:gd name="connsiteY8-4306" fmla="*/ 1647825 h 3588041"/>
                <a:gd name="connsiteX9-4307" fmla="*/ 823018 w 1432618"/>
                <a:gd name="connsiteY9-4308" fmla="*/ 1333500 h 3588041"/>
                <a:gd name="connsiteX10-4309" fmla="*/ 765868 w 1432618"/>
                <a:gd name="connsiteY10-4310" fmla="*/ 809625 h 3588041"/>
                <a:gd name="connsiteX11-4311" fmla="*/ 388043 w 1432618"/>
                <a:gd name="connsiteY11-4312" fmla="*/ 695325 h 3588041"/>
                <a:gd name="connsiteX12-4313" fmla="*/ 724593 w 1432618"/>
                <a:gd name="connsiteY12-4314" fmla="*/ 688975 h 3588041"/>
                <a:gd name="connsiteX13-4315" fmla="*/ 794443 w 1432618"/>
                <a:gd name="connsiteY13-4316" fmla="*/ 565150 h 3588041"/>
                <a:gd name="connsiteX14-4317" fmla="*/ 886518 w 1432618"/>
                <a:gd name="connsiteY14-4318" fmla="*/ 0 h 3588041"/>
                <a:gd name="connsiteX15-4319" fmla="*/ 857943 w 1432618"/>
                <a:gd name="connsiteY15-4320" fmla="*/ 679450 h 3588041"/>
                <a:gd name="connsiteX16-4321" fmla="*/ 921443 w 1432618"/>
                <a:gd name="connsiteY16-4322" fmla="*/ 1047750 h 3588041"/>
                <a:gd name="connsiteX17-4323" fmla="*/ 930968 w 1432618"/>
                <a:gd name="connsiteY17-4324" fmla="*/ 1295400 h 3588041"/>
                <a:gd name="connsiteX18-4325" fmla="*/ 1086543 w 1432618"/>
                <a:gd name="connsiteY18-4326" fmla="*/ 1187450 h 3588041"/>
                <a:gd name="connsiteX19-4327" fmla="*/ 1375468 w 1432618"/>
                <a:gd name="connsiteY19-4328" fmla="*/ 1171575 h 3588041"/>
                <a:gd name="connsiteX20-4329" fmla="*/ 1108768 w 1432618"/>
                <a:gd name="connsiteY20-4330" fmla="*/ 1254125 h 3588041"/>
                <a:gd name="connsiteX21-4331" fmla="*/ 889693 w 1432618"/>
                <a:gd name="connsiteY21-4332" fmla="*/ 1527175 h 3588041"/>
                <a:gd name="connsiteX22-4333" fmla="*/ 835718 w 1432618"/>
                <a:gd name="connsiteY22-4334" fmla="*/ 1895475 h 3588041"/>
                <a:gd name="connsiteX23-4335" fmla="*/ 1003993 w 1432618"/>
                <a:gd name="connsiteY23-4336" fmla="*/ 2308225 h 3588041"/>
                <a:gd name="connsiteX24-4337" fmla="*/ 896043 w 1432618"/>
                <a:gd name="connsiteY24-4338" fmla="*/ 2578100 h 3588041"/>
                <a:gd name="connsiteX25-4339" fmla="*/ 1213543 w 1432618"/>
                <a:gd name="connsiteY25-4340" fmla="*/ 2533650 h 3588041"/>
                <a:gd name="connsiteX26-4341" fmla="*/ 1432618 w 1432618"/>
                <a:gd name="connsiteY26-4342" fmla="*/ 2626519 h 3588041"/>
                <a:gd name="connsiteX27-4343" fmla="*/ 1188143 w 1432618"/>
                <a:gd name="connsiteY27-4344" fmla="*/ 2590800 h 3588041"/>
                <a:gd name="connsiteX28-4345" fmla="*/ 832543 w 1432618"/>
                <a:gd name="connsiteY28-4346" fmla="*/ 2733675 h 3588041"/>
                <a:gd name="connsiteX29-4347" fmla="*/ 689668 w 1432618"/>
                <a:gd name="connsiteY29-4348" fmla="*/ 3086100 h 3588041"/>
                <a:gd name="connsiteX30-4349" fmla="*/ 918268 w 1432618"/>
                <a:gd name="connsiteY30-4350" fmla="*/ 3419475 h 3588041"/>
                <a:gd name="connsiteX31-4351" fmla="*/ 1016693 w 1432618"/>
                <a:gd name="connsiteY31-4352" fmla="*/ 3581400 h 3588041"/>
                <a:gd name="connsiteX0-4353" fmla="*/ 1016693 w 1432618"/>
                <a:gd name="connsiteY0-4354" fmla="*/ 3581400 h 3588041"/>
                <a:gd name="connsiteX1-4355" fmla="*/ 591243 w 1432618"/>
                <a:gd name="connsiteY1-4356" fmla="*/ 3587750 h 3588041"/>
                <a:gd name="connsiteX2-4357" fmla="*/ 394393 w 1432618"/>
                <a:gd name="connsiteY2-4358" fmla="*/ 3076575 h 3588041"/>
                <a:gd name="connsiteX3-4359" fmla="*/ 746818 w 1432618"/>
                <a:gd name="connsiteY3-4360" fmla="*/ 2381250 h 3588041"/>
                <a:gd name="connsiteX4-4361" fmla="*/ 560128 w 1432618"/>
                <a:gd name="connsiteY4-4362" fmla="*/ 1922145 h 3588041"/>
                <a:gd name="connsiteX5-4363" fmla="*/ 58 w 1432618"/>
                <a:gd name="connsiteY5-4364" fmla="*/ 1870710 h 3588041"/>
                <a:gd name="connsiteX6-4365" fmla="*/ 394393 w 1432618"/>
                <a:gd name="connsiteY6-4366" fmla="*/ 1743075 h 3588041"/>
                <a:gd name="connsiteX7-4367" fmla="*/ 642043 w 1432618"/>
                <a:gd name="connsiteY7-4368" fmla="*/ 1876425 h 3588041"/>
                <a:gd name="connsiteX8-4369" fmla="*/ 689668 w 1432618"/>
                <a:gd name="connsiteY8-4370" fmla="*/ 1647825 h 3588041"/>
                <a:gd name="connsiteX9-4371" fmla="*/ 823018 w 1432618"/>
                <a:gd name="connsiteY9-4372" fmla="*/ 1333500 h 3588041"/>
                <a:gd name="connsiteX10-4373" fmla="*/ 765868 w 1432618"/>
                <a:gd name="connsiteY10-4374" fmla="*/ 809625 h 3588041"/>
                <a:gd name="connsiteX11-4375" fmla="*/ 388043 w 1432618"/>
                <a:gd name="connsiteY11-4376" fmla="*/ 695325 h 3588041"/>
                <a:gd name="connsiteX12-4377" fmla="*/ 741262 w 1432618"/>
                <a:gd name="connsiteY12-4378" fmla="*/ 677068 h 3588041"/>
                <a:gd name="connsiteX13-4379" fmla="*/ 794443 w 1432618"/>
                <a:gd name="connsiteY13-4380" fmla="*/ 565150 h 3588041"/>
                <a:gd name="connsiteX14-4381" fmla="*/ 886518 w 1432618"/>
                <a:gd name="connsiteY14-4382" fmla="*/ 0 h 3588041"/>
                <a:gd name="connsiteX15-4383" fmla="*/ 857943 w 1432618"/>
                <a:gd name="connsiteY15-4384" fmla="*/ 679450 h 3588041"/>
                <a:gd name="connsiteX16-4385" fmla="*/ 921443 w 1432618"/>
                <a:gd name="connsiteY16-4386" fmla="*/ 1047750 h 3588041"/>
                <a:gd name="connsiteX17-4387" fmla="*/ 930968 w 1432618"/>
                <a:gd name="connsiteY17-4388" fmla="*/ 1295400 h 3588041"/>
                <a:gd name="connsiteX18-4389" fmla="*/ 1086543 w 1432618"/>
                <a:gd name="connsiteY18-4390" fmla="*/ 1187450 h 3588041"/>
                <a:gd name="connsiteX19-4391" fmla="*/ 1375468 w 1432618"/>
                <a:gd name="connsiteY19-4392" fmla="*/ 1171575 h 3588041"/>
                <a:gd name="connsiteX20-4393" fmla="*/ 1108768 w 1432618"/>
                <a:gd name="connsiteY20-4394" fmla="*/ 1254125 h 3588041"/>
                <a:gd name="connsiteX21-4395" fmla="*/ 889693 w 1432618"/>
                <a:gd name="connsiteY21-4396" fmla="*/ 1527175 h 3588041"/>
                <a:gd name="connsiteX22-4397" fmla="*/ 835718 w 1432618"/>
                <a:gd name="connsiteY22-4398" fmla="*/ 1895475 h 3588041"/>
                <a:gd name="connsiteX23-4399" fmla="*/ 1003993 w 1432618"/>
                <a:gd name="connsiteY23-4400" fmla="*/ 2308225 h 3588041"/>
                <a:gd name="connsiteX24-4401" fmla="*/ 896043 w 1432618"/>
                <a:gd name="connsiteY24-4402" fmla="*/ 2578100 h 3588041"/>
                <a:gd name="connsiteX25-4403" fmla="*/ 1213543 w 1432618"/>
                <a:gd name="connsiteY25-4404" fmla="*/ 2533650 h 3588041"/>
                <a:gd name="connsiteX26-4405" fmla="*/ 1432618 w 1432618"/>
                <a:gd name="connsiteY26-4406" fmla="*/ 2626519 h 3588041"/>
                <a:gd name="connsiteX27-4407" fmla="*/ 1188143 w 1432618"/>
                <a:gd name="connsiteY27-4408" fmla="*/ 2590800 h 3588041"/>
                <a:gd name="connsiteX28-4409" fmla="*/ 832543 w 1432618"/>
                <a:gd name="connsiteY28-4410" fmla="*/ 2733675 h 3588041"/>
                <a:gd name="connsiteX29-4411" fmla="*/ 689668 w 1432618"/>
                <a:gd name="connsiteY29-4412" fmla="*/ 3086100 h 3588041"/>
                <a:gd name="connsiteX30-4413" fmla="*/ 918268 w 1432618"/>
                <a:gd name="connsiteY30-4414" fmla="*/ 3419475 h 3588041"/>
                <a:gd name="connsiteX31-4415" fmla="*/ 1016693 w 1432618"/>
                <a:gd name="connsiteY31-4416" fmla="*/ 3581400 h 3588041"/>
                <a:gd name="connsiteX0-4417" fmla="*/ 1016693 w 1432618"/>
                <a:gd name="connsiteY0-4418" fmla="*/ 3581400 h 3588041"/>
                <a:gd name="connsiteX1-4419" fmla="*/ 591243 w 1432618"/>
                <a:gd name="connsiteY1-4420" fmla="*/ 3587750 h 3588041"/>
                <a:gd name="connsiteX2-4421" fmla="*/ 394393 w 1432618"/>
                <a:gd name="connsiteY2-4422" fmla="*/ 3076575 h 3588041"/>
                <a:gd name="connsiteX3-4423" fmla="*/ 746818 w 1432618"/>
                <a:gd name="connsiteY3-4424" fmla="*/ 2381250 h 3588041"/>
                <a:gd name="connsiteX4-4425" fmla="*/ 560128 w 1432618"/>
                <a:gd name="connsiteY4-4426" fmla="*/ 1922145 h 3588041"/>
                <a:gd name="connsiteX5-4427" fmla="*/ 58 w 1432618"/>
                <a:gd name="connsiteY5-4428" fmla="*/ 1870710 h 3588041"/>
                <a:gd name="connsiteX6-4429" fmla="*/ 394393 w 1432618"/>
                <a:gd name="connsiteY6-4430" fmla="*/ 1743075 h 3588041"/>
                <a:gd name="connsiteX7-4431" fmla="*/ 642043 w 1432618"/>
                <a:gd name="connsiteY7-4432" fmla="*/ 1876425 h 3588041"/>
                <a:gd name="connsiteX8-4433" fmla="*/ 689668 w 1432618"/>
                <a:gd name="connsiteY8-4434" fmla="*/ 1647825 h 3588041"/>
                <a:gd name="connsiteX9-4435" fmla="*/ 823018 w 1432618"/>
                <a:gd name="connsiteY9-4436" fmla="*/ 1333500 h 3588041"/>
                <a:gd name="connsiteX10-4437" fmla="*/ 765868 w 1432618"/>
                <a:gd name="connsiteY10-4438" fmla="*/ 809625 h 3588041"/>
                <a:gd name="connsiteX11-4439" fmla="*/ 388043 w 1432618"/>
                <a:gd name="connsiteY11-4440" fmla="*/ 695325 h 3588041"/>
                <a:gd name="connsiteX12-4441" fmla="*/ 741262 w 1432618"/>
                <a:gd name="connsiteY12-4442" fmla="*/ 677068 h 3588041"/>
                <a:gd name="connsiteX13-4443" fmla="*/ 794443 w 1432618"/>
                <a:gd name="connsiteY13-4444" fmla="*/ 565150 h 3588041"/>
                <a:gd name="connsiteX14-4445" fmla="*/ 886518 w 1432618"/>
                <a:gd name="connsiteY14-4446" fmla="*/ 0 h 3588041"/>
                <a:gd name="connsiteX15-4447" fmla="*/ 857943 w 1432618"/>
                <a:gd name="connsiteY15-4448" fmla="*/ 679450 h 3588041"/>
                <a:gd name="connsiteX16-4449" fmla="*/ 921443 w 1432618"/>
                <a:gd name="connsiteY16-4450" fmla="*/ 1047750 h 3588041"/>
                <a:gd name="connsiteX17-4451" fmla="*/ 930968 w 1432618"/>
                <a:gd name="connsiteY17-4452" fmla="*/ 1295400 h 3588041"/>
                <a:gd name="connsiteX18-4453" fmla="*/ 1086543 w 1432618"/>
                <a:gd name="connsiteY18-4454" fmla="*/ 1187450 h 3588041"/>
                <a:gd name="connsiteX19-4455" fmla="*/ 1375468 w 1432618"/>
                <a:gd name="connsiteY19-4456" fmla="*/ 1171575 h 3588041"/>
                <a:gd name="connsiteX20-4457" fmla="*/ 1108768 w 1432618"/>
                <a:gd name="connsiteY20-4458" fmla="*/ 1254125 h 3588041"/>
                <a:gd name="connsiteX21-4459" fmla="*/ 889693 w 1432618"/>
                <a:gd name="connsiteY21-4460" fmla="*/ 1527175 h 3588041"/>
                <a:gd name="connsiteX22-4461" fmla="*/ 835718 w 1432618"/>
                <a:gd name="connsiteY22-4462" fmla="*/ 1895475 h 3588041"/>
                <a:gd name="connsiteX23-4463" fmla="*/ 1003993 w 1432618"/>
                <a:gd name="connsiteY23-4464" fmla="*/ 2308225 h 3588041"/>
                <a:gd name="connsiteX24-4465" fmla="*/ 896043 w 1432618"/>
                <a:gd name="connsiteY24-4466" fmla="*/ 2578100 h 3588041"/>
                <a:gd name="connsiteX25-4467" fmla="*/ 1213543 w 1432618"/>
                <a:gd name="connsiteY25-4468" fmla="*/ 2533650 h 3588041"/>
                <a:gd name="connsiteX26-4469" fmla="*/ 1432618 w 1432618"/>
                <a:gd name="connsiteY26-4470" fmla="*/ 2626519 h 3588041"/>
                <a:gd name="connsiteX27-4471" fmla="*/ 1188143 w 1432618"/>
                <a:gd name="connsiteY27-4472" fmla="*/ 2590800 h 3588041"/>
                <a:gd name="connsiteX28-4473" fmla="*/ 832543 w 1432618"/>
                <a:gd name="connsiteY28-4474" fmla="*/ 2733675 h 3588041"/>
                <a:gd name="connsiteX29-4475" fmla="*/ 689668 w 1432618"/>
                <a:gd name="connsiteY29-4476" fmla="*/ 3086100 h 3588041"/>
                <a:gd name="connsiteX30-4477" fmla="*/ 918268 w 1432618"/>
                <a:gd name="connsiteY30-4478" fmla="*/ 3419475 h 3588041"/>
                <a:gd name="connsiteX31-4479" fmla="*/ 1016693 w 1432618"/>
                <a:gd name="connsiteY31-4480" fmla="*/ 3581400 h 3588041"/>
                <a:gd name="connsiteX0-4481" fmla="*/ 1016693 w 1432618"/>
                <a:gd name="connsiteY0-4482" fmla="*/ 3581400 h 3588041"/>
                <a:gd name="connsiteX1-4483" fmla="*/ 591243 w 1432618"/>
                <a:gd name="connsiteY1-4484" fmla="*/ 3587750 h 3588041"/>
                <a:gd name="connsiteX2-4485" fmla="*/ 394393 w 1432618"/>
                <a:gd name="connsiteY2-4486" fmla="*/ 3076575 h 3588041"/>
                <a:gd name="connsiteX3-4487" fmla="*/ 746818 w 1432618"/>
                <a:gd name="connsiteY3-4488" fmla="*/ 2381250 h 3588041"/>
                <a:gd name="connsiteX4-4489" fmla="*/ 560128 w 1432618"/>
                <a:gd name="connsiteY4-4490" fmla="*/ 1922145 h 3588041"/>
                <a:gd name="connsiteX5-4491" fmla="*/ 58 w 1432618"/>
                <a:gd name="connsiteY5-4492" fmla="*/ 1870710 h 3588041"/>
                <a:gd name="connsiteX6-4493" fmla="*/ 394393 w 1432618"/>
                <a:gd name="connsiteY6-4494" fmla="*/ 1743075 h 3588041"/>
                <a:gd name="connsiteX7-4495" fmla="*/ 642043 w 1432618"/>
                <a:gd name="connsiteY7-4496" fmla="*/ 1876425 h 3588041"/>
                <a:gd name="connsiteX8-4497" fmla="*/ 689668 w 1432618"/>
                <a:gd name="connsiteY8-4498" fmla="*/ 1647825 h 3588041"/>
                <a:gd name="connsiteX9-4499" fmla="*/ 823018 w 1432618"/>
                <a:gd name="connsiteY9-4500" fmla="*/ 1333500 h 3588041"/>
                <a:gd name="connsiteX10-4501" fmla="*/ 765868 w 1432618"/>
                <a:gd name="connsiteY10-4502" fmla="*/ 809625 h 3588041"/>
                <a:gd name="connsiteX11-4503" fmla="*/ 388043 w 1432618"/>
                <a:gd name="connsiteY11-4504" fmla="*/ 695325 h 3588041"/>
                <a:gd name="connsiteX12-4505" fmla="*/ 741262 w 1432618"/>
                <a:gd name="connsiteY12-4506" fmla="*/ 677068 h 3588041"/>
                <a:gd name="connsiteX13-4507" fmla="*/ 789681 w 1432618"/>
                <a:gd name="connsiteY13-4508" fmla="*/ 441325 h 3588041"/>
                <a:gd name="connsiteX14-4509" fmla="*/ 886518 w 1432618"/>
                <a:gd name="connsiteY14-4510" fmla="*/ 0 h 3588041"/>
                <a:gd name="connsiteX15-4511" fmla="*/ 857943 w 1432618"/>
                <a:gd name="connsiteY15-4512" fmla="*/ 679450 h 3588041"/>
                <a:gd name="connsiteX16-4513" fmla="*/ 921443 w 1432618"/>
                <a:gd name="connsiteY16-4514" fmla="*/ 1047750 h 3588041"/>
                <a:gd name="connsiteX17-4515" fmla="*/ 930968 w 1432618"/>
                <a:gd name="connsiteY17-4516" fmla="*/ 1295400 h 3588041"/>
                <a:gd name="connsiteX18-4517" fmla="*/ 1086543 w 1432618"/>
                <a:gd name="connsiteY18-4518" fmla="*/ 1187450 h 3588041"/>
                <a:gd name="connsiteX19-4519" fmla="*/ 1375468 w 1432618"/>
                <a:gd name="connsiteY19-4520" fmla="*/ 1171575 h 3588041"/>
                <a:gd name="connsiteX20-4521" fmla="*/ 1108768 w 1432618"/>
                <a:gd name="connsiteY20-4522" fmla="*/ 1254125 h 3588041"/>
                <a:gd name="connsiteX21-4523" fmla="*/ 889693 w 1432618"/>
                <a:gd name="connsiteY21-4524" fmla="*/ 1527175 h 3588041"/>
                <a:gd name="connsiteX22-4525" fmla="*/ 835718 w 1432618"/>
                <a:gd name="connsiteY22-4526" fmla="*/ 1895475 h 3588041"/>
                <a:gd name="connsiteX23-4527" fmla="*/ 1003993 w 1432618"/>
                <a:gd name="connsiteY23-4528" fmla="*/ 2308225 h 3588041"/>
                <a:gd name="connsiteX24-4529" fmla="*/ 896043 w 1432618"/>
                <a:gd name="connsiteY24-4530" fmla="*/ 2578100 h 3588041"/>
                <a:gd name="connsiteX25-4531" fmla="*/ 1213543 w 1432618"/>
                <a:gd name="connsiteY25-4532" fmla="*/ 2533650 h 3588041"/>
                <a:gd name="connsiteX26-4533" fmla="*/ 1432618 w 1432618"/>
                <a:gd name="connsiteY26-4534" fmla="*/ 2626519 h 3588041"/>
                <a:gd name="connsiteX27-4535" fmla="*/ 1188143 w 1432618"/>
                <a:gd name="connsiteY27-4536" fmla="*/ 2590800 h 3588041"/>
                <a:gd name="connsiteX28-4537" fmla="*/ 832543 w 1432618"/>
                <a:gd name="connsiteY28-4538" fmla="*/ 2733675 h 3588041"/>
                <a:gd name="connsiteX29-4539" fmla="*/ 689668 w 1432618"/>
                <a:gd name="connsiteY29-4540" fmla="*/ 3086100 h 3588041"/>
                <a:gd name="connsiteX30-4541" fmla="*/ 918268 w 1432618"/>
                <a:gd name="connsiteY30-4542" fmla="*/ 3419475 h 3588041"/>
                <a:gd name="connsiteX31-4543" fmla="*/ 1016693 w 1432618"/>
                <a:gd name="connsiteY31-4544" fmla="*/ 3581400 h 3588041"/>
                <a:gd name="connsiteX0-4545" fmla="*/ 1016693 w 1432618"/>
                <a:gd name="connsiteY0-4546" fmla="*/ 3581400 h 3588041"/>
                <a:gd name="connsiteX1-4547" fmla="*/ 591243 w 1432618"/>
                <a:gd name="connsiteY1-4548" fmla="*/ 3587750 h 3588041"/>
                <a:gd name="connsiteX2-4549" fmla="*/ 394393 w 1432618"/>
                <a:gd name="connsiteY2-4550" fmla="*/ 3076575 h 3588041"/>
                <a:gd name="connsiteX3-4551" fmla="*/ 746818 w 1432618"/>
                <a:gd name="connsiteY3-4552" fmla="*/ 2381250 h 3588041"/>
                <a:gd name="connsiteX4-4553" fmla="*/ 560128 w 1432618"/>
                <a:gd name="connsiteY4-4554" fmla="*/ 1922145 h 3588041"/>
                <a:gd name="connsiteX5-4555" fmla="*/ 58 w 1432618"/>
                <a:gd name="connsiteY5-4556" fmla="*/ 1870710 h 3588041"/>
                <a:gd name="connsiteX6-4557" fmla="*/ 394393 w 1432618"/>
                <a:gd name="connsiteY6-4558" fmla="*/ 1743075 h 3588041"/>
                <a:gd name="connsiteX7-4559" fmla="*/ 642043 w 1432618"/>
                <a:gd name="connsiteY7-4560" fmla="*/ 1876425 h 3588041"/>
                <a:gd name="connsiteX8-4561" fmla="*/ 689668 w 1432618"/>
                <a:gd name="connsiteY8-4562" fmla="*/ 1647825 h 3588041"/>
                <a:gd name="connsiteX9-4563" fmla="*/ 823018 w 1432618"/>
                <a:gd name="connsiteY9-4564" fmla="*/ 1333500 h 3588041"/>
                <a:gd name="connsiteX10-4565" fmla="*/ 765868 w 1432618"/>
                <a:gd name="connsiteY10-4566" fmla="*/ 809625 h 3588041"/>
                <a:gd name="connsiteX11-4567" fmla="*/ 388043 w 1432618"/>
                <a:gd name="connsiteY11-4568" fmla="*/ 695325 h 3588041"/>
                <a:gd name="connsiteX12-4569" fmla="*/ 762694 w 1432618"/>
                <a:gd name="connsiteY12-4570" fmla="*/ 703262 h 3588041"/>
                <a:gd name="connsiteX13-4571" fmla="*/ 789681 w 1432618"/>
                <a:gd name="connsiteY13-4572" fmla="*/ 441325 h 3588041"/>
                <a:gd name="connsiteX14-4573" fmla="*/ 886518 w 1432618"/>
                <a:gd name="connsiteY14-4574" fmla="*/ 0 h 3588041"/>
                <a:gd name="connsiteX15-4575" fmla="*/ 857943 w 1432618"/>
                <a:gd name="connsiteY15-4576" fmla="*/ 679450 h 3588041"/>
                <a:gd name="connsiteX16-4577" fmla="*/ 921443 w 1432618"/>
                <a:gd name="connsiteY16-4578" fmla="*/ 1047750 h 3588041"/>
                <a:gd name="connsiteX17-4579" fmla="*/ 930968 w 1432618"/>
                <a:gd name="connsiteY17-4580" fmla="*/ 1295400 h 3588041"/>
                <a:gd name="connsiteX18-4581" fmla="*/ 1086543 w 1432618"/>
                <a:gd name="connsiteY18-4582" fmla="*/ 1187450 h 3588041"/>
                <a:gd name="connsiteX19-4583" fmla="*/ 1375468 w 1432618"/>
                <a:gd name="connsiteY19-4584" fmla="*/ 1171575 h 3588041"/>
                <a:gd name="connsiteX20-4585" fmla="*/ 1108768 w 1432618"/>
                <a:gd name="connsiteY20-4586" fmla="*/ 1254125 h 3588041"/>
                <a:gd name="connsiteX21-4587" fmla="*/ 889693 w 1432618"/>
                <a:gd name="connsiteY21-4588" fmla="*/ 1527175 h 3588041"/>
                <a:gd name="connsiteX22-4589" fmla="*/ 835718 w 1432618"/>
                <a:gd name="connsiteY22-4590" fmla="*/ 1895475 h 3588041"/>
                <a:gd name="connsiteX23-4591" fmla="*/ 1003993 w 1432618"/>
                <a:gd name="connsiteY23-4592" fmla="*/ 2308225 h 3588041"/>
                <a:gd name="connsiteX24-4593" fmla="*/ 896043 w 1432618"/>
                <a:gd name="connsiteY24-4594" fmla="*/ 2578100 h 3588041"/>
                <a:gd name="connsiteX25-4595" fmla="*/ 1213543 w 1432618"/>
                <a:gd name="connsiteY25-4596" fmla="*/ 2533650 h 3588041"/>
                <a:gd name="connsiteX26-4597" fmla="*/ 1432618 w 1432618"/>
                <a:gd name="connsiteY26-4598" fmla="*/ 2626519 h 3588041"/>
                <a:gd name="connsiteX27-4599" fmla="*/ 1188143 w 1432618"/>
                <a:gd name="connsiteY27-4600" fmla="*/ 2590800 h 3588041"/>
                <a:gd name="connsiteX28-4601" fmla="*/ 832543 w 1432618"/>
                <a:gd name="connsiteY28-4602" fmla="*/ 2733675 h 3588041"/>
                <a:gd name="connsiteX29-4603" fmla="*/ 689668 w 1432618"/>
                <a:gd name="connsiteY29-4604" fmla="*/ 3086100 h 3588041"/>
                <a:gd name="connsiteX30-4605" fmla="*/ 918268 w 1432618"/>
                <a:gd name="connsiteY30-4606" fmla="*/ 3419475 h 3588041"/>
                <a:gd name="connsiteX31-4607" fmla="*/ 1016693 w 1432618"/>
                <a:gd name="connsiteY31-4608" fmla="*/ 3581400 h 3588041"/>
                <a:gd name="connsiteX0-4609" fmla="*/ 1016693 w 1432618"/>
                <a:gd name="connsiteY0-4610" fmla="*/ 3581400 h 3588041"/>
                <a:gd name="connsiteX1-4611" fmla="*/ 591243 w 1432618"/>
                <a:gd name="connsiteY1-4612" fmla="*/ 3587750 h 3588041"/>
                <a:gd name="connsiteX2-4613" fmla="*/ 394393 w 1432618"/>
                <a:gd name="connsiteY2-4614" fmla="*/ 3076575 h 3588041"/>
                <a:gd name="connsiteX3-4615" fmla="*/ 746818 w 1432618"/>
                <a:gd name="connsiteY3-4616" fmla="*/ 2381250 h 3588041"/>
                <a:gd name="connsiteX4-4617" fmla="*/ 560128 w 1432618"/>
                <a:gd name="connsiteY4-4618" fmla="*/ 1922145 h 3588041"/>
                <a:gd name="connsiteX5-4619" fmla="*/ 58 w 1432618"/>
                <a:gd name="connsiteY5-4620" fmla="*/ 1870710 h 3588041"/>
                <a:gd name="connsiteX6-4621" fmla="*/ 394393 w 1432618"/>
                <a:gd name="connsiteY6-4622" fmla="*/ 1743075 h 3588041"/>
                <a:gd name="connsiteX7-4623" fmla="*/ 642043 w 1432618"/>
                <a:gd name="connsiteY7-4624" fmla="*/ 1876425 h 3588041"/>
                <a:gd name="connsiteX8-4625" fmla="*/ 689668 w 1432618"/>
                <a:gd name="connsiteY8-4626" fmla="*/ 1647825 h 3588041"/>
                <a:gd name="connsiteX9-4627" fmla="*/ 823018 w 1432618"/>
                <a:gd name="connsiteY9-4628" fmla="*/ 1333500 h 3588041"/>
                <a:gd name="connsiteX10-4629" fmla="*/ 765868 w 1432618"/>
                <a:gd name="connsiteY10-4630" fmla="*/ 809625 h 3588041"/>
                <a:gd name="connsiteX11-4631" fmla="*/ 388043 w 1432618"/>
                <a:gd name="connsiteY11-4632" fmla="*/ 695325 h 3588041"/>
                <a:gd name="connsiteX12-4633" fmla="*/ 762694 w 1432618"/>
                <a:gd name="connsiteY12-4634" fmla="*/ 703262 h 3588041"/>
                <a:gd name="connsiteX13-4635" fmla="*/ 789681 w 1432618"/>
                <a:gd name="connsiteY13-4636" fmla="*/ 441325 h 3588041"/>
                <a:gd name="connsiteX14-4637" fmla="*/ 886518 w 1432618"/>
                <a:gd name="connsiteY14-4638" fmla="*/ 0 h 3588041"/>
                <a:gd name="connsiteX15-4639" fmla="*/ 857943 w 1432618"/>
                <a:gd name="connsiteY15-4640" fmla="*/ 679450 h 3588041"/>
                <a:gd name="connsiteX16-4641" fmla="*/ 921443 w 1432618"/>
                <a:gd name="connsiteY16-4642" fmla="*/ 1047750 h 3588041"/>
                <a:gd name="connsiteX17-4643" fmla="*/ 930968 w 1432618"/>
                <a:gd name="connsiteY17-4644" fmla="*/ 1295400 h 3588041"/>
                <a:gd name="connsiteX18-4645" fmla="*/ 1086543 w 1432618"/>
                <a:gd name="connsiteY18-4646" fmla="*/ 1187450 h 3588041"/>
                <a:gd name="connsiteX19-4647" fmla="*/ 1375468 w 1432618"/>
                <a:gd name="connsiteY19-4648" fmla="*/ 1171575 h 3588041"/>
                <a:gd name="connsiteX20-4649" fmla="*/ 1108768 w 1432618"/>
                <a:gd name="connsiteY20-4650" fmla="*/ 1254125 h 3588041"/>
                <a:gd name="connsiteX21-4651" fmla="*/ 889693 w 1432618"/>
                <a:gd name="connsiteY21-4652" fmla="*/ 1527175 h 3588041"/>
                <a:gd name="connsiteX22-4653" fmla="*/ 835718 w 1432618"/>
                <a:gd name="connsiteY22-4654" fmla="*/ 1895475 h 3588041"/>
                <a:gd name="connsiteX23-4655" fmla="*/ 1003993 w 1432618"/>
                <a:gd name="connsiteY23-4656" fmla="*/ 2308225 h 3588041"/>
                <a:gd name="connsiteX24-4657" fmla="*/ 896043 w 1432618"/>
                <a:gd name="connsiteY24-4658" fmla="*/ 2578100 h 3588041"/>
                <a:gd name="connsiteX25-4659" fmla="*/ 1213543 w 1432618"/>
                <a:gd name="connsiteY25-4660" fmla="*/ 2533650 h 3588041"/>
                <a:gd name="connsiteX26-4661" fmla="*/ 1432618 w 1432618"/>
                <a:gd name="connsiteY26-4662" fmla="*/ 2626519 h 3588041"/>
                <a:gd name="connsiteX27-4663" fmla="*/ 1188143 w 1432618"/>
                <a:gd name="connsiteY27-4664" fmla="*/ 2590800 h 3588041"/>
                <a:gd name="connsiteX28-4665" fmla="*/ 832543 w 1432618"/>
                <a:gd name="connsiteY28-4666" fmla="*/ 2733675 h 3588041"/>
                <a:gd name="connsiteX29-4667" fmla="*/ 689668 w 1432618"/>
                <a:gd name="connsiteY29-4668" fmla="*/ 3086100 h 3588041"/>
                <a:gd name="connsiteX30-4669" fmla="*/ 918268 w 1432618"/>
                <a:gd name="connsiteY30-4670" fmla="*/ 3419475 h 3588041"/>
                <a:gd name="connsiteX31-4671" fmla="*/ 1016693 w 1432618"/>
                <a:gd name="connsiteY31-4672" fmla="*/ 3581400 h 3588041"/>
                <a:gd name="connsiteX0-4673" fmla="*/ 1016693 w 1432618"/>
                <a:gd name="connsiteY0-4674" fmla="*/ 3581400 h 3588041"/>
                <a:gd name="connsiteX1-4675" fmla="*/ 591243 w 1432618"/>
                <a:gd name="connsiteY1-4676" fmla="*/ 3587750 h 3588041"/>
                <a:gd name="connsiteX2-4677" fmla="*/ 394393 w 1432618"/>
                <a:gd name="connsiteY2-4678" fmla="*/ 3076575 h 3588041"/>
                <a:gd name="connsiteX3-4679" fmla="*/ 746818 w 1432618"/>
                <a:gd name="connsiteY3-4680" fmla="*/ 2381250 h 3588041"/>
                <a:gd name="connsiteX4-4681" fmla="*/ 560128 w 1432618"/>
                <a:gd name="connsiteY4-4682" fmla="*/ 1922145 h 3588041"/>
                <a:gd name="connsiteX5-4683" fmla="*/ 58 w 1432618"/>
                <a:gd name="connsiteY5-4684" fmla="*/ 1870710 h 3588041"/>
                <a:gd name="connsiteX6-4685" fmla="*/ 394393 w 1432618"/>
                <a:gd name="connsiteY6-4686" fmla="*/ 1743075 h 3588041"/>
                <a:gd name="connsiteX7-4687" fmla="*/ 642043 w 1432618"/>
                <a:gd name="connsiteY7-4688" fmla="*/ 1876425 h 3588041"/>
                <a:gd name="connsiteX8-4689" fmla="*/ 689668 w 1432618"/>
                <a:gd name="connsiteY8-4690" fmla="*/ 1647825 h 3588041"/>
                <a:gd name="connsiteX9-4691" fmla="*/ 823018 w 1432618"/>
                <a:gd name="connsiteY9-4692" fmla="*/ 1333500 h 3588041"/>
                <a:gd name="connsiteX10-4693" fmla="*/ 765868 w 1432618"/>
                <a:gd name="connsiteY10-4694" fmla="*/ 809625 h 3588041"/>
                <a:gd name="connsiteX11-4695" fmla="*/ 388043 w 1432618"/>
                <a:gd name="connsiteY11-4696" fmla="*/ 695325 h 3588041"/>
                <a:gd name="connsiteX12-4697" fmla="*/ 762694 w 1432618"/>
                <a:gd name="connsiteY12-4698" fmla="*/ 703262 h 3588041"/>
                <a:gd name="connsiteX13-4699" fmla="*/ 789681 w 1432618"/>
                <a:gd name="connsiteY13-4700" fmla="*/ 441325 h 3588041"/>
                <a:gd name="connsiteX14-4701" fmla="*/ 886518 w 1432618"/>
                <a:gd name="connsiteY14-4702" fmla="*/ 0 h 3588041"/>
                <a:gd name="connsiteX15-4703" fmla="*/ 857943 w 1432618"/>
                <a:gd name="connsiteY15-4704" fmla="*/ 679450 h 3588041"/>
                <a:gd name="connsiteX16-4705" fmla="*/ 921443 w 1432618"/>
                <a:gd name="connsiteY16-4706" fmla="*/ 1047750 h 3588041"/>
                <a:gd name="connsiteX17-4707" fmla="*/ 930968 w 1432618"/>
                <a:gd name="connsiteY17-4708" fmla="*/ 1295400 h 3588041"/>
                <a:gd name="connsiteX18-4709" fmla="*/ 1086543 w 1432618"/>
                <a:gd name="connsiteY18-4710" fmla="*/ 1187450 h 3588041"/>
                <a:gd name="connsiteX19-4711" fmla="*/ 1375468 w 1432618"/>
                <a:gd name="connsiteY19-4712" fmla="*/ 1171575 h 3588041"/>
                <a:gd name="connsiteX20-4713" fmla="*/ 1108768 w 1432618"/>
                <a:gd name="connsiteY20-4714" fmla="*/ 1254125 h 3588041"/>
                <a:gd name="connsiteX21-4715" fmla="*/ 889693 w 1432618"/>
                <a:gd name="connsiteY21-4716" fmla="*/ 1527175 h 3588041"/>
                <a:gd name="connsiteX22-4717" fmla="*/ 835718 w 1432618"/>
                <a:gd name="connsiteY22-4718" fmla="*/ 1895475 h 3588041"/>
                <a:gd name="connsiteX23-4719" fmla="*/ 1003993 w 1432618"/>
                <a:gd name="connsiteY23-4720" fmla="*/ 2308225 h 3588041"/>
                <a:gd name="connsiteX24-4721" fmla="*/ 896043 w 1432618"/>
                <a:gd name="connsiteY24-4722" fmla="*/ 2578100 h 3588041"/>
                <a:gd name="connsiteX25-4723" fmla="*/ 1213543 w 1432618"/>
                <a:gd name="connsiteY25-4724" fmla="*/ 2533650 h 3588041"/>
                <a:gd name="connsiteX26-4725" fmla="*/ 1432618 w 1432618"/>
                <a:gd name="connsiteY26-4726" fmla="*/ 2626519 h 3588041"/>
                <a:gd name="connsiteX27-4727" fmla="*/ 1188143 w 1432618"/>
                <a:gd name="connsiteY27-4728" fmla="*/ 2590800 h 3588041"/>
                <a:gd name="connsiteX28-4729" fmla="*/ 832543 w 1432618"/>
                <a:gd name="connsiteY28-4730" fmla="*/ 2733675 h 3588041"/>
                <a:gd name="connsiteX29-4731" fmla="*/ 689668 w 1432618"/>
                <a:gd name="connsiteY29-4732" fmla="*/ 3086100 h 3588041"/>
                <a:gd name="connsiteX30-4733" fmla="*/ 918268 w 1432618"/>
                <a:gd name="connsiteY30-4734" fmla="*/ 3419475 h 3588041"/>
                <a:gd name="connsiteX31-4735" fmla="*/ 1016693 w 1432618"/>
                <a:gd name="connsiteY31-4736" fmla="*/ 3581400 h 3588041"/>
                <a:gd name="connsiteX0-4737" fmla="*/ 1016693 w 1432618"/>
                <a:gd name="connsiteY0-4738" fmla="*/ 3581400 h 3588041"/>
                <a:gd name="connsiteX1-4739" fmla="*/ 591243 w 1432618"/>
                <a:gd name="connsiteY1-4740" fmla="*/ 3587750 h 3588041"/>
                <a:gd name="connsiteX2-4741" fmla="*/ 394393 w 1432618"/>
                <a:gd name="connsiteY2-4742" fmla="*/ 3076575 h 3588041"/>
                <a:gd name="connsiteX3-4743" fmla="*/ 746818 w 1432618"/>
                <a:gd name="connsiteY3-4744" fmla="*/ 2381250 h 3588041"/>
                <a:gd name="connsiteX4-4745" fmla="*/ 560128 w 1432618"/>
                <a:gd name="connsiteY4-4746" fmla="*/ 1922145 h 3588041"/>
                <a:gd name="connsiteX5-4747" fmla="*/ 58 w 1432618"/>
                <a:gd name="connsiteY5-4748" fmla="*/ 1870710 h 3588041"/>
                <a:gd name="connsiteX6-4749" fmla="*/ 394393 w 1432618"/>
                <a:gd name="connsiteY6-4750" fmla="*/ 1743075 h 3588041"/>
                <a:gd name="connsiteX7-4751" fmla="*/ 642043 w 1432618"/>
                <a:gd name="connsiteY7-4752" fmla="*/ 1876425 h 3588041"/>
                <a:gd name="connsiteX8-4753" fmla="*/ 689668 w 1432618"/>
                <a:gd name="connsiteY8-4754" fmla="*/ 1647825 h 3588041"/>
                <a:gd name="connsiteX9-4755" fmla="*/ 823018 w 1432618"/>
                <a:gd name="connsiteY9-4756" fmla="*/ 1333500 h 3588041"/>
                <a:gd name="connsiteX10-4757" fmla="*/ 765868 w 1432618"/>
                <a:gd name="connsiteY10-4758" fmla="*/ 809625 h 3588041"/>
                <a:gd name="connsiteX11-4759" fmla="*/ 388043 w 1432618"/>
                <a:gd name="connsiteY11-4760" fmla="*/ 695325 h 3588041"/>
                <a:gd name="connsiteX12-4761" fmla="*/ 781744 w 1432618"/>
                <a:gd name="connsiteY12-4762" fmla="*/ 724693 h 3588041"/>
                <a:gd name="connsiteX13-4763" fmla="*/ 789681 w 1432618"/>
                <a:gd name="connsiteY13-4764" fmla="*/ 441325 h 3588041"/>
                <a:gd name="connsiteX14-4765" fmla="*/ 886518 w 1432618"/>
                <a:gd name="connsiteY14-4766" fmla="*/ 0 h 3588041"/>
                <a:gd name="connsiteX15-4767" fmla="*/ 857943 w 1432618"/>
                <a:gd name="connsiteY15-4768" fmla="*/ 679450 h 3588041"/>
                <a:gd name="connsiteX16-4769" fmla="*/ 921443 w 1432618"/>
                <a:gd name="connsiteY16-4770" fmla="*/ 1047750 h 3588041"/>
                <a:gd name="connsiteX17-4771" fmla="*/ 930968 w 1432618"/>
                <a:gd name="connsiteY17-4772" fmla="*/ 1295400 h 3588041"/>
                <a:gd name="connsiteX18-4773" fmla="*/ 1086543 w 1432618"/>
                <a:gd name="connsiteY18-4774" fmla="*/ 1187450 h 3588041"/>
                <a:gd name="connsiteX19-4775" fmla="*/ 1375468 w 1432618"/>
                <a:gd name="connsiteY19-4776" fmla="*/ 1171575 h 3588041"/>
                <a:gd name="connsiteX20-4777" fmla="*/ 1108768 w 1432618"/>
                <a:gd name="connsiteY20-4778" fmla="*/ 1254125 h 3588041"/>
                <a:gd name="connsiteX21-4779" fmla="*/ 889693 w 1432618"/>
                <a:gd name="connsiteY21-4780" fmla="*/ 1527175 h 3588041"/>
                <a:gd name="connsiteX22-4781" fmla="*/ 835718 w 1432618"/>
                <a:gd name="connsiteY22-4782" fmla="*/ 1895475 h 3588041"/>
                <a:gd name="connsiteX23-4783" fmla="*/ 1003993 w 1432618"/>
                <a:gd name="connsiteY23-4784" fmla="*/ 2308225 h 3588041"/>
                <a:gd name="connsiteX24-4785" fmla="*/ 896043 w 1432618"/>
                <a:gd name="connsiteY24-4786" fmla="*/ 2578100 h 3588041"/>
                <a:gd name="connsiteX25-4787" fmla="*/ 1213543 w 1432618"/>
                <a:gd name="connsiteY25-4788" fmla="*/ 2533650 h 3588041"/>
                <a:gd name="connsiteX26-4789" fmla="*/ 1432618 w 1432618"/>
                <a:gd name="connsiteY26-4790" fmla="*/ 2626519 h 3588041"/>
                <a:gd name="connsiteX27-4791" fmla="*/ 1188143 w 1432618"/>
                <a:gd name="connsiteY27-4792" fmla="*/ 2590800 h 3588041"/>
                <a:gd name="connsiteX28-4793" fmla="*/ 832543 w 1432618"/>
                <a:gd name="connsiteY28-4794" fmla="*/ 2733675 h 3588041"/>
                <a:gd name="connsiteX29-4795" fmla="*/ 689668 w 1432618"/>
                <a:gd name="connsiteY29-4796" fmla="*/ 3086100 h 3588041"/>
                <a:gd name="connsiteX30-4797" fmla="*/ 918268 w 1432618"/>
                <a:gd name="connsiteY30-4798" fmla="*/ 3419475 h 3588041"/>
                <a:gd name="connsiteX31-4799" fmla="*/ 1016693 w 1432618"/>
                <a:gd name="connsiteY31-4800" fmla="*/ 3581400 h 3588041"/>
                <a:gd name="connsiteX0-4801" fmla="*/ 1016693 w 1432618"/>
                <a:gd name="connsiteY0-4802" fmla="*/ 3581400 h 3588041"/>
                <a:gd name="connsiteX1-4803" fmla="*/ 591243 w 1432618"/>
                <a:gd name="connsiteY1-4804" fmla="*/ 3587750 h 3588041"/>
                <a:gd name="connsiteX2-4805" fmla="*/ 394393 w 1432618"/>
                <a:gd name="connsiteY2-4806" fmla="*/ 3076575 h 3588041"/>
                <a:gd name="connsiteX3-4807" fmla="*/ 746818 w 1432618"/>
                <a:gd name="connsiteY3-4808" fmla="*/ 2381250 h 3588041"/>
                <a:gd name="connsiteX4-4809" fmla="*/ 560128 w 1432618"/>
                <a:gd name="connsiteY4-4810" fmla="*/ 1922145 h 3588041"/>
                <a:gd name="connsiteX5-4811" fmla="*/ 58 w 1432618"/>
                <a:gd name="connsiteY5-4812" fmla="*/ 1870710 h 3588041"/>
                <a:gd name="connsiteX6-4813" fmla="*/ 394393 w 1432618"/>
                <a:gd name="connsiteY6-4814" fmla="*/ 1743075 h 3588041"/>
                <a:gd name="connsiteX7-4815" fmla="*/ 642043 w 1432618"/>
                <a:gd name="connsiteY7-4816" fmla="*/ 1876425 h 3588041"/>
                <a:gd name="connsiteX8-4817" fmla="*/ 689668 w 1432618"/>
                <a:gd name="connsiteY8-4818" fmla="*/ 1647825 h 3588041"/>
                <a:gd name="connsiteX9-4819" fmla="*/ 823018 w 1432618"/>
                <a:gd name="connsiteY9-4820" fmla="*/ 1333500 h 3588041"/>
                <a:gd name="connsiteX10-4821" fmla="*/ 765868 w 1432618"/>
                <a:gd name="connsiteY10-4822" fmla="*/ 809625 h 3588041"/>
                <a:gd name="connsiteX11-4823" fmla="*/ 388043 w 1432618"/>
                <a:gd name="connsiteY11-4824" fmla="*/ 695325 h 3588041"/>
                <a:gd name="connsiteX12-4825" fmla="*/ 781744 w 1432618"/>
                <a:gd name="connsiteY12-4826" fmla="*/ 724693 h 3588041"/>
                <a:gd name="connsiteX13-4827" fmla="*/ 789681 w 1432618"/>
                <a:gd name="connsiteY13-4828" fmla="*/ 441325 h 3588041"/>
                <a:gd name="connsiteX14-4829" fmla="*/ 886518 w 1432618"/>
                <a:gd name="connsiteY14-4830" fmla="*/ 0 h 3588041"/>
                <a:gd name="connsiteX15-4831" fmla="*/ 857943 w 1432618"/>
                <a:gd name="connsiteY15-4832" fmla="*/ 679450 h 3588041"/>
                <a:gd name="connsiteX16-4833" fmla="*/ 921443 w 1432618"/>
                <a:gd name="connsiteY16-4834" fmla="*/ 1047750 h 3588041"/>
                <a:gd name="connsiteX17-4835" fmla="*/ 930968 w 1432618"/>
                <a:gd name="connsiteY17-4836" fmla="*/ 1295400 h 3588041"/>
                <a:gd name="connsiteX18-4837" fmla="*/ 1086543 w 1432618"/>
                <a:gd name="connsiteY18-4838" fmla="*/ 1187450 h 3588041"/>
                <a:gd name="connsiteX19-4839" fmla="*/ 1375468 w 1432618"/>
                <a:gd name="connsiteY19-4840" fmla="*/ 1171575 h 3588041"/>
                <a:gd name="connsiteX20-4841" fmla="*/ 1108768 w 1432618"/>
                <a:gd name="connsiteY20-4842" fmla="*/ 1254125 h 3588041"/>
                <a:gd name="connsiteX21-4843" fmla="*/ 889693 w 1432618"/>
                <a:gd name="connsiteY21-4844" fmla="*/ 1527175 h 3588041"/>
                <a:gd name="connsiteX22-4845" fmla="*/ 835718 w 1432618"/>
                <a:gd name="connsiteY22-4846" fmla="*/ 1895475 h 3588041"/>
                <a:gd name="connsiteX23-4847" fmla="*/ 1003993 w 1432618"/>
                <a:gd name="connsiteY23-4848" fmla="*/ 2308225 h 3588041"/>
                <a:gd name="connsiteX24-4849" fmla="*/ 896043 w 1432618"/>
                <a:gd name="connsiteY24-4850" fmla="*/ 2578100 h 3588041"/>
                <a:gd name="connsiteX25-4851" fmla="*/ 1213543 w 1432618"/>
                <a:gd name="connsiteY25-4852" fmla="*/ 2533650 h 3588041"/>
                <a:gd name="connsiteX26-4853" fmla="*/ 1432618 w 1432618"/>
                <a:gd name="connsiteY26-4854" fmla="*/ 2626519 h 3588041"/>
                <a:gd name="connsiteX27-4855" fmla="*/ 1188143 w 1432618"/>
                <a:gd name="connsiteY27-4856" fmla="*/ 2590800 h 3588041"/>
                <a:gd name="connsiteX28-4857" fmla="*/ 832543 w 1432618"/>
                <a:gd name="connsiteY28-4858" fmla="*/ 2733675 h 3588041"/>
                <a:gd name="connsiteX29-4859" fmla="*/ 689668 w 1432618"/>
                <a:gd name="connsiteY29-4860" fmla="*/ 3086100 h 3588041"/>
                <a:gd name="connsiteX30-4861" fmla="*/ 918268 w 1432618"/>
                <a:gd name="connsiteY30-4862" fmla="*/ 3419475 h 3588041"/>
                <a:gd name="connsiteX31-4863" fmla="*/ 1016693 w 1432618"/>
                <a:gd name="connsiteY31-4864" fmla="*/ 3581400 h 3588041"/>
                <a:gd name="connsiteX0-4865" fmla="*/ 1016693 w 1432618"/>
                <a:gd name="connsiteY0-4866" fmla="*/ 3581400 h 3588041"/>
                <a:gd name="connsiteX1-4867" fmla="*/ 591243 w 1432618"/>
                <a:gd name="connsiteY1-4868" fmla="*/ 3587750 h 3588041"/>
                <a:gd name="connsiteX2-4869" fmla="*/ 394393 w 1432618"/>
                <a:gd name="connsiteY2-4870" fmla="*/ 3076575 h 3588041"/>
                <a:gd name="connsiteX3-4871" fmla="*/ 746818 w 1432618"/>
                <a:gd name="connsiteY3-4872" fmla="*/ 2381250 h 3588041"/>
                <a:gd name="connsiteX4-4873" fmla="*/ 560128 w 1432618"/>
                <a:gd name="connsiteY4-4874" fmla="*/ 1922145 h 3588041"/>
                <a:gd name="connsiteX5-4875" fmla="*/ 58 w 1432618"/>
                <a:gd name="connsiteY5-4876" fmla="*/ 1870710 h 3588041"/>
                <a:gd name="connsiteX6-4877" fmla="*/ 394393 w 1432618"/>
                <a:gd name="connsiteY6-4878" fmla="*/ 1743075 h 3588041"/>
                <a:gd name="connsiteX7-4879" fmla="*/ 642043 w 1432618"/>
                <a:gd name="connsiteY7-4880" fmla="*/ 1876425 h 3588041"/>
                <a:gd name="connsiteX8-4881" fmla="*/ 689668 w 1432618"/>
                <a:gd name="connsiteY8-4882" fmla="*/ 1647825 h 3588041"/>
                <a:gd name="connsiteX9-4883" fmla="*/ 823018 w 1432618"/>
                <a:gd name="connsiteY9-4884" fmla="*/ 1333500 h 3588041"/>
                <a:gd name="connsiteX10-4885" fmla="*/ 765868 w 1432618"/>
                <a:gd name="connsiteY10-4886" fmla="*/ 809625 h 3588041"/>
                <a:gd name="connsiteX11-4887" fmla="*/ 388043 w 1432618"/>
                <a:gd name="connsiteY11-4888" fmla="*/ 695325 h 3588041"/>
                <a:gd name="connsiteX12-4889" fmla="*/ 781744 w 1432618"/>
                <a:gd name="connsiteY12-4890" fmla="*/ 724693 h 3588041"/>
                <a:gd name="connsiteX13-4891" fmla="*/ 799206 w 1432618"/>
                <a:gd name="connsiteY13-4892" fmla="*/ 441325 h 3588041"/>
                <a:gd name="connsiteX14-4893" fmla="*/ 886518 w 1432618"/>
                <a:gd name="connsiteY14-4894" fmla="*/ 0 h 3588041"/>
                <a:gd name="connsiteX15-4895" fmla="*/ 857943 w 1432618"/>
                <a:gd name="connsiteY15-4896" fmla="*/ 679450 h 3588041"/>
                <a:gd name="connsiteX16-4897" fmla="*/ 921443 w 1432618"/>
                <a:gd name="connsiteY16-4898" fmla="*/ 1047750 h 3588041"/>
                <a:gd name="connsiteX17-4899" fmla="*/ 930968 w 1432618"/>
                <a:gd name="connsiteY17-4900" fmla="*/ 1295400 h 3588041"/>
                <a:gd name="connsiteX18-4901" fmla="*/ 1086543 w 1432618"/>
                <a:gd name="connsiteY18-4902" fmla="*/ 1187450 h 3588041"/>
                <a:gd name="connsiteX19-4903" fmla="*/ 1375468 w 1432618"/>
                <a:gd name="connsiteY19-4904" fmla="*/ 1171575 h 3588041"/>
                <a:gd name="connsiteX20-4905" fmla="*/ 1108768 w 1432618"/>
                <a:gd name="connsiteY20-4906" fmla="*/ 1254125 h 3588041"/>
                <a:gd name="connsiteX21-4907" fmla="*/ 889693 w 1432618"/>
                <a:gd name="connsiteY21-4908" fmla="*/ 1527175 h 3588041"/>
                <a:gd name="connsiteX22-4909" fmla="*/ 835718 w 1432618"/>
                <a:gd name="connsiteY22-4910" fmla="*/ 1895475 h 3588041"/>
                <a:gd name="connsiteX23-4911" fmla="*/ 1003993 w 1432618"/>
                <a:gd name="connsiteY23-4912" fmla="*/ 2308225 h 3588041"/>
                <a:gd name="connsiteX24-4913" fmla="*/ 896043 w 1432618"/>
                <a:gd name="connsiteY24-4914" fmla="*/ 2578100 h 3588041"/>
                <a:gd name="connsiteX25-4915" fmla="*/ 1213543 w 1432618"/>
                <a:gd name="connsiteY25-4916" fmla="*/ 2533650 h 3588041"/>
                <a:gd name="connsiteX26-4917" fmla="*/ 1432618 w 1432618"/>
                <a:gd name="connsiteY26-4918" fmla="*/ 2626519 h 3588041"/>
                <a:gd name="connsiteX27-4919" fmla="*/ 1188143 w 1432618"/>
                <a:gd name="connsiteY27-4920" fmla="*/ 2590800 h 3588041"/>
                <a:gd name="connsiteX28-4921" fmla="*/ 832543 w 1432618"/>
                <a:gd name="connsiteY28-4922" fmla="*/ 2733675 h 3588041"/>
                <a:gd name="connsiteX29-4923" fmla="*/ 689668 w 1432618"/>
                <a:gd name="connsiteY29-4924" fmla="*/ 3086100 h 3588041"/>
                <a:gd name="connsiteX30-4925" fmla="*/ 918268 w 1432618"/>
                <a:gd name="connsiteY30-4926" fmla="*/ 3419475 h 3588041"/>
                <a:gd name="connsiteX31-4927" fmla="*/ 1016693 w 1432618"/>
                <a:gd name="connsiteY31-4928" fmla="*/ 3581400 h 3588041"/>
                <a:gd name="connsiteX0-4929" fmla="*/ 1016693 w 1432618"/>
                <a:gd name="connsiteY0-4930" fmla="*/ 3581400 h 3588041"/>
                <a:gd name="connsiteX1-4931" fmla="*/ 591243 w 1432618"/>
                <a:gd name="connsiteY1-4932" fmla="*/ 3587750 h 3588041"/>
                <a:gd name="connsiteX2-4933" fmla="*/ 394393 w 1432618"/>
                <a:gd name="connsiteY2-4934" fmla="*/ 3076575 h 3588041"/>
                <a:gd name="connsiteX3-4935" fmla="*/ 746818 w 1432618"/>
                <a:gd name="connsiteY3-4936" fmla="*/ 2381250 h 3588041"/>
                <a:gd name="connsiteX4-4937" fmla="*/ 560128 w 1432618"/>
                <a:gd name="connsiteY4-4938" fmla="*/ 1922145 h 3588041"/>
                <a:gd name="connsiteX5-4939" fmla="*/ 58 w 1432618"/>
                <a:gd name="connsiteY5-4940" fmla="*/ 1870710 h 3588041"/>
                <a:gd name="connsiteX6-4941" fmla="*/ 394393 w 1432618"/>
                <a:gd name="connsiteY6-4942" fmla="*/ 1743075 h 3588041"/>
                <a:gd name="connsiteX7-4943" fmla="*/ 642043 w 1432618"/>
                <a:gd name="connsiteY7-4944" fmla="*/ 1876425 h 3588041"/>
                <a:gd name="connsiteX8-4945" fmla="*/ 689668 w 1432618"/>
                <a:gd name="connsiteY8-4946" fmla="*/ 1647825 h 3588041"/>
                <a:gd name="connsiteX9-4947" fmla="*/ 823018 w 1432618"/>
                <a:gd name="connsiteY9-4948" fmla="*/ 1333500 h 3588041"/>
                <a:gd name="connsiteX10-4949" fmla="*/ 765868 w 1432618"/>
                <a:gd name="connsiteY10-4950" fmla="*/ 809625 h 3588041"/>
                <a:gd name="connsiteX11-4951" fmla="*/ 388043 w 1432618"/>
                <a:gd name="connsiteY11-4952" fmla="*/ 695325 h 3588041"/>
                <a:gd name="connsiteX12-4953" fmla="*/ 781744 w 1432618"/>
                <a:gd name="connsiteY12-4954" fmla="*/ 724693 h 3588041"/>
                <a:gd name="connsiteX13-4955" fmla="*/ 799206 w 1432618"/>
                <a:gd name="connsiteY13-4956" fmla="*/ 441325 h 3588041"/>
                <a:gd name="connsiteX14-4957" fmla="*/ 886518 w 1432618"/>
                <a:gd name="connsiteY14-4958" fmla="*/ 0 h 3588041"/>
                <a:gd name="connsiteX15-4959" fmla="*/ 857943 w 1432618"/>
                <a:gd name="connsiteY15-4960" fmla="*/ 679450 h 3588041"/>
                <a:gd name="connsiteX16-4961" fmla="*/ 921443 w 1432618"/>
                <a:gd name="connsiteY16-4962" fmla="*/ 1047750 h 3588041"/>
                <a:gd name="connsiteX17-4963" fmla="*/ 930968 w 1432618"/>
                <a:gd name="connsiteY17-4964" fmla="*/ 1295400 h 3588041"/>
                <a:gd name="connsiteX18-4965" fmla="*/ 1086543 w 1432618"/>
                <a:gd name="connsiteY18-4966" fmla="*/ 1187450 h 3588041"/>
                <a:gd name="connsiteX19-4967" fmla="*/ 1375468 w 1432618"/>
                <a:gd name="connsiteY19-4968" fmla="*/ 1171575 h 3588041"/>
                <a:gd name="connsiteX20-4969" fmla="*/ 1108768 w 1432618"/>
                <a:gd name="connsiteY20-4970" fmla="*/ 1254125 h 3588041"/>
                <a:gd name="connsiteX21-4971" fmla="*/ 889693 w 1432618"/>
                <a:gd name="connsiteY21-4972" fmla="*/ 1527175 h 3588041"/>
                <a:gd name="connsiteX22-4973" fmla="*/ 835718 w 1432618"/>
                <a:gd name="connsiteY22-4974" fmla="*/ 1895475 h 3588041"/>
                <a:gd name="connsiteX23-4975" fmla="*/ 1003993 w 1432618"/>
                <a:gd name="connsiteY23-4976" fmla="*/ 2308225 h 3588041"/>
                <a:gd name="connsiteX24-4977" fmla="*/ 896043 w 1432618"/>
                <a:gd name="connsiteY24-4978" fmla="*/ 2578100 h 3588041"/>
                <a:gd name="connsiteX25-4979" fmla="*/ 1213543 w 1432618"/>
                <a:gd name="connsiteY25-4980" fmla="*/ 2533650 h 3588041"/>
                <a:gd name="connsiteX26-4981" fmla="*/ 1432618 w 1432618"/>
                <a:gd name="connsiteY26-4982" fmla="*/ 2626519 h 3588041"/>
                <a:gd name="connsiteX27-4983" fmla="*/ 1188143 w 1432618"/>
                <a:gd name="connsiteY27-4984" fmla="*/ 2590800 h 3588041"/>
                <a:gd name="connsiteX28-4985" fmla="*/ 832543 w 1432618"/>
                <a:gd name="connsiteY28-4986" fmla="*/ 2733675 h 3588041"/>
                <a:gd name="connsiteX29-4987" fmla="*/ 689668 w 1432618"/>
                <a:gd name="connsiteY29-4988" fmla="*/ 3086100 h 3588041"/>
                <a:gd name="connsiteX30-4989" fmla="*/ 918268 w 1432618"/>
                <a:gd name="connsiteY30-4990" fmla="*/ 3419475 h 3588041"/>
                <a:gd name="connsiteX31-4991" fmla="*/ 1016693 w 1432618"/>
                <a:gd name="connsiteY31-4992" fmla="*/ 3581400 h 3588041"/>
                <a:gd name="connsiteX0-4993" fmla="*/ 1016693 w 1432618"/>
                <a:gd name="connsiteY0-4994" fmla="*/ 3581400 h 3588041"/>
                <a:gd name="connsiteX1-4995" fmla="*/ 591243 w 1432618"/>
                <a:gd name="connsiteY1-4996" fmla="*/ 3587750 h 3588041"/>
                <a:gd name="connsiteX2-4997" fmla="*/ 394393 w 1432618"/>
                <a:gd name="connsiteY2-4998" fmla="*/ 3076575 h 3588041"/>
                <a:gd name="connsiteX3-4999" fmla="*/ 746818 w 1432618"/>
                <a:gd name="connsiteY3-5000" fmla="*/ 2381250 h 3588041"/>
                <a:gd name="connsiteX4-5001" fmla="*/ 560128 w 1432618"/>
                <a:gd name="connsiteY4-5002" fmla="*/ 1922145 h 3588041"/>
                <a:gd name="connsiteX5-5003" fmla="*/ 58 w 1432618"/>
                <a:gd name="connsiteY5-5004" fmla="*/ 1870710 h 3588041"/>
                <a:gd name="connsiteX6-5005" fmla="*/ 394393 w 1432618"/>
                <a:gd name="connsiteY6-5006" fmla="*/ 1743075 h 3588041"/>
                <a:gd name="connsiteX7-5007" fmla="*/ 642043 w 1432618"/>
                <a:gd name="connsiteY7-5008" fmla="*/ 1876425 h 3588041"/>
                <a:gd name="connsiteX8-5009" fmla="*/ 689668 w 1432618"/>
                <a:gd name="connsiteY8-5010" fmla="*/ 1647825 h 3588041"/>
                <a:gd name="connsiteX9-5011" fmla="*/ 823018 w 1432618"/>
                <a:gd name="connsiteY9-5012" fmla="*/ 1333500 h 3588041"/>
                <a:gd name="connsiteX10-5013" fmla="*/ 765868 w 1432618"/>
                <a:gd name="connsiteY10-5014" fmla="*/ 809625 h 3588041"/>
                <a:gd name="connsiteX11-5015" fmla="*/ 388043 w 1432618"/>
                <a:gd name="connsiteY11-5016" fmla="*/ 695325 h 3588041"/>
                <a:gd name="connsiteX12-5017" fmla="*/ 781744 w 1432618"/>
                <a:gd name="connsiteY12-5018" fmla="*/ 724693 h 3588041"/>
                <a:gd name="connsiteX13-5019" fmla="*/ 799206 w 1432618"/>
                <a:gd name="connsiteY13-5020" fmla="*/ 441325 h 3588041"/>
                <a:gd name="connsiteX14-5021" fmla="*/ 886518 w 1432618"/>
                <a:gd name="connsiteY14-5022" fmla="*/ 0 h 3588041"/>
                <a:gd name="connsiteX15-5023" fmla="*/ 857943 w 1432618"/>
                <a:gd name="connsiteY15-5024" fmla="*/ 679450 h 3588041"/>
                <a:gd name="connsiteX16-5025" fmla="*/ 921443 w 1432618"/>
                <a:gd name="connsiteY16-5026" fmla="*/ 1047750 h 3588041"/>
                <a:gd name="connsiteX17-5027" fmla="*/ 930968 w 1432618"/>
                <a:gd name="connsiteY17-5028" fmla="*/ 1295400 h 3588041"/>
                <a:gd name="connsiteX18-5029" fmla="*/ 1086543 w 1432618"/>
                <a:gd name="connsiteY18-5030" fmla="*/ 1187450 h 3588041"/>
                <a:gd name="connsiteX19-5031" fmla="*/ 1375468 w 1432618"/>
                <a:gd name="connsiteY19-5032" fmla="*/ 1171575 h 3588041"/>
                <a:gd name="connsiteX20-5033" fmla="*/ 1108768 w 1432618"/>
                <a:gd name="connsiteY20-5034" fmla="*/ 1254125 h 3588041"/>
                <a:gd name="connsiteX21-5035" fmla="*/ 889693 w 1432618"/>
                <a:gd name="connsiteY21-5036" fmla="*/ 1527175 h 3588041"/>
                <a:gd name="connsiteX22-5037" fmla="*/ 835718 w 1432618"/>
                <a:gd name="connsiteY22-5038" fmla="*/ 1895475 h 3588041"/>
                <a:gd name="connsiteX23-5039" fmla="*/ 1003993 w 1432618"/>
                <a:gd name="connsiteY23-5040" fmla="*/ 2308225 h 3588041"/>
                <a:gd name="connsiteX24-5041" fmla="*/ 896043 w 1432618"/>
                <a:gd name="connsiteY24-5042" fmla="*/ 2578100 h 3588041"/>
                <a:gd name="connsiteX25-5043" fmla="*/ 1213543 w 1432618"/>
                <a:gd name="connsiteY25-5044" fmla="*/ 2533650 h 3588041"/>
                <a:gd name="connsiteX26-5045" fmla="*/ 1432618 w 1432618"/>
                <a:gd name="connsiteY26-5046" fmla="*/ 2626519 h 3588041"/>
                <a:gd name="connsiteX27-5047" fmla="*/ 1188143 w 1432618"/>
                <a:gd name="connsiteY27-5048" fmla="*/ 2590800 h 3588041"/>
                <a:gd name="connsiteX28-5049" fmla="*/ 832543 w 1432618"/>
                <a:gd name="connsiteY28-5050" fmla="*/ 2733675 h 3588041"/>
                <a:gd name="connsiteX29-5051" fmla="*/ 689668 w 1432618"/>
                <a:gd name="connsiteY29-5052" fmla="*/ 3086100 h 3588041"/>
                <a:gd name="connsiteX30-5053" fmla="*/ 918268 w 1432618"/>
                <a:gd name="connsiteY30-5054" fmla="*/ 3419475 h 3588041"/>
                <a:gd name="connsiteX31-5055" fmla="*/ 1016693 w 1432618"/>
                <a:gd name="connsiteY31-5056" fmla="*/ 3581400 h 3588041"/>
                <a:gd name="connsiteX0-5057" fmla="*/ 1016693 w 1432618"/>
                <a:gd name="connsiteY0-5058" fmla="*/ 3581400 h 3588041"/>
                <a:gd name="connsiteX1-5059" fmla="*/ 591243 w 1432618"/>
                <a:gd name="connsiteY1-5060" fmla="*/ 3587750 h 3588041"/>
                <a:gd name="connsiteX2-5061" fmla="*/ 394393 w 1432618"/>
                <a:gd name="connsiteY2-5062" fmla="*/ 3076575 h 3588041"/>
                <a:gd name="connsiteX3-5063" fmla="*/ 746818 w 1432618"/>
                <a:gd name="connsiteY3-5064" fmla="*/ 2381250 h 3588041"/>
                <a:gd name="connsiteX4-5065" fmla="*/ 560128 w 1432618"/>
                <a:gd name="connsiteY4-5066" fmla="*/ 1922145 h 3588041"/>
                <a:gd name="connsiteX5-5067" fmla="*/ 58 w 1432618"/>
                <a:gd name="connsiteY5-5068" fmla="*/ 1870710 h 3588041"/>
                <a:gd name="connsiteX6-5069" fmla="*/ 394393 w 1432618"/>
                <a:gd name="connsiteY6-5070" fmla="*/ 1743075 h 3588041"/>
                <a:gd name="connsiteX7-5071" fmla="*/ 642043 w 1432618"/>
                <a:gd name="connsiteY7-5072" fmla="*/ 1876425 h 3588041"/>
                <a:gd name="connsiteX8-5073" fmla="*/ 689668 w 1432618"/>
                <a:gd name="connsiteY8-5074" fmla="*/ 1647825 h 3588041"/>
                <a:gd name="connsiteX9-5075" fmla="*/ 823018 w 1432618"/>
                <a:gd name="connsiteY9-5076" fmla="*/ 1333500 h 3588041"/>
                <a:gd name="connsiteX10-5077" fmla="*/ 763487 w 1432618"/>
                <a:gd name="connsiteY10-5078" fmla="*/ 823913 h 3588041"/>
                <a:gd name="connsiteX11-5079" fmla="*/ 388043 w 1432618"/>
                <a:gd name="connsiteY11-5080" fmla="*/ 695325 h 3588041"/>
                <a:gd name="connsiteX12-5081" fmla="*/ 781744 w 1432618"/>
                <a:gd name="connsiteY12-5082" fmla="*/ 724693 h 3588041"/>
                <a:gd name="connsiteX13-5083" fmla="*/ 799206 w 1432618"/>
                <a:gd name="connsiteY13-5084" fmla="*/ 441325 h 3588041"/>
                <a:gd name="connsiteX14-5085" fmla="*/ 886518 w 1432618"/>
                <a:gd name="connsiteY14-5086" fmla="*/ 0 h 3588041"/>
                <a:gd name="connsiteX15-5087" fmla="*/ 857943 w 1432618"/>
                <a:gd name="connsiteY15-5088" fmla="*/ 679450 h 3588041"/>
                <a:gd name="connsiteX16-5089" fmla="*/ 921443 w 1432618"/>
                <a:gd name="connsiteY16-5090" fmla="*/ 1047750 h 3588041"/>
                <a:gd name="connsiteX17-5091" fmla="*/ 930968 w 1432618"/>
                <a:gd name="connsiteY17-5092" fmla="*/ 1295400 h 3588041"/>
                <a:gd name="connsiteX18-5093" fmla="*/ 1086543 w 1432618"/>
                <a:gd name="connsiteY18-5094" fmla="*/ 1187450 h 3588041"/>
                <a:gd name="connsiteX19-5095" fmla="*/ 1375468 w 1432618"/>
                <a:gd name="connsiteY19-5096" fmla="*/ 1171575 h 3588041"/>
                <a:gd name="connsiteX20-5097" fmla="*/ 1108768 w 1432618"/>
                <a:gd name="connsiteY20-5098" fmla="*/ 1254125 h 3588041"/>
                <a:gd name="connsiteX21-5099" fmla="*/ 889693 w 1432618"/>
                <a:gd name="connsiteY21-5100" fmla="*/ 1527175 h 3588041"/>
                <a:gd name="connsiteX22-5101" fmla="*/ 835718 w 1432618"/>
                <a:gd name="connsiteY22-5102" fmla="*/ 1895475 h 3588041"/>
                <a:gd name="connsiteX23-5103" fmla="*/ 1003993 w 1432618"/>
                <a:gd name="connsiteY23-5104" fmla="*/ 2308225 h 3588041"/>
                <a:gd name="connsiteX24-5105" fmla="*/ 896043 w 1432618"/>
                <a:gd name="connsiteY24-5106" fmla="*/ 2578100 h 3588041"/>
                <a:gd name="connsiteX25-5107" fmla="*/ 1213543 w 1432618"/>
                <a:gd name="connsiteY25-5108" fmla="*/ 2533650 h 3588041"/>
                <a:gd name="connsiteX26-5109" fmla="*/ 1432618 w 1432618"/>
                <a:gd name="connsiteY26-5110" fmla="*/ 2626519 h 3588041"/>
                <a:gd name="connsiteX27-5111" fmla="*/ 1188143 w 1432618"/>
                <a:gd name="connsiteY27-5112" fmla="*/ 2590800 h 3588041"/>
                <a:gd name="connsiteX28-5113" fmla="*/ 832543 w 1432618"/>
                <a:gd name="connsiteY28-5114" fmla="*/ 2733675 h 3588041"/>
                <a:gd name="connsiteX29-5115" fmla="*/ 689668 w 1432618"/>
                <a:gd name="connsiteY29-5116" fmla="*/ 3086100 h 3588041"/>
                <a:gd name="connsiteX30-5117" fmla="*/ 918268 w 1432618"/>
                <a:gd name="connsiteY30-5118" fmla="*/ 3419475 h 3588041"/>
                <a:gd name="connsiteX31-5119" fmla="*/ 1016693 w 1432618"/>
                <a:gd name="connsiteY31-5120" fmla="*/ 3581400 h 3588041"/>
                <a:gd name="connsiteX0-5121" fmla="*/ 1016693 w 1432618"/>
                <a:gd name="connsiteY0-5122" fmla="*/ 3581400 h 3588041"/>
                <a:gd name="connsiteX1-5123" fmla="*/ 591243 w 1432618"/>
                <a:gd name="connsiteY1-5124" fmla="*/ 3587750 h 3588041"/>
                <a:gd name="connsiteX2-5125" fmla="*/ 394393 w 1432618"/>
                <a:gd name="connsiteY2-5126" fmla="*/ 3076575 h 3588041"/>
                <a:gd name="connsiteX3-5127" fmla="*/ 746818 w 1432618"/>
                <a:gd name="connsiteY3-5128" fmla="*/ 2381250 h 3588041"/>
                <a:gd name="connsiteX4-5129" fmla="*/ 560128 w 1432618"/>
                <a:gd name="connsiteY4-5130" fmla="*/ 1922145 h 3588041"/>
                <a:gd name="connsiteX5-5131" fmla="*/ 58 w 1432618"/>
                <a:gd name="connsiteY5-5132" fmla="*/ 1870710 h 3588041"/>
                <a:gd name="connsiteX6-5133" fmla="*/ 394393 w 1432618"/>
                <a:gd name="connsiteY6-5134" fmla="*/ 1743075 h 3588041"/>
                <a:gd name="connsiteX7-5135" fmla="*/ 642043 w 1432618"/>
                <a:gd name="connsiteY7-5136" fmla="*/ 1876425 h 3588041"/>
                <a:gd name="connsiteX8-5137" fmla="*/ 689668 w 1432618"/>
                <a:gd name="connsiteY8-5138" fmla="*/ 1647825 h 3588041"/>
                <a:gd name="connsiteX9-5139" fmla="*/ 823018 w 1432618"/>
                <a:gd name="connsiteY9-5140" fmla="*/ 1333500 h 3588041"/>
                <a:gd name="connsiteX10-5141" fmla="*/ 763487 w 1432618"/>
                <a:gd name="connsiteY10-5142" fmla="*/ 823913 h 3588041"/>
                <a:gd name="connsiteX11-5143" fmla="*/ 388043 w 1432618"/>
                <a:gd name="connsiteY11-5144" fmla="*/ 695325 h 3588041"/>
                <a:gd name="connsiteX12-5145" fmla="*/ 781744 w 1432618"/>
                <a:gd name="connsiteY12-5146" fmla="*/ 724693 h 3588041"/>
                <a:gd name="connsiteX13-5147" fmla="*/ 799206 w 1432618"/>
                <a:gd name="connsiteY13-5148" fmla="*/ 441325 h 3588041"/>
                <a:gd name="connsiteX14-5149" fmla="*/ 886518 w 1432618"/>
                <a:gd name="connsiteY14-5150" fmla="*/ 0 h 3588041"/>
                <a:gd name="connsiteX15-5151" fmla="*/ 857943 w 1432618"/>
                <a:gd name="connsiteY15-5152" fmla="*/ 679450 h 3588041"/>
                <a:gd name="connsiteX16-5153" fmla="*/ 921443 w 1432618"/>
                <a:gd name="connsiteY16-5154" fmla="*/ 1047750 h 3588041"/>
                <a:gd name="connsiteX17-5155" fmla="*/ 930968 w 1432618"/>
                <a:gd name="connsiteY17-5156" fmla="*/ 1295400 h 3588041"/>
                <a:gd name="connsiteX18-5157" fmla="*/ 1086543 w 1432618"/>
                <a:gd name="connsiteY18-5158" fmla="*/ 1187450 h 3588041"/>
                <a:gd name="connsiteX19-5159" fmla="*/ 1375468 w 1432618"/>
                <a:gd name="connsiteY19-5160" fmla="*/ 1171575 h 3588041"/>
                <a:gd name="connsiteX20-5161" fmla="*/ 1108768 w 1432618"/>
                <a:gd name="connsiteY20-5162" fmla="*/ 1254125 h 3588041"/>
                <a:gd name="connsiteX21-5163" fmla="*/ 889693 w 1432618"/>
                <a:gd name="connsiteY21-5164" fmla="*/ 1527175 h 3588041"/>
                <a:gd name="connsiteX22-5165" fmla="*/ 835718 w 1432618"/>
                <a:gd name="connsiteY22-5166" fmla="*/ 1895475 h 3588041"/>
                <a:gd name="connsiteX23-5167" fmla="*/ 1003993 w 1432618"/>
                <a:gd name="connsiteY23-5168" fmla="*/ 2308225 h 3588041"/>
                <a:gd name="connsiteX24-5169" fmla="*/ 896043 w 1432618"/>
                <a:gd name="connsiteY24-5170" fmla="*/ 2578100 h 3588041"/>
                <a:gd name="connsiteX25-5171" fmla="*/ 1213543 w 1432618"/>
                <a:gd name="connsiteY25-5172" fmla="*/ 2533650 h 3588041"/>
                <a:gd name="connsiteX26-5173" fmla="*/ 1432618 w 1432618"/>
                <a:gd name="connsiteY26-5174" fmla="*/ 2626519 h 3588041"/>
                <a:gd name="connsiteX27-5175" fmla="*/ 1188143 w 1432618"/>
                <a:gd name="connsiteY27-5176" fmla="*/ 2590800 h 3588041"/>
                <a:gd name="connsiteX28-5177" fmla="*/ 832543 w 1432618"/>
                <a:gd name="connsiteY28-5178" fmla="*/ 2733675 h 3588041"/>
                <a:gd name="connsiteX29-5179" fmla="*/ 689668 w 1432618"/>
                <a:gd name="connsiteY29-5180" fmla="*/ 3086100 h 3588041"/>
                <a:gd name="connsiteX30-5181" fmla="*/ 918268 w 1432618"/>
                <a:gd name="connsiteY30-5182" fmla="*/ 3419475 h 3588041"/>
                <a:gd name="connsiteX31-5183" fmla="*/ 1016693 w 1432618"/>
                <a:gd name="connsiteY31-5184" fmla="*/ 3581400 h 3588041"/>
                <a:gd name="connsiteX0-5185" fmla="*/ 1016693 w 1432618"/>
                <a:gd name="connsiteY0-5186" fmla="*/ 3581400 h 3588041"/>
                <a:gd name="connsiteX1-5187" fmla="*/ 591243 w 1432618"/>
                <a:gd name="connsiteY1-5188" fmla="*/ 3587750 h 3588041"/>
                <a:gd name="connsiteX2-5189" fmla="*/ 394393 w 1432618"/>
                <a:gd name="connsiteY2-5190" fmla="*/ 3076575 h 3588041"/>
                <a:gd name="connsiteX3-5191" fmla="*/ 746818 w 1432618"/>
                <a:gd name="connsiteY3-5192" fmla="*/ 2381250 h 3588041"/>
                <a:gd name="connsiteX4-5193" fmla="*/ 560128 w 1432618"/>
                <a:gd name="connsiteY4-5194" fmla="*/ 1922145 h 3588041"/>
                <a:gd name="connsiteX5-5195" fmla="*/ 58 w 1432618"/>
                <a:gd name="connsiteY5-5196" fmla="*/ 1870710 h 3588041"/>
                <a:gd name="connsiteX6-5197" fmla="*/ 394393 w 1432618"/>
                <a:gd name="connsiteY6-5198" fmla="*/ 1743075 h 3588041"/>
                <a:gd name="connsiteX7-5199" fmla="*/ 642043 w 1432618"/>
                <a:gd name="connsiteY7-5200" fmla="*/ 1876425 h 3588041"/>
                <a:gd name="connsiteX8-5201" fmla="*/ 689668 w 1432618"/>
                <a:gd name="connsiteY8-5202" fmla="*/ 1647825 h 3588041"/>
                <a:gd name="connsiteX9-5203" fmla="*/ 823018 w 1432618"/>
                <a:gd name="connsiteY9-5204" fmla="*/ 1333500 h 3588041"/>
                <a:gd name="connsiteX10-5205" fmla="*/ 763487 w 1432618"/>
                <a:gd name="connsiteY10-5206" fmla="*/ 823913 h 3588041"/>
                <a:gd name="connsiteX11-5207" fmla="*/ 388043 w 1432618"/>
                <a:gd name="connsiteY11-5208" fmla="*/ 695325 h 3588041"/>
                <a:gd name="connsiteX12-5209" fmla="*/ 781744 w 1432618"/>
                <a:gd name="connsiteY12-5210" fmla="*/ 724693 h 3588041"/>
                <a:gd name="connsiteX13-5211" fmla="*/ 799206 w 1432618"/>
                <a:gd name="connsiteY13-5212" fmla="*/ 441325 h 3588041"/>
                <a:gd name="connsiteX14-5213" fmla="*/ 886518 w 1432618"/>
                <a:gd name="connsiteY14-5214" fmla="*/ 0 h 3588041"/>
                <a:gd name="connsiteX15-5215" fmla="*/ 857943 w 1432618"/>
                <a:gd name="connsiteY15-5216" fmla="*/ 679450 h 3588041"/>
                <a:gd name="connsiteX16-5217" fmla="*/ 921443 w 1432618"/>
                <a:gd name="connsiteY16-5218" fmla="*/ 1047750 h 3588041"/>
                <a:gd name="connsiteX17-5219" fmla="*/ 930968 w 1432618"/>
                <a:gd name="connsiteY17-5220" fmla="*/ 1295400 h 3588041"/>
                <a:gd name="connsiteX18-5221" fmla="*/ 1099243 w 1432618"/>
                <a:gd name="connsiteY18-5222" fmla="*/ 1190625 h 3588041"/>
                <a:gd name="connsiteX19-5223" fmla="*/ 1375468 w 1432618"/>
                <a:gd name="connsiteY19-5224" fmla="*/ 1171575 h 3588041"/>
                <a:gd name="connsiteX20-5225" fmla="*/ 1108768 w 1432618"/>
                <a:gd name="connsiteY20-5226" fmla="*/ 1254125 h 3588041"/>
                <a:gd name="connsiteX21-5227" fmla="*/ 889693 w 1432618"/>
                <a:gd name="connsiteY21-5228" fmla="*/ 1527175 h 3588041"/>
                <a:gd name="connsiteX22-5229" fmla="*/ 835718 w 1432618"/>
                <a:gd name="connsiteY22-5230" fmla="*/ 1895475 h 3588041"/>
                <a:gd name="connsiteX23-5231" fmla="*/ 1003993 w 1432618"/>
                <a:gd name="connsiteY23-5232" fmla="*/ 2308225 h 3588041"/>
                <a:gd name="connsiteX24-5233" fmla="*/ 896043 w 1432618"/>
                <a:gd name="connsiteY24-5234" fmla="*/ 2578100 h 3588041"/>
                <a:gd name="connsiteX25-5235" fmla="*/ 1213543 w 1432618"/>
                <a:gd name="connsiteY25-5236" fmla="*/ 2533650 h 3588041"/>
                <a:gd name="connsiteX26-5237" fmla="*/ 1432618 w 1432618"/>
                <a:gd name="connsiteY26-5238" fmla="*/ 2626519 h 3588041"/>
                <a:gd name="connsiteX27-5239" fmla="*/ 1188143 w 1432618"/>
                <a:gd name="connsiteY27-5240" fmla="*/ 2590800 h 3588041"/>
                <a:gd name="connsiteX28-5241" fmla="*/ 832543 w 1432618"/>
                <a:gd name="connsiteY28-5242" fmla="*/ 2733675 h 3588041"/>
                <a:gd name="connsiteX29-5243" fmla="*/ 689668 w 1432618"/>
                <a:gd name="connsiteY29-5244" fmla="*/ 3086100 h 3588041"/>
                <a:gd name="connsiteX30-5245" fmla="*/ 918268 w 1432618"/>
                <a:gd name="connsiteY30-5246" fmla="*/ 3419475 h 3588041"/>
                <a:gd name="connsiteX31-5247" fmla="*/ 1016693 w 1432618"/>
                <a:gd name="connsiteY31-5248" fmla="*/ 3581400 h 3588041"/>
                <a:gd name="connsiteX0-5249" fmla="*/ 1016693 w 1432618"/>
                <a:gd name="connsiteY0-5250" fmla="*/ 3581400 h 3588041"/>
                <a:gd name="connsiteX1-5251" fmla="*/ 591243 w 1432618"/>
                <a:gd name="connsiteY1-5252" fmla="*/ 3587750 h 3588041"/>
                <a:gd name="connsiteX2-5253" fmla="*/ 394393 w 1432618"/>
                <a:gd name="connsiteY2-5254" fmla="*/ 3076575 h 3588041"/>
                <a:gd name="connsiteX3-5255" fmla="*/ 746818 w 1432618"/>
                <a:gd name="connsiteY3-5256" fmla="*/ 2381250 h 3588041"/>
                <a:gd name="connsiteX4-5257" fmla="*/ 560128 w 1432618"/>
                <a:gd name="connsiteY4-5258" fmla="*/ 1922145 h 3588041"/>
                <a:gd name="connsiteX5-5259" fmla="*/ 58 w 1432618"/>
                <a:gd name="connsiteY5-5260" fmla="*/ 1870710 h 3588041"/>
                <a:gd name="connsiteX6-5261" fmla="*/ 394393 w 1432618"/>
                <a:gd name="connsiteY6-5262" fmla="*/ 1743075 h 3588041"/>
                <a:gd name="connsiteX7-5263" fmla="*/ 642043 w 1432618"/>
                <a:gd name="connsiteY7-5264" fmla="*/ 1876425 h 3588041"/>
                <a:gd name="connsiteX8-5265" fmla="*/ 689668 w 1432618"/>
                <a:gd name="connsiteY8-5266" fmla="*/ 1647825 h 3588041"/>
                <a:gd name="connsiteX9-5267" fmla="*/ 823018 w 1432618"/>
                <a:gd name="connsiteY9-5268" fmla="*/ 1333500 h 3588041"/>
                <a:gd name="connsiteX10-5269" fmla="*/ 763487 w 1432618"/>
                <a:gd name="connsiteY10-5270" fmla="*/ 823913 h 3588041"/>
                <a:gd name="connsiteX11-5271" fmla="*/ 388043 w 1432618"/>
                <a:gd name="connsiteY11-5272" fmla="*/ 695325 h 3588041"/>
                <a:gd name="connsiteX12-5273" fmla="*/ 781744 w 1432618"/>
                <a:gd name="connsiteY12-5274" fmla="*/ 724693 h 3588041"/>
                <a:gd name="connsiteX13-5275" fmla="*/ 799206 w 1432618"/>
                <a:gd name="connsiteY13-5276" fmla="*/ 441325 h 3588041"/>
                <a:gd name="connsiteX14-5277" fmla="*/ 886518 w 1432618"/>
                <a:gd name="connsiteY14-5278" fmla="*/ 0 h 3588041"/>
                <a:gd name="connsiteX15-5279" fmla="*/ 857943 w 1432618"/>
                <a:gd name="connsiteY15-5280" fmla="*/ 679450 h 3588041"/>
                <a:gd name="connsiteX16-5281" fmla="*/ 921443 w 1432618"/>
                <a:gd name="connsiteY16-5282" fmla="*/ 1047750 h 3588041"/>
                <a:gd name="connsiteX17-5283" fmla="*/ 930968 w 1432618"/>
                <a:gd name="connsiteY17-5284" fmla="*/ 1295400 h 3588041"/>
                <a:gd name="connsiteX18-5285" fmla="*/ 1099243 w 1432618"/>
                <a:gd name="connsiteY18-5286" fmla="*/ 1190625 h 3588041"/>
                <a:gd name="connsiteX19-5287" fmla="*/ 1375468 w 1432618"/>
                <a:gd name="connsiteY19-5288" fmla="*/ 1171575 h 3588041"/>
                <a:gd name="connsiteX20-5289" fmla="*/ 1108768 w 1432618"/>
                <a:gd name="connsiteY20-5290" fmla="*/ 1254125 h 3588041"/>
                <a:gd name="connsiteX21-5291" fmla="*/ 889693 w 1432618"/>
                <a:gd name="connsiteY21-5292" fmla="*/ 1527175 h 3588041"/>
                <a:gd name="connsiteX22-5293" fmla="*/ 835718 w 1432618"/>
                <a:gd name="connsiteY22-5294" fmla="*/ 1895475 h 3588041"/>
                <a:gd name="connsiteX23-5295" fmla="*/ 1003993 w 1432618"/>
                <a:gd name="connsiteY23-5296" fmla="*/ 2308225 h 3588041"/>
                <a:gd name="connsiteX24-5297" fmla="*/ 896043 w 1432618"/>
                <a:gd name="connsiteY24-5298" fmla="*/ 2578100 h 3588041"/>
                <a:gd name="connsiteX25-5299" fmla="*/ 1213543 w 1432618"/>
                <a:gd name="connsiteY25-5300" fmla="*/ 2533650 h 3588041"/>
                <a:gd name="connsiteX26-5301" fmla="*/ 1432618 w 1432618"/>
                <a:gd name="connsiteY26-5302" fmla="*/ 2626519 h 3588041"/>
                <a:gd name="connsiteX27-5303" fmla="*/ 1188143 w 1432618"/>
                <a:gd name="connsiteY27-5304" fmla="*/ 2590800 h 3588041"/>
                <a:gd name="connsiteX28-5305" fmla="*/ 832543 w 1432618"/>
                <a:gd name="connsiteY28-5306" fmla="*/ 2733675 h 3588041"/>
                <a:gd name="connsiteX29-5307" fmla="*/ 689668 w 1432618"/>
                <a:gd name="connsiteY29-5308" fmla="*/ 3086100 h 3588041"/>
                <a:gd name="connsiteX30-5309" fmla="*/ 918268 w 1432618"/>
                <a:gd name="connsiteY30-5310" fmla="*/ 3419475 h 3588041"/>
                <a:gd name="connsiteX31-5311" fmla="*/ 1016693 w 1432618"/>
                <a:gd name="connsiteY31-5312" fmla="*/ 3581400 h 3588041"/>
                <a:gd name="connsiteX0-5313" fmla="*/ 1016693 w 1432618"/>
                <a:gd name="connsiteY0-5314" fmla="*/ 3581400 h 3588041"/>
                <a:gd name="connsiteX1-5315" fmla="*/ 591243 w 1432618"/>
                <a:gd name="connsiteY1-5316" fmla="*/ 3587750 h 3588041"/>
                <a:gd name="connsiteX2-5317" fmla="*/ 394393 w 1432618"/>
                <a:gd name="connsiteY2-5318" fmla="*/ 3076575 h 3588041"/>
                <a:gd name="connsiteX3-5319" fmla="*/ 746818 w 1432618"/>
                <a:gd name="connsiteY3-5320" fmla="*/ 2381250 h 3588041"/>
                <a:gd name="connsiteX4-5321" fmla="*/ 560128 w 1432618"/>
                <a:gd name="connsiteY4-5322" fmla="*/ 1922145 h 3588041"/>
                <a:gd name="connsiteX5-5323" fmla="*/ 58 w 1432618"/>
                <a:gd name="connsiteY5-5324" fmla="*/ 1870710 h 3588041"/>
                <a:gd name="connsiteX6-5325" fmla="*/ 394393 w 1432618"/>
                <a:gd name="connsiteY6-5326" fmla="*/ 1743075 h 3588041"/>
                <a:gd name="connsiteX7-5327" fmla="*/ 642043 w 1432618"/>
                <a:gd name="connsiteY7-5328" fmla="*/ 1876425 h 3588041"/>
                <a:gd name="connsiteX8-5329" fmla="*/ 689668 w 1432618"/>
                <a:gd name="connsiteY8-5330" fmla="*/ 1647825 h 3588041"/>
                <a:gd name="connsiteX9-5331" fmla="*/ 823018 w 1432618"/>
                <a:gd name="connsiteY9-5332" fmla="*/ 1333500 h 3588041"/>
                <a:gd name="connsiteX10-5333" fmla="*/ 763487 w 1432618"/>
                <a:gd name="connsiteY10-5334" fmla="*/ 823913 h 3588041"/>
                <a:gd name="connsiteX11-5335" fmla="*/ 388043 w 1432618"/>
                <a:gd name="connsiteY11-5336" fmla="*/ 695325 h 3588041"/>
                <a:gd name="connsiteX12-5337" fmla="*/ 781744 w 1432618"/>
                <a:gd name="connsiteY12-5338" fmla="*/ 724693 h 3588041"/>
                <a:gd name="connsiteX13-5339" fmla="*/ 799206 w 1432618"/>
                <a:gd name="connsiteY13-5340" fmla="*/ 441325 h 3588041"/>
                <a:gd name="connsiteX14-5341" fmla="*/ 886518 w 1432618"/>
                <a:gd name="connsiteY14-5342" fmla="*/ 0 h 3588041"/>
                <a:gd name="connsiteX15-5343" fmla="*/ 857943 w 1432618"/>
                <a:gd name="connsiteY15-5344" fmla="*/ 679450 h 3588041"/>
                <a:gd name="connsiteX16-5345" fmla="*/ 921443 w 1432618"/>
                <a:gd name="connsiteY16-5346" fmla="*/ 1047750 h 3588041"/>
                <a:gd name="connsiteX17-5347" fmla="*/ 930968 w 1432618"/>
                <a:gd name="connsiteY17-5348" fmla="*/ 1295400 h 3588041"/>
                <a:gd name="connsiteX18-5349" fmla="*/ 1099243 w 1432618"/>
                <a:gd name="connsiteY18-5350" fmla="*/ 1190625 h 3588041"/>
                <a:gd name="connsiteX19-5351" fmla="*/ 1375468 w 1432618"/>
                <a:gd name="connsiteY19-5352" fmla="*/ 1171575 h 3588041"/>
                <a:gd name="connsiteX20-5353" fmla="*/ 1108768 w 1432618"/>
                <a:gd name="connsiteY20-5354" fmla="*/ 1254125 h 3588041"/>
                <a:gd name="connsiteX21-5355" fmla="*/ 889693 w 1432618"/>
                <a:gd name="connsiteY21-5356" fmla="*/ 1527175 h 3588041"/>
                <a:gd name="connsiteX22-5357" fmla="*/ 835718 w 1432618"/>
                <a:gd name="connsiteY22-5358" fmla="*/ 1895475 h 3588041"/>
                <a:gd name="connsiteX23-5359" fmla="*/ 1003993 w 1432618"/>
                <a:gd name="connsiteY23-5360" fmla="*/ 2308225 h 3588041"/>
                <a:gd name="connsiteX24-5361" fmla="*/ 896043 w 1432618"/>
                <a:gd name="connsiteY24-5362" fmla="*/ 2578100 h 3588041"/>
                <a:gd name="connsiteX25-5363" fmla="*/ 1213543 w 1432618"/>
                <a:gd name="connsiteY25-5364" fmla="*/ 2533650 h 3588041"/>
                <a:gd name="connsiteX26-5365" fmla="*/ 1432618 w 1432618"/>
                <a:gd name="connsiteY26-5366" fmla="*/ 2626519 h 3588041"/>
                <a:gd name="connsiteX27-5367" fmla="*/ 1188143 w 1432618"/>
                <a:gd name="connsiteY27-5368" fmla="*/ 2590800 h 3588041"/>
                <a:gd name="connsiteX28-5369" fmla="*/ 832543 w 1432618"/>
                <a:gd name="connsiteY28-5370" fmla="*/ 2733675 h 3588041"/>
                <a:gd name="connsiteX29-5371" fmla="*/ 689668 w 1432618"/>
                <a:gd name="connsiteY29-5372" fmla="*/ 3086100 h 3588041"/>
                <a:gd name="connsiteX30-5373" fmla="*/ 918268 w 1432618"/>
                <a:gd name="connsiteY30-5374" fmla="*/ 3419475 h 3588041"/>
                <a:gd name="connsiteX31-5375" fmla="*/ 1016693 w 1432618"/>
                <a:gd name="connsiteY31-5376" fmla="*/ 3581400 h 3588041"/>
                <a:gd name="connsiteX0-5377" fmla="*/ 1016693 w 1432618"/>
                <a:gd name="connsiteY0-5378" fmla="*/ 3581400 h 3588041"/>
                <a:gd name="connsiteX1-5379" fmla="*/ 591243 w 1432618"/>
                <a:gd name="connsiteY1-5380" fmla="*/ 3587750 h 3588041"/>
                <a:gd name="connsiteX2-5381" fmla="*/ 394393 w 1432618"/>
                <a:gd name="connsiteY2-5382" fmla="*/ 3076575 h 3588041"/>
                <a:gd name="connsiteX3-5383" fmla="*/ 746818 w 1432618"/>
                <a:gd name="connsiteY3-5384" fmla="*/ 2381250 h 3588041"/>
                <a:gd name="connsiteX4-5385" fmla="*/ 560128 w 1432618"/>
                <a:gd name="connsiteY4-5386" fmla="*/ 1922145 h 3588041"/>
                <a:gd name="connsiteX5-5387" fmla="*/ 58 w 1432618"/>
                <a:gd name="connsiteY5-5388" fmla="*/ 1870710 h 3588041"/>
                <a:gd name="connsiteX6-5389" fmla="*/ 394393 w 1432618"/>
                <a:gd name="connsiteY6-5390" fmla="*/ 1743075 h 3588041"/>
                <a:gd name="connsiteX7-5391" fmla="*/ 642043 w 1432618"/>
                <a:gd name="connsiteY7-5392" fmla="*/ 1876425 h 3588041"/>
                <a:gd name="connsiteX8-5393" fmla="*/ 689668 w 1432618"/>
                <a:gd name="connsiteY8-5394" fmla="*/ 1647825 h 3588041"/>
                <a:gd name="connsiteX9-5395" fmla="*/ 823018 w 1432618"/>
                <a:gd name="connsiteY9-5396" fmla="*/ 1333500 h 3588041"/>
                <a:gd name="connsiteX10-5397" fmla="*/ 763487 w 1432618"/>
                <a:gd name="connsiteY10-5398" fmla="*/ 823913 h 3588041"/>
                <a:gd name="connsiteX11-5399" fmla="*/ 388043 w 1432618"/>
                <a:gd name="connsiteY11-5400" fmla="*/ 695325 h 3588041"/>
                <a:gd name="connsiteX12-5401" fmla="*/ 781744 w 1432618"/>
                <a:gd name="connsiteY12-5402" fmla="*/ 724693 h 3588041"/>
                <a:gd name="connsiteX13-5403" fmla="*/ 799206 w 1432618"/>
                <a:gd name="connsiteY13-5404" fmla="*/ 441325 h 3588041"/>
                <a:gd name="connsiteX14-5405" fmla="*/ 886518 w 1432618"/>
                <a:gd name="connsiteY14-5406" fmla="*/ 0 h 3588041"/>
                <a:gd name="connsiteX15-5407" fmla="*/ 857943 w 1432618"/>
                <a:gd name="connsiteY15-5408" fmla="*/ 679450 h 3588041"/>
                <a:gd name="connsiteX16-5409" fmla="*/ 921443 w 1432618"/>
                <a:gd name="connsiteY16-5410" fmla="*/ 1047750 h 3588041"/>
                <a:gd name="connsiteX17-5411" fmla="*/ 930968 w 1432618"/>
                <a:gd name="connsiteY17-5412" fmla="*/ 1295400 h 3588041"/>
                <a:gd name="connsiteX18-5413" fmla="*/ 1102418 w 1432618"/>
                <a:gd name="connsiteY18-5414" fmla="*/ 1187450 h 3588041"/>
                <a:gd name="connsiteX19-5415" fmla="*/ 1375468 w 1432618"/>
                <a:gd name="connsiteY19-5416" fmla="*/ 1171575 h 3588041"/>
                <a:gd name="connsiteX20-5417" fmla="*/ 1108768 w 1432618"/>
                <a:gd name="connsiteY20-5418" fmla="*/ 1254125 h 3588041"/>
                <a:gd name="connsiteX21-5419" fmla="*/ 889693 w 1432618"/>
                <a:gd name="connsiteY21-5420" fmla="*/ 1527175 h 3588041"/>
                <a:gd name="connsiteX22-5421" fmla="*/ 835718 w 1432618"/>
                <a:gd name="connsiteY22-5422" fmla="*/ 1895475 h 3588041"/>
                <a:gd name="connsiteX23-5423" fmla="*/ 1003993 w 1432618"/>
                <a:gd name="connsiteY23-5424" fmla="*/ 2308225 h 3588041"/>
                <a:gd name="connsiteX24-5425" fmla="*/ 896043 w 1432618"/>
                <a:gd name="connsiteY24-5426" fmla="*/ 2578100 h 3588041"/>
                <a:gd name="connsiteX25-5427" fmla="*/ 1213543 w 1432618"/>
                <a:gd name="connsiteY25-5428" fmla="*/ 2533650 h 3588041"/>
                <a:gd name="connsiteX26-5429" fmla="*/ 1432618 w 1432618"/>
                <a:gd name="connsiteY26-5430" fmla="*/ 2626519 h 3588041"/>
                <a:gd name="connsiteX27-5431" fmla="*/ 1188143 w 1432618"/>
                <a:gd name="connsiteY27-5432" fmla="*/ 2590800 h 3588041"/>
                <a:gd name="connsiteX28-5433" fmla="*/ 832543 w 1432618"/>
                <a:gd name="connsiteY28-5434" fmla="*/ 2733675 h 3588041"/>
                <a:gd name="connsiteX29-5435" fmla="*/ 689668 w 1432618"/>
                <a:gd name="connsiteY29-5436" fmla="*/ 3086100 h 3588041"/>
                <a:gd name="connsiteX30-5437" fmla="*/ 918268 w 1432618"/>
                <a:gd name="connsiteY30-5438" fmla="*/ 3419475 h 3588041"/>
                <a:gd name="connsiteX31-5439" fmla="*/ 1016693 w 1432618"/>
                <a:gd name="connsiteY31-5440" fmla="*/ 3581400 h 3588041"/>
                <a:gd name="connsiteX0-5441" fmla="*/ 1016693 w 1432618"/>
                <a:gd name="connsiteY0-5442" fmla="*/ 3581400 h 3588041"/>
                <a:gd name="connsiteX1-5443" fmla="*/ 591243 w 1432618"/>
                <a:gd name="connsiteY1-5444" fmla="*/ 3587750 h 3588041"/>
                <a:gd name="connsiteX2-5445" fmla="*/ 394393 w 1432618"/>
                <a:gd name="connsiteY2-5446" fmla="*/ 3076575 h 3588041"/>
                <a:gd name="connsiteX3-5447" fmla="*/ 746818 w 1432618"/>
                <a:gd name="connsiteY3-5448" fmla="*/ 2381250 h 3588041"/>
                <a:gd name="connsiteX4-5449" fmla="*/ 560128 w 1432618"/>
                <a:gd name="connsiteY4-5450" fmla="*/ 1922145 h 3588041"/>
                <a:gd name="connsiteX5-5451" fmla="*/ 58 w 1432618"/>
                <a:gd name="connsiteY5-5452" fmla="*/ 1870710 h 3588041"/>
                <a:gd name="connsiteX6-5453" fmla="*/ 394393 w 1432618"/>
                <a:gd name="connsiteY6-5454" fmla="*/ 1743075 h 3588041"/>
                <a:gd name="connsiteX7-5455" fmla="*/ 642043 w 1432618"/>
                <a:gd name="connsiteY7-5456" fmla="*/ 1876425 h 3588041"/>
                <a:gd name="connsiteX8-5457" fmla="*/ 689668 w 1432618"/>
                <a:gd name="connsiteY8-5458" fmla="*/ 1647825 h 3588041"/>
                <a:gd name="connsiteX9-5459" fmla="*/ 823018 w 1432618"/>
                <a:gd name="connsiteY9-5460" fmla="*/ 1333500 h 3588041"/>
                <a:gd name="connsiteX10-5461" fmla="*/ 763487 w 1432618"/>
                <a:gd name="connsiteY10-5462" fmla="*/ 823913 h 3588041"/>
                <a:gd name="connsiteX11-5463" fmla="*/ 388043 w 1432618"/>
                <a:gd name="connsiteY11-5464" fmla="*/ 695325 h 3588041"/>
                <a:gd name="connsiteX12-5465" fmla="*/ 781744 w 1432618"/>
                <a:gd name="connsiteY12-5466" fmla="*/ 724693 h 3588041"/>
                <a:gd name="connsiteX13-5467" fmla="*/ 799206 w 1432618"/>
                <a:gd name="connsiteY13-5468" fmla="*/ 441325 h 3588041"/>
                <a:gd name="connsiteX14-5469" fmla="*/ 886518 w 1432618"/>
                <a:gd name="connsiteY14-5470" fmla="*/ 0 h 3588041"/>
                <a:gd name="connsiteX15-5471" fmla="*/ 857943 w 1432618"/>
                <a:gd name="connsiteY15-5472" fmla="*/ 679450 h 3588041"/>
                <a:gd name="connsiteX16-5473" fmla="*/ 921443 w 1432618"/>
                <a:gd name="connsiteY16-5474" fmla="*/ 1047750 h 3588041"/>
                <a:gd name="connsiteX17-5475" fmla="*/ 930968 w 1432618"/>
                <a:gd name="connsiteY17-5476" fmla="*/ 1295400 h 3588041"/>
                <a:gd name="connsiteX18-5477" fmla="*/ 1102418 w 1432618"/>
                <a:gd name="connsiteY18-5478" fmla="*/ 1187450 h 3588041"/>
                <a:gd name="connsiteX19-5479" fmla="*/ 1375468 w 1432618"/>
                <a:gd name="connsiteY19-5480" fmla="*/ 1171575 h 3588041"/>
                <a:gd name="connsiteX20-5481" fmla="*/ 1108768 w 1432618"/>
                <a:gd name="connsiteY20-5482" fmla="*/ 1254125 h 3588041"/>
                <a:gd name="connsiteX21-5483" fmla="*/ 889693 w 1432618"/>
                <a:gd name="connsiteY21-5484" fmla="*/ 1527175 h 3588041"/>
                <a:gd name="connsiteX22-5485" fmla="*/ 835718 w 1432618"/>
                <a:gd name="connsiteY22-5486" fmla="*/ 1895475 h 3588041"/>
                <a:gd name="connsiteX23-5487" fmla="*/ 1003993 w 1432618"/>
                <a:gd name="connsiteY23-5488" fmla="*/ 2308225 h 3588041"/>
                <a:gd name="connsiteX24-5489" fmla="*/ 896043 w 1432618"/>
                <a:gd name="connsiteY24-5490" fmla="*/ 2578100 h 3588041"/>
                <a:gd name="connsiteX25-5491" fmla="*/ 1213543 w 1432618"/>
                <a:gd name="connsiteY25-5492" fmla="*/ 2533650 h 3588041"/>
                <a:gd name="connsiteX26-5493" fmla="*/ 1432618 w 1432618"/>
                <a:gd name="connsiteY26-5494" fmla="*/ 2626519 h 3588041"/>
                <a:gd name="connsiteX27-5495" fmla="*/ 1188143 w 1432618"/>
                <a:gd name="connsiteY27-5496" fmla="*/ 2590800 h 3588041"/>
                <a:gd name="connsiteX28-5497" fmla="*/ 832543 w 1432618"/>
                <a:gd name="connsiteY28-5498" fmla="*/ 2733675 h 3588041"/>
                <a:gd name="connsiteX29-5499" fmla="*/ 689668 w 1432618"/>
                <a:gd name="connsiteY29-5500" fmla="*/ 3086100 h 3588041"/>
                <a:gd name="connsiteX30-5501" fmla="*/ 918268 w 1432618"/>
                <a:gd name="connsiteY30-5502" fmla="*/ 3419475 h 3588041"/>
                <a:gd name="connsiteX31-5503" fmla="*/ 1016693 w 1432618"/>
                <a:gd name="connsiteY31-5504" fmla="*/ 3581400 h 3588041"/>
                <a:gd name="connsiteX0-5505" fmla="*/ 1016693 w 1432618"/>
                <a:gd name="connsiteY0-5506" fmla="*/ 3581400 h 3588041"/>
                <a:gd name="connsiteX1-5507" fmla="*/ 591243 w 1432618"/>
                <a:gd name="connsiteY1-5508" fmla="*/ 3587750 h 3588041"/>
                <a:gd name="connsiteX2-5509" fmla="*/ 394393 w 1432618"/>
                <a:gd name="connsiteY2-5510" fmla="*/ 3076575 h 3588041"/>
                <a:gd name="connsiteX3-5511" fmla="*/ 746818 w 1432618"/>
                <a:gd name="connsiteY3-5512" fmla="*/ 2381250 h 3588041"/>
                <a:gd name="connsiteX4-5513" fmla="*/ 560128 w 1432618"/>
                <a:gd name="connsiteY4-5514" fmla="*/ 1922145 h 3588041"/>
                <a:gd name="connsiteX5-5515" fmla="*/ 58 w 1432618"/>
                <a:gd name="connsiteY5-5516" fmla="*/ 1870710 h 3588041"/>
                <a:gd name="connsiteX6-5517" fmla="*/ 394393 w 1432618"/>
                <a:gd name="connsiteY6-5518" fmla="*/ 1743075 h 3588041"/>
                <a:gd name="connsiteX7-5519" fmla="*/ 642043 w 1432618"/>
                <a:gd name="connsiteY7-5520" fmla="*/ 1876425 h 3588041"/>
                <a:gd name="connsiteX8-5521" fmla="*/ 705543 w 1432618"/>
                <a:gd name="connsiteY8-5522" fmla="*/ 1647825 h 3588041"/>
                <a:gd name="connsiteX9-5523" fmla="*/ 823018 w 1432618"/>
                <a:gd name="connsiteY9-5524" fmla="*/ 1333500 h 3588041"/>
                <a:gd name="connsiteX10-5525" fmla="*/ 763487 w 1432618"/>
                <a:gd name="connsiteY10-5526" fmla="*/ 823913 h 3588041"/>
                <a:gd name="connsiteX11-5527" fmla="*/ 388043 w 1432618"/>
                <a:gd name="connsiteY11-5528" fmla="*/ 695325 h 3588041"/>
                <a:gd name="connsiteX12-5529" fmla="*/ 781744 w 1432618"/>
                <a:gd name="connsiteY12-5530" fmla="*/ 724693 h 3588041"/>
                <a:gd name="connsiteX13-5531" fmla="*/ 799206 w 1432618"/>
                <a:gd name="connsiteY13-5532" fmla="*/ 441325 h 3588041"/>
                <a:gd name="connsiteX14-5533" fmla="*/ 886518 w 1432618"/>
                <a:gd name="connsiteY14-5534" fmla="*/ 0 h 3588041"/>
                <a:gd name="connsiteX15-5535" fmla="*/ 857943 w 1432618"/>
                <a:gd name="connsiteY15-5536" fmla="*/ 679450 h 3588041"/>
                <a:gd name="connsiteX16-5537" fmla="*/ 921443 w 1432618"/>
                <a:gd name="connsiteY16-5538" fmla="*/ 1047750 h 3588041"/>
                <a:gd name="connsiteX17-5539" fmla="*/ 930968 w 1432618"/>
                <a:gd name="connsiteY17-5540" fmla="*/ 1295400 h 3588041"/>
                <a:gd name="connsiteX18-5541" fmla="*/ 1102418 w 1432618"/>
                <a:gd name="connsiteY18-5542" fmla="*/ 1187450 h 3588041"/>
                <a:gd name="connsiteX19-5543" fmla="*/ 1375468 w 1432618"/>
                <a:gd name="connsiteY19-5544" fmla="*/ 1171575 h 3588041"/>
                <a:gd name="connsiteX20-5545" fmla="*/ 1108768 w 1432618"/>
                <a:gd name="connsiteY20-5546" fmla="*/ 1254125 h 3588041"/>
                <a:gd name="connsiteX21-5547" fmla="*/ 889693 w 1432618"/>
                <a:gd name="connsiteY21-5548" fmla="*/ 1527175 h 3588041"/>
                <a:gd name="connsiteX22-5549" fmla="*/ 835718 w 1432618"/>
                <a:gd name="connsiteY22-5550" fmla="*/ 1895475 h 3588041"/>
                <a:gd name="connsiteX23-5551" fmla="*/ 1003993 w 1432618"/>
                <a:gd name="connsiteY23-5552" fmla="*/ 2308225 h 3588041"/>
                <a:gd name="connsiteX24-5553" fmla="*/ 896043 w 1432618"/>
                <a:gd name="connsiteY24-5554" fmla="*/ 2578100 h 3588041"/>
                <a:gd name="connsiteX25-5555" fmla="*/ 1213543 w 1432618"/>
                <a:gd name="connsiteY25-5556" fmla="*/ 2533650 h 3588041"/>
                <a:gd name="connsiteX26-5557" fmla="*/ 1432618 w 1432618"/>
                <a:gd name="connsiteY26-5558" fmla="*/ 2626519 h 3588041"/>
                <a:gd name="connsiteX27-5559" fmla="*/ 1188143 w 1432618"/>
                <a:gd name="connsiteY27-5560" fmla="*/ 2590800 h 3588041"/>
                <a:gd name="connsiteX28-5561" fmla="*/ 832543 w 1432618"/>
                <a:gd name="connsiteY28-5562" fmla="*/ 2733675 h 3588041"/>
                <a:gd name="connsiteX29-5563" fmla="*/ 689668 w 1432618"/>
                <a:gd name="connsiteY29-5564" fmla="*/ 3086100 h 3588041"/>
                <a:gd name="connsiteX30-5565" fmla="*/ 918268 w 1432618"/>
                <a:gd name="connsiteY30-5566" fmla="*/ 3419475 h 3588041"/>
                <a:gd name="connsiteX31-5567" fmla="*/ 1016693 w 1432618"/>
                <a:gd name="connsiteY31-5568" fmla="*/ 3581400 h 3588041"/>
                <a:gd name="connsiteX0-5569" fmla="*/ 1016693 w 1432618"/>
                <a:gd name="connsiteY0-5570" fmla="*/ 3581400 h 3588041"/>
                <a:gd name="connsiteX1-5571" fmla="*/ 591243 w 1432618"/>
                <a:gd name="connsiteY1-5572" fmla="*/ 3587750 h 3588041"/>
                <a:gd name="connsiteX2-5573" fmla="*/ 394393 w 1432618"/>
                <a:gd name="connsiteY2-5574" fmla="*/ 3076575 h 3588041"/>
                <a:gd name="connsiteX3-5575" fmla="*/ 746818 w 1432618"/>
                <a:gd name="connsiteY3-5576" fmla="*/ 2381250 h 3588041"/>
                <a:gd name="connsiteX4-5577" fmla="*/ 560128 w 1432618"/>
                <a:gd name="connsiteY4-5578" fmla="*/ 1922145 h 3588041"/>
                <a:gd name="connsiteX5-5579" fmla="*/ 58 w 1432618"/>
                <a:gd name="connsiteY5-5580" fmla="*/ 1870710 h 3588041"/>
                <a:gd name="connsiteX6-5581" fmla="*/ 394393 w 1432618"/>
                <a:gd name="connsiteY6-5582" fmla="*/ 1743075 h 3588041"/>
                <a:gd name="connsiteX7-5583" fmla="*/ 642043 w 1432618"/>
                <a:gd name="connsiteY7-5584" fmla="*/ 1876425 h 3588041"/>
                <a:gd name="connsiteX8-5585" fmla="*/ 705543 w 1432618"/>
                <a:gd name="connsiteY8-5586" fmla="*/ 1647825 h 3588041"/>
                <a:gd name="connsiteX9-5587" fmla="*/ 823018 w 1432618"/>
                <a:gd name="connsiteY9-5588" fmla="*/ 1333500 h 3588041"/>
                <a:gd name="connsiteX10-5589" fmla="*/ 763487 w 1432618"/>
                <a:gd name="connsiteY10-5590" fmla="*/ 823913 h 3588041"/>
                <a:gd name="connsiteX11-5591" fmla="*/ 388043 w 1432618"/>
                <a:gd name="connsiteY11-5592" fmla="*/ 695325 h 3588041"/>
                <a:gd name="connsiteX12-5593" fmla="*/ 781744 w 1432618"/>
                <a:gd name="connsiteY12-5594" fmla="*/ 724693 h 3588041"/>
                <a:gd name="connsiteX13-5595" fmla="*/ 799206 w 1432618"/>
                <a:gd name="connsiteY13-5596" fmla="*/ 441325 h 3588041"/>
                <a:gd name="connsiteX14-5597" fmla="*/ 886518 w 1432618"/>
                <a:gd name="connsiteY14-5598" fmla="*/ 0 h 3588041"/>
                <a:gd name="connsiteX15-5599" fmla="*/ 857943 w 1432618"/>
                <a:gd name="connsiteY15-5600" fmla="*/ 679450 h 3588041"/>
                <a:gd name="connsiteX16-5601" fmla="*/ 921443 w 1432618"/>
                <a:gd name="connsiteY16-5602" fmla="*/ 1047750 h 3588041"/>
                <a:gd name="connsiteX17-5603" fmla="*/ 930968 w 1432618"/>
                <a:gd name="connsiteY17-5604" fmla="*/ 1295400 h 3588041"/>
                <a:gd name="connsiteX18-5605" fmla="*/ 1102418 w 1432618"/>
                <a:gd name="connsiteY18-5606" fmla="*/ 1187450 h 3588041"/>
                <a:gd name="connsiteX19-5607" fmla="*/ 1375468 w 1432618"/>
                <a:gd name="connsiteY19-5608" fmla="*/ 1171575 h 3588041"/>
                <a:gd name="connsiteX20-5609" fmla="*/ 1108768 w 1432618"/>
                <a:gd name="connsiteY20-5610" fmla="*/ 1254125 h 3588041"/>
                <a:gd name="connsiteX21-5611" fmla="*/ 889693 w 1432618"/>
                <a:gd name="connsiteY21-5612" fmla="*/ 1527175 h 3588041"/>
                <a:gd name="connsiteX22-5613" fmla="*/ 835718 w 1432618"/>
                <a:gd name="connsiteY22-5614" fmla="*/ 1895475 h 3588041"/>
                <a:gd name="connsiteX23-5615" fmla="*/ 1003993 w 1432618"/>
                <a:gd name="connsiteY23-5616" fmla="*/ 2308225 h 3588041"/>
                <a:gd name="connsiteX24-5617" fmla="*/ 896043 w 1432618"/>
                <a:gd name="connsiteY24-5618" fmla="*/ 2578100 h 3588041"/>
                <a:gd name="connsiteX25-5619" fmla="*/ 1213543 w 1432618"/>
                <a:gd name="connsiteY25-5620" fmla="*/ 2533650 h 3588041"/>
                <a:gd name="connsiteX26-5621" fmla="*/ 1432618 w 1432618"/>
                <a:gd name="connsiteY26-5622" fmla="*/ 2626519 h 3588041"/>
                <a:gd name="connsiteX27-5623" fmla="*/ 1188143 w 1432618"/>
                <a:gd name="connsiteY27-5624" fmla="*/ 2590800 h 3588041"/>
                <a:gd name="connsiteX28-5625" fmla="*/ 832543 w 1432618"/>
                <a:gd name="connsiteY28-5626" fmla="*/ 2733675 h 3588041"/>
                <a:gd name="connsiteX29-5627" fmla="*/ 689668 w 1432618"/>
                <a:gd name="connsiteY29-5628" fmla="*/ 3086100 h 3588041"/>
                <a:gd name="connsiteX30-5629" fmla="*/ 918268 w 1432618"/>
                <a:gd name="connsiteY30-5630" fmla="*/ 3419475 h 3588041"/>
                <a:gd name="connsiteX31-5631" fmla="*/ 1016693 w 1432618"/>
                <a:gd name="connsiteY31-5632" fmla="*/ 3581400 h 3588041"/>
                <a:gd name="connsiteX0-5633" fmla="*/ 1016693 w 1432618"/>
                <a:gd name="connsiteY0-5634" fmla="*/ 3581400 h 3588041"/>
                <a:gd name="connsiteX1-5635" fmla="*/ 591243 w 1432618"/>
                <a:gd name="connsiteY1-5636" fmla="*/ 3587750 h 3588041"/>
                <a:gd name="connsiteX2-5637" fmla="*/ 394393 w 1432618"/>
                <a:gd name="connsiteY2-5638" fmla="*/ 3076575 h 3588041"/>
                <a:gd name="connsiteX3-5639" fmla="*/ 746818 w 1432618"/>
                <a:gd name="connsiteY3-5640" fmla="*/ 2381250 h 3588041"/>
                <a:gd name="connsiteX4-5641" fmla="*/ 560128 w 1432618"/>
                <a:gd name="connsiteY4-5642" fmla="*/ 1922145 h 3588041"/>
                <a:gd name="connsiteX5-5643" fmla="*/ 58 w 1432618"/>
                <a:gd name="connsiteY5-5644" fmla="*/ 1870710 h 3588041"/>
                <a:gd name="connsiteX6-5645" fmla="*/ 394393 w 1432618"/>
                <a:gd name="connsiteY6-5646" fmla="*/ 1743075 h 3588041"/>
                <a:gd name="connsiteX7-5647" fmla="*/ 642043 w 1432618"/>
                <a:gd name="connsiteY7-5648" fmla="*/ 1876425 h 3588041"/>
                <a:gd name="connsiteX8-5649" fmla="*/ 705543 w 1432618"/>
                <a:gd name="connsiteY8-5650" fmla="*/ 1647825 h 3588041"/>
                <a:gd name="connsiteX9-5651" fmla="*/ 823018 w 1432618"/>
                <a:gd name="connsiteY9-5652" fmla="*/ 1333500 h 3588041"/>
                <a:gd name="connsiteX10-5653" fmla="*/ 763487 w 1432618"/>
                <a:gd name="connsiteY10-5654" fmla="*/ 823913 h 3588041"/>
                <a:gd name="connsiteX11-5655" fmla="*/ 388043 w 1432618"/>
                <a:gd name="connsiteY11-5656" fmla="*/ 695325 h 3588041"/>
                <a:gd name="connsiteX12-5657" fmla="*/ 781744 w 1432618"/>
                <a:gd name="connsiteY12-5658" fmla="*/ 724693 h 3588041"/>
                <a:gd name="connsiteX13-5659" fmla="*/ 799206 w 1432618"/>
                <a:gd name="connsiteY13-5660" fmla="*/ 441325 h 3588041"/>
                <a:gd name="connsiteX14-5661" fmla="*/ 886518 w 1432618"/>
                <a:gd name="connsiteY14-5662" fmla="*/ 0 h 3588041"/>
                <a:gd name="connsiteX15-5663" fmla="*/ 857943 w 1432618"/>
                <a:gd name="connsiteY15-5664" fmla="*/ 679450 h 3588041"/>
                <a:gd name="connsiteX16-5665" fmla="*/ 921443 w 1432618"/>
                <a:gd name="connsiteY16-5666" fmla="*/ 1047750 h 3588041"/>
                <a:gd name="connsiteX17-5667" fmla="*/ 930968 w 1432618"/>
                <a:gd name="connsiteY17-5668" fmla="*/ 1295400 h 3588041"/>
                <a:gd name="connsiteX18-5669" fmla="*/ 1102418 w 1432618"/>
                <a:gd name="connsiteY18-5670" fmla="*/ 1187450 h 3588041"/>
                <a:gd name="connsiteX19-5671" fmla="*/ 1375468 w 1432618"/>
                <a:gd name="connsiteY19-5672" fmla="*/ 1171575 h 3588041"/>
                <a:gd name="connsiteX20-5673" fmla="*/ 1108768 w 1432618"/>
                <a:gd name="connsiteY20-5674" fmla="*/ 1254125 h 3588041"/>
                <a:gd name="connsiteX21-5675" fmla="*/ 889693 w 1432618"/>
                <a:gd name="connsiteY21-5676" fmla="*/ 1527175 h 3588041"/>
                <a:gd name="connsiteX22-5677" fmla="*/ 835718 w 1432618"/>
                <a:gd name="connsiteY22-5678" fmla="*/ 1895475 h 3588041"/>
                <a:gd name="connsiteX23-5679" fmla="*/ 1003993 w 1432618"/>
                <a:gd name="connsiteY23-5680" fmla="*/ 2308225 h 3588041"/>
                <a:gd name="connsiteX24-5681" fmla="*/ 896043 w 1432618"/>
                <a:gd name="connsiteY24-5682" fmla="*/ 2578100 h 3588041"/>
                <a:gd name="connsiteX25-5683" fmla="*/ 1213543 w 1432618"/>
                <a:gd name="connsiteY25-5684" fmla="*/ 2533650 h 3588041"/>
                <a:gd name="connsiteX26-5685" fmla="*/ 1432618 w 1432618"/>
                <a:gd name="connsiteY26-5686" fmla="*/ 2626519 h 3588041"/>
                <a:gd name="connsiteX27-5687" fmla="*/ 1188143 w 1432618"/>
                <a:gd name="connsiteY27-5688" fmla="*/ 2590800 h 3588041"/>
                <a:gd name="connsiteX28-5689" fmla="*/ 832543 w 1432618"/>
                <a:gd name="connsiteY28-5690" fmla="*/ 2733675 h 3588041"/>
                <a:gd name="connsiteX29-5691" fmla="*/ 689668 w 1432618"/>
                <a:gd name="connsiteY29-5692" fmla="*/ 3086100 h 3588041"/>
                <a:gd name="connsiteX30-5693" fmla="*/ 918268 w 1432618"/>
                <a:gd name="connsiteY30-5694" fmla="*/ 3419475 h 3588041"/>
                <a:gd name="connsiteX31-5695" fmla="*/ 1016693 w 1432618"/>
                <a:gd name="connsiteY31-5696" fmla="*/ 3581400 h 3588041"/>
                <a:gd name="connsiteX0-5697" fmla="*/ 1016693 w 1432618"/>
                <a:gd name="connsiteY0-5698" fmla="*/ 3581400 h 3588041"/>
                <a:gd name="connsiteX1-5699" fmla="*/ 591243 w 1432618"/>
                <a:gd name="connsiteY1-5700" fmla="*/ 3587750 h 3588041"/>
                <a:gd name="connsiteX2-5701" fmla="*/ 394393 w 1432618"/>
                <a:gd name="connsiteY2-5702" fmla="*/ 3076575 h 3588041"/>
                <a:gd name="connsiteX3-5703" fmla="*/ 746818 w 1432618"/>
                <a:gd name="connsiteY3-5704" fmla="*/ 2381250 h 3588041"/>
                <a:gd name="connsiteX4-5705" fmla="*/ 560128 w 1432618"/>
                <a:gd name="connsiteY4-5706" fmla="*/ 1922145 h 3588041"/>
                <a:gd name="connsiteX5-5707" fmla="*/ 58 w 1432618"/>
                <a:gd name="connsiteY5-5708" fmla="*/ 1870710 h 3588041"/>
                <a:gd name="connsiteX6-5709" fmla="*/ 394393 w 1432618"/>
                <a:gd name="connsiteY6-5710" fmla="*/ 1743075 h 3588041"/>
                <a:gd name="connsiteX7-5711" fmla="*/ 642043 w 1432618"/>
                <a:gd name="connsiteY7-5712" fmla="*/ 1876425 h 3588041"/>
                <a:gd name="connsiteX8-5713" fmla="*/ 823018 w 1432618"/>
                <a:gd name="connsiteY8-5714" fmla="*/ 1333500 h 3588041"/>
                <a:gd name="connsiteX9-5715" fmla="*/ 763487 w 1432618"/>
                <a:gd name="connsiteY9-5716" fmla="*/ 823913 h 3588041"/>
                <a:gd name="connsiteX10-5717" fmla="*/ 388043 w 1432618"/>
                <a:gd name="connsiteY10-5718" fmla="*/ 695325 h 3588041"/>
                <a:gd name="connsiteX11-5719" fmla="*/ 781744 w 1432618"/>
                <a:gd name="connsiteY11-5720" fmla="*/ 724693 h 3588041"/>
                <a:gd name="connsiteX12-5721" fmla="*/ 799206 w 1432618"/>
                <a:gd name="connsiteY12-5722" fmla="*/ 441325 h 3588041"/>
                <a:gd name="connsiteX13-5723" fmla="*/ 886518 w 1432618"/>
                <a:gd name="connsiteY13-5724" fmla="*/ 0 h 3588041"/>
                <a:gd name="connsiteX14-5725" fmla="*/ 857943 w 1432618"/>
                <a:gd name="connsiteY14-5726" fmla="*/ 679450 h 3588041"/>
                <a:gd name="connsiteX15-5727" fmla="*/ 921443 w 1432618"/>
                <a:gd name="connsiteY15-5728" fmla="*/ 1047750 h 3588041"/>
                <a:gd name="connsiteX16-5729" fmla="*/ 930968 w 1432618"/>
                <a:gd name="connsiteY16-5730" fmla="*/ 1295400 h 3588041"/>
                <a:gd name="connsiteX17-5731" fmla="*/ 1102418 w 1432618"/>
                <a:gd name="connsiteY17-5732" fmla="*/ 1187450 h 3588041"/>
                <a:gd name="connsiteX18-5733" fmla="*/ 1375468 w 1432618"/>
                <a:gd name="connsiteY18-5734" fmla="*/ 1171575 h 3588041"/>
                <a:gd name="connsiteX19-5735" fmla="*/ 1108768 w 1432618"/>
                <a:gd name="connsiteY19-5736" fmla="*/ 1254125 h 3588041"/>
                <a:gd name="connsiteX20-5737" fmla="*/ 889693 w 1432618"/>
                <a:gd name="connsiteY20-5738" fmla="*/ 1527175 h 3588041"/>
                <a:gd name="connsiteX21-5739" fmla="*/ 835718 w 1432618"/>
                <a:gd name="connsiteY21-5740" fmla="*/ 1895475 h 3588041"/>
                <a:gd name="connsiteX22-5741" fmla="*/ 1003993 w 1432618"/>
                <a:gd name="connsiteY22-5742" fmla="*/ 2308225 h 3588041"/>
                <a:gd name="connsiteX23-5743" fmla="*/ 896043 w 1432618"/>
                <a:gd name="connsiteY23-5744" fmla="*/ 2578100 h 3588041"/>
                <a:gd name="connsiteX24-5745" fmla="*/ 1213543 w 1432618"/>
                <a:gd name="connsiteY24-5746" fmla="*/ 2533650 h 3588041"/>
                <a:gd name="connsiteX25-5747" fmla="*/ 1432618 w 1432618"/>
                <a:gd name="connsiteY25-5748" fmla="*/ 2626519 h 3588041"/>
                <a:gd name="connsiteX26-5749" fmla="*/ 1188143 w 1432618"/>
                <a:gd name="connsiteY26-5750" fmla="*/ 2590800 h 3588041"/>
                <a:gd name="connsiteX27-5751" fmla="*/ 832543 w 1432618"/>
                <a:gd name="connsiteY27-5752" fmla="*/ 2733675 h 3588041"/>
                <a:gd name="connsiteX28-5753" fmla="*/ 689668 w 1432618"/>
                <a:gd name="connsiteY28-5754" fmla="*/ 3086100 h 3588041"/>
                <a:gd name="connsiteX29-5755" fmla="*/ 918268 w 1432618"/>
                <a:gd name="connsiteY29-5756" fmla="*/ 3419475 h 3588041"/>
                <a:gd name="connsiteX30-5757" fmla="*/ 1016693 w 1432618"/>
                <a:gd name="connsiteY30-5758" fmla="*/ 3581400 h 3588041"/>
                <a:gd name="connsiteX0-5759" fmla="*/ 1016693 w 1432618"/>
                <a:gd name="connsiteY0-5760" fmla="*/ 3581400 h 3588041"/>
                <a:gd name="connsiteX1-5761" fmla="*/ 591243 w 1432618"/>
                <a:gd name="connsiteY1-5762" fmla="*/ 3587750 h 3588041"/>
                <a:gd name="connsiteX2-5763" fmla="*/ 394393 w 1432618"/>
                <a:gd name="connsiteY2-5764" fmla="*/ 3076575 h 3588041"/>
                <a:gd name="connsiteX3-5765" fmla="*/ 746818 w 1432618"/>
                <a:gd name="connsiteY3-5766" fmla="*/ 2381250 h 3588041"/>
                <a:gd name="connsiteX4-5767" fmla="*/ 560128 w 1432618"/>
                <a:gd name="connsiteY4-5768" fmla="*/ 1922145 h 3588041"/>
                <a:gd name="connsiteX5-5769" fmla="*/ 58 w 1432618"/>
                <a:gd name="connsiteY5-5770" fmla="*/ 1870710 h 3588041"/>
                <a:gd name="connsiteX6-5771" fmla="*/ 394393 w 1432618"/>
                <a:gd name="connsiteY6-5772" fmla="*/ 1743075 h 3588041"/>
                <a:gd name="connsiteX7-5773" fmla="*/ 642043 w 1432618"/>
                <a:gd name="connsiteY7-5774" fmla="*/ 1876425 h 3588041"/>
                <a:gd name="connsiteX8-5775" fmla="*/ 823018 w 1432618"/>
                <a:gd name="connsiteY8-5776" fmla="*/ 1333500 h 3588041"/>
                <a:gd name="connsiteX9-5777" fmla="*/ 763487 w 1432618"/>
                <a:gd name="connsiteY9-5778" fmla="*/ 823913 h 3588041"/>
                <a:gd name="connsiteX10-5779" fmla="*/ 388043 w 1432618"/>
                <a:gd name="connsiteY10-5780" fmla="*/ 695325 h 3588041"/>
                <a:gd name="connsiteX11-5781" fmla="*/ 781744 w 1432618"/>
                <a:gd name="connsiteY11-5782" fmla="*/ 724693 h 3588041"/>
                <a:gd name="connsiteX12-5783" fmla="*/ 799206 w 1432618"/>
                <a:gd name="connsiteY12-5784" fmla="*/ 441325 h 3588041"/>
                <a:gd name="connsiteX13-5785" fmla="*/ 886518 w 1432618"/>
                <a:gd name="connsiteY13-5786" fmla="*/ 0 h 3588041"/>
                <a:gd name="connsiteX14-5787" fmla="*/ 857943 w 1432618"/>
                <a:gd name="connsiteY14-5788" fmla="*/ 679450 h 3588041"/>
                <a:gd name="connsiteX15-5789" fmla="*/ 921443 w 1432618"/>
                <a:gd name="connsiteY15-5790" fmla="*/ 1047750 h 3588041"/>
                <a:gd name="connsiteX16-5791" fmla="*/ 930968 w 1432618"/>
                <a:gd name="connsiteY16-5792" fmla="*/ 1295400 h 3588041"/>
                <a:gd name="connsiteX17-5793" fmla="*/ 1102418 w 1432618"/>
                <a:gd name="connsiteY17-5794" fmla="*/ 1187450 h 3588041"/>
                <a:gd name="connsiteX18-5795" fmla="*/ 1375468 w 1432618"/>
                <a:gd name="connsiteY18-5796" fmla="*/ 1171575 h 3588041"/>
                <a:gd name="connsiteX19-5797" fmla="*/ 1108768 w 1432618"/>
                <a:gd name="connsiteY19-5798" fmla="*/ 1254125 h 3588041"/>
                <a:gd name="connsiteX20-5799" fmla="*/ 889693 w 1432618"/>
                <a:gd name="connsiteY20-5800" fmla="*/ 1527175 h 3588041"/>
                <a:gd name="connsiteX21-5801" fmla="*/ 835718 w 1432618"/>
                <a:gd name="connsiteY21-5802" fmla="*/ 1895475 h 3588041"/>
                <a:gd name="connsiteX22-5803" fmla="*/ 1003993 w 1432618"/>
                <a:gd name="connsiteY22-5804" fmla="*/ 2308225 h 3588041"/>
                <a:gd name="connsiteX23-5805" fmla="*/ 896043 w 1432618"/>
                <a:gd name="connsiteY23-5806" fmla="*/ 2578100 h 3588041"/>
                <a:gd name="connsiteX24-5807" fmla="*/ 1213543 w 1432618"/>
                <a:gd name="connsiteY24-5808" fmla="*/ 2533650 h 3588041"/>
                <a:gd name="connsiteX25-5809" fmla="*/ 1432618 w 1432618"/>
                <a:gd name="connsiteY25-5810" fmla="*/ 2626519 h 3588041"/>
                <a:gd name="connsiteX26-5811" fmla="*/ 1188143 w 1432618"/>
                <a:gd name="connsiteY26-5812" fmla="*/ 2590800 h 3588041"/>
                <a:gd name="connsiteX27-5813" fmla="*/ 832543 w 1432618"/>
                <a:gd name="connsiteY27-5814" fmla="*/ 2733675 h 3588041"/>
                <a:gd name="connsiteX28-5815" fmla="*/ 689668 w 1432618"/>
                <a:gd name="connsiteY28-5816" fmla="*/ 3086100 h 3588041"/>
                <a:gd name="connsiteX29-5817" fmla="*/ 918268 w 1432618"/>
                <a:gd name="connsiteY29-5818" fmla="*/ 3419475 h 3588041"/>
                <a:gd name="connsiteX30-5819" fmla="*/ 1016693 w 1432618"/>
                <a:gd name="connsiteY30-5820" fmla="*/ 3581400 h 3588041"/>
                <a:gd name="connsiteX0-5821" fmla="*/ 1016693 w 1432618"/>
                <a:gd name="connsiteY0-5822" fmla="*/ 3581400 h 3588041"/>
                <a:gd name="connsiteX1-5823" fmla="*/ 591243 w 1432618"/>
                <a:gd name="connsiteY1-5824" fmla="*/ 3587750 h 3588041"/>
                <a:gd name="connsiteX2-5825" fmla="*/ 394393 w 1432618"/>
                <a:gd name="connsiteY2-5826" fmla="*/ 3076575 h 3588041"/>
                <a:gd name="connsiteX3-5827" fmla="*/ 746818 w 1432618"/>
                <a:gd name="connsiteY3-5828" fmla="*/ 2381250 h 3588041"/>
                <a:gd name="connsiteX4-5829" fmla="*/ 560128 w 1432618"/>
                <a:gd name="connsiteY4-5830" fmla="*/ 1922145 h 3588041"/>
                <a:gd name="connsiteX5-5831" fmla="*/ 58 w 1432618"/>
                <a:gd name="connsiteY5-5832" fmla="*/ 1870710 h 3588041"/>
                <a:gd name="connsiteX6-5833" fmla="*/ 394393 w 1432618"/>
                <a:gd name="connsiteY6-5834" fmla="*/ 1743075 h 3588041"/>
                <a:gd name="connsiteX7-5835" fmla="*/ 642043 w 1432618"/>
                <a:gd name="connsiteY7-5836" fmla="*/ 1876425 h 3588041"/>
                <a:gd name="connsiteX8-5837" fmla="*/ 823018 w 1432618"/>
                <a:gd name="connsiteY8-5838" fmla="*/ 1333500 h 3588041"/>
                <a:gd name="connsiteX9-5839" fmla="*/ 763487 w 1432618"/>
                <a:gd name="connsiteY9-5840" fmla="*/ 823913 h 3588041"/>
                <a:gd name="connsiteX10-5841" fmla="*/ 388043 w 1432618"/>
                <a:gd name="connsiteY10-5842" fmla="*/ 695325 h 3588041"/>
                <a:gd name="connsiteX11-5843" fmla="*/ 781744 w 1432618"/>
                <a:gd name="connsiteY11-5844" fmla="*/ 724693 h 3588041"/>
                <a:gd name="connsiteX12-5845" fmla="*/ 799206 w 1432618"/>
                <a:gd name="connsiteY12-5846" fmla="*/ 441325 h 3588041"/>
                <a:gd name="connsiteX13-5847" fmla="*/ 886518 w 1432618"/>
                <a:gd name="connsiteY13-5848" fmla="*/ 0 h 3588041"/>
                <a:gd name="connsiteX14-5849" fmla="*/ 857943 w 1432618"/>
                <a:gd name="connsiteY14-5850" fmla="*/ 679450 h 3588041"/>
                <a:gd name="connsiteX15-5851" fmla="*/ 921443 w 1432618"/>
                <a:gd name="connsiteY15-5852" fmla="*/ 1047750 h 3588041"/>
                <a:gd name="connsiteX16-5853" fmla="*/ 930968 w 1432618"/>
                <a:gd name="connsiteY16-5854" fmla="*/ 1295400 h 3588041"/>
                <a:gd name="connsiteX17-5855" fmla="*/ 1102418 w 1432618"/>
                <a:gd name="connsiteY17-5856" fmla="*/ 1187450 h 3588041"/>
                <a:gd name="connsiteX18-5857" fmla="*/ 1375468 w 1432618"/>
                <a:gd name="connsiteY18-5858" fmla="*/ 1171575 h 3588041"/>
                <a:gd name="connsiteX19-5859" fmla="*/ 1108768 w 1432618"/>
                <a:gd name="connsiteY19-5860" fmla="*/ 1254125 h 3588041"/>
                <a:gd name="connsiteX20-5861" fmla="*/ 889693 w 1432618"/>
                <a:gd name="connsiteY20-5862" fmla="*/ 1527175 h 3588041"/>
                <a:gd name="connsiteX21-5863" fmla="*/ 835718 w 1432618"/>
                <a:gd name="connsiteY21-5864" fmla="*/ 1895475 h 3588041"/>
                <a:gd name="connsiteX22-5865" fmla="*/ 1003993 w 1432618"/>
                <a:gd name="connsiteY22-5866" fmla="*/ 2308225 h 3588041"/>
                <a:gd name="connsiteX23-5867" fmla="*/ 896043 w 1432618"/>
                <a:gd name="connsiteY23-5868" fmla="*/ 2578100 h 3588041"/>
                <a:gd name="connsiteX24-5869" fmla="*/ 1213543 w 1432618"/>
                <a:gd name="connsiteY24-5870" fmla="*/ 2533650 h 3588041"/>
                <a:gd name="connsiteX25-5871" fmla="*/ 1432618 w 1432618"/>
                <a:gd name="connsiteY25-5872" fmla="*/ 2626519 h 3588041"/>
                <a:gd name="connsiteX26-5873" fmla="*/ 1188143 w 1432618"/>
                <a:gd name="connsiteY26-5874" fmla="*/ 2590800 h 3588041"/>
                <a:gd name="connsiteX27-5875" fmla="*/ 832543 w 1432618"/>
                <a:gd name="connsiteY27-5876" fmla="*/ 2733675 h 3588041"/>
                <a:gd name="connsiteX28-5877" fmla="*/ 689668 w 1432618"/>
                <a:gd name="connsiteY28-5878" fmla="*/ 3086100 h 3588041"/>
                <a:gd name="connsiteX29-5879" fmla="*/ 918268 w 1432618"/>
                <a:gd name="connsiteY29-5880" fmla="*/ 3419475 h 3588041"/>
                <a:gd name="connsiteX30-5881" fmla="*/ 1016693 w 1432618"/>
                <a:gd name="connsiteY30-5882" fmla="*/ 3581400 h 3588041"/>
                <a:gd name="connsiteX0-5883" fmla="*/ 1016693 w 1432618"/>
                <a:gd name="connsiteY0-5884" fmla="*/ 3581400 h 3588041"/>
                <a:gd name="connsiteX1-5885" fmla="*/ 591243 w 1432618"/>
                <a:gd name="connsiteY1-5886" fmla="*/ 3587750 h 3588041"/>
                <a:gd name="connsiteX2-5887" fmla="*/ 394393 w 1432618"/>
                <a:gd name="connsiteY2-5888" fmla="*/ 3076575 h 3588041"/>
                <a:gd name="connsiteX3-5889" fmla="*/ 746818 w 1432618"/>
                <a:gd name="connsiteY3-5890" fmla="*/ 2381250 h 3588041"/>
                <a:gd name="connsiteX4-5891" fmla="*/ 560128 w 1432618"/>
                <a:gd name="connsiteY4-5892" fmla="*/ 1922145 h 3588041"/>
                <a:gd name="connsiteX5-5893" fmla="*/ 58 w 1432618"/>
                <a:gd name="connsiteY5-5894" fmla="*/ 1870710 h 3588041"/>
                <a:gd name="connsiteX6-5895" fmla="*/ 394393 w 1432618"/>
                <a:gd name="connsiteY6-5896" fmla="*/ 1743075 h 3588041"/>
                <a:gd name="connsiteX7-5897" fmla="*/ 642043 w 1432618"/>
                <a:gd name="connsiteY7-5898" fmla="*/ 1876425 h 3588041"/>
                <a:gd name="connsiteX8-5899" fmla="*/ 823018 w 1432618"/>
                <a:gd name="connsiteY8-5900" fmla="*/ 1333500 h 3588041"/>
                <a:gd name="connsiteX9-5901" fmla="*/ 763487 w 1432618"/>
                <a:gd name="connsiteY9-5902" fmla="*/ 823913 h 3588041"/>
                <a:gd name="connsiteX10-5903" fmla="*/ 388043 w 1432618"/>
                <a:gd name="connsiteY10-5904" fmla="*/ 695325 h 3588041"/>
                <a:gd name="connsiteX11-5905" fmla="*/ 781744 w 1432618"/>
                <a:gd name="connsiteY11-5906" fmla="*/ 724693 h 3588041"/>
                <a:gd name="connsiteX12-5907" fmla="*/ 799206 w 1432618"/>
                <a:gd name="connsiteY12-5908" fmla="*/ 441325 h 3588041"/>
                <a:gd name="connsiteX13-5909" fmla="*/ 886518 w 1432618"/>
                <a:gd name="connsiteY13-5910" fmla="*/ 0 h 3588041"/>
                <a:gd name="connsiteX14-5911" fmla="*/ 857943 w 1432618"/>
                <a:gd name="connsiteY14-5912" fmla="*/ 679450 h 3588041"/>
                <a:gd name="connsiteX15-5913" fmla="*/ 921443 w 1432618"/>
                <a:gd name="connsiteY15-5914" fmla="*/ 1047750 h 3588041"/>
                <a:gd name="connsiteX16-5915" fmla="*/ 930968 w 1432618"/>
                <a:gd name="connsiteY16-5916" fmla="*/ 1295400 h 3588041"/>
                <a:gd name="connsiteX17-5917" fmla="*/ 1102418 w 1432618"/>
                <a:gd name="connsiteY17-5918" fmla="*/ 1187450 h 3588041"/>
                <a:gd name="connsiteX18-5919" fmla="*/ 1375468 w 1432618"/>
                <a:gd name="connsiteY18-5920" fmla="*/ 1171575 h 3588041"/>
                <a:gd name="connsiteX19-5921" fmla="*/ 1108768 w 1432618"/>
                <a:gd name="connsiteY19-5922" fmla="*/ 1254125 h 3588041"/>
                <a:gd name="connsiteX20-5923" fmla="*/ 889693 w 1432618"/>
                <a:gd name="connsiteY20-5924" fmla="*/ 1527175 h 3588041"/>
                <a:gd name="connsiteX21-5925" fmla="*/ 835718 w 1432618"/>
                <a:gd name="connsiteY21-5926" fmla="*/ 1895475 h 3588041"/>
                <a:gd name="connsiteX22-5927" fmla="*/ 1003993 w 1432618"/>
                <a:gd name="connsiteY22-5928" fmla="*/ 2308225 h 3588041"/>
                <a:gd name="connsiteX23-5929" fmla="*/ 896043 w 1432618"/>
                <a:gd name="connsiteY23-5930" fmla="*/ 2578100 h 3588041"/>
                <a:gd name="connsiteX24-5931" fmla="*/ 1213543 w 1432618"/>
                <a:gd name="connsiteY24-5932" fmla="*/ 2533650 h 3588041"/>
                <a:gd name="connsiteX25-5933" fmla="*/ 1432618 w 1432618"/>
                <a:gd name="connsiteY25-5934" fmla="*/ 2626519 h 3588041"/>
                <a:gd name="connsiteX26-5935" fmla="*/ 1188143 w 1432618"/>
                <a:gd name="connsiteY26-5936" fmla="*/ 2590800 h 3588041"/>
                <a:gd name="connsiteX27-5937" fmla="*/ 832543 w 1432618"/>
                <a:gd name="connsiteY27-5938" fmla="*/ 2733675 h 3588041"/>
                <a:gd name="connsiteX28-5939" fmla="*/ 689668 w 1432618"/>
                <a:gd name="connsiteY28-5940" fmla="*/ 3086100 h 3588041"/>
                <a:gd name="connsiteX29-5941" fmla="*/ 918268 w 1432618"/>
                <a:gd name="connsiteY29-5942" fmla="*/ 3419475 h 3588041"/>
                <a:gd name="connsiteX30-5943" fmla="*/ 1016693 w 1432618"/>
                <a:gd name="connsiteY30-5944" fmla="*/ 3581400 h 3588041"/>
                <a:gd name="connsiteX0-5945" fmla="*/ 1016635 w 1432560"/>
                <a:gd name="connsiteY0-5946" fmla="*/ 3581400 h 3588041"/>
                <a:gd name="connsiteX1-5947" fmla="*/ 591185 w 1432560"/>
                <a:gd name="connsiteY1-5948" fmla="*/ 3587750 h 3588041"/>
                <a:gd name="connsiteX2-5949" fmla="*/ 394335 w 1432560"/>
                <a:gd name="connsiteY2-5950" fmla="*/ 3076575 h 3588041"/>
                <a:gd name="connsiteX3-5951" fmla="*/ 746760 w 1432560"/>
                <a:gd name="connsiteY3-5952" fmla="*/ 2381250 h 3588041"/>
                <a:gd name="connsiteX4-5953" fmla="*/ 560070 w 1432560"/>
                <a:gd name="connsiteY4-5954" fmla="*/ 1922145 h 3588041"/>
                <a:gd name="connsiteX5-5955" fmla="*/ 0 w 1432560"/>
                <a:gd name="connsiteY5-5956" fmla="*/ 1870710 h 3588041"/>
                <a:gd name="connsiteX6-5957" fmla="*/ 394335 w 1432560"/>
                <a:gd name="connsiteY6-5958" fmla="*/ 1743075 h 3588041"/>
                <a:gd name="connsiteX7-5959" fmla="*/ 641985 w 1432560"/>
                <a:gd name="connsiteY7-5960" fmla="*/ 1876425 h 3588041"/>
                <a:gd name="connsiteX8-5961" fmla="*/ 822960 w 1432560"/>
                <a:gd name="connsiteY8-5962" fmla="*/ 1333500 h 3588041"/>
                <a:gd name="connsiteX9-5963" fmla="*/ 763429 w 1432560"/>
                <a:gd name="connsiteY9-5964" fmla="*/ 823913 h 3588041"/>
                <a:gd name="connsiteX10-5965" fmla="*/ 387985 w 1432560"/>
                <a:gd name="connsiteY10-5966" fmla="*/ 695325 h 3588041"/>
                <a:gd name="connsiteX11-5967" fmla="*/ 781686 w 1432560"/>
                <a:gd name="connsiteY11-5968" fmla="*/ 724693 h 3588041"/>
                <a:gd name="connsiteX12-5969" fmla="*/ 799148 w 1432560"/>
                <a:gd name="connsiteY12-5970" fmla="*/ 441325 h 3588041"/>
                <a:gd name="connsiteX13-5971" fmla="*/ 886460 w 1432560"/>
                <a:gd name="connsiteY13-5972" fmla="*/ 0 h 3588041"/>
                <a:gd name="connsiteX14-5973" fmla="*/ 857885 w 1432560"/>
                <a:gd name="connsiteY14-5974" fmla="*/ 679450 h 3588041"/>
                <a:gd name="connsiteX15-5975" fmla="*/ 921385 w 1432560"/>
                <a:gd name="connsiteY15-5976" fmla="*/ 1047750 h 3588041"/>
                <a:gd name="connsiteX16-5977" fmla="*/ 930910 w 1432560"/>
                <a:gd name="connsiteY16-5978" fmla="*/ 1295400 h 3588041"/>
                <a:gd name="connsiteX17-5979" fmla="*/ 1102360 w 1432560"/>
                <a:gd name="connsiteY17-5980" fmla="*/ 1187450 h 3588041"/>
                <a:gd name="connsiteX18-5981" fmla="*/ 1375410 w 1432560"/>
                <a:gd name="connsiteY18-5982" fmla="*/ 1171575 h 3588041"/>
                <a:gd name="connsiteX19-5983" fmla="*/ 1108710 w 1432560"/>
                <a:gd name="connsiteY19-5984" fmla="*/ 1254125 h 3588041"/>
                <a:gd name="connsiteX20-5985" fmla="*/ 889635 w 1432560"/>
                <a:gd name="connsiteY20-5986" fmla="*/ 1527175 h 3588041"/>
                <a:gd name="connsiteX21-5987" fmla="*/ 835660 w 1432560"/>
                <a:gd name="connsiteY21-5988" fmla="*/ 1895475 h 3588041"/>
                <a:gd name="connsiteX22-5989" fmla="*/ 1003935 w 1432560"/>
                <a:gd name="connsiteY22-5990" fmla="*/ 2308225 h 3588041"/>
                <a:gd name="connsiteX23-5991" fmla="*/ 895985 w 1432560"/>
                <a:gd name="connsiteY23-5992" fmla="*/ 2578100 h 3588041"/>
                <a:gd name="connsiteX24-5993" fmla="*/ 1213485 w 1432560"/>
                <a:gd name="connsiteY24-5994" fmla="*/ 2533650 h 3588041"/>
                <a:gd name="connsiteX25-5995" fmla="*/ 1432560 w 1432560"/>
                <a:gd name="connsiteY25-5996" fmla="*/ 2626519 h 3588041"/>
                <a:gd name="connsiteX26-5997" fmla="*/ 1188085 w 1432560"/>
                <a:gd name="connsiteY26-5998" fmla="*/ 2590800 h 3588041"/>
                <a:gd name="connsiteX27-5999" fmla="*/ 832485 w 1432560"/>
                <a:gd name="connsiteY27-6000" fmla="*/ 2733675 h 3588041"/>
                <a:gd name="connsiteX28-6001" fmla="*/ 689610 w 1432560"/>
                <a:gd name="connsiteY28-6002" fmla="*/ 3086100 h 3588041"/>
                <a:gd name="connsiteX29-6003" fmla="*/ 918210 w 1432560"/>
                <a:gd name="connsiteY29-6004" fmla="*/ 3419475 h 3588041"/>
                <a:gd name="connsiteX30-6005" fmla="*/ 1016635 w 1432560"/>
                <a:gd name="connsiteY30-6006" fmla="*/ 3581400 h 3588041"/>
                <a:gd name="connsiteX0-6007" fmla="*/ 1016635 w 1432560"/>
                <a:gd name="connsiteY0-6008" fmla="*/ 3581400 h 3588041"/>
                <a:gd name="connsiteX1-6009" fmla="*/ 591185 w 1432560"/>
                <a:gd name="connsiteY1-6010" fmla="*/ 3587750 h 3588041"/>
                <a:gd name="connsiteX2-6011" fmla="*/ 394335 w 1432560"/>
                <a:gd name="connsiteY2-6012" fmla="*/ 3076575 h 3588041"/>
                <a:gd name="connsiteX3-6013" fmla="*/ 746760 w 1432560"/>
                <a:gd name="connsiteY3-6014" fmla="*/ 2381250 h 3588041"/>
                <a:gd name="connsiteX4-6015" fmla="*/ 560070 w 1432560"/>
                <a:gd name="connsiteY4-6016" fmla="*/ 1922145 h 3588041"/>
                <a:gd name="connsiteX5-6017" fmla="*/ 0 w 1432560"/>
                <a:gd name="connsiteY5-6018" fmla="*/ 1870710 h 3588041"/>
                <a:gd name="connsiteX6-6019" fmla="*/ 394335 w 1432560"/>
                <a:gd name="connsiteY6-6020" fmla="*/ 1743075 h 3588041"/>
                <a:gd name="connsiteX7-6021" fmla="*/ 641985 w 1432560"/>
                <a:gd name="connsiteY7-6022" fmla="*/ 1876425 h 3588041"/>
                <a:gd name="connsiteX8-6023" fmla="*/ 822960 w 1432560"/>
                <a:gd name="connsiteY8-6024" fmla="*/ 1333500 h 3588041"/>
                <a:gd name="connsiteX9-6025" fmla="*/ 763429 w 1432560"/>
                <a:gd name="connsiteY9-6026" fmla="*/ 823913 h 3588041"/>
                <a:gd name="connsiteX10-6027" fmla="*/ 387985 w 1432560"/>
                <a:gd name="connsiteY10-6028" fmla="*/ 695325 h 3588041"/>
                <a:gd name="connsiteX11-6029" fmla="*/ 781686 w 1432560"/>
                <a:gd name="connsiteY11-6030" fmla="*/ 724693 h 3588041"/>
                <a:gd name="connsiteX12-6031" fmla="*/ 799148 w 1432560"/>
                <a:gd name="connsiteY12-6032" fmla="*/ 441325 h 3588041"/>
                <a:gd name="connsiteX13-6033" fmla="*/ 886460 w 1432560"/>
                <a:gd name="connsiteY13-6034" fmla="*/ 0 h 3588041"/>
                <a:gd name="connsiteX14-6035" fmla="*/ 857885 w 1432560"/>
                <a:gd name="connsiteY14-6036" fmla="*/ 679450 h 3588041"/>
                <a:gd name="connsiteX15-6037" fmla="*/ 921385 w 1432560"/>
                <a:gd name="connsiteY15-6038" fmla="*/ 1047750 h 3588041"/>
                <a:gd name="connsiteX16-6039" fmla="*/ 930910 w 1432560"/>
                <a:gd name="connsiteY16-6040" fmla="*/ 1295400 h 3588041"/>
                <a:gd name="connsiteX17-6041" fmla="*/ 1102360 w 1432560"/>
                <a:gd name="connsiteY17-6042" fmla="*/ 1187450 h 3588041"/>
                <a:gd name="connsiteX18-6043" fmla="*/ 1375410 w 1432560"/>
                <a:gd name="connsiteY18-6044" fmla="*/ 1171575 h 3588041"/>
                <a:gd name="connsiteX19-6045" fmla="*/ 1108710 w 1432560"/>
                <a:gd name="connsiteY19-6046" fmla="*/ 1254125 h 3588041"/>
                <a:gd name="connsiteX20-6047" fmla="*/ 889635 w 1432560"/>
                <a:gd name="connsiteY20-6048" fmla="*/ 1527175 h 3588041"/>
                <a:gd name="connsiteX21-6049" fmla="*/ 835660 w 1432560"/>
                <a:gd name="connsiteY21-6050" fmla="*/ 1895475 h 3588041"/>
                <a:gd name="connsiteX22-6051" fmla="*/ 1003935 w 1432560"/>
                <a:gd name="connsiteY22-6052" fmla="*/ 2308225 h 3588041"/>
                <a:gd name="connsiteX23-6053" fmla="*/ 895985 w 1432560"/>
                <a:gd name="connsiteY23-6054" fmla="*/ 2578100 h 3588041"/>
                <a:gd name="connsiteX24-6055" fmla="*/ 1213485 w 1432560"/>
                <a:gd name="connsiteY24-6056" fmla="*/ 2533650 h 3588041"/>
                <a:gd name="connsiteX25-6057" fmla="*/ 1432560 w 1432560"/>
                <a:gd name="connsiteY25-6058" fmla="*/ 2626519 h 3588041"/>
                <a:gd name="connsiteX26-6059" fmla="*/ 1188085 w 1432560"/>
                <a:gd name="connsiteY26-6060" fmla="*/ 2590800 h 3588041"/>
                <a:gd name="connsiteX27-6061" fmla="*/ 832485 w 1432560"/>
                <a:gd name="connsiteY27-6062" fmla="*/ 2733675 h 3588041"/>
                <a:gd name="connsiteX28-6063" fmla="*/ 689610 w 1432560"/>
                <a:gd name="connsiteY28-6064" fmla="*/ 3086100 h 3588041"/>
                <a:gd name="connsiteX29-6065" fmla="*/ 918210 w 1432560"/>
                <a:gd name="connsiteY29-6066" fmla="*/ 3419475 h 3588041"/>
                <a:gd name="connsiteX30-6067" fmla="*/ 1016635 w 1432560"/>
                <a:gd name="connsiteY30-6068" fmla="*/ 3581400 h 3588041"/>
                <a:gd name="connsiteX0-6069" fmla="*/ 1016635 w 1432560"/>
                <a:gd name="connsiteY0-6070" fmla="*/ 3581400 h 3588041"/>
                <a:gd name="connsiteX1-6071" fmla="*/ 591185 w 1432560"/>
                <a:gd name="connsiteY1-6072" fmla="*/ 3587750 h 3588041"/>
                <a:gd name="connsiteX2-6073" fmla="*/ 394335 w 1432560"/>
                <a:gd name="connsiteY2-6074" fmla="*/ 3076575 h 3588041"/>
                <a:gd name="connsiteX3-6075" fmla="*/ 746760 w 1432560"/>
                <a:gd name="connsiteY3-6076" fmla="*/ 2381250 h 3588041"/>
                <a:gd name="connsiteX4-6077" fmla="*/ 560070 w 1432560"/>
                <a:gd name="connsiteY4-6078" fmla="*/ 1922145 h 3588041"/>
                <a:gd name="connsiteX5-6079" fmla="*/ 0 w 1432560"/>
                <a:gd name="connsiteY5-6080" fmla="*/ 1870710 h 3588041"/>
                <a:gd name="connsiteX6-6081" fmla="*/ 394335 w 1432560"/>
                <a:gd name="connsiteY6-6082" fmla="*/ 1743075 h 3588041"/>
                <a:gd name="connsiteX7-6083" fmla="*/ 641985 w 1432560"/>
                <a:gd name="connsiteY7-6084" fmla="*/ 1876425 h 3588041"/>
                <a:gd name="connsiteX8-6085" fmla="*/ 822960 w 1432560"/>
                <a:gd name="connsiteY8-6086" fmla="*/ 1333500 h 3588041"/>
                <a:gd name="connsiteX9-6087" fmla="*/ 763429 w 1432560"/>
                <a:gd name="connsiteY9-6088" fmla="*/ 823913 h 3588041"/>
                <a:gd name="connsiteX10-6089" fmla="*/ 387985 w 1432560"/>
                <a:gd name="connsiteY10-6090" fmla="*/ 695325 h 3588041"/>
                <a:gd name="connsiteX11-6091" fmla="*/ 781686 w 1432560"/>
                <a:gd name="connsiteY11-6092" fmla="*/ 724693 h 3588041"/>
                <a:gd name="connsiteX12-6093" fmla="*/ 799148 w 1432560"/>
                <a:gd name="connsiteY12-6094" fmla="*/ 441325 h 3588041"/>
                <a:gd name="connsiteX13-6095" fmla="*/ 886460 w 1432560"/>
                <a:gd name="connsiteY13-6096" fmla="*/ 0 h 3588041"/>
                <a:gd name="connsiteX14-6097" fmla="*/ 857885 w 1432560"/>
                <a:gd name="connsiteY14-6098" fmla="*/ 679450 h 3588041"/>
                <a:gd name="connsiteX15-6099" fmla="*/ 921385 w 1432560"/>
                <a:gd name="connsiteY15-6100" fmla="*/ 1047750 h 3588041"/>
                <a:gd name="connsiteX16-6101" fmla="*/ 930910 w 1432560"/>
                <a:gd name="connsiteY16-6102" fmla="*/ 1295400 h 3588041"/>
                <a:gd name="connsiteX17-6103" fmla="*/ 1102360 w 1432560"/>
                <a:gd name="connsiteY17-6104" fmla="*/ 1187450 h 3588041"/>
                <a:gd name="connsiteX18-6105" fmla="*/ 1375410 w 1432560"/>
                <a:gd name="connsiteY18-6106" fmla="*/ 1171575 h 3588041"/>
                <a:gd name="connsiteX19-6107" fmla="*/ 1108710 w 1432560"/>
                <a:gd name="connsiteY19-6108" fmla="*/ 1254125 h 3588041"/>
                <a:gd name="connsiteX20-6109" fmla="*/ 889635 w 1432560"/>
                <a:gd name="connsiteY20-6110" fmla="*/ 1527175 h 3588041"/>
                <a:gd name="connsiteX21-6111" fmla="*/ 835660 w 1432560"/>
                <a:gd name="connsiteY21-6112" fmla="*/ 1895475 h 3588041"/>
                <a:gd name="connsiteX22-6113" fmla="*/ 1003935 w 1432560"/>
                <a:gd name="connsiteY22-6114" fmla="*/ 2308225 h 3588041"/>
                <a:gd name="connsiteX23-6115" fmla="*/ 895985 w 1432560"/>
                <a:gd name="connsiteY23-6116" fmla="*/ 2578100 h 3588041"/>
                <a:gd name="connsiteX24-6117" fmla="*/ 1213485 w 1432560"/>
                <a:gd name="connsiteY24-6118" fmla="*/ 2533650 h 3588041"/>
                <a:gd name="connsiteX25-6119" fmla="*/ 1432560 w 1432560"/>
                <a:gd name="connsiteY25-6120" fmla="*/ 2626519 h 3588041"/>
                <a:gd name="connsiteX26-6121" fmla="*/ 1188085 w 1432560"/>
                <a:gd name="connsiteY26-6122" fmla="*/ 2590800 h 3588041"/>
                <a:gd name="connsiteX27-6123" fmla="*/ 832485 w 1432560"/>
                <a:gd name="connsiteY27-6124" fmla="*/ 2733675 h 3588041"/>
                <a:gd name="connsiteX28-6125" fmla="*/ 689610 w 1432560"/>
                <a:gd name="connsiteY28-6126" fmla="*/ 3086100 h 3588041"/>
                <a:gd name="connsiteX29-6127" fmla="*/ 918210 w 1432560"/>
                <a:gd name="connsiteY29-6128" fmla="*/ 3419475 h 3588041"/>
                <a:gd name="connsiteX30-6129" fmla="*/ 1016635 w 1432560"/>
                <a:gd name="connsiteY30-6130" fmla="*/ 3581400 h 3588041"/>
                <a:gd name="connsiteX0-6131" fmla="*/ 1016635 w 1432560"/>
                <a:gd name="connsiteY0-6132" fmla="*/ 3581400 h 3588041"/>
                <a:gd name="connsiteX1-6133" fmla="*/ 591185 w 1432560"/>
                <a:gd name="connsiteY1-6134" fmla="*/ 3587750 h 3588041"/>
                <a:gd name="connsiteX2-6135" fmla="*/ 394335 w 1432560"/>
                <a:gd name="connsiteY2-6136" fmla="*/ 3076575 h 3588041"/>
                <a:gd name="connsiteX3-6137" fmla="*/ 746760 w 1432560"/>
                <a:gd name="connsiteY3-6138" fmla="*/ 2381250 h 3588041"/>
                <a:gd name="connsiteX4-6139" fmla="*/ 560070 w 1432560"/>
                <a:gd name="connsiteY4-6140" fmla="*/ 1922145 h 3588041"/>
                <a:gd name="connsiteX5-6141" fmla="*/ 0 w 1432560"/>
                <a:gd name="connsiteY5-6142" fmla="*/ 1870710 h 3588041"/>
                <a:gd name="connsiteX6-6143" fmla="*/ 394335 w 1432560"/>
                <a:gd name="connsiteY6-6144" fmla="*/ 1743075 h 3588041"/>
                <a:gd name="connsiteX7-6145" fmla="*/ 641985 w 1432560"/>
                <a:gd name="connsiteY7-6146" fmla="*/ 1876425 h 3588041"/>
                <a:gd name="connsiteX8-6147" fmla="*/ 822960 w 1432560"/>
                <a:gd name="connsiteY8-6148" fmla="*/ 1333500 h 3588041"/>
                <a:gd name="connsiteX9-6149" fmla="*/ 763429 w 1432560"/>
                <a:gd name="connsiteY9-6150" fmla="*/ 823913 h 3588041"/>
                <a:gd name="connsiteX10-6151" fmla="*/ 387985 w 1432560"/>
                <a:gd name="connsiteY10-6152" fmla="*/ 695325 h 3588041"/>
                <a:gd name="connsiteX11-6153" fmla="*/ 781686 w 1432560"/>
                <a:gd name="connsiteY11-6154" fmla="*/ 724693 h 3588041"/>
                <a:gd name="connsiteX12-6155" fmla="*/ 799148 w 1432560"/>
                <a:gd name="connsiteY12-6156" fmla="*/ 441325 h 3588041"/>
                <a:gd name="connsiteX13-6157" fmla="*/ 886460 w 1432560"/>
                <a:gd name="connsiteY13-6158" fmla="*/ 0 h 3588041"/>
                <a:gd name="connsiteX14-6159" fmla="*/ 857885 w 1432560"/>
                <a:gd name="connsiteY14-6160" fmla="*/ 679450 h 3588041"/>
                <a:gd name="connsiteX15-6161" fmla="*/ 921385 w 1432560"/>
                <a:gd name="connsiteY15-6162" fmla="*/ 1047750 h 3588041"/>
                <a:gd name="connsiteX16-6163" fmla="*/ 930910 w 1432560"/>
                <a:gd name="connsiteY16-6164" fmla="*/ 1295400 h 3588041"/>
                <a:gd name="connsiteX17-6165" fmla="*/ 1102360 w 1432560"/>
                <a:gd name="connsiteY17-6166" fmla="*/ 1187450 h 3588041"/>
                <a:gd name="connsiteX18-6167" fmla="*/ 1375410 w 1432560"/>
                <a:gd name="connsiteY18-6168" fmla="*/ 1171575 h 3588041"/>
                <a:gd name="connsiteX19-6169" fmla="*/ 1108710 w 1432560"/>
                <a:gd name="connsiteY19-6170" fmla="*/ 1254125 h 3588041"/>
                <a:gd name="connsiteX20-6171" fmla="*/ 889635 w 1432560"/>
                <a:gd name="connsiteY20-6172" fmla="*/ 1527175 h 3588041"/>
                <a:gd name="connsiteX21-6173" fmla="*/ 835660 w 1432560"/>
                <a:gd name="connsiteY21-6174" fmla="*/ 1895475 h 3588041"/>
                <a:gd name="connsiteX22-6175" fmla="*/ 1003935 w 1432560"/>
                <a:gd name="connsiteY22-6176" fmla="*/ 2308225 h 3588041"/>
                <a:gd name="connsiteX23-6177" fmla="*/ 895985 w 1432560"/>
                <a:gd name="connsiteY23-6178" fmla="*/ 2578100 h 3588041"/>
                <a:gd name="connsiteX24-6179" fmla="*/ 1213485 w 1432560"/>
                <a:gd name="connsiteY24-6180" fmla="*/ 2533650 h 3588041"/>
                <a:gd name="connsiteX25-6181" fmla="*/ 1432560 w 1432560"/>
                <a:gd name="connsiteY25-6182" fmla="*/ 2626519 h 3588041"/>
                <a:gd name="connsiteX26-6183" fmla="*/ 1188085 w 1432560"/>
                <a:gd name="connsiteY26-6184" fmla="*/ 2590800 h 3588041"/>
                <a:gd name="connsiteX27-6185" fmla="*/ 832485 w 1432560"/>
                <a:gd name="connsiteY27-6186" fmla="*/ 2733675 h 3588041"/>
                <a:gd name="connsiteX28-6187" fmla="*/ 689610 w 1432560"/>
                <a:gd name="connsiteY28-6188" fmla="*/ 3086100 h 3588041"/>
                <a:gd name="connsiteX29-6189" fmla="*/ 918210 w 1432560"/>
                <a:gd name="connsiteY29-6190" fmla="*/ 3419475 h 3588041"/>
                <a:gd name="connsiteX30-6191" fmla="*/ 1016635 w 1432560"/>
                <a:gd name="connsiteY30-6192" fmla="*/ 3581400 h 3588041"/>
                <a:gd name="connsiteX0-6193" fmla="*/ 1016635 w 1432560"/>
                <a:gd name="connsiteY0-6194" fmla="*/ 3581400 h 3588041"/>
                <a:gd name="connsiteX1-6195" fmla="*/ 591185 w 1432560"/>
                <a:gd name="connsiteY1-6196" fmla="*/ 3587750 h 3588041"/>
                <a:gd name="connsiteX2-6197" fmla="*/ 394335 w 1432560"/>
                <a:gd name="connsiteY2-6198" fmla="*/ 3076575 h 3588041"/>
                <a:gd name="connsiteX3-6199" fmla="*/ 746760 w 1432560"/>
                <a:gd name="connsiteY3-6200" fmla="*/ 2381250 h 3588041"/>
                <a:gd name="connsiteX4-6201" fmla="*/ 560070 w 1432560"/>
                <a:gd name="connsiteY4-6202" fmla="*/ 1922145 h 3588041"/>
                <a:gd name="connsiteX5-6203" fmla="*/ 0 w 1432560"/>
                <a:gd name="connsiteY5-6204" fmla="*/ 1870710 h 3588041"/>
                <a:gd name="connsiteX6-6205" fmla="*/ 394335 w 1432560"/>
                <a:gd name="connsiteY6-6206" fmla="*/ 1743075 h 3588041"/>
                <a:gd name="connsiteX7-6207" fmla="*/ 641985 w 1432560"/>
                <a:gd name="connsiteY7-6208" fmla="*/ 1876425 h 3588041"/>
                <a:gd name="connsiteX8-6209" fmla="*/ 822960 w 1432560"/>
                <a:gd name="connsiteY8-6210" fmla="*/ 1333500 h 3588041"/>
                <a:gd name="connsiteX9-6211" fmla="*/ 763429 w 1432560"/>
                <a:gd name="connsiteY9-6212" fmla="*/ 823913 h 3588041"/>
                <a:gd name="connsiteX10-6213" fmla="*/ 387985 w 1432560"/>
                <a:gd name="connsiteY10-6214" fmla="*/ 695325 h 3588041"/>
                <a:gd name="connsiteX11-6215" fmla="*/ 781686 w 1432560"/>
                <a:gd name="connsiteY11-6216" fmla="*/ 724693 h 3588041"/>
                <a:gd name="connsiteX12-6217" fmla="*/ 799148 w 1432560"/>
                <a:gd name="connsiteY12-6218" fmla="*/ 441325 h 3588041"/>
                <a:gd name="connsiteX13-6219" fmla="*/ 886460 w 1432560"/>
                <a:gd name="connsiteY13-6220" fmla="*/ 0 h 3588041"/>
                <a:gd name="connsiteX14-6221" fmla="*/ 857885 w 1432560"/>
                <a:gd name="connsiteY14-6222" fmla="*/ 679450 h 3588041"/>
                <a:gd name="connsiteX15-6223" fmla="*/ 921385 w 1432560"/>
                <a:gd name="connsiteY15-6224" fmla="*/ 1047750 h 3588041"/>
                <a:gd name="connsiteX16-6225" fmla="*/ 930910 w 1432560"/>
                <a:gd name="connsiteY16-6226" fmla="*/ 1295400 h 3588041"/>
                <a:gd name="connsiteX17-6227" fmla="*/ 1102360 w 1432560"/>
                <a:gd name="connsiteY17-6228" fmla="*/ 1187450 h 3588041"/>
                <a:gd name="connsiteX18-6229" fmla="*/ 1375410 w 1432560"/>
                <a:gd name="connsiteY18-6230" fmla="*/ 1171575 h 3588041"/>
                <a:gd name="connsiteX19-6231" fmla="*/ 1108710 w 1432560"/>
                <a:gd name="connsiteY19-6232" fmla="*/ 1254125 h 3588041"/>
                <a:gd name="connsiteX20-6233" fmla="*/ 889635 w 1432560"/>
                <a:gd name="connsiteY20-6234" fmla="*/ 1527175 h 3588041"/>
                <a:gd name="connsiteX21-6235" fmla="*/ 835660 w 1432560"/>
                <a:gd name="connsiteY21-6236" fmla="*/ 1895475 h 3588041"/>
                <a:gd name="connsiteX22-6237" fmla="*/ 1003935 w 1432560"/>
                <a:gd name="connsiteY22-6238" fmla="*/ 2308225 h 3588041"/>
                <a:gd name="connsiteX23-6239" fmla="*/ 895985 w 1432560"/>
                <a:gd name="connsiteY23-6240" fmla="*/ 2578100 h 3588041"/>
                <a:gd name="connsiteX24-6241" fmla="*/ 1213485 w 1432560"/>
                <a:gd name="connsiteY24-6242" fmla="*/ 2533650 h 3588041"/>
                <a:gd name="connsiteX25-6243" fmla="*/ 1432560 w 1432560"/>
                <a:gd name="connsiteY25-6244" fmla="*/ 2626519 h 3588041"/>
                <a:gd name="connsiteX26-6245" fmla="*/ 1188085 w 1432560"/>
                <a:gd name="connsiteY26-6246" fmla="*/ 2590800 h 3588041"/>
                <a:gd name="connsiteX27-6247" fmla="*/ 832485 w 1432560"/>
                <a:gd name="connsiteY27-6248" fmla="*/ 2733675 h 3588041"/>
                <a:gd name="connsiteX28-6249" fmla="*/ 689610 w 1432560"/>
                <a:gd name="connsiteY28-6250" fmla="*/ 3086100 h 3588041"/>
                <a:gd name="connsiteX29-6251" fmla="*/ 918210 w 1432560"/>
                <a:gd name="connsiteY29-6252" fmla="*/ 3419475 h 3588041"/>
                <a:gd name="connsiteX30-6253" fmla="*/ 1016635 w 1432560"/>
                <a:gd name="connsiteY30-6254" fmla="*/ 3581400 h 3588041"/>
                <a:gd name="connsiteX0-6255" fmla="*/ 1016635 w 1432560"/>
                <a:gd name="connsiteY0-6256" fmla="*/ 3581400 h 3588041"/>
                <a:gd name="connsiteX1-6257" fmla="*/ 591185 w 1432560"/>
                <a:gd name="connsiteY1-6258" fmla="*/ 3587750 h 3588041"/>
                <a:gd name="connsiteX2-6259" fmla="*/ 394335 w 1432560"/>
                <a:gd name="connsiteY2-6260" fmla="*/ 3076575 h 3588041"/>
                <a:gd name="connsiteX3-6261" fmla="*/ 746760 w 1432560"/>
                <a:gd name="connsiteY3-6262" fmla="*/ 2381250 h 3588041"/>
                <a:gd name="connsiteX4-6263" fmla="*/ 560070 w 1432560"/>
                <a:gd name="connsiteY4-6264" fmla="*/ 1922145 h 3588041"/>
                <a:gd name="connsiteX5-6265" fmla="*/ 0 w 1432560"/>
                <a:gd name="connsiteY5-6266" fmla="*/ 1870710 h 3588041"/>
                <a:gd name="connsiteX6-6267" fmla="*/ 400685 w 1432560"/>
                <a:gd name="connsiteY6-6268" fmla="*/ 1771650 h 3588041"/>
                <a:gd name="connsiteX7-6269" fmla="*/ 641985 w 1432560"/>
                <a:gd name="connsiteY7-6270" fmla="*/ 1876425 h 3588041"/>
                <a:gd name="connsiteX8-6271" fmla="*/ 822960 w 1432560"/>
                <a:gd name="connsiteY8-6272" fmla="*/ 1333500 h 3588041"/>
                <a:gd name="connsiteX9-6273" fmla="*/ 763429 w 1432560"/>
                <a:gd name="connsiteY9-6274" fmla="*/ 823913 h 3588041"/>
                <a:gd name="connsiteX10-6275" fmla="*/ 387985 w 1432560"/>
                <a:gd name="connsiteY10-6276" fmla="*/ 695325 h 3588041"/>
                <a:gd name="connsiteX11-6277" fmla="*/ 781686 w 1432560"/>
                <a:gd name="connsiteY11-6278" fmla="*/ 724693 h 3588041"/>
                <a:gd name="connsiteX12-6279" fmla="*/ 799148 w 1432560"/>
                <a:gd name="connsiteY12-6280" fmla="*/ 441325 h 3588041"/>
                <a:gd name="connsiteX13-6281" fmla="*/ 886460 w 1432560"/>
                <a:gd name="connsiteY13-6282" fmla="*/ 0 h 3588041"/>
                <a:gd name="connsiteX14-6283" fmla="*/ 857885 w 1432560"/>
                <a:gd name="connsiteY14-6284" fmla="*/ 679450 h 3588041"/>
                <a:gd name="connsiteX15-6285" fmla="*/ 921385 w 1432560"/>
                <a:gd name="connsiteY15-6286" fmla="*/ 1047750 h 3588041"/>
                <a:gd name="connsiteX16-6287" fmla="*/ 930910 w 1432560"/>
                <a:gd name="connsiteY16-6288" fmla="*/ 1295400 h 3588041"/>
                <a:gd name="connsiteX17-6289" fmla="*/ 1102360 w 1432560"/>
                <a:gd name="connsiteY17-6290" fmla="*/ 1187450 h 3588041"/>
                <a:gd name="connsiteX18-6291" fmla="*/ 1375410 w 1432560"/>
                <a:gd name="connsiteY18-6292" fmla="*/ 1171575 h 3588041"/>
                <a:gd name="connsiteX19-6293" fmla="*/ 1108710 w 1432560"/>
                <a:gd name="connsiteY19-6294" fmla="*/ 1254125 h 3588041"/>
                <a:gd name="connsiteX20-6295" fmla="*/ 889635 w 1432560"/>
                <a:gd name="connsiteY20-6296" fmla="*/ 1527175 h 3588041"/>
                <a:gd name="connsiteX21-6297" fmla="*/ 835660 w 1432560"/>
                <a:gd name="connsiteY21-6298" fmla="*/ 1895475 h 3588041"/>
                <a:gd name="connsiteX22-6299" fmla="*/ 1003935 w 1432560"/>
                <a:gd name="connsiteY22-6300" fmla="*/ 2308225 h 3588041"/>
                <a:gd name="connsiteX23-6301" fmla="*/ 895985 w 1432560"/>
                <a:gd name="connsiteY23-6302" fmla="*/ 2578100 h 3588041"/>
                <a:gd name="connsiteX24-6303" fmla="*/ 1213485 w 1432560"/>
                <a:gd name="connsiteY24-6304" fmla="*/ 2533650 h 3588041"/>
                <a:gd name="connsiteX25-6305" fmla="*/ 1432560 w 1432560"/>
                <a:gd name="connsiteY25-6306" fmla="*/ 2626519 h 3588041"/>
                <a:gd name="connsiteX26-6307" fmla="*/ 1188085 w 1432560"/>
                <a:gd name="connsiteY26-6308" fmla="*/ 2590800 h 3588041"/>
                <a:gd name="connsiteX27-6309" fmla="*/ 832485 w 1432560"/>
                <a:gd name="connsiteY27-6310" fmla="*/ 2733675 h 3588041"/>
                <a:gd name="connsiteX28-6311" fmla="*/ 689610 w 1432560"/>
                <a:gd name="connsiteY28-6312" fmla="*/ 3086100 h 3588041"/>
                <a:gd name="connsiteX29-6313" fmla="*/ 918210 w 1432560"/>
                <a:gd name="connsiteY29-6314" fmla="*/ 3419475 h 3588041"/>
                <a:gd name="connsiteX30-6315" fmla="*/ 1016635 w 1432560"/>
                <a:gd name="connsiteY30-6316" fmla="*/ 3581400 h 3588041"/>
                <a:gd name="connsiteX0-6317" fmla="*/ 1016635 w 1432560"/>
                <a:gd name="connsiteY0-6318" fmla="*/ 3581400 h 3588041"/>
                <a:gd name="connsiteX1-6319" fmla="*/ 591185 w 1432560"/>
                <a:gd name="connsiteY1-6320" fmla="*/ 3587750 h 3588041"/>
                <a:gd name="connsiteX2-6321" fmla="*/ 394335 w 1432560"/>
                <a:gd name="connsiteY2-6322" fmla="*/ 3076575 h 3588041"/>
                <a:gd name="connsiteX3-6323" fmla="*/ 746760 w 1432560"/>
                <a:gd name="connsiteY3-6324" fmla="*/ 2381250 h 3588041"/>
                <a:gd name="connsiteX4-6325" fmla="*/ 560070 w 1432560"/>
                <a:gd name="connsiteY4-6326" fmla="*/ 1922145 h 3588041"/>
                <a:gd name="connsiteX5-6327" fmla="*/ 0 w 1432560"/>
                <a:gd name="connsiteY5-6328" fmla="*/ 1870710 h 3588041"/>
                <a:gd name="connsiteX6-6329" fmla="*/ 400685 w 1432560"/>
                <a:gd name="connsiteY6-6330" fmla="*/ 1771650 h 3588041"/>
                <a:gd name="connsiteX7-6331" fmla="*/ 641985 w 1432560"/>
                <a:gd name="connsiteY7-6332" fmla="*/ 1876425 h 3588041"/>
                <a:gd name="connsiteX8-6333" fmla="*/ 822960 w 1432560"/>
                <a:gd name="connsiteY8-6334" fmla="*/ 1333500 h 3588041"/>
                <a:gd name="connsiteX9-6335" fmla="*/ 763429 w 1432560"/>
                <a:gd name="connsiteY9-6336" fmla="*/ 823913 h 3588041"/>
                <a:gd name="connsiteX10-6337" fmla="*/ 387985 w 1432560"/>
                <a:gd name="connsiteY10-6338" fmla="*/ 695325 h 3588041"/>
                <a:gd name="connsiteX11-6339" fmla="*/ 781686 w 1432560"/>
                <a:gd name="connsiteY11-6340" fmla="*/ 724693 h 3588041"/>
                <a:gd name="connsiteX12-6341" fmla="*/ 799148 w 1432560"/>
                <a:gd name="connsiteY12-6342" fmla="*/ 441325 h 3588041"/>
                <a:gd name="connsiteX13-6343" fmla="*/ 886460 w 1432560"/>
                <a:gd name="connsiteY13-6344" fmla="*/ 0 h 3588041"/>
                <a:gd name="connsiteX14-6345" fmla="*/ 857885 w 1432560"/>
                <a:gd name="connsiteY14-6346" fmla="*/ 679450 h 3588041"/>
                <a:gd name="connsiteX15-6347" fmla="*/ 921385 w 1432560"/>
                <a:gd name="connsiteY15-6348" fmla="*/ 1047750 h 3588041"/>
                <a:gd name="connsiteX16-6349" fmla="*/ 930910 w 1432560"/>
                <a:gd name="connsiteY16-6350" fmla="*/ 1295400 h 3588041"/>
                <a:gd name="connsiteX17-6351" fmla="*/ 1102360 w 1432560"/>
                <a:gd name="connsiteY17-6352" fmla="*/ 1187450 h 3588041"/>
                <a:gd name="connsiteX18-6353" fmla="*/ 1375410 w 1432560"/>
                <a:gd name="connsiteY18-6354" fmla="*/ 1171575 h 3588041"/>
                <a:gd name="connsiteX19-6355" fmla="*/ 1108710 w 1432560"/>
                <a:gd name="connsiteY19-6356" fmla="*/ 1254125 h 3588041"/>
                <a:gd name="connsiteX20-6357" fmla="*/ 889635 w 1432560"/>
                <a:gd name="connsiteY20-6358" fmla="*/ 1527175 h 3588041"/>
                <a:gd name="connsiteX21-6359" fmla="*/ 835660 w 1432560"/>
                <a:gd name="connsiteY21-6360" fmla="*/ 1895475 h 3588041"/>
                <a:gd name="connsiteX22-6361" fmla="*/ 1003935 w 1432560"/>
                <a:gd name="connsiteY22-6362" fmla="*/ 2308225 h 3588041"/>
                <a:gd name="connsiteX23-6363" fmla="*/ 895985 w 1432560"/>
                <a:gd name="connsiteY23-6364" fmla="*/ 2578100 h 3588041"/>
                <a:gd name="connsiteX24-6365" fmla="*/ 1213485 w 1432560"/>
                <a:gd name="connsiteY24-6366" fmla="*/ 2533650 h 3588041"/>
                <a:gd name="connsiteX25-6367" fmla="*/ 1432560 w 1432560"/>
                <a:gd name="connsiteY25-6368" fmla="*/ 2626519 h 3588041"/>
                <a:gd name="connsiteX26-6369" fmla="*/ 1188085 w 1432560"/>
                <a:gd name="connsiteY26-6370" fmla="*/ 2590800 h 3588041"/>
                <a:gd name="connsiteX27-6371" fmla="*/ 832485 w 1432560"/>
                <a:gd name="connsiteY27-6372" fmla="*/ 2733675 h 3588041"/>
                <a:gd name="connsiteX28-6373" fmla="*/ 689610 w 1432560"/>
                <a:gd name="connsiteY28-6374" fmla="*/ 3086100 h 3588041"/>
                <a:gd name="connsiteX29-6375" fmla="*/ 918210 w 1432560"/>
                <a:gd name="connsiteY29-6376" fmla="*/ 3419475 h 3588041"/>
                <a:gd name="connsiteX30-6377" fmla="*/ 1016635 w 1432560"/>
                <a:gd name="connsiteY30-6378" fmla="*/ 3581400 h 3588041"/>
                <a:gd name="connsiteX0-6379" fmla="*/ 1016635 w 1432560"/>
                <a:gd name="connsiteY0-6380" fmla="*/ 3581400 h 3588041"/>
                <a:gd name="connsiteX1-6381" fmla="*/ 591185 w 1432560"/>
                <a:gd name="connsiteY1-6382" fmla="*/ 3587750 h 3588041"/>
                <a:gd name="connsiteX2-6383" fmla="*/ 394335 w 1432560"/>
                <a:gd name="connsiteY2-6384" fmla="*/ 3076575 h 3588041"/>
                <a:gd name="connsiteX3-6385" fmla="*/ 746760 w 1432560"/>
                <a:gd name="connsiteY3-6386" fmla="*/ 2381250 h 3588041"/>
                <a:gd name="connsiteX4-6387" fmla="*/ 560070 w 1432560"/>
                <a:gd name="connsiteY4-6388" fmla="*/ 1922145 h 3588041"/>
                <a:gd name="connsiteX5-6389" fmla="*/ 0 w 1432560"/>
                <a:gd name="connsiteY5-6390" fmla="*/ 1870710 h 3588041"/>
                <a:gd name="connsiteX6-6391" fmla="*/ 422910 w 1432560"/>
                <a:gd name="connsiteY6-6392" fmla="*/ 1787525 h 3588041"/>
                <a:gd name="connsiteX7-6393" fmla="*/ 641985 w 1432560"/>
                <a:gd name="connsiteY7-6394" fmla="*/ 1876425 h 3588041"/>
                <a:gd name="connsiteX8-6395" fmla="*/ 822960 w 1432560"/>
                <a:gd name="connsiteY8-6396" fmla="*/ 1333500 h 3588041"/>
                <a:gd name="connsiteX9-6397" fmla="*/ 763429 w 1432560"/>
                <a:gd name="connsiteY9-6398" fmla="*/ 823913 h 3588041"/>
                <a:gd name="connsiteX10-6399" fmla="*/ 387985 w 1432560"/>
                <a:gd name="connsiteY10-6400" fmla="*/ 695325 h 3588041"/>
                <a:gd name="connsiteX11-6401" fmla="*/ 781686 w 1432560"/>
                <a:gd name="connsiteY11-6402" fmla="*/ 724693 h 3588041"/>
                <a:gd name="connsiteX12-6403" fmla="*/ 799148 w 1432560"/>
                <a:gd name="connsiteY12-6404" fmla="*/ 441325 h 3588041"/>
                <a:gd name="connsiteX13-6405" fmla="*/ 886460 w 1432560"/>
                <a:gd name="connsiteY13-6406" fmla="*/ 0 h 3588041"/>
                <a:gd name="connsiteX14-6407" fmla="*/ 857885 w 1432560"/>
                <a:gd name="connsiteY14-6408" fmla="*/ 679450 h 3588041"/>
                <a:gd name="connsiteX15-6409" fmla="*/ 921385 w 1432560"/>
                <a:gd name="connsiteY15-6410" fmla="*/ 1047750 h 3588041"/>
                <a:gd name="connsiteX16-6411" fmla="*/ 930910 w 1432560"/>
                <a:gd name="connsiteY16-6412" fmla="*/ 1295400 h 3588041"/>
                <a:gd name="connsiteX17-6413" fmla="*/ 1102360 w 1432560"/>
                <a:gd name="connsiteY17-6414" fmla="*/ 1187450 h 3588041"/>
                <a:gd name="connsiteX18-6415" fmla="*/ 1375410 w 1432560"/>
                <a:gd name="connsiteY18-6416" fmla="*/ 1171575 h 3588041"/>
                <a:gd name="connsiteX19-6417" fmla="*/ 1108710 w 1432560"/>
                <a:gd name="connsiteY19-6418" fmla="*/ 1254125 h 3588041"/>
                <a:gd name="connsiteX20-6419" fmla="*/ 889635 w 1432560"/>
                <a:gd name="connsiteY20-6420" fmla="*/ 1527175 h 3588041"/>
                <a:gd name="connsiteX21-6421" fmla="*/ 835660 w 1432560"/>
                <a:gd name="connsiteY21-6422" fmla="*/ 1895475 h 3588041"/>
                <a:gd name="connsiteX22-6423" fmla="*/ 1003935 w 1432560"/>
                <a:gd name="connsiteY22-6424" fmla="*/ 2308225 h 3588041"/>
                <a:gd name="connsiteX23-6425" fmla="*/ 895985 w 1432560"/>
                <a:gd name="connsiteY23-6426" fmla="*/ 2578100 h 3588041"/>
                <a:gd name="connsiteX24-6427" fmla="*/ 1213485 w 1432560"/>
                <a:gd name="connsiteY24-6428" fmla="*/ 2533650 h 3588041"/>
                <a:gd name="connsiteX25-6429" fmla="*/ 1432560 w 1432560"/>
                <a:gd name="connsiteY25-6430" fmla="*/ 2626519 h 3588041"/>
                <a:gd name="connsiteX26-6431" fmla="*/ 1188085 w 1432560"/>
                <a:gd name="connsiteY26-6432" fmla="*/ 2590800 h 3588041"/>
                <a:gd name="connsiteX27-6433" fmla="*/ 832485 w 1432560"/>
                <a:gd name="connsiteY27-6434" fmla="*/ 2733675 h 3588041"/>
                <a:gd name="connsiteX28-6435" fmla="*/ 689610 w 1432560"/>
                <a:gd name="connsiteY28-6436" fmla="*/ 3086100 h 3588041"/>
                <a:gd name="connsiteX29-6437" fmla="*/ 918210 w 1432560"/>
                <a:gd name="connsiteY29-6438" fmla="*/ 3419475 h 3588041"/>
                <a:gd name="connsiteX30-6439" fmla="*/ 1016635 w 1432560"/>
                <a:gd name="connsiteY30-6440" fmla="*/ 3581400 h 3588041"/>
                <a:gd name="connsiteX0-6441" fmla="*/ 1016635 w 1432560"/>
                <a:gd name="connsiteY0-6442" fmla="*/ 3581400 h 3588041"/>
                <a:gd name="connsiteX1-6443" fmla="*/ 591185 w 1432560"/>
                <a:gd name="connsiteY1-6444" fmla="*/ 3587750 h 3588041"/>
                <a:gd name="connsiteX2-6445" fmla="*/ 394335 w 1432560"/>
                <a:gd name="connsiteY2-6446" fmla="*/ 3076575 h 3588041"/>
                <a:gd name="connsiteX3-6447" fmla="*/ 746760 w 1432560"/>
                <a:gd name="connsiteY3-6448" fmla="*/ 2381250 h 3588041"/>
                <a:gd name="connsiteX4-6449" fmla="*/ 569595 w 1432560"/>
                <a:gd name="connsiteY4-6450" fmla="*/ 1925320 h 3588041"/>
                <a:gd name="connsiteX5-6451" fmla="*/ 0 w 1432560"/>
                <a:gd name="connsiteY5-6452" fmla="*/ 1870710 h 3588041"/>
                <a:gd name="connsiteX6-6453" fmla="*/ 422910 w 1432560"/>
                <a:gd name="connsiteY6-6454" fmla="*/ 1787525 h 3588041"/>
                <a:gd name="connsiteX7-6455" fmla="*/ 641985 w 1432560"/>
                <a:gd name="connsiteY7-6456" fmla="*/ 1876425 h 3588041"/>
                <a:gd name="connsiteX8-6457" fmla="*/ 822960 w 1432560"/>
                <a:gd name="connsiteY8-6458" fmla="*/ 1333500 h 3588041"/>
                <a:gd name="connsiteX9-6459" fmla="*/ 763429 w 1432560"/>
                <a:gd name="connsiteY9-6460" fmla="*/ 823913 h 3588041"/>
                <a:gd name="connsiteX10-6461" fmla="*/ 387985 w 1432560"/>
                <a:gd name="connsiteY10-6462" fmla="*/ 695325 h 3588041"/>
                <a:gd name="connsiteX11-6463" fmla="*/ 781686 w 1432560"/>
                <a:gd name="connsiteY11-6464" fmla="*/ 724693 h 3588041"/>
                <a:gd name="connsiteX12-6465" fmla="*/ 799148 w 1432560"/>
                <a:gd name="connsiteY12-6466" fmla="*/ 441325 h 3588041"/>
                <a:gd name="connsiteX13-6467" fmla="*/ 886460 w 1432560"/>
                <a:gd name="connsiteY13-6468" fmla="*/ 0 h 3588041"/>
                <a:gd name="connsiteX14-6469" fmla="*/ 857885 w 1432560"/>
                <a:gd name="connsiteY14-6470" fmla="*/ 679450 h 3588041"/>
                <a:gd name="connsiteX15-6471" fmla="*/ 921385 w 1432560"/>
                <a:gd name="connsiteY15-6472" fmla="*/ 1047750 h 3588041"/>
                <a:gd name="connsiteX16-6473" fmla="*/ 930910 w 1432560"/>
                <a:gd name="connsiteY16-6474" fmla="*/ 1295400 h 3588041"/>
                <a:gd name="connsiteX17-6475" fmla="*/ 1102360 w 1432560"/>
                <a:gd name="connsiteY17-6476" fmla="*/ 1187450 h 3588041"/>
                <a:gd name="connsiteX18-6477" fmla="*/ 1375410 w 1432560"/>
                <a:gd name="connsiteY18-6478" fmla="*/ 1171575 h 3588041"/>
                <a:gd name="connsiteX19-6479" fmla="*/ 1108710 w 1432560"/>
                <a:gd name="connsiteY19-6480" fmla="*/ 1254125 h 3588041"/>
                <a:gd name="connsiteX20-6481" fmla="*/ 889635 w 1432560"/>
                <a:gd name="connsiteY20-6482" fmla="*/ 1527175 h 3588041"/>
                <a:gd name="connsiteX21-6483" fmla="*/ 835660 w 1432560"/>
                <a:gd name="connsiteY21-6484" fmla="*/ 1895475 h 3588041"/>
                <a:gd name="connsiteX22-6485" fmla="*/ 1003935 w 1432560"/>
                <a:gd name="connsiteY22-6486" fmla="*/ 2308225 h 3588041"/>
                <a:gd name="connsiteX23-6487" fmla="*/ 895985 w 1432560"/>
                <a:gd name="connsiteY23-6488" fmla="*/ 2578100 h 3588041"/>
                <a:gd name="connsiteX24-6489" fmla="*/ 1213485 w 1432560"/>
                <a:gd name="connsiteY24-6490" fmla="*/ 2533650 h 3588041"/>
                <a:gd name="connsiteX25-6491" fmla="*/ 1432560 w 1432560"/>
                <a:gd name="connsiteY25-6492" fmla="*/ 2626519 h 3588041"/>
                <a:gd name="connsiteX26-6493" fmla="*/ 1188085 w 1432560"/>
                <a:gd name="connsiteY26-6494" fmla="*/ 2590800 h 3588041"/>
                <a:gd name="connsiteX27-6495" fmla="*/ 832485 w 1432560"/>
                <a:gd name="connsiteY27-6496" fmla="*/ 2733675 h 3588041"/>
                <a:gd name="connsiteX28-6497" fmla="*/ 689610 w 1432560"/>
                <a:gd name="connsiteY28-6498" fmla="*/ 3086100 h 3588041"/>
                <a:gd name="connsiteX29-6499" fmla="*/ 918210 w 1432560"/>
                <a:gd name="connsiteY29-6500" fmla="*/ 3419475 h 3588041"/>
                <a:gd name="connsiteX30-6501" fmla="*/ 1016635 w 1432560"/>
                <a:gd name="connsiteY30-6502" fmla="*/ 3581400 h 3588041"/>
                <a:gd name="connsiteX0-6503" fmla="*/ 1016635 w 1432560"/>
                <a:gd name="connsiteY0-6504" fmla="*/ 3581400 h 3588041"/>
                <a:gd name="connsiteX1-6505" fmla="*/ 591185 w 1432560"/>
                <a:gd name="connsiteY1-6506" fmla="*/ 3587750 h 3588041"/>
                <a:gd name="connsiteX2-6507" fmla="*/ 394335 w 1432560"/>
                <a:gd name="connsiteY2-6508" fmla="*/ 3076575 h 3588041"/>
                <a:gd name="connsiteX3-6509" fmla="*/ 746760 w 1432560"/>
                <a:gd name="connsiteY3-6510" fmla="*/ 2381250 h 3588041"/>
                <a:gd name="connsiteX4-6511" fmla="*/ 582295 w 1432560"/>
                <a:gd name="connsiteY4-6512" fmla="*/ 1953895 h 3588041"/>
                <a:gd name="connsiteX5-6513" fmla="*/ 0 w 1432560"/>
                <a:gd name="connsiteY5-6514" fmla="*/ 1870710 h 3588041"/>
                <a:gd name="connsiteX6-6515" fmla="*/ 422910 w 1432560"/>
                <a:gd name="connsiteY6-6516" fmla="*/ 1787525 h 3588041"/>
                <a:gd name="connsiteX7-6517" fmla="*/ 641985 w 1432560"/>
                <a:gd name="connsiteY7-6518" fmla="*/ 1876425 h 3588041"/>
                <a:gd name="connsiteX8-6519" fmla="*/ 822960 w 1432560"/>
                <a:gd name="connsiteY8-6520" fmla="*/ 1333500 h 3588041"/>
                <a:gd name="connsiteX9-6521" fmla="*/ 763429 w 1432560"/>
                <a:gd name="connsiteY9-6522" fmla="*/ 823913 h 3588041"/>
                <a:gd name="connsiteX10-6523" fmla="*/ 387985 w 1432560"/>
                <a:gd name="connsiteY10-6524" fmla="*/ 695325 h 3588041"/>
                <a:gd name="connsiteX11-6525" fmla="*/ 781686 w 1432560"/>
                <a:gd name="connsiteY11-6526" fmla="*/ 724693 h 3588041"/>
                <a:gd name="connsiteX12-6527" fmla="*/ 799148 w 1432560"/>
                <a:gd name="connsiteY12-6528" fmla="*/ 441325 h 3588041"/>
                <a:gd name="connsiteX13-6529" fmla="*/ 886460 w 1432560"/>
                <a:gd name="connsiteY13-6530" fmla="*/ 0 h 3588041"/>
                <a:gd name="connsiteX14-6531" fmla="*/ 857885 w 1432560"/>
                <a:gd name="connsiteY14-6532" fmla="*/ 679450 h 3588041"/>
                <a:gd name="connsiteX15-6533" fmla="*/ 921385 w 1432560"/>
                <a:gd name="connsiteY15-6534" fmla="*/ 1047750 h 3588041"/>
                <a:gd name="connsiteX16-6535" fmla="*/ 930910 w 1432560"/>
                <a:gd name="connsiteY16-6536" fmla="*/ 1295400 h 3588041"/>
                <a:gd name="connsiteX17-6537" fmla="*/ 1102360 w 1432560"/>
                <a:gd name="connsiteY17-6538" fmla="*/ 1187450 h 3588041"/>
                <a:gd name="connsiteX18-6539" fmla="*/ 1375410 w 1432560"/>
                <a:gd name="connsiteY18-6540" fmla="*/ 1171575 h 3588041"/>
                <a:gd name="connsiteX19-6541" fmla="*/ 1108710 w 1432560"/>
                <a:gd name="connsiteY19-6542" fmla="*/ 1254125 h 3588041"/>
                <a:gd name="connsiteX20-6543" fmla="*/ 889635 w 1432560"/>
                <a:gd name="connsiteY20-6544" fmla="*/ 1527175 h 3588041"/>
                <a:gd name="connsiteX21-6545" fmla="*/ 835660 w 1432560"/>
                <a:gd name="connsiteY21-6546" fmla="*/ 1895475 h 3588041"/>
                <a:gd name="connsiteX22-6547" fmla="*/ 1003935 w 1432560"/>
                <a:gd name="connsiteY22-6548" fmla="*/ 2308225 h 3588041"/>
                <a:gd name="connsiteX23-6549" fmla="*/ 895985 w 1432560"/>
                <a:gd name="connsiteY23-6550" fmla="*/ 2578100 h 3588041"/>
                <a:gd name="connsiteX24-6551" fmla="*/ 1213485 w 1432560"/>
                <a:gd name="connsiteY24-6552" fmla="*/ 2533650 h 3588041"/>
                <a:gd name="connsiteX25-6553" fmla="*/ 1432560 w 1432560"/>
                <a:gd name="connsiteY25-6554" fmla="*/ 2626519 h 3588041"/>
                <a:gd name="connsiteX26-6555" fmla="*/ 1188085 w 1432560"/>
                <a:gd name="connsiteY26-6556" fmla="*/ 2590800 h 3588041"/>
                <a:gd name="connsiteX27-6557" fmla="*/ 832485 w 1432560"/>
                <a:gd name="connsiteY27-6558" fmla="*/ 2733675 h 3588041"/>
                <a:gd name="connsiteX28-6559" fmla="*/ 689610 w 1432560"/>
                <a:gd name="connsiteY28-6560" fmla="*/ 3086100 h 3588041"/>
                <a:gd name="connsiteX29-6561" fmla="*/ 918210 w 1432560"/>
                <a:gd name="connsiteY29-6562" fmla="*/ 3419475 h 3588041"/>
                <a:gd name="connsiteX30-6563" fmla="*/ 1016635 w 1432560"/>
                <a:gd name="connsiteY30-6564" fmla="*/ 3581400 h 3588041"/>
                <a:gd name="connsiteX0-6565" fmla="*/ 1016635 w 1432560"/>
                <a:gd name="connsiteY0-6566" fmla="*/ 3581400 h 3588041"/>
                <a:gd name="connsiteX1-6567" fmla="*/ 591185 w 1432560"/>
                <a:gd name="connsiteY1-6568" fmla="*/ 3587750 h 3588041"/>
                <a:gd name="connsiteX2-6569" fmla="*/ 394335 w 1432560"/>
                <a:gd name="connsiteY2-6570" fmla="*/ 3076575 h 3588041"/>
                <a:gd name="connsiteX3-6571" fmla="*/ 746760 w 1432560"/>
                <a:gd name="connsiteY3-6572" fmla="*/ 2381250 h 3588041"/>
                <a:gd name="connsiteX4-6573" fmla="*/ 582295 w 1432560"/>
                <a:gd name="connsiteY4-6574" fmla="*/ 1953895 h 3588041"/>
                <a:gd name="connsiteX5-6575" fmla="*/ 0 w 1432560"/>
                <a:gd name="connsiteY5-6576" fmla="*/ 1870710 h 3588041"/>
                <a:gd name="connsiteX6-6577" fmla="*/ 422910 w 1432560"/>
                <a:gd name="connsiteY6-6578" fmla="*/ 1787525 h 3588041"/>
                <a:gd name="connsiteX7-6579" fmla="*/ 641985 w 1432560"/>
                <a:gd name="connsiteY7-6580" fmla="*/ 1876425 h 3588041"/>
                <a:gd name="connsiteX8-6581" fmla="*/ 822960 w 1432560"/>
                <a:gd name="connsiteY8-6582" fmla="*/ 1333500 h 3588041"/>
                <a:gd name="connsiteX9-6583" fmla="*/ 763429 w 1432560"/>
                <a:gd name="connsiteY9-6584" fmla="*/ 823913 h 3588041"/>
                <a:gd name="connsiteX10-6585" fmla="*/ 387985 w 1432560"/>
                <a:gd name="connsiteY10-6586" fmla="*/ 695325 h 3588041"/>
                <a:gd name="connsiteX11-6587" fmla="*/ 781686 w 1432560"/>
                <a:gd name="connsiteY11-6588" fmla="*/ 724693 h 3588041"/>
                <a:gd name="connsiteX12-6589" fmla="*/ 799148 w 1432560"/>
                <a:gd name="connsiteY12-6590" fmla="*/ 441325 h 3588041"/>
                <a:gd name="connsiteX13-6591" fmla="*/ 886460 w 1432560"/>
                <a:gd name="connsiteY13-6592" fmla="*/ 0 h 3588041"/>
                <a:gd name="connsiteX14-6593" fmla="*/ 857885 w 1432560"/>
                <a:gd name="connsiteY14-6594" fmla="*/ 679450 h 3588041"/>
                <a:gd name="connsiteX15-6595" fmla="*/ 921385 w 1432560"/>
                <a:gd name="connsiteY15-6596" fmla="*/ 1047750 h 3588041"/>
                <a:gd name="connsiteX16-6597" fmla="*/ 930910 w 1432560"/>
                <a:gd name="connsiteY16-6598" fmla="*/ 1295400 h 3588041"/>
                <a:gd name="connsiteX17-6599" fmla="*/ 1102360 w 1432560"/>
                <a:gd name="connsiteY17-6600" fmla="*/ 1187450 h 3588041"/>
                <a:gd name="connsiteX18-6601" fmla="*/ 1375410 w 1432560"/>
                <a:gd name="connsiteY18-6602" fmla="*/ 1171575 h 3588041"/>
                <a:gd name="connsiteX19-6603" fmla="*/ 1108710 w 1432560"/>
                <a:gd name="connsiteY19-6604" fmla="*/ 1254125 h 3588041"/>
                <a:gd name="connsiteX20-6605" fmla="*/ 889635 w 1432560"/>
                <a:gd name="connsiteY20-6606" fmla="*/ 1527175 h 3588041"/>
                <a:gd name="connsiteX21-6607" fmla="*/ 835660 w 1432560"/>
                <a:gd name="connsiteY21-6608" fmla="*/ 1895475 h 3588041"/>
                <a:gd name="connsiteX22-6609" fmla="*/ 1003935 w 1432560"/>
                <a:gd name="connsiteY22-6610" fmla="*/ 2308225 h 3588041"/>
                <a:gd name="connsiteX23-6611" fmla="*/ 895985 w 1432560"/>
                <a:gd name="connsiteY23-6612" fmla="*/ 2578100 h 3588041"/>
                <a:gd name="connsiteX24-6613" fmla="*/ 1165860 w 1432560"/>
                <a:gd name="connsiteY24-6614" fmla="*/ 2524125 h 3588041"/>
                <a:gd name="connsiteX25-6615" fmla="*/ 1432560 w 1432560"/>
                <a:gd name="connsiteY25-6616" fmla="*/ 2626519 h 3588041"/>
                <a:gd name="connsiteX26-6617" fmla="*/ 1188085 w 1432560"/>
                <a:gd name="connsiteY26-6618" fmla="*/ 2590800 h 3588041"/>
                <a:gd name="connsiteX27-6619" fmla="*/ 832485 w 1432560"/>
                <a:gd name="connsiteY27-6620" fmla="*/ 2733675 h 3588041"/>
                <a:gd name="connsiteX28-6621" fmla="*/ 689610 w 1432560"/>
                <a:gd name="connsiteY28-6622" fmla="*/ 3086100 h 3588041"/>
                <a:gd name="connsiteX29-6623" fmla="*/ 918210 w 1432560"/>
                <a:gd name="connsiteY29-6624" fmla="*/ 3419475 h 3588041"/>
                <a:gd name="connsiteX30-6625" fmla="*/ 1016635 w 1432560"/>
                <a:gd name="connsiteY30-6626" fmla="*/ 3581400 h 3588041"/>
                <a:gd name="connsiteX0-6627" fmla="*/ 1016635 w 1432560"/>
                <a:gd name="connsiteY0-6628" fmla="*/ 3581400 h 3588041"/>
                <a:gd name="connsiteX1-6629" fmla="*/ 591185 w 1432560"/>
                <a:gd name="connsiteY1-6630" fmla="*/ 3587750 h 3588041"/>
                <a:gd name="connsiteX2-6631" fmla="*/ 394335 w 1432560"/>
                <a:gd name="connsiteY2-6632" fmla="*/ 3076575 h 3588041"/>
                <a:gd name="connsiteX3-6633" fmla="*/ 746760 w 1432560"/>
                <a:gd name="connsiteY3-6634" fmla="*/ 2381250 h 3588041"/>
                <a:gd name="connsiteX4-6635" fmla="*/ 582295 w 1432560"/>
                <a:gd name="connsiteY4-6636" fmla="*/ 1953895 h 3588041"/>
                <a:gd name="connsiteX5-6637" fmla="*/ 0 w 1432560"/>
                <a:gd name="connsiteY5-6638" fmla="*/ 1870710 h 3588041"/>
                <a:gd name="connsiteX6-6639" fmla="*/ 422910 w 1432560"/>
                <a:gd name="connsiteY6-6640" fmla="*/ 1787525 h 3588041"/>
                <a:gd name="connsiteX7-6641" fmla="*/ 641985 w 1432560"/>
                <a:gd name="connsiteY7-6642" fmla="*/ 1876425 h 3588041"/>
                <a:gd name="connsiteX8-6643" fmla="*/ 822960 w 1432560"/>
                <a:gd name="connsiteY8-6644" fmla="*/ 1333500 h 3588041"/>
                <a:gd name="connsiteX9-6645" fmla="*/ 763429 w 1432560"/>
                <a:gd name="connsiteY9-6646" fmla="*/ 823913 h 3588041"/>
                <a:gd name="connsiteX10-6647" fmla="*/ 387985 w 1432560"/>
                <a:gd name="connsiteY10-6648" fmla="*/ 695325 h 3588041"/>
                <a:gd name="connsiteX11-6649" fmla="*/ 781686 w 1432560"/>
                <a:gd name="connsiteY11-6650" fmla="*/ 724693 h 3588041"/>
                <a:gd name="connsiteX12-6651" fmla="*/ 799148 w 1432560"/>
                <a:gd name="connsiteY12-6652" fmla="*/ 441325 h 3588041"/>
                <a:gd name="connsiteX13-6653" fmla="*/ 886460 w 1432560"/>
                <a:gd name="connsiteY13-6654" fmla="*/ 0 h 3588041"/>
                <a:gd name="connsiteX14-6655" fmla="*/ 857885 w 1432560"/>
                <a:gd name="connsiteY14-6656" fmla="*/ 679450 h 3588041"/>
                <a:gd name="connsiteX15-6657" fmla="*/ 921385 w 1432560"/>
                <a:gd name="connsiteY15-6658" fmla="*/ 1047750 h 3588041"/>
                <a:gd name="connsiteX16-6659" fmla="*/ 930910 w 1432560"/>
                <a:gd name="connsiteY16-6660" fmla="*/ 1295400 h 3588041"/>
                <a:gd name="connsiteX17-6661" fmla="*/ 1102360 w 1432560"/>
                <a:gd name="connsiteY17-6662" fmla="*/ 1187450 h 3588041"/>
                <a:gd name="connsiteX18-6663" fmla="*/ 1375410 w 1432560"/>
                <a:gd name="connsiteY18-6664" fmla="*/ 1171575 h 3588041"/>
                <a:gd name="connsiteX19-6665" fmla="*/ 1108710 w 1432560"/>
                <a:gd name="connsiteY19-6666" fmla="*/ 1254125 h 3588041"/>
                <a:gd name="connsiteX20-6667" fmla="*/ 889635 w 1432560"/>
                <a:gd name="connsiteY20-6668" fmla="*/ 1527175 h 3588041"/>
                <a:gd name="connsiteX21-6669" fmla="*/ 835660 w 1432560"/>
                <a:gd name="connsiteY21-6670" fmla="*/ 1895475 h 3588041"/>
                <a:gd name="connsiteX22-6671" fmla="*/ 1003935 w 1432560"/>
                <a:gd name="connsiteY22-6672" fmla="*/ 2308225 h 3588041"/>
                <a:gd name="connsiteX23-6673" fmla="*/ 895985 w 1432560"/>
                <a:gd name="connsiteY23-6674" fmla="*/ 2578100 h 3588041"/>
                <a:gd name="connsiteX24-6675" fmla="*/ 1165860 w 1432560"/>
                <a:gd name="connsiteY24-6676" fmla="*/ 2524125 h 3588041"/>
                <a:gd name="connsiteX25-6677" fmla="*/ 1432560 w 1432560"/>
                <a:gd name="connsiteY25-6678" fmla="*/ 2626519 h 3588041"/>
                <a:gd name="connsiteX26-6679" fmla="*/ 1188085 w 1432560"/>
                <a:gd name="connsiteY26-6680" fmla="*/ 2590800 h 3588041"/>
                <a:gd name="connsiteX27-6681" fmla="*/ 832485 w 1432560"/>
                <a:gd name="connsiteY27-6682" fmla="*/ 2733675 h 3588041"/>
                <a:gd name="connsiteX28-6683" fmla="*/ 689610 w 1432560"/>
                <a:gd name="connsiteY28-6684" fmla="*/ 3086100 h 3588041"/>
                <a:gd name="connsiteX29-6685" fmla="*/ 918210 w 1432560"/>
                <a:gd name="connsiteY29-6686" fmla="*/ 3419475 h 3588041"/>
                <a:gd name="connsiteX30-6687" fmla="*/ 1016635 w 1432560"/>
                <a:gd name="connsiteY30-6688" fmla="*/ 3581400 h 3588041"/>
                <a:gd name="connsiteX0-6689" fmla="*/ 1016635 w 1432560"/>
                <a:gd name="connsiteY0-6690" fmla="*/ 3581400 h 3588041"/>
                <a:gd name="connsiteX1-6691" fmla="*/ 591185 w 1432560"/>
                <a:gd name="connsiteY1-6692" fmla="*/ 3587750 h 3588041"/>
                <a:gd name="connsiteX2-6693" fmla="*/ 394335 w 1432560"/>
                <a:gd name="connsiteY2-6694" fmla="*/ 3076575 h 3588041"/>
                <a:gd name="connsiteX3-6695" fmla="*/ 746760 w 1432560"/>
                <a:gd name="connsiteY3-6696" fmla="*/ 2381250 h 3588041"/>
                <a:gd name="connsiteX4-6697" fmla="*/ 582295 w 1432560"/>
                <a:gd name="connsiteY4-6698" fmla="*/ 1953895 h 3588041"/>
                <a:gd name="connsiteX5-6699" fmla="*/ 0 w 1432560"/>
                <a:gd name="connsiteY5-6700" fmla="*/ 1870710 h 3588041"/>
                <a:gd name="connsiteX6-6701" fmla="*/ 422910 w 1432560"/>
                <a:gd name="connsiteY6-6702" fmla="*/ 1787525 h 3588041"/>
                <a:gd name="connsiteX7-6703" fmla="*/ 641985 w 1432560"/>
                <a:gd name="connsiteY7-6704" fmla="*/ 1876425 h 3588041"/>
                <a:gd name="connsiteX8-6705" fmla="*/ 822960 w 1432560"/>
                <a:gd name="connsiteY8-6706" fmla="*/ 1333500 h 3588041"/>
                <a:gd name="connsiteX9-6707" fmla="*/ 763429 w 1432560"/>
                <a:gd name="connsiteY9-6708" fmla="*/ 823913 h 3588041"/>
                <a:gd name="connsiteX10-6709" fmla="*/ 387985 w 1432560"/>
                <a:gd name="connsiteY10-6710" fmla="*/ 695325 h 3588041"/>
                <a:gd name="connsiteX11-6711" fmla="*/ 781686 w 1432560"/>
                <a:gd name="connsiteY11-6712" fmla="*/ 724693 h 3588041"/>
                <a:gd name="connsiteX12-6713" fmla="*/ 799148 w 1432560"/>
                <a:gd name="connsiteY12-6714" fmla="*/ 441325 h 3588041"/>
                <a:gd name="connsiteX13-6715" fmla="*/ 886460 w 1432560"/>
                <a:gd name="connsiteY13-6716" fmla="*/ 0 h 3588041"/>
                <a:gd name="connsiteX14-6717" fmla="*/ 857885 w 1432560"/>
                <a:gd name="connsiteY14-6718" fmla="*/ 679450 h 3588041"/>
                <a:gd name="connsiteX15-6719" fmla="*/ 921385 w 1432560"/>
                <a:gd name="connsiteY15-6720" fmla="*/ 1047750 h 3588041"/>
                <a:gd name="connsiteX16-6721" fmla="*/ 930910 w 1432560"/>
                <a:gd name="connsiteY16-6722" fmla="*/ 1295400 h 3588041"/>
                <a:gd name="connsiteX17-6723" fmla="*/ 1102360 w 1432560"/>
                <a:gd name="connsiteY17-6724" fmla="*/ 1187450 h 3588041"/>
                <a:gd name="connsiteX18-6725" fmla="*/ 1375410 w 1432560"/>
                <a:gd name="connsiteY18-6726" fmla="*/ 1171575 h 3588041"/>
                <a:gd name="connsiteX19-6727" fmla="*/ 1108710 w 1432560"/>
                <a:gd name="connsiteY19-6728" fmla="*/ 1254125 h 3588041"/>
                <a:gd name="connsiteX20-6729" fmla="*/ 889635 w 1432560"/>
                <a:gd name="connsiteY20-6730" fmla="*/ 1527175 h 3588041"/>
                <a:gd name="connsiteX21-6731" fmla="*/ 835660 w 1432560"/>
                <a:gd name="connsiteY21-6732" fmla="*/ 1895475 h 3588041"/>
                <a:gd name="connsiteX22-6733" fmla="*/ 1003935 w 1432560"/>
                <a:gd name="connsiteY22-6734" fmla="*/ 2308225 h 3588041"/>
                <a:gd name="connsiteX23-6735" fmla="*/ 895985 w 1432560"/>
                <a:gd name="connsiteY23-6736" fmla="*/ 2578100 h 3588041"/>
                <a:gd name="connsiteX24-6737" fmla="*/ 1165860 w 1432560"/>
                <a:gd name="connsiteY24-6738" fmla="*/ 2524125 h 3588041"/>
                <a:gd name="connsiteX25-6739" fmla="*/ 1432560 w 1432560"/>
                <a:gd name="connsiteY25-6740" fmla="*/ 2626519 h 3588041"/>
                <a:gd name="connsiteX26-6741" fmla="*/ 1188085 w 1432560"/>
                <a:gd name="connsiteY26-6742" fmla="*/ 2590800 h 3588041"/>
                <a:gd name="connsiteX27-6743" fmla="*/ 832485 w 1432560"/>
                <a:gd name="connsiteY27-6744" fmla="*/ 2733675 h 3588041"/>
                <a:gd name="connsiteX28-6745" fmla="*/ 689610 w 1432560"/>
                <a:gd name="connsiteY28-6746" fmla="*/ 3086100 h 3588041"/>
                <a:gd name="connsiteX29-6747" fmla="*/ 918210 w 1432560"/>
                <a:gd name="connsiteY29-6748" fmla="*/ 3419475 h 3588041"/>
                <a:gd name="connsiteX30-6749" fmla="*/ 1016635 w 1432560"/>
                <a:gd name="connsiteY30-6750" fmla="*/ 3581400 h 3588041"/>
                <a:gd name="connsiteX0-6751" fmla="*/ 1016635 w 1432560"/>
                <a:gd name="connsiteY0-6752" fmla="*/ 3581400 h 3588041"/>
                <a:gd name="connsiteX1-6753" fmla="*/ 591185 w 1432560"/>
                <a:gd name="connsiteY1-6754" fmla="*/ 3587750 h 3588041"/>
                <a:gd name="connsiteX2-6755" fmla="*/ 394335 w 1432560"/>
                <a:gd name="connsiteY2-6756" fmla="*/ 3076575 h 3588041"/>
                <a:gd name="connsiteX3-6757" fmla="*/ 746760 w 1432560"/>
                <a:gd name="connsiteY3-6758" fmla="*/ 2381250 h 3588041"/>
                <a:gd name="connsiteX4-6759" fmla="*/ 582295 w 1432560"/>
                <a:gd name="connsiteY4-6760" fmla="*/ 1953895 h 3588041"/>
                <a:gd name="connsiteX5-6761" fmla="*/ 0 w 1432560"/>
                <a:gd name="connsiteY5-6762" fmla="*/ 1870710 h 3588041"/>
                <a:gd name="connsiteX6-6763" fmla="*/ 422910 w 1432560"/>
                <a:gd name="connsiteY6-6764" fmla="*/ 1787525 h 3588041"/>
                <a:gd name="connsiteX7-6765" fmla="*/ 641985 w 1432560"/>
                <a:gd name="connsiteY7-6766" fmla="*/ 1876425 h 3588041"/>
                <a:gd name="connsiteX8-6767" fmla="*/ 822960 w 1432560"/>
                <a:gd name="connsiteY8-6768" fmla="*/ 1333500 h 3588041"/>
                <a:gd name="connsiteX9-6769" fmla="*/ 763429 w 1432560"/>
                <a:gd name="connsiteY9-6770" fmla="*/ 823913 h 3588041"/>
                <a:gd name="connsiteX10-6771" fmla="*/ 387985 w 1432560"/>
                <a:gd name="connsiteY10-6772" fmla="*/ 695325 h 3588041"/>
                <a:gd name="connsiteX11-6773" fmla="*/ 781686 w 1432560"/>
                <a:gd name="connsiteY11-6774" fmla="*/ 724693 h 3588041"/>
                <a:gd name="connsiteX12-6775" fmla="*/ 799148 w 1432560"/>
                <a:gd name="connsiteY12-6776" fmla="*/ 441325 h 3588041"/>
                <a:gd name="connsiteX13-6777" fmla="*/ 886460 w 1432560"/>
                <a:gd name="connsiteY13-6778" fmla="*/ 0 h 3588041"/>
                <a:gd name="connsiteX14-6779" fmla="*/ 857885 w 1432560"/>
                <a:gd name="connsiteY14-6780" fmla="*/ 679450 h 3588041"/>
                <a:gd name="connsiteX15-6781" fmla="*/ 921385 w 1432560"/>
                <a:gd name="connsiteY15-6782" fmla="*/ 1047750 h 3588041"/>
                <a:gd name="connsiteX16-6783" fmla="*/ 930910 w 1432560"/>
                <a:gd name="connsiteY16-6784" fmla="*/ 1295400 h 3588041"/>
                <a:gd name="connsiteX17-6785" fmla="*/ 1102360 w 1432560"/>
                <a:gd name="connsiteY17-6786" fmla="*/ 1187450 h 3588041"/>
                <a:gd name="connsiteX18-6787" fmla="*/ 1375410 w 1432560"/>
                <a:gd name="connsiteY18-6788" fmla="*/ 1171575 h 3588041"/>
                <a:gd name="connsiteX19-6789" fmla="*/ 1108710 w 1432560"/>
                <a:gd name="connsiteY19-6790" fmla="*/ 1254125 h 3588041"/>
                <a:gd name="connsiteX20-6791" fmla="*/ 889635 w 1432560"/>
                <a:gd name="connsiteY20-6792" fmla="*/ 1527175 h 3588041"/>
                <a:gd name="connsiteX21-6793" fmla="*/ 835660 w 1432560"/>
                <a:gd name="connsiteY21-6794" fmla="*/ 1895475 h 3588041"/>
                <a:gd name="connsiteX22-6795" fmla="*/ 1003935 w 1432560"/>
                <a:gd name="connsiteY22-6796" fmla="*/ 2308225 h 3588041"/>
                <a:gd name="connsiteX23-6797" fmla="*/ 895985 w 1432560"/>
                <a:gd name="connsiteY23-6798" fmla="*/ 2578100 h 3588041"/>
                <a:gd name="connsiteX24-6799" fmla="*/ 1165860 w 1432560"/>
                <a:gd name="connsiteY24-6800" fmla="*/ 2524125 h 3588041"/>
                <a:gd name="connsiteX25-6801" fmla="*/ 1432560 w 1432560"/>
                <a:gd name="connsiteY25-6802" fmla="*/ 2626519 h 3588041"/>
                <a:gd name="connsiteX26-6803" fmla="*/ 1188085 w 1432560"/>
                <a:gd name="connsiteY26-6804" fmla="*/ 2590800 h 3588041"/>
                <a:gd name="connsiteX27-6805" fmla="*/ 832485 w 1432560"/>
                <a:gd name="connsiteY27-6806" fmla="*/ 2733675 h 3588041"/>
                <a:gd name="connsiteX28-6807" fmla="*/ 689610 w 1432560"/>
                <a:gd name="connsiteY28-6808" fmla="*/ 3086100 h 3588041"/>
                <a:gd name="connsiteX29-6809" fmla="*/ 918210 w 1432560"/>
                <a:gd name="connsiteY29-6810" fmla="*/ 3419475 h 3588041"/>
                <a:gd name="connsiteX30-6811" fmla="*/ 1016635 w 1432560"/>
                <a:gd name="connsiteY30-6812" fmla="*/ 3581400 h 3588041"/>
                <a:gd name="connsiteX0-6813" fmla="*/ 1016635 w 1432560"/>
                <a:gd name="connsiteY0-6814" fmla="*/ 3581400 h 3588041"/>
                <a:gd name="connsiteX1-6815" fmla="*/ 591185 w 1432560"/>
                <a:gd name="connsiteY1-6816" fmla="*/ 3587750 h 3588041"/>
                <a:gd name="connsiteX2-6817" fmla="*/ 394335 w 1432560"/>
                <a:gd name="connsiteY2-6818" fmla="*/ 3076575 h 3588041"/>
                <a:gd name="connsiteX3-6819" fmla="*/ 746760 w 1432560"/>
                <a:gd name="connsiteY3-6820" fmla="*/ 2381250 h 3588041"/>
                <a:gd name="connsiteX4-6821" fmla="*/ 582295 w 1432560"/>
                <a:gd name="connsiteY4-6822" fmla="*/ 1953895 h 3588041"/>
                <a:gd name="connsiteX5-6823" fmla="*/ 0 w 1432560"/>
                <a:gd name="connsiteY5-6824" fmla="*/ 1870710 h 3588041"/>
                <a:gd name="connsiteX6-6825" fmla="*/ 422910 w 1432560"/>
                <a:gd name="connsiteY6-6826" fmla="*/ 1787525 h 3588041"/>
                <a:gd name="connsiteX7-6827" fmla="*/ 641985 w 1432560"/>
                <a:gd name="connsiteY7-6828" fmla="*/ 1876425 h 3588041"/>
                <a:gd name="connsiteX8-6829" fmla="*/ 822960 w 1432560"/>
                <a:gd name="connsiteY8-6830" fmla="*/ 1333500 h 3588041"/>
                <a:gd name="connsiteX9-6831" fmla="*/ 763429 w 1432560"/>
                <a:gd name="connsiteY9-6832" fmla="*/ 823913 h 3588041"/>
                <a:gd name="connsiteX10-6833" fmla="*/ 387985 w 1432560"/>
                <a:gd name="connsiteY10-6834" fmla="*/ 695325 h 3588041"/>
                <a:gd name="connsiteX11-6835" fmla="*/ 781686 w 1432560"/>
                <a:gd name="connsiteY11-6836" fmla="*/ 724693 h 3588041"/>
                <a:gd name="connsiteX12-6837" fmla="*/ 799148 w 1432560"/>
                <a:gd name="connsiteY12-6838" fmla="*/ 441325 h 3588041"/>
                <a:gd name="connsiteX13-6839" fmla="*/ 886460 w 1432560"/>
                <a:gd name="connsiteY13-6840" fmla="*/ 0 h 3588041"/>
                <a:gd name="connsiteX14-6841" fmla="*/ 857885 w 1432560"/>
                <a:gd name="connsiteY14-6842" fmla="*/ 679450 h 3588041"/>
                <a:gd name="connsiteX15-6843" fmla="*/ 921385 w 1432560"/>
                <a:gd name="connsiteY15-6844" fmla="*/ 1047750 h 3588041"/>
                <a:gd name="connsiteX16-6845" fmla="*/ 930910 w 1432560"/>
                <a:gd name="connsiteY16-6846" fmla="*/ 1295400 h 3588041"/>
                <a:gd name="connsiteX17-6847" fmla="*/ 1102360 w 1432560"/>
                <a:gd name="connsiteY17-6848" fmla="*/ 1187450 h 3588041"/>
                <a:gd name="connsiteX18-6849" fmla="*/ 1375410 w 1432560"/>
                <a:gd name="connsiteY18-6850" fmla="*/ 1171575 h 3588041"/>
                <a:gd name="connsiteX19-6851" fmla="*/ 1108710 w 1432560"/>
                <a:gd name="connsiteY19-6852" fmla="*/ 1254125 h 3588041"/>
                <a:gd name="connsiteX20-6853" fmla="*/ 889635 w 1432560"/>
                <a:gd name="connsiteY20-6854" fmla="*/ 1527175 h 3588041"/>
                <a:gd name="connsiteX21-6855" fmla="*/ 835660 w 1432560"/>
                <a:gd name="connsiteY21-6856" fmla="*/ 1895475 h 3588041"/>
                <a:gd name="connsiteX22-6857" fmla="*/ 1003935 w 1432560"/>
                <a:gd name="connsiteY22-6858" fmla="*/ 2308225 h 3588041"/>
                <a:gd name="connsiteX23-6859" fmla="*/ 895985 w 1432560"/>
                <a:gd name="connsiteY23-6860" fmla="*/ 2578100 h 3588041"/>
                <a:gd name="connsiteX24-6861" fmla="*/ 1165860 w 1432560"/>
                <a:gd name="connsiteY24-6862" fmla="*/ 2524125 h 3588041"/>
                <a:gd name="connsiteX25-6863" fmla="*/ 1432560 w 1432560"/>
                <a:gd name="connsiteY25-6864" fmla="*/ 2626519 h 3588041"/>
                <a:gd name="connsiteX26-6865" fmla="*/ 1188085 w 1432560"/>
                <a:gd name="connsiteY26-6866" fmla="*/ 2590800 h 3588041"/>
                <a:gd name="connsiteX27-6867" fmla="*/ 832485 w 1432560"/>
                <a:gd name="connsiteY27-6868" fmla="*/ 2733675 h 3588041"/>
                <a:gd name="connsiteX28-6869" fmla="*/ 689610 w 1432560"/>
                <a:gd name="connsiteY28-6870" fmla="*/ 3086100 h 3588041"/>
                <a:gd name="connsiteX29-6871" fmla="*/ 918210 w 1432560"/>
                <a:gd name="connsiteY29-6872" fmla="*/ 3419475 h 3588041"/>
                <a:gd name="connsiteX30-6873" fmla="*/ 1016635 w 1432560"/>
                <a:gd name="connsiteY30-6874" fmla="*/ 3581400 h 3588041"/>
                <a:gd name="connsiteX0-6875" fmla="*/ 1016635 w 1432560"/>
                <a:gd name="connsiteY0-6876" fmla="*/ 3581400 h 3588041"/>
                <a:gd name="connsiteX1-6877" fmla="*/ 591185 w 1432560"/>
                <a:gd name="connsiteY1-6878" fmla="*/ 3587750 h 3588041"/>
                <a:gd name="connsiteX2-6879" fmla="*/ 394335 w 1432560"/>
                <a:gd name="connsiteY2-6880" fmla="*/ 3076575 h 3588041"/>
                <a:gd name="connsiteX3-6881" fmla="*/ 746760 w 1432560"/>
                <a:gd name="connsiteY3-6882" fmla="*/ 2381250 h 3588041"/>
                <a:gd name="connsiteX4-6883" fmla="*/ 582295 w 1432560"/>
                <a:gd name="connsiteY4-6884" fmla="*/ 1953895 h 3588041"/>
                <a:gd name="connsiteX5-6885" fmla="*/ 0 w 1432560"/>
                <a:gd name="connsiteY5-6886" fmla="*/ 1870710 h 3588041"/>
                <a:gd name="connsiteX6-6887" fmla="*/ 422910 w 1432560"/>
                <a:gd name="connsiteY6-6888" fmla="*/ 1787525 h 3588041"/>
                <a:gd name="connsiteX7-6889" fmla="*/ 641985 w 1432560"/>
                <a:gd name="connsiteY7-6890" fmla="*/ 1876425 h 3588041"/>
                <a:gd name="connsiteX8-6891" fmla="*/ 822960 w 1432560"/>
                <a:gd name="connsiteY8-6892" fmla="*/ 1333500 h 3588041"/>
                <a:gd name="connsiteX9-6893" fmla="*/ 763429 w 1432560"/>
                <a:gd name="connsiteY9-6894" fmla="*/ 823913 h 3588041"/>
                <a:gd name="connsiteX10-6895" fmla="*/ 387985 w 1432560"/>
                <a:gd name="connsiteY10-6896" fmla="*/ 695325 h 3588041"/>
                <a:gd name="connsiteX11-6897" fmla="*/ 781686 w 1432560"/>
                <a:gd name="connsiteY11-6898" fmla="*/ 724693 h 3588041"/>
                <a:gd name="connsiteX12-6899" fmla="*/ 799148 w 1432560"/>
                <a:gd name="connsiteY12-6900" fmla="*/ 441325 h 3588041"/>
                <a:gd name="connsiteX13-6901" fmla="*/ 886460 w 1432560"/>
                <a:gd name="connsiteY13-6902" fmla="*/ 0 h 3588041"/>
                <a:gd name="connsiteX14-6903" fmla="*/ 857885 w 1432560"/>
                <a:gd name="connsiteY14-6904" fmla="*/ 679450 h 3588041"/>
                <a:gd name="connsiteX15-6905" fmla="*/ 921385 w 1432560"/>
                <a:gd name="connsiteY15-6906" fmla="*/ 1047750 h 3588041"/>
                <a:gd name="connsiteX16-6907" fmla="*/ 930910 w 1432560"/>
                <a:gd name="connsiteY16-6908" fmla="*/ 1295400 h 3588041"/>
                <a:gd name="connsiteX17-6909" fmla="*/ 1102360 w 1432560"/>
                <a:gd name="connsiteY17-6910" fmla="*/ 1187450 h 3588041"/>
                <a:gd name="connsiteX18-6911" fmla="*/ 1375410 w 1432560"/>
                <a:gd name="connsiteY18-6912" fmla="*/ 1171575 h 3588041"/>
                <a:gd name="connsiteX19-6913" fmla="*/ 1108710 w 1432560"/>
                <a:gd name="connsiteY19-6914" fmla="*/ 1254125 h 3588041"/>
                <a:gd name="connsiteX20-6915" fmla="*/ 889635 w 1432560"/>
                <a:gd name="connsiteY20-6916" fmla="*/ 1527175 h 3588041"/>
                <a:gd name="connsiteX21-6917" fmla="*/ 835660 w 1432560"/>
                <a:gd name="connsiteY21-6918" fmla="*/ 1895475 h 3588041"/>
                <a:gd name="connsiteX22-6919" fmla="*/ 1003935 w 1432560"/>
                <a:gd name="connsiteY22-6920" fmla="*/ 2308225 h 3588041"/>
                <a:gd name="connsiteX23-6921" fmla="*/ 895985 w 1432560"/>
                <a:gd name="connsiteY23-6922" fmla="*/ 2578100 h 3588041"/>
                <a:gd name="connsiteX24-6923" fmla="*/ 1165860 w 1432560"/>
                <a:gd name="connsiteY24-6924" fmla="*/ 2524125 h 3588041"/>
                <a:gd name="connsiteX25-6925" fmla="*/ 1432560 w 1432560"/>
                <a:gd name="connsiteY25-6926" fmla="*/ 2626519 h 3588041"/>
                <a:gd name="connsiteX26-6927" fmla="*/ 1188085 w 1432560"/>
                <a:gd name="connsiteY26-6928" fmla="*/ 2590800 h 3588041"/>
                <a:gd name="connsiteX27-6929" fmla="*/ 832485 w 1432560"/>
                <a:gd name="connsiteY27-6930" fmla="*/ 2733675 h 3588041"/>
                <a:gd name="connsiteX28-6931" fmla="*/ 689610 w 1432560"/>
                <a:gd name="connsiteY28-6932" fmla="*/ 3086100 h 3588041"/>
                <a:gd name="connsiteX29-6933" fmla="*/ 918210 w 1432560"/>
                <a:gd name="connsiteY29-6934" fmla="*/ 3419475 h 3588041"/>
                <a:gd name="connsiteX30-6935" fmla="*/ 1016635 w 1432560"/>
                <a:gd name="connsiteY30-6936" fmla="*/ 3581400 h 3588041"/>
                <a:gd name="connsiteX0-6937" fmla="*/ 1016635 w 1432560"/>
                <a:gd name="connsiteY0-6938" fmla="*/ 3581400 h 3588041"/>
                <a:gd name="connsiteX1-6939" fmla="*/ 591185 w 1432560"/>
                <a:gd name="connsiteY1-6940" fmla="*/ 3587750 h 3588041"/>
                <a:gd name="connsiteX2-6941" fmla="*/ 394335 w 1432560"/>
                <a:gd name="connsiteY2-6942" fmla="*/ 3076575 h 3588041"/>
                <a:gd name="connsiteX3-6943" fmla="*/ 746760 w 1432560"/>
                <a:gd name="connsiteY3-6944" fmla="*/ 2381250 h 3588041"/>
                <a:gd name="connsiteX4-6945" fmla="*/ 582295 w 1432560"/>
                <a:gd name="connsiteY4-6946" fmla="*/ 1953895 h 3588041"/>
                <a:gd name="connsiteX5-6947" fmla="*/ 0 w 1432560"/>
                <a:gd name="connsiteY5-6948" fmla="*/ 1870710 h 3588041"/>
                <a:gd name="connsiteX6-6949" fmla="*/ 422910 w 1432560"/>
                <a:gd name="connsiteY6-6950" fmla="*/ 1787525 h 3588041"/>
                <a:gd name="connsiteX7-6951" fmla="*/ 641985 w 1432560"/>
                <a:gd name="connsiteY7-6952" fmla="*/ 1876425 h 3588041"/>
                <a:gd name="connsiteX8-6953" fmla="*/ 822960 w 1432560"/>
                <a:gd name="connsiteY8-6954" fmla="*/ 1333500 h 3588041"/>
                <a:gd name="connsiteX9-6955" fmla="*/ 763429 w 1432560"/>
                <a:gd name="connsiteY9-6956" fmla="*/ 823913 h 3588041"/>
                <a:gd name="connsiteX10-6957" fmla="*/ 387985 w 1432560"/>
                <a:gd name="connsiteY10-6958" fmla="*/ 695325 h 3588041"/>
                <a:gd name="connsiteX11-6959" fmla="*/ 784067 w 1432560"/>
                <a:gd name="connsiteY11-6960" fmla="*/ 734218 h 3588041"/>
                <a:gd name="connsiteX12-6961" fmla="*/ 799148 w 1432560"/>
                <a:gd name="connsiteY12-6962" fmla="*/ 441325 h 3588041"/>
                <a:gd name="connsiteX13-6963" fmla="*/ 886460 w 1432560"/>
                <a:gd name="connsiteY13-6964" fmla="*/ 0 h 3588041"/>
                <a:gd name="connsiteX14-6965" fmla="*/ 857885 w 1432560"/>
                <a:gd name="connsiteY14-6966" fmla="*/ 679450 h 3588041"/>
                <a:gd name="connsiteX15-6967" fmla="*/ 921385 w 1432560"/>
                <a:gd name="connsiteY15-6968" fmla="*/ 1047750 h 3588041"/>
                <a:gd name="connsiteX16-6969" fmla="*/ 930910 w 1432560"/>
                <a:gd name="connsiteY16-6970" fmla="*/ 1295400 h 3588041"/>
                <a:gd name="connsiteX17-6971" fmla="*/ 1102360 w 1432560"/>
                <a:gd name="connsiteY17-6972" fmla="*/ 1187450 h 3588041"/>
                <a:gd name="connsiteX18-6973" fmla="*/ 1375410 w 1432560"/>
                <a:gd name="connsiteY18-6974" fmla="*/ 1171575 h 3588041"/>
                <a:gd name="connsiteX19-6975" fmla="*/ 1108710 w 1432560"/>
                <a:gd name="connsiteY19-6976" fmla="*/ 1254125 h 3588041"/>
                <a:gd name="connsiteX20-6977" fmla="*/ 889635 w 1432560"/>
                <a:gd name="connsiteY20-6978" fmla="*/ 1527175 h 3588041"/>
                <a:gd name="connsiteX21-6979" fmla="*/ 835660 w 1432560"/>
                <a:gd name="connsiteY21-6980" fmla="*/ 1895475 h 3588041"/>
                <a:gd name="connsiteX22-6981" fmla="*/ 1003935 w 1432560"/>
                <a:gd name="connsiteY22-6982" fmla="*/ 2308225 h 3588041"/>
                <a:gd name="connsiteX23-6983" fmla="*/ 895985 w 1432560"/>
                <a:gd name="connsiteY23-6984" fmla="*/ 2578100 h 3588041"/>
                <a:gd name="connsiteX24-6985" fmla="*/ 1165860 w 1432560"/>
                <a:gd name="connsiteY24-6986" fmla="*/ 2524125 h 3588041"/>
                <a:gd name="connsiteX25-6987" fmla="*/ 1432560 w 1432560"/>
                <a:gd name="connsiteY25-6988" fmla="*/ 2626519 h 3588041"/>
                <a:gd name="connsiteX26-6989" fmla="*/ 1188085 w 1432560"/>
                <a:gd name="connsiteY26-6990" fmla="*/ 2590800 h 3588041"/>
                <a:gd name="connsiteX27-6991" fmla="*/ 832485 w 1432560"/>
                <a:gd name="connsiteY27-6992" fmla="*/ 2733675 h 3588041"/>
                <a:gd name="connsiteX28-6993" fmla="*/ 689610 w 1432560"/>
                <a:gd name="connsiteY28-6994" fmla="*/ 3086100 h 3588041"/>
                <a:gd name="connsiteX29-6995" fmla="*/ 918210 w 1432560"/>
                <a:gd name="connsiteY29-6996" fmla="*/ 3419475 h 3588041"/>
                <a:gd name="connsiteX30-6997" fmla="*/ 1016635 w 1432560"/>
                <a:gd name="connsiteY30-6998" fmla="*/ 3581400 h 3588041"/>
                <a:gd name="connsiteX0-6999" fmla="*/ 1016635 w 1432560"/>
                <a:gd name="connsiteY0-7000" fmla="*/ 3581400 h 3588041"/>
                <a:gd name="connsiteX1-7001" fmla="*/ 591185 w 1432560"/>
                <a:gd name="connsiteY1-7002" fmla="*/ 3587750 h 3588041"/>
                <a:gd name="connsiteX2-7003" fmla="*/ 394335 w 1432560"/>
                <a:gd name="connsiteY2-7004" fmla="*/ 3076575 h 3588041"/>
                <a:gd name="connsiteX3-7005" fmla="*/ 746760 w 1432560"/>
                <a:gd name="connsiteY3-7006" fmla="*/ 2381250 h 3588041"/>
                <a:gd name="connsiteX4-7007" fmla="*/ 582295 w 1432560"/>
                <a:gd name="connsiteY4-7008" fmla="*/ 1953895 h 3588041"/>
                <a:gd name="connsiteX5-7009" fmla="*/ 0 w 1432560"/>
                <a:gd name="connsiteY5-7010" fmla="*/ 1870710 h 3588041"/>
                <a:gd name="connsiteX6-7011" fmla="*/ 422910 w 1432560"/>
                <a:gd name="connsiteY6-7012" fmla="*/ 1787525 h 3588041"/>
                <a:gd name="connsiteX7-7013" fmla="*/ 641985 w 1432560"/>
                <a:gd name="connsiteY7-7014" fmla="*/ 1876425 h 3588041"/>
                <a:gd name="connsiteX8-7015" fmla="*/ 822960 w 1432560"/>
                <a:gd name="connsiteY8-7016" fmla="*/ 1333500 h 3588041"/>
                <a:gd name="connsiteX9-7017" fmla="*/ 763429 w 1432560"/>
                <a:gd name="connsiteY9-7018" fmla="*/ 823913 h 3588041"/>
                <a:gd name="connsiteX10-7019" fmla="*/ 387985 w 1432560"/>
                <a:gd name="connsiteY10-7020" fmla="*/ 695325 h 3588041"/>
                <a:gd name="connsiteX11-7021" fmla="*/ 784067 w 1432560"/>
                <a:gd name="connsiteY11-7022" fmla="*/ 734218 h 3588041"/>
                <a:gd name="connsiteX12-7023" fmla="*/ 799148 w 1432560"/>
                <a:gd name="connsiteY12-7024" fmla="*/ 441325 h 3588041"/>
                <a:gd name="connsiteX13-7025" fmla="*/ 886460 w 1432560"/>
                <a:gd name="connsiteY13-7026" fmla="*/ 0 h 3588041"/>
                <a:gd name="connsiteX14-7027" fmla="*/ 857885 w 1432560"/>
                <a:gd name="connsiteY14-7028" fmla="*/ 679450 h 3588041"/>
                <a:gd name="connsiteX15-7029" fmla="*/ 921385 w 1432560"/>
                <a:gd name="connsiteY15-7030" fmla="*/ 1047750 h 3588041"/>
                <a:gd name="connsiteX16-7031" fmla="*/ 930910 w 1432560"/>
                <a:gd name="connsiteY16-7032" fmla="*/ 1295400 h 3588041"/>
                <a:gd name="connsiteX17-7033" fmla="*/ 1102360 w 1432560"/>
                <a:gd name="connsiteY17-7034" fmla="*/ 1187450 h 3588041"/>
                <a:gd name="connsiteX18-7035" fmla="*/ 1375410 w 1432560"/>
                <a:gd name="connsiteY18-7036" fmla="*/ 1171575 h 3588041"/>
                <a:gd name="connsiteX19-7037" fmla="*/ 1108710 w 1432560"/>
                <a:gd name="connsiteY19-7038" fmla="*/ 1254125 h 3588041"/>
                <a:gd name="connsiteX20-7039" fmla="*/ 889635 w 1432560"/>
                <a:gd name="connsiteY20-7040" fmla="*/ 1527175 h 3588041"/>
                <a:gd name="connsiteX21-7041" fmla="*/ 835660 w 1432560"/>
                <a:gd name="connsiteY21-7042" fmla="*/ 1895475 h 3588041"/>
                <a:gd name="connsiteX22-7043" fmla="*/ 1003935 w 1432560"/>
                <a:gd name="connsiteY22-7044" fmla="*/ 2308225 h 3588041"/>
                <a:gd name="connsiteX23-7045" fmla="*/ 895985 w 1432560"/>
                <a:gd name="connsiteY23-7046" fmla="*/ 2578100 h 3588041"/>
                <a:gd name="connsiteX24-7047" fmla="*/ 1165860 w 1432560"/>
                <a:gd name="connsiteY24-7048" fmla="*/ 2524125 h 3588041"/>
                <a:gd name="connsiteX25-7049" fmla="*/ 1432560 w 1432560"/>
                <a:gd name="connsiteY25-7050" fmla="*/ 2626519 h 3588041"/>
                <a:gd name="connsiteX26-7051" fmla="*/ 1188085 w 1432560"/>
                <a:gd name="connsiteY26-7052" fmla="*/ 2590800 h 3588041"/>
                <a:gd name="connsiteX27-7053" fmla="*/ 832485 w 1432560"/>
                <a:gd name="connsiteY27-7054" fmla="*/ 2733675 h 3588041"/>
                <a:gd name="connsiteX28-7055" fmla="*/ 689610 w 1432560"/>
                <a:gd name="connsiteY28-7056" fmla="*/ 3086100 h 3588041"/>
                <a:gd name="connsiteX29-7057" fmla="*/ 918210 w 1432560"/>
                <a:gd name="connsiteY29-7058" fmla="*/ 3419475 h 3588041"/>
                <a:gd name="connsiteX30-7059" fmla="*/ 1016635 w 1432560"/>
                <a:gd name="connsiteY30-7060" fmla="*/ 3581400 h 3588041"/>
                <a:gd name="connsiteX0-7061" fmla="*/ 1016635 w 1432560"/>
                <a:gd name="connsiteY0-7062" fmla="*/ 3581400 h 3588041"/>
                <a:gd name="connsiteX1-7063" fmla="*/ 591185 w 1432560"/>
                <a:gd name="connsiteY1-7064" fmla="*/ 3587750 h 3588041"/>
                <a:gd name="connsiteX2-7065" fmla="*/ 394335 w 1432560"/>
                <a:gd name="connsiteY2-7066" fmla="*/ 3076575 h 3588041"/>
                <a:gd name="connsiteX3-7067" fmla="*/ 746760 w 1432560"/>
                <a:gd name="connsiteY3-7068" fmla="*/ 2381250 h 3588041"/>
                <a:gd name="connsiteX4-7069" fmla="*/ 582295 w 1432560"/>
                <a:gd name="connsiteY4-7070" fmla="*/ 1953895 h 3588041"/>
                <a:gd name="connsiteX5-7071" fmla="*/ 0 w 1432560"/>
                <a:gd name="connsiteY5-7072" fmla="*/ 1870710 h 3588041"/>
                <a:gd name="connsiteX6-7073" fmla="*/ 422910 w 1432560"/>
                <a:gd name="connsiteY6-7074" fmla="*/ 1787525 h 3588041"/>
                <a:gd name="connsiteX7-7075" fmla="*/ 641985 w 1432560"/>
                <a:gd name="connsiteY7-7076" fmla="*/ 1876425 h 3588041"/>
                <a:gd name="connsiteX8-7077" fmla="*/ 822960 w 1432560"/>
                <a:gd name="connsiteY8-7078" fmla="*/ 1333500 h 3588041"/>
                <a:gd name="connsiteX9-7079" fmla="*/ 763429 w 1432560"/>
                <a:gd name="connsiteY9-7080" fmla="*/ 823913 h 3588041"/>
                <a:gd name="connsiteX10-7081" fmla="*/ 387985 w 1432560"/>
                <a:gd name="connsiteY10-7082" fmla="*/ 695325 h 3588041"/>
                <a:gd name="connsiteX11-7083" fmla="*/ 784067 w 1432560"/>
                <a:gd name="connsiteY11-7084" fmla="*/ 734218 h 3588041"/>
                <a:gd name="connsiteX12-7085" fmla="*/ 799148 w 1432560"/>
                <a:gd name="connsiteY12-7086" fmla="*/ 441325 h 3588041"/>
                <a:gd name="connsiteX13-7087" fmla="*/ 886460 w 1432560"/>
                <a:gd name="connsiteY13-7088" fmla="*/ 0 h 3588041"/>
                <a:gd name="connsiteX14-7089" fmla="*/ 857885 w 1432560"/>
                <a:gd name="connsiteY14-7090" fmla="*/ 679450 h 3588041"/>
                <a:gd name="connsiteX15-7091" fmla="*/ 921385 w 1432560"/>
                <a:gd name="connsiteY15-7092" fmla="*/ 1047750 h 3588041"/>
                <a:gd name="connsiteX16-7093" fmla="*/ 930910 w 1432560"/>
                <a:gd name="connsiteY16-7094" fmla="*/ 1295400 h 3588041"/>
                <a:gd name="connsiteX17-7095" fmla="*/ 1102360 w 1432560"/>
                <a:gd name="connsiteY17-7096" fmla="*/ 1187450 h 3588041"/>
                <a:gd name="connsiteX18-7097" fmla="*/ 1375410 w 1432560"/>
                <a:gd name="connsiteY18-7098" fmla="*/ 1171575 h 3588041"/>
                <a:gd name="connsiteX19-7099" fmla="*/ 1108710 w 1432560"/>
                <a:gd name="connsiteY19-7100" fmla="*/ 1254125 h 3588041"/>
                <a:gd name="connsiteX20-7101" fmla="*/ 889635 w 1432560"/>
                <a:gd name="connsiteY20-7102" fmla="*/ 1527175 h 3588041"/>
                <a:gd name="connsiteX21-7103" fmla="*/ 835660 w 1432560"/>
                <a:gd name="connsiteY21-7104" fmla="*/ 1895475 h 3588041"/>
                <a:gd name="connsiteX22-7105" fmla="*/ 1003935 w 1432560"/>
                <a:gd name="connsiteY22-7106" fmla="*/ 2308225 h 3588041"/>
                <a:gd name="connsiteX23-7107" fmla="*/ 895985 w 1432560"/>
                <a:gd name="connsiteY23-7108" fmla="*/ 2578100 h 3588041"/>
                <a:gd name="connsiteX24-7109" fmla="*/ 1165860 w 1432560"/>
                <a:gd name="connsiteY24-7110" fmla="*/ 2524125 h 3588041"/>
                <a:gd name="connsiteX25-7111" fmla="*/ 1432560 w 1432560"/>
                <a:gd name="connsiteY25-7112" fmla="*/ 2626519 h 3588041"/>
                <a:gd name="connsiteX26-7113" fmla="*/ 1188085 w 1432560"/>
                <a:gd name="connsiteY26-7114" fmla="*/ 2590800 h 3588041"/>
                <a:gd name="connsiteX27-7115" fmla="*/ 832485 w 1432560"/>
                <a:gd name="connsiteY27-7116" fmla="*/ 2733675 h 3588041"/>
                <a:gd name="connsiteX28-7117" fmla="*/ 689610 w 1432560"/>
                <a:gd name="connsiteY28-7118" fmla="*/ 3086100 h 3588041"/>
                <a:gd name="connsiteX29-7119" fmla="*/ 918210 w 1432560"/>
                <a:gd name="connsiteY29-7120" fmla="*/ 3419475 h 3588041"/>
                <a:gd name="connsiteX30-7121" fmla="*/ 1016635 w 1432560"/>
                <a:gd name="connsiteY30-7122" fmla="*/ 3581400 h 3588041"/>
                <a:gd name="connsiteX0-7123" fmla="*/ 1003935 w 1419860"/>
                <a:gd name="connsiteY0-7124" fmla="*/ 3581400 h 3588041"/>
                <a:gd name="connsiteX1-7125" fmla="*/ 578485 w 1419860"/>
                <a:gd name="connsiteY1-7126" fmla="*/ 3587750 h 3588041"/>
                <a:gd name="connsiteX2-7127" fmla="*/ 381635 w 1419860"/>
                <a:gd name="connsiteY2-7128" fmla="*/ 3076575 h 3588041"/>
                <a:gd name="connsiteX3-7129" fmla="*/ 734060 w 1419860"/>
                <a:gd name="connsiteY3-7130" fmla="*/ 2381250 h 3588041"/>
                <a:gd name="connsiteX4-7131" fmla="*/ 569595 w 1419860"/>
                <a:gd name="connsiteY4-7132" fmla="*/ 1953895 h 3588041"/>
                <a:gd name="connsiteX5-7133" fmla="*/ 0 w 1419860"/>
                <a:gd name="connsiteY5-7134" fmla="*/ 1902460 h 3588041"/>
                <a:gd name="connsiteX6-7135" fmla="*/ 410210 w 1419860"/>
                <a:gd name="connsiteY6-7136" fmla="*/ 1787525 h 3588041"/>
                <a:gd name="connsiteX7-7137" fmla="*/ 629285 w 1419860"/>
                <a:gd name="connsiteY7-7138" fmla="*/ 1876425 h 3588041"/>
                <a:gd name="connsiteX8-7139" fmla="*/ 810260 w 1419860"/>
                <a:gd name="connsiteY8-7140" fmla="*/ 1333500 h 3588041"/>
                <a:gd name="connsiteX9-7141" fmla="*/ 750729 w 1419860"/>
                <a:gd name="connsiteY9-7142" fmla="*/ 823913 h 3588041"/>
                <a:gd name="connsiteX10-7143" fmla="*/ 375285 w 1419860"/>
                <a:gd name="connsiteY10-7144" fmla="*/ 695325 h 3588041"/>
                <a:gd name="connsiteX11-7145" fmla="*/ 771367 w 1419860"/>
                <a:gd name="connsiteY11-7146" fmla="*/ 734218 h 3588041"/>
                <a:gd name="connsiteX12-7147" fmla="*/ 786448 w 1419860"/>
                <a:gd name="connsiteY12-7148" fmla="*/ 441325 h 3588041"/>
                <a:gd name="connsiteX13-7149" fmla="*/ 873760 w 1419860"/>
                <a:gd name="connsiteY13-7150" fmla="*/ 0 h 3588041"/>
                <a:gd name="connsiteX14-7151" fmla="*/ 845185 w 1419860"/>
                <a:gd name="connsiteY14-7152" fmla="*/ 679450 h 3588041"/>
                <a:gd name="connsiteX15-7153" fmla="*/ 908685 w 1419860"/>
                <a:gd name="connsiteY15-7154" fmla="*/ 1047750 h 3588041"/>
                <a:gd name="connsiteX16-7155" fmla="*/ 918210 w 1419860"/>
                <a:gd name="connsiteY16-7156" fmla="*/ 1295400 h 3588041"/>
                <a:gd name="connsiteX17-7157" fmla="*/ 1089660 w 1419860"/>
                <a:gd name="connsiteY17-7158" fmla="*/ 1187450 h 3588041"/>
                <a:gd name="connsiteX18-7159" fmla="*/ 1362710 w 1419860"/>
                <a:gd name="connsiteY18-7160" fmla="*/ 1171575 h 3588041"/>
                <a:gd name="connsiteX19-7161" fmla="*/ 1096010 w 1419860"/>
                <a:gd name="connsiteY19-7162" fmla="*/ 1254125 h 3588041"/>
                <a:gd name="connsiteX20-7163" fmla="*/ 876935 w 1419860"/>
                <a:gd name="connsiteY20-7164" fmla="*/ 1527175 h 3588041"/>
                <a:gd name="connsiteX21-7165" fmla="*/ 822960 w 1419860"/>
                <a:gd name="connsiteY21-7166" fmla="*/ 1895475 h 3588041"/>
                <a:gd name="connsiteX22-7167" fmla="*/ 991235 w 1419860"/>
                <a:gd name="connsiteY22-7168" fmla="*/ 2308225 h 3588041"/>
                <a:gd name="connsiteX23-7169" fmla="*/ 883285 w 1419860"/>
                <a:gd name="connsiteY23-7170" fmla="*/ 2578100 h 3588041"/>
                <a:gd name="connsiteX24-7171" fmla="*/ 1153160 w 1419860"/>
                <a:gd name="connsiteY24-7172" fmla="*/ 2524125 h 3588041"/>
                <a:gd name="connsiteX25-7173" fmla="*/ 1419860 w 1419860"/>
                <a:gd name="connsiteY25-7174" fmla="*/ 2626519 h 3588041"/>
                <a:gd name="connsiteX26-7175" fmla="*/ 1175385 w 1419860"/>
                <a:gd name="connsiteY26-7176" fmla="*/ 2590800 h 3588041"/>
                <a:gd name="connsiteX27-7177" fmla="*/ 819785 w 1419860"/>
                <a:gd name="connsiteY27-7178" fmla="*/ 2733675 h 3588041"/>
                <a:gd name="connsiteX28-7179" fmla="*/ 676910 w 1419860"/>
                <a:gd name="connsiteY28-7180" fmla="*/ 3086100 h 3588041"/>
                <a:gd name="connsiteX29-7181" fmla="*/ 905510 w 1419860"/>
                <a:gd name="connsiteY29-7182" fmla="*/ 3419475 h 3588041"/>
                <a:gd name="connsiteX30-7183" fmla="*/ 1003935 w 1419860"/>
                <a:gd name="connsiteY30-7184" fmla="*/ 3581400 h 3588041"/>
                <a:gd name="connsiteX0-7185" fmla="*/ 1003935 w 1419860"/>
                <a:gd name="connsiteY0-7186" fmla="*/ 3581400 h 3588041"/>
                <a:gd name="connsiteX1-7187" fmla="*/ 578485 w 1419860"/>
                <a:gd name="connsiteY1-7188" fmla="*/ 3587750 h 3588041"/>
                <a:gd name="connsiteX2-7189" fmla="*/ 381635 w 1419860"/>
                <a:gd name="connsiteY2-7190" fmla="*/ 3076575 h 3588041"/>
                <a:gd name="connsiteX3-7191" fmla="*/ 734060 w 1419860"/>
                <a:gd name="connsiteY3-7192" fmla="*/ 2381250 h 3588041"/>
                <a:gd name="connsiteX4-7193" fmla="*/ 569595 w 1419860"/>
                <a:gd name="connsiteY4-7194" fmla="*/ 1953895 h 3588041"/>
                <a:gd name="connsiteX5-7195" fmla="*/ 0 w 1419860"/>
                <a:gd name="connsiteY5-7196" fmla="*/ 1902460 h 3588041"/>
                <a:gd name="connsiteX6-7197" fmla="*/ 410210 w 1419860"/>
                <a:gd name="connsiteY6-7198" fmla="*/ 1787525 h 3588041"/>
                <a:gd name="connsiteX7-7199" fmla="*/ 629285 w 1419860"/>
                <a:gd name="connsiteY7-7200" fmla="*/ 1876425 h 3588041"/>
                <a:gd name="connsiteX8-7201" fmla="*/ 810260 w 1419860"/>
                <a:gd name="connsiteY8-7202" fmla="*/ 1333500 h 3588041"/>
                <a:gd name="connsiteX9-7203" fmla="*/ 750729 w 1419860"/>
                <a:gd name="connsiteY9-7204" fmla="*/ 823913 h 3588041"/>
                <a:gd name="connsiteX10-7205" fmla="*/ 375285 w 1419860"/>
                <a:gd name="connsiteY10-7206" fmla="*/ 695325 h 3588041"/>
                <a:gd name="connsiteX11-7207" fmla="*/ 771367 w 1419860"/>
                <a:gd name="connsiteY11-7208" fmla="*/ 734218 h 3588041"/>
                <a:gd name="connsiteX12-7209" fmla="*/ 786448 w 1419860"/>
                <a:gd name="connsiteY12-7210" fmla="*/ 441325 h 3588041"/>
                <a:gd name="connsiteX13-7211" fmla="*/ 873760 w 1419860"/>
                <a:gd name="connsiteY13-7212" fmla="*/ 0 h 3588041"/>
                <a:gd name="connsiteX14-7213" fmla="*/ 845185 w 1419860"/>
                <a:gd name="connsiteY14-7214" fmla="*/ 679450 h 3588041"/>
                <a:gd name="connsiteX15-7215" fmla="*/ 908685 w 1419860"/>
                <a:gd name="connsiteY15-7216" fmla="*/ 1047750 h 3588041"/>
                <a:gd name="connsiteX16-7217" fmla="*/ 918210 w 1419860"/>
                <a:gd name="connsiteY16-7218" fmla="*/ 1295400 h 3588041"/>
                <a:gd name="connsiteX17-7219" fmla="*/ 1089660 w 1419860"/>
                <a:gd name="connsiteY17-7220" fmla="*/ 1187450 h 3588041"/>
                <a:gd name="connsiteX18-7221" fmla="*/ 1362710 w 1419860"/>
                <a:gd name="connsiteY18-7222" fmla="*/ 1171575 h 3588041"/>
                <a:gd name="connsiteX19-7223" fmla="*/ 1096010 w 1419860"/>
                <a:gd name="connsiteY19-7224" fmla="*/ 1254125 h 3588041"/>
                <a:gd name="connsiteX20-7225" fmla="*/ 876935 w 1419860"/>
                <a:gd name="connsiteY20-7226" fmla="*/ 1527175 h 3588041"/>
                <a:gd name="connsiteX21-7227" fmla="*/ 822960 w 1419860"/>
                <a:gd name="connsiteY21-7228" fmla="*/ 1895475 h 3588041"/>
                <a:gd name="connsiteX22-7229" fmla="*/ 991235 w 1419860"/>
                <a:gd name="connsiteY22-7230" fmla="*/ 2308225 h 3588041"/>
                <a:gd name="connsiteX23-7231" fmla="*/ 883285 w 1419860"/>
                <a:gd name="connsiteY23-7232" fmla="*/ 2578100 h 3588041"/>
                <a:gd name="connsiteX24-7233" fmla="*/ 1153160 w 1419860"/>
                <a:gd name="connsiteY24-7234" fmla="*/ 2524125 h 3588041"/>
                <a:gd name="connsiteX25-7235" fmla="*/ 1419860 w 1419860"/>
                <a:gd name="connsiteY25-7236" fmla="*/ 2626519 h 3588041"/>
                <a:gd name="connsiteX26-7237" fmla="*/ 1175385 w 1419860"/>
                <a:gd name="connsiteY26-7238" fmla="*/ 2590800 h 3588041"/>
                <a:gd name="connsiteX27-7239" fmla="*/ 819785 w 1419860"/>
                <a:gd name="connsiteY27-7240" fmla="*/ 2733675 h 3588041"/>
                <a:gd name="connsiteX28-7241" fmla="*/ 676910 w 1419860"/>
                <a:gd name="connsiteY28-7242" fmla="*/ 3086100 h 3588041"/>
                <a:gd name="connsiteX29-7243" fmla="*/ 905510 w 1419860"/>
                <a:gd name="connsiteY29-7244" fmla="*/ 3419475 h 3588041"/>
                <a:gd name="connsiteX30-7245" fmla="*/ 1003935 w 1419860"/>
                <a:gd name="connsiteY30-7246" fmla="*/ 3581400 h 3588041"/>
                <a:gd name="connsiteX0-7247" fmla="*/ 1003935 w 1419860"/>
                <a:gd name="connsiteY0-7248" fmla="*/ 3581400 h 3588041"/>
                <a:gd name="connsiteX1-7249" fmla="*/ 578485 w 1419860"/>
                <a:gd name="connsiteY1-7250" fmla="*/ 3587750 h 3588041"/>
                <a:gd name="connsiteX2-7251" fmla="*/ 381635 w 1419860"/>
                <a:gd name="connsiteY2-7252" fmla="*/ 3076575 h 3588041"/>
                <a:gd name="connsiteX3-7253" fmla="*/ 734060 w 1419860"/>
                <a:gd name="connsiteY3-7254" fmla="*/ 2381250 h 3588041"/>
                <a:gd name="connsiteX4-7255" fmla="*/ 569595 w 1419860"/>
                <a:gd name="connsiteY4-7256" fmla="*/ 1953895 h 3588041"/>
                <a:gd name="connsiteX5-7257" fmla="*/ 0 w 1419860"/>
                <a:gd name="connsiteY5-7258" fmla="*/ 1902460 h 3588041"/>
                <a:gd name="connsiteX6-7259" fmla="*/ 410210 w 1419860"/>
                <a:gd name="connsiteY6-7260" fmla="*/ 1787525 h 3588041"/>
                <a:gd name="connsiteX7-7261" fmla="*/ 629285 w 1419860"/>
                <a:gd name="connsiteY7-7262" fmla="*/ 1876425 h 3588041"/>
                <a:gd name="connsiteX8-7263" fmla="*/ 810260 w 1419860"/>
                <a:gd name="connsiteY8-7264" fmla="*/ 1333500 h 3588041"/>
                <a:gd name="connsiteX9-7265" fmla="*/ 750729 w 1419860"/>
                <a:gd name="connsiteY9-7266" fmla="*/ 823913 h 3588041"/>
                <a:gd name="connsiteX10-7267" fmla="*/ 375285 w 1419860"/>
                <a:gd name="connsiteY10-7268" fmla="*/ 695325 h 3588041"/>
                <a:gd name="connsiteX11-7269" fmla="*/ 771367 w 1419860"/>
                <a:gd name="connsiteY11-7270" fmla="*/ 734218 h 3588041"/>
                <a:gd name="connsiteX12-7271" fmla="*/ 786448 w 1419860"/>
                <a:gd name="connsiteY12-7272" fmla="*/ 441325 h 3588041"/>
                <a:gd name="connsiteX13-7273" fmla="*/ 873760 w 1419860"/>
                <a:gd name="connsiteY13-7274" fmla="*/ 0 h 3588041"/>
                <a:gd name="connsiteX14-7275" fmla="*/ 845185 w 1419860"/>
                <a:gd name="connsiteY14-7276" fmla="*/ 679450 h 3588041"/>
                <a:gd name="connsiteX15-7277" fmla="*/ 908685 w 1419860"/>
                <a:gd name="connsiteY15-7278" fmla="*/ 1047750 h 3588041"/>
                <a:gd name="connsiteX16-7279" fmla="*/ 918210 w 1419860"/>
                <a:gd name="connsiteY16-7280" fmla="*/ 1295400 h 3588041"/>
                <a:gd name="connsiteX17-7281" fmla="*/ 1089660 w 1419860"/>
                <a:gd name="connsiteY17-7282" fmla="*/ 1187450 h 3588041"/>
                <a:gd name="connsiteX18-7283" fmla="*/ 1362710 w 1419860"/>
                <a:gd name="connsiteY18-7284" fmla="*/ 1171575 h 3588041"/>
                <a:gd name="connsiteX19-7285" fmla="*/ 1096010 w 1419860"/>
                <a:gd name="connsiteY19-7286" fmla="*/ 1254125 h 3588041"/>
                <a:gd name="connsiteX20-7287" fmla="*/ 876935 w 1419860"/>
                <a:gd name="connsiteY20-7288" fmla="*/ 1527175 h 3588041"/>
                <a:gd name="connsiteX21-7289" fmla="*/ 822960 w 1419860"/>
                <a:gd name="connsiteY21-7290" fmla="*/ 1895475 h 3588041"/>
                <a:gd name="connsiteX22-7291" fmla="*/ 991235 w 1419860"/>
                <a:gd name="connsiteY22-7292" fmla="*/ 2308225 h 3588041"/>
                <a:gd name="connsiteX23-7293" fmla="*/ 883285 w 1419860"/>
                <a:gd name="connsiteY23-7294" fmla="*/ 2578100 h 3588041"/>
                <a:gd name="connsiteX24-7295" fmla="*/ 1153160 w 1419860"/>
                <a:gd name="connsiteY24-7296" fmla="*/ 2524125 h 3588041"/>
                <a:gd name="connsiteX25-7297" fmla="*/ 1419860 w 1419860"/>
                <a:gd name="connsiteY25-7298" fmla="*/ 2626519 h 3588041"/>
                <a:gd name="connsiteX26-7299" fmla="*/ 1175385 w 1419860"/>
                <a:gd name="connsiteY26-7300" fmla="*/ 2590800 h 3588041"/>
                <a:gd name="connsiteX27-7301" fmla="*/ 819785 w 1419860"/>
                <a:gd name="connsiteY27-7302" fmla="*/ 2733675 h 3588041"/>
                <a:gd name="connsiteX28-7303" fmla="*/ 676910 w 1419860"/>
                <a:gd name="connsiteY28-7304" fmla="*/ 3086100 h 3588041"/>
                <a:gd name="connsiteX29-7305" fmla="*/ 905510 w 1419860"/>
                <a:gd name="connsiteY29-7306" fmla="*/ 3419475 h 3588041"/>
                <a:gd name="connsiteX30-7307" fmla="*/ 1003935 w 1419860"/>
                <a:gd name="connsiteY30-7308" fmla="*/ 3581400 h 3588041"/>
                <a:gd name="connsiteX0-7309" fmla="*/ 1003935 w 1419860"/>
                <a:gd name="connsiteY0-7310" fmla="*/ 3581400 h 3588041"/>
                <a:gd name="connsiteX1-7311" fmla="*/ 578485 w 1419860"/>
                <a:gd name="connsiteY1-7312" fmla="*/ 3587750 h 3588041"/>
                <a:gd name="connsiteX2-7313" fmla="*/ 381635 w 1419860"/>
                <a:gd name="connsiteY2-7314" fmla="*/ 3076575 h 3588041"/>
                <a:gd name="connsiteX3-7315" fmla="*/ 734060 w 1419860"/>
                <a:gd name="connsiteY3-7316" fmla="*/ 2381250 h 3588041"/>
                <a:gd name="connsiteX4-7317" fmla="*/ 569595 w 1419860"/>
                <a:gd name="connsiteY4-7318" fmla="*/ 1953895 h 3588041"/>
                <a:gd name="connsiteX5-7319" fmla="*/ 0 w 1419860"/>
                <a:gd name="connsiteY5-7320" fmla="*/ 1902460 h 3588041"/>
                <a:gd name="connsiteX6-7321" fmla="*/ 381635 w 1419860"/>
                <a:gd name="connsiteY6-7322" fmla="*/ 1784350 h 3588041"/>
                <a:gd name="connsiteX7-7323" fmla="*/ 629285 w 1419860"/>
                <a:gd name="connsiteY7-7324" fmla="*/ 1876425 h 3588041"/>
                <a:gd name="connsiteX8-7325" fmla="*/ 810260 w 1419860"/>
                <a:gd name="connsiteY8-7326" fmla="*/ 1333500 h 3588041"/>
                <a:gd name="connsiteX9-7327" fmla="*/ 750729 w 1419860"/>
                <a:gd name="connsiteY9-7328" fmla="*/ 823913 h 3588041"/>
                <a:gd name="connsiteX10-7329" fmla="*/ 375285 w 1419860"/>
                <a:gd name="connsiteY10-7330" fmla="*/ 695325 h 3588041"/>
                <a:gd name="connsiteX11-7331" fmla="*/ 771367 w 1419860"/>
                <a:gd name="connsiteY11-7332" fmla="*/ 734218 h 3588041"/>
                <a:gd name="connsiteX12-7333" fmla="*/ 786448 w 1419860"/>
                <a:gd name="connsiteY12-7334" fmla="*/ 441325 h 3588041"/>
                <a:gd name="connsiteX13-7335" fmla="*/ 873760 w 1419860"/>
                <a:gd name="connsiteY13-7336" fmla="*/ 0 h 3588041"/>
                <a:gd name="connsiteX14-7337" fmla="*/ 845185 w 1419860"/>
                <a:gd name="connsiteY14-7338" fmla="*/ 679450 h 3588041"/>
                <a:gd name="connsiteX15-7339" fmla="*/ 908685 w 1419860"/>
                <a:gd name="connsiteY15-7340" fmla="*/ 1047750 h 3588041"/>
                <a:gd name="connsiteX16-7341" fmla="*/ 918210 w 1419860"/>
                <a:gd name="connsiteY16-7342" fmla="*/ 1295400 h 3588041"/>
                <a:gd name="connsiteX17-7343" fmla="*/ 1089660 w 1419860"/>
                <a:gd name="connsiteY17-7344" fmla="*/ 1187450 h 3588041"/>
                <a:gd name="connsiteX18-7345" fmla="*/ 1362710 w 1419860"/>
                <a:gd name="connsiteY18-7346" fmla="*/ 1171575 h 3588041"/>
                <a:gd name="connsiteX19-7347" fmla="*/ 1096010 w 1419860"/>
                <a:gd name="connsiteY19-7348" fmla="*/ 1254125 h 3588041"/>
                <a:gd name="connsiteX20-7349" fmla="*/ 876935 w 1419860"/>
                <a:gd name="connsiteY20-7350" fmla="*/ 1527175 h 3588041"/>
                <a:gd name="connsiteX21-7351" fmla="*/ 822960 w 1419860"/>
                <a:gd name="connsiteY21-7352" fmla="*/ 1895475 h 3588041"/>
                <a:gd name="connsiteX22-7353" fmla="*/ 991235 w 1419860"/>
                <a:gd name="connsiteY22-7354" fmla="*/ 2308225 h 3588041"/>
                <a:gd name="connsiteX23-7355" fmla="*/ 883285 w 1419860"/>
                <a:gd name="connsiteY23-7356" fmla="*/ 2578100 h 3588041"/>
                <a:gd name="connsiteX24-7357" fmla="*/ 1153160 w 1419860"/>
                <a:gd name="connsiteY24-7358" fmla="*/ 2524125 h 3588041"/>
                <a:gd name="connsiteX25-7359" fmla="*/ 1419860 w 1419860"/>
                <a:gd name="connsiteY25-7360" fmla="*/ 2626519 h 3588041"/>
                <a:gd name="connsiteX26-7361" fmla="*/ 1175385 w 1419860"/>
                <a:gd name="connsiteY26-7362" fmla="*/ 2590800 h 3588041"/>
                <a:gd name="connsiteX27-7363" fmla="*/ 819785 w 1419860"/>
                <a:gd name="connsiteY27-7364" fmla="*/ 2733675 h 3588041"/>
                <a:gd name="connsiteX28-7365" fmla="*/ 676910 w 1419860"/>
                <a:gd name="connsiteY28-7366" fmla="*/ 3086100 h 3588041"/>
                <a:gd name="connsiteX29-7367" fmla="*/ 905510 w 1419860"/>
                <a:gd name="connsiteY29-7368" fmla="*/ 3419475 h 3588041"/>
                <a:gd name="connsiteX30-7369" fmla="*/ 1003935 w 1419860"/>
                <a:gd name="connsiteY30-7370" fmla="*/ 3581400 h 3588041"/>
                <a:gd name="connsiteX0-7371" fmla="*/ 1003935 w 1419860"/>
                <a:gd name="connsiteY0-7372" fmla="*/ 3581400 h 3588041"/>
                <a:gd name="connsiteX1-7373" fmla="*/ 578485 w 1419860"/>
                <a:gd name="connsiteY1-7374" fmla="*/ 3587750 h 3588041"/>
                <a:gd name="connsiteX2-7375" fmla="*/ 381635 w 1419860"/>
                <a:gd name="connsiteY2-7376" fmla="*/ 3076575 h 3588041"/>
                <a:gd name="connsiteX3-7377" fmla="*/ 734060 w 1419860"/>
                <a:gd name="connsiteY3-7378" fmla="*/ 2381250 h 3588041"/>
                <a:gd name="connsiteX4-7379" fmla="*/ 569595 w 1419860"/>
                <a:gd name="connsiteY4-7380" fmla="*/ 1953895 h 3588041"/>
                <a:gd name="connsiteX5-7381" fmla="*/ 0 w 1419860"/>
                <a:gd name="connsiteY5-7382" fmla="*/ 1902460 h 3588041"/>
                <a:gd name="connsiteX6-7383" fmla="*/ 381635 w 1419860"/>
                <a:gd name="connsiteY6-7384" fmla="*/ 1784350 h 3588041"/>
                <a:gd name="connsiteX7-7385" fmla="*/ 629285 w 1419860"/>
                <a:gd name="connsiteY7-7386" fmla="*/ 1876425 h 3588041"/>
                <a:gd name="connsiteX8-7387" fmla="*/ 810260 w 1419860"/>
                <a:gd name="connsiteY8-7388" fmla="*/ 1333500 h 3588041"/>
                <a:gd name="connsiteX9-7389" fmla="*/ 750729 w 1419860"/>
                <a:gd name="connsiteY9-7390" fmla="*/ 823913 h 3588041"/>
                <a:gd name="connsiteX10-7391" fmla="*/ 375285 w 1419860"/>
                <a:gd name="connsiteY10-7392" fmla="*/ 695325 h 3588041"/>
                <a:gd name="connsiteX11-7393" fmla="*/ 771367 w 1419860"/>
                <a:gd name="connsiteY11-7394" fmla="*/ 734218 h 3588041"/>
                <a:gd name="connsiteX12-7395" fmla="*/ 786448 w 1419860"/>
                <a:gd name="connsiteY12-7396" fmla="*/ 441325 h 3588041"/>
                <a:gd name="connsiteX13-7397" fmla="*/ 873760 w 1419860"/>
                <a:gd name="connsiteY13-7398" fmla="*/ 0 h 3588041"/>
                <a:gd name="connsiteX14-7399" fmla="*/ 845185 w 1419860"/>
                <a:gd name="connsiteY14-7400" fmla="*/ 679450 h 3588041"/>
                <a:gd name="connsiteX15-7401" fmla="*/ 908685 w 1419860"/>
                <a:gd name="connsiteY15-7402" fmla="*/ 1047750 h 3588041"/>
                <a:gd name="connsiteX16-7403" fmla="*/ 918210 w 1419860"/>
                <a:gd name="connsiteY16-7404" fmla="*/ 1295400 h 3588041"/>
                <a:gd name="connsiteX17-7405" fmla="*/ 1089660 w 1419860"/>
                <a:gd name="connsiteY17-7406" fmla="*/ 1187450 h 3588041"/>
                <a:gd name="connsiteX18-7407" fmla="*/ 1362710 w 1419860"/>
                <a:gd name="connsiteY18-7408" fmla="*/ 1171575 h 3588041"/>
                <a:gd name="connsiteX19-7409" fmla="*/ 1096010 w 1419860"/>
                <a:gd name="connsiteY19-7410" fmla="*/ 1254125 h 3588041"/>
                <a:gd name="connsiteX20-7411" fmla="*/ 876935 w 1419860"/>
                <a:gd name="connsiteY20-7412" fmla="*/ 1527175 h 3588041"/>
                <a:gd name="connsiteX21-7413" fmla="*/ 822960 w 1419860"/>
                <a:gd name="connsiteY21-7414" fmla="*/ 1895475 h 3588041"/>
                <a:gd name="connsiteX22-7415" fmla="*/ 991235 w 1419860"/>
                <a:gd name="connsiteY22-7416" fmla="*/ 2308225 h 3588041"/>
                <a:gd name="connsiteX23-7417" fmla="*/ 883285 w 1419860"/>
                <a:gd name="connsiteY23-7418" fmla="*/ 2578100 h 3588041"/>
                <a:gd name="connsiteX24-7419" fmla="*/ 1153160 w 1419860"/>
                <a:gd name="connsiteY24-7420" fmla="*/ 2524125 h 3588041"/>
                <a:gd name="connsiteX25-7421" fmla="*/ 1419860 w 1419860"/>
                <a:gd name="connsiteY25-7422" fmla="*/ 2626519 h 3588041"/>
                <a:gd name="connsiteX26-7423" fmla="*/ 1175385 w 1419860"/>
                <a:gd name="connsiteY26-7424" fmla="*/ 2590800 h 3588041"/>
                <a:gd name="connsiteX27-7425" fmla="*/ 819785 w 1419860"/>
                <a:gd name="connsiteY27-7426" fmla="*/ 2733675 h 3588041"/>
                <a:gd name="connsiteX28-7427" fmla="*/ 676910 w 1419860"/>
                <a:gd name="connsiteY28-7428" fmla="*/ 3086100 h 3588041"/>
                <a:gd name="connsiteX29-7429" fmla="*/ 905510 w 1419860"/>
                <a:gd name="connsiteY29-7430" fmla="*/ 3419475 h 3588041"/>
                <a:gd name="connsiteX30-7431" fmla="*/ 1003935 w 1419860"/>
                <a:gd name="connsiteY30-7432" fmla="*/ 3581400 h 3588041"/>
                <a:gd name="connsiteX0-7433" fmla="*/ 1003935 w 1419860"/>
                <a:gd name="connsiteY0-7434" fmla="*/ 3581400 h 3588041"/>
                <a:gd name="connsiteX1-7435" fmla="*/ 578485 w 1419860"/>
                <a:gd name="connsiteY1-7436" fmla="*/ 3587750 h 3588041"/>
                <a:gd name="connsiteX2-7437" fmla="*/ 381635 w 1419860"/>
                <a:gd name="connsiteY2-7438" fmla="*/ 3076575 h 3588041"/>
                <a:gd name="connsiteX3-7439" fmla="*/ 734060 w 1419860"/>
                <a:gd name="connsiteY3-7440" fmla="*/ 2381250 h 3588041"/>
                <a:gd name="connsiteX4-7441" fmla="*/ 569595 w 1419860"/>
                <a:gd name="connsiteY4-7442" fmla="*/ 1953895 h 3588041"/>
                <a:gd name="connsiteX5-7443" fmla="*/ 0 w 1419860"/>
                <a:gd name="connsiteY5-7444" fmla="*/ 1902460 h 3588041"/>
                <a:gd name="connsiteX6-7445" fmla="*/ 359410 w 1419860"/>
                <a:gd name="connsiteY6-7446" fmla="*/ 1806575 h 3588041"/>
                <a:gd name="connsiteX7-7447" fmla="*/ 629285 w 1419860"/>
                <a:gd name="connsiteY7-7448" fmla="*/ 1876425 h 3588041"/>
                <a:gd name="connsiteX8-7449" fmla="*/ 810260 w 1419860"/>
                <a:gd name="connsiteY8-7450" fmla="*/ 1333500 h 3588041"/>
                <a:gd name="connsiteX9-7451" fmla="*/ 750729 w 1419860"/>
                <a:gd name="connsiteY9-7452" fmla="*/ 823913 h 3588041"/>
                <a:gd name="connsiteX10-7453" fmla="*/ 375285 w 1419860"/>
                <a:gd name="connsiteY10-7454" fmla="*/ 695325 h 3588041"/>
                <a:gd name="connsiteX11-7455" fmla="*/ 771367 w 1419860"/>
                <a:gd name="connsiteY11-7456" fmla="*/ 734218 h 3588041"/>
                <a:gd name="connsiteX12-7457" fmla="*/ 786448 w 1419860"/>
                <a:gd name="connsiteY12-7458" fmla="*/ 441325 h 3588041"/>
                <a:gd name="connsiteX13-7459" fmla="*/ 873760 w 1419860"/>
                <a:gd name="connsiteY13-7460" fmla="*/ 0 h 3588041"/>
                <a:gd name="connsiteX14-7461" fmla="*/ 845185 w 1419860"/>
                <a:gd name="connsiteY14-7462" fmla="*/ 679450 h 3588041"/>
                <a:gd name="connsiteX15-7463" fmla="*/ 908685 w 1419860"/>
                <a:gd name="connsiteY15-7464" fmla="*/ 1047750 h 3588041"/>
                <a:gd name="connsiteX16-7465" fmla="*/ 918210 w 1419860"/>
                <a:gd name="connsiteY16-7466" fmla="*/ 1295400 h 3588041"/>
                <a:gd name="connsiteX17-7467" fmla="*/ 1089660 w 1419860"/>
                <a:gd name="connsiteY17-7468" fmla="*/ 1187450 h 3588041"/>
                <a:gd name="connsiteX18-7469" fmla="*/ 1362710 w 1419860"/>
                <a:gd name="connsiteY18-7470" fmla="*/ 1171575 h 3588041"/>
                <a:gd name="connsiteX19-7471" fmla="*/ 1096010 w 1419860"/>
                <a:gd name="connsiteY19-7472" fmla="*/ 1254125 h 3588041"/>
                <a:gd name="connsiteX20-7473" fmla="*/ 876935 w 1419860"/>
                <a:gd name="connsiteY20-7474" fmla="*/ 1527175 h 3588041"/>
                <a:gd name="connsiteX21-7475" fmla="*/ 822960 w 1419860"/>
                <a:gd name="connsiteY21-7476" fmla="*/ 1895475 h 3588041"/>
                <a:gd name="connsiteX22-7477" fmla="*/ 991235 w 1419860"/>
                <a:gd name="connsiteY22-7478" fmla="*/ 2308225 h 3588041"/>
                <a:gd name="connsiteX23-7479" fmla="*/ 883285 w 1419860"/>
                <a:gd name="connsiteY23-7480" fmla="*/ 2578100 h 3588041"/>
                <a:gd name="connsiteX24-7481" fmla="*/ 1153160 w 1419860"/>
                <a:gd name="connsiteY24-7482" fmla="*/ 2524125 h 3588041"/>
                <a:gd name="connsiteX25-7483" fmla="*/ 1419860 w 1419860"/>
                <a:gd name="connsiteY25-7484" fmla="*/ 2626519 h 3588041"/>
                <a:gd name="connsiteX26-7485" fmla="*/ 1175385 w 1419860"/>
                <a:gd name="connsiteY26-7486" fmla="*/ 2590800 h 3588041"/>
                <a:gd name="connsiteX27-7487" fmla="*/ 819785 w 1419860"/>
                <a:gd name="connsiteY27-7488" fmla="*/ 2733675 h 3588041"/>
                <a:gd name="connsiteX28-7489" fmla="*/ 676910 w 1419860"/>
                <a:gd name="connsiteY28-7490" fmla="*/ 3086100 h 3588041"/>
                <a:gd name="connsiteX29-7491" fmla="*/ 905510 w 1419860"/>
                <a:gd name="connsiteY29-7492" fmla="*/ 3419475 h 3588041"/>
                <a:gd name="connsiteX30-7493" fmla="*/ 1003935 w 1419860"/>
                <a:gd name="connsiteY30-7494" fmla="*/ 3581400 h 3588041"/>
                <a:gd name="connsiteX0-7495" fmla="*/ 1003935 w 1419860"/>
                <a:gd name="connsiteY0-7496" fmla="*/ 3581400 h 3588041"/>
                <a:gd name="connsiteX1-7497" fmla="*/ 578485 w 1419860"/>
                <a:gd name="connsiteY1-7498" fmla="*/ 3587750 h 3588041"/>
                <a:gd name="connsiteX2-7499" fmla="*/ 381635 w 1419860"/>
                <a:gd name="connsiteY2-7500" fmla="*/ 3076575 h 3588041"/>
                <a:gd name="connsiteX3-7501" fmla="*/ 734060 w 1419860"/>
                <a:gd name="connsiteY3-7502" fmla="*/ 2381250 h 3588041"/>
                <a:gd name="connsiteX4-7503" fmla="*/ 569595 w 1419860"/>
                <a:gd name="connsiteY4-7504" fmla="*/ 1953895 h 3588041"/>
                <a:gd name="connsiteX5-7505" fmla="*/ 0 w 1419860"/>
                <a:gd name="connsiteY5-7506" fmla="*/ 1902460 h 3588041"/>
                <a:gd name="connsiteX6-7507" fmla="*/ 359410 w 1419860"/>
                <a:gd name="connsiteY6-7508" fmla="*/ 1806575 h 3588041"/>
                <a:gd name="connsiteX7-7509" fmla="*/ 629285 w 1419860"/>
                <a:gd name="connsiteY7-7510" fmla="*/ 1876425 h 3588041"/>
                <a:gd name="connsiteX8-7511" fmla="*/ 810260 w 1419860"/>
                <a:gd name="connsiteY8-7512" fmla="*/ 1333500 h 3588041"/>
                <a:gd name="connsiteX9-7513" fmla="*/ 750729 w 1419860"/>
                <a:gd name="connsiteY9-7514" fmla="*/ 823913 h 3588041"/>
                <a:gd name="connsiteX10-7515" fmla="*/ 375285 w 1419860"/>
                <a:gd name="connsiteY10-7516" fmla="*/ 695325 h 3588041"/>
                <a:gd name="connsiteX11-7517" fmla="*/ 771367 w 1419860"/>
                <a:gd name="connsiteY11-7518" fmla="*/ 734218 h 3588041"/>
                <a:gd name="connsiteX12-7519" fmla="*/ 786448 w 1419860"/>
                <a:gd name="connsiteY12-7520" fmla="*/ 441325 h 3588041"/>
                <a:gd name="connsiteX13-7521" fmla="*/ 873760 w 1419860"/>
                <a:gd name="connsiteY13-7522" fmla="*/ 0 h 3588041"/>
                <a:gd name="connsiteX14-7523" fmla="*/ 845185 w 1419860"/>
                <a:gd name="connsiteY14-7524" fmla="*/ 679450 h 3588041"/>
                <a:gd name="connsiteX15-7525" fmla="*/ 908685 w 1419860"/>
                <a:gd name="connsiteY15-7526" fmla="*/ 1047750 h 3588041"/>
                <a:gd name="connsiteX16-7527" fmla="*/ 918210 w 1419860"/>
                <a:gd name="connsiteY16-7528" fmla="*/ 1295400 h 3588041"/>
                <a:gd name="connsiteX17-7529" fmla="*/ 1089660 w 1419860"/>
                <a:gd name="connsiteY17-7530" fmla="*/ 1187450 h 3588041"/>
                <a:gd name="connsiteX18-7531" fmla="*/ 1362710 w 1419860"/>
                <a:gd name="connsiteY18-7532" fmla="*/ 1171575 h 3588041"/>
                <a:gd name="connsiteX19-7533" fmla="*/ 1096010 w 1419860"/>
                <a:gd name="connsiteY19-7534" fmla="*/ 1254125 h 3588041"/>
                <a:gd name="connsiteX20-7535" fmla="*/ 876935 w 1419860"/>
                <a:gd name="connsiteY20-7536" fmla="*/ 1527175 h 3588041"/>
                <a:gd name="connsiteX21-7537" fmla="*/ 822960 w 1419860"/>
                <a:gd name="connsiteY21-7538" fmla="*/ 1895475 h 3588041"/>
                <a:gd name="connsiteX22-7539" fmla="*/ 991235 w 1419860"/>
                <a:gd name="connsiteY22-7540" fmla="*/ 2308225 h 3588041"/>
                <a:gd name="connsiteX23-7541" fmla="*/ 883285 w 1419860"/>
                <a:gd name="connsiteY23-7542" fmla="*/ 2578100 h 3588041"/>
                <a:gd name="connsiteX24-7543" fmla="*/ 1153160 w 1419860"/>
                <a:gd name="connsiteY24-7544" fmla="*/ 2524125 h 3588041"/>
                <a:gd name="connsiteX25-7545" fmla="*/ 1419860 w 1419860"/>
                <a:gd name="connsiteY25-7546" fmla="*/ 2626519 h 3588041"/>
                <a:gd name="connsiteX26-7547" fmla="*/ 1175385 w 1419860"/>
                <a:gd name="connsiteY26-7548" fmla="*/ 2590800 h 3588041"/>
                <a:gd name="connsiteX27-7549" fmla="*/ 819785 w 1419860"/>
                <a:gd name="connsiteY27-7550" fmla="*/ 2733675 h 3588041"/>
                <a:gd name="connsiteX28-7551" fmla="*/ 676910 w 1419860"/>
                <a:gd name="connsiteY28-7552" fmla="*/ 3086100 h 3588041"/>
                <a:gd name="connsiteX29-7553" fmla="*/ 905510 w 1419860"/>
                <a:gd name="connsiteY29-7554" fmla="*/ 3419475 h 3588041"/>
                <a:gd name="connsiteX30-7555" fmla="*/ 1003935 w 1419860"/>
                <a:gd name="connsiteY30-7556" fmla="*/ 3581400 h 3588041"/>
                <a:gd name="connsiteX0-7557" fmla="*/ 1003935 w 1419860"/>
                <a:gd name="connsiteY0-7558" fmla="*/ 3581400 h 3588041"/>
                <a:gd name="connsiteX1-7559" fmla="*/ 578485 w 1419860"/>
                <a:gd name="connsiteY1-7560" fmla="*/ 3587750 h 3588041"/>
                <a:gd name="connsiteX2-7561" fmla="*/ 381635 w 1419860"/>
                <a:gd name="connsiteY2-7562" fmla="*/ 3076575 h 3588041"/>
                <a:gd name="connsiteX3-7563" fmla="*/ 734060 w 1419860"/>
                <a:gd name="connsiteY3-7564" fmla="*/ 2381250 h 3588041"/>
                <a:gd name="connsiteX4-7565" fmla="*/ 569595 w 1419860"/>
                <a:gd name="connsiteY4-7566" fmla="*/ 1953895 h 3588041"/>
                <a:gd name="connsiteX5-7567" fmla="*/ 0 w 1419860"/>
                <a:gd name="connsiteY5-7568" fmla="*/ 1902460 h 3588041"/>
                <a:gd name="connsiteX6-7569" fmla="*/ 359410 w 1419860"/>
                <a:gd name="connsiteY6-7570" fmla="*/ 1806575 h 3588041"/>
                <a:gd name="connsiteX7-7571" fmla="*/ 622935 w 1419860"/>
                <a:gd name="connsiteY7-7572" fmla="*/ 1879600 h 3588041"/>
                <a:gd name="connsiteX8-7573" fmla="*/ 810260 w 1419860"/>
                <a:gd name="connsiteY8-7574" fmla="*/ 1333500 h 3588041"/>
                <a:gd name="connsiteX9-7575" fmla="*/ 750729 w 1419860"/>
                <a:gd name="connsiteY9-7576" fmla="*/ 823913 h 3588041"/>
                <a:gd name="connsiteX10-7577" fmla="*/ 375285 w 1419860"/>
                <a:gd name="connsiteY10-7578" fmla="*/ 695325 h 3588041"/>
                <a:gd name="connsiteX11-7579" fmla="*/ 771367 w 1419860"/>
                <a:gd name="connsiteY11-7580" fmla="*/ 734218 h 3588041"/>
                <a:gd name="connsiteX12-7581" fmla="*/ 786448 w 1419860"/>
                <a:gd name="connsiteY12-7582" fmla="*/ 441325 h 3588041"/>
                <a:gd name="connsiteX13-7583" fmla="*/ 873760 w 1419860"/>
                <a:gd name="connsiteY13-7584" fmla="*/ 0 h 3588041"/>
                <a:gd name="connsiteX14-7585" fmla="*/ 845185 w 1419860"/>
                <a:gd name="connsiteY14-7586" fmla="*/ 679450 h 3588041"/>
                <a:gd name="connsiteX15-7587" fmla="*/ 908685 w 1419860"/>
                <a:gd name="connsiteY15-7588" fmla="*/ 1047750 h 3588041"/>
                <a:gd name="connsiteX16-7589" fmla="*/ 918210 w 1419860"/>
                <a:gd name="connsiteY16-7590" fmla="*/ 1295400 h 3588041"/>
                <a:gd name="connsiteX17-7591" fmla="*/ 1089660 w 1419860"/>
                <a:gd name="connsiteY17-7592" fmla="*/ 1187450 h 3588041"/>
                <a:gd name="connsiteX18-7593" fmla="*/ 1362710 w 1419860"/>
                <a:gd name="connsiteY18-7594" fmla="*/ 1171575 h 3588041"/>
                <a:gd name="connsiteX19-7595" fmla="*/ 1096010 w 1419860"/>
                <a:gd name="connsiteY19-7596" fmla="*/ 1254125 h 3588041"/>
                <a:gd name="connsiteX20-7597" fmla="*/ 876935 w 1419860"/>
                <a:gd name="connsiteY20-7598" fmla="*/ 1527175 h 3588041"/>
                <a:gd name="connsiteX21-7599" fmla="*/ 822960 w 1419860"/>
                <a:gd name="connsiteY21-7600" fmla="*/ 1895475 h 3588041"/>
                <a:gd name="connsiteX22-7601" fmla="*/ 991235 w 1419860"/>
                <a:gd name="connsiteY22-7602" fmla="*/ 2308225 h 3588041"/>
                <a:gd name="connsiteX23-7603" fmla="*/ 883285 w 1419860"/>
                <a:gd name="connsiteY23-7604" fmla="*/ 2578100 h 3588041"/>
                <a:gd name="connsiteX24-7605" fmla="*/ 1153160 w 1419860"/>
                <a:gd name="connsiteY24-7606" fmla="*/ 2524125 h 3588041"/>
                <a:gd name="connsiteX25-7607" fmla="*/ 1419860 w 1419860"/>
                <a:gd name="connsiteY25-7608" fmla="*/ 2626519 h 3588041"/>
                <a:gd name="connsiteX26-7609" fmla="*/ 1175385 w 1419860"/>
                <a:gd name="connsiteY26-7610" fmla="*/ 2590800 h 3588041"/>
                <a:gd name="connsiteX27-7611" fmla="*/ 819785 w 1419860"/>
                <a:gd name="connsiteY27-7612" fmla="*/ 2733675 h 3588041"/>
                <a:gd name="connsiteX28-7613" fmla="*/ 676910 w 1419860"/>
                <a:gd name="connsiteY28-7614" fmla="*/ 3086100 h 3588041"/>
                <a:gd name="connsiteX29-7615" fmla="*/ 905510 w 1419860"/>
                <a:gd name="connsiteY29-7616" fmla="*/ 3419475 h 3588041"/>
                <a:gd name="connsiteX30-7617" fmla="*/ 1003935 w 1419860"/>
                <a:gd name="connsiteY30-7618" fmla="*/ 3581400 h 3588041"/>
                <a:gd name="connsiteX0-7619" fmla="*/ 1003935 w 1419860"/>
                <a:gd name="connsiteY0-7620" fmla="*/ 3581400 h 3588041"/>
                <a:gd name="connsiteX1-7621" fmla="*/ 578485 w 1419860"/>
                <a:gd name="connsiteY1-7622" fmla="*/ 3587750 h 3588041"/>
                <a:gd name="connsiteX2-7623" fmla="*/ 381635 w 1419860"/>
                <a:gd name="connsiteY2-7624" fmla="*/ 3076575 h 3588041"/>
                <a:gd name="connsiteX3-7625" fmla="*/ 734060 w 1419860"/>
                <a:gd name="connsiteY3-7626" fmla="*/ 2381250 h 3588041"/>
                <a:gd name="connsiteX4-7627" fmla="*/ 569595 w 1419860"/>
                <a:gd name="connsiteY4-7628" fmla="*/ 1953895 h 3588041"/>
                <a:gd name="connsiteX5-7629" fmla="*/ 0 w 1419860"/>
                <a:gd name="connsiteY5-7630" fmla="*/ 1902460 h 3588041"/>
                <a:gd name="connsiteX6-7631" fmla="*/ 318135 w 1419860"/>
                <a:gd name="connsiteY6-7632" fmla="*/ 1812925 h 3588041"/>
                <a:gd name="connsiteX7-7633" fmla="*/ 622935 w 1419860"/>
                <a:gd name="connsiteY7-7634" fmla="*/ 1879600 h 3588041"/>
                <a:gd name="connsiteX8-7635" fmla="*/ 810260 w 1419860"/>
                <a:gd name="connsiteY8-7636" fmla="*/ 1333500 h 3588041"/>
                <a:gd name="connsiteX9-7637" fmla="*/ 750729 w 1419860"/>
                <a:gd name="connsiteY9-7638" fmla="*/ 823913 h 3588041"/>
                <a:gd name="connsiteX10-7639" fmla="*/ 375285 w 1419860"/>
                <a:gd name="connsiteY10-7640" fmla="*/ 695325 h 3588041"/>
                <a:gd name="connsiteX11-7641" fmla="*/ 771367 w 1419860"/>
                <a:gd name="connsiteY11-7642" fmla="*/ 734218 h 3588041"/>
                <a:gd name="connsiteX12-7643" fmla="*/ 786448 w 1419860"/>
                <a:gd name="connsiteY12-7644" fmla="*/ 441325 h 3588041"/>
                <a:gd name="connsiteX13-7645" fmla="*/ 873760 w 1419860"/>
                <a:gd name="connsiteY13-7646" fmla="*/ 0 h 3588041"/>
                <a:gd name="connsiteX14-7647" fmla="*/ 845185 w 1419860"/>
                <a:gd name="connsiteY14-7648" fmla="*/ 679450 h 3588041"/>
                <a:gd name="connsiteX15-7649" fmla="*/ 908685 w 1419860"/>
                <a:gd name="connsiteY15-7650" fmla="*/ 1047750 h 3588041"/>
                <a:gd name="connsiteX16-7651" fmla="*/ 918210 w 1419860"/>
                <a:gd name="connsiteY16-7652" fmla="*/ 1295400 h 3588041"/>
                <a:gd name="connsiteX17-7653" fmla="*/ 1089660 w 1419860"/>
                <a:gd name="connsiteY17-7654" fmla="*/ 1187450 h 3588041"/>
                <a:gd name="connsiteX18-7655" fmla="*/ 1362710 w 1419860"/>
                <a:gd name="connsiteY18-7656" fmla="*/ 1171575 h 3588041"/>
                <a:gd name="connsiteX19-7657" fmla="*/ 1096010 w 1419860"/>
                <a:gd name="connsiteY19-7658" fmla="*/ 1254125 h 3588041"/>
                <a:gd name="connsiteX20-7659" fmla="*/ 876935 w 1419860"/>
                <a:gd name="connsiteY20-7660" fmla="*/ 1527175 h 3588041"/>
                <a:gd name="connsiteX21-7661" fmla="*/ 822960 w 1419860"/>
                <a:gd name="connsiteY21-7662" fmla="*/ 1895475 h 3588041"/>
                <a:gd name="connsiteX22-7663" fmla="*/ 991235 w 1419860"/>
                <a:gd name="connsiteY22-7664" fmla="*/ 2308225 h 3588041"/>
                <a:gd name="connsiteX23-7665" fmla="*/ 883285 w 1419860"/>
                <a:gd name="connsiteY23-7666" fmla="*/ 2578100 h 3588041"/>
                <a:gd name="connsiteX24-7667" fmla="*/ 1153160 w 1419860"/>
                <a:gd name="connsiteY24-7668" fmla="*/ 2524125 h 3588041"/>
                <a:gd name="connsiteX25-7669" fmla="*/ 1419860 w 1419860"/>
                <a:gd name="connsiteY25-7670" fmla="*/ 2626519 h 3588041"/>
                <a:gd name="connsiteX26-7671" fmla="*/ 1175385 w 1419860"/>
                <a:gd name="connsiteY26-7672" fmla="*/ 2590800 h 3588041"/>
                <a:gd name="connsiteX27-7673" fmla="*/ 819785 w 1419860"/>
                <a:gd name="connsiteY27-7674" fmla="*/ 2733675 h 3588041"/>
                <a:gd name="connsiteX28-7675" fmla="*/ 676910 w 1419860"/>
                <a:gd name="connsiteY28-7676" fmla="*/ 3086100 h 3588041"/>
                <a:gd name="connsiteX29-7677" fmla="*/ 905510 w 1419860"/>
                <a:gd name="connsiteY29-7678" fmla="*/ 3419475 h 3588041"/>
                <a:gd name="connsiteX30-7679" fmla="*/ 1003935 w 1419860"/>
                <a:gd name="connsiteY30-7680" fmla="*/ 3581400 h 3588041"/>
                <a:gd name="connsiteX0-7681" fmla="*/ 1003935 w 1419860"/>
                <a:gd name="connsiteY0-7682" fmla="*/ 3581400 h 3588041"/>
                <a:gd name="connsiteX1-7683" fmla="*/ 578485 w 1419860"/>
                <a:gd name="connsiteY1-7684" fmla="*/ 3587750 h 3588041"/>
                <a:gd name="connsiteX2-7685" fmla="*/ 381635 w 1419860"/>
                <a:gd name="connsiteY2-7686" fmla="*/ 3076575 h 3588041"/>
                <a:gd name="connsiteX3-7687" fmla="*/ 734060 w 1419860"/>
                <a:gd name="connsiteY3-7688" fmla="*/ 2381250 h 3588041"/>
                <a:gd name="connsiteX4-7689" fmla="*/ 569595 w 1419860"/>
                <a:gd name="connsiteY4-7690" fmla="*/ 1953895 h 3588041"/>
                <a:gd name="connsiteX5-7691" fmla="*/ 0 w 1419860"/>
                <a:gd name="connsiteY5-7692" fmla="*/ 1902460 h 3588041"/>
                <a:gd name="connsiteX6-7693" fmla="*/ 318135 w 1419860"/>
                <a:gd name="connsiteY6-7694" fmla="*/ 1812925 h 3588041"/>
                <a:gd name="connsiteX7-7695" fmla="*/ 622935 w 1419860"/>
                <a:gd name="connsiteY7-7696" fmla="*/ 1879600 h 3588041"/>
                <a:gd name="connsiteX8-7697" fmla="*/ 810260 w 1419860"/>
                <a:gd name="connsiteY8-7698" fmla="*/ 1333500 h 3588041"/>
                <a:gd name="connsiteX9-7699" fmla="*/ 750729 w 1419860"/>
                <a:gd name="connsiteY9-7700" fmla="*/ 823913 h 3588041"/>
                <a:gd name="connsiteX10-7701" fmla="*/ 375285 w 1419860"/>
                <a:gd name="connsiteY10-7702" fmla="*/ 695325 h 3588041"/>
                <a:gd name="connsiteX11-7703" fmla="*/ 771367 w 1419860"/>
                <a:gd name="connsiteY11-7704" fmla="*/ 734218 h 3588041"/>
                <a:gd name="connsiteX12-7705" fmla="*/ 786448 w 1419860"/>
                <a:gd name="connsiteY12-7706" fmla="*/ 441325 h 3588041"/>
                <a:gd name="connsiteX13-7707" fmla="*/ 873760 w 1419860"/>
                <a:gd name="connsiteY13-7708" fmla="*/ 0 h 3588041"/>
                <a:gd name="connsiteX14-7709" fmla="*/ 845185 w 1419860"/>
                <a:gd name="connsiteY14-7710" fmla="*/ 679450 h 3588041"/>
                <a:gd name="connsiteX15-7711" fmla="*/ 908685 w 1419860"/>
                <a:gd name="connsiteY15-7712" fmla="*/ 1047750 h 3588041"/>
                <a:gd name="connsiteX16-7713" fmla="*/ 918210 w 1419860"/>
                <a:gd name="connsiteY16-7714" fmla="*/ 1295400 h 3588041"/>
                <a:gd name="connsiteX17-7715" fmla="*/ 1089660 w 1419860"/>
                <a:gd name="connsiteY17-7716" fmla="*/ 1187450 h 3588041"/>
                <a:gd name="connsiteX18-7717" fmla="*/ 1362710 w 1419860"/>
                <a:gd name="connsiteY18-7718" fmla="*/ 1171575 h 3588041"/>
                <a:gd name="connsiteX19-7719" fmla="*/ 1096010 w 1419860"/>
                <a:gd name="connsiteY19-7720" fmla="*/ 1254125 h 3588041"/>
                <a:gd name="connsiteX20-7721" fmla="*/ 876935 w 1419860"/>
                <a:gd name="connsiteY20-7722" fmla="*/ 1527175 h 3588041"/>
                <a:gd name="connsiteX21-7723" fmla="*/ 822960 w 1419860"/>
                <a:gd name="connsiteY21-7724" fmla="*/ 1895475 h 3588041"/>
                <a:gd name="connsiteX22-7725" fmla="*/ 991235 w 1419860"/>
                <a:gd name="connsiteY22-7726" fmla="*/ 2308225 h 3588041"/>
                <a:gd name="connsiteX23-7727" fmla="*/ 883285 w 1419860"/>
                <a:gd name="connsiteY23-7728" fmla="*/ 2578100 h 3588041"/>
                <a:gd name="connsiteX24-7729" fmla="*/ 1153160 w 1419860"/>
                <a:gd name="connsiteY24-7730" fmla="*/ 2524125 h 3588041"/>
                <a:gd name="connsiteX25-7731" fmla="*/ 1419860 w 1419860"/>
                <a:gd name="connsiteY25-7732" fmla="*/ 2626519 h 3588041"/>
                <a:gd name="connsiteX26-7733" fmla="*/ 1175385 w 1419860"/>
                <a:gd name="connsiteY26-7734" fmla="*/ 2590800 h 3588041"/>
                <a:gd name="connsiteX27-7735" fmla="*/ 819785 w 1419860"/>
                <a:gd name="connsiteY27-7736" fmla="*/ 2733675 h 3588041"/>
                <a:gd name="connsiteX28-7737" fmla="*/ 676910 w 1419860"/>
                <a:gd name="connsiteY28-7738" fmla="*/ 3086100 h 3588041"/>
                <a:gd name="connsiteX29-7739" fmla="*/ 905510 w 1419860"/>
                <a:gd name="connsiteY29-7740" fmla="*/ 3419475 h 3588041"/>
                <a:gd name="connsiteX30-7741" fmla="*/ 1003935 w 1419860"/>
                <a:gd name="connsiteY30-7742" fmla="*/ 3581400 h 3588041"/>
                <a:gd name="connsiteX0-7743" fmla="*/ 1003935 w 1419860"/>
                <a:gd name="connsiteY0-7744" fmla="*/ 3581400 h 3588041"/>
                <a:gd name="connsiteX1-7745" fmla="*/ 578485 w 1419860"/>
                <a:gd name="connsiteY1-7746" fmla="*/ 3587750 h 3588041"/>
                <a:gd name="connsiteX2-7747" fmla="*/ 381635 w 1419860"/>
                <a:gd name="connsiteY2-7748" fmla="*/ 3076575 h 3588041"/>
                <a:gd name="connsiteX3-7749" fmla="*/ 734060 w 1419860"/>
                <a:gd name="connsiteY3-7750" fmla="*/ 2381250 h 3588041"/>
                <a:gd name="connsiteX4-7751" fmla="*/ 569595 w 1419860"/>
                <a:gd name="connsiteY4-7752" fmla="*/ 1953895 h 3588041"/>
                <a:gd name="connsiteX5-7753" fmla="*/ 0 w 1419860"/>
                <a:gd name="connsiteY5-7754" fmla="*/ 1902460 h 3588041"/>
                <a:gd name="connsiteX6-7755" fmla="*/ 318135 w 1419860"/>
                <a:gd name="connsiteY6-7756" fmla="*/ 1812925 h 3588041"/>
                <a:gd name="connsiteX7-7757" fmla="*/ 622935 w 1419860"/>
                <a:gd name="connsiteY7-7758" fmla="*/ 1879600 h 3588041"/>
                <a:gd name="connsiteX8-7759" fmla="*/ 810260 w 1419860"/>
                <a:gd name="connsiteY8-7760" fmla="*/ 1333500 h 3588041"/>
                <a:gd name="connsiteX9-7761" fmla="*/ 750729 w 1419860"/>
                <a:gd name="connsiteY9-7762" fmla="*/ 823913 h 3588041"/>
                <a:gd name="connsiteX10-7763" fmla="*/ 375285 w 1419860"/>
                <a:gd name="connsiteY10-7764" fmla="*/ 695325 h 3588041"/>
                <a:gd name="connsiteX11-7765" fmla="*/ 771367 w 1419860"/>
                <a:gd name="connsiteY11-7766" fmla="*/ 734218 h 3588041"/>
                <a:gd name="connsiteX12-7767" fmla="*/ 786448 w 1419860"/>
                <a:gd name="connsiteY12-7768" fmla="*/ 441325 h 3588041"/>
                <a:gd name="connsiteX13-7769" fmla="*/ 873760 w 1419860"/>
                <a:gd name="connsiteY13-7770" fmla="*/ 0 h 3588041"/>
                <a:gd name="connsiteX14-7771" fmla="*/ 845185 w 1419860"/>
                <a:gd name="connsiteY14-7772" fmla="*/ 679450 h 3588041"/>
                <a:gd name="connsiteX15-7773" fmla="*/ 908685 w 1419860"/>
                <a:gd name="connsiteY15-7774" fmla="*/ 1047750 h 3588041"/>
                <a:gd name="connsiteX16-7775" fmla="*/ 918210 w 1419860"/>
                <a:gd name="connsiteY16-7776" fmla="*/ 1295400 h 3588041"/>
                <a:gd name="connsiteX17-7777" fmla="*/ 1089660 w 1419860"/>
                <a:gd name="connsiteY17-7778" fmla="*/ 1187450 h 3588041"/>
                <a:gd name="connsiteX18-7779" fmla="*/ 1362710 w 1419860"/>
                <a:gd name="connsiteY18-7780" fmla="*/ 1171575 h 3588041"/>
                <a:gd name="connsiteX19-7781" fmla="*/ 1096010 w 1419860"/>
                <a:gd name="connsiteY19-7782" fmla="*/ 1254125 h 3588041"/>
                <a:gd name="connsiteX20-7783" fmla="*/ 876935 w 1419860"/>
                <a:gd name="connsiteY20-7784" fmla="*/ 1527175 h 3588041"/>
                <a:gd name="connsiteX21-7785" fmla="*/ 822960 w 1419860"/>
                <a:gd name="connsiteY21-7786" fmla="*/ 1895475 h 3588041"/>
                <a:gd name="connsiteX22-7787" fmla="*/ 991235 w 1419860"/>
                <a:gd name="connsiteY22-7788" fmla="*/ 2308225 h 3588041"/>
                <a:gd name="connsiteX23-7789" fmla="*/ 883285 w 1419860"/>
                <a:gd name="connsiteY23-7790" fmla="*/ 2578100 h 3588041"/>
                <a:gd name="connsiteX24-7791" fmla="*/ 1153160 w 1419860"/>
                <a:gd name="connsiteY24-7792" fmla="*/ 2524125 h 3588041"/>
                <a:gd name="connsiteX25-7793" fmla="*/ 1419860 w 1419860"/>
                <a:gd name="connsiteY25-7794" fmla="*/ 2626519 h 3588041"/>
                <a:gd name="connsiteX26-7795" fmla="*/ 1175385 w 1419860"/>
                <a:gd name="connsiteY26-7796" fmla="*/ 2590800 h 3588041"/>
                <a:gd name="connsiteX27-7797" fmla="*/ 819785 w 1419860"/>
                <a:gd name="connsiteY27-7798" fmla="*/ 2733675 h 3588041"/>
                <a:gd name="connsiteX28-7799" fmla="*/ 676910 w 1419860"/>
                <a:gd name="connsiteY28-7800" fmla="*/ 3086100 h 3588041"/>
                <a:gd name="connsiteX29-7801" fmla="*/ 905510 w 1419860"/>
                <a:gd name="connsiteY29-7802" fmla="*/ 3419475 h 3588041"/>
                <a:gd name="connsiteX30-7803" fmla="*/ 1003935 w 1419860"/>
                <a:gd name="connsiteY30-7804" fmla="*/ 3581400 h 3588041"/>
                <a:gd name="connsiteX0-7805" fmla="*/ 1003935 w 1419860"/>
                <a:gd name="connsiteY0-7806" fmla="*/ 3581400 h 3588041"/>
                <a:gd name="connsiteX1-7807" fmla="*/ 578485 w 1419860"/>
                <a:gd name="connsiteY1-7808" fmla="*/ 3587750 h 3588041"/>
                <a:gd name="connsiteX2-7809" fmla="*/ 381635 w 1419860"/>
                <a:gd name="connsiteY2-7810" fmla="*/ 3076575 h 3588041"/>
                <a:gd name="connsiteX3-7811" fmla="*/ 734060 w 1419860"/>
                <a:gd name="connsiteY3-7812" fmla="*/ 2381250 h 3588041"/>
                <a:gd name="connsiteX4-7813" fmla="*/ 569595 w 1419860"/>
                <a:gd name="connsiteY4-7814" fmla="*/ 1953895 h 3588041"/>
                <a:gd name="connsiteX5-7815" fmla="*/ 0 w 1419860"/>
                <a:gd name="connsiteY5-7816" fmla="*/ 1902460 h 3588041"/>
                <a:gd name="connsiteX6-7817" fmla="*/ 318135 w 1419860"/>
                <a:gd name="connsiteY6-7818" fmla="*/ 1812925 h 3588041"/>
                <a:gd name="connsiteX7-7819" fmla="*/ 622935 w 1419860"/>
                <a:gd name="connsiteY7-7820" fmla="*/ 1879600 h 3588041"/>
                <a:gd name="connsiteX8-7821" fmla="*/ 810260 w 1419860"/>
                <a:gd name="connsiteY8-7822" fmla="*/ 1333500 h 3588041"/>
                <a:gd name="connsiteX9-7823" fmla="*/ 750729 w 1419860"/>
                <a:gd name="connsiteY9-7824" fmla="*/ 823913 h 3588041"/>
                <a:gd name="connsiteX10-7825" fmla="*/ 375285 w 1419860"/>
                <a:gd name="connsiteY10-7826" fmla="*/ 695325 h 3588041"/>
                <a:gd name="connsiteX11-7827" fmla="*/ 771367 w 1419860"/>
                <a:gd name="connsiteY11-7828" fmla="*/ 734218 h 3588041"/>
                <a:gd name="connsiteX12-7829" fmla="*/ 786448 w 1419860"/>
                <a:gd name="connsiteY12-7830" fmla="*/ 441325 h 3588041"/>
                <a:gd name="connsiteX13-7831" fmla="*/ 873760 w 1419860"/>
                <a:gd name="connsiteY13-7832" fmla="*/ 0 h 3588041"/>
                <a:gd name="connsiteX14-7833" fmla="*/ 845185 w 1419860"/>
                <a:gd name="connsiteY14-7834" fmla="*/ 679450 h 3588041"/>
                <a:gd name="connsiteX15-7835" fmla="*/ 908685 w 1419860"/>
                <a:gd name="connsiteY15-7836" fmla="*/ 1047750 h 3588041"/>
                <a:gd name="connsiteX16-7837" fmla="*/ 918210 w 1419860"/>
                <a:gd name="connsiteY16-7838" fmla="*/ 1295400 h 3588041"/>
                <a:gd name="connsiteX17-7839" fmla="*/ 1089660 w 1419860"/>
                <a:gd name="connsiteY17-7840" fmla="*/ 1187450 h 3588041"/>
                <a:gd name="connsiteX18-7841" fmla="*/ 1362710 w 1419860"/>
                <a:gd name="connsiteY18-7842" fmla="*/ 1171575 h 3588041"/>
                <a:gd name="connsiteX19-7843" fmla="*/ 1096010 w 1419860"/>
                <a:gd name="connsiteY19-7844" fmla="*/ 1254125 h 3588041"/>
                <a:gd name="connsiteX20-7845" fmla="*/ 876935 w 1419860"/>
                <a:gd name="connsiteY20-7846" fmla="*/ 1527175 h 3588041"/>
                <a:gd name="connsiteX21-7847" fmla="*/ 822960 w 1419860"/>
                <a:gd name="connsiteY21-7848" fmla="*/ 1895475 h 3588041"/>
                <a:gd name="connsiteX22-7849" fmla="*/ 991235 w 1419860"/>
                <a:gd name="connsiteY22-7850" fmla="*/ 2308225 h 3588041"/>
                <a:gd name="connsiteX23-7851" fmla="*/ 883285 w 1419860"/>
                <a:gd name="connsiteY23-7852" fmla="*/ 2578100 h 3588041"/>
                <a:gd name="connsiteX24-7853" fmla="*/ 1153160 w 1419860"/>
                <a:gd name="connsiteY24-7854" fmla="*/ 2524125 h 3588041"/>
                <a:gd name="connsiteX25-7855" fmla="*/ 1419860 w 1419860"/>
                <a:gd name="connsiteY25-7856" fmla="*/ 2626519 h 3588041"/>
                <a:gd name="connsiteX26-7857" fmla="*/ 1175385 w 1419860"/>
                <a:gd name="connsiteY26-7858" fmla="*/ 2590800 h 3588041"/>
                <a:gd name="connsiteX27-7859" fmla="*/ 819785 w 1419860"/>
                <a:gd name="connsiteY27-7860" fmla="*/ 2733675 h 3588041"/>
                <a:gd name="connsiteX28-7861" fmla="*/ 676910 w 1419860"/>
                <a:gd name="connsiteY28-7862" fmla="*/ 3086100 h 3588041"/>
                <a:gd name="connsiteX29-7863" fmla="*/ 905510 w 1419860"/>
                <a:gd name="connsiteY29-7864" fmla="*/ 3419475 h 3588041"/>
                <a:gd name="connsiteX30-7865" fmla="*/ 1003935 w 1419860"/>
                <a:gd name="connsiteY30-7866" fmla="*/ 3581400 h 3588041"/>
                <a:gd name="connsiteX0-7867" fmla="*/ 1003935 w 1419860"/>
                <a:gd name="connsiteY0-7868" fmla="*/ 3581400 h 3588041"/>
                <a:gd name="connsiteX1-7869" fmla="*/ 578485 w 1419860"/>
                <a:gd name="connsiteY1-7870" fmla="*/ 3587750 h 3588041"/>
                <a:gd name="connsiteX2-7871" fmla="*/ 381635 w 1419860"/>
                <a:gd name="connsiteY2-7872" fmla="*/ 3076575 h 3588041"/>
                <a:gd name="connsiteX3-7873" fmla="*/ 734060 w 1419860"/>
                <a:gd name="connsiteY3-7874" fmla="*/ 2381250 h 3588041"/>
                <a:gd name="connsiteX4-7875" fmla="*/ 569595 w 1419860"/>
                <a:gd name="connsiteY4-7876" fmla="*/ 1953895 h 3588041"/>
                <a:gd name="connsiteX5-7877" fmla="*/ 0 w 1419860"/>
                <a:gd name="connsiteY5-7878" fmla="*/ 1902460 h 3588041"/>
                <a:gd name="connsiteX6-7879" fmla="*/ 318135 w 1419860"/>
                <a:gd name="connsiteY6-7880" fmla="*/ 1812925 h 3588041"/>
                <a:gd name="connsiteX7-7881" fmla="*/ 622935 w 1419860"/>
                <a:gd name="connsiteY7-7882" fmla="*/ 1879600 h 3588041"/>
                <a:gd name="connsiteX8-7883" fmla="*/ 810260 w 1419860"/>
                <a:gd name="connsiteY8-7884" fmla="*/ 1333500 h 3588041"/>
                <a:gd name="connsiteX9-7885" fmla="*/ 750729 w 1419860"/>
                <a:gd name="connsiteY9-7886" fmla="*/ 823913 h 3588041"/>
                <a:gd name="connsiteX10-7887" fmla="*/ 375285 w 1419860"/>
                <a:gd name="connsiteY10-7888" fmla="*/ 695325 h 3588041"/>
                <a:gd name="connsiteX11-7889" fmla="*/ 771367 w 1419860"/>
                <a:gd name="connsiteY11-7890" fmla="*/ 734218 h 3588041"/>
                <a:gd name="connsiteX12-7891" fmla="*/ 786448 w 1419860"/>
                <a:gd name="connsiteY12-7892" fmla="*/ 441325 h 3588041"/>
                <a:gd name="connsiteX13-7893" fmla="*/ 873760 w 1419860"/>
                <a:gd name="connsiteY13-7894" fmla="*/ 0 h 3588041"/>
                <a:gd name="connsiteX14-7895" fmla="*/ 845185 w 1419860"/>
                <a:gd name="connsiteY14-7896" fmla="*/ 679450 h 3588041"/>
                <a:gd name="connsiteX15-7897" fmla="*/ 908685 w 1419860"/>
                <a:gd name="connsiteY15-7898" fmla="*/ 1047750 h 3588041"/>
                <a:gd name="connsiteX16-7899" fmla="*/ 918210 w 1419860"/>
                <a:gd name="connsiteY16-7900" fmla="*/ 1295400 h 3588041"/>
                <a:gd name="connsiteX17-7901" fmla="*/ 1089660 w 1419860"/>
                <a:gd name="connsiteY17-7902" fmla="*/ 1187450 h 3588041"/>
                <a:gd name="connsiteX18-7903" fmla="*/ 1362710 w 1419860"/>
                <a:gd name="connsiteY18-7904" fmla="*/ 1171575 h 3588041"/>
                <a:gd name="connsiteX19-7905" fmla="*/ 1096010 w 1419860"/>
                <a:gd name="connsiteY19-7906" fmla="*/ 1254125 h 3588041"/>
                <a:gd name="connsiteX20-7907" fmla="*/ 876935 w 1419860"/>
                <a:gd name="connsiteY20-7908" fmla="*/ 1527175 h 3588041"/>
                <a:gd name="connsiteX21-7909" fmla="*/ 822960 w 1419860"/>
                <a:gd name="connsiteY21-7910" fmla="*/ 1895475 h 3588041"/>
                <a:gd name="connsiteX22-7911" fmla="*/ 991235 w 1419860"/>
                <a:gd name="connsiteY22-7912" fmla="*/ 2308225 h 3588041"/>
                <a:gd name="connsiteX23-7913" fmla="*/ 883285 w 1419860"/>
                <a:gd name="connsiteY23-7914" fmla="*/ 2578100 h 3588041"/>
                <a:gd name="connsiteX24-7915" fmla="*/ 1153160 w 1419860"/>
                <a:gd name="connsiteY24-7916" fmla="*/ 2524125 h 3588041"/>
                <a:gd name="connsiteX25-7917" fmla="*/ 1419860 w 1419860"/>
                <a:gd name="connsiteY25-7918" fmla="*/ 2626519 h 3588041"/>
                <a:gd name="connsiteX26-7919" fmla="*/ 1175385 w 1419860"/>
                <a:gd name="connsiteY26-7920" fmla="*/ 2590800 h 3588041"/>
                <a:gd name="connsiteX27-7921" fmla="*/ 819785 w 1419860"/>
                <a:gd name="connsiteY27-7922" fmla="*/ 2733675 h 3588041"/>
                <a:gd name="connsiteX28-7923" fmla="*/ 676910 w 1419860"/>
                <a:gd name="connsiteY28-7924" fmla="*/ 3086100 h 3588041"/>
                <a:gd name="connsiteX29-7925" fmla="*/ 905510 w 1419860"/>
                <a:gd name="connsiteY29-7926" fmla="*/ 3419475 h 3588041"/>
                <a:gd name="connsiteX30-7927" fmla="*/ 1003935 w 1419860"/>
                <a:gd name="connsiteY30-7928" fmla="*/ 3581400 h 3588041"/>
                <a:gd name="connsiteX0-7929" fmla="*/ 1010285 w 1426210"/>
                <a:gd name="connsiteY0-7930" fmla="*/ 3581400 h 3588041"/>
                <a:gd name="connsiteX1-7931" fmla="*/ 584835 w 1426210"/>
                <a:gd name="connsiteY1-7932" fmla="*/ 3587750 h 3588041"/>
                <a:gd name="connsiteX2-7933" fmla="*/ 387985 w 1426210"/>
                <a:gd name="connsiteY2-7934" fmla="*/ 3076575 h 3588041"/>
                <a:gd name="connsiteX3-7935" fmla="*/ 740410 w 1426210"/>
                <a:gd name="connsiteY3-7936" fmla="*/ 2381250 h 3588041"/>
                <a:gd name="connsiteX4-7937" fmla="*/ 575945 w 1426210"/>
                <a:gd name="connsiteY4-7938" fmla="*/ 1953895 h 3588041"/>
                <a:gd name="connsiteX5-7939" fmla="*/ 0 w 1426210"/>
                <a:gd name="connsiteY5-7940" fmla="*/ 1937385 h 3588041"/>
                <a:gd name="connsiteX6-7941" fmla="*/ 324485 w 1426210"/>
                <a:gd name="connsiteY6-7942" fmla="*/ 1812925 h 3588041"/>
                <a:gd name="connsiteX7-7943" fmla="*/ 629285 w 1426210"/>
                <a:gd name="connsiteY7-7944" fmla="*/ 1879600 h 3588041"/>
                <a:gd name="connsiteX8-7945" fmla="*/ 816610 w 1426210"/>
                <a:gd name="connsiteY8-7946" fmla="*/ 1333500 h 3588041"/>
                <a:gd name="connsiteX9-7947" fmla="*/ 757079 w 1426210"/>
                <a:gd name="connsiteY9-7948" fmla="*/ 823913 h 3588041"/>
                <a:gd name="connsiteX10-7949" fmla="*/ 381635 w 1426210"/>
                <a:gd name="connsiteY10-7950" fmla="*/ 695325 h 3588041"/>
                <a:gd name="connsiteX11-7951" fmla="*/ 777717 w 1426210"/>
                <a:gd name="connsiteY11-7952" fmla="*/ 734218 h 3588041"/>
                <a:gd name="connsiteX12-7953" fmla="*/ 792798 w 1426210"/>
                <a:gd name="connsiteY12-7954" fmla="*/ 441325 h 3588041"/>
                <a:gd name="connsiteX13-7955" fmla="*/ 880110 w 1426210"/>
                <a:gd name="connsiteY13-7956" fmla="*/ 0 h 3588041"/>
                <a:gd name="connsiteX14-7957" fmla="*/ 851535 w 1426210"/>
                <a:gd name="connsiteY14-7958" fmla="*/ 679450 h 3588041"/>
                <a:gd name="connsiteX15-7959" fmla="*/ 915035 w 1426210"/>
                <a:gd name="connsiteY15-7960" fmla="*/ 1047750 h 3588041"/>
                <a:gd name="connsiteX16-7961" fmla="*/ 924560 w 1426210"/>
                <a:gd name="connsiteY16-7962" fmla="*/ 1295400 h 3588041"/>
                <a:gd name="connsiteX17-7963" fmla="*/ 1096010 w 1426210"/>
                <a:gd name="connsiteY17-7964" fmla="*/ 1187450 h 3588041"/>
                <a:gd name="connsiteX18-7965" fmla="*/ 1369060 w 1426210"/>
                <a:gd name="connsiteY18-7966" fmla="*/ 1171575 h 3588041"/>
                <a:gd name="connsiteX19-7967" fmla="*/ 1102360 w 1426210"/>
                <a:gd name="connsiteY19-7968" fmla="*/ 1254125 h 3588041"/>
                <a:gd name="connsiteX20-7969" fmla="*/ 883285 w 1426210"/>
                <a:gd name="connsiteY20-7970" fmla="*/ 1527175 h 3588041"/>
                <a:gd name="connsiteX21-7971" fmla="*/ 829310 w 1426210"/>
                <a:gd name="connsiteY21-7972" fmla="*/ 1895475 h 3588041"/>
                <a:gd name="connsiteX22-7973" fmla="*/ 997585 w 1426210"/>
                <a:gd name="connsiteY22-7974" fmla="*/ 2308225 h 3588041"/>
                <a:gd name="connsiteX23-7975" fmla="*/ 889635 w 1426210"/>
                <a:gd name="connsiteY23-7976" fmla="*/ 2578100 h 3588041"/>
                <a:gd name="connsiteX24-7977" fmla="*/ 1159510 w 1426210"/>
                <a:gd name="connsiteY24-7978" fmla="*/ 2524125 h 3588041"/>
                <a:gd name="connsiteX25-7979" fmla="*/ 1426210 w 1426210"/>
                <a:gd name="connsiteY25-7980" fmla="*/ 2626519 h 3588041"/>
                <a:gd name="connsiteX26-7981" fmla="*/ 1181735 w 1426210"/>
                <a:gd name="connsiteY26-7982" fmla="*/ 2590800 h 3588041"/>
                <a:gd name="connsiteX27-7983" fmla="*/ 826135 w 1426210"/>
                <a:gd name="connsiteY27-7984" fmla="*/ 2733675 h 3588041"/>
                <a:gd name="connsiteX28-7985" fmla="*/ 683260 w 1426210"/>
                <a:gd name="connsiteY28-7986" fmla="*/ 3086100 h 3588041"/>
                <a:gd name="connsiteX29-7987" fmla="*/ 911860 w 1426210"/>
                <a:gd name="connsiteY29-7988" fmla="*/ 3419475 h 3588041"/>
                <a:gd name="connsiteX30-7989" fmla="*/ 1010285 w 1426210"/>
                <a:gd name="connsiteY30-7990" fmla="*/ 3581400 h 3588041"/>
                <a:gd name="connsiteX0-7991" fmla="*/ 1010285 w 1426210"/>
                <a:gd name="connsiteY0-7992" fmla="*/ 3581400 h 3588041"/>
                <a:gd name="connsiteX1-7993" fmla="*/ 584835 w 1426210"/>
                <a:gd name="connsiteY1-7994" fmla="*/ 3587750 h 3588041"/>
                <a:gd name="connsiteX2-7995" fmla="*/ 387985 w 1426210"/>
                <a:gd name="connsiteY2-7996" fmla="*/ 3076575 h 3588041"/>
                <a:gd name="connsiteX3-7997" fmla="*/ 740410 w 1426210"/>
                <a:gd name="connsiteY3-7998" fmla="*/ 2381250 h 3588041"/>
                <a:gd name="connsiteX4-7999" fmla="*/ 575945 w 1426210"/>
                <a:gd name="connsiteY4-8000" fmla="*/ 1953895 h 3588041"/>
                <a:gd name="connsiteX5-8001" fmla="*/ 0 w 1426210"/>
                <a:gd name="connsiteY5-8002" fmla="*/ 1937385 h 3588041"/>
                <a:gd name="connsiteX6-8003" fmla="*/ 324485 w 1426210"/>
                <a:gd name="connsiteY6-8004" fmla="*/ 1812925 h 3588041"/>
                <a:gd name="connsiteX7-8005" fmla="*/ 629285 w 1426210"/>
                <a:gd name="connsiteY7-8006" fmla="*/ 1879600 h 3588041"/>
                <a:gd name="connsiteX8-8007" fmla="*/ 816610 w 1426210"/>
                <a:gd name="connsiteY8-8008" fmla="*/ 1333500 h 3588041"/>
                <a:gd name="connsiteX9-8009" fmla="*/ 757079 w 1426210"/>
                <a:gd name="connsiteY9-8010" fmla="*/ 823913 h 3588041"/>
                <a:gd name="connsiteX10-8011" fmla="*/ 381635 w 1426210"/>
                <a:gd name="connsiteY10-8012" fmla="*/ 695325 h 3588041"/>
                <a:gd name="connsiteX11-8013" fmla="*/ 777717 w 1426210"/>
                <a:gd name="connsiteY11-8014" fmla="*/ 734218 h 3588041"/>
                <a:gd name="connsiteX12-8015" fmla="*/ 792798 w 1426210"/>
                <a:gd name="connsiteY12-8016" fmla="*/ 441325 h 3588041"/>
                <a:gd name="connsiteX13-8017" fmla="*/ 880110 w 1426210"/>
                <a:gd name="connsiteY13-8018" fmla="*/ 0 h 3588041"/>
                <a:gd name="connsiteX14-8019" fmla="*/ 851535 w 1426210"/>
                <a:gd name="connsiteY14-8020" fmla="*/ 679450 h 3588041"/>
                <a:gd name="connsiteX15-8021" fmla="*/ 915035 w 1426210"/>
                <a:gd name="connsiteY15-8022" fmla="*/ 1047750 h 3588041"/>
                <a:gd name="connsiteX16-8023" fmla="*/ 924560 w 1426210"/>
                <a:gd name="connsiteY16-8024" fmla="*/ 1295400 h 3588041"/>
                <a:gd name="connsiteX17-8025" fmla="*/ 1096010 w 1426210"/>
                <a:gd name="connsiteY17-8026" fmla="*/ 1187450 h 3588041"/>
                <a:gd name="connsiteX18-8027" fmla="*/ 1369060 w 1426210"/>
                <a:gd name="connsiteY18-8028" fmla="*/ 1171575 h 3588041"/>
                <a:gd name="connsiteX19-8029" fmla="*/ 1102360 w 1426210"/>
                <a:gd name="connsiteY19-8030" fmla="*/ 1254125 h 3588041"/>
                <a:gd name="connsiteX20-8031" fmla="*/ 883285 w 1426210"/>
                <a:gd name="connsiteY20-8032" fmla="*/ 1527175 h 3588041"/>
                <a:gd name="connsiteX21-8033" fmla="*/ 829310 w 1426210"/>
                <a:gd name="connsiteY21-8034" fmla="*/ 1895475 h 3588041"/>
                <a:gd name="connsiteX22-8035" fmla="*/ 997585 w 1426210"/>
                <a:gd name="connsiteY22-8036" fmla="*/ 2308225 h 3588041"/>
                <a:gd name="connsiteX23-8037" fmla="*/ 889635 w 1426210"/>
                <a:gd name="connsiteY23-8038" fmla="*/ 2578100 h 3588041"/>
                <a:gd name="connsiteX24-8039" fmla="*/ 1159510 w 1426210"/>
                <a:gd name="connsiteY24-8040" fmla="*/ 2524125 h 3588041"/>
                <a:gd name="connsiteX25-8041" fmla="*/ 1426210 w 1426210"/>
                <a:gd name="connsiteY25-8042" fmla="*/ 2626519 h 3588041"/>
                <a:gd name="connsiteX26-8043" fmla="*/ 1181735 w 1426210"/>
                <a:gd name="connsiteY26-8044" fmla="*/ 2590800 h 3588041"/>
                <a:gd name="connsiteX27-8045" fmla="*/ 826135 w 1426210"/>
                <a:gd name="connsiteY27-8046" fmla="*/ 2733675 h 3588041"/>
                <a:gd name="connsiteX28-8047" fmla="*/ 683260 w 1426210"/>
                <a:gd name="connsiteY28-8048" fmla="*/ 3086100 h 3588041"/>
                <a:gd name="connsiteX29-8049" fmla="*/ 911860 w 1426210"/>
                <a:gd name="connsiteY29-8050" fmla="*/ 3419475 h 3588041"/>
                <a:gd name="connsiteX30-8051" fmla="*/ 1010285 w 1426210"/>
                <a:gd name="connsiteY30-8052" fmla="*/ 3581400 h 3588041"/>
                <a:gd name="connsiteX0-8053" fmla="*/ 1010285 w 1426210"/>
                <a:gd name="connsiteY0-8054" fmla="*/ 3581400 h 3588041"/>
                <a:gd name="connsiteX1-8055" fmla="*/ 584835 w 1426210"/>
                <a:gd name="connsiteY1-8056" fmla="*/ 3587750 h 3588041"/>
                <a:gd name="connsiteX2-8057" fmla="*/ 387985 w 1426210"/>
                <a:gd name="connsiteY2-8058" fmla="*/ 3076575 h 3588041"/>
                <a:gd name="connsiteX3-8059" fmla="*/ 740410 w 1426210"/>
                <a:gd name="connsiteY3-8060" fmla="*/ 2381250 h 3588041"/>
                <a:gd name="connsiteX4-8061" fmla="*/ 575945 w 1426210"/>
                <a:gd name="connsiteY4-8062" fmla="*/ 1953895 h 3588041"/>
                <a:gd name="connsiteX5-8063" fmla="*/ 0 w 1426210"/>
                <a:gd name="connsiteY5-8064" fmla="*/ 1937385 h 3588041"/>
                <a:gd name="connsiteX6-8065" fmla="*/ 280035 w 1426210"/>
                <a:gd name="connsiteY6-8066" fmla="*/ 1822450 h 3588041"/>
                <a:gd name="connsiteX7-8067" fmla="*/ 629285 w 1426210"/>
                <a:gd name="connsiteY7-8068" fmla="*/ 1879600 h 3588041"/>
                <a:gd name="connsiteX8-8069" fmla="*/ 816610 w 1426210"/>
                <a:gd name="connsiteY8-8070" fmla="*/ 1333500 h 3588041"/>
                <a:gd name="connsiteX9-8071" fmla="*/ 757079 w 1426210"/>
                <a:gd name="connsiteY9-8072" fmla="*/ 823913 h 3588041"/>
                <a:gd name="connsiteX10-8073" fmla="*/ 381635 w 1426210"/>
                <a:gd name="connsiteY10-8074" fmla="*/ 695325 h 3588041"/>
                <a:gd name="connsiteX11-8075" fmla="*/ 777717 w 1426210"/>
                <a:gd name="connsiteY11-8076" fmla="*/ 734218 h 3588041"/>
                <a:gd name="connsiteX12-8077" fmla="*/ 792798 w 1426210"/>
                <a:gd name="connsiteY12-8078" fmla="*/ 441325 h 3588041"/>
                <a:gd name="connsiteX13-8079" fmla="*/ 880110 w 1426210"/>
                <a:gd name="connsiteY13-8080" fmla="*/ 0 h 3588041"/>
                <a:gd name="connsiteX14-8081" fmla="*/ 851535 w 1426210"/>
                <a:gd name="connsiteY14-8082" fmla="*/ 679450 h 3588041"/>
                <a:gd name="connsiteX15-8083" fmla="*/ 915035 w 1426210"/>
                <a:gd name="connsiteY15-8084" fmla="*/ 1047750 h 3588041"/>
                <a:gd name="connsiteX16-8085" fmla="*/ 924560 w 1426210"/>
                <a:gd name="connsiteY16-8086" fmla="*/ 1295400 h 3588041"/>
                <a:gd name="connsiteX17-8087" fmla="*/ 1096010 w 1426210"/>
                <a:gd name="connsiteY17-8088" fmla="*/ 1187450 h 3588041"/>
                <a:gd name="connsiteX18-8089" fmla="*/ 1369060 w 1426210"/>
                <a:gd name="connsiteY18-8090" fmla="*/ 1171575 h 3588041"/>
                <a:gd name="connsiteX19-8091" fmla="*/ 1102360 w 1426210"/>
                <a:gd name="connsiteY19-8092" fmla="*/ 1254125 h 3588041"/>
                <a:gd name="connsiteX20-8093" fmla="*/ 883285 w 1426210"/>
                <a:gd name="connsiteY20-8094" fmla="*/ 1527175 h 3588041"/>
                <a:gd name="connsiteX21-8095" fmla="*/ 829310 w 1426210"/>
                <a:gd name="connsiteY21-8096" fmla="*/ 1895475 h 3588041"/>
                <a:gd name="connsiteX22-8097" fmla="*/ 997585 w 1426210"/>
                <a:gd name="connsiteY22-8098" fmla="*/ 2308225 h 3588041"/>
                <a:gd name="connsiteX23-8099" fmla="*/ 889635 w 1426210"/>
                <a:gd name="connsiteY23-8100" fmla="*/ 2578100 h 3588041"/>
                <a:gd name="connsiteX24-8101" fmla="*/ 1159510 w 1426210"/>
                <a:gd name="connsiteY24-8102" fmla="*/ 2524125 h 3588041"/>
                <a:gd name="connsiteX25-8103" fmla="*/ 1426210 w 1426210"/>
                <a:gd name="connsiteY25-8104" fmla="*/ 2626519 h 3588041"/>
                <a:gd name="connsiteX26-8105" fmla="*/ 1181735 w 1426210"/>
                <a:gd name="connsiteY26-8106" fmla="*/ 2590800 h 3588041"/>
                <a:gd name="connsiteX27-8107" fmla="*/ 826135 w 1426210"/>
                <a:gd name="connsiteY27-8108" fmla="*/ 2733675 h 3588041"/>
                <a:gd name="connsiteX28-8109" fmla="*/ 683260 w 1426210"/>
                <a:gd name="connsiteY28-8110" fmla="*/ 3086100 h 3588041"/>
                <a:gd name="connsiteX29-8111" fmla="*/ 911860 w 1426210"/>
                <a:gd name="connsiteY29-8112" fmla="*/ 3419475 h 3588041"/>
                <a:gd name="connsiteX30-8113" fmla="*/ 1010285 w 1426210"/>
                <a:gd name="connsiteY30-8114" fmla="*/ 3581400 h 3588041"/>
                <a:gd name="connsiteX0-8115" fmla="*/ 1010285 w 1426210"/>
                <a:gd name="connsiteY0-8116" fmla="*/ 3581400 h 3588041"/>
                <a:gd name="connsiteX1-8117" fmla="*/ 584835 w 1426210"/>
                <a:gd name="connsiteY1-8118" fmla="*/ 3587750 h 3588041"/>
                <a:gd name="connsiteX2-8119" fmla="*/ 387985 w 1426210"/>
                <a:gd name="connsiteY2-8120" fmla="*/ 3076575 h 3588041"/>
                <a:gd name="connsiteX3-8121" fmla="*/ 740410 w 1426210"/>
                <a:gd name="connsiteY3-8122" fmla="*/ 2381250 h 3588041"/>
                <a:gd name="connsiteX4-8123" fmla="*/ 575945 w 1426210"/>
                <a:gd name="connsiteY4-8124" fmla="*/ 1953895 h 3588041"/>
                <a:gd name="connsiteX5-8125" fmla="*/ 0 w 1426210"/>
                <a:gd name="connsiteY5-8126" fmla="*/ 1937385 h 3588041"/>
                <a:gd name="connsiteX6-8127" fmla="*/ 308610 w 1426210"/>
                <a:gd name="connsiteY6-8128" fmla="*/ 1828800 h 3588041"/>
                <a:gd name="connsiteX7-8129" fmla="*/ 629285 w 1426210"/>
                <a:gd name="connsiteY7-8130" fmla="*/ 1879600 h 3588041"/>
                <a:gd name="connsiteX8-8131" fmla="*/ 816610 w 1426210"/>
                <a:gd name="connsiteY8-8132" fmla="*/ 1333500 h 3588041"/>
                <a:gd name="connsiteX9-8133" fmla="*/ 757079 w 1426210"/>
                <a:gd name="connsiteY9-8134" fmla="*/ 823913 h 3588041"/>
                <a:gd name="connsiteX10-8135" fmla="*/ 381635 w 1426210"/>
                <a:gd name="connsiteY10-8136" fmla="*/ 695325 h 3588041"/>
                <a:gd name="connsiteX11-8137" fmla="*/ 777717 w 1426210"/>
                <a:gd name="connsiteY11-8138" fmla="*/ 734218 h 3588041"/>
                <a:gd name="connsiteX12-8139" fmla="*/ 792798 w 1426210"/>
                <a:gd name="connsiteY12-8140" fmla="*/ 441325 h 3588041"/>
                <a:gd name="connsiteX13-8141" fmla="*/ 880110 w 1426210"/>
                <a:gd name="connsiteY13-8142" fmla="*/ 0 h 3588041"/>
                <a:gd name="connsiteX14-8143" fmla="*/ 851535 w 1426210"/>
                <a:gd name="connsiteY14-8144" fmla="*/ 679450 h 3588041"/>
                <a:gd name="connsiteX15-8145" fmla="*/ 915035 w 1426210"/>
                <a:gd name="connsiteY15-8146" fmla="*/ 1047750 h 3588041"/>
                <a:gd name="connsiteX16-8147" fmla="*/ 924560 w 1426210"/>
                <a:gd name="connsiteY16-8148" fmla="*/ 1295400 h 3588041"/>
                <a:gd name="connsiteX17-8149" fmla="*/ 1096010 w 1426210"/>
                <a:gd name="connsiteY17-8150" fmla="*/ 1187450 h 3588041"/>
                <a:gd name="connsiteX18-8151" fmla="*/ 1369060 w 1426210"/>
                <a:gd name="connsiteY18-8152" fmla="*/ 1171575 h 3588041"/>
                <a:gd name="connsiteX19-8153" fmla="*/ 1102360 w 1426210"/>
                <a:gd name="connsiteY19-8154" fmla="*/ 1254125 h 3588041"/>
                <a:gd name="connsiteX20-8155" fmla="*/ 883285 w 1426210"/>
                <a:gd name="connsiteY20-8156" fmla="*/ 1527175 h 3588041"/>
                <a:gd name="connsiteX21-8157" fmla="*/ 829310 w 1426210"/>
                <a:gd name="connsiteY21-8158" fmla="*/ 1895475 h 3588041"/>
                <a:gd name="connsiteX22-8159" fmla="*/ 997585 w 1426210"/>
                <a:gd name="connsiteY22-8160" fmla="*/ 2308225 h 3588041"/>
                <a:gd name="connsiteX23-8161" fmla="*/ 889635 w 1426210"/>
                <a:gd name="connsiteY23-8162" fmla="*/ 2578100 h 3588041"/>
                <a:gd name="connsiteX24-8163" fmla="*/ 1159510 w 1426210"/>
                <a:gd name="connsiteY24-8164" fmla="*/ 2524125 h 3588041"/>
                <a:gd name="connsiteX25-8165" fmla="*/ 1426210 w 1426210"/>
                <a:gd name="connsiteY25-8166" fmla="*/ 2626519 h 3588041"/>
                <a:gd name="connsiteX26-8167" fmla="*/ 1181735 w 1426210"/>
                <a:gd name="connsiteY26-8168" fmla="*/ 2590800 h 3588041"/>
                <a:gd name="connsiteX27-8169" fmla="*/ 826135 w 1426210"/>
                <a:gd name="connsiteY27-8170" fmla="*/ 2733675 h 3588041"/>
                <a:gd name="connsiteX28-8171" fmla="*/ 683260 w 1426210"/>
                <a:gd name="connsiteY28-8172" fmla="*/ 3086100 h 3588041"/>
                <a:gd name="connsiteX29-8173" fmla="*/ 911860 w 1426210"/>
                <a:gd name="connsiteY29-8174" fmla="*/ 3419475 h 3588041"/>
                <a:gd name="connsiteX30-8175" fmla="*/ 1010285 w 1426210"/>
                <a:gd name="connsiteY30-8176" fmla="*/ 3581400 h 3588041"/>
                <a:gd name="connsiteX0-8177" fmla="*/ 1010285 w 1426210"/>
                <a:gd name="connsiteY0-8178" fmla="*/ 3581400 h 3588041"/>
                <a:gd name="connsiteX1-8179" fmla="*/ 584835 w 1426210"/>
                <a:gd name="connsiteY1-8180" fmla="*/ 3587750 h 3588041"/>
                <a:gd name="connsiteX2-8181" fmla="*/ 387985 w 1426210"/>
                <a:gd name="connsiteY2-8182" fmla="*/ 3076575 h 3588041"/>
                <a:gd name="connsiteX3-8183" fmla="*/ 740410 w 1426210"/>
                <a:gd name="connsiteY3-8184" fmla="*/ 2381250 h 3588041"/>
                <a:gd name="connsiteX4-8185" fmla="*/ 575945 w 1426210"/>
                <a:gd name="connsiteY4-8186" fmla="*/ 1953895 h 3588041"/>
                <a:gd name="connsiteX5-8187" fmla="*/ 0 w 1426210"/>
                <a:gd name="connsiteY5-8188" fmla="*/ 1937385 h 3588041"/>
                <a:gd name="connsiteX6-8189" fmla="*/ 308610 w 1426210"/>
                <a:gd name="connsiteY6-8190" fmla="*/ 1828800 h 3588041"/>
                <a:gd name="connsiteX7-8191" fmla="*/ 629285 w 1426210"/>
                <a:gd name="connsiteY7-8192" fmla="*/ 1879600 h 3588041"/>
                <a:gd name="connsiteX8-8193" fmla="*/ 816610 w 1426210"/>
                <a:gd name="connsiteY8-8194" fmla="*/ 1333500 h 3588041"/>
                <a:gd name="connsiteX9-8195" fmla="*/ 757079 w 1426210"/>
                <a:gd name="connsiteY9-8196" fmla="*/ 823913 h 3588041"/>
                <a:gd name="connsiteX10-8197" fmla="*/ 381635 w 1426210"/>
                <a:gd name="connsiteY10-8198" fmla="*/ 695325 h 3588041"/>
                <a:gd name="connsiteX11-8199" fmla="*/ 777717 w 1426210"/>
                <a:gd name="connsiteY11-8200" fmla="*/ 734218 h 3588041"/>
                <a:gd name="connsiteX12-8201" fmla="*/ 792798 w 1426210"/>
                <a:gd name="connsiteY12-8202" fmla="*/ 441325 h 3588041"/>
                <a:gd name="connsiteX13-8203" fmla="*/ 880110 w 1426210"/>
                <a:gd name="connsiteY13-8204" fmla="*/ 0 h 3588041"/>
                <a:gd name="connsiteX14-8205" fmla="*/ 851535 w 1426210"/>
                <a:gd name="connsiteY14-8206" fmla="*/ 679450 h 3588041"/>
                <a:gd name="connsiteX15-8207" fmla="*/ 915035 w 1426210"/>
                <a:gd name="connsiteY15-8208" fmla="*/ 1047750 h 3588041"/>
                <a:gd name="connsiteX16-8209" fmla="*/ 924560 w 1426210"/>
                <a:gd name="connsiteY16-8210" fmla="*/ 1295400 h 3588041"/>
                <a:gd name="connsiteX17-8211" fmla="*/ 1096010 w 1426210"/>
                <a:gd name="connsiteY17-8212" fmla="*/ 1187450 h 3588041"/>
                <a:gd name="connsiteX18-8213" fmla="*/ 1369060 w 1426210"/>
                <a:gd name="connsiteY18-8214" fmla="*/ 1171575 h 3588041"/>
                <a:gd name="connsiteX19-8215" fmla="*/ 1102360 w 1426210"/>
                <a:gd name="connsiteY19-8216" fmla="*/ 1254125 h 3588041"/>
                <a:gd name="connsiteX20-8217" fmla="*/ 883285 w 1426210"/>
                <a:gd name="connsiteY20-8218" fmla="*/ 1527175 h 3588041"/>
                <a:gd name="connsiteX21-8219" fmla="*/ 829310 w 1426210"/>
                <a:gd name="connsiteY21-8220" fmla="*/ 1895475 h 3588041"/>
                <a:gd name="connsiteX22-8221" fmla="*/ 997585 w 1426210"/>
                <a:gd name="connsiteY22-8222" fmla="*/ 2308225 h 3588041"/>
                <a:gd name="connsiteX23-8223" fmla="*/ 889635 w 1426210"/>
                <a:gd name="connsiteY23-8224" fmla="*/ 2578100 h 3588041"/>
                <a:gd name="connsiteX24-8225" fmla="*/ 1159510 w 1426210"/>
                <a:gd name="connsiteY24-8226" fmla="*/ 2524125 h 3588041"/>
                <a:gd name="connsiteX25-8227" fmla="*/ 1426210 w 1426210"/>
                <a:gd name="connsiteY25-8228" fmla="*/ 2626519 h 3588041"/>
                <a:gd name="connsiteX26-8229" fmla="*/ 1181735 w 1426210"/>
                <a:gd name="connsiteY26-8230" fmla="*/ 2590800 h 3588041"/>
                <a:gd name="connsiteX27-8231" fmla="*/ 826135 w 1426210"/>
                <a:gd name="connsiteY27-8232" fmla="*/ 2733675 h 3588041"/>
                <a:gd name="connsiteX28-8233" fmla="*/ 683260 w 1426210"/>
                <a:gd name="connsiteY28-8234" fmla="*/ 3086100 h 3588041"/>
                <a:gd name="connsiteX29-8235" fmla="*/ 911860 w 1426210"/>
                <a:gd name="connsiteY29-8236" fmla="*/ 3419475 h 3588041"/>
                <a:gd name="connsiteX30-8237" fmla="*/ 1010285 w 1426210"/>
                <a:gd name="connsiteY30-8238" fmla="*/ 3581400 h 3588041"/>
                <a:gd name="connsiteX0-8239" fmla="*/ 1010285 w 1426210"/>
                <a:gd name="connsiteY0-8240" fmla="*/ 3581400 h 3588041"/>
                <a:gd name="connsiteX1-8241" fmla="*/ 584835 w 1426210"/>
                <a:gd name="connsiteY1-8242" fmla="*/ 3587750 h 3588041"/>
                <a:gd name="connsiteX2-8243" fmla="*/ 387985 w 1426210"/>
                <a:gd name="connsiteY2-8244" fmla="*/ 3076575 h 3588041"/>
                <a:gd name="connsiteX3-8245" fmla="*/ 740410 w 1426210"/>
                <a:gd name="connsiteY3-8246" fmla="*/ 2381250 h 3588041"/>
                <a:gd name="connsiteX4-8247" fmla="*/ 575945 w 1426210"/>
                <a:gd name="connsiteY4-8248" fmla="*/ 1953895 h 3588041"/>
                <a:gd name="connsiteX5-8249" fmla="*/ 0 w 1426210"/>
                <a:gd name="connsiteY5-8250" fmla="*/ 1937385 h 3588041"/>
                <a:gd name="connsiteX6-8251" fmla="*/ 308610 w 1426210"/>
                <a:gd name="connsiteY6-8252" fmla="*/ 1828800 h 3588041"/>
                <a:gd name="connsiteX7-8253" fmla="*/ 629285 w 1426210"/>
                <a:gd name="connsiteY7-8254" fmla="*/ 1879600 h 3588041"/>
                <a:gd name="connsiteX8-8255" fmla="*/ 816610 w 1426210"/>
                <a:gd name="connsiteY8-8256" fmla="*/ 1333500 h 3588041"/>
                <a:gd name="connsiteX9-8257" fmla="*/ 757079 w 1426210"/>
                <a:gd name="connsiteY9-8258" fmla="*/ 823913 h 3588041"/>
                <a:gd name="connsiteX10-8259" fmla="*/ 381635 w 1426210"/>
                <a:gd name="connsiteY10-8260" fmla="*/ 695325 h 3588041"/>
                <a:gd name="connsiteX11-8261" fmla="*/ 777717 w 1426210"/>
                <a:gd name="connsiteY11-8262" fmla="*/ 734218 h 3588041"/>
                <a:gd name="connsiteX12-8263" fmla="*/ 792798 w 1426210"/>
                <a:gd name="connsiteY12-8264" fmla="*/ 441325 h 3588041"/>
                <a:gd name="connsiteX13-8265" fmla="*/ 880110 w 1426210"/>
                <a:gd name="connsiteY13-8266" fmla="*/ 0 h 3588041"/>
                <a:gd name="connsiteX14-8267" fmla="*/ 851535 w 1426210"/>
                <a:gd name="connsiteY14-8268" fmla="*/ 679450 h 3588041"/>
                <a:gd name="connsiteX15-8269" fmla="*/ 915035 w 1426210"/>
                <a:gd name="connsiteY15-8270" fmla="*/ 1047750 h 3588041"/>
                <a:gd name="connsiteX16-8271" fmla="*/ 924560 w 1426210"/>
                <a:gd name="connsiteY16-8272" fmla="*/ 1295400 h 3588041"/>
                <a:gd name="connsiteX17-8273" fmla="*/ 1096010 w 1426210"/>
                <a:gd name="connsiteY17-8274" fmla="*/ 1187450 h 3588041"/>
                <a:gd name="connsiteX18-8275" fmla="*/ 1369060 w 1426210"/>
                <a:gd name="connsiteY18-8276" fmla="*/ 1171575 h 3588041"/>
                <a:gd name="connsiteX19-8277" fmla="*/ 1102360 w 1426210"/>
                <a:gd name="connsiteY19-8278" fmla="*/ 1254125 h 3588041"/>
                <a:gd name="connsiteX20-8279" fmla="*/ 883285 w 1426210"/>
                <a:gd name="connsiteY20-8280" fmla="*/ 1527175 h 3588041"/>
                <a:gd name="connsiteX21-8281" fmla="*/ 829310 w 1426210"/>
                <a:gd name="connsiteY21-8282" fmla="*/ 1895475 h 3588041"/>
                <a:gd name="connsiteX22-8283" fmla="*/ 997585 w 1426210"/>
                <a:gd name="connsiteY22-8284" fmla="*/ 2308225 h 3588041"/>
                <a:gd name="connsiteX23-8285" fmla="*/ 889635 w 1426210"/>
                <a:gd name="connsiteY23-8286" fmla="*/ 2578100 h 3588041"/>
                <a:gd name="connsiteX24-8287" fmla="*/ 1159510 w 1426210"/>
                <a:gd name="connsiteY24-8288" fmla="*/ 2524125 h 3588041"/>
                <a:gd name="connsiteX25-8289" fmla="*/ 1426210 w 1426210"/>
                <a:gd name="connsiteY25-8290" fmla="*/ 2626519 h 3588041"/>
                <a:gd name="connsiteX26-8291" fmla="*/ 1181735 w 1426210"/>
                <a:gd name="connsiteY26-8292" fmla="*/ 2590800 h 3588041"/>
                <a:gd name="connsiteX27-8293" fmla="*/ 826135 w 1426210"/>
                <a:gd name="connsiteY27-8294" fmla="*/ 2733675 h 3588041"/>
                <a:gd name="connsiteX28-8295" fmla="*/ 683260 w 1426210"/>
                <a:gd name="connsiteY28-8296" fmla="*/ 3086100 h 3588041"/>
                <a:gd name="connsiteX29-8297" fmla="*/ 911860 w 1426210"/>
                <a:gd name="connsiteY29-8298" fmla="*/ 3419475 h 3588041"/>
                <a:gd name="connsiteX30-8299" fmla="*/ 1010285 w 1426210"/>
                <a:gd name="connsiteY30-8300" fmla="*/ 3581400 h 358804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61" y="connsiteY30-62"/>
                </a:cxn>
              </a:cxnLst>
              <a:rect l="l" t="t" r="r" b="b"/>
              <a:pathLst>
                <a:path w="1426210" h="3588041">
                  <a:moveTo>
                    <a:pt x="1010285" y="3581400"/>
                  </a:moveTo>
                  <a:cubicBezTo>
                    <a:pt x="949431" y="3584046"/>
                    <a:pt x="774277" y="3589337"/>
                    <a:pt x="584835" y="3587750"/>
                  </a:cubicBezTo>
                  <a:cubicBezTo>
                    <a:pt x="395393" y="3586163"/>
                    <a:pt x="346181" y="3245908"/>
                    <a:pt x="387985" y="3076575"/>
                  </a:cubicBezTo>
                  <a:cubicBezTo>
                    <a:pt x="429789" y="2907242"/>
                    <a:pt x="709083" y="2568363"/>
                    <a:pt x="740410" y="2381250"/>
                  </a:cubicBezTo>
                  <a:cubicBezTo>
                    <a:pt x="771737" y="2194137"/>
                    <a:pt x="699347" y="2027873"/>
                    <a:pt x="575945" y="1953895"/>
                  </a:cubicBezTo>
                  <a:cubicBezTo>
                    <a:pt x="452543" y="1879918"/>
                    <a:pt x="246062" y="1906270"/>
                    <a:pt x="0" y="1937385"/>
                  </a:cubicBezTo>
                  <a:cubicBezTo>
                    <a:pt x="176213" y="1860550"/>
                    <a:pt x="191029" y="1847956"/>
                    <a:pt x="308610" y="1828800"/>
                  </a:cubicBezTo>
                  <a:cubicBezTo>
                    <a:pt x="426191" y="1809644"/>
                    <a:pt x="531390" y="1839912"/>
                    <a:pt x="629285" y="1879600"/>
                  </a:cubicBezTo>
                  <a:cubicBezTo>
                    <a:pt x="628492" y="1689101"/>
                    <a:pt x="795311" y="1509448"/>
                    <a:pt x="816610" y="1333500"/>
                  </a:cubicBezTo>
                  <a:cubicBezTo>
                    <a:pt x="837909" y="1157552"/>
                    <a:pt x="829575" y="930275"/>
                    <a:pt x="757079" y="823913"/>
                  </a:cubicBezTo>
                  <a:cubicBezTo>
                    <a:pt x="684583" y="717551"/>
                    <a:pt x="502814" y="711861"/>
                    <a:pt x="381635" y="695325"/>
                  </a:cubicBezTo>
                  <a:cubicBezTo>
                    <a:pt x="496200" y="695457"/>
                    <a:pt x="688553" y="665427"/>
                    <a:pt x="777717" y="734218"/>
                  </a:cubicBezTo>
                  <a:cubicBezTo>
                    <a:pt x="771631" y="617272"/>
                    <a:pt x="775733" y="563695"/>
                    <a:pt x="792798" y="441325"/>
                  </a:cubicBezTo>
                  <a:cubicBezTo>
                    <a:pt x="809864" y="318955"/>
                    <a:pt x="839364" y="250296"/>
                    <a:pt x="880110" y="0"/>
                  </a:cubicBezTo>
                  <a:cubicBezTo>
                    <a:pt x="876406" y="171979"/>
                    <a:pt x="845714" y="504825"/>
                    <a:pt x="851535" y="679450"/>
                  </a:cubicBezTo>
                  <a:cubicBezTo>
                    <a:pt x="857356" y="854075"/>
                    <a:pt x="902864" y="945092"/>
                    <a:pt x="915035" y="1047750"/>
                  </a:cubicBezTo>
                  <a:cubicBezTo>
                    <a:pt x="927206" y="1150408"/>
                    <a:pt x="929852" y="1162579"/>
                    <a:pt x="924560" y="1295400"/>
                  </a:cubicBezTo>
                  <a:cubicBezTo>
                    <a:pt x="989118" y="1225021"/>
                    <a:pt x="1040977" y="1204912"/>
                    <a:pt x="1096010" y="1187450"/>
                  </a:cubicBezTo>
                  <a:cubicBezTo>
                    <a:pt x="1151043" y="1169988"/>
                    <a:pt x="1235710" y="1164167"/>
                    <a:pt x="1369060" y="1171575"/>
                  </a:cubicBezTo>
                  <a:cubicBezTo>
                    <a:pt x="1276985" y="1188508"/>
                    <a:pt x="1183322" y="1194858"/>
                    <a:pt x="1102360" y="1254125"/>
                  </a:cubicBezTo>
                  <a:cubicBezTo>
                    <a:pt x="1021398" y="1313392"/>
                    <a:pt x="928793" y="1420283"/>
                    <a:pt x="883285" y="1527175"/>
                  </a:cubicBezTo>
                  <a:cubicBezTo>
                    <a:pt x="837777" y="1634067"/>
                    <a:pt x="810260" y="1765300"/>
                    <a:pt x="829310" y="1895475"/>
                  </a:cubicBezTo>
                  <a:cubicBezTo>
                    <a:pt x="848360" y="2025650"/>
                    <a:pt x="987531" y="2194454"/>
                    <a:pt x="997585" y="2308225"/>
                  </a:cubicBezTo>
                  <a:cubicBezTo>
                    <a:pt x="1007639" y="2421996"/>
                    <a:pt x="957898" y="2484438"/>
                    <a:pt x="889635" y="2578100"/>
                  </a:cubicBezTo>
                  <a:cubicBezTo>
                    <a:pt x="997584" y="2532062"/>
                    <a:pt x="1072462" y="2520817"/>
                    <a:pt x="1159510" y="2524125"/>
                  </a:cubicBezTo>
                  <a:cubicBezTo>
                    <a:pt x="1246558" y="2527433"/>
                    <a:pt x="1354242" y="2576512"/>
                    <a:pt x="1426210" y="2626519"/>
                  </a:cubicBezTo>
                  <a:cubicBezTo>
                    <a:pt x="1360066" y="2600325"/>
                    <a:pt x="1281747" y="2572941"/>
                    <a:pt x="1181735" y="2590800"/>
                  </a:cubicBezTo>
                  <a:cubicBezTo>
                    <a:pt x="1081723" y="2608659"/>
                    <a:pt x="909214" y="2651125"/>
                    <a:pt x="826135" y="2733675"/>
                  </a:cubicBezTo>
                  <a:cubicBezTo>
                    <a:pt x="743056" y="2816225"/>
                    <a:pt x="688022" y="2917825"/>
                    <a:pt x="683260" y="3086100"/>
                  </a:cubicBezTo>
                  <a:cubicBezTo>
                    <a:pt x="684848" y="3232150"/>
                    <a:pt x="851006" y="3349625"/>
                    <a:pt x="911860" y="3419475"/>
                  </a:cubicBezTo>
                  <a:cubicBezTo>
                    <a:pt x="972714" y="3489325"/>
                    <a:pt x="1071139" y="3578754"/>
                    <a:pt x="1010285" y="3581400"/>
                  </a:cubicBezTo>
                  <a:close/>
                </a:path>
              </a:pathLst>
            </a:custGeom>
            <a:solidFill>
              <a:schemeClr val="tx2">
                <a:lumMod val="20000"/>
                <a:lumOff val="80000"/>
              </a:schemeClr>
            </a:solidFill>
            <a:ln>
              <a:noFill/>
            </a:ln>
            <a:effectLst>
              <a:outerShdw blurRad="203200" dist="38100" dir="2700000" algn="tl"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80">
                <a:solidFill>
                  <a:schemeClr val="tx2"/>
                </a:solidFill>
              </a:endParaRPr>
            </a:p>
          </p:txBody>
        </p:sp>
        <p:grpSp>
          <p:nvGrpSpPr>
            <p:cNvPr id="46" name="组合 45">
              <a:extLst>
                <a:ext uri="{FF2B5EF4-FFF2-40B4-BE49-F238E27FC236}">
                  <a16:creationId xmlns:a16="http://schemas.microsoft.com/office/drawing/2014/main" id="{17036E2F-DA0E-6948-95CE-EB47AD1A4277}"/>
                </a:ext>
              </a:extLst>
            </p:cNvPr>
            <p:cNvGrpSpPr/>
            <p:nvPr/>
          </p:nvGrpSpPr>
          <p:grpSpPr>
            <a:xfrm>
              <a:off x="1096764" y="2548450"/>
              <a:ext cx="802882" cy="3035550"/>
              <a:chOff x="6903554" y="2571608"/>
              <a:chExt cx="802882" cy="3035550"/>
            </a:xfrm>
          </p:grpSpPr>
          <p:sp>
            <p:nvSpPr>
              <p:cNvPr id="47" name="íśḷiďê">
                <a:extLst>
                  <a:ext uri="{FF2B5EF4-FFF2-40B4-BE49-F238E27FC236}">
                    <a16:creationId xmlns:a16="http://schemas.microsoft.com/office/drawing/2014/main" id="{0A086822-6F4B-D746-8AA2-5DE390DAAF3E}"/>
                  </a:ext>
                </a:extLst>
              </p:cNvPr>
              <p:cNvSpPr/>
              <p:nvPr/>
            </p:nvSpPr>
            <p:spPr>
              <a:xfrm>
                <a:off x="6903554" y="4825382"/>
                <a:ext cx="781776" cy="781776"/>
              </a:xfrm>
              <a:prstGeom prst="ellipse">
                <a:avLst/>
              </a:prstGeom>
              <a:solidFill>
                <a:schemeClr val="accent4"/>
              </a:soli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80">
                  <a:solidFill>
                    <a:schemeClr val="tx2"/>
                  </a:solidFill>
                </a:endParaRPr>
              </a:p>
            </p:txBody>
          </p:sp>
          <p:sp>
            <p:nvSpPr>
              <p:cNvPr id="48" name="ïŝļiďé">
                <a:extLst>
                  <a:ext uri="{FF2B5EF4-FFF2-40B4-BE49-F238E27FC236}">
                    <a16:creationId xmlns:a16="http://schemas.microsoft.com/office/drawing/2014/main" id="{C5092B5C-C265-D64D-B045-EB371705629C}"/>
                  </a:ext>
                </a:extLst>
              </p:cNvPr>
              <p:cNvSpPr/>
              <p:nvPr/>
            </p:nvSpPr>
            <p:spPr bwMode="auto">
              <a:xfrm>
                <a:off x="7136175" y="5052733"/>
                <a:ext cx="350189" cy="348918"/>
              </a:xfrm>
              <a:custGeom>
                <a:avLst/>
                <a:gdLst>
                  <a:gd name="connsiteX0" fmla="*/ 307755 w 350189"/>
                  <a:gd name="connsiteY0" fmla="*/ 193784 h 348918"/>
                  <a:gd name="connsiteX1" fmla="*/ 323614 w 350189"/>
                  <a:gd name="connsiteY1" fmla="*/ 202785 h 348918"/>
                  <a:gd name="connsiteX2" fmla="*/ 326615 w 350189"/>
                  <a:gd name="connsiteY2" fmla="*/ 213929 h 348918"/>
                  <a:gd name="connsiteX3" fmla="*/ 315470 w 350189"/>
                  <a:gd name="connsiteY3" fmla="*/ 216929 h 348918"/>
                  <a:gd name="connsiteX4" fmla="*/ 299611 w 350189"/>
                  <a:gd name="connsiteY4" fmla="*/ 207928 h 348918"/>
                  <a:gd name="connsiteX5" fmla="*/ 296611 w 350189"/>
                  <a:gd name="connsiteY5" fmla="*/ 196785 h 348918"/>
                  <a:gd name="connsiteX6" fmla="*/ 307755 w 350189"/>
                  <a:gd name="connsiteY6" fmla="*/ 193784 h 348918"/>
                  <a:gd name="connsiteX7" fmla="*/ 42005 w 350189"/>
                  <a:gd name="connsiteY7" fmla="*/ 193784 h 348918"/>
                  <a:gd name="connsiteX8" fmla="*/ 53150 w 350189"/>
                  <a:gd name="connsiteY8" fmla="*/ 196785 h 348918"/>
                  <a:gd name="connsiteX9" fmla="*/ 50578 w 350189"/>
                  <a:gd name="connsiteY9" fmla="*/ 207928 h 348918"/>
                  <a:gd name="connsiteX10" fmla="*/ 34719 w 350189"/>
                  <a:gd name="connsiteY10" fmla="*/ 216929 h 348918"/>
                  <a:gd name="connsiteX11" fmla="*/ 23574 w 350189"/>
                  <a:gd name="connsiteY11" fmla="*/ 213929 h 348918"/>
                  <a:gd name="connsiteX12" fmla="*/ 26575 w 350189"/>
                  <a:gd name="connsiteY12" fmla="*/ 202785 h 348918"/>
                  <a:gd name="connsiteX13" fmla="*/ 42005 w 350189"/>
                  <a:gd name="connsiteY13" fmla="*/ 193784 h 348918"/>
                  <a:gd name="connsiteX14" fmla="*/ 323614 w 350189"/>
                  <a:gd name="connsiteY14" fmla="*/ 118349 h 348918"/>
                  <a:gd name="connsiteX15" fmla="*/ 342045 w 350189"/>
                  <a:gd name="connsiteY15" fmla="*/ 118349 h 348918"/>
                  <a:gd name="connsiteX16" fmla="*/ 350189 w 350189"/>
                  <a:gd name="connsiteY16" fmla="*/ 126493 h 348918"/>
                  <a:gd name="connsiteX17" fmla="*/ 342045 w 350189"/>
                  <a:gd name="connsiteY17" fmla="*/ 134636 h 348918"/>
                  <a:gd name="connsiteX18" fmla="*/ 323614 w 350189"/>
                  <a:gd name="connsiteY18" fmla="*/ 134636 h 348918"/>
                  <a:gd name="connsiteX19" fmla="*/ 315470 w 350189"/>
                  <a:gd name="connsiteY19" fmla="*/ 126493 h 348918"/>
                  <a:gd name="connsiteX20" fmla="*/ 323614 w 350189"/>
                  <a:gd name="connsiteY20" fmla="*/ 118349 h 348918"/>
                  <a:gd name="connsiteX21" fmla="*/ 8144 w 350189"/>
                  <a:gd name="connsiteY21" fmla="*/ 118349 h 348918"/>
                  <a:gd name="connsiteX22" fmla="*/ 26575 w 350189"/>
                  <a:gd name="connsiteY22" fmla="*/ 118349 h 348918"/>
                  <a:gd name="connsiteX23" fmla="*/ 34719 w 350189"/>
                  <a:gd name="connsiteY23" fmla="*/ 126493 h 348918"/>
                  <a:gd name="connsiteX24" fmla="*/ 26575 w 350189"/>
                  <a:gd name="connsiteY24" fmla="*/ 134636 h 348918"/>
                  <a:gd name="connsiteX25" fmla="*/ 8144 w 350189"/>
                  <a:gd name="connsiteY25" fmla="*/ 134636 h 348918"/>
                  <a:gd name="connsiteX26" fmla="*/ 0 w 350189"/>
                  <a:gd name="connsiteY26" fmla="*/ 126493 h 348918"/>
                  <a:gd name="connsiteX27" fmla="*/ 8144 w 350189"/>
                  <a:gd name="connsiteY27" fmla="*/ 118349 h 348918"/>
                  <a:gd name="connsiteX28" fmla="*/ 174972 w 350189"/>
                  <a:gd name="connsiteY28" fmla="*/ 73629 h 348918"/>
                  <a:gd name="connsiteX29" fmla="*/ 183109 w 350189"/>
                  <a:gd name="connsiteY29" fmla="*/ 81779 h 348918"/>
                  <a:gd name="connsiteX30" fmla="*/ 183109 w 350189"/>
                  <a:gd name="connsiteY30" fmla="*/ 94218 h 348918"/>
                  <a:gd name="connsiteX31" fmla="*/ 198957 w 350189"/>
                  <a:gd name="connsiteY31" fmla="*/ 96362 h 348918"/>
                  <a:gd name="connsiteX32" fmla="*/ 216089 w 350189"/>
                  <a:gd name="connsiteY32" fmla="*/ 101510 h 348918"/>
                  <a:gd name="connsiteX33" fmla="*/ 220801 w 350189"/>
                  <a:gd name="connsiteY33" fmla="*/ 85639 h 348918"/>
                  <a:gd name="connsiteX34" fmla="*/ 231080 w 350189"/>
                  <a:gd name="connsiteY34" fmla="*/ 80063 h 348918"/>
                  <a:gd name="connsiteX35" fmla="*/ 236648 w 350189"/>
                  <a:gd name="connsiteY35" fmla="*/ 89929 h 348918"/>
                  <a:gd name="connsiteX36" fmla="*/ 206667 w 350189"/>
                  <a:gd name="connsiteY36" fmla="*/ 192871 h 348918"/>
                  <a:gd name="connsiteX37" fmla="*/ 196387 w 350189"/>
                  <a:gd name="connsiteY37" fmla="*/ 198018 h 348918"/>
                  <a:gd name="connsiteX38" fmla="*/ 190819 w 350189"/>
                  <a:gd name="connsiteY38" fmla="*/ 188153 h 348918"/>
                  <a:gd name="connsiteX39" fmla="*/ 211806 w 350189"/>
                  <a:gd name="connsiteY39" fmla="*/ 117380 h 348918"/>
                  <a:gd name="connsiteX40" fmla="*/ 195530 w 350189"/>
                  <a:gd name="connsiteY40" fmla="*/ 112233 h 348918"/>
                  <a:gd name="connsiteX41" fmla="*/ 183109 w 350189"/>
                  <a:gd name="connsiteY41" fmla="*/ 110517 h 348918"/>
                  <a:gd name="connsiteX42" fmla="*/ 183109 w 350189"/>
                  <a:gd name="connsiteY42" fmla="*/ 130248 h 348918"/>
                  <a:gd name="connsiteX43" fmla="*/ 174972 w 350189"/>
                  <a:gd name="connsiteY43" fmla="*/ 138397 h 348918"/>
                  <a:gd name="connsiteX44" fmla="*/ 166834 w 350189"/>
                  <a:gd name="connsiteY44" fmla="*/ 130248 h 348918"/>
                  <a:gd name="connsiteX45" fmla="*/ 166834 w 350189"/>
                  <a:gd name="connsiteY45" fmla="*/ 110517 h 348918"/>
                  <a:gd name="connsiteX46" fmla="*/ 154841 w 350189"/>
                  <a:gd name="connsiteY46" fmla="*/ 112233 h 348918"/>
                  <a:gd name="connsiteX47" fmla="*/ 138565 w 350189"/>
                  <a:gd name="connsiteY47" fmla="*/ 117380 h 348918"/>
                  <a:gd name="connsiteX48" fmla="*/ 159124 w 350189"/>
                  <a:gd name="connsiteY48" fmla="*/ 188153 h 348918"/>
                  <a:gd name="connsiteX49" fmla="*/ 153556 w 350189"/>
                  <a:gd name="connsiteY49" fmla="*/ 198018 h 348918"/>
                  <a:gd name="connsiteX50" fmla="*/ 143705 w 350189"/>
                  <a:gd name="connsiteY50" fmla="*/ 192871 h 348918"/>
                  <a:gd name="connsiteX51" fmla="*/ 113723 w 350189"/>
                  <a:gd name="connsiteY51" fmla="*/ 89929 h 348918"/>
                  <a:gd name="connsiteX52" fmla="*/ 119291 w 350189"/>
                  <a:gd name="connsiteY52" fmla="*/ 80063 h 348918"/>
                  <a:gd name="connsiteX53" fmla="*/ 129142 w 350189"/>
                  <a:gd name="connsiteY53" fmla="*/ 85639 h 348918"/>
                  <a:gd name="connsiteX54" fmla="*/ 133854 w 350189"/>
                  <a:gd name="connsiteY54" fmla="*/ 101510 h 348918"/>
                  <a:gd name="connsiteX55" fmla="*/ 151415 w 350189"/>
                  <a:gd name="connsiteY55" fmla="*/ 96362 h 348918"/>
                  <a:gd name="connsiteX56" fmla="*/ 166834 w 350189"/>
                  <a:gd name="connsiteY56" fmla="*/ 94218 h 348918"/>
                  <a:gd name="connsiteX57" fmla="*/ 166834 w 350189"/>
                  <a:gd name="connsiteY57" fmla="*/ 81779 h 348918"/>
                  <a:gd name="connsiteX58" fmla="*/ 174972 w 350189"/>
                  <a:gd name="connsiteY58" fmla="*/ 73629 h 348918"/>
                  <a:gd name="connsiteX59" fmla="*/ 315470 w 350189"/>
                  <a:gd name="connsiteY59" fmla="*/ 36056 h 348918"/>
                  <a:gd name="connsiteX60" fmla="*/ 326615 w 350189"/>
                  <a:gd name="connsiteY60" fmla="*/ 39056 h 348918"/>
                  <a:gd name="connsiteX61" fmla="*/ 323614 w 350189"/>
                  <a:gd name="connsiteY61" fmla="*/ 50200 h 348918"/>
                  <a:gd name="connsiteX62" fmla="*/ 307755 w 350189"/>
                  <a:gd name="connsiteY62" fmla="*/ 59201 h 348918"/>
                  <a:gd name="connsiteX63" fmla="*/ 296611 w 350189"/>
                  <a:gd name="connsiteY63" fmla="*/ 56200 h 348918"/>
                  <a:gd name="connsiteX64" fmla="*/ 299611 w 350189"/>
                  <a:gd name="connsiteY64" fmla="*/ 45057 h 348918"/>
                  <a:gd name="connsiteX65" fmla="*/ 315470 w 350189"/>
                  <a:gd name="connsiteY65" fmla="*/ 36056 h 348918"/>
                  <a:gd name="connsiteX66" fmla="*/ 34719 w 350189"/>
                  <a:gd name="connsiteY66" fmla="*/ 36056 h 348918"/>
                  <a:gd name="connsiteX67" fmla="*/ 50578 w 350189"/>
                  <a:gd name="connsiteY67" fmla="*/ 45057 h 348918"/>
                  <a:gd name="connsiteX68" fmla="*/ 53150 w 350189"/>
                  <a:gd name="connsiteY68" fmla="*/ 56200 h 348918"/>
                  <a:gd name="connsiteX69" fmla="*/ 42005 w 350189"/>
                  <a:gd name="connsiteY69" fmla="*/ 59201 h 348918"/>
                  <a:gd name="connsiteX70" fmla="*/ 26575 w 350189"/>
                  <a:gd name="connsiteY70" fmla="*/ 50200 h 348918"/>
                  <a:gd name="connsiteX71" fmla="*/ 23574 w 350189"/>
                  <a:gd name="connsiteY71" fmla="*/ 39056 h 348918"/>
                  <a:gd name="connsiteX72" fmla="*/ 34719 w 350189"/>
                  <a:gd name="connsiteY72" fmla="*/ 36056 h 348918"/>
                  <a:gd name="connsiteX73" fmla="*/ 174880 w 350189"/>
                  <a:gd name="connsiteY73" fmla="*/ 24433 h 348918"/>
                  <a:gd name="connsiteX74" fmla="*/ 71582 w 350189"/>
                  <a:gd name="connsiteY74" fmla="*/ 127737 h 348918"/>
                  <a:gd name="connsiteX75" fmla="*/ 125589 w 350189"/>
                  <a:gd name="connsiteY75" fmla="*/ 218181 h 348918"/>
                  <a:gd name="connsiteX76" fmla="*/ 142305 w 350189"/>
                  <a:gd name="connsiteY76" fmla="*/ 246472 h 348918"/>
                  <a:gd name="connsiteX77" fmla="*/ 155592 w 350189"/>
                  <a:gd name="connsiteY77" fmla="*/ 256331 h 348918"/>
                  <a:gd name="connsiteX78" fmla="*/ 194596 w 350189"/>
                  <a:gd name="connsiteY78" fmla="*/ 256331 h 348918"/>
                  <a:gd name="connsiteX79" fmla="*/ 207884 w 350189"/>
                  <a:gd name="connsiteY79" fmla="*/ 246472 h 348918"/>
                  <a:gd name="connsiteX80" fmla="*/ 224600 w 350189"/>
                  <a:gd name="connsiteY80" fmla="*/ 218181 h 348918"/>
                  <a:gd name="connsiteX81" fmla="*/ 278177 w 350189"/>
                  <a:gd name="connsiteY81" fmla="*/ 127737 h 348918"/>
                  <a:gd name="connsiteX82" fmla="*/ 174880 w 350189"/>
                  <a:gd name="connsiteY82" fmla="*/ 24433 h 348918"/>
                  <a:gd name="connsiteX83" fmla="*/ 174880 w 350189"/>
                  <a:gd name="connsiteY83" fmla="*/ 0 h 348918"/>
                  <a:gd name="connsiteX84" fmla="*/ 303037 w 350189"/>
                  <a:gd name="connsiteY84" fmla="*/ 127737 h 348918"/>
                  <a:gd name="connsiteX85" fmla="*/ 236173 w 350189"/>
                  <a:gd name="connsiteY85" fmla="*/ 239613 h 348918"/>
                  <a:gd name="connsiteX86" fmla="*/ 231886 w 350189"/>
                  <a:gd name="connsiteY86" fmla="*/ 246900 h 348918"/>
                  <a:gd name="connsiteX87" fmla="*/ 232315 w 350189"/>
                  <a:gd name="connsiteY87" fmla="*/ 309483 h 348918"/>
                  <a:gd name="connsiteX88" fmla="*/ 206169 w 350189"/>
                  <a:gd name="connsiteY88" fmla="*/ 335202 h 348918"/>
                  <a:gd name="connsiteX89" fmla="*/ 198883 w 350189"/>
                  <a:gd name="connsiteY89" fmla="*/ 335202 h 348918"/>
                  <a:gd name="connsiteX90" fmla="*/ 181738 w 350189"/>
                  <a:gd name="connsiteY90" fmla="*/ 348918 h 348918"/>
                  <a:gd name="connsiteX91" fmla="*/ 168022 w 350189"/>
                  <a:gd name="connsiteY91" fmla="*/ 348918 h 348918"/>
                  <a:gd name="connsiteX92" fmla="*/ 150877 w 350189"/>
                  <a:gd name="connsiteY92" fmla="*/ 335202 h 348918"/>
                  <a:gd name="connsiteX93" fmla="*/ 144019 w 350189"/>
                  <a:gd name="connsiteY93" fmla="*/ 335202 h 348918"/>
                  <a:gd name="connsiteX94" fmla="*/ 117874 w 350189"/>
                  <a:gd name="connsiteY94" fmla="*/ 309483 h 348918"/>
                  <a:gd name="connsiteX95" fmla="*/ 117874 w 350189"/>
                  <a:gd name="connsiteY95" fmla="*/ 246900 h 348918"/>
                  <a:gd name="connsiteX96" fmla="*/ 113587 w 350189"/>
                  <a:gd name="connsiteY96" fmla="*/ 239613 h 348918"/>
                  <a:gd name="connsiteX97" fmla="*/ 47151 w 350189"/>
                  <a:gd name="connsiteY97" fmla="*/ 127737 h 348918"/>
                  <a:gd name="connsiteX98" fmla="*/ 174880 w 350189"/>
                  <a:gd name="connsiteY98" fmla="*/ 0 h 348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50189" h="348918">
                    <a:moveTo>
                      <a:pt x="307755" y="193784"/>
                    </a:moveTo>
                    <a:cubicBezTo>
                      <a:pt x="323614" y="202785"/>
                      <a:pt x="323614" y="202785"/>
                      <a:pt x="323614" y="202785"/>
                    </a:cubicBezTo>
                    <a:cubicBezTo>
                      <a:pt x="327472" y="204928"/>
                      <a:pt x="328758" y="210071"/>
                      <a:pt x="326615" y="213929"/>
                    </a:cubicBezTo>
                    <a:cubicBezTo>
                      <a:pt x="324472" y="217786"/>
                      <a:pt x="319328" y="219072"/>
                      <a:pt x="315470" y="216929"/>
                    </a:cubicBezTo>
                    <a:cubicBezTo>
                      <a:pt x="299611" y="207928"/>
                      <a:pt x="299611" y="207928"/>
                      <a:pt x="299611" y="207928"/>
                    </a:cubicBezTo>
                    <a:cubicBezTo>
                      <a:pt x="295753" y="205785"/>
                      <a:pt x="294468" y="200642"/>
                      <a:pt x="296611" y="196785"/>
                    </a:cubicBezTo>
                    <a:cubicBezTo>
                      <a:pt x="299183" y="192927"/>
                      <a:pt x="303897" y="191641"/>
                      <a:pt x="307755" y="193784"/>
                    </a:cubicBezTo>
                    <a:close/>
                    <a:moveTo>
                      <a:pt x="42005" y="193784"/>
                    </a:moveTo>
                    <a:cubicBezTo>
                      <a:pt x="46292" y="191641"/>
                      <a:pt x="51006" y="192927"/>
                      <a:pt x="53150" y="196785"/>
                    </a:cubicBezTo>
                    <a:cubicBezTo>
                      <a:pt x="55721" y="200642"/>
                      <a:pt x="54435" y="205785"/>
                      <a:pt x="50578" y="207928"/>
                    </a:cubicBezTo>
                    <a:cubicBezTo>
                      <a:pt x="34719" y="216929"/>
                      <a:pt x="34719" y="216929"/>
                      <a:pt x="34719" y="216929"/>
                    </a:cubicBezTo>
                    <a:cubicBezTo>
                      <a:pt x="30861" y="219072"/>
                      <a:pt x="25717" y="217786"/>
                      <a:pt x="23574" y="213929"/>
                    </a:cubicBezTo>
                    <a:cubicBezTo>
                      <a:pt x="21003" y="210071"/>
                      <a:pt x="22717" y="204928"/>
                      <a:pt x="26575" y="202785"/>
                    </a:cubicBezTo>
                    <a:cubicBezTo>
                      <a:pt x="42005" y="193784"/>
                      <a:pt x="42005" y="193784"/>
                      <a:pt x="42005" y="193784"/>
                    </a:cubicBezTo>
                    <a:close/>
                    <a:moveTo>
                      <a:pt x="323614" y="118349"/>
                    </a:moveTo>
                    <a:cubicBezTo>
                      <a:pt x="342045" y="118349"/>
                      <a:pt x="342045" y="118349"/>
                      <a:pt x="342045" y="118349"/>
                    </a:cubicBezTo>
                    <a:cubicBezTo>
                      <a:pt x="346332" y="118349"/>
                      <a:pt x="350189" y="121778"/>
                      <a:pt x="350189" y="126493"/>
                    </a:cubicBezTo>
                    <a:cubicBezTo>
                      <a:pt x="350189" y="130779"/>
                      <a:pt x="346332" y="134636"/>
                      <a:pt x="342045" y="134636"/>
                    </a:cubicBezTo>
                    <a:cubicBezTo>
                      <a:pt x="323614" y="134636"/>
                      <a:pt x="323614" y="134636"/>
                      <a:pt x="323614" y="134636"/>
                    </a:cubicBezTo>
                    <a:cubicBezTo>
                      <a:pt x="319328" y="134636"/>
                      <a:pt x="315470" y="130779"/>
                      <a:pt x="315470" y="126493"/>
                    </a:cubicBezTo>
                    <a:cubicBezTo>
                      <a:pt x="315470" y="121778"/>
                      <a:pt x="319328" y="118349"/>
                      <a:pt x="323614" y="118349"/>
                    </a:cubicBezTo>
                    <a:close/>
                    <a:moveTo>
                      <a:pt x="8144" y="118349"/>
                    </a:moveTo>
                    <a:cubicBezTo>
                      <a:pt x="26575" y="118349"/>
                      <a:pt x="26575" y="118349"/>
                      <a:pt x="26575" y="118349"/>
                    </a:cubicBezTo>
                    <a:cubicBezTo>
                      <a:pt x="30861" y="118349"/>
                      <a:pt x="34719" y="121778"/>
                      <a:pt x="34719" y="126493"/>
                    </a:cubicBezTo>
                    <a:cubicBezTo>
                      <a:pt x="34719" y="130779"/>
                      <a:pt x="30861" y="134636"/>
                      <a:pt x="26575" y="134636"/>
                    </a:cubicBezTo>
                    <a:cubicBezTo>
                      <a:pt x="8144" y="134636"/>
                      <a:pt x="8144" y="134636"/>
                      <a:pt x="8144" y="134636"/>
                    </a:cubicBezTo>
                    <a:cubicBezTo>
                      <a:pt x="3857" y="134636"/>
                      <a:pt x="0" y="130779"/>
                      <a:pt x="0" y="126493"/>
                    </a:cubicBezTo>
                    <a:cubicBezTo>
                      <a:pt x="0" y="121778"/>
                      <a:pt x="3857" y="118349"/>
                      <a:pt x="8144" y="118349"/>
                    </a:cubicBezTo>
                    <a:close/>
                    <a:moveTo>
                      <a:pt x="174972" y="73629"/>
                    </a:moveTo>
                    <a:cubicBezTo>
                      <a:pt x="179683" y="73629"/>
                      <a:pt x="183109" y="77061"/>
                      <a:pt x="183109" y="81779"/>
                    </a:cubicBezTo>
                    <a:cubicBezTo>
                      <a:pt x="183109" y="94218"/>
                      <a:pt x="183109" y="94218"/>
                      <a:pt x="183109" y="94218"/>
                    </a:cubicBezTo>
                    <a:cubicBezTo>
                      <a:pt x="188678" y="94647"/>
                      <a:pt x="193817" y="95076"/>
                      <a:pt x="198957" y="96362"/>
                    </a:cubicBezTo>
                    <a:cubicBezTo>
                      <a:pt x="204953" y="97649"/>
                      <a:pt x="210521" y="99365"/>
                      <a:pt x="216089" y="101510"/>
                    </a:cubicBezTo>
                    <a:cubicBezTo>
                      <a:pt x="220801" y="85639"/>
                      <a:pt x="220801" y="85639"/>
                      <a:pt x="220801" y="85639"/>
                    </a:cubicBezTo>
                    <a:cubicBezTo>
                      <a:pt x="222086" y="81350"/>
                      <a:pt x="226797" y="78776"/>
                      <a:pt x="231080" y="80063"/>
                    </a:cubicBezTo>
                    <a:cubicBezTo>
                      <a:pt x="235363" y="81350"/>
                      <a:pt x="237933" y="85639"/>
                      <a:pt x="236648" y="89929"/>
                    </a:cubicBezTo>
                    <a:cubicBezTo>
                      <a:pt x="206667" y="192871"/>
                      <a:pt x="206667" y="192871"/>
                      <a:pt x="206667" y="192871"/>
                    </a:cubicBezTo>
                    <a:cubicBezTo>
                      <a:pt x="205382" y="197161"/>
                      <a:pt x="200670" y="199305"/>
                      <a:pt x="196387" y="198018"/>
                    </a:cubicBezTo>
                    <a:cubicBezTo>
                      <a:pt x="192104" y="197161"/>
                      <a:pt x="189534" y="192442"/>
                      <a:pt x="190819" y="188153"/>
                    </a:cubicBezTo>
                    <a:cubicBezTo>
                      <a:pt x="211806" y="117380"/>
                      <a:pt x="211806" y="117380"/>
                      <a:pt x="211806" y="117380"/>
                    </a:cubicBezTo>
                    <a:cubicBezTo>
                      <a:pt x="206667" y="115235"/>
                      <a:pt x="201099" y="113520"/>
                      <a:pt x="195530" y="112233"/>
                    </a:cubicBezTo>
                    <a:cubicBezTo>
                      <a:pt x="191676" y="111375"/>
                      <a:pt x="187393" y="110946"/>
                      <a:pt x="183109" y="110517"/>
                    </a:cubicBezTo>
                    <a:cubicBezTo>
                      <a:pt x="183109" y="130248"/>
                      <a:pt x="183109" y="130248"/>
                      <a:pt x="183109" y="130248"/>
                    </a:cubicBezTo>
                    <a:cubicBezTo>
                      <a:pt x="183109" y="134966"/>
                      <a:pt x="179683" y="138397"/>
                      <a:pt x="174972" y="138397"/>
                    </a:cubicBezTo>
                    <a:cubicBezTo>
                      <a:pt x="170688" y="138397"/>
                      <a:pt x="166834" y="134966"/>
                      <a:pt x="166834" y="130248"/>
                    </a:cubicBezTo>
                    <a:cubicBezTo>
                      <a:pt x="166834" y="110517"/>
                      <a:pt x="166834" y="110517"/>
                      <a:pt x="166834" y="110517"/>
                    </a:cubicBezTo>
                    <a:cubicBezTo>
                      <a:pt x="162979" y="110946"/>
                      <a:pt x="158696" y="111375"/>
                      <a:pt x="154841" y="112233"/>
                    </a:cubicBezTo>
                    <a:cubicBezTo>
                      <a:pt x="148845" y="113520"/>
                      <a:pt x="143705" y="115235"/>
                      <a:pt x="138565" y="117380"/>
                    </a:cubicBezTo>
                    <a:cubicBezTo>
                      <a:pt x="159124" y="188153"/>
                      <a:pt x="159124" y="188153"/>
                      <a:pt x="159124" y="188153"/>
                    </a:cubicBezTo>
                    <a:cubicBezTo>
                      <a:pt x="160409" y="192442"/>
                      <a:pt x="157839" y="197161"/>
                      <a:pt x="153556" y="198018"/>
                    </a:cubicBezTo>
                    <a:cubicBezTo>
                      <a:pt x="149273" y="199305"/>
                      <a:pt x="144990" y="197161"/>
                      <a:pt x="143705" y="192871"/>
                    </a:cubicBezTo>
                    <a:cubicBezTo>
                      <a:pt x="113723" y="89929"/>
                      <a:pt x="113723" y="89929"/>
                      <a:pt x="113723" y="89929"/>
                    </a:cubicBezTo>
                    <a:cubicBezTo>
                      <a:pt x="112438" y="85639"/>
                      <a:pt x="115008" y="81350"/>
                      <a:pt x="119291" y="80063"/>
                    </a:cubicBezTo>
                    <a:cubicBezTo>
                      <a:pt x="123574" y="78776"/>
                      <a:pt x="128286" y="81350"/>
                      <a:pt x="129142" y="85639"/>
                    </a:cubicBezTo>
                    <a:cubicBezTo>
                      <a:pt x="133854" y="101510"/>
                      <a:pt x="133854" y="101510"/>
                      <a:pt x="133854" y="101510"/>
                    </a:cubicBezTo>
                    <a:cubicBezTo>
                      <a:pt x="139422" y="99365"/>
                      <a:pt x="145418" y="97649"/>
                      <a:pt x="151415" y="96362"/>
                    </a:cubicBezTo>
                    <a:cubicBezTo>
                      <a:pt x="156554" y="95076"/>
                      <a:pt x="161694" y="94647"/>
                      <a:pt x="166834" y="94218"/>
                    </a:cubicBezTo>
                    <a:cubicBezTo>
                      <a:pt x="166834" y="81779"/>
                      <a:pt x="166834" y="81779"/>
                      <a:pt x="166834" y="81779"/>
                    </a:cubicBezTo>
                    <a:cubicBezTo>
                      <a:pt x="166834" y="77061"/>
                      <a:pt x="170688" y="73629"/>
                      <a:pt x="174972" y="73629"/>
                    </a:cubicBezTo>
                    <a:close/>
                    <a:moveTo>
                      <a:pt x="315470" y="36056"/>
                    </a:moveTo>
                    <a:cubicBezTo>
                      <a:pt x="319328" y="33913"/>
                      <a:pt x="324472" y="35199"/>
                      <a:pt x="326615" y="39056"/>
                    </a:cubicBezTo>
                    <a:cubicBezTo>
                      <a:pt x="328758" y="42914"/>
                      <a:pt x="327472" y="47628"/>
                      <a:pt x="323614" y="50200"/>
                    </a:cubicBezTo>
                    <a:cubicBezTo>
                      <a:pt x="307755" y="59201"/>
                      <a:pt x="307755" y="59201"/>
                      <a:pt x="307755" y="59201"/>
                    </a:cubicBezTo>
                    <a:cubicBezTo>
                      <a:pt x="303897" y="61344"/>
                      <a:pt x="299183" y="60058"/>
                      <a:pt x="296611" y="56200"/>
                    </a:cubicBezTo>
                    <a:cubicBezTo>
                      <a:pt x="294468" y="52343"/>
                      <a:pt x="295753" y="47200"/>
                      <a:pt x="299611" y="45057"/>
                    </a:cubicBezTo>
                    <a:cubicBezTo>
                      <a:pt x="315470" y="36056"/>
                      <a:pt x="315470" y="36056"/>
                      <a:pt x="315470" y="36056"/>
                    </a:cubicBezTo>
                    <a:close/>
                    <a:moveTo>
                      <a:pt x="34719" y="36056"/>
                    </a:moveTo>
                    <a:cubicBezTo>
                      <a:pt x="50578" y="45057"/>
                      <a:pt x="50578" y="45057"/>
                      <a:pt x="50578" y="45057"/>
                    </a:cubicBezTo>
                    <a:cubicBezTo>
                      <a:pt x="54435" y="47200"/>
                      <a:pt x="55721" y="52343"/>
                      <a:pt x="53150" y="56200"/>
                    </a:cubicBezTo>
                    <a:cubicBezTo>
                      <a:pt x="51006" y="60058"/>
                      <a:pt x="46292" y="61344"/>
                      <a:pt x="42005" y="59201"/>
                    </a:cubicBezTo>
                    <a:cubicBezTo>
                      <a:pt x="26575" y="50200"/>
                      <a:pt x="26575" y="50200"/>
                      <a:pt x="26575" y="50200"/>
                    </a:cubicBezTo>
                    <a:cubicBezTo>
                      <a:pt x="22717" y="47628"/>
                      <a:pt x="21003" y="42914"/>
                      <a:pt x="23574" y="39056"/>
                    </a:cubicBezTo>
                    <a:cubicBezTo>
                      <a:pt x="25717" y="35199"/>
                      <a:pt x="30861" y="33913"/>
                      <a:pt x="34719" y="36056"/>
                    </a:cubicBezTo>
                    <a:close/>
                    <a:moveTo>
                      <a:pt x="174880" y="24433"/>
                    </a:moveTo>
                    <a:cubicBezTo>
                      <a:pt x="117874" y="24433"/>
                      <a:pt x="71582" y="70726"/>
                      <a:pt x="71582" y="127737"/>
                    </a:cubicBezTo>
                    <a:cubicBezTo>
                      <a:pt x="71582" y="165458"/>
                      <a:pt x="92156" y="200178"/>
                      <a:pt x="125589" y="218181"/>
                    </a:cubicBezTo>
                    <a:cubicBezTo>
                      <a:pt x="135876" y="224182"/>
                      <a:pt x="141019" y="234470"/>
                      <a:pt x="142305" y="246472"/>
                    </a:cubicBezTo>
                    <a:cubicBezTo>
                      <a:pt x="143162" y="252473"/>
                      <a:pt x="149163" y="256331"/>
                      <a:pt x="155592" y="256331"/>
                    </a:cubicBezTo>
                    <a:cubicBezTo>
                      <a:pt x="194596" y="256331"/>
                      <a:pt x="194596" y="256331"/>
                      <a:pt x="194596" y="256331"/>
                    </a:cubicBezTo>
                    <a:cubicBezTo>
                      <a:pt x="200597" y="256331"/>
                      <a:pt x="207026" y="252473"/>
                      <a:pt x="207884" y="246472"/>
                    </a:cubicBezTo>
                    <a:cubicBezTo>
                      <a:pt x="208741" y="234470"/>
                      <a:pt x="214313" y="224182"/>
                      <a:pt x="224600" y="218181"/>
                    </a:cubicBezTo>
                    <a:cubicBezTo>
                      <a:pt x="257604" y="200178"/>
                      <a:pt x="278177" y="165458"/>
                      <a:pt x="278177" y="127737"/>
                    </a:cubicBezTo>
                    <a:cubicBezTo>
                      <a:pt x="278177" y="70726"/>
                      <a:pt x="231886" y="24433"/>
                      <a:pt x="174880" y="24433"/>
                    </a:cubicBezTo>
                    <a:close/>
                    <a:moveTo>
                      <a:pt x="174880" y="0"/>
                    </a:moveTo>
                    <a:cubicBezTo>
                      <a:pt x="245602" y="0"/>
                      <a:pt x="303037" y="57010"/>
                      <a:pt x="303037" y="127737"/>
                    </a:cubicBezTo>
                    <a:cubicBezTo>
                      <a:pt x="303037" y="174459"/>
                      <a:pt x="277320" y="217324"/>
                      <a:pt x="236173" y="239613"/>
                    </a:cubicBezTo>
                    <a:cubicBezTo>
                      <a:pt x="233601" y="241328"/>
                      <a:pt x="231886" y="243900"/>
                      <a:pt x="231886" y="246900"/>
                    </a:cubicBezTo>
                    <a:cubicBezTo>
                      <a:pt x="232315" y="309483"/>
                      <a:pt x="232315" y="309483"/>
                      <a:pt x="232315" y="309483"/>
                    </a:cubicBezTo>
                    <a:cubicBezTo>
                      <a:pt x="232315" y="323628"/>
                      <a:pt x="220314" y="335202"/>
                      <a:pt x="206169" y="335202"/>
                    </a:cubicBezTo>
                    <a:cubicBezTo>
                      <a:pt x="198883" y="335202"/>
                      <a:pt x="198883" y="335202"/>
                      <a:pt x="198883" y="335202"/>
                    </a:cubicBezTo>
                    <a:cubicBezTo>
                      <a:pt x="197168" y="342917"/>
                      <a:pt x="190310" y="348918"/>
                      <a:pt x="181738" y="348918"/>
                    </a:cubicBezTo>
                    <a:cubicBezTo>
                      <a:pt x="168022" y="348918"/>
                      <a:pt x="168022" y="348918"/>
                      <a:pt x="168022" y="348918"/>
                    </a:cubicBezTo>
                    <a:cubicBezTo>
                      <a:pt x="159878" y="348918"/>
                      <a:pt x="153020" y="342917"/>
                      <a:pt x="150877" y="335202"/>
                    </a:cubicBezTo>
                    <a:cubicBezTo>
                      <a:pt x="144019" y="335202"/>
                      <a:pt x="144019" y="335202"/>
                      <a:pt x="144019" y="335202"/>
                    </a:cubicBezTo>
                    <a:cubicBezTo>
                      <a:pt x="129875" y="335202"/>
                      <a:pt x="117874" y="323628"/>
                      <a:pt x="117874" y="309483"/>
                    </a:cubicBezTo>
                    <a:cubicBezTo>
                      <a:pt x="117874" y="246900"/>
                      <a:pt x="117874" y="246900"/>
                      <a:pt x="117874" y="246900"/>
                    </a:cubicBezTo>
                    <a:cubicBezTo>
                      <a:pt x="117874" y="243900"/>
                      <a:pt x="116588" y="241328"/>
                      <a:pt x="113587" y="239613"/>
                    </a:cubicBezTo>
                    <a:cubicBezTo>
                      <a:pt x="72868" y="217324"/>
                      <a:pt x="47151" y="174459"/>
                      <a:pt x="47151" y="127737"/>
                    </a:cubicBezTo>
                    <a:cubicBezTo>
                      <a:pt x="47151" y="57010"/>
                      <a:pt x="104586" y="0"/>
                      <a:pt x="174880"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3599" tIns="46800" rIns="93599" bIns="46800" numCol="1" anchor="t" anchorCtr="0" compatLnSpc="1">
                <a:noAutofit/>
              </a:bodyPr>
              <a:lstStyle/>
              <a:p>
                <a:endParaRPr lang="zh-CN" altLang="en-US" sz="1380">
                  <a:solidFill>
                    <a:schemeClr val="tx2"/>
                  </a:solidFill>
                </a:endParaRPr>
              </a:p>
            </p:txBody>
          </p:sp>
          <p:sp>
            <p:nvSpPr>
              <p:cNvPr id="49" name="íšḷíde">
                <a:extLst>
                  <a:ext uri="{FF2B5EF4-FFF2-40B4-BE49-F238E27FC236}">
                    <a16:creationId xmlns:a16="http://schemas.microsoft.com/office/drawing/2014/main" id="{A7EFF3F1-E109-664D-919F-80ECA00B4E9A}"/>
                  </a:ext>
                </a:extLst>
              </p:cNvPr>
              <p:cNvSpPr/>
              <p:nvPr/>
            </p:nvSpPr>
            <p:spPr>
              <a:xfrm>
                <a:off x="6924660" y="2571608"/>
                <a:ext cx="781776" cy="781776"/>
              </a:xfrm>
              <a:prstGeom prst="ellipse">
                <a:avLst/>
              </a:prstGeom>
              <a:solidFill>
                <a:schemeClr val="accent2"/>
              </a:soli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80">
                  <a:solidFill>
                    <a:schemeClr val="tx2"/>
                  </a:solidFill>
                </a:endParaRPr>
              </a:p>
            </p:txBody>
          </p:sp>
          <p:sp>
            <p:nvSpPr>
              <p:cNvPr id="50" name="îS1ïḑè">
                <a:extLst>
                  <a:ext uri="{FF2B5EF4-FFF2-40B4-BE49-F238E27FC236}">
                    <a16:creationId xmlns:a16="http://schemas.microsoft.com/office/drawing/2014/main" id="{5334942A-6E1A-DF4F-A126-6FA79E56EECC}"/>
                  </a:ext>
                </a:extLst>
              </p:cNvPr>
              <p:cNvSpPr/>
              <p:nvPr/>
            </p:nvSpPr>
            <p:spPr bwMode="auto">
              <a:xfrm>
                <a:off x="7139696" y="2830509"/>
                <a:ext cx="348039" cy="289625"/>
              </a:xfrm>
              <a:custGeom>
                <a:avLst/>
                <a:gdLst>
                  <a:gd name="connsiteX0" fmla="*/ 67060 w 348039"/>
                  <a:gd name="connsiteY0" fmla="*/ 157668 h 289625"/>
                  <a:gd name="connsiteX1" fmla="*/ 82994 w 348039"/>
                  <a:gd name="connsiteY1" fmla="*/ 162997 h 289625"/>
                  <a:gd name="connsiteX2" fmla="*/ 88892 w 348039"/>
                  <a:gd name="connsiteY2" fmla="*/ 188392 h 289625"/>
                  <a:gd name="connsiteX3" fmla="*/ 88892 w 348039"/>
                  <a:gd name="connsiteY3" fmla="*/ 190206 h 289625"/>
                  <a:gd name="connsiteX4" fmla="*/ 90706 w 348039"/>
                  <a:gd name="connsiteY4" fmla="*/ 190206 h 289625"/>
                  <a:gd name="connsiteX5" fmla="*/ 112027 w 348039"/>
                  <a:gd name="connsiteY5" fmla="*/ 194741 h 289625"/>
                  <a:gd name="connsiteX6" fmla="*/ 119286 w 348039"/>
                  <a:gd name="connsiteY6" fmla="*/ 215602 h 289625"/>
                  <a:gd name="connsiteX7" fmla="*/ 119739 w 348039"/>
                  <a:gd name="connsiteY7" fmla="*/ 216962 h 289625"/>
                  <a:gd name="connsiteX8" fmla="*/ 121554 w 348039"/>
                  <a:gd name="connsiteY8" fmla="*/ 216962 h 289625"/>
                  <a:gd name="connsiteX9" fmla="*/ 146958 w 348039"/>
                  <a:gd name="connsiteY9" fmla="*/ 219230 h 289625"/>
                  <a:gd name="connsiteX10" fmla="*/ 154216 w 348039"/>
                  <a:gd name="connsiteY10" fmla="*/ 240090 h 289625"/>
                  <a:gd name="connsiteX11" fmla="*/ 154670 w 348039"/>
                  <a:gd name="connsiteY11" fmla="*/ 241451 h 289625"/>
                  <a:gd name="connsiteX12" fmla="*/ 156484 w 348039"/>
                  <a:gd name="connsiteY12" fmla="*/ 241451 h 289625"/>
                  <a:gd name="connsiteX13" fmla="*/ 182342 w 348039"/>
                  <a:gd name="connsiteY13" fmla="*/ 243718 h 289625"/>
                  <a:gd name="connsiteX14" fmla="*/ 184610 w 348039"/>
                  <a:gd name="connsiteY14" fmla="*/ 274556 h 289625"/>
                  <a:gd name="connsiteX15" fmla="*/ 182796 w 348039"/>
                  <a:gd name="connsiteY15" fmla="*/ 276370 h 289625"/>
                  <a:gd name="connsiteX16" fmla="*/ 151948 w 348039"/>
                  <a:gd name="connsiteY16" fmla="*/ 279091 h 289625"/>
                  <a:gd name="connsiteX17" fmla="*/ 144236 w 348039"/>
                  <a:gd name="connsiteY17" fmla="*/ 260044 h 289625"/>
                  <a:gd name="connsiteX18" fmla="*/ 143329 w 348039"/>
                  <a:gd name="connsiteY18" fmla="*/ 258684 h 289625"/>
                  <a:gd name="connsiteX19" fmla="*/ 141968 w 348039"/>
                  <a:gd name="connsiteY19" fmla="*/ 258684 h 289625"/>
                  <a:gd name="connsiteX20" fmla="*/ 112027 w 348039"/>
                  <a:gd name="connsiteY20" fmla="*/ 259591 h 289625"/>
                  <a:gd name="connsiteX21" fmla="*/ 104316 w 348039"/>
                  <a:gd name="connsiteY21" fmla="*/ 240997 h 289625"/>
                  <a:gd name="connsiteX22" fmla="*/ 103408 w 348039"/>
                  <a:gd name="connsiteY22" fmla="*/ 239637 h 289625"/>
                  <a:gd name="connsiteX23" fmla="*/ 102047 w 348039"/>
                  <a:gd name="connsiteY23" fmla="*/ 239637 h 289625"/>
                  <a:gd name="connsiteX24" fmla="*/ 72107 w 348039"/>
                  <a:gd name="connsiteY24" fmla="*/ 240544 h 289625"/>
                  <a:gd name="connsiteX25" fmla="*/ 68932 w 348039"/>
                  <a:gd name="connsiteY25" fmla="*/ 210613 h 289625"/>
                  <a:gd name="connsiteX26" fmla="*/ 69385 w 348039"/>
                  <a:gd name="connsiteY26" fmla="*/ 208799 h 289625"/>
                  <a:gd name="connsiteX27" fmla="*/ 67571 w 348039"/>
                  <a:gd name="connsiteY27" fmla="*/ 208346 h 289625"/>
                  <a:gd name="connsiteX28" fmla="*/ 48064 w 348039"/>
                  <a:gd name="connsiteY28" fmla="*/ 203811 h 289625"/>
                  <a:gd name="connsiteX29" fmla="*/ 45796 w 348039"/>
                  <a:gd name="connsiteY29" fmla="*/ 172520 h 289625"/>
                  <a:gd name="connsiteX30" fmla="*/ 52147 w 348039"/>
                  <a:gd name="connsiteY30" fmla="*/ 165264 h 289625"/>
                  <a:gd name="connsiteX31" fmla="*/ 67060 w 348039"/>
                  <a:gd name="connsiteY31" fmla="*/ 157668 h 289625"/>
                  <a:gd name="connsiteX32" fmla="*/ 225058 w 348039"/>
                  <a:gd name="connsiteY32" fmla="*/ 86364 h 289625"/>
                  <a:gd name="connsiteX33" fmla="*/ 226419 w 348039"/>
                  <a:gd name="connsiteY33" fmla="*/ 86364 h 289625"/>
                  <a:gd name="connsiteX34" fmla="*/ 289036 w 348039"/>
                  <a:gd name="connsiteY34" fmla="*/ 143508 h 289625"/>
                  <a:gd name="connsiteX35" fmla="*/ 293119 w 348039"/>
                  <a:gd name="connsiteY35" fmla="*/ 146683 h 289625"/>
                  <a:gd name="connsiteX36" fmla="*/ 304917 w 348039"/>
                  <a:gd name="connsiteY36" fmla="*/ 157568 h 289625"/>
                  <a:gd name="connsiteX37" fmla="*/ 311269 w 348039"/>
                  <a:gd name="connsiteY37" fmla="*/ 163917 h 289625"/>
                  <a:gd name="connsiteX38" fmla="*/ 303556 w 348039"/>
                  <a:gd name="connsiteY38" fmla="*/ 211537 h 289625"/>
                  <a:gd name="connsiteX39" fmla="*/ 277238 w 348039"/>
                  <a:gd name="connsiteY39" fmla="*/ 246913 h 289625"/>
                  <a:gd name="connsiteX40" fmla="*/ 244569 w 348039"/>
                  <a:gd name="connsiteY40" fmla="*/ 268682 h 289625"/>
                  <a:gd name="connsiteX41" fmla="*/ 199194 w 348039"/>
                  <a:gd name="connsiteY41" fmla="*/ 284555 h 289625"/>
                  <a:gd name="connsiteX42" fmla="*/ 196472 w 348039"/>
                  <a:gd name="connsiteY42" fmla="*/ 282741 h 289625"/>
                  <a:gd name="connsiteX43" fmla="*/ 203732 w 348039"/>
                  <a:gd name="connsiteY43" fmla="*/ 266868 h 289625"/>
                  <a:gd name="connsiteX44" fmla="*/ 218251 w 348039"/>
                  <a:gd name="connsiteY44" fmla="*/ 272310 h 289625"/>
                  <a:gd name="connsiteX45" fmla="*/ 227326 w 348039"/>
                  <a:gd name="connsiteY45" fmla="*/ 265507 h 289625"/>
                  <a:gd name="connsiteX46" fmla="*/ 227326 w 348039"/>
                  <a:gd name="connsiteY46" fmla="*/ 259158 h 289625"/>
                  <a:gd name="connsiteX47" fmla="*/ 205093 w 348039"/>
                  <a:gd name="connsiteY47" fmla="*/ 241470 h 289625"/>
                  <a:gd name="connsiteX48" fmla="*/ 203732 w 348039"/>
                  <a:gd name="connsiteY48" fmla="*/ 229225 h 289625"/>
                  <a:gd name="connsiteX49" fmla="*/ 215529 w 348039"/>
                  <a:gd name="connsiteY49" fmla="*/ 227864 h 289625"/>
                  <a:gd name="connsiteX50" fmla="*/ 240485 w 348039"/>
                  <a:gd name="connsiteY50" fmla="*/ 247366 h 289625"/>
                  <a:gd name="connsiteX51" fmla="*/ 257274 w 348039"/>
                  <a:gd name="connsiteY51" fmla="*/ 250087 h 289625"/>
                  <a:gd name="connsiteX52" fmla="*/ 259542 w 348039"/>
                  <a:gd name="connsiteY52" fmla="*/ 246459 h 289625"/>
                  <a:gd name="connsiteX53" fmla="*/ 258635 w 348039"/>
                  <a:gd name="connsiteY53" fmla="*/ 238749 h 289625"/>
                  <a:gd name="connsiteX54" fmla="*/ 229595 w 348039"/>
                  <a:gd name="connsiteY54" fmla="*/ 215619 h 289625"/>
                  <a:gd name="connsiteX55" fmla="*/ 228234 w 348039"/>
                  <a:gd name="connsiteY55" fmla="*/ 203827 h 289625"/>
                  <a:gd name="connsiteX56" fmla="*/ 240031 w 348039"/>
                  <a:gd name="connsiteY56" fmla="*/ 202013 h 289625"/>
                  <a:gd name="connsiteX57" fmla="*/ 270432 w 348039"/>
                  <a:gd name="connsiteY57" fmla="*/ 226050 h 289625"/>
                  <a:gd name="connsiteX58" fmla="*/ 271340 w 348039"/>
                  <a:gd name="connsiteY58" fmla="*/ 226504 h 289625"/>
                  <a:gd name="connsiteX59" fmla="*/ 281322 w 348039"/>
                  <a:gd name="connsiteY59" fmla="*/ 209270 h 289625"/>
                  <a:gd name="connsiteX60" fmla="*/ 249106 w 348039"/>
                  <a:gd name="connsiteY60" fmla="*/ 185233 h 289625"/>
                  <a:gd name="connsiteX61" fmla="*/ 247745 w 348039"/>
                  <a:gd name="connsiteY61" fmla="*/ 173441 h 289625"/>
                  <a:gd name="connsiteX62" fmla="*/ 259542 w 348039"/>
                  <a:gd name="connsiteY62" fmla="*/ 171627 h 289625"/>
                  <a:gd name="connsiteX63" fmla="*/ 291304 w 348039"/>
                  <a:gd name="connsiteY63" fmla="*/ 195664 h 289625"/>
                  <a:gd name="connsiteX64" fmla="*/ 300833 w 348039"/>
                  <a:gd name="connsiteY64" fmla="*/ 192036 h 289625"/>
                  <a:gd name="connsiteX65" fmla="*/ 299018 w 348039"/>
                  <a:gd name="connsiteY65" fmla="*/ 176162 h 289625"/>
                  <a:gd name="connsiteX66" fmla="*/ 292666 w 348039"/>
                  <a:gd name="connsiteY66" fmla="*/ 169359 h 289625"/>
                  <a:gd name="connsiteX67" fmla="*/ 207362 w 348039"/>
                  <a:gd name="connsiteY67" fmla="*/ 92260 h 289625"/>
                  <a:gd name="connsiteX68" fmla="*/ 209630 w 348039"/>
                  <a:gd name="connsiteY68" fmla="*/ 87271 h 289625"/>
                  <a:gd name="connsiteX69" fmla="*/ 225058 w 348039"/>
                  <a:gd name="connsiteY69" fmla="*/ 86364 h 289625"/>
                  <a:gd name="connsiteX70" fmla="*/ 70955 w 348039"/>
                  <a:gd name="connsiteY70" fmla="*/ 647 h 289625"/>
                  <a:gd name="connsiteX71" fmla="*/ 90295 w 348039"/>
                  <a:gd name="connsiteY71" fmla="*/ 6543 h 289625"/>
                  <a:gd name="connsiteX72" fmla="*/ 109806 w 348039"/>
                  <a:gd name="connsiteY72" fmla="*/ 18334 h 289625"/>
                  <a:gd name="connsiteX73" fmla="*/ 115251 w 348039"/>
                  <a:gd name="connsiteY73" fmla="*/ 20149 h 289625"/>
                  <a:gd name="connsiteX74" fmla="*/ 158811 w 348039"/>
                  <a:gd name="connsiteY74" fmla="*/ 12439 h 289625"/>
                  <a:gd name="connsiteX75" fmla="*/ 128864 w 348039"/>
                  <a:gd name="connsiteY75" fmla="*/ 34661 h 289625"/>
                  <a:gd name="connsiteX76" fmla="*/ 117974 w 348039"/>
                  <a:gd name="connsiteY76" fmla="*/ 36929 h 289625"/>
                  <a:gd name="connsiteX77" fmla="*/ 88480 w 348039"/>
                  <a:gd name="connsiteY77" fmla="*/ 26498 h 289625"/>
                  <a:gd name="connsiteX78" fmla="*/ 79859 w 348039"/>
                  <a:gd name="connsiteY78" fmla="*/ 20149 h 289625"/>
                  <a:gd name="connsiteX79" fmla="*/ 65339 w 348039"/>
                  <a:gd name="connsiteY79" fmla="*/ 21509 h 289625"/>
                  <a:gd name="connsiteX80" fmla="*/ 19965 w 348039"/>
                  <a:gd name="connsiteY80" fmla="*/ 70490 h 289625"/>
                  <a:gd name="connsiteX81" fmla="*/ 19965 w 348039"/>
                  <a:gd name="connsiteY81" fmla="*/ 85003 h 289625"/>
                  <a:gd name="connsiteX82" fmla="*/ 31308 w 348039"/>
                  <a:gd name="connsiteY82" fmla="*/ 97248 h 289625"/>
                  <a:gd name="connsiteX83" fmla="*/ 44013 w 348039"/>
                  <a:gd name="connsiteY83" fmla="*/ 114029 h 289625"/>
                  <a:gd name="connsiteX84" fmla="*/ 52181 w 348039"/>
                  <a:gd name="connsiteY84" fmla="*/ 147136 h 289625"/>
                  <a:gd name="connsiteX85" fmla="*/ 39022 w 348039"/>
                  <a:gd name="connsiteY85" fmla="*/ 158475 h 289625"/>
                  <a:gd name="connsiteX86" fmla="*/ 26771 w 348039"/>
                  <a:gd name="connsiteY86" fmla="*/ 116297 h 289625"/>
                  <a:gd name="connsiteX87" fmla="*/ 15881 w 348039"/>
                  <a:gd name="connsiteY87" fmla="*/ 105865 h 289625"/>
                  <a:gd name="connsiteX88" fmla="*/ 0 w 348039"/>
                  <a:gd name="connsiteY88" fmla="*/ 77293 h 289625"/>
                  <a:gd name="connsiteX89" fmla="*/ 7260 w 348039"/>
                  <a:gd name="connsiteY89" fmla="*/ 58698 h 289625"/>
                  <a:gd name="connsiteX90" fmla="*/ 52635 w 348039"/>
                  <a:gd name="connsiteY90" fmla="*/ 9717 h 289625"/>
                  <a:gd name="connsiteX91" fmla="*/ 70955 w 348039"/>
                  <a:gd name="connsiteY91" fmla="*/ 647 h 289625"/>
                  <a:gd name="connsiteX92" fmla="*/ 286339 w 348039"/>
                  <a:gd name="connsiteY92" fmla="*/ 80 h 289625"/>
                  <a:gd name="connsiteX93" fmla="*/ 300742 w 348039"/>
                  <a:gd name="connsiteY93" fmla="*/ 6995 h 289625"/>
                  <a:gd name="connsiteX94" fmla="*/ 342477 w 348039"/>
                  <a:gd name="connsiteY94" fmla="*/ 52345 h 289625"/>
                  <a:gd name="connsiteX95" fmla="*/ 342024 w 348039"/>
                  <a:gd name="connsiteY95" fmla="*/ 81822 h 289625"/>
                  <a:gd name="connsiteX96" fmla="*/ 332044 w 348039"/>
                  <a:gd name="connsiteY96" fmla="*/ 92252 h 289625"/>
                  <a:gd name="connsiteX97" fmla="*/ 326146 w 348039"/>
                  <a:gd name="connsiteY97" fmla="*/ 103589 h 289625"/>
                  <a:gd name="connsiteX98" fmla="*/ 317073 w 348039"/>
                  <a:gd name="connsiteY98" fmla="*/ 130345 h 289625"/>
                  <a:gd name="connsiteX99" fmla="*/ 308454 w 348039"/>
                  <a:gd name="connsiteY99" fmla="*/ 136241 h 289625"/>
                  <a:gd name="connsiteX100" fmla="*/ 298928 w 348039"/>
                  <a:gd name="connsiteY100" fmla="*/ 133066 h 289625"/>
                  <a:gd name="connsiteX101" fmla="*/ 241315 w 348039"/>
                  <a:gd name="connsiteY101" fmla="*/ 77740 h 289625"/>
                  <a:gd name="connsiteX102" fmla="*/ 222716 w 348039"/>
                  <a:gd name="connsiteY102" fmla="*/ 72298 h 289625"/>
                  <a:gd name="connsiteX103" fmla="*/ 194590 w 348039"/>
                  <a:gd name="connsiteY103" fmla="*/ 69124 h 289625"/>
                  <a:gd name="connsiteX104" fmla="*/ 174176 w 348039"/>
                  <a:gd name="connsiteY104" fmla="*/ 70484 h 289625"/>
                  <a:gd name="connsiteX105" fmla="*/ 129719 w 348039"/>
                  <a:gd name="connsiteY105" fmla="*/ 98147 h 289625"/>
                  <a:gd name="connsiteX106" fmla="*/ 100686 w 348039"/>
                  <a:gd name="connsiteY106" fmla="*/ 75019 h 289625"/>
                  <a:gd name="connsiteX107" fmla="*/ 161928 w 348039"/>
                  <a:gd name="connsiteY107" fmla="*/ 27856 h 289625"/>
                  <a:gd name="connsiteX108" fmla="*/ 214550 w 348039"/>
                  <a:gd name="connsiteY108" fmla="*/ 13798 h 289625"/>
                  <a:gd name="connsiteX109" fmla="*/ 244944 w 348039"/>
                  <a:gd name="connsiteY109" fmla="*/ 17426 h 289625"/>
                  <a:gd name="connsiteX110" fmla="*/ 261276 w 348039"/>
                  <a:gd name="connsiteY110" fmla="*/ 12891 h 289625"/>
                  <a:gd name="connsiteX111" fmla="*/ 271256 w 348039"/>
                  <a:gd name="connsiteY111" fmla="*/ 4728 h 289625"/>
                  <a:gd name="connsiteX112" fmla="*/ 286339 w 348039"/>
                  <a:gd name="connsiteY112" fmla="*/ 80 h 289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348039" h="289625">
                    <a:moveTo>
                      <a:pt x="67060" y="157668"/>
                    </a:moveTo>
                    <a:cubicBezTo>
                      <a:pt x="72674" y="157215"/>
                      <a:pt x="78458" y="158915"/>
                      <a:pt x="82994" y="162997"/>
                    </a:cubicBezTo>
                    <a:cubicBezTo>
                      <a:pt x="90253" y="169346"/>
                      <a:pt x="92521" y="179776"/>
                      <a:pt x="88892" y="188392"/>
                    </a:cubicBezTo>
                    <a:cubicBezTo>
                      <a:pt x="88438" y="188846"/>
                      <a:pt x="88438" y="189753"/>
                      <a:pt x="88892" y="190206"/>
                    </a:cubicBezTo>
                    <a:cubicBezTo>
                      <a:pt x="89345" y="190206"/>
                      <a:pt x="89799" y="190660"/>
                      <a:pt x="90706" y="190206"/>
                    </a:cubicBezTo>
                    <a:cubicBezTo>
                      <a:pt x="97511" y="187939"/>
                      <a:pt x="105676" y="189299"/>
                      <a:pt x="112027" y="194741"/>
                    </a:cubicBezTo>
                    <a:cubicBezTo>
                      <a:pt x="117925" y="199730"/>
                      <a:pt x="120647" y="207892"/>
                      <a:pt x="119286" y="215602"/>
                    </a:cubicBezTo>
                    <a:cubicBezTo>
                      <a:pt x="119286" y="216055"/>
                      <a:pt x="119286" y="216509"/>
                      <a:pt x="119739" y="216962"/>
                    </a:cubicBezTo>
                    <a:cubicBezTo>
                      <a:pt x="120193" y="216962"/>
                      <a:pt x="120647" y="217416"/>
                      <a:pt x="121554" y="216962"/>
                    </a:cubicBezTo>
                    <a:cubicBezTo>
                      <a:pt x="129266" y="211974"/>
                      <a:pt x="139700" y="212881"/>
                      <a:pt x="146958" y="219230"/>
                    </a:cubicBezTo>
                    <a:cubicBezTo>
                      <a:pt x="153309" y="224218"/>
                      <a:pt x="155577" y="232381"/>
                      <a:pt x="154216" y="240090"/>
                    </a:cubicBezTo>
                    <a:cubicBezTo>
                      <a:pt x="154216" y="240544"/>
                      <a:pt x="154216" y="240997"/>
                      <a:pt x="154670" y="241451"/>
                    </a:cubicBezTo>
                    <a:cubicBezTo>
                      <a:pt x="155123" y="241904"/>
                      <a:pt x="156031" y="241904"/>
                      <a:pt x="156484" y="241451"/>
                    </a:cubicBezTo>
                    <a:cubicBezTo>
                      <a:pt x="164196" y="236916"/>
                      <a:pt x="174630" y="237369"/>
                      <a:pt x="182342" y="243718"/>
                    </a:cubicBezTo>
                    <a:cubicBezTo>
                      <a:pt x="191415" y="251428"/>
                      <a:pt x="192322" y="265486"/>
                      <a:pt x="184610" y="274556"/>
                    </a:cubicBezTo>
                    <a:cubicBezTo>
                      <a:pt x="184610" y="274556"/>
                      <a:pt x="184610" y="274556"/>
                      <a:pt x="182796" y="276370"/>
                    </a:cubicBezTo>
                    <a:cubicBezTo>
                      <a:pt x="175084" y="285893"/>
                      <a:pt x="161021" y="286800"/>
                      <a:pt x="151948" y="279091"/>
                    </a:cubicBezTo>
                    <a:cubicBezTo>
                      <a:pt x="146051" y="274102"/>
                      <a:pt x="143329" y="266846"/>
                      <a:pt x="144236" y="260044"/>
                    </a:cubicBezTo>
                    <a:cubicBezTo>
                      <a:pt x="144236" y="259137"/>
                      <a:pt x="143782" y="258684"/>
                      <a:pt x="143329" y="258684"/>
                    </a:cubicBezTo>
                    <a:cubicBezTo>
                      <a:pt x="142875" y="258230"/>
                      <a:pt x="142421" y="258230"/>
                      <a:pt x="141968" y="258684"/>
                    </a:cubicBezTo>
                    <a:cubicBezTo>
                      <a:pt x="133802" y="266846"/>
                      <a:pt x="120647" y="267300"/>
                      <a:pt x="112027" y="259591"/>
                    </a:cubicBezTo>
                    <a:cubicBezTo>
                      <a:pt x="106130" y="255056"/>
                      <a:pt x="103862" y="247800"/>
                      <a:pt x="104316" y="240997"/>
                    </a:cubicBezTo>
                    <a:cubicBezTo>
                      <a:pt x="104316" y="240090"/>
                      <a:pt x="104316" y="239637"/>
                      <a:pt x="103408" y="239637"/>
                    </a:cubicBezTo>
                    <a:cubicBezTo>
                      <a:pt x="102955" y="239183"/>
                      <a:pt x="102501" y="239183"/>
                      <a:pt x="102047" y="239637"/>
                    </a:cubicBezTo>
                    <a:cubicBezTo>
                      <a:pt x="93882" y="247800"/>
                      <a:pt x="80726" y="248253"/>
                      <a:pt x="72107" y="240544"/>
                    </a:cubicBezTo>
                    <a:cubicBezTo>
                      <a:pt x="63488" y="232835"/>
                      <a:pt x="62127" y="219683"/>
                      <a:pt x="68932" y="210613"/>
                    </a:cubicBezTo>
                    <a:cubicBezTo>
                      <a:pt x="69385" y="210160"/>
                      <a:pt x="69385" y="209253"/>
                      <a:pt x="69385" y="208799"/>
                    </a:cubicBezTo>
                    <a:cubicBezTo>
                      <a:pt x="68932" y="208346"/>
                      <a:pt x="68478" y="208346"/>
                      <a:pt x="67571" y="208346"/>
                    </a:cubicBezTo>
                    <a:cubicBezTo>
                      <a:pt x="60766" y="210160"/>
                      <a:pt x="53508" y="208346"/>
                      <a:pt x="48064" y="203811"/>
                    </a:cubicBezTo>
                    <a:cubicBezTo>
                      <a:pt x="38538" y="195648"/>
                      <a:pt x="37630" y="181590"/>
                      <a:pt x="45796" y="172520"/>
                    </a:cubicBezTo>
                    <a:cubicBezTo>
                      <a:pt x="45796" y="172520"/>
                      <a:pt x="45796" y="172520"/>
                      <a:pt x="52147" y="165264"/>
                    </a:cubicBezTo>
                    <a:cubicBezTo>
                      <a:pt x="56003" y="160729"/>
                      <a:pt x="61447" y="158122"/>
                      <a:pt x="67060" y="157668"/>
                    </a:cubicBezTo>
                    <a:close/>
                    <a:moveTo>
                      <a:pt x="225058" y="86364"/>
                    </a:moveTo>
                    <a:cubicBezTo>
                      <a:pt x="225511" y="86364"/>
                      <a:pt x="225965" y="86364"/>
                      <a:pt x="226419" y="86364"/>
                    </a:cubicBezTo>
                    <a:cubicBezTo>
                      <a:pt x="247291" y="104958"/>
                      <a:pt x="268617" y="124006"/>
                      <a:pt x="289036" y="143508"/>
                    </a:cubicBezTo>
                    <a:cubicBezTo>
                      <a:pt x="290397" y="144869"/>
                      <a:pt x="291758" y="145776"/>
                      <a:pt x="293119" y="146683"/>
                    </a:cubicBezTo>
                    <a:cubicBezTo>
                      <a:pt x="304917" y="157568"/>
                      <a:pt x="304917" y="157568"/>
                      <a:pt x="304917" y="157568"/>
                    </a:cubicBezTo>
                    <a:cubicBezTo>
                      <a:pt x="311269" y="163917"/>
                      <a:pt x="311269" y="163917"/>
                      <a:pt x="311269" y="163917"/>
                    </a:cubicBezTo>
                    <a:cubicBezTo>
                      <a:pt x="327150" y="180244"/>
                      <a:pt x="320798" y="204281"/>
                      <a:pt x="303556" y="211537"/>
                    </a:cubicBezTo>
                    <a:cubicBezTo>
                      <a:pt x="310815" y="230132"/>
                      <a:pt x="295842" y="247820"/>
                      <a:pt x="277238" y="246913"/>
                    </a:cubicBezTo>
                    <a:cubicBezTo>
                      <a:pt x="274970" y="262333"/>
                      <a:pt x="260450" y="272764"/>
                      <a:pt x="244569" y="268682"/>
                    </a:cubicBezTo>
                    <a:cubicBezTo>
                      <a:pt x="240031" y="288184"/>
                      <a:pt x="217344" y="295440"/>
                      <a:pt x="199194" y="284555"/>
                    </a:cubicBezTo>
                    <a:cubicBezTo>
                      <a:pt x="196472" y="282741"/>
                      <a:pt x="196472" y="282741"/>
                      <a:pt x="196472" y="282741"/>
                    </a:cubicBezTo>
                    <a:cubicBezTo>
                      <a:pt x="200102" y="278206"/>
                      <a:pt x="202370" y="272764"/>
                      <a:pt x="203732" y="266868"/>
                    </a:cubicBezTo>
                    <a:cubicBezTo>
                      <a:pt x="208723" y="270043"/>
                      <a:pt x="212353" y="272764"/>
                      <a:pt x="218251" y="272310"/>
                    </a:cubicBezTo>
                    <a:cubicBezTo>
                      <a:pt x="222335" y="271857"/>
                      <a:pt x="226419" y="269589"/>
                      <a:pt x="227326" y="265507"/>
                    </a:cubicBezTo>
                    <a:cubicBezTo>
                      <a:pt x="227780" y="263693"/>
                      <a:pt x="227780" y="261879"/>
                      <a:pt x="227326" y="259158"/>
                    </a:cubicBezTo>
                    <a:cubicBezTo>
                      <a:pt x="205093" y="241470"/>
                      <a:pt x="205093" y="241470"/>
                      <a:pt x="205093" y="241470"/>
                    </a:cubicBezTo>
                    <a:cubicBezTo>
                      <a:pt x="201463" y="238296"/>
                      <a:pt x="200555" y="232853"/>
                      <a:pt x="203732" y="229225"/>
                    </a:cubicBezTo>
                    <a:cubicBezTo>
                      <a:pt x="206454" y="225597"/>
                      <a:pt x="211899" y="225143"/>
                      <a:pt x="215529" y="227864"/>
                    </a:cubicBezTo>
                    <a:cubicBezTo>
                      <a:pt x="240485" y="247366"/>
                      <a:pt x="240485" y="247366"/>
                      <a:pt x="240485" y="247366"/>
                    </a:cubicBezTo>
                    <a:cubicBezTo>
                      <a:pt x="246384" y="252355"/>
                      <a:pt x="252282" y="254169"/>
                      <a:pt x="257274" y="250087"/>
                    </a:cubicBezTo>
                    <a:cubicBezTo>
                      <a:pt x="258181" y="249180"/>
                      <a:pt x="259089" y="247820"/>
                      <a:pt x="259542" y="246459"/>
                    </a:cubicBezTo>
                    <a:cubicBezTo>
                      <a:pt x="260450" y="244191"/>
                      <a:pt x="261357" y="240563"/>
                      <a:pt x="258635" y="238749"/>
                    </a:cubicBezTo>
                    <a:cubicBezTo>
                      <a:pt x="229595" y="215619"/>
                      <a:pt x="229595" y="215619"/>
                      <a:pt x="229595" y="215619"/>
                    </a:cubicBezTo>
                    <a:cubicBezTo>
                      <a:pt x="225965" y="212898"/>
                      <a:pt x="225058" y="207456"/>
                      <a:pt x="228234" y="203827"/>
                    </a:cubicBezTo>
                    <a:cubicBezTo>
                      <a:pt x="230956" y="199746"/>
                      <a:pt x="236401" y="199292"/>
                      <a:pt x="240031" y="202013"/>
                    </a:cubicBezTo>
                    <a:cubicBezTo>
                      <a:pt x="270432" y="226050"/>
                      <a:pt x="270432" y="226050"/>
                      <a:pt x="270432" y="226050"/>
                    </a:cubicBezTo>
                    <a:cubicBezTo>
                      <a:pt x="270886" y="226050"/>
                      <a:pt x="270886" y="226504"/>
                      <a:pt x="271340" y="226504"/>
                    </a:cubicBezTo>
                    <a:cubicBezTo>
                      <a:pt x="281322" y="235574"/>
                      <a:pt x="297657" y="222422"/>
                      <a:pt x="281322" y="209270"/>
                    </a:cubicBezTo>
                    <a:cubicBezTo>
                      <a:pt x="249106" y="185233"/>
                      <a:pt x="249106" y="185233"/>
                      <a:pt x="249106" y="185233"/>
                    </a:cubicBezTo>
                    <a:cubicBezTo>
                      <a:pt x="245476" y="182512"/>
                      <a:pt x="244569" y="177069"/>
                      <a:pt x="247745" y="173441"/>
                    </a:cubicBezTo>
                    <a:cubicBezTo>
                      <a:pt x="250467" y="169359"/>
                      <a:pt x="255912" y="168906"/>
                      <a:pt x="259542" y="171627"/>
                    </a:cubicBezTo>
                    <a:cubicBezTo>
                      <a:pt x="291304" y="195664"/>
                      <a:pt x="291304" y="195664"/>
                      <a:pt x="291304" y="195664"/>
                    </a:cubicBezTo>
                    <a:cubicBezTo>
                      <a:pt x="294481" y="197478"/>
                      <a:pt x="299018" y="195210"/>
                      <a:pt x="300833" y="192036"/>
                    </a:cubicBezTo>
                    <a:cubicBezTo>
                      <a:pt x="304463" y="187500"/>
                      <a:pt x="304009" y="181151"/>
                      <a:pt x="299018" y="176162"/>
                    </a:cubicBezTo>
                    <a:cubicBezTo>
                      <a:pt x="292666" y="169359"/>
                      <a:pt x="292666" y="169359"/>
                      <a:pt x="292666" y="169359"/>
                    </a:cubicBezTo>
                    <a:cubicBezTo>
                      <a:pt x="207362" y="92260"/>
                      <a:pt x="207362" y="92260"/>
                      <a:pt x="207362" y="92260"/>
                    </a:cubicBezTo>
                    <a:cubicBezTo>
                      <a:pt x="205547" y="90445"/>
                      <a:pt x="206908" y="87271"/>
                      <a:pt x="209630" y="87271"/>
                    </a:cubicBezTo>
                    <a:cubicBezTo>
                      <a:pt x="214622" y="87271"/>
                      <a:pt x="220066" y="87271"/>
                      <a:pt x="225058" y="86364"/>
                    </a:cubicBezTo>
                    <a:close/>
                    <a:moveTo>
                      <a:pt x="70955" y="647"/>
                    </a:moveTo>
                    <a:cubicBezTo>
                      <a:pt x="77704" y="80"/>
                      <a:pt x="84624" y="2007"/>
                      <a:pt x="90295" y="6543"/>
                    </a:cubicBezTo>
                    <a:cubicBezTo>
                      <a:pt x="97555" y="11531"/>
                      <a:pt x="100278" y="14706"/>
                      <a:pt x="109806" y="18334"/>
                    </a:cubicBezTo>
                    <a:cubicBezTo>
                      <a:pt x="112529" y="19241"/>
                      <a:pt x="114798" y="20149"/>
                      <a:pt x="115251" y="20149"/>
                    </a:cubicBezTo>
                    <a:cubicBezTo>
                      <a:pt x="128864" y="18334"/>
                      <a:pt x="143384" y="11985"/>
                      <a:pt x="158811" y="12439"/>
                    </a:cubicBezTo>
                    <a:cubicBezTo>
                      <a:pt x="152912" y="16520"/>
                      <a:pt x="129771" y="34661"/>
                      <a:pt x="128864" y="34661"/>
                    </a:cubicBezTo>
                    <a:cubicBezTo>
                      <a:pt x="125234" y="35568"/>
                      <a:pt x="121604" y="36476"/>
                      <a:pt x="117974" y="36929"/>
                    </a:cubicBezTo>
                    <a:cubicBezTo>
                      <a:pt x="109353" y="38290"/>
                      <a:pt x="94379" y="31033"/>
                      <a:pt x="88480" y="26498"/>
                    </a:cubicBezTo>
                    <a:cubicBezTo>
                      <a:pt x="79859" y="20149"/>
                      <a:pt x="79859" y="20149"/>
                      <a:pt x="79859" y="20149"/>
                    </a:cubicBezTo>
                    <a:cubicBezTo>
                      <a:pt x="75322" y="16520"/>
                      <a:pt x="68969" y="17427"/>
                      <a:pt x="65339" y="21509"/>
                    </a:cubicBezTo>
                    <a:cubicBezTo>
                      <a:pt x="19965" y="70490"/>
                      <a:pt x="19965" y="70490"/>
                      <a:pt x="19965" y="70490"/>
                    </a:cubicBezTo>
                    <a:cubicBezTo>
                      <a:pt x="16335" y="74572"/>
                      <a:pt x="16335" y="80921"/>
                      <a:pt x="19965" y="85003"/>
                    </a:cubicBezTo>
                    <a:cubicBezTo>
                      <a:pt x="24048" y="89538"/>
                      <a:pt x="26771" y="92713"/>
                      <a:pt x="31308" y="97248"/>
                    </a:cubicBezTo>
                    <a:cubicBezTo>
                      <a:pt x="36299" y="101784"/>
                      <a:pt x="43106" y="108133"/>
                      <a:pt x="44013" y="114029"/>
                    </a:cubicBezTo>
                    <a:cubicBezTo>
                      <a:pt x="45375" y="124460"/>
                      <a:pt x="46282" y="139426"/>
                      <a:pt x="52181" y="147136"/>
                    </a:cubicBezTo>
                    <a:cubicBezTo>
                      <a:pt x="46282" y="150311"/>
                      <a:pt x="43106" y="153486"/>
                      <a:pt x="39022" y="158475"/>
                    </a:cubicBezTo>
                    <a:cubicBezTo>
                      <a:pt x="29947" y="147136"/>
                      <a:pt x="29039" y="131263"/>
                      <a:pt x="26771" y="116297"/>
                    </a:cubicBezTo>
                    <a:cubicBezTo>
                      <a:pt x="15881" y="105865"/>
                      <a:pt x="15881" y="105865"/>
                      <a:pt x="15881" y="105865"/>
                    </a:cubicBezTo>
                    <a:cubicBezTo>
                      <a:pt x="7713" y="96795"/>
                      <a:pt x="0" y="90445"/>
                      <a:pt x="0" y="77293"/>
                    </a:cubicBezTo>
                    <a:cubicBezTo>
                      <a:pt x="0" y="70490"/>
                      <a:pt x="2722" y="64141"/>
                      <a:pt x="7260" y="58698"/>
                    </a:cubicBezTo>
                    <a:cubicBezTo>
                      <a:pt x="52635" y="9717"/>
                      <a:pt x="52635" y="9717"/>
                      <a:pt x="52635" y="9717"/>
                    </a:cubicBezTo>
                    <a:cubicBezTo>
                      <a:pt x="57626" y="4275"/>
                      <a:pt x="64205" y="1214"/>
                      <a:pt x="70955" y="647"/>
                    </a:cubicBezTo>
                    <a:close/>
                    <a:moveTo>
                      <a:pt x="286339" y="80"/>
                    </a:moveTo>
                    <a:cubicBezTo>
                      <a:pt x="291669" y="533"/>
                      <a:pt x="296886" y="2914"/>
                      <a:pt x="300742" y="6995"/>
                    </a:cubicBezTo>
                    <a:cubicBezTo>
                      <a:pt x="300742" y="6995"/>
                      <a:pt x="300742" y="6995"/>
                      <a:pt x="342477" y="52345"/>
                    </a:cubicBezTo>
                    <a:cubicBezTo>
                      <a:pt x="350189" y="60508"/>
                      <a:pt x="349736" y="73659"/>
                      <a:pt x="342024" y="81822"/>
                    </a:cubicBezTo>
                    <a:cubicBezTo>
                      <a:pt x="342024" y="81822"/>
                      <a:pt x="342024" y="81822"/>
                      <a:pt x="332044" y="92252"/>
                    </a:cubicBezTo>
                    <a:cubicBezTo>
                      <a:pt x="328868" y="95426"/>
                      <a:pt x="327054" y="99054"/>
                      <a:pt x="326146" y="103589"/>
                    </a:cubicBezTo>
                    <a:cubicBezTo>
                      <a:pt x="324332" y="113566"/>
                      <a:pt x="321610" y="122182"/>
                      <a:pt x="317073" y="130345"/>
                    </a:cubicBezTo>
                    <a:cubicBezTo>
                      <a:pt x="315259" y="133520"/>
                      <a:pt x="312083" y="135787"/>
                      <a:pt x="308454" y="136241"/>
                    </a:cubicBezTo>
                    <a:cubicBezTo>
                      <a:pt x="304825" y="136694"/>
                      <a:pt x="301650" y="135787"/>
                      <a:pt x="298928" y="133066"/>
                    </a:cubicBezTo>
                    <a:cubicBezTo>
                      <a:pt x="280328" y="115380"/>
                      <a:pt x="259461" y="95426"/>
                      <a:pt x="241315" y="77740"/>
                    </a:cubicBezTo>
                    <a:cubicBezTo>
                      <a:pt x="235872" y="72752"/>
                      <a:pt x="229521" y="70938"/>
                      <a:pt x="222716" y="72298"/>
                    </a:cubicBezTo>
                    <a:cubicBezTo>
                      <a:pt x="213643" y="73659"/>
                      <a:pt x="202756" y="73205"/>
                      <a:pt x="194590" y="69124"/>
                    </a:cubicBezTo>
                    <a:cubicBezTo>
                      <a:pt x="187786" y="66403"/>
                      <a:pt x="180527" y="66856"/>
                      <a:pt x="174176" y="70484"/>
                    </a:cubicBezTo>
                    <a:cubicBezTo>
                      <a:pt x="174176" y="70484"/>
                      <a:pt x="174176" y="70484"/>
                      <a:pt x="129719" y="98147"/>
                    </a:cubicBezTo>
                    <a:cubicBezTo>
                      <a:pt x="106130" y="113113"/>
                      <a:pt x="80726" y="91345"/>
                      <a:pt x="100686" y="75019"/>
                    </a:cubicBezTo>
                    <a:cubicBezTo>
                      <a:pt x="121100" y="59147"/>
                      <a:pt x="141514" y="43275"/>
                      <a:pt x="161928" y="27856"/>
                    </a:cubicBezTo>
                    <a:cubicBezTo>
                      <a:pt x="177352" y="16065"/>
                      <a:pt x="195044" y="11077"/>
                      <a:pt x="214550" y="13798"/>
                    </a:cubicBezTo>
                    <a:cubicBezTo>
                      <a:pt x="224531" y="14705"/>
                      <a:pt x="234964" y="16065"/>
                      <a:pt x="244944" y="17426"/>
                    </a:cubicBezTo>
                    <a:cubicBezTo>
                      <a:pt x="251295" y="17879"/>
                      <a:pt x="256739" y="16519"/>
                      <a:pt x="261276" y="12891"/>
                    </a:cubicBezTo>
                    <a:cubicBezTo>
                      <a:pt x="261276" y="12891"/>
                      <a:pt x="261276" y="12891"/>
                      <a:pt x="271256" y="4728"/>
                    </a:cubicBezTo>
                    <a:cubicBezTo>
                      <a:pt x="275565" y="1100"/>
                      <a:pt x="281009" y="-374"/>
                      <a:pt x="286339" y="8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3599" tIns="46800" rIns="93599" bIns="46800" numCol="1" anchor="t" anchorCtr="0" compatLnSpc="1">
                <a:noAutofit/>
              </a:bodyPr>
              <a:lstStyle/>
              <a:p>
                <a:endParaRPr lang="zh-CN" altLang="en-US" sz="1380">
                  <a:solidFill>
                    <a:schemeClr val="tx2"/>
                  </a:solidFill>
                </a:endParaRPr>
              </a:p>
            </p:txBody>
          </p:sp>
        </p:grpSp>
      </p:grpSp>
      <p:grpSp>
        <p:nvGrpSpPr>
          <p:cNvPr id="22" name="ïśḷiḓe">
            <a:extLst>
              <a:ext uri="{FF2B5EF4-FFF2-40B4-BE49-F238E27FC236}">
                <a16:creationId xmlns:a16="http://schemas.microsoft.com/office/drawing/2014/main" id="{2CED0F50-EDEB-0C4C-BF82-956DE580FF5F}"/>
              </a:ext>
            </a:extLst>
          </p:cNvPr>
          <p:cNvGrpSpPr/>
          <p:nvPr/>
        </p:nvGrpSpPr>
        <p:grpSpPr>
          <a:xfrm>
            <a:off x="2035594" y="2721344"/>
            <a:ext cx="5084063" cy="2862656"/>
            <a:chOff x="687278" y="2398651"/>
            <a:chExt cx="3524773" cy="2862654"/>
          </a:xfrm>
        </p:grpSpPr>
        <p:sp>
          <p:nvSpPr>
            <p:cNvPr id="23" name="iṣ1íḓè">
              <a:extLst>
                <a:ext uri="{FF2B5EF4-FFF2-40B4-BE49-F238E27FC236}">
                  <a16:creationId xmlns:a16="http://schemas.microsoft.com/office/drawing/2014/main" id="{5A94F29B-4604-5842-A1D3-30159EDF316C}"/>
                </a:ext>
              </a:extLst>
            </p:cNvPr>
            <p:cNvSpPr/>
            <p:nvPr/>
          </p:nvSpPr>
          <p:spPr>
            <a:xfrm>
              <a:off x="687278" y="3113978"/>
              <a:ext cx="3301760" cy="2147327"/>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wrap="square" lIns="90000" anchor="t" anchorCtr="0">
              <a:normAutofit/>
            </a:bodyPr>
            <a:lstStyle/>
            <a:p>
              <a:pPr>
                <a:lnSpc>
                  <a:spcPct val="150000"/>
                </a:lnSpc>
                <a:spcBef>
                  <a:spcPct val="0"/>
                </a:spcBef>
              </a:pPr>
              <a:r>
                <a:rPr kumimoji="1" lang="zh-CN" altLang="en-US" sz="2000" dirty="0"/>
                <a:t>少部分议员如（</a:t>
              </a:r>
              <a:r>
                <a:rPr kumimoji="1" lang="en" altLang="zh-CN" sz="2000" dirty="0"/>
                <a:t>Dodd, Christopher J.</a:t>
              </a:r>
              <a:r>
                <a:rPr kumimoji="1" lang="zh-CN" altLang="en-US" sz="2000" dirty="0"/>
                <a:t>编号</a:t>
              </a:r>
              <a:r>
                <a:rPr kumimoji="1" lang="en" altLang="zh-CN" sz="2000" dirty="0"/>
                <a:t>D000388</a:t>
              </a:r>
              <a:r>
                <a:rPr kumimoji="1" lang="zh-CN" altLang="en-US" sz="2000" dirty="0"/>
                <a:t> 和 </a:t>
              </a:r>
              <a:r>
                <a:rPr kumimoji="1" lang="en" altLang="zh-CN" sz="2000" dirty="0"/>
                <a:t>Daschle, Thomas A.</a:t>
              </a:r>
              <a:r>
                <a:rPr kumimoji="1" lang="zh-CN" altLang="en-US" sz="2000" dirty="0"/>
                <a:t>编号</a:t>
              </a:r>
              <a:r>
                <a:rPr kumimoji="1" lang="en" altLang="zh-CN" sz="2000" dirty="0"/>
                <a:t>D000064</a:t>
              </a:r>
              <a:r>
                <a:rPr kumimoji="1" lang="zh-CN" altLang="en" sz="2000" dirty="0"/>
                <a:t>）</a:t>
              </a:r>
              <a:r>
                <a:rPr kumimoji="1" lang="zh-CN" altLang="en-US" sz="2000" dirty="0"/>
                <a:t>常常参与联合提案，多数议员并未参与很多提案。</a:t>
              </a:r>
              <a:endParaRPr lang="en-US" altLang="zh-CN" sz="3200" dirty="0"/>
            </a:p>
          </p:txBody>
        </p:sp>
        <p:sp>
          <p:nvSpPr>
            <p:cNvPr id="24" name="işļíďé">
              <a:extLst>
                <a:ext uri="{FF2B5EF4-FFF2-40B4-BE49-F238E27FC236}">
                  <a16:creationId xmlns:a16="http://schemas.microsoft.com/office/drawing/2014/main" id="{AA199A92-EE25-CD44-860E-06E66096017C}"/>
                </a:ext>
              </a:extLst>
            </p:cNvPr>
            <p:cNvSpPr txBox="1"/>
            <p:nvPr/>
          </p:nvSpPr>
          <p:spPr bwMode="auto">
            <a:xfrm>
              <a:off x="687278" y="2398651"/>
              <a:ext cx="3524773"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ormAutofit lnSpcReduction="1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eaLnBrk="1" hangingPunct="1">
                <a:lnSpc>
                  <a:spcPct val="100000"/>
                </a:lnSpc>
                <a:spcBef>
                  <a:spcPct val="0"/>
                </a:spcBef>
              </a:pPr>
              <a:r>
                <a:rPr lang="zh-CN" altLang="en-US" sz="2400" b="1" dirty="0"/>
                <a:t>中心性分析</a:t>
              </a:r>
              <a:endParaRPr lang="en-US" altLang="zh-CN" sz="2400" b="1" dirty="0"/>
            </a:p>
          </p:txBody>
        </p:sp>
      </p:grpSp>
    </p:spTree>
    <p:extLst>
      <p:ext uri="{BB962C8B-B14F-4D97-AF65-F5344CB8AC3E}">
        <p14:creationId xmlns:p14="http://schemas.microsoft.com/office/powerpoint/2010/main" val="40788023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5DD3DB80-B894-403A-B48E-6FDC1A72010E}" type="slidenum">
              <a:rPr lang="zh-CN" altLang="en-US" smtClean="0"/>
              <a:t>16</a:t>
            </a:fld>
            <a:endParaRPr lang="zh-CN" altLang="en-US"/>
          </a:p>
        </p:txBody>
      </p:sp>
      <p:pic>
        <p:nvPicPr>
          <p:cNvPr id="6" name="图片 5" descr="C:\Users\xin\Desktop\中科大.png中科大"/>
          <p:cNvPicPr>
            <a:picLocks noChangeAspect="1"/>
          </p:cNvPicPr>
          <p:nvPr/>
        </p:nvPicPr>
        <p:blipFill>
          <a:blip r:embed="rId3"/>
          <a:srcRect/>
          <a:stretch>
            <a:fillRect/>
          </a:stretch>
        </p:blipFill>
        <p:spPr>
          <a:xfrm>
            <a:off x="10857865" y="252730"/>
            <a:ext cx="878840" cy="879475"/>
          </a:xfrm>
          <a:prstGeom prst="rect">
            <a:avLst/>
          </a:prstGeom>
        </p:spPr>
      </p:pic>
      <p:sp>
        <p:nvSpPr>
          <p:cNvPr id="223" name="标题 1">
            <a:extLst>
              <a:ext uri="{FF2B5EF4-FFF2-40B4-BE49-F238E27FC236}">
                <a16:creationId xmlns:a16="http://schemas.microsoft.com/office/drawing/2014/main" id="{315BE521-F994-AE49-8AD8-ABA4A9375EED}"/>
              </a:ext>
            </a:extLst>
          </p:cNvPr>
          <p:cNvSpPr>
            <a:spLocks noGrp="1"/>
          </p:cNvSpPr>
          <p:nvPr>
            <p:ph type="title"/>
          </p:nvPr>
        </p:nvSpPr>
        <p:spPr>
          <a:xfrm>
            <a:off x="669924" y="1"/>
            <a:ext cx="10850563" cy="1028699"/>
          </a:xfrm>
        </p:spPr>
        <p:txBody>
          <a:bodyPr/>
          <a:lstStyle/>
          <a:p>
            <a:r>
              <a:rPr lang="en-US" altLang="zh-CN" dirty="0"/>
              <a:t>02</a:t>
            </a:r>
            <a:r>
              <a:rPr lang="zh-CN" altLang="en-US" dirty="0"/>
              <a:t>   社交网络可视化分析 </a:t>
            </a:r>
            <a:r>
              <a:rPr lang="en-US" altLang="zh-CN" dirty="0"/>
              <a:t>–</a:t>
            </a:r>
            <a:r>
              <a:rPr lang="zh-CN" altLang="en-US" dirty="0"/>
              <a:t> 众议院</a:t>
            </a:r>
          </a:p>
        </p:txBody>
      </p:sp>
      <p:pic>
        <p:nvPicPr>
          <p:cNvPr id="9" name="图片 8">
            <a:extLst>
              <a:ext uri="{FF2B5EF4-FFF2-40B4-BE49-F238E27FC236}">
                <a16:creationId xmlns:a16="http://schemas.microsoft.com/office/drawing/2014/main" id="{BE63FB56-DE2E-9243-98C3-DA7CFABDE7E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18218" y="1365495"/>
            <a:ext cx="4127009" cy="4127009"/>
          </a:xfrm>
          <a:prstGeom prst="rect">
            <a:avLst/>
          </a:prstGeom>
        </p:spPr>
      </p:pic>
      <p:sp>
        <p:nvSpPr>
          <p:cNvPr id="224" name="îšlîḑe">
            <a:extLst>
              <a:ext uri="{FF2B5EF4-FFF2-40B4-BE49-F238E27FC236}">
                <a16:creationId xmlns:a16="http://schemas.microsoft.com/office/drawing/2014/main" id="{9BE7AEFA-6AA2-AC45-94F1-6127F1865B70}"/>
              </a:ext>
            </a:extLst>
          </p:cNvPr>
          <p:cNvSpPr/>
          <p:nvPr/>
        </p:nvSpPr>
        <p:spPr>
          <a:xfrm>
            <a:off x="1363864" y="5492504"/>
            <a:ext cx="3435716" cy="415562"/>
          </a:xfrm>
          <a:prstGeom prst="roundRect">
            <a:avLst>
              <a:gd name="adj" fmla="val 11836"/>
            </a:avLst>
          </a:prstGeom>
          <a:pattFill prst="ltUpDiag">
            <a:fgClr>
              <a:schemeClr val="accent1">
                <a:lumMod val="20000"/>
                <a:lumOff val="80000"/>
              </a:schemeClr>
            </a:fgClr>
            <a:bgClr>
              <a:schemeClr val="bg1"/>
            </a:bgClr>
          </a:pattFill>
          <a:ln>
            <a:solidFill>
              <a:schemeClr val="accent1">
                <a:shade val="50000"/>
                <a:alpha val="21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a:bodyPr>
          <a:lstStyle/>
          <a:p>
            <a:pPr algn="ctr"/>
            <a:r>
              <a:rPr kumimoji="1" lang="zh-CN" altLang="en-US" sz="1400" b="1" dirty="0">
                <a:solidFill>
                  <a:schemeClr val="tx1"/>
                </a:solidFill>
              </a:rPr>
              <a:t>第</a:t>
            </a:r>
            <a:r>
              <a:rPr kumimoji="1" lang="en-US" altLang="zh-CN" sz="1400" b="1" dirty="0">
                <a:solidFill>
                  <a:schemeClr val="tx1"/>
                </a:solidFill>
              </a:rPr>
              <a:t>102</a:t>
            </a:r>
            <a:r>
              <a:rPr kumimoji="1" lang="zh-CN" altLang="en-US" sz="1400" b="1" dirty="0">
                <a:solidFill>
                  <a:schemeClr val="tx1"/>
                </a:solidFill>
              </a:rPr>
              <a:t>届国会众议员关系图（按党派排序）</a:t>
            </a:r>
          </a:p>
        </p:txBody>
      </p:sp>
      <p:grpSp>
        <p:nvGrpSpPr>
          <p:cNvPr id="10" name="组合 9">
            <a:extLst>
              <a:ext uri="{FF2B5EF4-FFF2-40B4-BE49-F238E27FC236}">
                <a16:creationId xmlns:a16="http://schemas.microsoft.com/office/drawing/2014/main" id="{01BE7E95-A2F9-AC43-8AE1-BD20BAB484F9}"/>
              </a:ext>
            </a:extLst>
          </p:cNvPr>
          <p:cNvGrpSpPr/>
          <p:nvPr/>
        </p:nvGrpSpPr>
        <p:grpSpPr>
          <a:xfrm>
            <a:off x="5479777" y="2048249"/>
            <a:ext cx="5323112" cy="882001"/>
            <a:chOff x="5361591" y="1533163"/>
            <a:chExt cx="5323112" cy="882001"/>
          </a:xfrm>
        </p:grpSpPr>
        <p:grpSp>
          <p:nvGrpSpPr>
            <p:cNvPr id="20" name="îṡļïḍé">
              <a:extLst>
                <a:ext uri="{FF2B5EF4-FFF2-40B4-BE49-F238E27FC236}">
                  <a16:creationId xmlns:a16="http://schemas.microsoft.com/office/drawing/2014/main" id="{2B6DB34A-6319-FA41-81DC-630E8E1D4403}"/>
                </a:ext>
              </a:extLst>
            </p:cNvPr>
            <p:cNvGrpSpPr/>
            <p:nvPr/>
          </p:nvGrpSpPr>
          <p:grpSpPr>
            <a:xfrm rot="16200000">
              <a:off x="7582146" y="-687392"/>
              <a:ext cx="882001" cy="5323112"/>
              <a:chOff x="4595610" y="2132856"/>
              <a:chExt cx="456646" cy="2908067"/>
            </a:xfrm>
          </p:grpSpPr>
          <p:cxnSp>
            <p:nvCxnSpPr>
              <p:cNvPr id="31" name="直接连接符 29">
                <a:extLst>
                  <a:ext uri="{FF2B5EF4-FFF2-40B4-BE49-F238E27FC236}">
                    <a16:creationId xmlns:a16="http://schemas.microsoft.com/office/drawing/2014/main" id="{D4D09B52-DD14-E44A-9127-D9B41EEE00D0}"/>
                  </a:ext>
                </a:extLst>
              </p:cNvPr>
              <p:cNvCxnSpPr/>
              <p:nvPr/>
            </p:nvCxnSpPr>
            <p:spPr>
              <a:xfrm flipV="1">
                <a:off x="4839381" y="2376627"/>
                <a:ext cx="0" cy="2664296"/>
              </a:xfrm>
              <a:prstGeom prst="line">
                <a:avLst/>
              </a:prstGeom>
              <a:ln w="635000" cap="rnd">
                <a:solidFill>
                  <a:srgbClr val="192554"/>
                </a:solidFill>
                <a:round/>
              </a:ln>
            </p:spPr>
            <p:style>
              <a:lnRef idx="1">
                <a:schemeClr val="accent1"/>
              </a:lnRef>
              <a:fillRef idx="0">
                <a:schemeClr val="accent1"/>
              </a:fillRef>
              <a:effectRef idx="0">
                <a:schemeClr val="accent1"/>
              </a:effectRef>
              <a:fontRef idx="minor">
                <a:schemeClr val="tx1"/>
              </a:fontRef>
            </p:style>
          </p:cxnSp>
          <p:grpSp>
            <p:nvGrpSpPr>
              <p:cNvPr id="32" name="ïsļîḋê">
                <a:extLst>
                  <a:ext uri="{FF2B5EF4-FFF2-40B4-BE49-F238E27FC236}">
                    <a16:creationId xmlns:a16="http://schemas.microsoft.com/office/drawing/2014/main" id="{B35E7FF6-3F71-F249-BA96-35FB855444F8}"/>
                  </a:ext>
                </a:extLst>
              </p:cNvPr>
              <p:cNvGrpSpPr/>
              <p:nvPr/>
            </p:nvGrpSpPr>
            <p:grpSpPr>
              <a:xfrm>
                <a:off x="4595610" y="2132856"/>
                <a:ext cx="456646" cy="481845"/>
                <a:chOff x="4595610" y="2132856"/>
                <a:chExt cx="456646" cy="481845"/>
              </a:xfrm>
            </p:grpSpPr>
            <p:sp>
              <p:nvSpPr>
                <p:cNvPr id="33" name="išḻïdè">
                  <a:extLst>
                    <a:ext uri="{FF2B5EF4-FFF2-40B4-BE49-F238E27FC236}">
                      <a16:creationId xmlns:a16="http://schemas.microsoft.com/office/drawing/2014/main" id="{599C9161-3BF8-184F-B4BC-71698CF460AE}"/>
                    </a:ext>
                  </a:extLst>
                </p:cNvPr>
                <p:cNvSpPr/>
                <p:nvPr/>
              </p:nvSpPr>
              <p:spPr>
                <a:xfrm>
                  <a:off x="4595610" y="2132856"/>
                  <a:ext cx="456646" cy="481845"/>
                </a:xfrm>
                <a:prstGeom prst="ellipse">
                  <a:avLst/>
                </a:prstGeom>
                <a:solidFill>
                  <a:srgbClr val="192554"/>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zh-CN" altLang="en-US" dirty="0"/>
                </a:p>
              </p:txBody>
            </p:sp>
            <p:sp>
              <p:nvSpPr>
                <p:cNvPr id="34" name="îṩľíḑe">
                  <a:extLst>
                    <a:ext uri="{FF2B5EF4-FFF2-40B4-BE49-F238E27FC236}">
                      <a16:creationId xmlns:a16="http://schemas.microsoft.com/office/drawing/2014/main" id="{56687CCD-3BE3-1F4B-B1D8-55FC5CA77492}"/>
                    </a:ext>
                  </a:extLst>
                </p:cNvPr>
                <p:cNvSpPr/>
                <p:nvPr/>
              </p:nvSpPr>
              <p:spPr bwMode="auto">
                <a:xfrm rot="5400000">
                  <a:off x="4688441" y="2262988"/>
                  <a:ext cx="301881" cy="195658"/>
                </a:xfrm>
                <a:custGeom>
                  <a:avLst/>
                  <a:gdLst>
                    <a:gd name="connsiteX0" fmla="*/ 91000 w 605879"/>
                    <a:gd name="connsiteY0" fmla="*/ 173662 h 437224"/>
                    <a:gd name="connsiteX1" fmla="*/ 331193 w 605879"/>
                    <a:gd name="connsiteY1" fmla="*/ 173662 h 437224"/>
                    <a:gd name="connsiteX2" fmla="*/ 342454 w 605879"/>
                    <a:gd name="connsiteY2" fmla="*/ 184882 h 437224"/>
                    <a:gd name="connsiteX3" fmla="*/ 331193 w 605879"/>
                    <a:gd name="connsiteY3" fmla="*/ 196102 h 437224"/>
                    <a:gd name="connsiteX4" fmla="*/ 91000 w 605879"/>
                    <a:gd name="connsiteY4" fmla="*/ 196102 h 437224"/>
                    <a:gd name="connsiteX5" fmla="*/ 79739 w 605879"/>
                    <a:gd name="connsiteY5" fmla="*/ 184882 h 437224"/>
                    <a:gd name="connsiteX6" fmla="*/ 91000 w 605879"/>
                    <a:gd name="connsiteY6" fmla="*/ 173662 h 437224"/>
                    <a:gd name="connsiteX7" fmla="*/ 421630 w 605879"/>
                    <a:gd name="connsiteY7" fmla="*/ 131441 h 437224"/>
                    <a:gd name="connsiteX8" fmla="*/ 423552 w 605879"/>
                    <a:gd name="connsiteY8" fmla="*/ 152274 h 437224"/>
                    <a:gd name="connsiteX9" fmla="*/ 275961 w 605879"/>
                    <a:gd name="connsiteY9" fmla="*/ 300986 h 437224"/>
                    <a:gd name="connsiteX10" fmla="*/ 408175 w 605879"/>
                    <a:gd name="connsiteY10" fmla="*/ 358277 h 437224"/>
                    <a:gd name="connsiteX11" fmla="*/ 418060 w 605879"/>
                    <a:gd name="connsiteY11" fmla="*/ 365267 h 437224"/>
                    <a:gd name="connsiteX12" fmla="*/ 488218 w 605879"/>
                    <a:gd name="connsiteY12" fmla="*/ 410360 h 437224"/>
                    <a:gd name="connsiteX13" fmla="*/ 474214 w 605879"/>
                    <a:gd name="connsiteY13" fmla="*/ 363348 h 437224"/>
                    <a:gd name="connsiteX14" fmla="*/ 482039 w 605879"/>
                    <a:gd name="connsiteY14" fmla="*/ 349916 h 437224"/>
                    <a:gd name="connsiteX15" fmla="*/ 583363 w 605879"/>
                    <a:gd name="connsiteY15" fmla="*/ 244928 h 437224"/>
                    <a:gd name="connsiteX16" fmla="*/ 421630 w 605879"/>
                    <a:gd name="connsiteY16" fmla="*/ 131441 h 437224"/>
                    <a:gd name="connsiteX17" fmla="*/ 75898 w 605879"/>
                    <a:gd name="connsiteY17" fmla="*/ 120173 h 437224"/>
                    <a:gd name="connsiteX18" fmla="*/ 340509 w 605879"/>
                    <a:gd name="connsiteY18" fmla="*/ 120173 h 437224"/>
                    <a:gd name="connsiteX19" fmla="*/ 351769 w 605879"/>
                    <a:gd name="connsiteY19" fmla="*/ 131428 h 437224"/>
                    <a:gd name="connsiteX20" fmla="*/ 340509 w 605879"/>
                    <a:gd name="connsiteY20" fmla="*/ 142683 h 437224"/>
                    <a:gd name="connsiteX21" fmla="*/ 75898 w 605879"/>
                    <a:gd name="connsiteY21" fmla="*/ 142683 h 437224"/>
                    <a:gd name="connsiteX22" fmla="*/ 64638 w 605879"/>
                    <a:gd name="connsiteY22" fmla="*/ 131428 h 437224"/>
                    <a:gd name="connsiteX23" fmla="*/ 75898 w 605879"/>
                    <a:gd name="connsiteY23" fmla="*/ 120173 h 437224"/>
                    <a:gd name="connsiteX24" fmla="*/ 210609 w 605879"/>
                    <a:gd name="connsiteY24" fmla="*/ 22478 h 437224"/>
                    <a:gd name="connsiteX25" fmla="*/ 22516 w 605879"/>
                    <a:gd name="connsiteY25" fmla="*/ 153508 h 437224"/>
                    <a:gd name="connsiteX26" fmla="*/ 139216 w 605879"/>
                    <a:gd name="connsiteY26" fmla="*/ 274807 h 437224"/>
                    <a:gd name="connsiteX27" fmla="*/ 147042 w 605879"/>
                    <a:gd name="connsiteY27" fmla="*/ 288102 h 437224"/>
                    <a:gd name="connsiteX28" fmla="*/ 130017 w 605879"/>
                    <a:gd name="connsiteY28" fmla="*/ 344297 h 437224"/>
                    <a:gd name="connsiteX29" fmla="*/ 214041 w 605879"/>
                    <a:gd name="connsiteY29" fmla="*/ 291254 h 437224"/>
                    <a:gd name="connsiteX30" fmla="*/ 223927 w 605879"/>
                    <a:gd name="connsiteY30" fmla="*/ 284264 h 437224"/>
                    <a:gd name="connsiteX31" fmla="*/ 398839 w 605879"/>
                    <a:gd name="connsiteY31" fmla="*/ 152960 h 437224"/>
                    <a:gd name="connsiteX32" fmla="*/ 369596 w 605879"/>
                    <a:gd name="connsiteY32" fmla="*/ 80592 h 437224"/>
                    <a:gd name="connsiteX33" fmla="*/ 210609 w 605879"/>
                    <a:gd name="connsiteY33" fmla="*/ 22478 h 437224"/>
                    <a:gd name="connsiteX34" fmla="*/ 210609 w 605879"/>
                    <a:gd name="connsiteY34" fmla="*/ 0 h 437224"/>
                    <a:gd name="connsiteX35" fmla="*/ 385796 w 605879"/>
                    <a:gd name="connsiteY35" fmla="*/ 64967 h 437224"/>
                    <a:gd name="connsiteX36" fmla="*/ 414079 w 605879"/>
                    <a:gd name="connsiteY36" fmla="*/ 109100 h 437224"/>
                    <a:gd name="connsiteX37" fmla="*/ 419845 w 605879"/>
                    <a:gd name="connsiteY37" fmla="*/ 108963 h 437224"/>
                    <a:gd name="connsiteX38" fmla="*/ 605879 w 605879"/>
                    <a:gd name="connsiteY38" fmla="*/ 244928 h 437224"/>
                    <a:gd name="connsiteX39" fmla="*/ 498515 w 605879"/>
                    <a:gd name="connsiteY39" fmla="*/ 368420 h 437224"/>
                    <a:gd name="connsiteX40" fmla="*/ 516088 w 605879"/>
                    <a:gd name="connsiteY40" fmla="*/ 414609 h 437224"/>
                    <a:gd name="connsiteX41" fmla="*/ 522953 w 605879"/>
                    <a:gd name="connsiteY41" fmla="*/ 428178 h 437224"/>
                    <a:gd name="connsiteX42" fmla="*/ 510185 w 605879"/>
                    <a:gd name="connsiteY42" fmla="*/ 437224 h 437224"/>
                    <a:gd name="connsiteX43" fmla="*/ 400487 w 605879"/>
                    <a:gd name="connsiteY43" fmla="*/ 380344 h 437224"/>
                    <a:gd name="connsiteX44" fmla="*/ 250836 w 605879"/>
                    <a:gd name="connsiteY44" fmla="*/ 304275 h 437224"/>
                    <a:gd name="connsiteX45" fmla="*/ 231752 w 605879"/>
                    <a:gd name="connsiteY45" fmla="*/ 306331 h 437224"/>
                    <a:gd name="connsiteX46" fmla="*/ 107639 w 605879"/>
                    <a:gd name="connsiteY46" fmla="*/ 371161 h 437224"/>
                    <a:gd name="connsiteX47" fmla="*/ 94596 w 605879"/>
                    <a:gd name="connsiteY47" fmla="*/ 361978 h 437224"/>
                    <a:gd name="connsiteX48" fmla="*/ 102009 w 605879"/>
                    <a:gd name="connsiteY48" fmla="*/ 348135 h 437224"/>
                    <a:gd name="connsiteX49" fmla="*/ 122741 w 605879"/>
                    <a:gd name="connsiteY49" fmla="*/ 293173 h 437224"/>
                    <a:gd name="connsiteX50" fmla="*/ 0 w 605879"/>
                    <a:gd name="connsiteY50" fmla="*/ 153508 h 437224"/>
                    <a:gd name="connsiteX51" fmla="*/ 210609 w 605879"/>
                    <a:gd name="connsiteY51" fmla="*/ 0 h 437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05879" h="437224">
                      <a:moveTo>
                        <a:pt x="91000" y="173662"/>
                      </a:moveTo>
                      <a:lnTo>
                        <a:pt x="331193" y="173662"/>
                      </a:lnTo>
                      <a:cubicBezTo>
                        <a:pt x="337373" y="173662"/>
                        <a:pt x="342454" y="178725"/>
                        <a:pt x="342454" y="184882"/>
                      </a:cubicBezTo>
                      <a:cubicBezTo>
                        <a:pt x="342454" y="191040"/>
                        <a:pt x="337373" y="196102"/>
                        <a:pt x="331193" y="196102"/>
                      </a:cubicBezTo>
                      <a:lnTo>
                        <a:pt x="91000" y="196102"/>
                      </a:lnTo>
                      <a:cubicBezTo>
                        <a:pt x="84683" y="196102"/>
                        <a:pt x="79739" y="191040"/>
                        <a:pt x="79739" y="184882"/>
                      </a:cubicBezTo>
                      <a:cubicBezTo>
                        <a:pt x="79739" y="178725"/>
                        <a:pt x="84683" y="173662"/>
                        <a:pt x="91000" y="173662"/>
                      </a:cubicBezTo>
                      <a:close/>
                      <a:moveTo>
                        <a:pt x="421630" y="131441"/>
                      </a:moveTo>
                      <a:cubicBezTo>
                        <a:pt x="423003" y="138294"/>
                        <a:pt x="423552" y="145284"/>
                        <a:pt x="423552" y="152274"/>
                      </a:cubicBezTo>
                      <a:cubicBezTo>
                        <a:pt x="423552" y="220668"/>
                        <a:pt x="362456" y="281249"/>
                        <a:pt x="275961" y="300986"/>
                      </a:cubicBezTo>
                      <a:cubicBezTo>
                        <a:pt x="302047" y="334017"/>
                        <a:pt x="350924" y="355536"/>
                        <a:pt x="408175" y="358277"/>
                      </a:cubicBezTo>
                      <a:cubicBezTo>
                        <a:pt x="412569" y="358551"/>
                        <a:pt x="416413" y="361293"/>
                        <a:pt x="418060" y="365267"/>
                      </a:cubicBezTo>
                      <a:cubicBezTo>
                        <a:pt x="427259" y="388019"/>
                        <a:pt x="463505" y="403370"/>
                        <a:pt x="488218" y="410360"/>
                      </a:cubicBezTo>
                      <a:cubicBezTo>
                        <a:pt x="483962" y="399944"/>
                        <a:pt x="479156" y="385004"/>
                        <a:pt x="474214" y="363348"/>
                      </a:cubicBezTo>
                      <a:cubicBezTo>
                        <a:pt x="472841" y="357455"/>
                        <a:pt x="476273" y="351698"/>
                        <a:pt x="482039" y="349916"/>
                      </a:cubicBezTo>
                      <a:cubicBezTo>
                        <a:pt x="543685" y="332236"/>
                        <a:pt x="583500" y="290980"/>
                        <a:pt x="583363" y="244928"/>
                      </a:cubicBezTo>
                      <a:cubicBezTo>
                        <a:pt x="583363" y="182839"/>
                        <a:pt x="511009" y="132126"/>
                        <a:pt x="421630" y="131441"/>
                      </a:cubicBezTo>
                      <a:close/>
                      <a:moveTo>
                        <a:pt x="75898" y="120173"/>
                      </a:moveTo>
                      <a:lnTo>
                        <a:pt x="340509" y="120173"/>
                      </a:lnTo>
                      <a:cubicBezTo>
                        <a:pt x="346826" y="120173"/>
                        <a:pt x="351769" y="125114"/>
                        <a:pt x="351769" y="131428"/>
                      </a:cubicBezTo>
                      <a:cubicBezTo>
                        <a:pt x="351769" y="137604"/>
                        <a:pt x="346826" y="142683"/>
                        <a:pt x="340509" y="142683"/>
                      </a:cubicBezTo>
                      <a:lnTo>
                        <a:pt x="75898" y="142683"/>
                      </a:lnTo>
                      <a:cubicBezTo>
                        <a:pt x="69719" y="142683"/>
                        <a:pt x="64638" y="137604"/>
                        <a:pt x="64638" y="131428"/>
                      </a:cubicBezTo>
                      <a:cubicBezTo>
                        <a:pt x="64638" y="125114"/>
                        <a:pt x="69719" y="120173"/>
                        <a:pt x="75898" y="120173"/>
                      </a:cubicBezTo>
                      <a:close/>
                      <a:moveTo>
                        <a:pt x="210609" y="22478"/>
                      </a:moveTo>
                      <a:cubicBezTo>
                        <a:pt x="106952" y="22478"/>
                        <a:pt x="22516" y="81277"/>
                        <a:pt x="22516" y="153508"/>
                      </a:cubicBezTo>
                      <a:cubicBezTo>
                        <a:pt x="22516" y="206688"/>
                        <a:pt x="68372" y="254385"/>
                        <a:pt x="139216" y="274807"/>
                      </a:cubicBezTo>
                      <a:cubicBezTo>
                        <a:pt x="144983" y="276452"/>
                        <a:pt x="148415" y="282208"/>
                        <a:pt x="147042" y="288102"/>
                      </a:cubicBezTo>
                      <a:cubicBezTo>
                        <a:pt x="140864" y="314966"/>
                        <a:pt x="135097" y="332647"/>
                        <a:pt x="130017" y="344297"/>
                      </a:cubicBezTo>
                      <a:cubicBezTo>
                        <a:pt x="158437" y="336622"/>
                        <a:pt x="203058" y="318667"/>
                        <a:pt x="214041" y="291254"/>
                      </a:cubicBezTo>
                      <a:cubicBezTo>
                        <a:pt x="215689" y="287280"/>
                        <a:pt x="219533" y="284538"/>
                        <a:pt x="223927" y="284264"/>
                      </a:cubicBezTo>
                      <a:cubicBezTo>
                        <a:pt x="320170" y="279604"/>
                        <a:pt x="395407" y="223135"/>
                        <a:pt x="398839" y="152960"/>
                      </a:cubicBezTo>
                      <a:cubicBezTo>
                        <a:pt x="400075" y="126918"/>
                        <a:pt x="389915" y="101836"/>
                        <a:pt x="369596" y="80592"/>
                      </a:cubicBezTo>
                      <a:cubicBezTo>
                        <a:pt x="334860" y="44133"/>
                        <a:pt x="275412" y="22478"/>
                        <a:pt x="210609" y="22478"/>
                      </a:cubicBezTo>
                      <a:close/>
                      <a:moveTo>
                        <a:pt x="210609" y="0"/>
                      </a:moveTo>
                      <a:cubicBezTo>
                        <a:pt x="281453" y="0"/>
                        <a:pt x="346942" y="24260"/>
                        <a:pt x="385796" y="64967"/>
                      </a:cubicBezTo>
                      <a:cubicBezTo>
                        <a:pt x="398702" y="78536"/>
                        <a:pt x="408175" y="93338"/>
                        <a:pt x="414079" y="109100"/>
                      </a:cubicBezTo>
                      <a:cubicBezTo>
                        <a:pt x="416001" y="108963"/>
                        <a:pt x="417923" y="108963"/>
                        <a:pt x="419845" y="108963"/>
                      </a:cubicBezTo>
                      <a:cubicBezTo>
                        <a:pt x="522404" y="108963"/>
                        <a:pt x="606016" y="169955"/>
                        <a:pt x="605879" y="244928"/>
                      </a:cubicBezTo>
                      <a:cubicBezTo>
                        <a:pt x="605879" y="298519"/>
                        <a:pt x="564141" y="346079"/>
                        <a:pt x="498515" y="368420"/>
                      </a:cubicBezTo>
                      <a:cubicBezTo>
                        <a:pt x="506066" y="398025"/>
                        <a:pt x="512931" y="412279"/>
                        <a:pt x="516088" y="414609"/>
                      </a:cubicBezTo>
                      <a:cubicBezTo>
                        <a:pt x="524601" y="418858"/>
                        <a:pt x="523228" y="426671"/>
                        <a:pt x="522953" y="428178"/>
                      </a:cubicBezTo>
                      <a:cubicBezTo>
                        <a:pt x="522541" y="429686"/>
                        <a:pt x="520207" y="437224"/>
                        <a:pt x="510185" y="437224"/>
                      </a:cubicBezTo>
                      <a:cubicBezTo>
                        <a:pt x="497828" y="437224"/>
                        <a:pt x="423689" y="421325"/>
                        <a:pt x="400487" y="380344"/>
                      </a:cubicBezTo>
                      <a:cubicBezTo>
                        <a:pt x="333899" y="375410"/>
                        <a:pt x="277746" y="346764"/>
                        <a:pt x="250836" y="304275"/>
                      </a:cubicBezTo>
                      <a:cubicBezTo>
                        <a:pt x="244521" y="305098"/>
                        <a:pt x="238205" y="305783"/>
                        <a:pt x="231752" y="306331"/>
                      </a:cubicBezTo>
                      <a:cubicBezTo>
                        <a:pt x="206216" y="353069"/>
                        <a:pt x="121643" y="371161"/>
                        <a:pt x="107639" y="371161"/>
                      </a:cubicBezTo>
                      <a:cubicBezTo>
                        <a:pt x="97616" y="371161"/>
                        <a:pt x="95145" y="364171"/>
                        <a:pt x="94596" y="361978"/>
                      </a:cubicBezTo>
                      <a:cubicBezTo>
                        <a:pt x="94184" y="360470"/>
                        <a:pt x="92948" y="352658"/>
                        <a:pt x="102009" y="348135"/>
                      </a:cubicBezTo>
                      <a:cubicBezTo>
                        <a:pt x="105030" y="345942"/>
                        <a:pt x="113130" y="331550"/>
                        <a:pt x="122741" y="293173"/>
                      </a:cubicBezTo>
                      <a:cubicBezTo>
                        <a:pt x="47778" y="268228"/>
                        <a:pt x="0" y="214226"/>
                        <a:pt x="0" y="153508"/>
                      </a:cubicBezTo>
                      <a:cubicBezTo>
                        <a:pt x="0" y="68804"/>
                        <a:pt x="94458" y="0"/>
                        <a:pt x="210609" y="0"/>
                      </a:cubicBezTo>
                      <a:close/>
                    </a:path>
                  </a:pathLst>
                </a:custGeom>
                <a:solidFill>
                  <a:schemeClr val="bg1"/>
                </a:solidFill>
                <a:ln>
                  <a:noFill/>
                </a:ln>
              </p:spPr>
              <p:txBody>
                <a:bodyPr vert="horz" wrap="square" lIns="91440" tIns="45720" rIns="91440" bIns="45720" numCol="1" anchor="t" anchorCtr="0" compatLnSpc="1">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dirty="0"/>
                </a:p>
              </p:txBody>
            </p:sp>
          </p:grpSp>
        </p:grpSp>
        <p:sp>
          <p:nvSpPr>
            <p:cNvPr id="2" name="文本框 1">
              <a:extLst>
                <a:ext uri="{FF2B5EF4-FFF2-40B4-BE49-F238E27FC236}">
                  <a16:creationId xmlns:a16="http://schemas.microsoft.com/office/drawing/2014/main" id="{4D0B120C-CE63-A745-8812-B0CB288AAF4A}"/>
                </a:ext>
              </a:extLst>
            </p:cNvPr>
            <p:cNvSpPr txBox="1"/>
            <p:nvPr/>
          </p:nvSpPr>
          <p:spPr>
            <a:xfrm>
              <a:off x="6335486" y="1747616"/>
              <a:ext cx="4349216" cy="400110"/>
            </a:xfrm>
            <a:prstGeom prst="rect">
              <a:avLst/>
            </a:prstGeom>
            <a:noFill/>
          </p:spPr>
          <p:txBody>
            <a:bodyPr wrap="square" lIns="90000" rtlCol="0" anchor="ctr" anchorCtr="1">
              <a:spAutoFit/>
            </a:bodyPr>
            <a:lstStyle/>
            <a:p>
              <a:r>
                <a:rPr kumimoji="1" lang="zh-CN" altLang="en-US" dirty="0">
                  <a:solidFill>
                    <a:schemeClr val="bg1"/>
                  </a:solidFill>
                </a:rPr>
                <a:t>节点：党派   </a:t>
              </a:r>
              <a:r>
                <a:rPr kumimoji="1" lang="zh-CN" altLang="en-US" sz="2000" b="1" dirty="0">
                  <a:solidFill>
                    <a:srgbClr val="0070C0"/>
                  </a:solidFill>
                </a:rPr>
                <a:t>民主党</a:t>
              </a:r>
              <a:r>
                <a:rPr kumimoji="1" lang="zh-CN" altLang="en-US" sz="2000" b="1" dirty="0"/>
                <a:t>   </a:t>
              </a:r>
              <a:r>
                <a:rPr kumimoji="1" lang="zh-CN" altLang="en-US" sz="2000" b="1" dirty="0">
                  <a:solidFill>
                    <a:srgbClr val="FD5A43"/>
                  </a:solidFill>
                </a:rPr>
                <a:t>共和党</a:t>
              </a:r>
              <a:endParaRPr kumimoji="1" lang="zh-CN" altLang="en-US" b="1" dirty="0">
                <a:solidFill>
                  <a:srgbClr val="FD5A43"/>
                </a:solidFill>
              </a:endParaRPr>
            </a:p>
          </p:txBody>
        </p:sp>
      </p:grpSp>
      <p:grpSp>
        <p:nvGrpSpPr>
          <p:cNvPr id="13" name="组合 12">
            <a:extLst>
              <a:ext uri="{FF2B5EF4-FFF2-40B4-BE49-F238E27FC236}">
                <a16:creationId xmlns:a16="http://schemas.microsoft.com/office/drawing/2014/main" id="{FA8A5613-393D-FC4D-A63C-F5FCFF44762C}"/>
              </a:ext>
            </a:extLst>
          </p:cNvPr>
          <p:cNvGrpSpPr/>
          <p:nvPr/>
        </p:nvGrpSpPr>
        <p:grpSpPr>
          <a:xfrm>
            <a:off x="5904571" y="3924087"/>
            <a:ext cx="5412055" cy="917042"/>
            <a:chOff x="5802590" y="2920246"/>
            <a:chExt cx="5412055" cy="917042"/>
          </a:xfrm>
        </p:grpSpPr>
        <p:cxnSp>
          <p:nvCxnSpPr>
            <p:cNvPr id="27" name="直接连接符 25">
              <a:extLst>
                <a:ext uri="{FF2B5EF4-FFF2-40B4-BE49-F238E27FC236}">
                  <a16:creationId xmlns:a16="http://schemas.microsoft.com/office/drawing/2014/main" id="{01F37FA4-B4F5-3543-BD2C-08DD9FBD20A7}"/>
                </a:ext>
              </a:extLst>
            </p:cNvPr>
            <p:cNvCxnSpPr>
              <a:cxnSpLocks/>
            </p:cNvCxnSpPr>
            <p:nvPr/>
          </p:nvCxnSpPr>
          <p:spPr>
            <a:xfrm>
              <a:off x="5967818" y="3361015"/>
              <a:ext cx="4805827" cy="0"/>
            </a:xfrm>
            <a:prstGeom prst="line">
              <a:avLst/>
            </a:prstGeom>
            <a:ln w="952500" cap="rnd">
              <a:solidFill>
                <a:srgbClr val="1A2554"/>
              </a:solidFill>
              <a:round/>
            </a:ln>
          </p:spPr>
          <p:style>
            <a:lnRef idx="1">
              <a:schemeClr val="accent1"/>
            </a:lnRef>
            <a:fillRef idx="0">
              <a:schemeClr val="accent1"/>
            </a:fillRef>
            <a:effectRef idx="0">
              <a:schemeClr val="accent1"/>
            </a:effectRef>
            <a:fontRef idx="minor">
              <a:schemeClr val="tx1"/>
            </a:fontRef>
          </p:style>
        </p:cxnSp>
        <p:grpSp>
          <p:nvGrpSpPr>
            <p:cNvPr id="28" name="ïšḷïdè">
              <a:extLst>
                <a:ext uri="{FF2B5EF4-FFF2-40B4-BE49-F238E27FC236}">
                  <a16:creationId xmlns:a16="http://schemas.microsoft.com/office/drawing/2014/main" id="{FA5A7458-E42C-D84C-996D-33867646F6ED}"/>
                </a:ext>
              </a:extLst>
            </p:cNvPr>
            <p:cNvGrpSpPr/>
            <p:nvPr/>
          </p:nvGrpSpPr>
          <p:grpSpPr>
            <a:xfrm rot="2033902">
              <a:off x="10332645" y="2920246"/>
              <a:ext cx="882000" cy="881539"/>
              <a:chOff x="5734664" y="2398648"/>
              <a:chExt cx="487542" cy="487542"/>
            </a:xfrm>
          </p:grpSpPr>
          <p:sp>
            <p:nvSpPr>
              <p:cNvPr id="29" name="íš1îḍê">
                <a:extLst>
                  <a:ext uri="{FF2B5EF4-FFF2-40B4-BE49-F238E27FC236}">
                    <a16:creationId xmlns:a16="http://schemas.microsoft.com/office/drawing/2014/main" id="{465D5411-5856-E641-9763-47E275C5CFA9}"/>
                  </a:ext>
                </a:extLst>
              </p:cNvPr>
              <p:cNvSpPr/>
              <p:nvPr/>
            </p:nvSpPr>
            <p:spPr>
              <a:xfrm rot="1500000">
                <a:off x="5734664" y="2398648"/>
                <a:ext cx="487542" cy="487542"/>
              </a:xfrm>
              <a:prstGeom prst="ellipse">
                <a:avLst/>
              </a:prstGeom>
              <a:solidFill>
                <a:srgbClr val="192554"/>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zh-CN" altLang="en-US" dirty="0"/>
              </a:p>
            </p:txBody>
          </p:sp>
          <p:sp>
            <p:nvSpPr>
              <p:cNvPr id="30" name="íṧ1iḓè">
                <a:extLst>
                  <a:ext uri="{FF2B5EF4-FFF2-40B4-BE49-F238E27FC236}">
                    <a16:creationId xmlns:a16="http://schemas.microsoft.com/office/drawing/2014/main" id="{C90965D5-8D33-E941-A1A9-5F1E9CE63E19}"/>
                  </a:ext>
                </a:extLst>
              </p:cNvPr>
              <p:cNvSpPr/>
              <p:nvPr/>
            </p:nvSpPr>
            <p:spPr bwMode="auto">
              <a:xfrm rot="19566098">
                <a:off x="5842070" y="2485231"/>
                <a:ext cx="286093" cy="285717"/>
              </a:xfrm>
              <a:custGeom>
                <a:avLst/>
                <a:gdLst>
                  <a:gd name="connsiteX0" fmla="*/ 86413 w 591547"/>
                  <a:gd name="connsiteY0" fmla="*/ 515758 h 590770"/>
                  <a:gd name="connsiteX1" fmla="*/ 171919 w 591547"/>
                  <a:gd name="connsiteY1" fmla="*/ 515758 h 590770"/>
                  <a:gd name="connsiteX2" fmla="*/ 171919 w 591547"/>
                  <a:gd name="connsiteY2" fmla="*/ 537523 h 590770"/>
                  <a:gd name="connsiteX3" fmla="*/ 86413 w 591547"/>
                  <a:gd name="connsiteY3" fmla="*/ 537523 h 590770"/>
                  <a:gd name="connsiteX4" fmla="*/ 86413 w 591547"/>
                  <a:gd name="connsiteY4" fmla="*/ 461733 h 590770"/>
                  <a:gd name="connsiteX5" fmla="*/ 171919 w 591547"/>
                  <a:gd name="connsiteY5" fmla="*/ 461733 h 590770"/>
                  <a:gd name="connsiteX6" fmla="*/ 171919 w 591547"/>
                  <a:gd name="connsiteY6" fmla="*/ 483498 h 590770"/>
                  <a:gd name="connsiteX7" fmla="*/ 86413 w 591547"/>
                  <a:gd name="connsiteY7" fmla="*/ 483498 h 590770"/>
                  <a:gd name="connsiteX8" fmla="*/ 86413 w 591547"/>
                  <a:gd name="connsiteY8" fmla="*/ 408616 h 590770"/>
                  <a:gd name="connsiteX9" fmla="*/ 171919 w 591547"/>
                  <a:gd name="connsiteY9" fmla="*/ 408616 h 590770"/>
                  <a:gd name="connsiteX10" fmla="*/ 171919 w 591547"/>
                  <a:gd name="connsiteY10" fmla="*/ 429474 h 590770"/>
                  <a:gd name="connsiteX11" fmla="*/ 86413 w 591547"/>
                  <a:gd name="connsiteY11" fmla="*/ 429474 h 590770"/>
                  <a:gd name="connsiteX12" fmla="*/ 204177 w 591547"/>
                  <a:gd name="connsiteY12" fmla="*/ 357041 h 590770"/>
                  <a:gd name="connsiteX13" fmla="*/ 204177 w 591547"/>
                  <a:gd name="connsiteY13" fmla="*/ 569815 h 590770"/>
                  <a:gd name="connsiteX14" fmla="*/ 333300 w 591547"/>
                  <a:gd name="connsiteY14" fmla="*/ 569815 h 590770"/>
                  <a:gd name="connsiteX15" fmla="*/ 333300 w 591547"/>
                  <a:gd name="connsiteY15" fmla="*/ 382026 h 590770"/>
                  <a:gd name="connsiteX16" fmla="*/ 183194 w 591547"/>
                  <a:gd name="connsiteY16" fmla="*/ 357041 h 590770"/>
                  <a:gd name="connsiteX17" fmla="*/ 75053 w 591547"/>
                  <a:gd name="connsiteY17" fmla="*/ 382026 h 590770"/>
                  <a:gd name="connsiteX18" fmla="*/ 75053 w 591547"/>
                  <a:gd name="connsiteY18" fmla="*/ 569815 h 590770"/>
                  <a:gd name="connsiteX19" fmla="*/ 183194 w 591547"/>
                  <a:gd name="connsiteY19" fmla="*/ 569815 h 590770"/>
                  <a:gd name="connsiteX20" fmla="*/ 247709 w 591547"/>
                  <a:gd name="connsiteY20" fmla="*/ 311838 h 590770"/>
                  <a:gd name="connsiteX21" fmla="*/ 322851 w 591547"/>
                  <a:gd name="connsiteY21" fmla="*/ 311838 h 590770"/>
                  <a:gd name="connsiteX22" fmla="*/ 322851 w 591547"/>
                  <a:gd name="connsiteY22" fmla="*/ 332826 h 590770"/>
                  <a:gd name="connsiteX23" fmla="*/ 247709 w 591547"/>
                  <a:gd name="connsiteY23" fmla="*/ 332826 h 590770"/>
                  <a:gd name="connsiteX24" fmla="*/ 247709 w 591547"/>
                  <a:gd name="connsiteY24" fmla="*/ 257944 h 590770"/>
                  <a:gd name="connsiteX25" fmla="*/ 322851 w 591547"/>
                  <a:gd name="connsiteY25" fmla="*/ 257944 h 590770"/>
                  <a:gd name="connsiteX26" fmla="*/ 322851 w 591547"/>
                  <a:gd name="connsiteY26" fmla="*/ 279580 h 590770"/>
                  <a:gd name="connsiteX27" fmla="*/ 247709 w 591547"/>
                  <a:gd name="connsiteY27" fmla="*/ 279580 h 590770"/>
                  <a:gd name="connsiteX28" fmla="*/ 247709 w 591547"/>
                  <a:gd name="connsiteY28" fmla="*/ 203919 h 590770"/>
                  <a:gd name="connsiteX29" fmla="*/ 322851 w 591547"/>
                  <a:gd name="connsiteY29" fmla="*/ 203919 h 590770"/>
                  <a:gd name="connsiteX30" fmla="*/ 322851 w 591547"/>
                  <a:gd name="connsiteY30" fmla="*/ 225684 h 590770"/>
                  <a:gd name="connsiteX31" fmla="*/ 247709 w 591547"/>
                  <a:gd name="connsiteY31" fmla="*/ 225684 h 590770"/>
                  <a:gd name="connsiteX32" fmla="*/ 247709 w 591547"/>
                  <a:gd name="connsiteY32" fmla="*/ 150672 h 590770"/>
                  <a:gd name="connsiteX33" fmla="*/ 322851 w 591547"/>
                  <a:gd name="connsiteY33" fmla="*/ 150672 h 590770"/>
                  <a:gd name="connsiteX34" fmla="*/ 322851 w 591547"/>
                  <a:gd name="connsiteY34" fmla="*/ 171660 h 590770"/>
                  <a:gd name="connsiteX35" fmla="*/ 247709 w 591547"/>
                  <a:gd name="connsiteY35" fmla="*/ 171660 h 590770"/>
                  <a:gd name="connsiteX36" fmla="*/ 355090 w 591547"/>
                  <a:gd name="connsiteY36" fmla="*/ 102357 h 590770"/>
                  <a:gd name="connsiteX37" fmla="*/ 355090 w 591547"/>
                  <a:gd name="connsiteY37" fmla="*/ 373160 h 590770"/>
                  <a:gd name="connsiteX38" fmla="*/ 355090 w 591547"/>
                  <a:gd name="connsiteY38" fmla="*/ 376384 h 590770"/>
                  <a:gd name="connsiteX39" fmla="*/ 355090 w 591547"/>
                  <a:gd name="connsiteY39" fmla="*/ 569815 h 590770"/>
                  <a:gd name="connsiteX40" fmla="*/ 484213 w 591547"/>
                  <a:gd name="connsiteY40" fmla="*/ 569815 h 590770"/>
                  <a:gd name="connsiteX41" fmla="*/ 484213 w 591547"/>
                  <a:gd name="connsiteY41" fmla="*/ 154744 h 590770"/>
                  <a:gd name="connsiteX42" fmla="*/ 333300 w 591547"/>
                  <a:gd name="connsiteY42" fmla="*/ 99939 h 590770"/>
                  <a:gd name="connsiteX43" fmla="*/ 236458 w 591547"/>
                  <a:gd name="connsiteY43" fmla="*/ 125730 h 590770"/>
                  <a:gd name="connsiteX44" fmla="*/ 236458 w 591547"/>
                  <a:gd name="connsiteY44" fmla="*/ 341728 h 590770"/>
                  <a:gd name="connsiteX45" fmla="*/ 333300 w 591547"/>
                  <a:gd name="connsiteY45" fmla="*/ 360265 h 590770"/>
                  <a:gd name="connsiteX46" fmla="*/ 397862 w 591547"/>
                  <a:gd name="connsiteY46" fmla="*/ 21761 h 590770"/>
                  <a:gd name="connsiteX47" fmla="*/ 387371 w 591547"/>
                  <a:gd name="connsiteY47" fmla="*/ 32238 h 590770"/>
                  <a:gd name="connsiteX48" fmla="*/ 397862 w 591547"/>
                  <a:gd name="connsiteY48" fmla="*/ 42716 h 590770"/>
                  <a:gd name="connsiteX49" fmla="*/ 409160 w 591547"/>
                  <a:gd name="connsiteY49" fmla="*/ 32238 h 590770"/>
                  <a:gd name="connsiteX50" fmla="*/ 397862 w 591547"/>
                  <a:gd name="connsiteY50" fmla="*/ 21761 h 590770"/>
                  <a:gd name="connsiteX51" fmla="*/ 397862 w 591547"/>
                  <a:gd name="connsiteY51" fmla="*/ 0 h 590770"/>
                  <a:gd name="connsiteX52" fmla="*/ 430143 w 591547"/>
                  <a:gd name="connsiteY52" fmla="*/ 32238 h 590770"/>
                  <a:gd name="connsiteX53" fmla="*/ 409160 w 591547"/>
                  <a:gd name="connsiteY53" fmla="*/ 62865 h 590770"/>
                  <a:gd name="connsiteX54" fmla="*/ 409160 w 591547"/>
                  <a:gd name="connsiteY54" fmla="*/ 100745 h 590770"/>
                  <a:gd name="connsiteX55" fmla="*/ 498740 w 591547"/>
                  <a:gd name="connsiteY55" fmla="*/ 137819 h 590770"/>
                  <a:gd name="connsiteX56" fmla="*/ 506003 w 591547"/>
                  <a:gd name="connsiteY56" fmla="*/ 147491 h 590770"/>
                  <a:gd name="connsiteX57" fmla="*/ 506003 w 591547"/>
                  <a:gd name="connsiteY57" fmla="*/ 569815 h 590770"/>
                  <a:gd name="connsiteX58" fmla="*/ 591547 w 591547"/>
                  <a:gd name="connsiteY58" fmla="*/ 569815 h 590770"/>
                  <a:gd name="connsiteX59" fmla="*/ 591547 w 591547"/>
                  <a:gd name="connsiteY59" fmla="*/ 590770 h 590770"/>
                  <a:gd name="connsiteX60" fmla="*/ 494705 w 591547"/>
                  <a:gd name="connsiteY60" fmla="*/ 590770 h 590770"/>
                  <a:gd name="connsiteX61" fmla="*/ 344598 w 591547"/>
                  <a:gd name="connsiteY61" fmla="*/ 590770 h 590770"/>
                  <a:gd name="connsiteX62" fmla="*/ 193685 w 591547"/>
                  <a:gd name="connsiteY62" fmla="*/ 590770 h 590770"/>
                  <a:gd name="connsiteX63" fmla="*/ 64562 w 591547"/>
                  <a:gd name="connsiteY63" fmla="*/ 590770 h 590770"/>
                  <a:gd name="connsiteX64" fmla="*/ 0 w 591547"/>
                  <a:gd name="connsiteY64" fmla="*/ 590770 h 590770"/>
                  <a:gd name="connsiteX65" fmla="*/ 0 w 591547"/>
                  <a:gd name="connsiteY65" fmla="*/ 569815 h 590770"/>
                  <a:gd name="connsiteX66" fmla="*/ 54070 w 591547"/>
                  <a:gd name="connsiteY66" fmla="*/ 569815 h 590770"/>
                  <a:gd name="connsiteX67" fmla="*/ 54070 w 591547"/>
                  <a:gd name="connsiteY67" fmla="*/ 373160 h 590770"/>
                  <a:gd name="connsiteX68" fmla="*/ 62141 w 591547"/>
                  <a:gd name="connsiteY68" fmla="*/ 362683 h 590770"/>
                  <a:gd name="connsiteX69" fmla="*/ 191264 w 591547"/>
                  <a:gd name="connsiteY69" fmla="*/ 333668 h 590770"/>
                  <a:gd name="connsiteX70" fmla="*/ 195299 w 591547"/>
                  <a:gd name="connsiteY70" fmla="*/ 333668 h 590770"/>
                  <a:gd name="connsiteX71" fmla="*/ 196106 w 591547"/>
                  <a:gd name="connsiteY71" fmla="*/ 333668 h 590770"/>
                  <a:gd name="connsiteX72" fmla="*/ 215475 w 591547"/>
                  <a:gd name="connsiteY72" fmla="*/ 336892 h 590770"/>
                  <a:gd name="connsiteX73" fmla="*/ 215475 w 591547"/>
                  <a:gd name="connsiteY73" fmla="*/ 116864 h 590770"/>
                  <a:gd name="connsiteX74" fmla="*/ 223545 w 591547"/>
                  <a:gd name="connsiteY74" fmla="*/ 106387 h 590770"/>
                  <a:gd name="connsiteX75" fmla="*/ 341370 w 591547"/>
                  <a:gd name="connsiteY75" fmla="*/ 75760 h 590770"/>
                  <a:gd name="connsiteX76" fmla="*/ 342984 w 591547"/>
                  <a:gd name="connsiteY76" fmla="*/ 75760 h 590770"/>
                  <a:gd name="connsiteX77" fmla="*/ 345405 w 591547"/>
                  <a:gd name="connsiteY77" fmla="*/ 75760 h 590770"/>
                  <a:gd name="connsiteX78" fmla="*/ 347020 w 591547"/>
                  <a:gd name="connsiteY78" fmla="*/ 75760 h 590770"/>
                  <a:gd name="connsiteX79" fmla="*/ 348634 w 591547"/>
                  <a:gd name="connsiteY79" fmla="*/ 75760 h 590770"/>
                  <a:gd name="connsiteX80" fmla="*/ 387371 w 591547"/>
                  <a:gd name="connsiteY80" fmla="*/ 91879 h 590770"/>
                  <a:gd name="connsiteX81" fmla="*/ 387371 w 591547"/>
                  <a:gd name="connsiteY81" fmla="*/ 62865 h 590770"/>
                  <a:gd name="connsiteX82" fmla="*/ 365581 w 591547"/>
                  <a:gd name="connsiteY82" fmla="*/ 32238 h 590770"/>
                  <a:gd name="connsiteX83" fmla="*/ 397862 w 591547"/>
                  <a:gd name="connsiteY83" fmla="*/ 0 h 590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591547" h="590770">
                    <a:moveTo>
                      <a:pt x="86413" y="515758"/>
                    </a:moveTo>
                    <a:lnTo>
                      <a:pt x="171919" y="515758"/>
                    </a:lnTo>
                    <a:lnTo>
                      <a:pt x="171919" y="537523"/>
                    </a:lnTo>
                    <a:lnTo>
                      <a:pt x="86413" y="537523"/>
                    </a:lnTo>
                    <a:close/>
                    <a:moveTo>
                      <a:pt x="86413" y="461733"/>
                    </a:moveTo>
                    <a:lnTo>
                      <a:pt x="171919" y="461733"/>
                    </a:lnTo>
                    <a:lnTo>
                      <a:pt x="171919" y="483498"/>
                    </a:lnTo>
                    <a:lnTo>
                      <a:pt x="86413" y="483498"/>
                    </a:lnTo>
                    <a:close/>
                    <a:moveTo>
                      <a:pt x="86413" y="408616"/>
                    </a:moveTo>
                    <a:lnTo>
                      <a:pt x="171919" y="408616"/>
                    </a:lnTo>
                    <a:lnTo>
                      <a:pt x="171919" y="429474"/>
                    </a:lnTo>
                    <a:lnTo>
                      <a:pt x="86413" y="429474"/>
                    </a:lnTo>
                    <a:close/>
                    <a:moveTo>
                      <a:pt x="204177" y="357041"/>
                    </a:moveTo>
                    <a:lnTo>
                      <a:pt x="204177" y="569815"/>
                    </a:lnTo>
                    <a:lnTo>
                      <a:pt x="333300" y="569815"/>
                    </a:lnTo>
                    <a:lnTo>
                      <a:pt x="333300" y="382026"/>
                    </a:lnTo>
                    <a:close/>
                    <a:moveTo>
                      <a:pt x="183194" y="357041"/>
                    </a:moveTo>
                    <a:lnTo>
                      <a:pt x="75053" y="382026"/>
                    </a:lnTo>
                    <a:lnTo>
                      <a:pt x="75053" y="569815"/>
                    </a:lnTo>
                    <a:lnTo>
                      <a:pt x="183194" y="569815"/>
                    </a:lnTo>
                    <a:close/>
                    <a:moveTo>
                      <a:pt x="247709" y="311838"/>
                    </a:moveTo>
                    <a:lnTo>
                      <a:pt x="322851" y="311838"/>
                    </a:lnTo>
                    <a:lnTo>
                      <a:pt x="322851" y="332826"/>
                    </a:lnTo>
                    <a:lnTo>
                      <a:pt x="247709" y="332826"/>
                    </a:lnTo>
                    <a:close/>
                    <a:moveTo>
                      <a:pt x="247709" y="257944"/>
                    </a:moveTo>
                    <a:lnTo>
                      <a:pt x="322851" y="257944"/>
                    </a:lnTo>
                    <a:lnTo>
                      <a:pt x="322851" y="279580"/>
                    </a:lnTo>
                    <a:lnTo>
                      <a:pt x="247709" y="279580"/>
                    </a:lnTo>
                    <a:close/>
                    <a:moveTo>
                      <a:pt x="247709" y="203919"/>
                    </a:moveTo>
                    <a:lnTo>
                      <a:pt x="322851" y="203919"/>
                    </a:lnTo>
                    <a:lnTo>
                      <a:pt x="322851" y="225684"/>
                    </a:lnTo>
                    <a:lnTo>
                      <a:pt x="247709" y="225684"/>
                    </a:lnTo>
                    <a:close/>
                    <a:moveTo>
                      <a:pt x="247709" y="150672"/>
                    </a:moveTo>
                    <a:lnTo>
                      <a:pt x="322851" y="150672"/>
                    </a:lnTo>
                    <a:lnTo>
                      <a:pt x="322851" y="171660"/>
                    </a:lnTo>
                    <a:lnTo>
                      <a:pt x="247709" y="171660"/>
                    </a:lnTo>
                    <a:close/>
                    <a:moveTo>
                      <a:pt x="355090" y="102357"/>
                    </a:moveTo>
                    <a:lnTo>
                      <a:pt x="355090" y="373160"/>
                    </a:lnTo>
                    <a:lnTo>
                      <a:pt x="355090" y="376384"/>
                    </a:lnTo>
                    <a:lnTo>
                      <a:pt x="355090" y="569815"/>
                    </a:lnTo>
                    <a:lnTo>
                      <a:pt x="484213" y="569815"/>
                    </a:lnTo>
                    <a:lnTo>
                      <a:pt x="484213" y="154744"/>
                    </a:lnTo>
                    <a:close/>
                    <a:moveTo>
                      <a:pt x="333300" y="99939"/>
                    </a:moveTo>
                    <a:lnTo>
                      <a:pt x="236458" y="125730"/>
                    </a:lnTo>
                    <a:lnTo>
                      <a:pt x="236458" y="341728"/>
                    </a:lnTo>
                    <a:lnTo>
                      <a:pt x="333300" y="360265"/>
                    </a:lnTo>
                    <a:close/>
                    <a:moveTo>
                      <a:pt x="397862" y="21761"/>
                    </a:moveTo>
                    <a:cubicBezTo>
                      <a:pt x="392213" y="21761"/>
                      <a:pt x="387371" y="26596"/>
                      <a:pt x="387371" y="32238"/>
                    </a:cubicBezTo>
                    <a:cubicBezTo>
                      <a:pt x="387371" y="37880"/>
                      <a:pt x="392213" y="42716"/>
                      <a:pt x="397862" y="42716"/>
                    </a:cubicBezTo>
                    <a:cubicBezTo>
                      <a:pt x="404318" y="42716"/>
                      <a:pt x="409160" y="37880"/>
                      <a:pt x="409160" y="32238"/>
                    </a:cubicBezTo>
                    <a:cubicBezTo>
                      <a:pt x="409160" y="26596"/>
                      <a:pt x="404318" y="21761"/>
                      <a:pt x="397862" y="21761"/>
                    </a:cubicBezTo>
                    <a:close/>
                    <a:moveTo>
                      <a:pt x="397862" y="0"/>
                    </a:moveTo>
                    <a:cubicBezTo>
                      <a:pt x="415616" y="0"/>
                      <a:pt x="430143" y="14507"/>
                      <a:pt x="430143" y="32238"/>
                    </a:cubicBezTo>
                    <a:cubicBezTo>
                      <a:pt x="430143" y="45940"/>
                      <a:pt x="421266" y="58029"/>
                      <a:pt x="409160" y="62865"/>
                    </a:cubicBezTo>
                    <a:lnTo>
                      <a:pt x="409160" y="100745"/>
                    </a:lnTo>
                    <a:lnTo>
                      <a:pt x="498740" y="137819"/>
                    </a:lnTo>
                    <a:cubicBezTo>
                      <a:pt x="502775" y="139431"/>
                      <a:pt x="506003" y="143461"/>
                      <a:pt x="506003" y="147491"/>
                    </a:cubicBezTo>
                    <a:lnTo>
                      <a:pt x="506003" y="569815"/>
                    </a:lnTo>
                    <a:lnTo>
                      <a:pt x="591547" y="569815"/>
                    </a:lnTo>
                    <a:lnTo>
                      <a:pt x="591547" y="590770"/>
                    </a:lnTo>
                    <a:lnTo>
                      <a:pt x="494705" y="590770"/>
                    </a:lnTo>
                    <a:lnTo>
                      <a:pt x="344598" y="590770"/>
                    </a:lnTo>
                    <a:lnTo>
                      <a:pt x="193685" y="590770"/>
                    </a:lnTo>
                    <a:lnTo>
                      <a:pt x="64562" y="590770"/>
                    </a:lnTo>
                    <a:lnTo>
                      <a:pt x="0" y="590770"/>
                    </a:lnTo>
                    <a:lnTo>
                      <a:pt x="0" y="569815"/>
                    </a:lnTo>
                    <a:lnTo>
                      <a:pt x="54070" y="569815"/>
                    </a:lnTo>
                    <a:lnTo>
                      <a:pt x="54070" y="373160"/>
                    </a:lnTo>
                    <a:cubicBezTo>
                      <a:pt x="54070" y="368324"/>
                      <a:pt x="57298" y="364294"/>
                      <a:pt x="62141" y="362683"/>
                    </a:cubicBezTo>
                    <a:lnTo>
                      <a:pt x="191264" y="333668"/>
                    </a:lnTo>
                    <a:cubicBezTo>
                      <a:pt x="192878" y="332862"/>
                      <a:pt x="194492" y="332862"/>
                      <a:pt x="195299" y="333668"/>
                    </a:cubicBezTo>
                    <a:cubicBezTo>
                      <a:pt x="196106" y="333668"/>
                      <a:pt x="196106" y="333668"/>
                      <a:pt x="196106" y="333668"/>
                    </a:cubicBezTo>
                    <a:lnTo>
                      <a:pt x="215475" y="336892"/>
                    </a:lnTo>
                    <a:lnTo>
                      <a:pt x="215475" y="116864"/>
                    </a:lnTo>
                    <a:cubicBezTo>
                      <a:pt x="215475" y="112028"/>
                      <a:pt x="218703" y="107999"/>
                      <a:pt x="223545" y="106387"/>
                    </a:cubicBezTo>
                    <a:lnTo>
                      <a:pt x="341370" y="75760"/>
                    </a:lnTo>
                    <a:cubicBezTo>
                      <a:pt x="342177" y="75760"/>
                      <a:pt x="342177" y="75760"/>
                      <a:pt x="342984" y="75760"/>
                    </a:cubicBezTo>
                    <a:cubicBezTo>
                      <a:pt x="343791" y="75760"/>
                      <a:pt x="344598" y="74954"/>
                      <a:pt x="345405" y="75760"/>
                    </a:cubicBezTo>
                    <a:cubicBezTo>
                      <a:pt x="346213" y="75760"/>
                      <a:pt x="347020" y="75760"/>
                      <a:pt x="347020" y="75760"/>
                    </a:cubicBezTo>
                    <a:cubicBezTo>
                      <a:pt x="347827" y="75760"/>
                      <a:pt x="347827" y="75760"/>
                      <a:pt x="348634" y="75760"/>
                    </a:cubicBezTo>
                    <a:lnTo>
                      <a:pt x="387371" y="91879"/>
                    </a:lnTo>
                    <a:lnTo>
                      <a:pt x="387371" y="62865"/>
                    </a:lnTo>
                    <a:cubicBezTo>
                      <a:pt x="375265" y="58029"/>
                      <a:pt x="365581" y="45940"/>
                      <a:pt x="365581" y="32238"/>
                    </a:cubicBezTo>
                    <a:cubicBezTo>
                      <a:pt x="365581" y="14507"/>
                      <a:pt x="380107" y="0"/>
                      <a:pt x="397862" y="0"/>
                    </a:cubicBezTo>
                    <a:close/>
                  </a:path>
                </a:pathLst>
              </a:custGeom>
              <a:solidFill>
                <a:schemeClr val="bg1"/>
              </a:solidFill>
              <a:ln>
                <a:noFill/>
              </a:ln>
            </p:spPr>
            <p:txBody>
              <a:bodyPr vert="horz" wrap="square" lIns="91440" tIns="45720" rIns="91440" bIns="45720" numCol="1" anchor="t" anchorCtr="0" compatLnSpc="1">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dirty="0"/>
              </a:p>
            </p:txBody>
          </p:sp>
        </p:grpSp>
        <p:sp>
          <p:nvSpPr>
            <p:cNvPr id="8" name="文本框 7">
              <a:extLst>
                <a:ext uri="{FF2B5EF4-FFF2-40B4-BE49-F238E27FC236}">
                  <a16:creationId xmlns:a16="http://schemas.microsoft.com/office/drawing/2014/main" id="{56F60053-E1CC-7843-B16A-617BC1B0B71F}"/>
                </a:ext>
              </a:extLst>
            </p:cNvPr>
            <p:cNvSpPr txBox="1"/>
            <p:nvPr/>
          </p:nvSpPr>
          <p:spPr>
            <a:xfrm>
              <a:off x="5802590" y="2922742"/>
              <a:ext cx="4473524" cy="914546"/>
            </a:xfrm>
            <a:prstGeom prst="rect">
              <a:avLst/>
            </a:prstGeom>
            <a:noFill/>
          </p:spPr>
          <p:txBody>
            <a:bodyPr wrap="square" rtlCol="0" anchor="ctr" anchorCtr="1">
              <a:spAutoFit/>
            </a:bodyPr>
            <a:lstStyle/>
            <a:p>
              <a:pPr>
                <a:lnSpc>
                  <a:spcPct val="150000"/>
                </a:lnSpc>
              </a:pPr>
              <a:r>
                <a:rPr kumimoji="1" lang="zh-CN" altLang="en-US" dirty="0">
                  <a:solidFill>
                    <a:schemeClr val="bg1"/>
                  </a:solidFill>
                </a:rPr>
                <a:t>边：议员间的投票距离</a:t>
              </a:r>
              <a:endParaRPr kumimoji="1" lang="en-US" altLang="zh-CN" dirty="0">
                <a:solidFill>
                  <a:schemeClr val="bg1"/>
                </a:solidFill>
              </a:endParaRPr>
            </a:p>
            <a:p>
              <a:pPr algn="ctr">
                <a:lnSpc>
                  <a:spcPct val="150000"/>
                </a:lnSpc>
              </a:pPr>
              <a:r>
                <a:rPr kumimoji="1" lang="zh-CN" altLang="en-US" dirty="0">
                  <a:solidFill>
                    <a:schemeClr val="accent2"/>
                  </a:solidFill>
                </a:rPr>
                <a:t>                            </a:t>
              </a:r>
              <a:r>
                <a:rPr kumimoji="1" lang="zh-CN" altLang="en-US" sz="2000" b="1" dirty="0">
                  <a:solidFill>
                    <a:schemeClr val="accent2"/>
                  </a:solidFill>
                </a:rPr>
                <a:t>相近 </a:t>
              </a:r>
              <a:r>
                <a:rPr kumimoji="1" lang="en-US" altLang="zh-CN" sz="2000" b="1" dirty="0">
                  <a:solidFill>
                    <a:schemeClr val="bg1"/>
                  </a:solidFill>
                </a:rPr>
                <a:t>/</a:t>
              </a:r>
              <a:r>
                <a:rPr kumimoji="1" lang="zh-CN" altLang="en-US" sz="2000" b="1" dirty="0">
                  <a:solidFill>
                    <a:schemeClr val="bg1"/>
                  </a:solidFill>
                </a:rPr>
                <a:t>  </a:t>
              </a:r>
              <a:r>
                <a:rPr kumimoji="1" lang="zh-CN" altLang="en-US" sz="2000" b="1" dirty="0">
                  <a:solidFill>
                    <a:schemeClr val="accent3">
                      <a:lumMod val="60000"/>
                      <a:lumOff val="40000"/>
                    </a:schemeClr>
                  </a:solidFill>
                </a:rPr>
                <a:t>相反</a:t>
              </a:r>
              <a:endParaRPr kumimoji="1" lang="zh-CN" altLang="en-US" b="1" dirty="0">
                <a:solidFill>
                  <a:schemeClr val="accent3">
                    <a:lumMod val="60000"/>
                    <a:lumOff val="40000"/>
                  </a:schemeClr>
                </a:solidFill>
              </a:endParaRPr>
            </a:p>
          </p:txBody>
        </p:sp>
      </p:grpSp>
    </p:spTree>
    <p:extLst>
      <p:ext uri="{BB962C8B-B14F-4D97-AF65-F5344CB8AC3E}">
        <p14:creationId xmlns:p14="http://schemas.microsoft.com/office/powerpoint/2010/main" val="31479029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5DD3DB80-B894-403A-B48E-6FDC1A72010E}" type="slidenum">
              <a:rPr lang="zh-CN" altLang="en-US" smtClean="0"/>
              <a:t>17</a:t>
            </a:fld>
            <a:endParaRPr lang="zh-CN" altLang="en-US"/>
          </a:p>
        </p:txBody>
      </p:sp>
      <p:pic>
        <p:nvPicPr>
          <p:cNvPr id="6" name="图片 5" descr="C:\Users\xin\Desktop\中科大.png中科大"/>
          <p:cNvPicPr>
            <a:picLocks noChangeAspect="1"/>
          </p:cNvPicPr>
          <p:nvPr/>
        </p:nvPicPr>
        <p:blipFill>
          <a:blip r:embed="rId3"/>
          <a:srcRect/>
          <a:stretch>
            <a:fillRect/>
          </a:stretch>
        </p:blipFill>
        <p:spPr>
          <a:xfrm>
            <a:off x="10857865" y="252730"/>
            <a:ext cx="878840" cy="879475"/>
          </a:xfrm>
          <a:prstGeom prst="rect">
            <a:avLst/>
          </a:prstGeom>
        </p:spPr>
      </p:pic>
      <p:sp>
        <p:nvSpPr>
          <p:cNvPr id="223" name="标题 1">
            <a:extLst>
              <a:ext uri="{FF2B5EF4-FFF2-40B4-BE49-F238E27FC236}">
                <a16:creationId xmlns:a16="http://schemas.microsoft.com/office/drawing/2014/main" id="{315BE521-F994-AE49-8AD8-ABA4A9375EED}"/>
              </a:ext>
            </a:extLst>
          </p:cNvPr>
          <p:cNvSpPr>
            <a:spLocks noGrp="1"/>
          </p:cNvSpPr>
          <p:nvPr>
            <p:ph type="title"/>
          </p:nvPr>
        </p:nvSpPr>
        <p:spPr>
          <a:xfrm>
            <a:off x="669924" y="1"/>
            <a:ext cx="10850563" cy="1028699"/>
          </a:xfrm>
        </p:spPr>
        <p:txBody>
          <a:bodyPr/>
          <a:lstStyle/>
          <a:p>
            <a:r>
              <a:rPr lang="en-US" altLang="zh-CN" dirty="0"/>
              <a:t>02</a:t>
            </a:r>
            <a:r>
              <a:rPr lang="zh-CN" altLang="en-US" dirty="0"/>
              <a:t>   社交网络量化分析 </a:t>
            </a:r>
            <a:r>
              <a:rPr lang="en-US" altLang="zh-CN" dirty="0"/>
              <a:t>–</a:t>
            </a:r>
            <a:r>
              <a:rPr lang="zh-CN" altLang="en-US" dirty="0"/>
              <a:t> 投票决策距离</a:t>
            </a:r>
          </a:p>
        </p:txBody>
      </p:sp>
      <p:sp>
        <p:nvSpPr>
          <p:cNvPr id="22" name="išḷîdé">
            <a:extLst>
              <a:ext uri="{FF2B5EF4-FFF2-40B4-BE49-F238E27FC236}">
                <a16:creationId xmlns:a16="http://schemas.microsoft.com/office/drawing/2014/main" id="{A8378269-B4E7-CC47-8C8F-C0AC3B470770}"/>
              </a:ext>
            </a:extLst>
          </p:cNvPr>
          <p:cNvSpPr/>
          <p:nvPr/>
        </p:nvSpPr>
        <p:spPr bwMode="auto">
          <a:xfrm>
            <a:off x="1837363" y="4680949"/>
            <a:ext cx="2770505" cy="728732"/>
          </a:xfrm>
          <a:prstGeom prst="rightArrow">
            <a:avLst>
              <a:gd name="adj1" fmla="val 74639"/>
              <a:gd name="adj2" fmla="val 49355"/>
            </a:avLst>
          </a:prstGeom>
          <a:solidFill>
            <a:schemeClr val="bg1">
              <a:lumMod val="95000"/>
            </a:schemeClr>
          </a:solidFill>
          <a:ln>
            <a:noFill/>
          </a:ln>
        </p:spPr>
        <p:style>
          <a:lnRef idx="2">
            <a:schemeClr val="dk1"/>
          </a:lnRef>
          <a:fillRef idx="1">
            <a:schemeClr val="lt1"/>
          </a:fillRef>
          <a:effectRef idx="0">
            <a:schemeClr val="dk1"/>
          </a:effectRef>
          <a:fontRef idx="minor">
            <a:schemeClr val="dk1"/>
          </a:fontRef>
        </p:style>
        <p:txBody>
          <a:bodyPr wrap="square" lIns="91440" tIns="45720" rIns="91440" bIns="45720" anchor="ctr">
            <a:normAutofit/>
          </a:bodyPr>
          <a:lstStyle/>
          <a:p>
            <a:pPr algn="r"/>
            <a:r>
              <a:rPr lang="zh-CN" altLang="en-US" sz="2000" b="1" dirty="0">
                <a:solidFill>
                  <a:schemeClr val="tx1"/>
                </a:solidFill>
              </a:rPr>
              <a:t>归一化投票决策距离</a:t>
            </a:r>
            <a:endParaRPr lang="en-US" sz="2000" b="1" dirty="0">
              <a:solidFill>
                <a:schemeClr val="tx1"/>
              </a:solidFill>
            </a:endParaRPr>
          </a:p>
        </p:txBody>
      </p:sp>
      <p:pic>
        <p:nvPicPr>
          <p:cNvPr id="12" name="图片 11">
            <a:extLst>
              <a:ext uri="{FF2B5EF4-FFF2-40B4-BE49-F238E27FC236}">
                <a16:creationId xmlns:a16="http://schemas.microsoft.com/office/drawing/2014/main" id="{FA4A0E69-6575-1E41-8300-9230699C291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97130" y="4610305"/>
            <a:ext cx="4574604" cy="891904"/>
          </a:xfrm>
          <a:prstGeom prst="rect">
            <a:avLst/>
          </a:prstGeom>
        </p:spPr>
      </p:pic>
      <p:sp>
        <p:nvSpPr>
          <p:cNvPr id="3" name="文本框 2">
            <a:extLst>
              <a:ext uri="{FF2B5EF4-FFF2-40B4-BE49-F238E27FC236}">
                <a16:creationId xmlns:a16="http://schemas.microsoft.com/office/drawing/2014/main" id="{15A8F878-3196-B662-BC81-262621E5CE4B}"/>
              </a:ext>
            </a:extLst>
          </p:cNvPr>
          <p:cNvSpPr txBox="1"/>
          <p:nvPr/>
        </p:nvSpPr>
        <p:spPr>
          <a:xfrm>
            <a:off x="4217750" y="2403797"/>
            <a:ext cx="6768169" cy="461665"/>
          </a:xfrm>
          <a:prstGeom prst="rect">
            <a:avLst/>
          </a:prstGeom>
          <a:noFill/>
        </p:spPr>
        <p:txBody>
          <a:bodyPr wrap="square" rtlCol="0">
            <a:spAutoFit/>
          </a:bodyPr>
          <a:lstStyle/>
          <a:p>
            <a:r>
              <a:rPr lang="zh-CN" altLang="en-US" sz="2400" b="1" dirty="0">
                <a:solidFill>
                  <a:schemeClr val="accent3"/>
                </a:solidFill>
              </a:rPr>
              <a:t>能否使用这一指标进行党派分析？</a:t>
            </a:r>
            <a:endParaRPr kumimoji="1" lang="zh-CN" altLang="en-US" sz="2400" b="1" dirty="0">
              <a:solidFill>
                <a:schemeClr val="accent2"/>
              </a:solidFill>
            </a:endParaRPr>
          </a:p>
        </p:txBody>
      </p:sp>
      <p:sp>
        <p:nvSpPr>
          <p:cNvPr id="5" name="ïsļíďê">
            <a:extLst>
              <a:ext uri="{FF2B5EF4-FFF2-40B4-BE49-F238E27FC236}">
                <a16:creationId xmlns:a16="http://schemas.microsoft.com/office/drawing/2014/main" id="{1D77093F-F780-9283-AEC7-9FFF4518127A}"/>
              </a:ext>
            </a:extLst>
          </p:cNvPr>
          <p:cNvSpPr/>
          <p:nvPr/>
        </p:nvSpPr>
        <p:spPr>
          <a:xfrm>
            <a:off x="3032816" y="2094629"/>
            <a:ext cx="1080000" cy="1080000"/>
          </a:xfrm>
          <a:prstGeom prst="ellipse">
            <a:avLst/>
          </a:prstGeom>
          <a:solidFill>
            <a:schemeClr val="accent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lIns="90000" tIns="46800" rIns="90000" bIns="46800" rtlCol="0" anchor="ctr">
            <a:no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r>
              <a:rPr lang="en-US" altLang="zh-CN" sz="3200" dirty="0">
                <a:latin typeface="Impact" panose="020B0806030902050204" pitchFamily="34" charset="0"/>
              </a:rPr>
              <a:t>Q</a:t>
            </a:r>
            <a:endParaRPr lang="zh-CN" altLang="en-US" sz="3200" dirty="0">
              <a:latin typeface="Impact" panose="020B0806030902050204" pitchFamily="34" charset="0"/>
            </a:endParaRPr>
          </a:p>
        </p:txBody>
      </p:sp>
      <p:sp>
        <p:nvSpPr>
          <p:cNvPr id="9" name="文本框 8">
            <a:extLst>
              <a:ext uri="{FF2B5EF4-FFF2-40B4-BE49-F238E27FC236}">
                <a16:creationId xmlns:a16="http://schemas.microsoft.com/office/drawing/2014/main" id="{7CB7F97C-DDD9-56CD-BC21-5F6E8A07C3B5}"/>
              </a:ext>
            </a:extLst>
          </p:cNvPr>
          <p:cNvSpPr txBox="1"/>
          <p:nvPr/>
        </p:nvSpPr>
        <p:spPr>
          <a:xfrm>
            <a:off x="2711120" y="3585385"/>
            <a:ext cx="6768169" cy="461665"/>
          </a:xfrm>
          <a:prstGeom prst="rect">
            <a:avLst/>
          </a:prstGeom>
          <a:noFill/>
        </p:spPr>
        <p:txBody>
          <a:bodyPr wrap="square" rtlCol="0">
            <a:spAutoFit/>
          </a:bodyPr>
          <a:lstStyle/>
          <a:p>
            <a:pPr algn="ctr"/>
            <a:r>
              <a:rPr kumimoji="1" lang="zh-CN" altLang="en-US" sz="2400" b="1" dirty="0"/>
              <a:t>为此先进行归一化</a:t>
            </a:r>
          </a:p>
        </p:txBody>
      </p:sp>
    </p:spTree>
    <p:extLst>
      <p:ext uri="{BB962C8B-B14F-4D97-AF65-F5344CB8AC3E}">
        <p14:creationId xmlns:p14="http://schemas.microsoft.com/office/powerpoint/2010/main" val="2309280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blinds(horizontal)">
                                      <p:cBhvr>
                                        <p:cTn id="7" dur="500"/>
                                        <p:tgtEl>
                                          <p:spTgt spid="22"/>
                                        </p:tgtEl>
                                      </p:cBhvr>
                                    </p:animEffect>
                                  </p:childTnLst>
                                </p:cTn>
                              </p:par>
                              <p:par>
                                <p:cTn id="8" presetID="3" presetClass="entr" presetSubtype="1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blinds(horizontal)">
                                      <p:cBhvr>
                                        <p:cTn id="10" dur="500"/>
                                        <p:tgtEl>
                                          <p:spTgt spid="12"/>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blinds(horizontal)">
                                      <p:cBhvr>
                                        <p:cTn id="1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6A7D136E-08EE-0440-AD3E-ACDA640FA0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9947" y="928371"/>
            <a:ext cx="4800600" cy="3600450"/>
          </a:xfrm>
          <a:prstGeom prst="rect">
            <a:avLst/>
          </a:prstGeom>
        </p:spPr>
      </p:pic>
      <p:sp>
        <p:nvSpPr>
          <p:cNvPr id="4" name="灯片编号占位符 3"/>
          <p:cNvSpPr>
            <a:spLocks noGrp="1"/>
          </p:cNvSpPr>
          <p:nvPr>
            <p:ph type="sldNum" sz="quarter" idx="12"/>
          </p:nvPr>
        </p:nvSpPr>
        <p:spPr/>
        <p:txBody>
          <a:bodyPr/>
          <a:lstStyle/>
          <a:p>
            <a:fld id="{5DD3DB80-B894-403A-B48E-6FDC1A72010E}" type="slidenum">
              <a:rPr lang="zh-CN" altLang="en-US" smtClean="0"/>
              <a:t>18</a:t>
            </a:fld>
            <a:endParaRPr lang="zh-CN" altLang="en-US"/>
          </a:p>
        </p:txBody>
      </p:sp>
      <p:pic>
        <p:nvPicPr>
          <p:cNvPr id="6" name="图片 5" descr="C:\Users\xin\Desktop\中科大.png中科大"/>
          <p:cNvPicPr>
            <a:picLocks noChangeAspect="1"/>
          </p:cNvPicPr>
          <p:nvPr/>
        </p:nvPicPr>
        <p:blipFill>
          <a:blip r:embed="rId4"/>
          <a:srcRect/>
          <a:stretch>
            <a:fillRect/>
          </a:stretch>
        </p:blipFill>
        <p:spPr>
          <a:xfrm>
            <a:off x="10857865" y="252730"/>
            <a:ext cx="878840" cy="879475"/>
          </a:xfrm>
          <a:prstGeom prst="rect">
            <a:avLst/>
          </a:prstGeom>
        </p:spPr>
      </p:pic>
      <p:sp>
        <p:nvSpPr>
          <p:cNvPr id="223" name="标题 1">
            <a:extLst>
              <a:ext uri="{FF2B5EF4-FFF2-40B4-BE49-F238E27FC236}">
                <a16:creationId xmlns:a16="http://schemas.microsoft.com/office/drawing/2014/main" id="{315BE521-F994-AE49-8AD8-ABA4A9375EED}"/>
              </a:ext>
            </a:extLst>
          </p:cNvPr>
          <p:cNvSpPr>
            <a:spLocks noGrp="1"/>
          </p:cNvSpPr>
          <p:nvPr>
            <p:ph type="title"/>
          </p:nvPr>
        </p:nvSpPr>
        <p:spPr>
          <a:xfrm>
            <a:off x="669924" y="1"/>
            <a:ext cx="10850563" cy="1028699"/>
          </a:xfrm>
        </p:spPr>
        <p:txBody>
          <a:bodyPr/>
          <a:lstStyle/>
          <a:p>
            <a:r>
              <a:rPr lang="en-US" altLang="zh-CN" dirty="0"/>
              <a:t>02</a:t>
            </a:r>
            <a:r>
              <a:rPr lang="zh-CN" altLang="en-US" dirty="0"/>
              <a:t>   社交网络量化分析 </a:t>
            </a:r>
            <a:r>
              <a:rPr lang="en-US" altLang="zh-CN" dirty="0"/>
              <a:t>–</a:t>
            </a:r>
            <a:r>
              <a:rPr lang="zh-CN" altLang="en-US" dirty="0"/>
              <a:t> 投票决策距离</a:t>
            </a:r>
          </a:p>
        </p:txBody>
      </p:sp>
      <p:sp>
        <p:nvSpPr>
          <p:cNvPr id="224" name="îšlîḑe">
            <a:extLst>
              <a:ext uri="{FF2B5EF4-FFF2-40B4-BE49-F238E27FC236}">
                <a16:creationId xmlns:a16="http://schemas.microsoft.com/office/drawing/2014/main" id="{9BE7AEFA-6AA2-AC45-94F1-6127F1865B70}"/>
              </a:ext>
            </a:extLst>
          </p:cNvPr>
          <p:cNvSpPr/>
          <p:nvPr/>
        </p:nvSpPr>
        <p:spPr>
          <a:xfrm>
            <a:off x="1170304" y="4528821"/>
            <a:ext cx="4159885" cy="415562"/>
          </a:xfrm>
          <a:prstGeom prst="roundRect">
            <a:avLst>
              <a:gd name="adj" fmla="val 11836"/>
            </a:avLst>
          </a:prstGeom>
          <a:pattFill prst="ltUpDiag">
            <a:fgClr>
              <a:schemeClr val="accent1">
                <a:lumMod val="20000"/>
                <a:lumOff val="80000"/>
              </a:schemeClr>
            </a:fgClr>
            <a:bgClr>
              <a:schemeClr val="bg1"/>
            </a:bgClr>
          </a:pattFill>
          <a:ln>
            <a:solidFill>
              <a:schemeClr val="accent1">
                <a:shade val="50000"/>
                <a:alpha val="21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a:bodyPr>
          <a:lstStyle/>
          <a:p>
            <a:pPr algn="ctr"/>
            <a:r>
              <a:rPr kumimoji="1" lang="en" altLang="zh-CN" sz="1400" b="1" dirty="0">
                <a:solidFill>
                  <a:schemeClr val="tx1"/>
                </a:solidFill>
              </a:rPr>
              <a:t> </a:t>
            </a:r>
            <a:r>
              <a:rPr kumimoji="1" lang="zh-CN" altLang="en-US" sz="1400" b="1" dirty="0">
                <a:solidFill>
                  <a:schemeClr val="tx1"/>
                </a:solidFill>
              </a:rPr>
              <a:t>归一化投票决策距离在第</a:t>
            </a:r>
            <a:r>
              <a:rPr kumimoji="1" lang="en-US" altLang="zh-CN" sz="1400" b="1" dirty="0">
                <a:solidFill>
                  <a:schemeClr val="tx1"/>
                </a:solidFill>
              </a:rPr>
              <a:t>103</a:t>
            </a:r>
            <a:r>
              <a:rPr kumimoji="1" lang="zh-CN" altLang="en-US" sz="1400" b="1" dirty="0">
                <a:solidFill>
                  <a:schemeClr val="tx1"/>
                </a:solidFill>
              </a:rPr>
              <a:t>届众议院数据上的</a:t>
            </a:r>
            <a:r>
              <a:rPr kumimoji="1" lang="en" altLang="zh-CN" sz="1400" b="1" dirty="0">
                <a:solidFill>
                  <a:schemeClr val="tx1"/>
                </a:solidFill>
              </a:rPr>
              <a:t>ROC</a:t>
            </a:r>
            <a:endParaRPr kumimoji="1" lang="zh-CN" altLang="en-US" sz="1400" b="1" dirty="0">
              <a:solidFill>
                <a:schemeClr val="tx1"/>
              </a:solidFill>
            </a:endParaRPr>
          </a:p>
        </p:txBody>
      </p:sp>
      <p:pic>
        <p:nvPicPr>
          <p:cNvPr id="3" name="图片 2">
            <a:extLst>
              <a:ext uri="{FF2B5EF4-FFF2-40B4-BE49-F238E27FC236}">
                <a16:creationId xmlns:a16="http://schemas.microsoft.com/office/drawing/2014/main" id="{B0E581E8-F1F3-A94B-BB19-CD96B7D651A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10599" y="928371"/>
            <a:ext cx="4800000" cy="3600000"/>
          </a:xfrm>
          <a:prstGeom prst="rect">
            <a:avLst/>
          </a:prstGeom>
        </p:spPr>
      </p:pic>
      <p:sp>
        <p:nvSpPr>
          <p:cNvPr id="11" name="îšlîḑe">
            <a:extLst>
              <a:ext uri="{FF2B5EF4-FFF2-40B4-BE49-F238E27FC236}">
                <a16:creationId xmlns:a16="http://schemas.microsoft.com/office/drawing/2014/main" id="{1C49C7BC-C145-0B44-BFAA-3BE8616697A4}"/>
              </a:ext>
            </a:extLst>
          </p:cNvPr>
          <p:cNvSpPr/>
          <p:nvPr/>
        </p:nvSpPr>
        <p:spPr>
          <a:xfrm>
            <a:off x="6530656" y="4528371"/>
            <a:ext cx="4159885" cy="415562"/>
          </a:xfrm>
          <a:prstGeom prst="roundRect">
            <a:avLst>
              <a:gd name="adj" fmla="val 11836"/>
            </a:avLst>
          </a:prstGeom>
          <a:pattFill prst="ltUpDiag">
            <a:fgClr>
              <a:schemeClr val="accent1">
                <a:lumMod val="20000"/>
                <a:lumOff val="80000"/>
              </a:schemeClr>
            </a:fgClr>
            <a:bgClr>
              <a:schemeClr val="bg1"/>
            </a:bgClr>
          </a:pattFill>
          <a:ln>
            <a:solidFill>
              <a:schemeClr val="accent1">
                <a:shade val="50000"/>
                <a:alpha val="21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a:bodyPr>
          <a:lstStyle/>
          <a:p>
            <a:pPr algn="ctr"/>
            <a:r>
              <a:rPr kumimoji="1" lang="zh-CN" altLang="en-US" sz="1400" b="1" dirty="0">
                <a:solidFill>
                  <a:schemeClr val="tx1"/>
                </a:solidFill>
              </a:rPr>
              <a:t>归一化投票决策距离在第</a:t>
            </a:r>
            <a:r>
              <a:rPr kumimoji="1" lang="en-US" altLang="zh-CN" sz="1400" b="1" dirty="0">
                <a:solidFill>
                  <a:schemeClr val="tx1"/>
                </a:solidFill>
              </a:rPr>
              <a:t>108</a:t>
            </a:r>
            <a:r>
              <a:rPr kumimoji="1" lang="zh-CN" altLang="en-US" sz="1400" b="1" dirty="0">
                <a:solidFill>
                  <a:schemeClr val="tx1"/>
                </a:solidFill>
              </a:rPr>
              <a:t>届众议院数据上的</a:t>
            </a:r>
            <a:r>
              <a:rPr kumimoji="1" lang="en" altLang="zh-CN" sz="1400" b="1" dirty="0">
                <a:solidFill>
                  <a:schemeClr val="tx1"/>
                </a:solidFill>
              </a:rPr>
              <a:t>ROC</a:t>
            </a:r>
            <a:endParaRPr kumimoji="1" lang="zh-CN" altLang="en-US" sz="1400" b="1" dirty="0">
              <a:solidFill>
                <a:schemeClr val="tx1"/>
              </a:solidFill>
            </a:endParaRPr>
          </a:p>
        </p:txBody>
      </p:sp>
      <p:sp>
        <p:nvSpPr>
          <p:cNvPr id="2" name="文本框 1">
            <a:extLst>
              <a:ext uri="{FF2B5EF4-FFF2-40B4-BE49-F238E27FC236}">
                <a16:creationId xmlns:a16="http://schemas.microsoft.com/office/drawing/2014/main" id="{FE3F2ED2-4080-63B1-0D50-F910BE545E59}"/>
              </a:ext>
            </a:extLst>
          </p:cNvPr>
          <p:cNvSpPr txBox="1"/>
          <p:nvPr/>
        </p:nvSpPr>
        <p:spPr>
          <a:xfrm>
            <a:off x="549863" y="5204012"/>
            <a:ext cx="11321472" cy="1723549"/>
          </a:xfrm>
          <a:prstGeom prst="rect">
            <a:avLst/>
          </a:prstGeom>
          <a:noFill/>
        </p:spPr>
        <p:txBody>
          <a:bodyPr wrap="square" rtlCol="0">
            <a:spAutoFit/>
          </a:bodyPr>
          <a:lstStyle/>
          <a:p>
            <a:pPr>
              <a:lnSpc>
                <a:spcPct val="150000"/>
              </a:lnSpc>
            </a:pPr>
            <a:r>
              <a:rPr kumimoji="1" lang="zh-CN" altLang="en-US" sz="2000" dirty="0"/>
              <a:t>可以看出我们设计的归一化投票决策距离可以有效地区分两名众议员是否来自同一党派，能够刻画众议员在党派上的投票相似度。因此，该指标可以用于区分国会中的参议院民主党党团（</a:t>
            </a:r>
            <a:r>
              <a:rPr kumimoji="1" lang="en" altLang="zh-CN" sz="2000" dirty="0"/>
              <a:t>Senate Democratic Caucus</a:t>
            </a:r>
            <a:r>
              <a:rPr kumimoji="1" lang="zh-CN" altLang="en" sz="2000" dirty="0"/>
              <a:t>）</a:t>
            </a:r>
            <a:r>
              <a:rPr kumimoji="1" lang="zh-CN" altLang="en-US" sz="2000" dirty="0"/>
              <a:t>和参议院共和党党团（</a:t>
            </a:r>
            <a:r>
              <a:rPr kumimoji="1" lang="en" altLang="zh-CN" sz="2000" dirty="0"/>
              <a:t>Senate Republican Caucus</a:t>
            </a:r>
            <a:r>
              <a:rPr kumimoji="1" lang="zh-CN" altLang="en" sz="2000" dirty="0"/>
              <a:t>）。</a:t>
            </a:r>
            <a:endParaRPr kumimoji="1" lang="zh-CN" altLang="en-US" sz="2000" dirty="0"/>
          </a:p>
          <a:p>
            <a:endParaRPr kumimoji="1" lang="zh-CN" altLang="en-US" sz="1600" dirty="0"/>
          </a:p>
        </p:txBody>
      </p:sp>
    </p:spTree>
    <p:extLst>
      <p:ext uri="{BB962C8B-B14F-4D97-AF65-F5344CB8AC3E}">
        <p14:creationId xmlns:p14="http://schemas.microsoft.com/office/powerpoint/2010/main" val="22230139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5DD3DB80-B894-403A-B48E-6FDC1A72010E}" type="slidenum">
              <a:rPr lang="zh-CN" altLang="en-US" smtClean="0"/>
              <a:t>19</a:t>
            </a:fld>
            <a:endParaRPr lang="zh-CN" altLang="en-US"/>
          </a:p>
        </p:txBody>
      </p:sp>
      <p:pic>
        <p:nvPicPr>
          <p:cNvPr id="6" name="图片 5" descr="C:\Users\xin\Desktop\中科大.png中科大"/>
          <p:cNvPicPr>
            <a:picLocks noChangeAspect="1"/>
          </p:cNvPicPr>
          <p:nvPr/>
        </p:nvPicPr>
        <p:blipFill>
          <a:blip r:embed="rId3"/>
          <a:srcRect/>
          <a:stretch>
            <a:fillRect/>
          </a:stretch>
        </p:blipFill>
        <p:spPr>
          <a:xfrm>
            <a:off x="10857865" y="252730"/>
            <a:ext cx="878840" cy="879475"/>
          </a:xfrm>
          <a:prstGeom prst="rect">
            <a:avLst/>
          </a:prstGeom>
        </p:spPr>
      </p:pic>
      <p:sp>
        <p:nvSpPr>
          <p:cNvPr id="223" name="标题 1">
            <a:extLst>
              <a:ext uri="{FF2B5EF4-FFF2-40B4-BE49-F238E27FC236}">
                <a16:creationId xmlns:a16="http://schemas.microsoft.com/office/drawing/2014/main" id="{315BE521-F994-AE49-8AD8-ABA4A9375EED}"/>
              </a:ext>
            </a:extLst>
          </p:cNvPr>
          <p:cNvSpPr>
            <a:spLocks noGrp="1"/>
          </p:cNvSpPr>
          <p:nvPr>
            <p:ph type="title"/>
          </p:nvPr>
        </p:nvSpPr>
        <p:spPr>
          <a:xfrm>
            <a:off x="669924" y="1"/>
            <a:ext cx="10850563" cy="1028699"/>
          </a:xfrm>
        </p:spPr>
        <p:txBody>
          <a:bodyPr/>
          <a:lstStyle/>
          <a:p>
            <a:r>
              <a:rPr lang="en-US" altLang="zh-CN" dirty="0"/>
              <a:t>02</a:t>
            </a:r>
            <a:r>
              <a:rPr lang="zh-CN" altLang="en-US" dirty="0"/>
              <a:t>   社交网络量化分析 </a:t>
            </a:r>
            <a:r>
              <a:rPr lang="en-US" altLang="zh-CN" dirty="0"/>
              <a:t>–</a:t>
            </a:r>
            <a:r>
              <a:rPr lang="zh-CN" altLang="en-US" dirty="0"/>
              <a:t> 投票决策距离</a:t>
            </a:r>
          </a:p>
        </p:txBody>
      </p:sp>
      <p:graphicFrame>
        <p:nvGraphicFramePr>
          <p:cNvPr id="14" name="图表 13">
            <a:extLst>
              <a:ext uri="{FF2B5EF4-FFF2-40B4-BE49-F238E27FC236}">
                <a16:creationId xmlns:a16="http://schemas.microsoft.com/office/drawing/2014/main" id="{EABA1A4A-1C61-8442-BB87-78FD44AA156A}"/>
              </a:ext>
            </a:extLst>
          </p:cNvPr>
          <p:cNvGraphicFramePr/>
          <p:nvPr>
            <p:extLst>
              <p:ext uri="{D42A27DB-BD31-4B8C-83A1-F6EECF244321}">
                <p14:modId xmlns:p14="http://schemas.microsoft.com/office/powerpoint/2010/main" val="3689417038"/>
              </p:ext>
            </p:extLst>
          </p:nvPr>
        </p:nvGraphicFramePr>
        <p:xfrm>
          <a:off x="2203260" y="1438534"/>
          <a:ext cx="7550340" cy="4698424"/>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1272593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ïṧľïḑê"/>
          <p:cNvSpPr/>
          <p:nvPr/>
        </p:nvSpPr>
        <p:spPr bwMode="auto">
          <a:xfrm>
            <a:off x="6184021" y="1603918"/>
            <a:ext cx="4262872" cy="597024"/>
          </a:xfrm>
          <a:prstGeom prst="rect">
            <a:avLst/>
          </a:prstGeom>
          <a:solidFill>
            <a:schemeClr val="bg1"/>
          </a:solidFill>
          <a:ln w="19050">
            <a:noFill/>
            <a:round/>
          </a:ln>
        </p:spPr>
        <p:txBody>
          <a:bodyPr rot="0" spcFirstLastPara="0" vert="horz" wrap="square" lIns="90000" tIns="45720" rIns="91440" bIns="45720" anchor="ctr" anchorCtr="1" forceAA="0" compatLnSpc="1">
            <a:normAutofit/>
          </a:bodyPr>
          <a:lstStyle/>
          <a:p>
            <a:pPr>
              <a:lnSpc>
                <a:spcPct val="130000"/>
              </a:lnSpc>
            </a:pPr>
            <a:r>
              <a:rPr lang="zh-CN" altLang="en-US" sz="2400" dirty="0"/>
              <a:t>实验背景与初步分析             </a:t>
            </a:r>
            <a:endParaRPr lang="en-US" altLang="zh-CN" sz="2400" dirty="0"/>
          </a:p>
        </p:txBody>
      </p:sp>
      <p:sp>
        <p:nvSpPr>
          <p:cNvPr id="15" name="íSľíḍe"/>
          <p:cNvSpPr/>
          <p:nvPr/>
        </p:nvSpPr>
        <p:spPr bwMode="auto">
          <a:xfrm>
            <a:off x="6184021" y="2367190"/>
            <a:ext cx="4262872" cy="597024"/>
          </a:xfrm>
          <a:prstGeom prst="rect">
            <a:avLst/>
          </a:prstGeom>
          <a:solidFill>
            <a:schemeClr val="bg1"/>
          </a:solidFill>
          <a:ln w="19050">
            <a:noFill/>
            <a:round/>
          </a:ln>
        </p:spPr>
        <p:txBody>
          <a:bodyPr rot="0" spcFirstLastPara="0" vert="horz" wrap="square" lIns="91440" tIns="45720" rIns="91440" bIns="45720" anchor="ctr" anchorCtr="1" forceAA="0" compatLnSpc="1">
            <a:normAutofit/>
          </a:bodyPr>
          <a:lstStyle/>
          <a:p>
            <a:pPr>
              <a:lnSpc>
                <a:spcPct val="120000"/>
              </a:lnSpc>
            </a:pPr>
            <a:r>
              <a:rPr lang="zh-CN" altLang="en-US" sz="2400" dirty="0"/>
              <a:t>社交网络设计与分析</a:t>
            </a:r>
            <a:endParaRPr lang="en-US" altLang="zh-CN" sz="2400" dirty="0"/>
          </a:p>
        </p:txBody>
      </p:sp>
      <p:cxnSp>
        <p:nvCxnSpPr>
          <p:cNvPr id="19" name="直接连接符 18"/>
          <p:cNvCxnSpPr>
            <a:cxnSpLocks/>
          </p:cNvCxnSpPr>
          <p:nvPr/>
        </p:nvCxnSpPr>
        <p:spPr>
          <a:xfrm>
            <a:off x="6054385" y="2284072"/>
            <a:ext cx="5242900" cy="0"/>
          </a:xfrm>
          <a:prstGeom prst="line">
            <a:avLst/>
          </a:prstGeom>
          <a:ln w="3175" cap="rnd">
            <a:solidFill>
              <a:schemeClr val="bg1">
                <a:lumMod val="8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20" name="直接连接符 19"/>
          <p:cNvCxnSpPr>
            <a:cxnSpLocks/>
          </p:cNvCxnSpPr>
          <p:nvPr/>
        </p:nvCxnSpPr>
        <p:spPr>
          <a:xfrm>
            <a:off x="6054385" y="3047356"/>
            <a:ext cx="5242900" cy="0"/>
          </a:xfrm>
          <a:prstGeom prst="line">
            <a:avLst/>
          </a:prstGeom>
          <a:ln w="3175" cap="rnd">
            <a:solidFill>
              <a:schemeClr val="bg1">
                <a:lumMod val="8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grpSp>
        <p:nvGrpSpPr>
          <p:cNvPr id="41" name="组合 40">
            <a:extLst>
              <a:ext uri="{FF2B5EF4-FFF2-40B4-BE49-F238E27FC236}">
                <a16:creationId xmlns:a16="http://schemas.microsoft.com/office/drawing/2014/main" id="{4A3DF311-4CA6-E141-B18B-0FFA99876A5D}"/>
              </a:ext>
            </a:extLst>
          </p:cNvPr>
          <p:cNvGrpSpPr/>
          <p:nvPr/>
        </p:nvGrpSpPr>
        <p:grpSpPr>
          <a:xfrm>
            <a:off x="6054385" y="3130480"/>
            <a:ext cx="5242900" cy="680160"/>
            <a:chOff x="6054385" y="3130480"/>
            <a:chExt cx="5242900" cy="680160"/>
          </a:xfrm>
        </p:grpSpPr>
        <p:sp>
          <p:nvSpPr>
            <p:cNvPr id="16" name="îs1îḓê"/>
            <p:cNvSpPr/>
            <p:nvPr/>
          </p:nvSpPr>
          <p:spPr bwMode="auto">
            <a:xfrm>
              <a:off x="6184021" y="3130480"/>
              <a:ext cx="4262872" cy="597024"/>
            </a:xfrm>
            <a:prstGeom prst="rect">
              <a:avLst/>
            </a:prstGeom>
            <a:solidFill>
              <a:schemeClr val="bg1"/>
            </a:solidFill>
            <a:ln w="19050">
              <a:noFill/>
              <a:round/>
            </a:ln>
          </p:spPr>
          <p:txBody>
            <a:bodyPr rot="0" spcFirstLastPara="0" vert="horz" wrap="square" lIns="91440" tIns="45720" rIns="91440" bIns="45720" anchor="ctr" anchorCtr="1" forceAA="0" compatLnSpc="1">
              <a:normAutofit/>
            </a:bodyPr>
            <a:lstStyle/>
            <a:p>
              <a:pPr>
                <a:lnSpc>
                  <a:spcPct val="130000"/>
                </a:lnSpc>
              </a:pPr>
              <a:r>
                <a:rPr lang="zh-CN" altLang="en-US" sz="2400" dirty="0"/>
                <a:t>众议员去向预测</a:t>
              </a:r>
              <a:endParaRPr lang="en-US" altLang="zh-CN" sz="2400" dirty="0"/>
            </a:p>
          </p:txBody>
        </p:sp>
        <p:cxnSp>
          <p:nvCxnSpPr>
            <p:cNvPr id="21" name="直接连接符 20"/>
            <p:cNvCxnSpPr>
              <a:cxnSpLocks/>
            </p:cNvCxnSpPr>
            <p:nvPr/>
          </p:nvCxnSpPr>
          <p:spPr>
            <a:xfrm>
              <a:off x="6054385" y="3810640"/>
              <a:ext cx="5242900" cy="0"/>
            </a:xfrm>
            <a:prstGeom prst="line">
              <a:avLst/>
            </a:prstGeom>
            <a:ln w="3175" cap="rnd">
              <a:solidFill>
                <a:schemeClr val="bg1">
                  <a:lumMod val="8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grpSp>
      <p:grpSp>
        <p:nvGrpSpPr>
          <p:cNvPr id="43" name="组合 42">
            <a:extLst>
              <a:ext uri="{FF2B5EF4-FFF2-40B4-BE49-F238E27FC236}">
                <a16:creationId xmlns:a16="http://schemas.microsoft.com/office/drawing/2014/main" id="{533EB98B-11EC-E34B-ABAE-56F586F4EF1A}"/>
              </a:ext>
            </a:extLst>
          </p:cNvPr>
          <p:cNvGrpSpPr/>
          <p:nvPr/>
        </p:nvGrpSpPr>
        <p:grpSpPr>
          <a:xfrm>
            <a:off x="6055200" y="4657034"/>
            <a:ext cx="5242900" cy="680166"/>
            <a:chOff x="5965287" y="4657034"/>
            <a:chExt cx="5242900" cy="680166"/>
          </a:xfrm>
        </p:grpSpPr>
        <p:sp>
          <p:nvSpPr>
            <p:cNvPr id="17" name="íšḷíḍè"/>
            <p:cNvSpPr/>
            <p:nvPr/>
          </p:nvSpPr>
          <p:spPr bwMode="auto">
            <a:xfrm>
              <a:off x="6094923" y="4657034"/>
              <a:ext cx="4262872" cy="597600"/>
            </a:xfrm>
            <a:prstGeom prst="rect">
              <a:avLst/>
            </a:prstGeom>
            <a:solidFill>
              <a:schemeClr val="bg1"/>
            </a:solidFill>
            <a:ln w="19050">
              <a:noFill/>
              <a:round/>
            </a:ln>
          </p:spPr>
          <p:txBody>
            <a:bodyPr rot="0" spcFirstLastPara="0" vert="horz" wrap="square" lIns="91440" tIns="45720" rIns="91440" bIns="45720" anchor="ctr" anchorCtr="1" forceAA="0" compatLnSpc="1">
              <a:normAutofit/>
            </a:bodyPr>
            <a:lstStyle/>
            <a:p>
              <a:pPr>
                <a:lnSpc>
                  <a:spcPct val="130000"/>
                </a:lnSpc>
              </a:pPr>
              <a:r>
                <a:rPr lang="zh-CN" altLang="en-US" sz="2400" b="0" i="0" dirty="0">
                  <a:effectLst/>
                  <a:latin typeface="Courier New" panose="02070309020205020404" pitchFamily="49" charset="0"/>
                </a:rPr>
                <a:t>参议员提案标签预测</a:t>
              </a:r>
              <a:endParaRPr lang="en-US" altLang="zh-CN" sz="2400" dirty="0"/>
            </a:p>
          </p:txBody>
        </p:sp>
        <p:cxnSp>
          <p:nvCxnSpPr>
            <p:cNvPr id="22" name="直接连接符 21"/>
            <p:cNvCxnSpPr>
              <a:cxnSpLocks/>
            </p:cNvCxnSpPr>
            <p:nvPr/>
          </p:nvCxnSpPr>
          <p:spPr>
            <a:xfrm>
              <a:off x="5965287" y="5337200"/>
              <a:ext cx="5242900" cy="0"/>
            </a:xfrm>
            <a:prstGeom prst="line">
              <a:avLst/>
            </a:prstGeom>
            <a:ln w="3175" cap="rnd">
              <a:solidFill>
                <a:schemeClr val="bg1">
                  <a:lumMod val="8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grpSp>
      <p:sp>
        <p:nvSpPr>
          <p:cNvPr id="6" name="íṣļíďè"/>
          <p:cNvSpPr/>
          <p:nvPr/>
        </p:nvSpPr>
        <p:spPr bwMode="auto">
          <a:xfrm>
            <a:off x="42041" y="1520786"/>
            <a:ext cx="5523188" cy="763285"/>
          </a:xfrm>
          <a:prstGeom prst="rect">
            <a:avLst/>
          </a:prstGeom>
          <a:solidFill>
            <a:schemeClr val="accent1">
              <a:lumMod val="100000"/>
            </a:schemeClr>
          </a:solidFill>
          <a:ln w="19050">
            <a:noFill/>
            <a:round/>
          </a:ln>
        </p:spPr>
        <p:txBody>
          <a:bodyPr wrap="square" lIns="91440" tIns="45720" rIns="91440" bIns="45720" anchor="ctr">
            <a:normAutofit/>
          </a:bodyPr>
          <a:lstStyle/>
          <a:p>
            <a:pPr algn="ctr"/>
            <a:endParaRPr dirty="0"/>
          </a:p>
        </p:txBody>
      </p:sp>
      <p:sp>
        <p:nvSpPr>
          <p:cNvPr id="7" name="i$ľïḍê"/>
          <p:cNvSpPr/>
          <p:nvPr/>
        </p:nvSpPr>
        <p:spPr bwMode="auto">
          <a:xfrm>
            <a:off x="660400" y="2284073"/>
            <a:ext cx="4904829" cy="763285"/>
          </a:xfrm>
          <a:prstGeom prst="rect">
            <a:avLst/>
          </a:prstGeom>
          <a:solidFill>
            <a:schemeClr val="accent2">
              <a:lumMod val="100000"/>
            </a:schemeClr>
          </a:solidFill>
          <a:ln w="19050">
            <a:noFill/>
            <a:round/>
          </a:ln>
        </p:spPr>
        <p:txBody>
          <a:bodyPr wrap="square" lIns="91440" tIns="45720" rIns="91440" bIns="45720" anchor="ctr">
            <a:normAutofit/>
          </a:bodyPr>
          <a:lstStyle/>
          <a:p>
            <a:pPr algn="ctr"/>
            <a:endParaRPr dirty="0"/>
          </a:p>
        </p:txBody>
      </p:sp>
      <p:sp>
        <p:nvSpPr>
          <p:cNvPr id="8" name="ïṡliḓe"/>
          <p:cNvSpPr/>
          <p:nvPr/>
        </p:nvSpPr>
        <p:spPr bwMode="auto">
          <a:xfrm>
            <a:off x="660400" y="3047358"/>
            <a:ext cx="4903200" cy="763285"/>
          </a:xfrm>
          <a:prstGeom prst="rect">
            <a:avLst/>
          </a:prstGeom>
          <a:solidFill>
            <a:schemeClr val="accent3">
              <a:lumMod val="100000"/>
            </a:schemeClr>
          </a:solidFill>
          <a:ln w="19050">
            <a:noFill/>
            <a:round/>
          </a:ln>
        </p:spPr>
        <p:txBody>
          <a:bodyPr wrap="square" lIns="91440" tIns="45720" rIns="91440" bIns="45720" anchor="ctr">
            <a:normAutofit/>
          </a:bodyPr>
          <a:lstStyle/>
          <a:p>
            <a:pPr algn="ctr"/>
            <a:endParaRPr dirty="0"/>
          </a:p>
        </p:txBody>
      </p:sp>
      <p:sp>
        <p:nvSpPr>
          <p:cNvPr id="9" name="ïṧ1íḋe"/>
          <p:cNvSpPr/>
          <p:nvPr/>
        </p:nvSpPr>
        <p:spPr bwMode="auto">
          <a:xfrm>
            <a:off x="660400" y="3810642"/>
            <a:ext cx="4903200" cy="763285"/>
          </a:xfrm>
          <a:prstGeom prst="rect">
            <a:avLst/>
          </a:prstGeom>
          <a:solidFill>
            <a:schemeClr val="accent4">
              <a:lumMod val="100000"/>
            </a:schemeClr>
          </a:solidFill>
          <a:ln w="19050">
            <a:noFill/>
            <a:round/>
          </a:ln>
        </p:spPr>
        <p:txBody>
          <a:bodyPr wrap="square" lIns="91440" tIns="45720" rIns="91440" bIns="45720" anchor="ctr">
            <a:normAutofit/>
          </a:bodyPr>
          <a:lstStyle/>
          <a:p>
            <a:pPr algn="ctr"/>
            <a:endParaRPr dirty="0"/>
          </a:p>
        </p:txBody>
      </p:sp>
      <p:sp>
        <p:nvSpPr>
          <p:cNvPr id="10" name="ïŝḷïdê"/>
          <p:cNvSpPr/>
          <p:nvPr/>
        </p:nvSpPr>
        <p:spPr bwMode="auto">
          <a:xfrm>
            <a:off x="5203078" y="3810652"/>
            <a:ext cx="763287" cy="763287"/>
          </a:xfrm>
          <a:prstGeom prst="diamond">
            <a:avLst/>
          </a:prstGeom>
          <a:solidFill>
            <a:schemeClr val="accent4"/>
          </a:solidFill>
          <a:ln w="31750">
            <a:solidFill>
              <a:schemeClr val="bg1"/>
            </a:solidFill>
            <a:round/>
          </a:ln>
          <a:effectLst/>
        </p:spPr>
        <p:txBody>
          <a:bodyPr rot="0" spcFirstLastPara="0" vert="horz" wrap="square" lIns="91440" tIns="45720" rIns="91440" bIns="45720" anchor="ctr" anchorCtr="1" forceAA="0" compatLnSpc="1">
            <a:normAutofit fontScale="92500" lnSpcReduction="20000"/>
          </a:bodyPr>
          <a:lstStyle/>
          <a:p>
            <a:pPr algn="ctr"/>
            <a:r>
              <a:rPr lang="en-US" altLang="zh-CN" sz="2400" b="1" dirty="0">
                <a:solidFill>
                  <a:schemeClr val="bg1">
                    <a:lumMod val="100000"/>
                  </a:schemeClr>
                </a:solidFill>
                <a:latin typeface="Impact" panose="020B0806030902050204" pitchFamily="34" charset="0"/>
              </a:rPr>
              <a:t>4</a:t>
            </a:r>
          </a:p>
        </p:txBody>
      </p:sp>
      <p:sp>
        <p:nvSpPr>
          <p:cNvPr id="11" name="iṥlïḓê"/>
          <p:cNvSpPr/>
          <p:nvPr/>
        </p:nvSpPr>
        <p:spPr bwMode="auto">
          <a:xfrm>
            <a:off x="5203078" y="3047357"/>
            <a:ext cx="763287" cy="763287"/>
          </a:xfrm>
          <a:prstGeom prst="diamond">
            <a:avLst/>
          </a:prstGeom>
          <a:solidFill>
            <a:schemeClr val="accent3"/>
          </a:solidFill>
          <a:ln w="31750">
            <a:solidFill>
              <a:schemeClr val="bg1"/>
            </a:solidFill>
            <a:round/>
          </a:ln>
          <a:effectLst/>
        </p:spPr>
        <p:txBody>
          <a:bodyPr rot="0" spcFirstLastPara="0" vert="horz" wrap="square" lIns="91440" tIns="45720" rIns="91440" bIns="45720" anchor="ctr" anchorCtr="1" forceAA="0" compatLnSpc="1">
            <a:normAutofit fontScale="92500" lnSpcReduction="20000"/>
          </a:bodyPr>
          <a:lstStyle/>
          <a:p>
            <a:pPr algn="ctr"/>
            <a:r>
              <a:rPr lang="en-US" altLang="zh-CN" sz="2400" b="1" dirty="0">
                <a:solidFill>
                  <a:schemeClr val="bg1">
                    <a:lumMod val="100000"/>
                  </a:schemeClr>
                </a:solidFill>
                <a:latin typeface="Impact" panose="020B0806030902050204" pitchFamily="34" charset="0"/>
              </a:rPr>
              <a:t>3</a:t>
            </a:r>
          </a:p>
        </p:txBody>
      </p:sp>
      <p:sp>
        <p:nvSpPr>
          <p:cNvPr id="12" name="îṩḷîdè"/>
          <p:cNvSpPr/>
          <p:nvPr/>
        </p:nvSpPr>
        <p:spPr bwMode="auto">
          <a:xfrm>
            <a:off x="5202944" y="2284072"/>
            <a:ext cx="763287" cy="763287"/>
          </a:xfrm>
          <a:prstGeom prst="diamond">
            <a:avLst/>
          </a:prstGeom>
          <a:solidFill>
            <a:schemeClr val="accent2"/>
          </a:solidFill>
          <a:ln w="31750">
            <a:solidFill>
              <a:schemeClr val="bg1"/>
            </a:solidFill>
            <a:round/>
          </a:ln>
          <a:effectLst/>
        </p:spPr>
        <p:txBody>
          <a:bodyPr rot="0" spcFirstLastPara="0" vert="horz" wrap="square" lIns="91440" tIns="45720" rIns="91440" bIns="45720" anchor="ctr" anchorCtr="1" forceAA="0" compatLnSpc="1">
            <a:normAutofit fontScale="92500" lnSpcReduction="20000"/>
          </a:bodyPr>
          <a:lstStyle/>
          <a:p>
            <a:pPr algn="ctr"/>
            <a:r>
              <a:rPr lang="en-US" altLang="zh-CN" sz="2400" b="1" dirty="0">
                <a:solidFill>
                  <a:schemeClr val="bg1">
                    <a:lumMod val="100000"/>
                  </a:schemeClr>
                </a:solidFill>
                <a:latin typeface="Impact" panose="020B0806030902050204" pitchFamily="34" charset="0"/>
              </a:rPr>
              <a:t>2</a:t>
            </a:r>
          </a:p>
        </p:txBody>
      </p:sp>
      <p:sp>
        <p:nvSpPr>
          <p:cNvPr id="13" name="íSḷîḍé"/>
          <p:cNvSpPr/>
          <p:nvPr/>
        </p:nvSpPr>
        <p:spPr bwMode="auto">
          <a:xfrm>
            <a:off x="5202944" y="1520786"/>
            <a:ext cx="763287" cy="763287"/>
          </a:xfrm>
          <a:prstGeom prst="diamond">
            <a:avLst/>
          </a:prstGeom>
          <a:solidFill>
            <a:schemeClr val="accent1"/>
          </a:solidFill>
          <a:ln w="31750">
            <a:solidFill>
              <a:schemeClr val="bg1"/>
            </a:solidFill>
            <a:round/>
          </a:ln>
          <a:effectLst/>
        </p:spPr>
        <p:txBody>
          <a:bodyPr rot="0" spcFirstLastPara="0" vert="horz" wrap="square" lIns="91440" tIns="45720" rIns="91440" bIns="45720" anchor="ctr" anchorCtr="1" forceAA="0" compatLnSpc="1">
            <a:normAutofit fontScale="92500" lnSpcReduction="20000"/>
          </a:bodyPr>
          <a:lstStyle/>
          <a:p>
            <a:pPr algn="ctr"/>
            <a:r>
              <a:rPr lang="en-US" altLang="zh-CN" sz="2400" b="1" dirty="0">
                <a:solidFill>
                  <a:schemeClr val="bg1">
                    <a:lumMod val="100000"/>
                  </a:schemeClr>
                </a:solidFill>
                <a:latin typeface="Impact" panose="020B0806030902050204" pitchFamily="34" charset="0"/>
              </a:rPr>
              <a:t>1</a:t>
            </a:r>
          </a:p>
        </p:txBody>
      </p:sp>
      <p:sp>
        <p:nvSpPr>
          <p:cNvPr id="18" name="ísḷïďe"/>
          <p:cNvSpPr txBox="1"/>
          <p:nvPr/>
        </p:nvSpPr>
        <p:spPr bwMode="auto">
          <a:xfrm>
            <a:off x="651000" y="1520786"/>
            <a:ext cx="2295000" cy="763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chorCtr="0">
            <a:normAutofit fontScale="92500"/>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algn="ctr">
              <a:spcBef>
                <a:spcPct val="0"/>
              </a:spcBef>
            </a:pPr>
            <a:r>
              <a:rPr lang="en-US" altLang="zh-CN" sz="4000" b="1" dirty="0">
                <a:solidFill>
                  <a:schemeClr val="bg1"/>
                </a:solidFill>
              </a:rPr>
              <a:t>Contents</a:t>
            </a:r>
          </a:p>
        </p:txBody>
      </p:sp>
      <p:pic>
        <p:nvPicPr>
          <p:cNvPr id="3" name="图片 2" descr="C:\Users\xin\Desktop\中科大.png中科大"/>
          <p:cNvPicPr>
            <a:picLocks noChangeAspect="1"/>
          </p:cNvPicPr>
          <p:nvPr/>
        </p:nvPicPr>
        <p:blipFill>
          <a:blip r:embed="rId2"/>
          <a:srcRect/>
          <a:stretch>
            <a:fillRect/>
          </a:stretch>
        </p:blipFill>
        <p:spPr>
          <a:xfrm>
            <a:off x="10857865" y="252730"/>
            <a:ext cx="878840" cy="879475"/>
          </a:xfrm>
          <a:prstGeom prst="rect">
            <a:avLst/>
          </a:prstGeom>
        </p:spPr>
      </p:pic>
      <p:sp>
        <p:nvSpPr>
          <p:cNvPr id="29" name="ïṧ1íḋe">
            <a:extLst>
              <a:ext uri="{FF2B5EF4-FFF2-40B4-BE49-F238E27FC236}">
                <a16:creationId xmlns:a16="http://schemas.microsoft.com/office/drawing/2014/main" id="{0C2A0672-8599-FC49-AC6C-4D4417414059}"/>
              </a:ext>
            </a:extLst>
          </p:cNvPr>
          <p:cNvSpPr/>
          <p:nvPr/>
        </p:nvSpPr>
        <p:spPr bwMode="auto">
          <a:xfrm>
            <a:off x="658800" y="4573929"/>
            <a:ext cx="4903200" cy="763285"/>
          </a:xfrm>
          <a:prstGeom prst="rect">
            <a:avLst/>
          </a:prstGeom>
          <a:solidFill>
            <a:schemeClr val="accent5"/>
          </a:solidFill>
          <a:ln w="19050">
            <a:noFill/>
            <a:round/>
          </a:ln>
        </p:spPr>
        <p:txBody>
          <a:bodyPr wrap="square" lIns="91440" tIns="45720" rIns="91440" bIns="45720" anchor="ctr">
            <a:normAutofit/>
          </a:bodyPr>
          <a:lstStyle/>
          <a:p>
            <a:pPr algn="ctr"/>
            <a:endParaRPr dirty="0"/>
          </a:p>
        </p:txBody>
      </p:sp>
      <p:sp>
        <p:nvSpPr>
          <p:cNvPr id="30" name="ïŝḷïdê">
            <a:extLst>
              <a:ext uri="{FF2B5EF4-FFF2-40B4-BE49-F238E27FC236}">
                <a16:creationId xmlns:a16="http://schemas.microsoft.com/office/drawing/2014/main" id="{462EAA60-4407-964B-924A-FE96B60E6AC1}"/>
              </a:ext>
            </a:extLst>
          </p:cNvPr>
          <p:cNvSpPr/>
          <p:nvPr/>
        </p:nvSpPr>
        <p:spPr bwMode="auto">
          <a:xfrm>
            <a:off x="5202000" y="4573927"/>
            <a:ext cx="763287" cy="763287"/>
          </a:xfrm>
          <a:prstGeom prst="diamond">
            <a:avLst/>
          </a:prstGeom>
          <a:solidFill>
            <a:schemeClr val="accent5"/>
          </a:solidFill>
          <a:ln w="31750">
            <a:solidFill>
              <a:schemeClr val="bg1"/>
            </a:solidFill>
            <a:round/>
          </a:ln>
          <a:effectLst/>
        </p:spPr>
        <p:txBody>
          <a:bodyPr rot="0" spcFirstLastPara="0" vert="horz" wrap="square" lIns="91440" tIns="45720" rIns="91440" bIns="45720" anchor="ctr" anchorCtr="1" forceAA="0" compatLnSpc="1">
            <a:normAutofit fontScale="92500" lnSpcReduction="20000"/>
          </a:bodyPr>
          <a:lstStyle/>
          <a:p>
            <a:pPr algn="ctr"/>
            <a:r>
              <a:rPr lang="en-US" altLang="zh-CN" sz="2400" b="1" dirty="0">
                <a:solidFill>
                  <a:schemeClr val="bg1">
                    <a:lumMod val="100000"/>
                  </a:schemeClr>
                </a:solidFill>
                <a:latin typeface="Impact" panose="020B0806030902050204" pitchFamily="34" charset="0"/>
              </a:rPr>
              <a:t>5</a:t>
            </a:r>
          </a:p>
        </p:txBody>
      </p:sp>
      <p:grpSp>
        <p:nvGrpSpPr>
          <p:cNvPr id="42" name="组合 41">
            <a:extLst>
              <a:ext uri="{FF2B5EF4-FFF2-40B4-BE49-F238E27FC236}">
                <a16:creationId xmlns:a16="http://schemas.microsoft.com/office/drawing/2014/main" id="{9497695B-F2C3-CB4A-A74F-CCF84E03C8BC}"/>
              </a:ext>
            </a:extLst>
          </p:cNvPr>
          <p:cNvGrpSpPr/>
          <p:nvPr/>
        </p:nvGrpSpPr>
        <p:grpSpPr>
          <a:xfrm>
            <a:off x="6054385" y="3893758"/>
            <a:ext cx="5242900" cy="680166"/>
            <a:chOff x="6054385" y="3893758"/>
            <a:chExt cx="5242900" cy="680166"/>
          </a:xfrm>
        </p:grpSpPr>
        <p:sp>
          <p:nvSpPr>
            <p:cNvPr id="39" name="íšḷíḍè">
              <a:extLst>
                <a:ext uri="{FF2B5EF4-FFF2-40B4-BE49-F238E27FC236}">
                  <a16:creationId xmlns:a16="http://schemas.microsoft.com/office/drawing/2014/main" id="{BE727BA1-12A2-B244-91E9-CF492DE0446A}"/>
                </a:ext>
              </a:extLst>
            </p:cNvPr>
            <p:cNvSpPr/>
            <p:nvPr/>
          </p:nvSpPr>
          <p:spPr bwMode="auto">
            <a:xfrm>
              <a:off x="6184021" y="3893758"/>
              <a:ext cx="4262872" cy="597600"/>
            </a:xfrm>
            <a:prstGeom prst="rect">
              <a:avLst/>
            </a:prstGeom>
            <a:solidFill>
              <a:schemeClr val="bg1"/>
            </a:solidFill>
            <a:ln w="19050">
              <a:noFill/>
              <a:round/>
            </a:ln>
          </p:spPr>
          <p:txBody>
            <a:bodyPr rot="0" spcFirstLastPara="0" vert="horz" wrap="square" lIns="91440" tIns="45720" rIns="91440" bIns="45720" anchor="ctr" anchorCtr="1" forceAA="0" compatLnSpc="1">
              <a:normAutofit/>
            </a:bodyPr>
            <a:lstStyle/>
            <a:p>
              <a:pPr>
                <a:lnSpc>
                  <a:spcPct val="130000"/>
                </a:lnSpc>
              </a:pPr>
              <a:r>
                <a:rPr lang="zh-CN" altLang="en-US" sz="2400" dirty="0"/>
                <a:t>党团关系挖掘</a:t>
              </a:r>
              <a:endParaRPr lang="en-US" altLang="zh-CN" sz="2400" dirty="0"/>
            </a:p>
          </p:txBody>
        </p:sp>
        <p:cxnSp>
          <p:nvCxnSpPr>
            <p:cNvPr id="40" name="直接连接符 21">
              <a:extLst>
                <a:ext uri="{FF2B5EF4-FFF2-40B4-BE49-F238E27FC236}">
                  <a16:creationId xmlns:a16="http://schemas.microsoft.com/office/drawing/2014/main" id="{EAB3DCF4-8556-8843-A995-C6548DCE152C}"/>
                </a:ext>
              </a:extLst>
            </p:cNvPr>
            <p:cNvCxnSpPr>
              <a:cxnSpLocks/>
            </p:cNvCxnSpPr>
            <p:nvPr/>
          </p:nvCxnSpPr>
          <p:spPr>
            <a:xfrm>
              <a:off x="6054385" y="4573924"/>
              <a:ext cx="5242900" cy="0"/>
            </a:xfrm>
            <a:prstGeom prst="line">
              <a:avLst/>
            </a:prstGeom>
            <a:ln w="3175" cap="rnd">
              <a:solidFill>
                <a:schemeClr val="bg1">
                  <a:lumMod val="8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390D826C-2564-964D-A2A1-1A3EE0F8FF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67274" y="613777"/>
            <a:ext cx="6234965" cy="4676224"/>
          </a:xfrm>
          <a:prstGeom prst="rect">
            <a:avLst/>
          </a:prstGeom>
        </p:spPr>
      </p:pic>
      <p:pic>
        <p:nvPicPr>
          <p:cNvPr id="5" name="图片 4">
            <a:extLst>
              <a:ext uri="{FF2B5EF4-FFF2-40B4-BE49-F238E27FC236}">
                <a16:creationId xmlns:a16="http://schemas.microsoft.com/office/drawing/2014/main" id="{6C0C1009-BF68-6845-999F-84418675383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759" y="591601"/>
            <a:ext cx="6234964" cy="4676223"/>
          </a:xfrm>
          <a:prstGeom prst="rect">
            <a:avLst/>
          </a:prstGeom>
        </p:spPr>
      </p:pic>
      <p:sp>
        <p:nvSpPr>
          <p:cNvPr id="4" name="灯片编号占位符 3"/>
          <p:cNvSpPr>
            <a:spLocks noGrp="1"/>
          </p:cNvSpPr>
          <p:nvPr>
            <p:ph type="sldNum" sz="quarter" idx="12"/>
          </p:nvPr>
        </p:nvSpPr>
        <p:spPr/>
        <p:txBody>
          <a:bodyPr/>
          <a:lstStyle/>
          <a:p>
            <a:fld id="{5DD3DB80-B894-403A-B48E-6FDC1A72010E}" type="slidenum">
              <a:rPr lang="zh-CN" altLang="en-US" smtClean="0"/>
              <a:t>20</a:t>
            </a:fld>
            <a:endParaRPr lang="zh-CN" altLang="en-US"/>
          </a:p>
        </p:txBody>
      </p:sp>
      <p:pic>
        <p:nvPicPr>
          <p:cNvPr id="6" name="图片 5" descr="C:\Users\xin\Desktop\中科大.png中科大"/>
          <p:cNvPicPr>
            <a:picLocks noChangeAspect="1"/>
          </p:cNvPicPr>
          <p:nvPr/>
        </p:nvPicPr>
        <p:blipFill>
          <a:blip r:embed="rId5"/>
          <a:srcRect/>
          <a:stretch>
            <a:fillRect/>
          </a:stretch>
        </p:blipFill>
        <p:spPr>
          <a:xfrm>
            <a:off x="10857865" y="252730"/>
            <a:ext cx="878840" cy="879475"/>
          </a:xfrm>
          <a:prstGeom prst="rect">
            <a:avLst/>
          </a:prstGeom>
        </p:spPr>
      </p:pic>
      <p:sp>
        <p:nvSpPr>
          <p:cNvPr id="223" name="标题 1">
            <a:extLst>
              <a:ext uri="{FF2B5EF4-FFF2-40B4-BE49-F238E27FC236}">
                <a16:creationId xmlns:a16="http://schemas.microsoft.com/office/drawing/2014/main" id="{315BE521-F994-AE49-8AD8-ABA4A9375EED}"/>
              </a:ext>
            </a:extLst>
          </p:cNvPr>
          <p:cNvSpPr>
            <a:spLocks noGrp="1"/>
          </p:cNvSpPr>
          <p:nvPr>
            <p:ph type="title"/>
          </p:nvPr>
        </p:nvSpPr>
        <p:spPr>
          <a:xfrm>
            <a:off x="669924" y="1"/>
            <a:ext cx="10850563" cy="1028699"/>
          </a:xfrm>
        </p:spPr>
        <p:txBody>
          <a:bodyPr/>
          <a:lstStyle/>
          <a:p>
            <a:r>
              <a:rPr lang="en-US" altLang="zh-CN" dirty="0"/>
              <a:t>02</a:t>
            </a:r>
            <a:r>
              <a:rPr lang="zh-CN" altLang="en-US" dirty="0"/>
              <a:t>   社交网络量化分析 </a:t>
            </a:r>
            <a:r>
              <a:rPr lang="en-US" altLang="zh-CN" dirty="0"/>
              <a:t>–</a:t>
            </a:r>
            <a:r>
              <a:rPr lang="zh-CN" altLang="en-US" dirty="0"/>
              <a:t> 参众两院二部图</a:t>
            </a:r>
          </a:p>
        </p:txBody>
      </p:sp>
      <p:sp>
        <p:nvSpPr>
          <p:cNvPr id="8" name="îšlîḑe">
            <a:extLst>
              <a:ext uri="{FF2B5EF4-FFF2-40B4-BE49-F238E27FC236}">
                <a16:creationId xmlns:a16="http://schemas.microsoft.com/office/drawing/2014/main" id="{542CBB68-27A2-C740-870A-C92DCA89EB7E}"/>
              </a:ext>
            </a:extLst>
          </p:cNvPr>
          <p:cNvSpPr/>
          <p:nvPr/>
        </p:nvSpPr>
        <p:spPr>
          <a:xfrm>
            <a:off x="1414671" y="4626186"/>
            <a:ext cx="3435716" cy="415562"/>
          </a:xfrm>
          <a:prstGeom prst="roundRect">
            <a:avLst>
              <a:gd name="adj" fmla="val 11836"/>
            </a:avLst>
          </a:prstGeom>
          <a:pattFill prst="ltUpDiag">
            <a:fgClr>
              <a:schemeClr val="accent1">
                <a:lumMod val="20000"/>
                <a:lumOff val="80000"/>
              </a:schemeClr>
            </a:fgClr>
            <a:bgClr>
              <a:schemeClr val="bg1"/>
            </a:bgClr>
          </a:pattFill>
          <a:ln>
            <a:solidFill>
              <a:schemeClr val="accent1">
                <a:shade val="50000"/>
                <a:alpha val="21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a:bodyPr>
          <a:lstStyle/>
          <a:p>
            <a:pPr algn="ctr"/>
            <a:r>
              <a:rPr kumimoji="1" lang="zh-CN" altLang="en-US" sz="1400" b="1" dirty="0">
                <a:solidFill>
                  <a:schemeClr val="tx1"/>
                </a:solidFill>
              </a:rPr>
              <a:t>第</a:t>
            </a:r>
            <a:r>
              <a:rPr kumimoji="1" lang="en-US" altLang="zh-CN" sz="1400" b="1" dirty="0">
                <a:solidFill>
                  <a:schemeClr val="tx1"/>
                </a:solidFill>
              </a:rPr>
              <a:t>102</a:t>
            </a:r>
            <a:r>
              <a:rPr kumimoji="1" lang="zh-CN" altLang="en-US" sz="1400" b="1" dirty="0">
                <a:solidFill>
                  <a:schemeClr val="tx1"/>
                </a:solidFill>
              </a:rPr>
              <a:t>届国会的参众两院二部图</a:t>
            </a:r>
          </a:p>
        </p:txBody>
      </p:sp>
      <p:sp>
        <p:nvSpPr>
          <p:cNvPr id="11" name="îšlîḑe">
            <a:extLst>
              <a:ext uri="{FF2B5EF4-FFF2-40B4-BE49-F238E27FC236}">
                <a16:creationId xmlns:a16="http://schemas.microsoft.com/office/drawing/2014/main" id="{A6F81C89-233E-5C42-B6DB-188D518B099B}"/>
              </a:ext>
            </a:extLst>
          </p:cNvPr>
          <p:cNvSpPr/>
          <p:nvPr/>
        </p:nvSpPr>
        <p:spPr>
          <a:xfrm>
            <a:off x="7207466" y="4626186"/>
            <a:ext cx="3782511" cy="415562"/>
          </a:xfrm>
          <a:prstGeom prst="roundRect">
            <a:avLst>
              <a:gd name="adj" fmla="val 11836"/>
            </a:avLst>
          </a:prstGeom>
          <a:pattFill prst="ltUpDiag">
            <a:fgClr>
              <a:schemeClr val="accent1">
                <a:lumMod val="20000"/>
                <a:lumOff val="80000"/>
              </a:schemeClr>
            </a:fgClr>
            <a:bgClr>
              <a:schemeClr val="bg1"/>
            </a:bgClr>
          </a:pattFill>
          <a:ln>
            <a:solidFill>
              <a:schemeClr val="accent1">
                <a:shade val="50000"/>
                <a:alpha val="21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a:bodyPr>
          <a:lstStyle/>
          <a:p>
            <a:pPr algn="ctr"/>
            <a:r>
              <a:rPr kumimoji="1" lang="zh-CN" altLang="en-US" sz="1400" b="1" dirty="0">
                <a:solidFill>
                  <a:schemeClr val="tx1"/>
                </a:solidFill>
              </a:rPr>
              <a:t>第</a:t>
            </a:r>
            <a:r>
              <a:rPr kumimoji="1" lang="en-US" altLang="zh-CN" sz="1400" b="1" dirty="0">
                <a:solidFill>
                  <a:schemeClr val="tx1"/>
                </a:solidFill>
              </a:rPr>
              <a:t>102</a:t>
            </a:r>
            <a:r>
              <a:rPr kumimoji="1" lang="zh-CN" altLang="en-US" sz="1400" b="1" dirty="0">
                <a:solidFill>
                  <a:schemeClr val="tx1"/>
                </a:solidFill>
              </a:rPr>
              <a:t>届国会的参众两院二部图（经过归一化）</a:t>
            </a:r>
          </a:p>
        </p:txBody>
      </p:sp>
      <p:grpSp>
        <p:nvGrpSpPr>
          <p:cNvPr id="10" name="组合 9">
            <a:extLst>
              <a:ext uri="{FF2B5EF4-FFF2-40B4-BE49-F238E27FC236}">
                <a16:creationId xmlns:a16="http://schemas.microsoft.com/office/drawing/2014/main" id="{CF1240D9-04F2-DB44-AAD6-C46D047EA361}"/>
              </a:ext>
            </a:extLst>
          </p:cNvPr>
          <p:cNvGrpSpPr/>
          <p:nvPr/>
        </p:nvGrpSpPr>
        <p:grpSpPr>
          <a:xfrm>
            <a:off x="5554160" y="2232993"/>
            <a:ext cx="1145154" cy="415562"/>
            <a:chOff x="7400132" y="1301129"/>
            <a:chExt cx="1145154" cy="415562"/>
          </a:xfrm>
        </p:grpSpPr>
        <p:sp>
          <p:nvSpPr>
            <p:cNvPr id="12" name="ïsļíďê">
              <a:extLst>
                <a:ext uri="{FF2B5EF4-FFF2-40B4-BE49-F238E27FC236}">
                  <a16:creationId xmlns:a16="http://schemas.microsoft.com/office/drawing/2014/main" id="{98A8E009-CA11-EB4C-AA95-F70EA71F2350}"/>
                </a:ext>
              </a:extLst>
            </p:cNvPr>
            <p:cNvSpPr/>
            <p:nvPr/>
          </p:nvSpPr>
          <p:spPr>
            <a:xfrm>
              <a:off x="7400132" y="1419728"/>
              <a:ext cx="270000" cy="270000"/>
            </a:xfrm>
            <a:prstGeom prst="ellipse">
              <a:avLst/>
            </a:prstGeom>
            <a:solidFill>
              <a:srgbClr val="0000FF"/>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lIns="90000" tIns="46800" rIns="90000" bIns="46800" rtlCol="0" anchor="ctr">
              <a:no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zh-CN" altLang="en-US" dirty="0">
                <a:latin typeface="Impact" panose="020B0806030902050204" pitchFamily="34" charset="0"/>
              </a:endParaRPr>
            </a:p>
          </p:txBody>
        </p:sp>
        <p:sp>
          <p:nvSpPr>
            <p:cNvPr id="13" name="ïṣ1ïḋe">
              <a:extLst>
                <a:ext uri="{FF2B5EF4-FFF2-40B4-BE49-F238E27FC236}">
                  <a16:creationId xmlns:a16="http://schemas.microsoft.com/office/drawing/2014/main" id="{9508C52C-619E-414A-8720-62625097C6DD}"/>
                </a:ext>
              </a:extLst>
            </p:cNvPr>
            <p:cNvSpPr/>
            <p:nvPr/>
          </p:nvSpPr>
          <p:spPr bwMode="auto">
            <a:xfrm>
              <a:off x="7670132" y="1301129"/>
              <a:ext cx="875154" cy="415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rIns="90000" anchor="ctr" anchorCtr="1">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60000"/>
                </a:lnSpc>
              </a:pPr>
              <a:r>
                <a:rPr lang="zh-CN" altLang="en-US" sz="1400" dirty="0"/>
                <a:t>民主党</a:t>
              </a:r>
              <a:endParaRPr lang="en-US" altLang="zh-CN" sz="1400" dirty="0"/>
            </a:p>
          </p:txBody>
        </p:sp>
      </p:grpSp>
      <p:grpSp>
        <p:nvGrpSpPr>
          <p:cNvPr id="14" name="组合 13">
            <a:extLst>
              <a:ext uri="{FF2B5EF4-FFF2-40B4-BE49-F238E27FC236}">
                <a16:creationId xmlns:a16="http://schemas.microsoft.com/office/drawing/2014/main" id="{89C3C625-B7AE-A246-AC43-6DBCB6AA2D1F}"/>
              </a:ext>
            </a:extLst>
          </p:cNvPr>
          <p:cNvGrpSpPr/>
          <p:nvPr/>
        </p:nvGrpSpPr>
        <p:grpSpPr>
          <a:xfrm>
            <a:off x="5563875" y="2730693"/>
            <a:ext cx="1145154" cy="415562"/>
            <a:chOff x="7400132" y="1301129"/>
            <a:chExt cx="1145154" cy="415562"/>
          </a:xfrm>
        </p:grpSpPr>
        <p:sp>
          <p:nvSpPr>
            <p:cNvPr id="15" name="ïsļíďê">
              <a:extLst>
                <a:ext uri="{FF2B5EF4-FFF2-40B4-BE49-F238E27FC236}">
                  <a16:creationId xmlns:a16="http://schemas.microsoft.com/office/drawing/2014/main" id="{87604AB6-C233-FD4F-B973-2B4C60BC1246}"/>
                </a:ext>
              </a:extLst>
            </p:cNvPr>
            <p:cNvSpPr/>
            <p:nvPr/>
          </p:nvSpPr>
          <p:spPr>
            <a:xfrm>
              <a:off x="7400132" y="1419728"/>
              <a:ext cx="270000" cy="270000"/>
            </a:xfrm>
            <a:prstGeom prst="ellipse">
              <a:avLst/>
            </a:prstGeom>
            <a:solidFill>
              <a:srgbClr val="FF000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lIns="90000" tIns="46800" rIns="90000" bIns="46800" rtlCol="0" anchor="ctr">
              <a:no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zh-CN" altLang="en-US" dirty="0">
                <a:latin typeface="Impact" panose="020B0806030902050204" pitchFamily="34" charset="0"/>
              </a:endParaRPr>
            </a:p>
          </p:txBody>
        </p:sp>
        <p:sp>
          <p:nvSpPr>
            <p:cNvPr id="16" name="ïṣ1ïḋe">
              <a:extLst>
                <a:ext uri="{FF2B5EF4-FFF2-40B4-BE49-F238E27FC236}">
                  <a16:creationId xmlns:a16="http://schemas.microsoft.com/office/drawing/2014/main" id="{F7534EC7-3168-B048-B448-D13E2649F343}"/>
                </a:ext>
              </a:extLst>
            </p:cNvPr>
            <p:cNvSpPr/>
            <p:nvPr/>
          </p:nvSpPr>
          <p:spPr bwMode="auto">
            <a:xfrm>
              <a:off x="7670132" y="1301129"/>
              <a:ext cx="875154" cy="415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rIns="90000" anchor="ctr" anchorCtr="1">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60000"/>
                </a:lnSpc>
              </a:pPr>
              <a:r>
                <a:rPr lang="zh-CN" altLang="en-US" sz="1400" dirty="0"/>
                <a:t>共和党</a:t>
              </a:r>
              <a:endParaRPr lang="en-US" altLang="zh-CN" sz="1400" dirty="0"/>
            </a:p>
          </p:txBody>
        </p:sp>
      </p:grpSp>
      <p:sp>
        <p:nvSpPr>
          <p:cNvPr id="17" name="î$1iḓe">
            <a:extLst>
              <a:ext uri="{FF2B5EF4-FFF2-40B4-BE49-F238E27FC236}">
                <a16:creationId xmlns:a16="http://schemas.microsoft.com/office/drawing/2014/main" id="{097E115D-60E6-6D43-B0D8-4C3B30CAC6EC}"/>
              </a:ext>
            </a:extLst>
          </p:cNvPr>
          <p:cNvSpPr txBox="1"/>
          <p:nvPr/>
        </p:nvSpPr>
        <p:spPr bwMode="auto">
          <a:xfrm>
            <a:off x="5655785" y="1381558"/>
            <a:ext cx="878840" cy="441805"/>
          </a:xfrm>
          <a:prstGeom prst="roundRect">
            <a:avLst>
              <a:gd name="adj" fmla="val 16667"/>
            </a:avLst>
          </a:prstGeom>
          <a:solidFill>
            <a:schemeClr val="tx2">
              <a:lumMod val="20000"/>
              <a:lumOff val="80000"/>
            </a:schemeClr>
          </a:solidFill>
          <a:ln>
            <a:noFill/>
          </a:ln>
        </p:spPr>
        <p:txBody>
          <a:bodyPr wrap="none" lIns="90000" tIns="46800" rIns="90000" bIns="46800"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spcBef>
                <a:spcPct val="0"/>
              </a:spcBef>
            </a:pPr>
            <a:r>
              <a:rPr lang="zh-CN" altLang="en-US" sz="2000" b="1" dirty="0"/>
              <a:t>众议员</a:t>
            </a:r>
            <a:endParaRPr lang="en-US" altLang="zh-CN" sz="2000" b="1" dirty="0"/>
          </a:p>
        </p:txBody>
      </p:sp>
      <p:sp>
        <p:nvSpPr>
          <p:cNvPr id="18" name="î$1iḓe">
            <a:extLst>
              <a:ext uri="{FF2B5EF4-FFF2-40B4-BE49-F238E27FC236}">
                <a16:creationId xmlns:a16="http://schemas.microsoft.com/office/drawing/2014/main" id="{69456C12-D9B9-3E47-868F-E342046F60DB}"/>
              </a:ext>
            </a:extLst>
          </p:cNvPr>
          <p:cNvSpPr txBox="1"/>
          <p:nvPr/>
        </p:nvSpPr>
        <p:spPr bwMode="auto">
          <a:xfrm>
            <a:off x="5654259" y="4129645"/>
            <a:ext cx="878840" cy="441805"/>
          </a:xfrm>
          <a:prstGeom prst="roundRect">
            <a:avLst>
              <a:gd name="adj" fmla="val 16667"/>
            </a:avLst>
          </a:prstGeom>
          <a:solidFill>
            <a:schemeClr val="tx2">
              <a:lumMod val="20000"/>
              <a:lumOff val="80000"/>
            </a:schemeClr>
          </a:solidFill>
          <a:ln>
            <a:noFill/>
          </a:ln>
        </p:spPr>
        <p:txBody>
          <a:bodyPr wrap="none" lIns="90000" tIns="46800" rIns="90000" bIns="46800"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spcBef>
                <a:spcPct val="0"/>
              </a:spcBef>
            </a:pPr>
            <a:r>
              <a:rPr lang="zh-CN" altLang="en-US" sz="2000" b="1" dirty="0"/>
              <a:t>参议员</a:t>
            </a:r>
            <a:endParaRPr lang="en-US" altLang="zh-CN" sz="2000" b="1" dirty="0"/>
          </a:p>
        </p:txBody>
      </p:sp>
      <p:sp>
        <p:nvSpPr>
          <p:cNvPr id="19" name="ïşḻiḋe">
            <a:extLst>
              <a:ext uri="{FF2B5EF4-FFF2-40B4-BE49-F238E27FC236}">
                <a16:creationId xmlns:a16="http://schemas.microsoft.com/office/drawing/2014/main" id="{B776F03A-3F44-4347-A6AE-663EC2AC29F3}"/>
              </a:ext>
            </a:extLst>
          </p:cNvPr>
          <p:cNvSpPr/>
          <p:nvPr/>
        </p:nvSpPr>
        <p:spPr bwMode="auto">
          <a:xfrm>
            <a:off x="1232800" y="5350543"/>
            <a:ext cx="10057873" cy="1290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fontScale="92500" lnSpcReduction="1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50000"/>
              </a:lnSpc>
            </a:pPr>
            <a:r>
              <a:rPr kumimoji="1" lang="zh-CN" altLang="en-US" sz="2000" dirty="0"/>
              <a:t>边的颜色深浅表示众议员与参议员间的投票支持距离（颜色越深表示越支持）。</a:t>
            </a:r>
            <a:endParaRPr kumimoji="1" lang="en-US" altLang="zh-CN" sz="2000" dirty="0"/>
          </a:p>
          <a:p>
            <a:pPr>
              <a:lnSpc>
                <a:spcPct val="150000"/>
              </a:lnSpc>
            </a:pPr>
            <a:r>
              <a:rPr kumimoji="1" lang="zh-CN" altLang="en-US" sz="2000" dirty="0"/>
              <a:t>归一化后的投票支持距离表明：</a:t>
            </a:r>
            <a:r>
              <a:rPr kumimoji="1" lang="zh-CN" altLang="en-US" sz="2000" b="1" dirty="0">
                <a:solidFill>
                  <a:schemeClr val="accent4"/>
                </a:solidFill>
              </a:rPr>
              <a:t>在该实验的数据集中众议员不一定更倾向于为同一党派的参议员发起的提案投支持票</a:t>
            </a:r>
            <a:r>
              <a:rPr kumimoji="1" lang="zh-CN" altLang="en-US" sz="2000" b="1" dirty="0"/>
              <a:t>。</a:t>
            </a:r>
            <a:endParaRPr kumimoji="1" lang="zh-CN" altLang="en-US" sz="3600" b="1" dirty="0"/>
          </a:p>
        </p:txBody>
      </p:sp>
    </p:spTree>
    <p:extLst>
      <p:ext uri="{BB962C8B-B14F-4D97-AF65-F5344CB8AC3E}">
        <p14:creationId xmlns:p14="http://schemas.microsoft.com/office/powerpoint/2010/main" val="6544248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4"/>
          <p:cNvSpPr>
            <a:spLocks noGrp="1"/>
          </p:cNvSpPr>
          <p:nvPr>
            <p:ph type="title"/>
          </p:nvPr>
        </p:nvSpPr>
        <p:spPr>
          <a:xfrm>
            <a:off x="1920298" y="2416629"/>
            <a:ext cx="5419185" cy="895350"/>
          </a:xfrm>
        </p:spPr>
        <p:txBody>
          <a:bodyPr>
            <a:normAutofit/>
          </a:bodyPr>
          <a:lstStyle/>
          <a:p>
            <a:r>
              <a:rPr lang="zh-CN" altLang="en-US" sz="3200" dirty="0"/>
              <a:t>众议员去向预测</a:t>
            </a:r>
          </a:p>
        </p:txBody>
      </p:sp>
      <p:sp>
        <p:nvSpPr>
          <p:cNvPr id="9" name="文本框 8"/>
          <p:cNvSpPr txBox="1"/>
          <p:nvPr/>
        </p:nvSpPr>
        <p:spPr>
          <a:xfrm>
            <a:off x="9985064" y="2660460"/>
            <a:ext cx="1333386" cy="1159330"/>
          </a:xfrm>
          <a:prstGeom prst="rect">
            <a:avLst/>
          </a:prstGeom>
          <a:noFill/>
          <a:ln w="117475">
            <a:noFill/>
          </a:ln>
        </p:spPr>
        <p:txBody>
          <a:bodyPr wrap="none" rtlCol="0">
            <a:prstTxWarp prst="textPlain">
              <a:avLst/>
            </a:prstTxWarp>
            <a:spAutoFit/>
          </a:bodyPr>
          <a:lstStyle/>
          <a:p>
            <a:r>
              <a:rPr lang="en-US" altLang="zh-CN" spc="100" dirty="0">
                <a:solidFill>
                  <a:schemeClr val="accent1"/>
                </a:solidFill>
                <a:latin typeface="Impact" panose="020B0806030902050204" pitchFamily="34" charset="0"/>
                <a:cs typeface="Arial" panose="020B0604020202020204" pitchFamily="34" charset="0"/>
              </a:rPr>
              <a:t>/03</a:t>
            </a:r>
            <a:endParaRPr lang="zh-CN" altLang="en-US" spc="100" dirty="0">
              <a:solidFill>
                <a:schemeClr val="accent1"/>
              </a:solidFill>
              <a:latin typeface="Impact" panose="020B0806030902050204" pitchFamily="34" charset="0"/>
              <a:cs typeface="Arial" panose="020B0604020202020204" pitchFamily="34" charset="0"/>
            </a:endParaRPr>
          </a:p>
        </p:txBody>
      </p:sp>
      <p:pic>
        <p:nvPicPr>
          <p:cNvPr id="3" name="图片 2" descr="C:\Users\xin\Desktop\中科大.png中科大"/>
          <p:cNvPicPr>
            <a:picLocks noChangeAspect="1"/>
          </p:cNvPicPr>
          <p:nvPr/>
        </p:nvPicPr>
        <p:blipFill>
          <a:blip r:embed="rId3"/>
          <a:srcRect/>
          <a:stretch>
            <a:fillRect/>
          </a:stretch>
        </p:blipFill>
        <p:spPr>
          <a:xfrm>
            <a:off x="8868410" y="2800350"/>
            <a:ext cx="878840" cy="879475"/>
          </a:xfrm>
          <a:prstGeom prst="rect">
            <a:avLst/>
          </a:prstGeom>
        </p:spPr>
      </p:pic>
      <p:grpSp>
        <p:nvGrpSpPr>
          <p:cNvPr id="2" name="组合 1">
            <a:extLst>
              <a:ext uri="{FF2B5EF4-FFF2-40B4-BE49-F238E27FC236}">
                <a16:creationId xmlns:a16="http://schemas.microsoft.com/office/drawing/2014/main" id="{5F7542E6-3966-0548-87AB-E59A65BB3A4E}"/>
              </a:ext>
            </a:extLst>
          </p:cNvPr>
          <p:cNvGrpSpPr/>
          <p:nvPr/>
        </p:nvGrpSpPr>
        <p:grpSpPr>
          <a:xfrm>
            <a:off x="2492880" y="3429000"/>
            <a:ext cx="7254370" cy="3097924"/>
            <a:chOff x="2590315" y="3679825"/>
            <a:chExt cx="6014192" cy="2653208"/>
          </a:xfrm>
        </p:grpSpPr>
        <p:grpSp>
          <p:nvGrpSpPr>
            <p:cNvPr id="5" name="645b43bb-2443-4ed5-88fb-c76016db8d56"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FF586366-B3DA-9454-FF5E-3B018463461E}"/>
                </a:ext>
              </a:extLst>
            </p:cNvPr>
            <p:cNvGrpSpPr>
              <a:grpSpLocks noChangeAspect="1"/>
            </p:cNvGrpSpPr>
            <p:nvPr>
              <p:custDataLst>
                <p:tags r:id="rId1"/>
              </p:custDataLst>
            </p:nvPr>
          </p:nvGrpSpPr>
          <p:grpSpPr>
            <a:xfrm>
              <a:off x="2590315" y="3679825"/>
              <a:ext cx="6014192" cy="2653208"/>
              <a:chOff x="3572255" y="2572616"/>
              <a:chExt cx="4803650" cy="2119168"/>
            </a:xfrm>
          </p:grpSpPr>
          <p:sp>
            <p:nvSpPr>
              <p:cNvPr id="6" name="iSliḍe">
                <a:extLst>
                  <a:ext uri="{FF2B5EF4-FFF2-40B4-BE49-F238E27FC236}">
                    <a16:creationId xmlns:a16="http://schemas.microsoft.com/office/drawing/2014/main" id="{A61B19F2-0FFC-0A1F-4527-BFE5608BE540}"/>
                  </a:ext>
                </a:extLst>
              </p:cNvPr>
              <p:cNvSpPr/>
              <p:nvPr/>
            </p:nvSpPr>
            <p:spPr bwMode="auto">
              <a:xfrm flipH="1">
                <a:off x="3572255" y="2572616"/>
                <a:ext cx="2530095" cy="728732"/>
              </a:xfrm>
              <a:prstGeom prst="rightArrow">
                <a:avLst>
                  <a:gd name="adj1" fmla="val 74639"/>
                  <a:gd name="adj2" fmla="val 49355"/>
                </a:avLst>
              </a:prstGeom>
              <a:solidFill>
                <a:schemeClr val="bg1">
                  <a:lumMod val="95000"/>
                </a:schemeClr>
              </a:solidFill>
              <a:ln>
                <a:noFill/>
              </a:ln>
            </p:spPr>
            <p:style>
              <a:lnRef idx="2">
                <a:schemeClr val="dk1"/>
              </a:lnRef>
              <a:fillRef idx="1">
                <a:schemeClr val="lt1"/>
              </a:fillRef>
              <a:effectRef idx="0">
                <a:schemeClr val="dk1"/>
              </a:effectRef>
              <a:fontRef idx="minor">
                <a:schemeClr val="dk1"/>
              </a:fontRef>
            </p:style>
            <p:txBody>
              <a:bodyPr wrap="square" lIns="91440" tIns="45720" rIns="91440" bIns="45720" anchor="ctr">
                <a:normAutofit/>
              </a:bodyPr>
              <a:lstStyle/>
              <a:p>
                <a:r>
                  <a:rPr lang="en-US" sz="2400" b="1" dirty="0" err="1">
                    <a:solidFill>
                      <a:schemeClr val="tx1"/>
                    </a:solidFill>
                  </a:rPr>
                  <a:t>参议员</a:t>
                </a:r>
                <a:endParaRPr lang="en-US" sz="2400" b="1" dirty="0">
                  <a:solidFill>
                    <a:schemeClr val="tx1"/>
                  </a:solidFill>
                </a:endParaRPr>
              </a:p>
            </p:txBody>
          </p:sp>
          <p:sp>
            <p:nvSpPr>
              <p:cNvPr id="10" name="išḷîdé">
                <a:extLst>
                  <a:ext uri="{FF2B5EF4-FFF2-40B4-BE49-F238E27FC236}">
                    <a16:creationId xmlns:a16="http://schemas.microsoft.com/office/drawing/2014/main" id="{EF327CA1-9B75-5114-1809-39B22DC13265}"/>
                  </a:ext>
                </a:extLst>
              </p:cNvPr>
              <p:cNvSpPr/>
              <p:nvPr/>
            </p:nvSpPr>
            <p:spPr bwMode="auto">
              <a:xfrm>
                <a:off x="6102353" y="3963052"/>
                <a:ext cx="2273552" cy="728732"/>
              </a:xfrm>
              <a:prstGeom prst="rightArrow">
                <a:avLst>
                  <a:gd name="adj1" fmla="val 74639"/>
                  <a:gd name="adj2" fmla="val 49355"/>
                </a:avLst>
              </a:prstGeom>
              <a:solidFill>
                <a:schemeClr val="bg1">
                  <a:lumMod val="95000"/>
                </a:schemeClr>
              </a:solidFill>
              <a:ln>
                <a:noFill/>
              </a:ln>
            </p:spPr>
            <p:style>
              <a:lnRef idx="2">
                <a:schemeClr val="dk1"/>
              </a:lnRef>
              <a:fillRef idx="1">
                <a:schemeClr val="lt1"/>
              </a:fillRef>
              <a:effectRef idx="0">
                <a:schemeClr val="dk1"/>
              </a:effectRef>
              <a:fontRef idx="minor">
                <a:schemeClr val="dk1"/>
              </a:fontRef>
            </p:style>
            <p:txBody>
              <a:bodyPr wrap="square" lIns="91440" tIns="45720" rIns="91440" bIns="45720" anchor="ctr">
                <a:normAutofit/>
              </a:bodyPr>
              <a:lstStyle/>
              <a:p>
                <a:pPr algn="r"/>
                <a:r>
                  <a:rPr lang="en-US" sz="2400" b="1" dirty="0" err="1">
                    <a:solidFill>
                      <a:schemeClr val="tx1"/>
                    </a:solidFill>
                  </a:rPr>
                  <a:t>领域专家</a:t>
                </a:r>
                <a:endParaRPr lang="en-US" sz="2400" b="1" dirty="0">
                  <a:solidFill>
                    <a:schemeClr val="tx1"/>
                  </a:solidFill>
                </a:endParaRPr>
              </a:p>
            </p:txBody>
          </p:sp>
          <p:grpSp>
            <p:nvGrpSpPr>
              <p:cNvPr id="11" name="îṣ1iḍé">
                <a:extLst>
                  <a:ext uri="{FF2B5EF4-FFF2-40B4-BE49-F238E27FC236}">
                    <a16:creationId xmlns:a16="http://schemas.microsoft.com/office/drawing/2014/main" id="{6443F47D-9E87-E2C5-58C9-4149A0BA02B5}"/>
                  </a:ext>
                </a:extLst>
              </p:cNvPr>
              <p:cNvGrpSpPr/>
              <p:nvPr/>
            </p:nvGrpSpPr>
            <p:grpSpPr>
              <a:xfrm>
                <a:off x="5135565" y="2664435"/>
                <a:ext cx="1933575" cy="1933575"/>
                <a:chOff x="5542161" y="2981324"/>
                <a:chExt cx="1933575" cy="1933575"/>
              </a:xfrm>
            </p:grpSpPr>
            <p:sp>
              <p:nvSpPr>
                <p:cNvPr id="12" name="ïśḷïďe">
                  <a:extLst>
                    <a:ext uri="{FF2B5EF4-FFF2-40B4-BE49-F238E27FC236}">
                      <a16:creationId xmlns:a16="http://schemas.microsoft.com/office/drawing/2014/main" id="{C6838FF9-E04E-A423-9B37-50A229F0D2D8}"/>
                    </a:ext>
                  </a:extLst>
                </p:cNvPr>
                <p:cNvSpPr/>
                <p:nvPr/>
              </p:nvSpPr>
              <p:spPr>
                <a:xfrm>
                  <a:off x="5542161" y="2981324"/>
                  <a:ext cx="1933575" cy="193357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p>
                  <a:pPr algn="ctr"/>
                  <a:endParaRPr lang="zh-CN" altLang="en-US"/>
                </a:p>
              </p:txBody>
            </p:sp>
            <p:sp>
              <p:nvSpPr>
                <p:cNvPr id="13" name="ï$1íďe">
                  <a:extLst>
                    <a:ext uri="{FF2B5EF4-FFF2-40B4-BE49-F238E27FC236}">
                      <a16:creationId xmlns:a16="http://schemas.microsoft.com/office/drawing/2014/main" id="{FF458CE8-FF30-5C58-7F91-0FDF4C993C48}"/>
                    </a:ext>
                  </a:extLst>
                </p:cNvPr>
                <p:cNvSpPr/>
                <p:nvPr/>
              </p:nvSpPr>
              <p:spPr>
                <a:xfrm>
                  <a:off x="5890878" y="3296984"/>
                  <a:ext cx="1323781" cy="132378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p>
                  <a:pPr algn="ctr"/>
                  <a:endParaRPr lang="zh-CN" altLang="en-US"/>
                </a:p>
              </p:txBody>
            </p:sp>
          </p:grpSp>
        </p:grpSp>
        <p:pic>
          <p:nvPicPr>
            <p:cNvPr id="14" name="图形 13" descr="用户 纯色填充">
              <a:extLst>
                <a:ext uri="{FF2B5EF4-FFF2-40B4-BE49-F238E27FC236}">
                  <a16:creationId xmlns:a16="http://schemas.microsoft.com/office/drawing/2014/main" id="{1719C70D-5C08-552A-E313-FFCA9848369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442874" y="4635208"/>
              <a:ext cx="739993" cy="739993"/>
            </a:xfrm>
            <a:prstGeom prst="rect">
              <a:avLst/>
            </a:prstGeom>
          </p:spPr>
        </p:pic>
      </p:grpSp>
    </p:spTree>
    <p:extLst>
      <p:ext uri="{BB962C8B-B14F-4D97-AF65-F5344CB8AC3E}">
        <p14:creationId xmlns:p14="http://schemas.microsoft.com/office/powerpoint/2010/main" val="32871119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5DD3DB80-B894-403A-B48E-6FDC1A72010E}" type="slidenum">
              <a:rPr lang="zh-CN" altLang="en-US" smtClean="0"/>
              <a:t>22</a:t>
            </a:fld>
            <a:endParaRPr lang="zh-CN" altLang="en-US"/>
          </a:p>
        </p:txBody>
      </p:sp>
      <p:pic>
        <p:nvPicPr>
          <p:cNvPr id="6" name="图片 5" descr="C:\Users\xin\Desktop\中科大.png中科大"/>
          <p:cNvPicPr>
            <a:picLocks noChangeAspect="1"/>
          </p:cNvPicPr>
          <p:nvPr/>
        </p:nvPicPr>
        <p:blipFill>
          <a:blip r:embed="rId3"/>
          <a:srcRect/>
          <a:stretch>
            <a:fillRect/>
          </a:stretch>
        </p:blipFill>
        <p:spPr>
          <a:xfrm>
            <a:off x="10857865" y="252730"/>
            <a:ext cx="878840" cy="879475"/>
          </a:xfrm>
          <a:prstGeom prst="rect">
            <a:avLst/>
          </a:prstGeom>
        </p:spPr>
      </p:pic>
      <p:pic>
        <p:nvPicPr>
          <p:cNvPr id="2" name="图片 1">
            <a:extLst>
              <a:ext uri="{FF2B5EF4-FFF2-40B4-BE49-F238E27FC236}">
                <a16:creationId xmlns:a16="http://schemas.microsoft.com/office/drawing/2014/main" id="{446E72AC-184F-601A-79DC-91972A089FA2}"/>
              </a:ext>
            </a:extLst>
          </p:cNvPr>
          <p:cNvPicPr>
            <a:picLocks noChangeAspect="1"/>
          </p:cNvPicPr>
          <p:nvPr/>
        </p:nvPicPr>
        <p:blipFill>
          <a:blip r:embed="rId4"/>
          <a:stretch>
            <a:fillRect/>
          </a:stretch>
        </p:blipFill>
        <p:spPr>
          <a:xfrm>
            <a:off x="2285205" y="754190"/>
            <a:ext cx="7620000" cy="5080000"/>
          </a:xfrm>
          <a:prstGeom prst="rect">
            <a:avLst/>
          </a:prstGeom>
        </p:spPr>
      </p:pic>
      <p:sp>
        <p:nvSpPr>
          <p:cNvPr id="223" name="标题 1">
            <a:extLst>
              <a:ext uri="{FF2B5EF4-FFF2-40B4-BE49-F238E27FC236}">
                <a16:creationId xmlns:a16="http://schemas.microsoft.com/office/drawing/2014/main" id="{315BE521-F994-AE49-8AD8-ABA4A9375EED}"/>
              </a:ext>
            </a:extLst>
          </p:cNvPr>
          <p:cNvSpPr>
            <a:spLocks noGrp="1"/>
          </p:cNvSpPr>
          <p:nvPr>
            <p:ph type="title"/>
          </p:nvPr>
        </p:nvSpPr>
        <p:spPr>
          <a:xfrm>
            <a:off x="669924" y="1"/>
            <a:ext cx="10850563" cy="1028699"/>
          </a:xfrm>
        </p:spPr>
        <p:txBody>
          <a:bodyPr/>
          <a:lstStyle/>
          <a:p>
            <a:r>
              <a:rPr lang="en-US" altLang="zh-CN" dirty="0"/>
              <a:t>03</a:t>
            </a:r>
            <a:r>
              <a:rPr lang="zh-CN" altLang="en-US" dirty="0"/>
              <a:t>   众议员去向预测 </a:t>
            </a:r>
            <a:r>
              <a:rPr lang="en-US" altLang="zh-CN" dirty="0"/>
              <a:t>–</a:t>
            </a:r>
            <a:r>
              <a:rPr lang="zh-CN" altLang="en-US" dirty="0"/>
              <a:t> 提案情况统计</a:t>
            </a:r>
          </a:p>
        </p:txBody>
      </p:sp>
      <p:sp>
        <p:nvSpPr>
          <p:cNvPr id="7" name="îšlîḑe">
            <a:extLst>
              <a:ext uri="{FF2B5EF4-FFF2-40B4-BE49-F238E27FC236}">
                <a16:creationId xmlns:a16="http://schemas.microsoft.com/office/drawing/2014/main" id="{40B75C74-D98B-2843-AF6C-107D96ECF60F}"/>
              </a:ext>
            </a:extLst>
          </p:cNvPr>
          <p:cNvSpPr/>
          <p:nvPr/>
        </p:nvSpPr>
        <p:spPr>
          <a:xfrm>
            <a:off x="4377347" y="5918484"/>
            <a:ext cx="3435716" cy="415562"/>
          </a:xfrm>
          <a:prstGeom prst="roundRect">
            <a:avLst>
              <a:gd name="adj" fmla="val 11836"/>
            </a:avLst>
          </a:prstGeom>
          <a:pattFill prst="ltUpDiag">
            <a:fgClr>
              <a:schemeClr val="accent1">
                <a:lumMod val="20000"/>
                <a:lumOff val="80000"/>
              </a:schemeClr>
            </a:fgClr>
            <a:bgClr>
              <a:schemeClr val="bg1"/>
            </a:bgClr>
          </a:pattFill>
          <a:ln>
            <a:solidFill>
              <a:schemeClr val="accent1">
                <a:shade val="50000"/>
                <a:alpha val="21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a:bodyPr>
          <a:lstStyle/>
          <a:p>
            <a:pPr algn="ctr"/>
            <a:r>
              <a:rPr kumimoji="1" lang="zh-CN" altLang="en-US" sz="1400" b="1" dirty="0">
                <a:solidFill>
                  <a:schemeClr val="tx1"/>
                </a:solidFill>
              </a:rPr>
              <a:t>议员</a:t>
            </a:r>
            <a:r>
              <a:rPr kumimoji="1" lang="en-US" altLang="zh-CN" sz="1400" b="1" dirty="0">
                <a:solidFill>
                  <a:schemeClr val="tx1"/>
                </a:solidFill>
              </a:rPr>
              <a:t>B001236</a:t>
            </a:r>
            <a:r>
              <a:rPr kumimoji="1" lang="zh-CN" altLang="en-US" sz="1400" b="1" dirty="0">
                <a:solidFill>
                  <a:schemeClr val="tx1"/>
                </a:solidFill>
              </a:rPr>
              <a:t>的提案数趋势统计图</a:t>
            </a:r>
          </a:p>
        </p:txBody>
      </p:sp>
    </p:spTree>
    <p:extLst>
      <p:ext uri="{BB962C8B-B14F-4D97-AF65-F5344CB8AC3E}">
        <p14:creationId xmlns:p14="http://schemas.microsoft.com/office/powerpoint/2010/main" val="19628293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5DD3DB80-B894-403A-B48E-6FDC1A72010E}" type="slidenum">
              <a:rPr lang="zh-CN" altLang="en-US" smtClean="0"/>
              <a:t>23</a:t>
            </a:fld>
            <a:endParaRPr lang="zh-CN" altLang="en-US"/>
          </a:p>
        </p:txBody>
      </p:sp>
      <p:pic>
        <p:nvPicPr>
          <p:cNvPr id="6" name="图片 5" descr="C:\Users\xin\Desktop\中科大.png中科大"/>
          <p:cNvPicPr>
            <a:picLocks noChangeAspect="1"/>
          </p:cNvPicPr>
          <p:nvPr/>
        </p:nvPicPr>
        <p:blipFill>
          <a:blip r:embed="rId3"/>
          <a:srcRect/>
          <a:stretch>
            <a:fillRect/>
          </a:stretch>
        </p:blipFill>
        <p:spPr>
          <a:xfrm>
            <a:off x="10857865" y="252730"/>
            <a:ext cx="878840" cy="879475"/>
          </a:xfrm>
          <a:prstGeom prst="rect">
            <a:avLst/>
          </a:prstGeom>
        </p:spPr>
      </p:pic>
      <p:sp>
        <p:nvSpPr>
          <p:cNvPr id="223" name="标题 1">
            <a:extLst>
              <a:ext uri="{FF2B5EF4-FFF2-40B4-BE49-F238E27FC236}">
                <a16:creationId xmlns:a16="http://schemas.microsoft.com/office/drawing/2014/main" id="{315BE521-F994-AE49-8AD8-ABA4A9375EED}"/>
              </a:ext>
            </a:extLst>
          </p:cNvPr>
          <p:cNvSpPr>
            <a:spLocks noGrp="1"/>
          </p:cNvSpPr>
          <p:nvPr>
            <p:ph type="title"/>
          </p:nvPr>
        </p:nvSpPr>
        <p:spPr>
          <a:xfrm>
            <a:off x="669924" y="1"/>
            <a:ext cx="10850563" cy="1028699"/>
          </a:xfrm>
        </p:spPr>
        <p:txBody>
          <a:bodyPr/>
          <a:lstStyle/>
          <a:p>
            <a:r>
              <a:rPr lang="en-US" altLang="zh-CN" dirty="0"/>
              <a:t>03</a:t>
            </a:r>
            <a:r>
              <a:rPr lang="zh-CN" altLang="en-US" dirty="0"/>
              <a:t>   众议员去向预测 </a:t>
            </a:r>
            <a:r>
              <a:rPr lang="en-US" altLang="zh-CN" dirty="0"/>
              <a:t>–</a:t>
            </a:r>
            <a:r>
              <a:rPr lang="zh-CN" altLang="en-US" dirty="0"/>
              <a:t> 问题分析</a:t>
            </a:r>
          </a:p>
        </p:txBody>
      </p:sp>
      <p:sp>
        <p:nvSpPr>
          <p:cNvPr id="3" name="ïşḻiḋe">
            <a:extLst>
              <a:ext uri="{FF2B5EF4-FFF2-40B4-BE49-F238E27FC236}">
                <a16:creationId xmlns:a16="http://schemas.microsoft.com/office/drawing/2014/main" id="{1F9501EA-734C-5A6A-6330-9526116F110A}"/>
              </a:ext>
            </a:extLst>
          </p:cNvPr>
          <p:cNvSpPr/>
          <p:nvPr/>
        </p:nvSpPr>
        <p:spPr bwMode="auto">
          <a:xfrm>
            <a:off x="334962" y="1384935"/>
            <a:ext cx="11522076" cy="50619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50000"/>
              </a:lnSpc>
            </a:pPr>
            <a:r>
              <a:rPr lang="zh-CN" altLang="en-US" sz="2000" b="0" i="0" dirty="0">
                <a:effectLst/>
                <a:latin typeface="Courier New" panose="02070309020205020404" pitchFamily="49" charset="0"/>
              </a:rPr>
              <a:t>因数目原因，加上参议院拥有的权力及重要性较众议院大，参议员通常比众议员具有更多的媒体曝光度，以及在政党内具有更高的地位，不少参议员在完成任期后加入内阁，甚至成为总统。而众议员则可能逐渐成为制定某个方面的政策的专家，例如财务、税务、环境或者教育。</a:t>
            </a:r>
            <a:endParaRPr kumimoji="1" lang="en-US" altLang="zh-CN" sz="2000" dirty="0">
              <a:latin typeface="Courier New" panose="02070309020205020404" pitchFamily="49" charset="0"/>
            </a:endParaRPr>
          </a:p>
          <a:p>
            <a:pPr>
              <a:lnSpc>
                <a:spcPct val="150000"/>
              </a:lnSpc>
              <a:spcBef>
                <a:spcPts val="2000"/>
              </a:spcBef>
              <a:spcAft>
                <a:spcPts val="2000"/>
              </a:spcAft>
            </a:pPr>
            <a:r>
              <a:rPr kumimoji="1" lang="zh-CN" altLang="en-US" sz="2000" b="0" i="0" dirty="0">
                <a:effectLst/>
                <a:latin typeface="Courier New" panose="02070309020205020404" pitchFamily="49" charset="0"/>
              </a:rPr>
              <a:t>           </a:t>
            </a:r>
            <a:r>
              <a:rPr kumimoji="1" lang="zh-CN" altLang="en-US" sz="2800" b="1" i="0" dirty="0">
                <a:solidFill>
                  <a:schemeClr val="accent3"/>
                </a:solidFill>
                <a:effectLst/>
                <a:latin typeface="Courier New" panose="02070309020205020404" pitchFamily="49" charset="0"/>
              </a:rPr>
              <a:t>哪些</a:t>
            </a:r>
            <a:r>
              <a:rPr kumimoji="1" lang="zh-CN" altLang="en-US" sz="2800" b="1" i="0" dirty="0">
                <a:solidFill>
                  <a:schemeClr val="accent5"/>
                </a:solidFill>
                <a:effectLst/>
                <a:latin typeface="Courier New" panose="02070309020205020404" pitchFamily="49" charset="0"/>
              </a:rPr>
              <a:t>众议员</a:t>
            </a:r>
            <a:r>
              <a:rPr kumimoji="1" lang="zh-CN" altLang="en-US" sz="2800" b="1" i="0" dirty="0">
                <a:solidFill>
                  <a:schemeClr val="accent3"/>
                </a:solidFill>
                <a:effectLst/>
                <a:latin typeface="Courier New" panose="02070309020205020404" pitchFamily="49" charset="0"/>
              </a:rPr>
              <a:t>可能在任期结束后成为</a:t>
            </a:r>
            <a:r>
              <a:rPr kumimoji="1" lang="zh-CN" altLang="en-US" sz="2800" b="1" i="0" dirty="0">
                <a:solidFill>
                  <a:schemeClr val="accent5"/>
                </a:solidFill>
                <a:effectLst/>
                <a:latin typeface="Courier New" panose="02070309020205020404" pitchFamily="49" charset="0"/>
              </a:rPr>
              <a:t>参议员</a:t>
            </a:r>
            <a:r>
              <a:rPr kumimoji="1" lang="zh-CN" altLang="en-US" sz="2800" b="1" i="0" dirty="0">
                <a:solidFill>
                  <a:schemeClr val="accent3"/>
                </a:solidFill>
                <a:effectLst/>
                <a:latin typeface="Courier New" panose="02070309020205020404" pitchFamily="49" charset="0"/>
              </a:rPr>
              <a:t>呢？</a:t>
            </a:r>
            <a:endParaRPr kumimoji="1" lang="en-US" altLang="zh-CN" sz="2000" dirty="0">
              <a:latin typeface="Courier New" panose="02070309020205020404" pitchFamily="49" charset="0"/>
            </a:endParaRPr>
          </a:p>
          <a:p>
            <a:pPr>
              <a:lnSpc>
                <a:spcPct val="150000"/>
              </a:lnSpc>
            </a:pPr>
            <a:r>
              <a:rPr kumimoji="1" lang="zh-CN" altLang="en-US" sz="2000" b="1" i="0" dirty="0">
                <a:effectLst/>
                <a:latin typeface="Courier New" panose="02070309020205020404" pitchFamily="49" charset="0"/>
              </a:rPr>
              <a:t>参考因素：</a:t>
            </a:r>
            <a:endParaRPr lang="en-US" altLang="zh-CN" sz="2000" b="1" i="0" dirty="0">
              <a:effectLst/>
              <a:latin typeface="Courier New" panose="02070309020205020404" pitchFamily="49" charset="0"/>
            </a:endParaRPr>
          </a:p>
          <a:p>
            <a:pPr>
              <a:lnSpc>
                <a:spcPct val="150000"/>
              </a:lnSpc>
            </a:pPr>
            <a:r>
              <a:rPr lang="zh-CN" altLang="en-US" sz="2000" b="0" i="0" dirty="0">
                <a:effectLst/>
                <a:latin typeface="Courier New" panose="02070309020205020404" pitchFamily="49" charset="0"/>
              </a:rPr>
              <a:t>众议员的平均每届发起提案数，平均每届联合发起提案数，最后三届众议员任期内的提案数变化情况，累计发起各类提案数量，累计联合发起各类提案数量，所发起的提案的平均行动数量，联合发起的提案的平均行动数量，以及与众议院内其他议员的投票决策距离的平均值。</a:t>
            </a:r>
            <a:endParaRPr kumimoji="1" lang="en-US" altLang="zh-CN" sz="2000" b="0" i="0" dirty="0">
              <a:effectLst/>
              <a:latin typeface="Courier New" panose="02070309020205020404" pitchFamily="49" charset="0"/>
            </a:endParaRPr>
          </a:p>
        </p:txBody>
      </p:sp>
      <p:sp>
        <p:nvSpPr>
          <p:cNvPr id="7" name="ïsļíďê">
            <a:extLst>
              <a:ext uri="{FF2B5EF4-FFF2-40B4-BE49-F238E27FC236}">
                <a16:creationId xmlns:a16="http://schemas.microsoft.com/office/drawing/2014/main" id="{3D95A21A-E617-D447-BF42-EFE9221B289E}"/>
              </a:ext>
            </a:extLst>
          </p:cNvPr>
          <p:cNvSpPr/>
          <p:nvPr/>
        </p:nvSpPr>
        <p:spPr>
          <a:xfrm>
            <a:off x="9329114" y="2889000"/>
            <a:ext cx="1080000" cy="1080000"/>
          </a:xfrm>
          <a:prstGeom prst="ellipse">
            <a:avLst/>
          </a:prstGeom>
          <a:solidFill>
            <a:schemeClr val="accent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lIns="90000" tIns="46800" rIns="90000" bIns="46800" rtlCol="0" anchor="ctr">
            <a:no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r>
              <a:rPr lang="en-US" altLang="zh-CN" sz="3200" dirty="0">
                <a:latin typeface="Impact" panose="020B0806030902050204" pitchFamily="34" charset="0"/>
              </a:rPr>
              <a:t>Q</a:t>
            </a:r>
            <a:endParaRPr lang="zh-CN" altLang="en-US" sz="3200" dirty="0">
              <a:latin typeface="Impact" panose="020B0806030902050204" pitchFamily="34" charset="0"/>
            </a:endParaRPr>
          </a:p>
        </p:txBody>
      </p:sp>
    </p:spTree>
    <p:extLst>
      <p:ext uri="{BB962C8B-B14F-4D97-AF65-F5344CB8AC3E}">
        <p14:creationId xmlns:p14="http://schemas.microsoft.com/office/powerpoint/2010/main" val="11180569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5DD3DB80-B894-403A-B48E-6FDC1A72010E}" type="slidenum">
              <a:rPr lang="zh-CN" altLang="en-US" smtClean="0"/>
              <a:t>24</a:t>
            </a:fld>
            <a:endParaRPr lang="zh-CN" altLang="en-US"/>
          </a:p>
        </p:txBody>
      </p:sp>
      <p:pic>
        <p:nvPicPr>
          <p:cNvPr id="6" name="图片 5" descr="C:\Users\xin\Desktop\中科大.png中科大"/>
          <p:cNvPicPr>
            <a:picLocks noChangeAspect="1"/>
          </p:cNvPicPr>
          <p:nvPr/>
        </p:nvPicPr>
        <p:blipFill>
          <a:blip r:embed="rId3"/>
          <a:srcRect/>
          <a:stretch>
            <a:fillRect/>
          </a:stretch>
        </p:blipFill>
        <p:spPr>
          <a:xfrm>
            <a:off x="10857865" y="252730"/>
            <a:ext cx="878840" cy="879475"/>
          </a:xfrm>
          <a:prstGeom prst="rect">
            <a:avLst/>
          </a:prstGeom>
        </p:spPr>
      </p:pic>
      <p:sp>
        <p:nvSpPr>
          <p:cNvPr id="223" name="标题 1">
            <a:extLst>
              <a:ext uri="{FF2B5EF4-FFF2-40B4-BE49-F238E27FC236}">
                <a16:creationId xmlns:a16="http://schemas.microsoft.com/office/drawing/2014/main" id="{315BE521-F994-AE49-8AD8-ABA4A9375EED}"/>
              </a:ext>
            </a:extLst>
          </p:cNvPr>
          <p:cNvSpPr>
            <a:spLocks noGrp="1"/>
          </p:cNvSpPr>
          <p:nvPr>
            <p:ph type="title"/>
          </p:nvPr>
        </p:nvSpPr>
        <p:spPr>
          <a:xfrm>
            <a:off x="669924" y="1"/>
            <a:ext cx="10850563" cy="1028699"/>
          </a:xfrm>
        </p:spPr>
        <p:txBody>
          <a:bodyPr/>
          <a:lstStyle/>
          <a:p>
            <a:r>
              <a:rPr lang="en-US" altLang="zh-CN" dirty="0"/>
              <a:t>03</a:t>
            </a:r>
            <a:r>
              <a:rPr lang="zh-CN" altLang="en-US" dirty="0"/>
              <a:t>   众议员去向预测 </a:t>
            </a:r>
            <a:r>
              <a:rPr lang="en-US" altLang="zh-CN" dirty="0"/>
              <a:t>–</a:t>
            </a:r>
            <a:r>
              <a:rPr lang="zh-CN" altLang="en-US" dirty="0"/>
              <a:t> 方法与实验</a:t>
            </a:r>
          </a:p>
        </p:txBody>
      </p:sp>
      <p:pic>
        <p:nvPicPr>
          <p:cNvPr id="5" name="图片 4">
            <a:extLst>
              <a:ext uri="{FF2B5EF4-FFF2-40B4-BE49-F238E27FC236}">
                <a16:creationId xmlns:a16="http://schemas.microsoft.com/office/drawing/2014/main" id="{67E7B22C-3241-F59F-EB1B-41411098A0C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80204" y="2264151"/>
            <a:ext cx="9430001" cy="3798195"/>
          </a:xfrm>
          <a:prstGeom prst="rect">
            <a:avLst/>
          </a:prstGeom>
        </p:spPr>
      </p:pic>
      <p:sp>
        <p:nvSpPr>
          <p:cNvPr id="2" name="ïşḻiḋe">
            <a:extLst>
              <a:ext uri="{FF2B5EF4-FFF2-40B4-BE49-F238E27FC236}">
                <a16:creationId xmlns:a16="http://schemas.microsoft.com/office/drawing/2014/main" id="{901A2AF5-453D-3D2F-DC84-57CB036A2BBF}"/>
              </a:ext>
            </a:extLst>
          </p:cNvPr>
          <p:cNvSpPr/>
          <p:nvPr/>
        </p:nvSpPr>
        <p:spPr bwMode="auto">
          <a:xfrm>
            <a:off x="334962" y="1384934"/>
            <a:ext cx="11522076" cy="57295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50000"/>
              </a:lnSpc>
            </a:pPr>
            <a:r>
              <a:rPr lang="zh-CN" altLang="en-US" sz="2000" b="0" i="0" dirty="0">
                <a:effectLst/>
                <a:latin typeface="Courier New" panose="02070309020205020404" pitchFamily="49" charset="0"/>
              </a:rPr>
              <a:t>将</a:t>
            </a:r>
            <a:r>
              <a:rPr lang="en-US" altLang="zh-CN" sz="2000" b="0" i="0" dirty="0">
                <a:effectLst/>
                <a:latin typeface="Times New Roman" panose="02020603050405020304" pitchFamily="18" charset="0"/>
              </a:rPr>
              <a:t>1090 </a:t>
            </a:r>
            <a:r>
              <a:rPr lang="zh-CN" altLang="en-US" sz="2000" b="0" i="0" dirty="0">
                <a:effectLst/>
                <a:latin typeface="Courier New" panose="02070309020205020404" pitchFamily="49" charset="0"/>
              </a:rPr>
              <a:t>名参议员按</a:t>
            </a:r>
            <a:r>
              <a:rPr lang="en-US" altLang="zh-CN" sz="2000" b="0" i="0" dirty="0">
                <a:effectLst/>
                <a:latin typeface="Times New Roman" panose="02020603050405020304" pitchFamily="18" charset="0"/>
              </a:rPr>
              <a:t>8:2 </a:t>
            </a:r>
            <a:r>
              <a:rPr lang="zh-CN" altLang="en-US" sz="2000" b="0" i="0" dirty="0">
                <a:effectLst/>
                <a:latin typeface="Courier New" panose="02070309020205020404" pitchFamily="49" charset="0"/>
              </a:rPr>
              <a:t>的比例随机分为训练集和测试集，将前述的特征作为输入，使用</a:t>
            </a:r>
            <a:r>
              <a:rPr lang="en" altLang="zh-CN" sz="2000" b="0" i="0" dirty="0" err="1">
                <a:effectLst/>
                <a:latin typeface="Times New Roman" panose="02020603050405020304" pitchFamily="18" charset="0"/>
              </a:rPr>
              <a:t>XGBoost</a:t>
            </a:r>
            <a:r>
              <a:rPr lang="en" altLang="zh-CN" sz="2000" b="0" i="0" dirty="0">
                <a:effectLst/>
                <a:latin typeface="Times New Roman" panose="02020603050405020304" pitchFamily="18" charset="0"/>
              </a:rPr>
              <a:t> </a:t>
            </a:r>
            <a:r>
              <a:rPr lang="zh-CN" altLang="en-US" sz="2000" b="0" i="0" dirty="0">
                <a:effectLst/>
                <a:latin typeface="Courier New" panose="02070309020205020404" pitchFamily="49" charset="0"/>
              </a:rPr>
              <a:t>分类器，进行分类判断。</a:t>
            </a:r>
            <a:br>
              <a:rPr lang="zh-CN" altLang="en-US" sz="2000" dirty="0"/>
            </a:br>
            <a:endParaRPr kumimoji="1" lang="en-US" altLang="zh-CN" sz="2000" b="0" i="0" dirty="0">
              <a:effectLst/>
              <a:latin typeface="Courier New" panose="02070309020205020404" pitchFamily="49" charset="0"/>
            </a:endParaRPr>
          </a:p>
        </p:txBody>
      </p:sp>
      <p:sp>
        <p:nvSpPr>
          <p:cNvPr id="7" name="îšlîḑe">
            <a:extLst>
              <a:ext uri="{FF2B5EF4-FFF2-40B4-BE49-F238E27FC236}">
                <a16:creationId xmlns:a16="http://schemas.microsoft.com/office/drawing/2014/main" id="{B28FDF6E-9B9A-A989-49BC-8766481B3B04}"/>
              </a:ext>
            </a:extLst>
          </p:cNvPr>
          <p:cNvSpPr/>
          <p:nvPr/>
        </p:nvSpPr>
        <p:spPr>
          <a:xfrm>
            <a:off x="4377346" y="6066562"/>
            <a:ext cx="3435716" cy="415562"/>
          </a:xfrm>
          <a:prstGeom prst="roundRect">
            <a:avLst>
              <a:gd name="adj" fmla="val 11836"/>
            </a:avLst>
          </a:prstGeom>
          <a:pattFill prst="ltUpDiag">
            <a:fgClr>
              <a:schemeClr val="accent1">
                <a:lumMod val="20000"/>
                <a:lumOff val="80000"/>
              </a:schemeClr>
            </a:fgClr>
            <a:bgClr>
              <a:schemeClr val="bg1"/>
            </a:bgClr>
          </a:pattFill>
          <a:ln>
            <a:solidFill>
              <a:schemeClr val="accent1">
                <a:shade val="50000"/>
                <a:alpha val="21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a:bodyPr>
          <a:lstStyle/>
          <a:p>
            <a:pPr algn="ctr"/>
            <a:r>
              <a:rPr kumimoji="1" lang="zh-CN" altLang="en-US" sz="1400" b="1" dirty="0">
                <a:solidFill>
                  <a:schemeClr val="tx1"/>
                </a:solidFill>
              </a:rPr>
              <a:t>预测精度</a:t>
            </a:r>
            <a:r>
              <a:rPr kumimoji="1" lang="en-US" altLang="zh-CN" sz="1400" b="1" dirty="0">
                <a:solidFill>
                  <a:srgbClr val="0070C0"/>
                </a:solidFill>
              </a:rPr>
              <a:t>96.79</a:t>
            </a:r>
            <a:r>
              <a:rPr kumimoji="1" lang="en-US" altLang="zh-CN" sz="1400" b="1" dirty="0">
                <a:solidFill>
                  <a:schemeClr val="tx1"/>
                </a:solidFill>
              </a:rPr>
              <a:t>%</a:t>
            </a:r>
            <a:endParaRPr kumimoji="1" lang="zh-CN" altLang="en-US" sz="1400" b="1" dirty="0">
              <a:solidFill>
                <a:schemeClr val="tx1"/>
              </a:solidFill>
            </a:endParaRPr>
          </a:p>
        </p:txBody>
      </p:sp>
    </p:spTree>
    <p:extLst>
      <p:ext uri="{BB962C8B-B14F-4D97-AF65-F5344CB8AC3E}">
        <p14:creationId xmlns:p14="http://schemas.microsoft.com/office/powerpoint/2010/main" val="35821394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4"/>
          <p:cNvSpPr>
            <a:spLocks noGrp="1"/>
          </p:cNvSpPr>
          <p:nvPr>
            <p:ph type="title"/>
          </p:nvPr>
        </p:nvSpPr>
        <p:spPr>
          <a:xfrm>
            <a:off x="1920296" y="2784475"/>
            <a:ext cx="5419185" cy="895350"/>
          </a:xfrm>
        </p:spPr>
        <p:txBody>
          <a:bodyPr>
            <a:normAutofit/>
          </a:bodyPr>
          <a:lstStyle/>
          <a:p>
            <a:r>
              <a:rPr lang="zh-CN" altLang="en-US" sz="4000" dirty="0"/>
              <a:t>党团关系挖掘</a:t>
            </a:r>
          </a:p>
        </p:txBody>
      </p:sp>
      <p:sp>
        <p:nvSpPr>
          <p:cNvPr id="9" name="文本框 8"/>
          <p:cNvSpPr txBox="1"/>
          <p:nvPr/>
        </p:nvSpPr>
        <p:spPr>
          <a:xfrm>
            <a:off x="9985064" y="2660460"/>
            <a:ext cx="1333386" cy="1159330"/>
          </a:xfrm>
          <a:prstGeom prst="rect">
            <a:avLst/>
          </a:prstGeom>
          <a:noFill/>
          <a:ln w="117475">
            <a:noFill/>
          </a:ln>
        </p:spPr>
        <p:txBody>
          <a:bodyPr wrap="none" rtlCol="0">
            <a:prstTxWarp prst="textPlain">
              <a:avLst/>
            </a:prstTxWarp>
            <a:spAutoFit/>
          </a:bodyPr>
          <a:lstStyle/>
          <a:p>
            <a:r>
              <a:rPr lang="en-US" altLang="zh-CN" spc="100" dirty="0">
                <a:solidFill>
                  <a:schemeClr val="accent1"/>
                </a:solidFill>
                <a:latin typeface="Impact" panose="020B0806030902050204" pitchFamily="34" charset="0"/>
                <a:cs typeface="Arial" panose="020B0604020202020204" pitchFamily="34" charset="0"/>
              </a:rPr>
              <a:t>/04</a:t>
            </a:r>
            <a:endParaRPr lang="zh-CN" altLang="en-US" spc="100" dirty="0">
              <a:solidFill>
                <a:schemeClr val="accent1"/>
              </a:solidFill>
              <a:latin typeface="Impact" panose="020B0806030902050204" pitchFamily="34" charset="0"/>
              <a:cs typeface="Arial" panose="020B0604020202020204" pitchFamily="34" charset="0"/>
            </a:endParaRPr>
          </a:p>
        </p:txBody>
      </p:sp>
      <p:pic>
        <p:nvPicPr>
          <p:cNvPr id="3" name="图片 2" descr="C:\Users\xin\Desktop\中科大.png中科大"/>
          <p:cNvPicPr>
            <a:picLocks noChangeAspect="1"/>
          </p:cNvPicPr>
          <p:nvPr/>
        </p:nvPicPr>
        <p:blipFill>
          <a:blip r:embed="rId3"/>
          <a:srcRect/>
          <a:stretch>
            <a:fillRect/>
          </a:stretch>
        </p:blipFill>
        <p:spPr>
          <a:xfrm>
            <a:off x="8868410" y="2800350"/>
            <a:ext cx="878840" cy="879475"/>
          </a:xfrm>
          <a:prstGeom prst="rect">
            <a:avLst/>
          </a:prstGeom>
        </p:spPr>
      </p:pic>
      <p:sp>
        <p:nvSpPr>
          <p:cNvPr id="10" name="文本占位符 5">
            <a:extLst>
              <a:ext uri="{FF2B5EF4-FFF2-40B4-BE49-F238E27FC236}">
                <a16:creationId xmlns:a16="http://schemas.microsoft.com/office/drawing/2014/main" id="{06171F13-2306-A243-BD8E-60B4DF55506F}"/>
              </a:ext>
            </a:extLst>
          </p:cNvPr>
          <p:cNvSpPr>
            <a:spLocks noGrp="1"/>
          </p:cNvSpPr>
          <p:nvPr>
            <p:ph type="body" idx="1"/>
          </p:nvPr>
        </p:nvSpPr>
        <p:spPr>
          <a:xfrm>
            <a:off x="1920295" y="3983075"/>
            <a:ext cx="10446590" cy="3571967"/>
          </a:xfrm>
        </p:spPr>
        <p:txBody>
          <a:bodyPr>
            <a:normAutofit/>
          </a:bodyPr>
          <a:lstStyle/>
          <a:p>
            <a:pPr>
              <a:lnSpc>
                <a:spcPct val="130000"/>
              </a:lnSpc>
            </a:pPr>
            <a:r>
              <a:rPr lang="zh-CN" altLang="en-US" sz="2000" dirty="0">
                <a:solidFill>
                  <a:schemeClr val="tx1">
                    <a:lumMod val="65000"/>
                    <a:lumOff val="35000"/>
                  </a:schemeClr>
                </a:solidFill>
                <a:latin typeface="+mj-ea"/>
                <a:ea typeface="+mj-ea"/>
              </a:rPr>
              <a:t>国会中有参议院民主党党团（</a:t>
            </a:r>
            <a:r>
              <a:rPr lang="en" altLang="zh-CN" sz="2000" dirty="0">
                <a:solidFill>
                  <a:schemeClr val="tx1">
                    <a:lumMod val="65000"/>
                    <a:lumOff val="35000"/>
                  </a:schemeClr>
                </a:solidFill>
                <a:latin typeface="+mj-ea"/>
                <a:ea typeface="+mj-ea"/>
              </a:rPr>
              <a:t>Senate Democratic Caucus</a:t>
            </a:r>
            <a:r>
              <a:rPr lang="zh-CN" altLang="en" sz="2000" dirty="0">
                <a:solidFill>
                  <a:schemeClr val="tx1">
                    <a:lumMod val="65000"/>
                    <a:lumOff val="35000"/>
                  </a:schemeClr>
                </a:solidFill>
                <a:latin typeface="+mj-ea"/>
                <a:ea typeface="+mj-ea"/>
              </a:rPr>
              <a:t>）</a:t>
            </a:r>
            <a:r>
              <a:rPr lang="zh-CN" altLang="en-US" sz="2000" dirty="0">
                <a:solidFill>
                  <a:schemeClr val="tx1">
                    <a:lumMod val="65000"/>
                    <a:lumOff val="35000"/>
                  </a:schemeClr>
                </a:solidFill>
                <a:latin typeface="+mj-ea"/>
                <a:ea typeface="+mj-ea"/>
              </a:rPr>
              <a:t>和参议院共和党党团（</a:t>
            </a:r>
            <a:r>
              <a:rPr lang="en" altLang="zh-CN" sz="2000" dirty="0">
                <a:solidFill>
                  <a:schemeClr val="tx1">
                    <a:lumMod val="65000"/>
                    <a:lumOff val="35000"/>
                  </a:schemeClr>
                </a:solidFill>
                <a:latin typeface="+mj-ea"/>
                <a:ea typeface="+mj-ea"/>
              </a:rPr>
              <a:t>Senate Republican Caucus</a:t>
            </a:r>
            <a:r>
              <a:rPr lang="zh-CN" altLang="en" sz="2000" dirty="0">
                <a:solidFill>
                  <a:schemeClr val="tx1">
                    <a:lumMod val="65000"/>
                    <a:lumOff val="35000"/>
                  </a:schemeClr>
                </a:solidFill>
                <a:latin typeface="+mj-ea"/>
                <a:ea typeface="+mj-ea"/>
              </a:rPr>
              <a:t>）</a:t>
            </a:r>
            <a:r>
              <a:rPr lang="zh-CN" altLang="en-US" sz="2000" dirty="0">
                <a:solidFill>
                  <a:schemeClr val="tx1">
                    <a:lumMod val="65000"/>
                    <a:lumOff val="35000"/>
                  </a:schemeClr>
                </a:solidFill>
                <a:latin typeface="+mj-ea"/>
                <a:ea typeface="+mj-ea"/>
              </a:rPr>
              <a:t>众议院民主党党团（</a:t>
            </a:r>
            <a:r>
              <a:rPr lang="en" altLang="zh-CN" sz="2000" dirty="0">
                <a:solidFill>
                  <a:schemeClr val="tx1">
                    <a:lumMod val="65000"/>
                    <a:lumOff val="35000"/>
                  </a:schemeClr>
                </a:solidFill>
                <a:latin typeface="+mj-ea"/>
                <a:ea typeface="+mj-ea"/>
              </a:rPr>
              <a:t>House Democratic Caucus</a:t>
            </a:r>
            <a:r>
              <a:rPr lang="zh-CN" altLang="en" sz="2000" dirty="0">
                <a:solidFill>
                  <a:schemeClr val="tx1">
                    <a:lumMod val="65000"/>
                    <a:lumOff val="35000"/>
                  </a:schemeClr>
                </a:solidFill>
                <a:latin typeface="+mj-ea"/>
                <a:ea typeface="+mj-ea"/>
              </a:rPr>
              <a:t>）</a:t>
            </a:r>
            <a:r>
              <a:rPr lang="zh-CN" altLang="en-US" sz="2000" dirty="0">
                <a:solidFill>
                  <a:schemeClr val="tx1">
                    <a:lumMod val="65000"/>
                    <a:lumOff val="35000"/>
                  </a:schemeClr>
                </a:solidFill>
                <a:latin typeface="+mj-ea"/>
                <a:ea typeface="+mj-ea"/>
              </a:rPr>
              <a:t>和众议院共和党党团（</a:t>
            </a:r>
            <a:r>
              <a:rPr lang="en" altLang="zh-CN" sz="2000" dirty="0">
                <a:solidFill>
                  <a:schemeClr val="tx1">
                    <a:lumMod val="65000"/>
                    <a:lumOff val="35000"/>
                  </a:schemeClr>
                </a:solidFill>
                <a:latin typeface="+mj-ea"/>
                <a:ea typeface="+mj-ea"/>
              </a:rPr>
              <a:t>House Republican Caucus</a:t>
            </a:r>
            <a:r>
              <a:rPr lang="zh-CN" altLang="en" sz="2000" dirty="0">
                <a:solidFill>
                  <a:schemeClr val="tx1">
                    <a:lumMod val="65000"/>
                    <a:lumOff val="35000"/>
                  </a:schemeClr>
                </a:solidFill>
                <a:latin typeface="+mj-ea"/>
                <a:ea typeface="+mj-ea"/>
              </a:rPr>
              <a:t>） 。</a:t>
            </a:r>
            <a:r>
              <a:rPr lang="zh-CN" altLang="en-US" sz="2000" dirty="0">
                <a:solidFill>
                  <a:schemeClr val="tx1">
                    <a:lumMod val="65000"/>
                    <a:lumOff val="35000"/>
                  </a:schemeClr>
                </a:solidFill>
                <a:latin typeface="+mj-ea"/>
                <a:ea typeface="+mj-ea"/>
              </a:rPr>
              <a:t>此外，国会中另有不少就议题组成非正式的党团，多数和各种利益集团有关，值得进一步挖掘。</a:t>
            </a:r>
            <a:endParaRPr lang="en-US" altLang="zh-CN" sz="2000" dirty="0">
              <a:solidFill>
                <a:schemeClr val="tx1">
                  <a:lumMod val="65000"/>
                  <a:lumOff val="35000"/>
                </a:schemeClr>
              </a:solidFill>
              <a:latin typeface="+mj-ea"/>
              <a:ea typeface="+mj-ea"/>
            </a:endParaRPr>
          </a:p>
        </p:txBody>
      </p:sp>
    </p:spTree>
    <p:extLst>
      <p:ext uri="{BB962C8B-B14F-4D97-AF65-F5344CB8AC3E}">
        <p14:creationId xmlns:p14="http://schemas.microsoft.com/office/powerpoint/2010/main" val="17235623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išľîḓè">
            <a:extLst>
              <a:ext uri="{FF2B5EF4-FFF2-40B4-BE49-F238E27FC236}">
                <a16:creationId xmlns:a16="http://schemas.microsoft.com/office/drawing/2014/main" id="{A9041314-13F0-C944-95A9-11FF06C4443E}"/>
              </a:ext>
            </a:extLst>
          </p:cNvPr>
          <p:cNvSpPr/>
          <p:nvPr/>
        </p:nvSpPr>
        <p:spPr>
          <a:xfrm>
            <a:off x="0" y="4932518"/>
            <a:ext cx="12192000" cy="1925482"/>
          </a:xfrm>
          <a:custGeom>
            <a:avLst/>
            <a:gdLst/>
            <a:ahLst/>
            <a:cxnLst>
              <a:cxn ang="0">
                <a:pos x="wd2" y="hd2"/>
              </a:cxn>
              <a:cxn ang="5400000">
                <a:pos x="wd2" y="hd2"/>
              </a:cxn>
              <a:cxn ang="10800000">
                <a:pos x="wd2" y="hd2"/>
              </a:cxn>
              <a:cxn ang="16200000">
                <a:pos x="wd2" y="hd2"/>
              </a:cxn>
            </a:cxnLst>
            <a:rect l="0" t="0" r="r" b="b"/>
            <a:pathLst>
              <a:path w="21600" h="19765" extrusionOk="0">
                <a:moveTo>
                  <a:pt x="21600" y="19633"/>
                </a:moveTo>
                <a:lnTo>
                  <a:pt x="21600" y="4678"/>
                </a:lnTo>
                <a:cubicBezTo>
                  <a:pt x="21519" y="5200"/>
                  <a:pt x="21450" y="5778"/>
                  <a:pt x="21394" y="6397"/>
                </a:cubicBezTo>
                <a:cubicBezTo>
                  <a:pt x="21326" y="7134"/>
                  <a:pt x="21278" y="7922"/>
                  <a:pt x="21250" y="8739"/>
                </a:cubicBezTo>
                <a:cubicBezTo>
                  <a:pt x="20732" y="6146"/>
                  <a:pt x="20024" y="5226"/>
                  <a:pt x="19365" y="6289"/>
                </a:cubicBezTo>
                <a:cubicBezTo>
                  <a:pt x="18691" y="7375"/>
                  <a:pt x="18159" y="10379"/>
                  <a:pt x="17955" y="14256"/>
                </a:cubicBezTo>
                <a:cubicBezTo>
                  <a:pt x="17634" y="12696"/>
                  <a:pt x="17199" y="12181"/>
                  <a:pt x="16798" y="12887"/>
                </a:cubicBezTo>
                <a:cubicBezTo>
                  <a:pt x="16407" y="13575"/>
                  <a:pt x="16100" y="15338"/>
                  <a:pt x="15978" y="17597"/>
                </a:cubicBezTo>
                <a:cubicBezTo>
                  <a:pt x="15803" y="16521"/>
                  <a:pt x="15571" y="15813"/>
                  <a:pt x="15318" y="15584"/>
                </a:cubicBezTo>
                <a:cubicBezTo>
                  <a:pt x="15024" y="15317"/>
                  <a:pt x="14722" y="15720"/>
                  <a:pt x="14477" y="16708"/>
                </a:cubicBezTo>
                <a:cubicBezTo>
                  <a:pt x="14291" y="14758"/>
                  <a:pt x="14004" y="13198"/>
                  <a:pt x="13655" y="12253"/>
                </a:cubicBezTo>
                <a:cubicBezTo>
                  <a:pt x="13039" y="10580"/>
                  <a:pt x="12315" y="10968"/>
                  <a:pt x="11762" y="13266"/>
                </a:cubicBezTo>
                <a:cubicBezTo>
                  <a:pt x="11578" y="11890"/>
                  <a:pt x="11312" y="10963"/>
                  <a:pt x="11015" y="10670"/>
                </a:cubicBezTo>
                <a:cubicBezTo>
                  <a:pt x="10742" y="10401"/>
                  <a:pt x="10462" y="10688"/>
                  <a:pt x="10221" y="11483"/>
                </a:cubicBezTo>
                <a:cubicBezTo>
                  <a:pt x="10170" y="7291"/>
                  <a:pt x="9751" y="3546"/>
                  <a:pt x="9112" y="1556"/>
                </a:cubicBezTo>
                <a:cubicBezTo>
                  <a:pt x="8023" y="-1835"/>
                  <a:pt x="6666" y="498"/>
                  <a:pt x="6072" y="6781"/>
                </a:cubicBezTo>
                <a:cubicBezTo>
                  <a:pt x="5812" y="5146"/>
                  <a:pt x="5436" y="4296"/>
                  <a:pt x="5053" y="4477"/>
                </a:cubicBezTo>
                <a:cubicBezTo>
                  <a:pt x="4640" y="4672"/>
                  <a:pt x="4271" y="6034"/>
                  <a:pt x="4065" y="8117"/>
                </a:cubicBezTo>
                <a:cubicBezTo>
                  <a:pt x="3794" y="6709"/>
                  <a:pt x="3446" y="5902"/>
                  <a:pt x="3082" y="5841"/>
                </a:cubicBezTo>
                <a:cubicBezTo>
                  <a:pt x="2707" y="5778"/>
                  <a:pt x="2342" y="6506"/>
                  <a:pt x="2053" y="7890"/>
                </a:cubicBezTo>
                <a:cubicBezTo>
                  <a:pt x="1856" y="5787"/>
                  <a:pt x="1565" y="4032"/>
                  <a:pt x="1210" y="2809"/>
                </a:cubicBezTo>
                <a:cubicBezTo>
                  <a:pt x="848" y="1560"/>
                  <a:pt x="433" y="914"/>
                  <a:pt x="11" y="942"/>
                </a:cubicBezTo>
                <a:lnTo>
                  <a:pt x="0" y="19765"/>
                </a:lnTo>
                <a:lnTo>
                  <a:pt x="21600" y="19633"/>
                </a:lnTo>
                <a:close/>
              </a:path>
            </a:pathLst>
          </a:custGeom>
          <a:solidFill>
            <a:schemeClr val="tx2">
              <a:lumMod val="20000"/>
              <a:lumOff val="80000"/>
            </a:schemeClr>
          </a:solidFill>
          <a:ln w="12700">
            <a:miter lim="400000"/>
          </a:ln>
        </p:spPr>
        <p:txBody>
          <a:bodyPr lIns="71437" tIns="71437" rIns="71437" bIns="71437" anchor="ctr"/>
          <a:lstStyle/>
          <a:p>
            <a:pPr algn="ctr">
              <a:defRPr sz="3200" cap="none">
                <a:solidFill>
                  <a:srgbClr val="000000"/>
                </a:solidFill>
              </a:defRPr>
            </a:pPr>
            <a:endParaRPr/>
          </a:p>
        </p:txBody>
      </p:sp>
      <p:sp>
        <p:nvSpPr>
          <p:cNvPr id="4" name="灯片编号占位符 3"/>
          <p:cNvSpPr>
            <a:spLocks noGrp="1"/>
          </p:cNvSpPr>
          <p:nvPr>
            <p:ph type="sldNum" sz="quarter" idx="12"/>
          </p:nvPr>
        </p:nvSpPr>
        <p:spPr/>
        <p:txBody>
          <a:bodyPr/>
          <a:lstStyle/>
          <a:p>
            <a:fld id="{5DD3DB80-B894-403A-B48E-6FDC1A72010E}" type="slidenum">
              <a:rPr lang="zh-CN" altLang="en-US" smtClean="0"/>
              <a:t>26</a:t>
            </a:fld>
            <a:endParaRPr lang="zh-CN" altLang="en-US"/>
          </a:p>
        </p:txBody>
      </p:sp>
      <p:pic>
        <p:nvPicPr>
          <p:cNvPr id="6" name="图片 5" descr="C:\Users\xin\Desktop\中科大.png中科大"/>
          <p:cNvPicPr>
            <a:picLocks noChangeAspect="1"/>
          </p:cNvPicPr>
          <p:nvPr/>
        </p:nvPicPr>
        <p:blipFill>
          <a:blip r:embed="rId3"/>
          <a:srcRect/>
          <a:stretch>
            <a:fillRect/>
          </a:stretch>
        </p:blipFill>
        <p:spPr>
          <a:xfrm>
            <a:off x="10857865" y="252730"/>
            <a:ext cx="878840" cy="879475"/>
          </a:xfrm>
          <a:prstGeom prst="rect">
            <a:avLst/>
          </a:prstGeom>
        </p:spPr>
      </p:pic>
      <p:sp>
        <p:nvSpPr>
          <p:cNvPr id="223" name="标题 1">
            <a:extLst>
              <a:ext uri="{FF2B5EF4-FFF2-40B4-BE49-F238E27FC236}">
                <a16:creationId xmlns:a16="http://schemas.microsoft.com/office/drawing/2014/main" id="{315BE521-F994-AE49-8AD8-ABA4A9375EED}"/>
              </a:ext>
            </a:extLst>
          </p:cNvPr>
          <p:cNvSpPr>
            <a:spLocks noGrp="1"/>
          </p:cNvSpPr>
          <p:nvPr>
            <p:ph type="title"/>
          </p:nvPr>
        </p:nvSpPr>
        <p:spPr>
          <a:xfrm>
            <a:off x="669924" y="1"/>
            <a:ext cx="10850563" cy="1028699"/>
          </a:xfrm>
        </p:spPr>
        <p:txBody>
          <a:bodyPr/>
          <a:lstStyle/>
          <a:p>
            <a:r>
              <a:rPr lang="en-US" altLang="zh-CN" dirty="0"/>
              <a:t>04</a:t>
            </a:r>
            <a:r>
              <a:rPr lang="zh-CN" altLang="en-US" dirty="0"/>
              <a:t>   党团关系挖掘 </a:t>
            </a:r>
            <a:r>
              <a:rPr lang="en-US" altLang="zh-CN" dirty="0"/>
              <a:t>–</a:t>
            </a:r>
            <a:r>
              <a:rPr lang="zh-CN" altLang="en-US" dirty="0"/>
              <a:t> 问题设定</a:t>
            </a:r>
          </a:p>
        </p:txBody>
      </p:sp>
      <p:grpSp>
        <p:nvGrpSpPr>
          <p:cNvPr id="5" name="ïṧļîḍe">
            <a:extLst>
              <a:ext uri="{FF2B5EF4-FFF2-40B4-BE49-F238E27FC236}">
                <a16:creationId xmlns:a16="http://schemas.microsoft.com/office/drawing/2014/main" id="{8E0971CE-EE57-4E4F-9360-8FBCD57C57A7}"/>
              </a:ext>
            </a:extLst>
          </p:cNvPr>
          <p:cNvGrpSpPr/>
          <p:nvPr/>
        </p:nvGrpSpPr>
        <p:grpSpPr>
          <a:xfrm>
            <a:off x="937938" y="1417312"/>
            <a:ext cx="9751083" cy="2230309"/>
            <a:chOff x="687279" y="2984347"/>
            <a:chExt cx="9751083" cy="2230309"/>
          </a:xfrm>
        </p:grpSpPr>
        <p:sp>
          <p:nvSpPr>
            <p:cNvPr id="7" name="îṡḷiḋè">
              <a:extLst>
                <a:ext uri="{FF2B5EF4-FFF2-40B4-BE49-F238E27FC236}">
                  <a16:creationId xmlns:a16="http://schemas.microsoft.com/office/drawing/2014/main" id="{584D17EF-1F79-B14C-89DE-0FF4917494DB}"/>
                </a:ext>
              </a:extLst>
            </p:cNvPr>
            <p:cNvSpPr/>
            <p:nvPr/>
          </p:nvSpPr>
          <p:spPr>
            <a:xfrm>
              <a:off x="687279" y="3124978"/>
              <a:ext cx="231652" cy="231653"/>
            </a:xfrm>
            <a:custGeom>
              <a:avLst/>
              <a:gdLst/>
              <a:ahLst/>
              <a:cxnLst>
                <a:cxn ang="0">
                  <a:pos x="wd2" y="hd2"/>
                </a:cxn>
                <a:cxn ang="5400000">
                  <a:pos x="wd2" y="hd2"/>
                </a:cxn>
                <a:cxn ang="10800000">
                  <a:pos x="wd2" y="hd2"/>
                </a:cxn>
                <a:cxn ang="16200000">
                  <a:pos x="wd2" y="hd2"/>
                </a:cxn>
              </a:cxnLst>
              <a:rect l="0" t="0" r="r" b="b"/>
              <a:pathLst>
                <a:path w="21600" h="21600" extrusionOk="0">
                  <a:moveTo>
                    <a:pt x="10604" y="21600"/>
                  </a:moveTo>
                  <a:cubicBezTo>
                    <a:pt x="4713" y="21600"/>
                    <a:pt x="0" y="16887"/>
                    <a:pt x="0" y="10996"/>
                  </a:cubicBezTo>
                  <a:cubicBezTo>
                    <a:pt x="0" y="5105"/>
                    <a:pt x="4713" y="0"/>
                    <a:pt x="10604" y="0"/>
                  </a:cubicBezTo>
                  <a:cubicBezTo>
                    <a:pt x="16495" y="0"/>
                    <a:pt x="21600" y="5105"/>
                    <a:pt x="21600" y="10996"/>
                  </a:cubicBezTo>
                  <a:cubicBezTo>
                    <a:pt x="21600" y="16887"/>
                    <a:pt x="16495" y="21600"/>
                    <a:pt x="10604" y="21600"/>
                  </a:cubicBezTo>
                  <a:close/>
                  <a:moveTo>
                    <a:pt x="16887" y="9818"/>
                  </a:moveTo>
                  <a:cubicBezTo>
                    <a:pt x="16887" y="9425"/>
                    <a:pt x="16495" y="9033"/>
                    <a:pt x="16102" y="9033"/>
                  </a:cubicBezTo>
                  <a:cubicBezTo>
                    <a:pt x="12567" y="9033"/>
                    <a:pt x="12567" y="9033"/>
                    <a:pt x="12567" y="9033"/>
                  </a:cubicBezTo>
                  <a:cubicBezTo>
                    <a:pt x="12567" y="5498"/>
                    <a:pt x="12567" y="5498"/>
                    <a:pt x="12567" y="5498"/>
                  </a:cubicBezTo>
                  <a:cubicBezTo>
                    <a:pt x="12567" y="5105"/>
                    <a:pt x="12175" y="4713"/>
                    <a:pt x="11389" y="4713"/>
                  </a:cubicBezTo>
                  <a:cubicBezTo>
                    <a:pt x="9818" y="4713"/>
                    <a:pt x="9818" y="4713"/>
                    <a:pt x="9818" y="4713"/>
                  </a:cubicBezTo>
                  <a:cubicBezTo>
                    <a:pt x="9425" y="4713"/>
                    <a:pt x="9033" y="5105"/>
                    <a:pt x="9033" y="5498"/>
                  </a:cubicBezTo>
                  <a:cubicBezTo>
                    <a:pt x="9033" y="9033"/>
                    <a:pt x="9033" y="9033"/>
                    <a:pt x="9033" y="9033"/>
                  </a:cubicBezTo>
                  <a:cubicBezTo>
                    <a:pt x="5105" y="9033"/>
                    <a:pt x="5105" y="9033"/>
                    <a:pt x="5105" y="9033"/>
                  </a:cubicBezTo>
                  <a:cubicBezTo>
                    <a:pt x="4713" y="9033"/>
                    <a:pt x="4320" y="9425"/>
                    <a:pt x="4320" y="9818"/>
                  </a:cubicBezTo>
                  <a:cubicBezTo>
                    <a:pt x="4320" y="11782"/>
                    <a:pt x="4320" y="11782"/>
                    <a:pt x="4320" y="11782"/>
                  </a:cubicBezTo>
                  <a:cubicBezTo>
                    <a:pt x="4320" y="12175"/>
                    <a:pt x="4713" y="12567"/>
                    <a:pt x="5105" y="12567"/>
                  </a:cubicBezTo>
                  <a:cubicBezTo>
                    <a:pt x="9033" y="12567"/>
                    <a:pt x="9033" y="12567"/>
                    <a:pt x="9033" y="12567"/>
                  </a:cubicBezTo>
                  <a:cubicBezTo>
                    <a:pt x="9033" y="16102"/>
                    <a:pt x="9033" y="16102"/>
                    <a:pt x="9033" y="16102"/>
                  </a:cubicBezTo>
                  <a:cubicBezTo>
                    <a:pt x="9033" y="16887"/>
                    <a:pt x="9425" y="17280"/>
                    <a:pt x="9818" y="17280"/>
                  </a:cubicBezTo>
                  <a:cubicBezTo>
                    <a:pt x="11389" y="17280"/>
                    <a:pt x="11389" y="17280"/>
                    <a:pt x="11389" y="17280"/>
                  </a:cubicBezTo>
                  <a:cubicBezTo>
                    <a:pt x="12175" y="17280"/>
                    <a:pt x="12567" y="16887"/>
                    <a:pt x="12567" y="16102"/>
                  </a:cubicBezTo>
                  <a:cubicBezTo>
                    <a:pt x="12567" y="12567"/>
                    <a:pt x="12567" y="12567"/>
                    <a:pt x="12567" y="12567"/>
                  </a:cubicBezTo>
                  <a:cubicBezTo>
                    <a:pt x="16102" y="12567"/>
                    <a:pt x="16102" y="12567"/>
                    <a:pt x="16102" y="12567"/>
                  </a:cubicBezTo>
                  <a:cubicBezTo>
                    <a:pt x="16495" y="12567"/>
                    <a:pt x="16887" y="12175"/>
                    <a:pt x="16887" y="11782"/>
                  </a:cubicBezTo>
                  <a:lnTo>
                    <a:pt x="16887" y="9818"/>
                  </a:lnTo>
                  <a:close/>
                </a:path>
              </a:pathLst>
            </a:custGeom>
            <a:solidFill>
              <a:schemeClr val="accent1"/>
            </a:solidFill>
            <a:ln w="12700" cap="flat">
              <a:noFill/>
              <a:miter lim="400000"/>
            </a:ln>
            <a:effectLst/>
          </p:spPr>
          <p:txBody>
            <a:bodyPr wrap="square" lIns="45719" tIns="45719" rIns="45719" bIns="45719" numCol="1" anchor="t">
              <a:noAutofit/>
            </a:bodyPr>
            <a:lstStyle/>
            <a:p>
              <a:pPr lvl="0" algn="l" defTabSz="457200">
                <a:defRPr sz="2400">
                  <a:solidFill>
                    <a:srgbClr val="000000"/>
                  </a:solidFill>
                </a:defRPr>
              </a:pPr>
              <a:endParaRPr>
                <a:solidFill>
                  <a:schemeClr val="bg2"/>
                </a:solidFill>
              </a:endParaRPr>
            </a:p>
          </p:txBody>
        </p:sp>
        <p:sp>
          <p:nvSpPr>
            <p:cNvPr id="8" name="îSliḓe">
              <a:extLst>
                <a:ext uri="{FF2B5EF4-FFF2-40B4-BE49-F238E27FC236}">
                  <a16:creationId xmlns:a16="http://schemas.microsoft.com/office/drawing/2014/main" id="{62270174-575B-894F-953E-027430D7E375}"/>
                </a:ext>
              </a:extLst>
            </p:cNvPr>
            <p:cNvSpPr txBox="1"/>
            <p:nvPr/>
          </p:nvSpPr>
          <p:spPr bwMode="auto">
            <a:xfrm>
              <a:off x="1011000" y="2984347"/>
              <a:ext cx="7064999"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ormAutofit lnSpcReduction="1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eaLnBrk="1" hangingPunct="1">
                <a:lnSpc>
                  <a:spcPct val="100000"/>
                </a:lnSpc>
                <a:spcBef>
                  <a:spcPct val="0"/>
                </a:spcBef>
              </a:pPr>
              <a:r>
                <a:rPr lang="en-US" altLang="zh-CN" sz="2400" b="1" dirty="0"/>
                <a:t>01.</a:t>
              </a:r>
              <a:r>
                <a:rPr lang="zh-CN" altLang="en-US" sz="2400" b="1" dirty="0"/>
                <a:t>众议院议员的投票偏好与其所在党派的相关性</a:t>
              </a:r>
              <a:endParaRPr lang="en-US" altLang="zh-CN" sz="2400" b="1" dirty="0"/>
            </a:p>
          </p:txBody>
        </p:sp>
        <p:sp>
          <p:nvSpPr>
            <p:cNvPr id="9" name="ïsḷidê">
              <a:extLst>
                <a:ext uri="{FF2B5EF4-FFF2-40B4-BE49-F238E27FC236}">
                  <a16:creationId xmlns:a16="http://schemas.microsoft.com/office/drawing/2014/main" id="{3F117BAB-7D22-F648-BC14-25939B53C514}"/>
                </a:ext>
              </a:extLst>
            </p:cNvPr>
            <p:cNvSpPr/>
            <p:nvPr/>
          </p:nvSpPr>
          <p:spPr bwMode="auto">
            <a:xfrm>
              <a:off x="1011000" y="3526539"/>
              <a:ext cx="9427362" cy="16881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fontScale="92500" lnSpcReduction="1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171450" indent="-171450">
                <a:lnSpc>
                  <a:spcPct val="150000"/>
                </a:lnSpc>
                <a:buFont typeface="Arial" panose="020B0604020202020204" pitchFamily="34" charset="0"/>
                <a:buChar char="•"/>
              </a:pPr>
              <a:r>
                <a:rPr kumimoji="1" lang="zh-CN" altLang="en-US" sz="2000" dirty="0"/>
                <a:t>一方面，这体现了两党政治主张的差异性；另一方面，也能体现党派内部立场的统一性，党鞭在其中发挥了不可忽视的作用。</a:t>
              </a:r>
              <a:endParaRPr kumimoji="1" lang="en-US" altLang="zh-CN" sz="2000" dirty="0"/>
            </a:p>
            <a:p>
              <a:pPr marL="171450" indent="-171450">
                <a:lnSpc>
                  <a:spcPct val="150000"/>
                </a:lnSpc>
                <a:buFont typeface="Arial" panose="020B0604020202020204" pitchFamily="34" charset="0"/>
                <a:buChar char="•"/>
              </a:pPr>
              <a:r>
                <a:rPr kumimoji="1" lang="zh-CN" altLang="en-US" sz="2000" dirty="0"/>
                <a:t>虽然派别与政见高度相关，但各党内部议员之间的政见并非完全一致。与党内多数派相对应地，存在着“</a:t>
              </a:r>
              <a:r>
                <a:rPr kumimoji="1" lang="zh-CN" altLang="en-US" sz="2000" b="1" dirty="0"/>
                <a:t>少数派</a:t>
              </a:r>
              <a:r>
                <a:rPr kumimoji="1" lang="zh-CN" altLang="en-US" sz="2000" dirty="0"/>
                <a:t>”。</a:t>
              </a:r>
              <a:endParaRPr lang="en-US" altLang="zh-CN" sz="3200" dirty="0"/>
            </a:p>
          </p:txBody>
        </p:sp>
      </p:grpSp>
      <p:grpSp>
        <p:nvGrpSpPr>
          <p:cNvPr id="10" name="î$1ïďé">
            <a:extLst>
              <a:ext uri="{FF2B5EF4-FFF2-40B4-BE49-F238E27FC236}">
                <a16:creationId xmlns:a16="http://schemas.microsoft.com/office/drawing/2014/main" id="{4B2E1A53-F86B-0443-85EA-BA430C6B60AB}"/>
              </a:ext>
            </a:extLst>
          </p:cNvPr>
          <p:cNvGrpSpPr/>
          <p:nvPr/>
        </p:nvGrpSpPr>
        <p:grpSpPr>
          <a:xfrm>
            <a:off x="937938" y="3968578"/>
            <a:ext cx="9751083" cy="1779079"/>
            <a:chOff x="687279" y="2984347"/>
            <a:chExt cx="9751083" cy="1779079"/>
          </a:xfrm>
        </p:grpSpPr>
        <p:sp>
          <p:nvSpPr>
            <p:cNvPr id="11" name="iSliḓe">
              <a:extLst>
                <a:ext uri="{FF2B5EF4-FFF2-40B4-BE49-F238E27FC236}">
                  <a16:creationId xmlns:a16="http://schemas.microsoft.com/office/drawing/2014/main" id="{E52A2C30-5AFE-2D43-AAF2-2C51A4C914E8}"/>
                </a:ext>
              </a:extLst>
            </p:cNvPr>
            <p:cNvSpPr/>
            <p:nvPr/>
          </p:nvSpPr>
          <p:spPr>
            <a:xfrm>
              <a:off x="687279" y="3124978"/>
              <a:ext cx="231652" cy="231653"/>
            </a:xfrm>
            <a:custGeom>
              <a:avLst/>
              <a:gdLst/>
              <a:ahLst/>
              <a:cxnLst>
                <a:cxn ang="0">
                  <a:pos x="wd2" y="hd2"/>
                </a:cxn>
                <a:cxn ang="5400000">
                  <a:pos x="wd2" y="hd2"/>
                </a:cxn>
                <a:cxn ang="10800000">
                  <a:pos x="wd2" y="hd2"/>
                </a:cxn>
                <a:cxn ang="16200000">
                  <a:pos x="wd2" y="hd2"/>
                </a:cxn>
              </a:cxnLst>
              <a:rect l="0" t="0" r="r" b="b"/>
              <a:pathLst>
                <a:path w="21600" h="21600" extrusionOk="0">
                  <a:moveTo>
                    <a:pt x="10604" y="21600"/>
                  </a:moveTo>
                  <a:cubicBezTo>
                    <a:pt x="4713" y="21600"/>
                    <a:pt x="0" y="16887"/>
                    <a:pt x="0" y="10996"/>
                  </a:cubicBezTo>
                  <a:cubicBezTo>
                    <a:pt x="0" y="5105"/>
                    <a:pt x="4713" y="0"/>
                    <a:pt x="10604" y="0"/>
                  </a:cubicBezTo>
                  <a:cubicBezTo>
                    <a:pt x="16495" y="0"/>
                    <a:pt x="21600" y="5105"/>
                    <a:pt x="21600" y="10996"/>
                  </a:cubicBezTo>
                  <a:cubicBezTo>
                    <a:pt x="21600" y="16887"/>
                    <a:pt x="16495" y="21600"/>
                    <a:pt x="10604" y="21600"/>
                  </a:cubicBezTo>
                  <a:close/>
                  <a:moveTo>
                    <a:pt x="16887" y="9818"/>
                  </a:moveTo>
                  <a:cubicBezTo>
                    <a:pt x="16887" y="9425"/>
                    <a:pt x="16495" y="9033"/>
                    <a:pt x="16102" y="9033"/>
                  </a:cubicBezTo>
                  <a:cubicBezTo>
                    <a:pt x="12567" y="9033"/>
                    <a:pt x="12567" y="9033"/>
                    <a:pt x="12567" y="9033"/>
                  </a:cubicBezTo>
                  <a:cubicBezTo>
                    <a:pt x="12567" y="5498"/>
                    <a:pt x="12567" y="5498"/>
                    <a:pt x="12567" y="5498"/>
                  </a:cubicBezTo>
                  <a:cubicBezTo>
                    <a:pt x="12567" y="5105"/>
                    <a:pt x="12175" y="4713"/>
                    <a:pt x="11389" y="4713"/>
                  </a:cubicBezTo>
                  <a:cubicBezTo>
                    <a:pt x="9818" y="4713"/>
                    <a:pt x="9818" y="4713"/>
                    <a:pt x="9818" y="4713"/>
                  </a:cubicBezTo>
                  <a:cubicBezTo>
                    <a:pt x="9425" y="4713"/>
                    <a:pt x="9033" y="5105"/>
                    <a:pt x="9033" y="5498"/>
                  </a:cubicBezTo>
                  <a:cubicBezTo>
                    <a:pt x="9033" y="9033"/>
                    <a:pt x="9033" y="9033"/>
                    <a:pt x="9033" y="9033"/>
                  </a:cubicBezTo>
                  <a:cubicBezTo>
                    <a:pt x="5105" y="9033"/>
                    <a:pt x="5105" y="9033"/>
                    <a:pt x="5105" y="9033"/>
                  </a:cubicBezTo>
                  <a:cubicBezTo>
                    <a:pt x="4713" y="9033"/>
                    <a:pt x="4320" y="9425"/>
                    <a:pt x="4320" y="9818"/>
                  </a:cubicBezTo>
                  <a:cubicBezTo>
                    <a:pt x="4320" y="11782"/>
                    <a:pt x="4320" y="11782"/>
                    <a:pt x="4320" y="11782"/>
                  </a:cubicBezTo>
                  <a:cubicBezTo>
                    <a:pt x="4320" y="12175"/>
                    <a:pt x="4713" y="12567"/>
                    <a:pt x="5105" y="12567"/>
                  </a:cubicBezTo>
                  <a:cubicBezTo>
                    <a:pt x="9033" y="12567"/>
                    <a:pt x="9033" y="12567"/>
                    <a:pt x="9033" y="12567"/>
                  </a:cubicBezTo>
                  <a:cubicBezTo>
                    <a:pt x="9033" y="16102"/>
                    <a:pt x="9033" y="16102"/>
                    <a:pt x="9033" y="16102"/>
                  </a:cubicBezTo>
                  <a:cubicBezTo>
                    <a:pt x="9033" y="16887"/>
                    <a:pt x="9425" y="17280"/>
                    <a:pt x="9818" y="17280"/>
                  </a:cubicBezTo>
                  <a:cubicBezTo>
                    <a:pt x="11389" y="17280"/>
                    <a:pt x="11389" y="17280"/>
                    <a:pt x="11389" y="17280"/>
                  </a:cubicBezTo>
                  <a:cubicBezTo>
                    <a:pt x="12175" y="17280"/>
                    <a:pt x="12567" y="16887"/>
                    <a:pt x="12567" y="16102"/>
                  </a:cubicBezTo>
                  <a:cubicBezTo>
                    <a:pt x="12567" y="12567"/>
                    <a:pt x="12567" y="12567"/>
                    <a:pt x="12567" y="12567"/>
                  </a:cubicBezTo>
                  <a:cubicBezTo>
                    <a:pt x="16102" y="12567"/>
                    <a:pt x="16102" y="12567"/>
                    <a:pt x="16102" y="12567"/>
                  </a:cubicBezTo>
                  <a:cubicBezTo>
                    <a:pt x="16495" y="12567"/>
                    <a:pt x="16887" y="12175"/>
                    <a:pt x="16887" y="11782"/>
                  </a:cubicBezTo>
                  <a:lnTo>
                    <a:pt x="16887" y="9818"/>
                  </a:lnTo>
                  <a:close/>
                </a:path>
              </a:pathLst>
            </a:custGeom>
            <a:solidFill>
              <a:schemeClr val="accent1"/>
            </a:solidFill>
            <a:ln w="12700" cap="flat">
              <a:noFill/>
              <a:miter lim="400000"/>
            </a:ln>
            <a:effectLst/>
          </p:spPr>
          <p:txBody>
            <a:bodyPr wrap="square" lIns="45719" tIns="45719" rIns="45719" bIns="45719" numCol="1" anchor="t">
              <a:noAutofit/>
            </a:bodyPr>
            <a:lstStyle/>
            <a:p>
              <a:pPr lvl="0" algn="l" defTabSz="457200">
                <a:defRPr sz="2400">
                  <a:solidFill>
                    <a:srgbClr val="000000"/>
                  </a:solidFill>
                </a:defRPr>
              </a:pPr>
              <a:endParaRPr>
                <a:solidFill>
                  <a:schemeClr val="bg2"/>
                </a:solidFill>
              </a:endParaRPr>
            </a:p>
          </p:txBody>
        </p:sp>
        <p:sp>
          <p:nvSpPr>
            <p:cNvPr id="12" name="ïṥḷïďê">
              <a:extLst>
                <a:ext uri="{FF2B5EF4-FFF2-40B4-BE49-F238E27FC236}">
                  <a16:creationId xmlns:a16="http://schemas.microsoft.com/office/drawing/2014/main" id="{1297B442-A9C2-C640-B027-624E199F5BD5}"/>
                </a:ext>
              </a:extLst>
            </p:cNvPr>
            <p:cNvSpPr txBox="1"/>
            <p:nvPr/>
          </p:nvSpPr>
          <p:spPr bwMode="auto">
            <a:xfrm>
              <a:off x="1011000" y="2984347"/>
              <a:ext cx="7064999"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ormAutofit lnSpcReduction="1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eaLnBrk="1" hangingPunct="1">
                <a:lnSpc>
                  <a:spcPct val="100000"/>
                </a:lnSpc>
                <a:spcBef>
                  <a:spcPct val="0"/>
                </a:spcBef>
              </a:pPr>
              <a:r>
                <a:rPr lang="en-US" altLang="zh-CN" sz="2400" b="1" dirty="0"/>
                <a:t>02.</a:t>
              </a:r>
              <a:r>
                <a:rPr lang="zh-CN" altLang="en-US" sz="2400" b="1" dirty="0"/>
                <a:t>参议院议员的提案偏好与其所在党团关系的相关性</a:t>
              </a:r>
              <a:endParaRPr lang="en-US" altLang="zh-CN" sz="2400" b="1" dirty="0"/>
            </a:p>
          </p:txBody>
        </p:sp>
        <p:sp>
          <p:nvSpPr>
            <p:cNvPr id="13" name="íşļïdè">
              <a:extLst>
                <a:ext uri="{FF2B5EF4-FFF2-40B4-BE49-F238E27FC236}">
                  <a16:creationId xmlns:a16="http://schemas.microsoft.com/office/drawing/2014/main" id="{76FED872-D5BB-2F43-9975-49BF3537FBB6}"/>
                </a:ext>
              </a:extLst>
            </p:cNvPr>
            <p:cNvSpPr/>
            <p:nvPr/>
          </p:nvSpPr>
          <p:spPr bwMode="auto">
            <a:xfrm>
              <a:off x="1011000" y="3426153"/>
              <a:ext cx="9427362" cy="1337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342900" indent="-342900">
                <a:lnSpc>
                  <a:spcPct val="160000"/>
                </a:lnSpc>
                <a:buFont typeface="Arial" panose="020B0604020202020204" pitchFamily="34" charset="0"/>
                <a:buChar char="•"/>
              </a:pPr>
              <a:r>
                <a:rPr kumimoji="1" lang="zh-CN" altLang="en-US" sz="1900" dirty="0"/>
                <a:t>考虑到数据仅包含参议员发起提案的信息，而不含投票信息，我们仅根据发起提案的次数对两党内部的参议院议员的合作关系进行建模。</a:t>
              </a:r>
              <a:endParaRPr kumimoji="1" lang="en-US" altLang="zh-CN" sz="1900" dirty="0"/>
            </a:p>
          </p:txBody>
        </p:sp>
      </p:grpSp>
      <p:cxnSp>
        <p:nvCxnSpPr>
          <p:cNvPr id="14" name="直接连接符 10">
            <a:extLst>
              <a:ext uri="{FF2B5EF4-FFF2-40B4-BE49-F238E27FC236}">
                <a16:creationId xmlns:a16="http://schemas.microsoft.com/office/drawing/2014/main" id="{17F83DAC-4EF8-6244-BE14-CE55B0D36DB1}"/>
              </a:ext>
            </a:extLst>
          </p:cNvPr>
          <p:cNvCxnSpPr>
            <a:cxnSpLocks/>
          </p:cNvCxnSpPr>
          <p:nvPr/>
        </p:nvCxnSpPr>
        <p:spPr>
          <a:xfrm>
            <a:off x="1261659" y="3748182"/>
            <a:ext cx="9427362"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306331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5DD3DB80-B894-403A-B48E-6FDC1A72010E}" type="slidenum">
              <a:rPr lang="zh-CN" altLang="en-US" smtClean="0"/>
              <a:t>27</a:t>
            </a:fld>
            <a:endParaRPr lang="zh-CN" altLang="en-US"/>
          </a:p>
        </p:txBody>
      </p:sp>
      <p:pic>
        <p:nvPicPr>
          <p:cNvPr id="6" name="图片 5" descr="C:\Users\xin\Desktop\中科大.png中科大"/>
          <p:cNvPicPr>
            <a:picLocks noChangeAspect="1"/>
          </p:cNvPicPr>
          <p:nvPr/>
        </p:nvPicPr>
        <p:blipFill>
          <a:blip r:embed="rId3"/>
          <a:srcRect/>
          <a:stretch>
            <a:fillRect/>
          </a:stretch>
        </p:blipFill>
        <p:spPr>
          <a:xfrm>
            <a:off x="10857865" y="252730"/>
            <a:ext cx="878840" cy="879475"/>
          </a:xfrm>
          <a:prstGeom prst="rect">
            <a:avLst/>
          </a:prstGeom>
        </p:spPr>
      </p:pic>
      <p:sp>
        <p:nvSpPr>
          <p:cNvPr id="223" name="标题 1">
            <a:extLst>
              <a:ext uri="{FF2B5EF4-FFF2-40B4-BE49-F238E27FC236}">
                <a16:creationId xmlns:a16="http://schemas.microsoft.com/office/drawing/2014/main" id="{315BE521-F994-AE49-8AD8-ABA4A9375EED}"/>
              </a:ext>
            </a:extLst>
          </p:cNvPr>
          <p:cNvSpPr>
            <a:spLocks noGrp="1"/>
          </p:cNvSpPr>
          <p:nvPr>
            <p:ph type="title"/>
          </p:nvPr>
        </p:nvSpPr>
        <p:spPr>
          <a:xfrm>
            <a:off x="669924" y="1"/>
            <a:ext cx="10850563" cy="1028699"/>
          </a:xfrm>
        </p:spPr>
        <p:txBody>
          <a:bodyPr/>
          <a:lstStyle/>
          <a:p>
            <a:r>
              <a:rPr lang="en-US" altLang="zh-CN" dirty="0"/>
              <a:t>04</a:t>
            </a:r>
            <a:r>
              <a:rPr lang="zh-CN" altLang="en-US" dirty="0"/>
              <a:t>   党团关系挖掘 </a:t>
            </a:r>
            <a:r>
              <a:rPr lang="en-US" altLang="zh-CN" dirty="0"/>
              <a:t>–</a:t>
            </a:r>
            <a:r>
              <a:rPr lang="zh-CN" altLang="en-US" dirty="0"/>
              <a:t> 众议院的“少数派”</a:t>
            </a:r>
          </a:p>
        </p:txBody>
      </p:sp>
      <p:sp>
        <p:nvSpPr>
          <p:cNvPr id="7" name="íšḷíḑè">
            <a:extLst>
              <a:ext uri="{FF2B5EF4-FFF2-40B4-BE49-F238E27FC236}">
                <a16:creationId xmlns:a16="http://schemas.microsoft.com/office/drawing/2014/main" id="{FFAE8D2C-2638-4F4D-8D90-C87BD8E919B3}"/>
              </a:ext>
            </a:extLst>
          </p:cNvPr>
          <p:cNvSpPr/>
          <p:nvPr/>
        </p:nvSpPr>
        <p:spPr>
          <a:xfrm>
            <a:off x="-1317533" y="0"/>
            <a:ext cx="2886404" cy="6884452"/>
          </a:xfrm>
          <a:custGeom>
            <a:avLst/>
            <a:gdLst>
              <a:gd name="connsiteX0" fmla="*/ 982449 w 1382890"/>
              <a:gd name="connsiteY0" fmla="*/ 3543487 h 3594532"/>
              <a:gd name="connsiteX1" fmla="*/ 572874 w 1382890"/>
              <a:gd name="connsiteY1" fmla="*/ 3553012 h 3594532"/>
              <a:gd name="connsiteX2" fmla="*/ 372849 w 1382890"/>
              <a:gd name="connsiteY2" fmla="*/ 3038662 h 3594532"/>
              <a:gd name="connsiteX3" fmla="*/ 725274 w 1382890"/>
              <a:gd name="connsiteY3" fmla="*/ 2343337 h 3594532"/>
              <a:gd name="connsiteX4" fmla="*/ 515724 w 1382890"/>
              <a:gd name="connsiteY4" fmla="*/ 1838512 h 3594532"/>
              <a:gd name="connsiteX5" fmla="*/ 1374 w 1382890"/>
              <a:gd name="connsiteY5" fmla="*/ 1809937 h 3594532"/>
              <a:gd name="connsiteX6" fmla="*/ 372849 w 1382890"/>
              <a:gd name="connsiteY6" fmla="*/ 1705162 h 3594532"/>
              <a:gd name="connsiteX7" fmla="*/ 620499 w 1382890"/>
              <a:gd name="connsiteY7" fmla="*/ 1838512 h 3594532"/>
              <a:gd name="connsiteX8" fmla="*/ 668124 w 1382890"/>
              <a:gd name="connsiteY8" fmla="*/ 1609912 h 3594532"/>
              <a:gd name="connsiteX9" fmla="*/ 801474 w 1382890"/>
              <a:gd name="connsiteY9" fmla="*/ 1295587 h 3594532"/>
              <a:gd name="connsiteX10" fmla="*/ 744324 w 1382890"/>
              <a:gd name="connsiteY10" fmla="*/ 771712 h 3594532"/>
              <a:gd name="connsiteX11" fmla="*/ 515724 w 1382890"/>
              <a:gd name="connsiteY11" fmla="*/ 628837 h 3594532"/>
              <a:gd name="connsiteX12" fmla="*/ 668124 w 1382890"/>
              <a:gd name="connsiteY12" fmla="*/ 628837 h 3594532"/>
              <a:gd name="connsiteX13" fmla="*/ 744324 w 1382890"/>
              <a:gd name="connsiteY13" fmla="*/ 714562 h 3594532"/>
              <a:gd name="connsiteX14" fmla="*/ 849099 w 1382890"/>
              <a:gd name="connsiteY14" fmla="*/ 187 h 3594532"/>
              <a:gd name="connsiteX15" fmla="*/ 810999 w 1382890"/>
              <a:gd name="connsiteY15" fmla="*/ 647887 h 3594532"/>
              <a:gd name="connsiteX16" fmla="*/ 887199 w 1382890"/>
              <a:gd name="connsiteY16" fmla="*/ 1038412 h 3594532"/>
              <a:gd name="connsiteX17" fmla="*/ 915774 w 1382890"/>
              <a:gd name="connsiteY17" fmla="*/ 1286062 h 3594532"/>
              <a:gd name="connsiteX18" fmla="*/ 1087224 w 1382890"/>
              <a:gd name="connsiteY18" fmla="*/ 1152712 h 3594532"/>
              <a:gd name="connsiteX19" fmla="*/ 1315824 w 1382890"/>
              <a:gd name="connsiteY19" fmla="*/ 1133662 h 3594532"/>
              <a:gd name="connsiteX20" fmla="*/ 1068174 w 1382890"/>
              <a:gd name="connsiteY20" fmla="*/ 1190812 h 3594532"/>
              <a:gd name="connsiteX21" fmla="*/ 858624 w 1382890"/>
              <a:gd name="connsiteY21" fmla="*/ 1495612 h 3594532"/>
              <a:gd name="connsiteX22" fmla="*/ 801474 w 1382890"/>
              <a:gd name="connsiteY22" fmla="*/ 1857562 h 3594532"/>
              <a:gd name="connsiteX23" fmla="*/ 953874 w 1382890"/>
              <a:gd name="connsiteY23" fmla="*/ 2314762 h 3594532"/>
              <a:gd name="connsiteX24" fmla="*/ 877674 w 1382890"/>
              <a:gd name="connsiteY24" fmla="*/ 2552887 h 3594532"/>
              <a:gd name="connsiteX25" fmla="*/ 1191999 w 1382890"/>
              <a:gd name="connsiteY25" fmla="*/ 2495737 h 3594532"/>
              <a:gd name="connsiteX26" fmla="*/ 1382499 w 1382890"/>
              <a:gd name="connsiteY26" fmla="*/ 2590987 h 3594532"/>
              <a:gd name="connsiteX27" fmla="*/ 1144374 w 1382890"/>
              <a:gd name="connsiteY27" fmla="*/ 2533837 h 3594532"/>
              <a:gd name="connsiteX28" fmla="*/ 810999 w 1382890"/>
              <a:gd name="connsiteY28" fmla="*/ 2695762 h 3594532"/>
              <a:gd name="connsiteX29" fmla="*/ 668124 w 1382890"/>
              <a:gd name="connsiteY29" fmla="*/ 3048187 h 3594532"/>
              <a:gd name="connsiteX30" fmla="*/ 896724 w 1382890"/>
              <a:gd name="connsiteY30" fmla="*/ 3381562 h 3594532"/>
              <a:gd name="connsiteX31" fmla="*/ 982449 w 1382890"/>
              <a:gd name="connsiteY31" fmla="*/ 3543487 h 3594532"/>
              <a:gd name="connsiteX0-1" fmla="*/ 982886 w 1383327"/>
              <a:gd name="connsiteY0-2" fmla="*/ 3543487 h 3594532"/>
              <a:gd name="connsiteX1-3" fmla="*/ 573311 w 1383327"/>
              <a:gd name="connsiteY1-4" fmla="*/ 3553012 h 3594532"/>
              <a:gd name="connsiteX2-5" fmla="*/ 373286 w 1383327"/>
              <a:gd name="connsiteY2-6" fmla="*/ 3038662 h 3594532"/>
              <a:gd name="connsiteX3-7" fmla="*/ 725711 w 1383327"/>
              <a:gd name="connsiteY3-8" fmla="*/ 2343337 h 3594532"/>
              <a:gd name="connsiteX4-9" fmla="*/ 539021 w 1383327"/>
              <a:gd name="connsiteY4-10" fmla="*/ 1884232 h 3594532"/>
              <a:gd name="connsiteX5-11" fmla="*/ 1811 w 1383327"/>
              <a:gd name="connsiteY5-12" fmla="*/ 1809937 h 3594532"/>
              <a:gd name="connsiteX6-13" fmla="*/ 373286 w 1383327"/>
              <a:gd name="connsiteY6-14" fmla="*/ 1705162 h 3594532"/>
              <a:gd name="connsiteX7-15" fmla="*/ 620936 w 1383327"/>
              <a:gd name="connsiteY7-16" fmla="*/ 1838512 h 3594532"/>
              <a:gd name="connsiteX8-17" fmla="*/ 668561 w 1383327"/>
              <a:gd name="connsiteY8-18" fmla="*/ 1609912 h 3594532"/>
              <a:gd name="connsiteX9-19" fmla="*/ 801911 w 1383327"/>
              <a:gd name="connsiteY9-20" fmla="*/ 1295587 h 3594532"/>
              <a:gd name="connsiteX10-21" fmla="*/ 744761 w 1383327"/>
              <a:gd name="connsiteY10-22" fmla="*/ 771712 h 3594532"/>
              <a:gd name="connsiteX11-23" fmla="*/ 516161 w 1383327"/>
              <a:gd name="connsiteY11-24" fmla="*/ 628837 h 3594532"/>
              <a:gd name="connsiteX12-25" fmla="*/ 668561 w 1383327"/>
              <a:gd name="connsiteY12-26" fmla="*/ 628837 h 3594532"/>
              <a:gd name="connsiteX13-27" fmla="*/ 744761 w 1383327"/>
              <a:gd name="connsiteY13-28" fmla="*/ 714562 h 3594532"/>
              <a:gd name="connsiteX14-29" fmla="*/ 849536 w 1383327"/>
              <a:gd name="connsiteY14-30" fmla="*/ 187 h 3594532"/>
              <a:gd name="connsiteX15-31" fmla="*/ 811436 w 1383327"/>
              <a:gd name="connsiteY15-32" fmla="*/ 647887 h 3594532"/>
              <a:gd name="connsiteX16-33" fmla="*/ 887636 w 1383327"/>
              <a:gd name="connsiteY16-34" fmla="*/ 1038412 h 3594532"/>
              <a:gd name="connsiteX17-35" fmla="*/ 916211 w 1383327"/>
              <a:gd name="connsiteY17-36" fmla="*/ 1286062 h 3594532"/>
              <a:gd name="connsiteX18-37" fmla="*/ 1087661 w 1383327"/>
              <a:gd name="connsiteY18-38" fmla="*/ 1152712 h 3594532"/>
              <a:gd name="connsiteX19-39" fmla="*/ 1316261 w 1383327"/>
              <a:gd name="connsiteY19-40" fmla="*/ 1133662 h 3594532"/>
              <a:gd name="connsiteX20-41" fmla="*/ 1068611 w 1383327"/>
              <a:gd name="connsiteY20-42" fmla="*/ 1190812 h 3594532"/>
              <a:gd name="connsiteX21-43" fmla="*/ 859061 w 1383327"/>
              <a:gd name="connsiteY21-44" fmla="*/ 1495612 h 3594532"/>
              <a:gd name="connsiteX22-45" fmla="*/ 801911 w 1383327"/>
              <a:gd name="connsiteY22-46" fmla="*/ 1857562 h 3594532"/>
              <a:gd name="connsiteX23-47" fmla="*/ 954311 w 1383327"/>
              <a:gd name="connsiteY23-48" fmla="*/ 2314762 h 3594532"/>
              <a:gd name="connsiteX24-49" fmla="*/ 878111 w 1383327"/>
              <a:gd name="connsiteY24-50" fmla="*/ 2552887 h 3594532"/>
              <a:gd name="connsiteX25-51" fmla="*/ 1192436 w 1383327"/>
              <a:gd name="connsiteY25-52" fmla="*/ 2495737 h 3594532"/>
              <a:gd name="connsiteX26-53" fmla="*/ 1382936 w 1383327"/>
              <a:gd name="connsiteY26-54" fmla="*/ 2590987 h 3594532"/>
              <a:gd name="connsiteX27-55" fmla="*/ 1144811 w 1383327"/>
              <a:gd name="connsiteY27-56" fmla="*/ 2533837 h 3594532"/>
              <a:gd name="connsiteX28-57" fmla="*/ 811436 w 1383327"/>
              <a:gd name="connsiteY28-58" fmla="*/ 2695762 h 3594532"/>
              <a:gd name="connsiteX29-59" fmla="*/ 668561 w 1383327"/>
              <a:gd name="connsiteY29-60" fmla="*/ 3048187 h 3594532"/>
              <a:gd name="connsiteX30-61" fmla="*/ 897161 w 1383327"/>
              <a:gd name="connsiteY30-62" fmla="*/ 3381562 h 3594532"/>
              <a:gd name="connsiteX31-63" fmla="*/ 982886 w 1383327"/>
              <a:gd name="connsiteY31-64" fmla="*/ 3543487 h 3594532"/>
              <a:gd name="connsiteX0-65" fmla="*/ 982886 w 1383327"/>
              <a:gd name="connsiteY0-66" fmla="*/ 3543487 h 3594532"/>
              <a:gd name="connsiteX1-67" fmla="*/ 573311 w 1383327"/>
              <a:gd name="connsiteY1-68" fmla="*/ 3553012 h 3594532"/>
              <a:gd name="connsiteX2-69" fmla="*/ 373286 w 1383327"/>
              <a:gd name="connsiteY2-70" fmla="*/ 3038662 h 3594532"/>
              <a:gd name="connsiteX3-71" fmla="*/ 725711 w 1383327"/>
              <a:gd name="connsiteY3-72" fmla="*/ 2343337 h 3594532"/>
              <a:gd name="connsiteX4-73" fmla="*/ 539021 w 1383327"/>
              <a:gd name="connsiteY4-74" fmla="*/ 1884232 h 3594532"/>
              <a:gd name="connsiteX5-75" fmla="*/ 1811 w 1383327"/>
              <a:gd name="connsiteY5-76" fmla="*/ 1809937 h 3594532"/>
              <a:gd name="connsiteX6-77" fmla="*/ 373286 w 1383327"/>
              <a:gd name="connsiteY6-78" fmla="*/ 1705162 h 3594532"/>
              <a:gd name="connsiteX7-79" fmla="*/ 620936 w 1383327"/>
              <a:gd name="connsiteY7-80" fmla="*/ 1838512 h 3594532"/>
              <a:gd name="connsiteX8-81" fmla="*/ 668561 w 1383327"/>
              <a:gd name="connsiteY8-82" fmla="*/ 1609912 h 3594532"/>
              <a:gd name="connsiteX9-83" fmla="*/ 801911 w 1383327"/>
              <a:gd name="connsiteY9-84" fmla="*/ 1295587 h 3594532"/>
              <a:gd name="connsiteX10-85" fmla="*/ 744761 w 1383327"/>
              <a:gd name="connsiteY10-86" fmla="*/ 771712 h 3594532"/>
              <a:gd name="connsiteX11-87" fmla="*/ 516161 w 1383327"/>
              <a:gd name="connsiteY11-88" fmla="*/ 628837 h 3594532"/>
              <a:gd name="connsiteX12-89" fmla="*/ 668561 w 1383327"/>
              <a:gd name="connsiteY12-90" fmla="*/ 628837 h 3594532"/>
              <a:gd name="connsiteX13-91" fmla="*/ 744761 w 1383327"/>
              <a:gd name="connsiteY13-92" fmla="*/ 714562 h 3594532"/>
              <a:gd name="connsiteX14-93" fmla="*/ 849536 w 1383327"/>
              <a:gd name="connsiteY14-94" fmla="*/ 187 h 3594532"/>
              <a:gd name="connsiteX15-95" fmla="*/ 811436 w 1383327"/>
              <a:gd name="connsiteY15-96" fmla="*/ 647887 h 3594532"/>
              <a:gd name="connsiteX16-97" fmla="*/ 887636 w 1383327"/>
              <a:gd name="connsiteY16-98" fmla="*/ 1038412 h 3594532"/>
              <a:gd name="connsiteX17-99" fmla="*/ 916211 w 1383327"/>
              <a:gd name="connsiteY17-100" fmla="*/ 1286062 h 3594532"/>
              <a:gd name="connsiteX18-101" fmla="*/ 1087661 w 1383327"/>
              <a:gd name="connsiteY18-102" fmla="*/ 1152712 h 3594532"/>
              <a:gd name="connsiteX19-103" fmla="*/ 1316261 w 1383327"/>
              <a:gd name="connsiteY19-104" fmla="*/ 1133662 h 3594532"/>
              <a:gd name="connsiteX20-105" fmla="*/ 1068611 w 1383327"/>
              <a:gd name="connsiteY20-106" fmla="*/ 1190812 h 3594532"/>
              <a:gd name="connsiteX21-107" fmla="*/ 859061 w 1383327"/>
              <a:gd name="connsiteY21-108" fmla="*/ 1495612 h 3594532"/>
              <a:gd name="connsiteX22-109" fmla="*/ 801911 w 1383327"/>
              <a:gd name="connsiteY22-110" fmla="*/ 1857562 h 3594532"/>
              <a:gd name="connsiteX23-111" fmla="*/ 954311 w 1383327"/>
              <a:gd name="connsiteY23-112" fmla="*/ 2314762 h 3594532"/>
              <a:gd name="connsiteX24-113" fmla="*/ 878111 w 1383327"/>
              <a:gd name="connsiteY24-114" fmla="*/ 2552887 h 3594532"/>
              <a:gd name="connsiteX25-115" fmla="*/ 1192436 w 1383327"/>
              <a:gd name="connsiteY25-116" fmla="*/ 2495737 h 3594532"/>
              <a:gd name="connsiteX26-117" fmla="*/ 1382936 w 1383327"/>
              <a:gd name="connsiteY26-118" fmla="*/ 2590987 h 3594532"/>
              <a:gd name="connsiteX27-119" fmla="*/ 1144811 w 1383327"/>
              <a:gd name="connsiteY27-120" fmla="*/ 2533837 h 3594532"/>
              <a:gd name="connsiteX28-121" fmla="*/ 811436 w 1383327"/>
              <a:gd name="connsiteY28-122" fmla="*/ 2695762 h 3594532"/>
              <a:gd name="connsiteX29-123" fmla="*/ 668561 w 1383327"/>
              <a:gd name="connsiteY29-124" fmla="*/ 3048187 h 3594532"/>
              <a:gd name="connsiteX30-125" fmla="*/ 897161 w 1383327"/>
              <a:gd name="connsiteY30-126" fmla="*/ 3381562 h 3594532"/>
              <a:gd name="connsiteX31-127" fmla="*/ 982886 w 1383327"/>
              <a:gd name="connsiteY31-128" fmla="*/ 3543487 h 3594532"/>
              <a:gd name="connsiteX0-129" fmla="*/ 1005643 w 1406084"/>
              <a:gd name="connsiteY0-130" fmla="*/ 3543487 h 3594532"/>
              <a:gd name="connsiteX1-131" fmla="*/ 596068 w 1406084"/>
              <a:gd name="connsiteY1-132" fmla="*/ 3553012 h 3594532"/>
              <a:gd name="connsiteX2-133" fmla="*/ 396043 w 1406084"/>
              <a:gd name="connsiteY2-134" fmla="*/ 3038662 h 3594532"/>
              <a:gd name="connsiteX3-135" fmla="*/ 748468 w 1406084"/>
              <a:gd name="connsiteY3-136" fmla="*/ 2343337 h 3594532"/>
              <a:gd name="connsiteX4-137" fmla="*/ 561778 w 1406084"/>
              <a:gd name="connsiteY4-138" fmla="*/ 1884232 h 3594532"/>
              <a:gd name="connsiteX5-139" fmla="*/ 1708 w 1406084"/>
              <a:gd name="connsiteY5-140" fmla="*/ 1832797 h 3594532"/>
              <a:gd name="connsiteX6-141" fmla="*/ 396043 w 1406084"/>
              <a:gd name="connsiteY6-142" fmla="*/ 1705162 h 3594532"/>
              <a:gd name="connsiteX7-143" fmla="*/ 643693 w 1406084"/>
              <a:gd name="connsiteY7-144" fmla="*/ 1838512 h 3594532"/>
              <a:gd name="connsiteX8-145" fmla="*/ 691318 w 1406084"/>
              <a:gd name="connsiteY8-146" fmla="*/ 1609912 h 3594532"/>
              <a:gd name="connsiteX9-147" fmla="*/ 824668 w 1406084"/>
              <a:gd name="connsiteY9-148" fmla="*/ 1295587 h 3594532"/>
              <a:gd name="connsiteX10-149" fmla="*/ 767518 w 1406084"/>
              <a:gd name="connsiteY10-150" fmla="*/ 771712 h 3594532"/>
              <a:gd name="connsiteX11-151" fmla="*/ 538918 w 1406084"/>
              <a:gd name="connsiteY11-152" fmla="*/ 628837 h 3594532"/>
              <a:gd name="connsiteX12-153" fmla="*/ 691318 w 1406084"/>
              <a:gd name="connsiteY12-154" fmla="*/ 628837 h 3594532"/>
              <a:gd name="connsiteX13-155" fmla="*/ 767518 w 1406084"/>
              <a:gd name="connsiteY13-156" fmla="*/ 714562 h 3594532"/>
              <a:gd name="connsiteX14-157" fmla="*/ 872293 w 1406084"/>
              <a:gd name="connsiteY14-158" fmla="*/ 187 h 3594532"/>
              <a:gd name="connsiteX15-159" fmla="*/ 834193 w 1406084"/>
              <a:gd name="connsiteY15-160" fmla="*/ 647887 h 3594532"/>
              <a:gd name="connsiteX16-161" fmla="*/ 910393 w 1406084"/>
              <a:gd name="connsiteY16-162" fmla="*/ 1038412 h 3594532"/>
              <a:gd name="connsiteX17-163" fmla="*/ 938968 w 1406084"/>
              <a:gd name="connsiteY17-164" fmla="*/ 1286062 h 3594532"/>
              <a:gd name="connsiteX18-165" fmla="*/ 1110418 w 1406084"/>
              <a:gd name="connsiteY18-166" fmla="*/ 1152712 h 3594532"/>
              <a:gd name="connsiteX19-167" fmla="*/ 1339018 w 1406084"/>
              <a:gd name="connsiteY19-168" fmla="*/ 1133662 h 3594532"/>
              <a:gd name="connsiteX20-169" fmla="*/ 1091368 w 1406084"/>
              <a:gd name="connsiteY20-170" fmla="*/ 1190812 h 3594532"/>
              <a:gd name="connsiteX21-171" fmla="*/ 881818 w 1406084"/>
              <a:gd name="connsiteY21-172" fmla="*/ 1495612 h 3594532"/>
              <a:gd name="connsiteX22-173" fmla="*/ 824668 w 1406084"/>
              <a:gd name="connsiteY22-174" fmla="*/ 1857562 h 3594532"/>
              <a:gd name="connsiteX23-175" fmla="*/ 977068 w 1406084"/>
              <a:gd name="connsiteY23-176" fmla="*/ 2314762 h 3594532"/>
              <a:gd name="connsiteX24-177" fmla="*/ 900868 w 1406084"/>
              <a:gd name="connsiteY24-178" fmla="*/ 2552887 h 3594532"/>
              <a:gd name="connsiteX25-179" fmla="*/ 1215193 w 1406084"/>
              <a:gd name="connsiteY25-180" fmla="*/ 2495737 h 3594532"/>
              <a:gd name="connsiteX26-181" fmla="*/ 1405693 w 1406084"/>
              <a:gd name="connsiteY26-182" fmla="*/ 2590987 h 3594532"/>
              <a:gd name="connsiteX27-183" fmla="*/ 1167568 w 1406084"/>
              <a:gd name="connsiteY27-184" fmla="*/ 2533837 h 3594532"/>
              <a:gd name="connsiteX28-185" fmla="*/ 834193 w 1406084"/>
              <a:gd name="connsiteY28-186" fmla="*/ 2695762 h 3594532"/>
              <a:gd name="connsiteX29-187" fmla="*/ 691318 w 1406084"/>
              <a:gd name="connsiteY29-188" fmla="*/ 3048187 h 3594532"/>
              <a:gd name="connsiteX30-189" fmla="*/ 919918 w 1406084"/>
              <a:gd name="connsiteY30-190" fmla="*/ 3381562 h 3594532"/>
              <a:gd name="connsiteX31-191" fmla="*/ 1005643 w 1406084"/>
              <a:gd name="connsiteY31-192" fmla="*/ 3543487 h 3594532"/>
              <a:gd name="connsiteX0-193" fmla="*/ 1003993 w 1404434"/>
              <a:gd name="connsiteY0-194" fmla="*/ 3543487 h 3594532"/>
              <a:gd name="connsiteX1-195" fmla="*/ 594418 w 1404434"/>
              <a:gd name="connsiteY1-196" fmla="*/ 3553012 h 3594532"/>
              <a:gd name="connsiteX2-197" fmla="*/ 394393 w 1404434"/>
              <a:gd name="connsiteY2-198" fmla="*/ 3038662 h 3594532"/>
              <a:gd name="connsiteX3-199" fmla="*/ 746818 w 1404434"/>
              <a:gd name="connsiteY3-200" fmla="*/ 2343337 h 3594532"/>
              <a:gd name="connsiteX4-201" fmla="*/ 560128 w 1404434"/>
              <a:gd name="connsiteY4-202" fmla="*/ 1884232 h 3594532"/>
              <a:gd name="connsiteX5-203" fmla="*/ 58 w 1404434"/>
              <a:gd name="connsiteY5-204" fmla="*/ 1832797 h 3594532"/>
              <a:gd name="connsiteX6-205" fmla="*/ 394393 w 1404434"/>
              <a:gd name="connsiteY6-206" fmla="*/ 1705162 h 3594532"/>
              <a:gd name="connsiteX7-207" fmla="*/ 642043 w 1404434"/>
              <a:gd name="connsiteY7-208" fmla="*/ 1838512 h 3594532"/>
              <a:gd name="connsiteX8-209" fmla="*/ 689668 w 1404434"/>
              <a:gd name="connsiteY8-210" fmla="*/ 1609912 h 3594532"/>
              <a:gd name="connsiteX9-211" fmla="*/ 823018 w 1404434"/>
              <a:gd name="connsiteY9-212" fmla="*/ 1295587 h 3594532"/>
              <a:gd name="connsiteX10-213" fmla="*/ 765868 w 1404434"/>
              <a:gd name="connsiteY10-214" fmla="*/ 771712 h 3594532"/>
              <a:gd name="connsiteX11-215" fmla="*/ 537268 w 1404434"/>
              <a:gd name="connsiteY11-216" fmla="*/ 628837 h 3594532"/>
              <a:gd name="connsiteX12-217" fmla="*/ 689668 w 1404434"/>
              <a:gd name="connsiteY12-218" fmla="*/ 628837 h 3594532"/>
              <a:gd name="connsiteX13-219" fmla="*/ 765868 w 1404434"/>
              <a:gd name="connsiteY13-220" fmla="*/ 714562 h 3594532"/>
              <a:gd name="connsiteX14-221" fmla="*/ 870643 w 1404434"/>
              <a:gd name="connsiteY14-222" fmla="*/ 187 h 3594532"/>
              <a:gd name="connsiteX15-223" fmla="*/ 832543 w 1404434"/>
              <a:gd name="connsiteY15-224" fmla="*/ 647887 h 3594532"/>
              <a:gd name="connsiteX16-225" fmla="*/ 908743 w 1404434"/>
              <a:gd name="connsiteY16-226" fmla="*/ 1038412 h 3594532"/>
              <a:gd name="connsiteX17-227" fmla="*/ 937318 w 1404434"/>
              <a:gd name="connsiteY17-228" fmla="*/ 1286062 h 3594532"/>
              <a:gd name="connsiteX18-229" fmla="*/ 1108768 w 1404434"/>
              <a:gd name="connsiteY18-230" fmla="*/ 1152712 h 3594532"/>
              <a:gd name="connsiteX19-231" fmla="*/ 1337368 w 1404434"/>
              <a:gd name="connsiteY19-232" fmla="*/ 1133662 h 3594532"/>
              <a:gd name="connsiteX20-233" fmla="*/ 1089718 w 1404434"/>
              <a:gd name="connsiteY20-234" fmla="*/ 1190812 h 3594532"/>
              <a:gd name="connsiteX21-235" fmla="*/ 880168 w 1404434"/>
              <a:gd name="connsiteY21-236" fmla="*/ 1495612 h 3594532"/>
              <a:gd name="connsiteX22-237" fmla="*/ 823018 w 1404434"/>
              <a:gd name="connsiteY22-238" fmla="*/ 1857562 h 3594532"/>
              <a:gd name="connsiteX23-239" fmla="*/ 975418 w 1404434"/>
              <a:gd name="connsiteY23-240" fmla="*/ 2314762 h 3594532"/>
              <a:gd name="connsiteX24-241" fmla="*/ 899218 w 1404434"/>
              <a:gd name="connsiteY24-242" fmla="*/ 2552887 h 3594532"/>
              <a:gd name="connsiteX25-243" fmla="*/ 1213543 w 1404434"/>
              <a:gd name="connsiteY25-244" fmla="*/ 2495737 h 3594532"/>
              <a:gd name="connsiteX26-245" fmla="*/ 1404043 w 1404434"/>
              <a:gd name="connsiteY26-246" fmla="*/ 2590987 h 3594532"/>
              <a:gd name="connsiteX27-247" fmla="*/ 1165918 w 1404434"/>
              <a:gd name="connsiteY27-248" fmla="*/ 2533837 h 3594532"/>
              <a:gd name="connsiteX28-249" fmla="*/ 832543 w 1404434"/>
              <a:gd name="connsiteY28-250" fmla="*/ 2695762 h 3594532"/>
              <a:gd name="connsiteX29-251" fmla="*/ 689668 w 1404434"/>
              <a:gd name="connsiteY29-252" fmla="*/ 3048187 h 3594532"/>
              <a:gd name="connsiteX30-253" fmla="*/ 918268 w 1404434"/>
              <a:gd name="connsiteY30-254" fmla="*/ 3381562 h 3594532"/>
              <a:gd name="connsiteX31-255" fmla="*/ 1003993 w 1404434"/>
              <a:gd name="connsiteY31-256" fmla="*/ 3543487 h 3594532"/>
              <a:gd name="connsiteX0-257" fmla="*/ 1003993 w 1404434"/>
              <a:gd name="connsiteY0-258" fmla="*/ 3543487 h 3559332"/>
              <a:gd name="connsiteX1-259" fmla="*/ 594418 w 1404434"/>
              <a:gd name="connsiteY1-260" fmla="*/ 3553012 h 3559332"/>
              <a:gd name="connsiteX2-261" fmla="*/ 394393 w 1404434"/>
              <a:gd name="connsiteY2-262" fmla="*/ 3038662 h 3559332"/>
              <a:gd name="connsiteX3-263" fmla="*/ 746818 w 1404434"/>
              <a:gd name="connsiteY3-264" fmla="*/ 2343337 h 3559332"/>
              <a:gd name="connsiteX4-265" fmla="*/ 560128 w 1404434"/>
              <a:gd name="connsiteY4-266" fmla="*/ 1884232 h 3559332"/>
              <a:gd name="connsiteX5-267" fmla="*/ 58 w 1404434"/>
              <a:gd name="connsiteY5-268" fmla="*/ 1832797 h 3559332"/>
              <a:gd name="connsiteX6-269" fmla="*/ 394393 w 1404434"/>
              <a:gd name="connsiteY6-270" fmla="*/ 1705162 h 3559332"/>
              <a:gd name="connsiteX7-271" fmla="*/ 642043 w 1404434"/>
              <a:gd name="connsiteY7-272" fmla="*/ 1838512 h 3559332"/>
              <a:gd name="connsiteX8-273" fmla="*/ 689668 w 1404434"/>
              <a:gd name="connsiteY8-274" fmla="*/ 1609912 h 3559332"/>
              <a:gd name="connsiteX9-275" fmla="*/ 823018 w 1404434"/>
              <a:gd name="connsiteY9-276" fmla="*/ 1295587 h 3559332"/>
              <a:gd name="connsiteX10-277" fmla="*/ 765868 w 1404434"/>
              <a:gd name="connsiteY10-278" fmla="*/ 771712 h 3559332"/>
              <a:gd name="connsiteX11-279" fmla="*/ 537268 w 1404434"/>
              <a:gd name="connsiteY11-280" fmla="*/ 628837 h 3559332"/>
              <a:gd name="connsiteX12-281" fmla="*/ 689668 w 1404434"/>
              <a:gd name="connsiteY12-282" fmla="*/ 628837 h 3559332"/>
              <a:gd name="connsiteX13-283" fmla="*/ 765868 w 1404434"/>
              <a:gd name="connsiteY13-284" fmla="*/ 714562 h 3559332"/>
              <a:gd name="connsiteX14-285" fmla="*/ 870643 w 1404434"/>
              <a:gd name="connsiteY14-286" fmla="*/ 187 h 3559332"/>
              <a:gd name="connsiteX15-287" fmla="*/ 832543 w 1404434"/>
              <a:gd name="connsiteY15-288" fmla="*/ 647887 h 3559332"/>
              <a:gd name="connsiteX16-289" fmla="*/ 908743 w 1404434"/>
              <a:gd name="connsiteY16-290" fmla="*/ 1038412 h 3559332"/>
              <a:gd name="connsiteX17-291" fmla="*/ 937318 w 1404434"/>
              <a:gd name="connsiteY17-292" fmla="*/ 1286062 h 3559332"/>
              <a:gd name="connsiteX18-293" fmla="*/ 1108768 w 1404434"/>
              <a:gd name="connsiteY18-294" fmla="*/ 1152712 h 3559332"/>
              <a:gd name="connsiteX19-295" fmla="*/ 1337368 w 1404434"/>
              <a:gd name="connsiteY19-296" fmla="*/ 1133662 h 3559332"/>
              <a:gd name="connsiteX20-297" fmla="*/ 1089718 w 1404434"/>
              <a:gd name="connsiteY20-298" fmla="*/ 1190812 h 3559332"/>
              <a:gd name="connsiteX21-299" fmla="*/ 880168 w 1404434"/>
              <a:gd name="connsiteY21-300" fmla="*/ 1495612 h 3559332"/>
              <a:gd name="connsiteX22-301" fmla="*/ 823018 w 1404434"/>
              <a:gd name="connsiteY22-302" fmla="*/ 1857562 h 3559332"/>
              <a:gd name="connsiteX23-303" fmla="*/ 975418 w 1404434"/>
              <a:gd name="connsiteY23-304" fmla="*/ 2314762 h 3559332"/>
              <a:gd name="connsiteX24-305" fmla="*/ 899218 w 1404434"/>
              <a:gd name="connsiteY24-306" fmla="*/ 2552887 h 3559332"/>
              <a:gd name="connsiteX25-307" fmla="*/ 1213543 w 1404434"/>
              <a:gd name="connsiteY25-308" fmla="*/ 2495737 h 3559332"/>
              <a:gd name="connsiteX26-309" fmla="*/ 1404043 w 1404434"/>
              <a:gd name="connsiteY26-310" fmla="*/ 2590987 h 3559332"/>
              <a:gd name="connsiteX27-311" fmla="*/ 1165918 w 1404434"/>
              <a:gd name="connsiteY27-312" fmla="*/ 2533837 h 3559332"/>
              <a:gd name="connsiteX28-313" fmla="*/ 832543 w 1404434"/>
              <a:gd name="connsiteY28-314" fmla="*/ 2695762 h 3559332"/>
              <a:gd name="connsiteX29-315" fmla="*/ 689668 w 1404434"/>
              <a:gd name="connsiteY29-316" fmla="*/ 3048187 h 3559332"/>
              <a:gd name="connsiteX30-317" fmla="*/ 918268 w 1404434"/>
              <a:gd name="connsiteY30-318" fmla="*/ 3381562 h 3559332"/>
              <a:gd name="connsiteX31-319" fmla="*/ 1003993 w 1404434"/>
              <a:gd name="connsiteY31-320" fmla="*/ 3543487 h 3559332"/>
              <a:gd name="connsiteX0-321" fmla="*/ 1003993 w 1404434"/>
              <a:gd name="connsiteY0-322" fmla="*/ 3543487 h 3553018"/>
              <a:gd name="connsiteX1-323" fmla="*/ 594418 w 1404434"/>
              <a:gd name="connsiteY1-324" fmla="*/ 3553012 h 3553018"/>
              <a:gd name="connsiteX2-325" fmla="*/ 394393 w 1404434"/>
              <a:gd name="connsiteY2-326" fmla="*/ 3038662 h 3553018"/>
              <a:gd name="connsiteX3-327" fmla="*/ 746818 w 1404434"/>
              <a:gd name="connsiteY3-328" fmla="*/ 2343337 h 3553018"/>
              <a:gd name="connsiteX4-329" fmla="*/ 560128 w 1404434"/>
              <a:gd name="connsiteY4-330" fmla="*/ 1884232 h 3553018"/>
              <a:gd name="connsiteX5-331" fmla="*/ 58 w 1404434"/>
              <a:gd name="connsiteY5-332" fmla="*/ 1832797 h 3553018"/>
              <a:gd name="connsiteX6-333" fmla="*/ 394393 w 1404434"/>
              <a:gd name="connsiteY6-334" fmla="*/ 1705162 h 3553018"/>
              <a:gd name="connsiteX7-335" fmla="*/ 642043 w 1404434"/>
              <a:gd name="connsiteY7-336" fmla="*/ 1838512 h 3553018"/>
              <a:gd name="connsiteX8-337" fmla="*/ 689668 w 1404434"/>
              <a:gd name="connsiteY8-338" fmla="*/ 1609912 h 3553018"/>
              <a:gd name="connsiteX9-339" fmla="*/ 823018 w 1404434"/>
              <a:gd name="connsiteY9-340" fmla="*/ 1295587 h 3553018"/>
              <a:gd name="connsiteX10-341" fmla="*/ 765868 w 1404434"/>
              <a:gd name="connsiteY10-342" fmla="*/ 771712 h 3553018"/>
              <a:gd name="connsiteX11-343" fmla="*/ 537268 w 1404434"/>
              <a:gd name="connsiteY11-344" fmla="*/ 628837 h 3553018"/>
              <a:gd name="connsiteX12-345" fmla="*/ 689668 w 1404434"/>
              <a:gd name="connsiteY12-346" fmla="*/ 628837 h 3553018"/>
              <a:gd name="connsiteX13-347" fmla="*/ 765868 w 1404434"/>
              <a:gd name="connsiteY13-348" fmla="*/ 714562 h 3553018"/>
              <a:gd name="connsiteX14-349" fmla="*/ 870643 w 1404434"/>
              <a:gd name="connsiteY14-350" fmla="*/ 187 h 3553018"/>
              <a:gd name="connsiteX15-351" fmla="*/ 832543 w 1404434"/>
              <a:gd name="connsiteY15-352" fmla="*/ 647887 h 3553018"/>
              <a:gd name="connsiteX16-353" fmla="*/ 908743 w 1404434"/>
              <a:gd name="connsiteY16-354" fmla="*/ 1038412 h 3553018"/>
              <a:gd name="connsiteX17-355" fmla="*/ 937318 w 1404434"/>
              <a:gd name="connsiteY17-356" fmla="*/ 1286062 h 3553018"/>
              <a:gd name="connsiteX18-357" fmla="*/ 1108768 w 1404434"/>
              <a:gd name="connsiteY18-358" fmla="*/ 1152712 h 3553018"/>
              <a:gd name="connsiteX19-359" fmla="*/ 1337368 w 1404434"/>
              <a:gd name="connsiteY19-360" fmla="*/ 1133662 h 3553018"/>
              <a:gd name="connsiteX20-361" fmla="*/ 1089718 w 1404434"/>
              <a:gd name="connsiteY20-362" fmla="*/ 1190812 h 3553018"/>
              <a:gd name="connsiteX21-363" fmla="*/ 880168 w 1404434"/>
              <a:gd name="connsiteY21-364" fmla="*/ 1495612 h 3553018"/>
              <a:gd name="connsiteX22-365" fmla="*/ 823018 w 1404434"/>
              <a:gd name="connsiteY22-366" fmla="*/ 1857562 h 3553018"/>
              <a:gd name="connsiteX23-367" fmla="*/ 975418 w 1404434"/>
              <a:gd name="connsiteY23-368" fmla="*/ 2314762 h 3553018"/>
              <a:gd name="connsiteX24-369" fmla="*/ 899218 w 1404434"/>
              <a:gd name="connsiteY24-370" fmla="*/ 2552887 h 3553018"/>
              <a:gd name="connsiteX25-371" fmla="*/ 1213543 w 1404434"/>
              <a:gd name="connsiteY25-372" fmla="*/ 2495737 h 3553018"/>
              <a:gd name="connsiteX26-373" fmla="*/ 1404043 w 1404434"/>
              <a:gd name="connsiteY26-374" fmla="*/ 2590987 h 3553018"/>
              <a:gd name="connsiteX27-375" fmla="*/ 1165918 w 1404434"/>
              <a:gd name="connsiteY27-376" fmla="*/ 2533837 h 3553018"/>
              <a:gd name="connsiteX28-377" fmla="*/ 832543 w 1404434"/>
              <a:gd name="connsiteY28-378" fmla="*/ 2695762 h 3553018"/>
              <a:gd name="connsiteX29-379" fmla="*/ 689668 w 1404434"/>
              <a:gd name="connsiteY29-380" fmla="*/ 3048187 h 3553018"/>
              <a:gd name="connsiteX30-381" fmla="*/ 918268 w 1404434"/>
              <a:gd name="connsiteY30-382" fmla="*/ 3381562 h 3553018"/>
              <a:gd name="connsiteX31-383" fmla="*/ 1003993 w 1404434"/>
              <a:gd name="connsiteY31-384" fmla="*/ 3543487 h 3553018"/>
              <a:gd name="connsiteX0-385" fmla="*/ 1003993 w 1404434"/>
              <a:gd name="connsiteY0-386" fmla="*/ 3543487 h 3553025"/>
              <a:gd name="connsiteX1-387" fmla="*/ 594418 w 1404434"/>
              <a:gd name="connsiteY1-388" fmla="*/ 3553012 h 3553025"/>
              <a:gd name="connsiteX2-389" fmla="*/ 394393 w 1404434"/>
              <a:gd name="connsiteY2-390" fmla="*/ 3038662 h 3553025"/>
              <a:gd name="connsiteX3-391" fmla="*/ 746818 w 1404434"/>
              <a:gd name="connsiteY3-392" fmla="*/ 2343337 h 3553025"/>
              <a:gd name="connsiteX4-393" fmla="*/ 560128 w 1404434"/>
              <a:gd name="connsiteY4-394" fmla="*/ 1884232 h 3553025"/>
              <a:gd name="connsiteX5-395" fmla="*/ 58 w 1404434"/>
              <a:gd name="connsiteY5-396" fmla="*/ 1832797 h 3553025"/>
              <a:gd name="connsiteX6-397" fmla="*/ 394393 w 1404434"/>
              <a:gd name="connsiteY6-398" fmla="*/ 1705162 h 3553025"/>
              <a:gd name="connsiteX7-399" fmla="*/ 642043 w 1404434"/>
              <a:gd name="connsiteY7-400" fmla="*/ 1838512 h 3553025"/>
              <a:gd name="connsiteX8-401" fmla="*/ 689668 w 1404434"/>
              <a:gd name="connsiteY8-402" fmla="*/ 1609912 h 3553025"/>
              <a:gd name="connsiteX9-403" fmla="*/ 823018 w 1404434"/>
              <a:gd name="connsiteY9-404" fmla="*/ 1295587 h 3553025"/>
              <a:gd name="connsiteX10-405" fmla="*/ 765868 w 1404434"/>
              <a:gd name="connsiteY10-406" fmla="*/ 771712 h 3553025"/>
              <a:gd name="connsiteX11-407" fmla="*/ 537268 w 1404434"/>
              <a:gd name="connsiteY11-408" fmla="*/ 628837 h 3553025"/>
              <a:gd name="connsiteX12-409" fmla="*/ 689668 w 1404434"/>
              <a:gd name="connsiteY12-410" fmla="*/ 628837 h 3553025"/>
              <a:gd name="connsiteX13-411" fmla="*/ 765868 w 1404434"/>
              <a:gd name="connsiteY13-412" fmla="*/ 714562 h 3553025"/>
              <a:gd name="connsiteX14-413" fmla="*/ 870643 w 1404434"/>
              <a:gd name="connsiteY14-414" fmla="*/ 187 h 3553025"/>
              <a:gd name="connsiteX15-415" fmla="*/ 832543 w 1404434"/>
              <a:gd name="connsiteY15-416" fmla="*/ 647887 h 3553025"/>
              <a:gd name="connsiteX16-417" fmla="*/ 908743 w 1404434"/>
              <a:gd name="connsiteY16-418" fmla="*/ 1038412 h 3553025"/>
              <a:gd name="connsiteX17-419" fmla="*/ 937318 w 1404434"/>
              <a:gd name="connsiteY17-420" fmla="*/ 1286062 h 3553025"/>
              <a:gd name="connsiteX18-421" fmla="*/ 1108768 w 1404434"/>
              <a:gd name="connsiteY18-422" fmla="*/ 1152712 h 3553025"/>
              <a:gd name="connsiteX19-423" fmla="*/ 1337368 w 1404434"/>
              <a:gd name="connsiteY19-424" fmla="*/ 1133662 h 3553025"/>
              <a:gd name="connsiteX20-425" fmla="*/ 1089718 w 1404434"/>
              <a:gd name="connsiteY20-426" fmla="*/ 1190812 h 3553025"/>
              <a:gd name="connsiteX21-427" fmla="*/ 880168 w 1404434"/>
              <a:gd name="connsiteY21-428" fmla="*/ 1495612 h 3553025"/>
              <a:gd name="connsiteX22-429" fmla="*/ 823018 w 1404434"/>
              <a:gd name="connsiteY22-430" fmla="*/ 1857562 h 3553025"/>
              <a:gd name="connsiteX23-431" fmla="*/ 975418 w 1404434"/>
              <a:gd name="connsiteY23-432" fmla="*/ 2314762 h 3553025"/>
              <a:gd name="connsiteX24-433" fmla="*/ 899218 w 1404434"/>
              <a:gd name="connsiteY24-434" fmla="*/ 2552887 h 3553025"/>
              <a:gd name="connsiteX25-435" fmla="*/ 1213543 w 1404434"/>
              <a:gd name="connsiteY25-436" fmla="*/ 2495737 h 3553025"/>
              <a:gd name="connsiteX26-437" fmla="*/ 1404043 w 1404434"/>
              <a:gd name="connsiteY26-438" fmla="*/ 2590987 h 3553025"/>
              <a:gd name="connsiteX27-439" fmla="*/ 1165918 w 1404434"/>
              <a:gd name="connsiteY27-440" fmla="*/ 2533837 h 3553025"/>
              <a:gd name="connsiteX28-441" fmla="*/ 832543 w 1404434"/>
              <a:gd name="connsiteY28-442" fmla="*/ 2695762 h 3553025"/>
              <a:gd name="connsiteX29-443" fmla="*/ 689668 w 1404434"/>
              <a:gd name="connsiteY29-444" fmla="*/ 3048187 h 3553025"/>
              <a:gd name="connsiteX30-445" fmla="*/ 918268 w 1404434"/>
              <a:gd name="connsiteY30-446" fmla="*/ 3381562 h 3553025"/>
              <a:gd name="connsiteX31-447" fmla="*/ 1003993 w 1404434"/>
              <a:gd name="connsiteY31-448" fmla="*/ 3543487 h 3553025"/>
              <a:gd name="connsiteX0-449" fmla="*/ 1016693 w 1404434"/>
              <a:gd name="connsiteY0-450" fmla="*/ 3543487 h 3588988"/>
              <a:gd name="connsiteX1-451" fmla="*/ 594418 w 1404434"/>
              <a:gd name="connsiteY1-452" fmla="*/ 3553012 h 3588988"/>
              <a:gd name="connsiteX2-453" fmla="*/ 394393 w 1404434"/>
              <a:gd name="connsiteY2-454" fmla="*/ 3038662 h 3588988"/>
              <a:gd name="connsiteX3-455" fmla="*/ 746818 w 1404434"/>
              <a:gd name="connsiteY3-456" fmla="*/ 2343337 h 3588988"/>
              <a:gd name="connsiteX4-457" fmla="*/ 560128 w 1404434"/>
              <a:gd name="connsiteY4-458" fmla="*/ 1884232 h 3588988"/>
              <a:gd name="connsiteX5-459" fmla="*/ 58 w 1404434"/>
              <a:gd name="connsiteY5-460" fmla="*/ 1832797 h 3588988"/>
              <a:gd name="connsiteX6-461" fmla="*/ 394393 w 1404434"/>
              <a:gd name="connsiteY6-462" fmla="*/ 1705162 h 3588988"/>
              <a:gd name="connsiteX7-463" fmla="*/ 642043 w 1404434"/>
              <a:gd name="connsiteY7-464" fmla="*/ 1838512 h 3588988"/>
              <a:gd name="connsiteX8-465" fmla="*/ 689668 w 1404434"/>
              <a:gd name="connsiteY8-466" fmla="*/ 1609912 h 3588988"/>
              <a:gd name="connsiteX9-467" fmla="*/ 823018 w 1404434"/>
              <a:gd name="connsiteY9-468" fmla="*/ 1295587 h 3588988"/>
              <a:gd name="connsiteX10-469" fmla="*/ 765868 w 1404434"/>
              <a:gd name="connsiteY10-470" fmla="*/ 771712 h 3588988"/>
              <a:gd name="connsiteX11-471" fmla="*/ 537268 w 1404434"/>
              <a:gd name="connsiteY11-472" fmla="*/ 628837 h 3588988"/>
              <a:gd name="connsiteX12-473" fmla="*/ 689668 w 1404434"/>
              <a:gd name="connsiteY12-474" fmla="*/ 628837 h 3588988"/>
              <a:gd name="connsiteX13-475" fmla="*/ 765868 w 1404434"/>
              <a:gd name="connsiteY13-476" fmla="*/ 714562 h 3588988"/>
              <a:gd name="connsiteX14-477" fmla="*/ 870643 w 1404434"/>
              <a:gd name="connsiteY14-478" fmla="*/ 187 h 3588988"/>
              <a:gd name="connsiteX15-479" fmla="*/ 832543 w 1404434"/>
              <a:gd name="connsiteY15-480" fmla="*/ 647887 h 3588988"/>
              <a:gd name="connsiteX16-481" fmla="*/ 908743 w 1404434"/>
              <a:gd name="connsiteY16-482" fmla="*/ 1038412 h 3588988"/>
              <a:gd name="connsiteX17-483" fmla="*/ 937318 w 1404434"/>
              <a:gd name="connsiteY17-484" fmla="*/ 1286062 h 3588988"/>
              <a:gd name="connsiteX18-485" fmla="*/ 1108768 w 1404434"/>
              <a:gd name="connsiteY18-486" fmla="*/ 1152712 h 3588988"/>
              <a:gd name="connsiteX19-487" fmla="*/ 1337368 w 1404434"/>
              <a:gd name="connsiteY19-488" fmla="*/ 1133662 h 3588988"/>
              <a:gd name="connsiteX20-489" fmla="*/ 1089718 w 1404434"/>
              <a:gd name="connsiteY20-490" fmla="*/ 1190812 h 3588988"/>
              <a:gd name="connsiteX21-491" fmla="*/ 880168 w 1404434"/>
              <a:gd name="connsiteY21-492" fmla="*/ 1495612 h 3588988"/>
              <a:gd name="connsiteX22-493" fmla="*/ 823018 w 1404434"/>
              <a:gd name="connsiteY22-494" fmla="*/ 1857562 h 3588988"/>
              <a:gd name="connsiteX23-495" fmla="*/ 975418 w 1404434"/>
              <a:gd name="connsiteY23-496" fmla="*/ 2314762 h 3588988"/>
              <a:gd name="connsiteX24-497" fmla="*/ 899218 w 1404434"/>
              <a:gd name="connsiteY24-498" fmla="*/ 2552887 h 3588988"/>
              <a:gd name="connsiteX25-499" fmla="*/ 1213543 w 1404434"/>
              <a:gd name="connsiteY25-500" fmla="*/ 2495737 h 3588988"/>
              <a:gd name="connsiteX26-501" fmla="*/ 1404043 w 1404434"/>
              <a:gd name="connsiteY26-502" fmla="*/ 2590987 h 3588988"/>
              <a:gd name="connsiteX27-503" fmla="*/ 1165918 w 1404434"/>
              <a:gd name="connsiteY27-504" fmla="*/ 2533837 h 3588988"/>
              <a:gd name="connsiteX28-505" fmla="*/ 832543 w 1404434"/>
              <a:gd name="connsiteY28-506" fmla="*/ 2695762 h 3588988"/>
              <a:gd name="connsiteX29-507" fmla="*/ 689668 w 1404434"/>
              <a:gd name="connsiteY29-508" fmla="*/ 3048187 h 3588988"/>
              <a:gd name="connsiteX30-509" fmla="*/ 918268 w 1404434"/>
              <a:gd name="connsiteY30-510" fmla="*/ 3381562 h 3588988"/>
              <a:gd name="connsiteX31-511" fmla="*/ 1016693 w 1404434"/>
              <a:gd name="connsiteY31-512" fmla="*/ 3543487 h 3588988"/>
              <a:gd name="connsiteX0-513" fmla="*/ 1016693 w 1404434"/>
              <a:gd name="connsiteY0-514" fmla="*/ 3543487 h 3592198"/>
              <a:gd name="connsiteX1-515" fmla="*/ 591243 w 1404434"/>
              <a:gd name="connsiteY1-516" fmla="*/ 3549837 h 3592198"/>
              <a:gd name="connsiteX2-517" fmla="*/ 394393 w 1404434"/>
              <a:gd name="connsiteY2-518" fmla="*/ 3038662 h 3592198"/>
              <a:gd name="connsiteX3-519" fmla="*/ 746818 w 1404434"/>
              <a:gd name="connsiteY3-520" fmla="*/ 2343337 h 3592198"/>
              <a:gd name="connsiteX4-521" fmla="*/ 560128 w 1404434"/>
              <a:gd name="connsiteY4-522" fmla="*/ 1884232 h 3592198"/>
              <a:gd name="connsiteX5-523" fmla="*/ 58 w 1404434"/>
              <a:gd name="connsiteY5-524" fmla="*/ 1832797 h 3592198"/>
              <a:gd name="connsiteX6-525" fmla="*/ 394393 w 1404434"/>
              <a:gd name="connsiteY6-526" fmla="*/ 1705162 h 3592198"/>
              <a:gd name="connsiteX7-527" fmla="*/ 642043 w 1404434"/>
              <a:gd name="connsiteY7-528" fmla="*/ 1838512 h 3592198"/>
              <a:gd name="connsiteX8-529" fmla="*/ 689668 w 1404434"/>
              <a:gd name="connsiteY8-530" fmla="*/ 1609912 h 3592198"/>
              <a:gd name="connsiteX9-531" fmla="*/ 823018 w 1404434"/>
              <a:gd name="connsiteY9-532" fmla="*/ 1295587 h 3592198"/>
              <a:gd name="connsiteX10-533" fmla="*/ 765868 w 1404434"/>
              <a:gd name="connsiteY10-534" fmla="*/ 771712 h 3592198"/>
              <a:gd name="connsiteX11-535" fmla="*/ 537268 w 1404434"/>
              <a:gd name="connsiteY11-536" fmla="*/ 628837 h 3592198"/>
              <a:gd name="connsiteX12-537" fmla="*/ 689668 w 1404434"/>
              <a:gd name="connsiteY12-538" fmla="*/ 628837 h 3592198"/>
              <a:gd name="connsiteX13-539" fmla="*/ 765868 w 1404434"/>
              <a:gd name="connsiteY13-540" fmla="*/ 714562 h 3592198"/>
              <a:gd name="connsiteX14-541" fmla="*/ 870643 w 1404434"/>
              <a:gd name="connsiteY14-542" fmla="*/ 187 h 3592198"/>
              <a:gd name="connsiteX15-543" fmla="*/ 832543 w 1404434"/>
              <a:gd name="connsiteY15-544" fmla="*/ 647887 h 3592198"/>
              <a:gd name="connsiteX16-545" fmla="*/ 908743 w 1404434"/>
              <a:gd name="connsiteY16-546" fmla="*/ 1038412 h 3592198"/>
              <a:gd name="connsiteX17-547" fmla="*/ 937318 w 1404434"/>
              <a:gd name="connsiteY17-548" fmla="*/ 1286062 h 3592198"/>
              <a:gd name="connsiteX18-549" fmla="*/ 1108768 w 1404434"/>
              <a:gd name="connsiteY18-550" fmla="*/ 1152712 h 3592198"/>
              <a:gd name="connsiteX19-551" fmla="*/ 1337368 w 1404434"/>
              <a:gd name="connsiteY19-552" fmla="*/ 1133662 h 3592198"/>
              <a:gd name="connsiteX20-553" fmla="*/ 1089718 w 1404434"/>
              <a:gd name="connsiteY20-554" fmla="*/ 1190812 h 3592198"/>
              <a:gd name="connsiteX21-555" fmla="*/ 880168 w 1404434"/>
              <a:gd name="connsiteY21-556" fmla="*/ 1495612 h 3592198"/>
              <a:gd name="connsiteX22-557" fmla="*/ 823018 w 1404434"/>
              <a:gd name="connsiteY22-558" fmla="*/ 1857562 h 3592198"/>
              <a:gd name="connsiteX23-559" fmla="*/ 975418 w 1404434"/>
              <a:gd name="connsiteY23-560" fmla="*/ 2314762 h 3592198"/>
              <a:gd name="connsiteX24-561" fmla="*/ 899218 w 1404434"/>
              <a:gd name="connsiteY24-562" fmla="*/ 2552887 h 3592198"/>
              <a:gd name="connsiteX25-563" fmla="*/ 1213543 w 1404434"/>
              <a:gd name="connsiteY25-564" fmla="*/ 2495737 h 3592198"/>
              <a:gd name="connsiteX26-565" fmla="*/ 1404043 w 1404434"/>
              <a:gd name="connsiteY26-566" fmla="*/ 2590987 h 3592198"/>
              <a:gd name="connsiteX27-567" fmla="*/ 1165918 w 1404434"/>
              <a:gd name="connsiteY27-568" fmla="*/ 2533837 h 3592198"/>
              <a:gd name="connsiteX28-569" fmla="*/ 832543 w 1404434"/>
              <a:gd name="connsiteY28-570" fmla="*/ 2695762 h 3592198"/>
              <a:gd name="connsiteX29-571" fmla="*/ 689668 w 1404434"/>
              <a:gd name="connsiteY29-572" fmla="*/ 3048187 h 3592198"/>
              <a:gd name="connsiteX30-573" fmla="*/ 918268 w 1404434"/>
              <a:gd name="connsiteY30-574" fmla="*/ 3381562 h 3592198"/>
              <a:gd name="connsiteX31-575" fmla="*/ 1016693 w 1404434"/>
              <a:gd name="connsiteY31-576" fmla="*/ 3543487 h 3592198"/>
              <a:gd name="connsiteX0-577" fmla="*/ 1016693 w 1404434"/>
              <a:gd name="connsiteY0-578" fmla="*/ 3543487 h 3558296"/>
              <a:gd name="connsiteX1-579" fmla="*/ 591243 w 1404434"/>
              <a:gd name="connsiteY1-580" fmla="*/ 3549837 h 3558296"/>
              <a:gd name="connsiteX2-581" fmla="*/ 394393 w 1404434"/>
              <a:gd name="connsiteY2-582" fmla="*/ 3038662 h 3558296"/>
              <a:gd name="connsiteX3-583" fmla="*/ 746818 w 1404434"/>
              <a:gd name="connsiteY3-584" fmla="*/ 2343337 h 3558296"/>
              <a:gd name="connsiteX4-585" fmla="*/ 560128 w 1404434"/>
              <a:gd name="connsiteY4-586" fmla="*/ 1884232 h 3558296"/>
              <a:gd name="connsiteX5-587" fmla="*/ 58 w 1404434"/>
              <a:gd name="connsiteY5-588" fmla="*/ 1832797 h 3558296"/>
              <a:gd name="connsiteX6-589" fmla="*/ 394393 w 1404434"/>
              <a:gd name="connsiteY6-590" fmla="*/ 1705162 h 3558296"/>
              <a:gd name="connsiteX7-591" fmla="*/ 642043 w 1404434"/>
              <a:gd name="connsiteY7-592" fmla="*/ 1838512 h 3558296"/>
              <a:gd name="connsiteX8-593" fmla="*/ 689668 w 1404434"/>
              <a:gd name="connsiteY8-594" fmla="*/ 1609912 h 3558296"/>
              <a:gd name="connsiteX9-595" fmla="*/ 823018 w 1404434"/>
              <a:gd name="connsiteY9-596" fmla="*/ 1295587 h 3558296"/>
              <a:gd name="connsiteX10-597" fmla="*/ 765868 w 1404434"/>
              <a:gd name="connsiteY10-598" fmla="*/ 771712 h 3558296"/>
              <a:gd name="connsiteX11-599" fmla="*/ 537268 w 1404434"/>
              <a:gd name="connsiteY11-600" fmla="*/ 628837 h 3558296"/>
              <a:gd name="connsiteX12-601" fmla="*/ 689668 w 1404434"/>
              <a:gd name="connsiteY12-602" fmla="*/ 628837 h 3558296"/>
              <a:gd name="connsiteX13-603" fmla="*/ 765868 w 1404434"/>
              <a:gd name="connsiteY13-604" fmla="*/ 714562 h 3558296"/>
              <a:gd name="connsiteX14-605" fmla="*/ 870643 w 1404434"/>
              <a:gd name="connsiteY14-606" fmla="*/ 187 h 3558296"/>
              <a:gd name="connsiteX15-607" fmla="*/ 832543 w 1404434"/>
              <a:gd name="connsiteY15-608" fmla="*/ 647887 h 3558296"/>
              <a:gd name="connsiteX16-609" fmla="*/ 908743 w 1404434"/>
              <a:gd name="connsiteY16-610" fmla="*/ 1038412 h 3558296"/>
              <a:gd name="connsiteX17-611" fmla="*/ 937318 w 1404434"/>
              <a:gd name="connsiteY17-612" fmla="*/ 1286062 h 3558296"/>
              <a:gd name="connsiteX18-613" fmla="*/ 1108768 w 1404434"/>
              <a:gd name="connsiteY18-614" fmla="*/ 1152712 h 3558296"/>
              <a:gd name="connsiteX19-615" fmla="*/ 1337368 w 1404434"/>
              <a:gd name="connsiteY19-616" fmla="*/ 1133662 h 3558296"/>
              <a:gd name="connsiteX20-617" fmla="*/ 1089718 w 1404434"/>
              <a:gd name="connsiteY20-618" fmla="*/ 1190812 h 3558296"/>
              <a:gd name="connsiteX21-619" fmla="*/ 880168 w 1404434"/>
              <a:gd name="connsiteY21-620" fmla="*/ 1495612 h 3558296"/>
              <a:gd name="connsiteX22-621" fmla="*/ 823018 w 1404434"/>
              <a:gd name="connsiteY22-622" fmla="*/ 1857562 h 3558296"/>
              <a:gd name="connsiteX23-623" fmla="*/ 975418 w 1404434"/>
              <a:gd name="connsiteY23-624" fmla="*/ 2314762 h 3558296"/>
              <a:gd name="connsiteX24-625" fmla="*/ 899218 w 1404434"/>
              <a:gd name="connsiteY24-626" fmla="*/ 2552887 h 3558296"/>
              <a:gd name="connsiteX25-627" fmla="*/ 1213543 w 1404434"/>
              <a:gd name="connsiteY25-628" fmla="*/ 2495737 h 3558296"/>
              <a:gd name="connsiteX26-629" fmla="*/ 1404043 w 1404434"/>
              <a:gd name="connsiteY26-630" fmla="*/ 2590987 h 3558296"/>
              <a:gd name="connsiteX27-631" fmla="*/ 1165918 w 1404434"/>
              <a:gd name="connsiteY27-632" fmla="*/ 2533837 h 3558296"/>
              <a:gd name="connsiteX28-633" fmla="*/ 832543 w 1404434"/>
              <a:gd name="connsiteY28-634" fmla="*/ 2695762 h 3558296"/>
              <a:gd name="connsiteX29-635" fmla="*/ 689668 w 1404434"/>
              <a:gd name="connsiteY29-636" fmla="*/ 3048187 h 3558296"/>
              <a:gd name="connsiteX30-637" fmla="*/ 918268 w 1404434"/>
              <a:gd name="connsiteY30-638" fmla="*/ 3381562 h 3558296"/>
              <a:gd name="connsiteX31-639" fmla="*/ 1016693 w 1404434"/>
              <a:gd name="connsiteY31-640" fmla="*/ 3543487 h 3558296"/>
              <a:gd name="connsiteX0-641" fmla="*/ 1016693 w 1404434"/>
              <a:gd name="connsiteY0-642" fmla="*/ 3543487 h 3550128"/>
              <a:gd name="connsiteX1-643" fmla="*/ 591243 w 1404434"/>
              <a:gd name="connsiteY1-644" fmla="*/ 3549837 h 3550128"/>
              <a:gd name="connsiteX2-645" fmla="*/ 394393 w 1404434"/>
              <a:gd name="connsiteY2-646" fmla="*/ 3038662 h 3550128"/>
              <a:gd name="connsiteX3-647" fmla="*/ 746818 w 1404434"/>
              <a:gd name="connsiteY3-648" fmla="*/ 2343337 h 3550128"/>
              <a:gd name="connsiteX4-649" fmla="*/ 560128 w 1404434"/>
              <a:gd name="connsiteY4-650" fmla="*/ 1884232 h 3550128"/>
              <a:gd name="connsiteX5-651" fmla="*/ 58 w 1404434"/>
              <a:gd name="connsiteY5-652" fmla="*/ 1832797 h 3550128"/>
              <a:gd name="connsiteX6-653" fmla="*/ 394393 w 1404434"/>
              <a:gd name="connsiteY6-654" fmla="*/ 1705162 h 3550128"/>
              <a:gd name="connsiteX7-655" fmla="*/ 642043 w 1404434"/>
              <a:gd name="connsiteY7-656" fmla="*/ 1838512 h 3550128"/>
              <a:gd name="connsiteX8-657" fmla="*/ 689668 w 1404434"/>
              <a:gd name="connsiteY8-658" fmla="*/ 1609912 h 3550128"/>
              <a:gd name="connsiteX9-659" fmla="*/ 823018 w 1404434"/>
              <a:gd name="connsiteY9-660" fmla="*/ 1295587 h 3550128"/>
              <a:gd name="connsiteX10-661" fmla="*/ 765868 w 1404434"/>
              <a:gd name="connsiteY10-662" fmla="*/ 771712 h 3550128"/>
              <a:gd name="connsiteX11-663" fmla="*/ 537268 w 1404434"/>
              <a:gd name="connsiteY11-664" fmla="*/ 628837 h 3550128"/>
              <a:gd name="connsiteX12-665" fmla="*/ 689668 w 1404434"/>
              <a:gd name="connsiteY12-666" fmla="*/ 628837 h 3550128"/>
              <a:gd name="connsiteX13-667" fmla="*/ 765868 w 1404434"/>
              <a:gd name="connsiteY13-668" fmla="*/ 714562 h 3550128"/>
              <a:gd name="connsiteX14-669" fmla="*/ 870643 w 1404434"/>
              <a:gd name="connsiteY14-670" fmla="*/ 187 h 3550128"/>
              <a:gd name="connsiteX15-671" fmla="*/ 832543 w 1404434"/>
              <a:gd name="connsiteY15-672" fmla="*/ 647887 h 3550128"/>
              <a:gd name="connsiteX16-673" fmla="*/ 908743 w 1404434"/>
              <a:gd name="connsiteY16-674" fmla="*/ 1038412 h 3550128"/>
              <a:gd name="connsiteX17-675" fmla="*/ 937318 w 1404434"/>
              <a:gd name="connsiteY17-676" fmla="*/ 1286062 h 3550128"/>
              <a:gd name="connsiteX18-677" fmla="*/ 1108768 w 1404434"/>
              <a:gd name="connsiteY18-678" fmla="*/ 1152712 h 3550128"/>
              <a:gd name="connsiteX19-679" fmla="*/ 1337368 w 1404434"/>
              <a:gd name="connsiteY19-680" fmla="*/ 1133662 h 3550128"/>
              <a:gd name="connsiteX20-681" fmla="*/ 1089718 w 1404434"/>
              <a:gd name="connsiteY20-682" fmla="*/ 1190812 h 3550128"/>
              <a:gd name="connsiteX21-683" fmla="*/ 880168 w 1404434"/>
              <a:gd name="connsiteY21-684" fmla="*/ 1495612 h 3550128"/>
              <a:gd name="connsiteX22-685" fmla="*/ 823018 w 1404434"/>
              <a:gd name="connsiteY22-686" fmla="*/ 1857562 h 3550128"/>
              <a:gd name="connsiteX23-687" fmla="*/ 975418 w 1404434"/>
              <a:gd name="connsiteY23-688" fmla="*/ 2314762 h 3550128"/>
              <a:gd name="connsiteX24-689" fmla="*/ 899218 w 1404434"/>
              <a:gd name="connsiteY24-690" fmla="*/ 2552887 h 3550128"/>
              <a:gd name="connsiteX25-691" fmla="*/ 1213543 w 1404434"/>
              <a:gd name="connsiteY25-692" fmla="*/ 2495737 h 3550128"/>
              <a:gd name="connsiteX26-693" fmla="*/ 1404043 w 1404434"/>
              <a:gd name="connsiteY26-694" fmla="*/ 2590987 h 3550128"/>
              <a:gd name="connsiteX27-695" fmla="*/ 1165918 w 1404434"/>
              <a:gd name="connsiteY27-696" fmla="*/ 2533837 h 3550128"/>
              <a:gd name="connsiteX28-697" fmla="*/ 832543 w 1404434"/>
              <a:gd name="connsiteY28-698" fmla="*/ 2695762 h 3550128"/>
              <a:gd name="connsiteX29-699" fmla="*/ 689668 w 1404434"/>
              <a:gd name="connsiteY29-700" fmla="*/ 3048187 h 3550128"/>
              <a:gd name="connsiteX30-701" fmla="*/ 918268 w 1404434"/>
              <a:gd name="connsiteY30-702" fmla="*/ 3381562 h 3550128"/>
              <a:gd name="connsiteX31-703" fmla="*/ 1016693 w 1404434"/>
              <a:gd name="connsiteY31-704" fmla="*/ 3543487 h 3550128"/>
              <a:gd name="connsiteX0-705" fmla="*/ 1016693 w 1404434"/>
              <a:gd name="connsiteY0-706" fmla="*/ 3543487 h 3550128"/>
              <a:gd name="connsiteX1-707" fmla="*/ 591243 w 1404434"/>
              <a:gd name="connsiteY1-708" fmla="*/ 3549837 h 3550128"/>
              <a:gd name="connsiteX2-709" fmla="*/ 394393 w 1404434"/>
              <a:gd name="connsiteY2-710" fmla="*/ 3038662 h 3550128"/>
              <a:gd name="connsiteX3-711" fmla="*/ 746818 w 1404434"/>
              <a:gd name="connsiteY3-712" fmla="*/ 2343337 h 3550128"/>
              <a:gd name="connsiteX4-713" fmla="*/ 560128 w 1404434"/>
              <a:gd name="connsiteY4-714" fmla="*/ 1884232 h 3550128"/>
              <a:gd name="connsiteX5-715" fmla="*/ 58 w 1404434"/>
              <a:gd name="connsiteY5-716" fmla="*/ 1832797 h 3550128"/>
              <a:gd name="connsiteX6-717" fmla="*/ 394393 w 1404434"/>
              <a:gd name="connsiteY6-718" fmla="*/ 1705162 h 3550128"/>
              <a:gd name="connsiteX7-719" fmla="*/ 642043 w 1404434"/>
              <a:gd name="connsiteY7-720" fmla="*/ 1838512 h 3550128"/>
              <a:gd name="connsiteX8-721" fmla="*/ 689668 w 1404434"/>
              <a:gd name="connsiteY8-722" fmla="*/ 1609912 h 3550128"/>
              <a:gd name="connsiteX9-723" fmla="*/ 823018 w 1404434"/>
              <a:gd name="connsiteY9-724" fmla="*/ 1295587 h 3550128"/>
              <a:gd name="connsiteX10-725" fmla="*/ 765868 w 1404434"/>
              <a:gd name="connsiteY10-726" fmla="*/ 771712 h 3550128"/>
              <a:gd name="connsiteX11-727" fmla="*/ 537268 w 1404434"/>
              <a:gd name="connsiteY11-728" fmla="*/ 628837 h 3550128"/>
              <a:gd name="connsiteX12-729" fmla="*/ 689668 w 1404434"/>
              <a:gd name="connsiteY12-730" fmla="*/ 628837 h 3550128"/>
              <a:gd name="connsiteX13-731" fmla="*/ 765868 w 1404434"/>
              <a:gd name="connsiteY13-732" fmla="*/ 714562 h 3550128"/>
              <a:gd name="connsiteX14-733" fmla="*/ 870643 w 1404434"/>
              <a:gd name="connsiteY14-734" fmla="*/ 187 h 3550128"/>
              <a:gd name="connsiteX15-735" fmla="*/ 832543 w 1404434"/>
              <a:gd name="connsiteY15-736" fmla="*/ 647887 h 3550128"/>
              <a:gd name="connsiteX16-737" fmla="*/ 908743 w 1404434"/>
              <a:gd name="connsiteY16-738" fmla="*/ 1038412 h 3550128"/>
              <a:gd name="connsiteX17-739" fmla="*/ 937318 w 1404434"/>
              <a:gd name="connsiteY17-740" fmla="*/ 1286062 h 3550128"/>
              <a:gd name="connsiteX18-741" fmla="*/ 1108768 w 1404434"/>
              <a:gd name="connsiteY18-742" fmla="*/ 1152712 h 3550128"/>
              <a:gd name="connsiteX19-743" fmla="*/ 1337368 w 1404434"/>
              <a:gd name="connsiteY19-744" fmla="*/ 1133662 h 3550128"/>
              <a:gd name="connsiteX20-745" fmla="*/ 1089718 w 1404434"/>
              <a:gd name="connsiteY20-746" fmla="*/ 1190812 h 3550128"/>
              <a:gd name="connsiteX21-747" fmla="*/ 880168 w 1404434"/>
              <a:gd name="connsiteY21-748" fmla="*/ 1495612 h 3550128"/>
              <a:gd name="connsiteX22-749" fmla="*/ 823018 w 1404434"/>
              <a:gd name="connsiteY22-750" fmla="*/ 1857562 h 3550128"/>
              <a:gd name="connsiteX23-751" fmla="*/ 975418 w 1404434"/>
              <a:gd name="connsiteY23-752" fmla="*/ 2314762 h 3550128"/>
              <a:gd name="connsiteX24-753" fmla="*/ 899218 w 1404434"/>
              <a:gd name="connsiteY24-754" fmla="*/ 2552887 h 3550128"/>
              <a:gd name="connsiteX25-755" fmla="*/ 1213543 w 1404434"/>
              <a:gd name="connsiteY25-756" fmla="*/ 2495737 h 3550128"/>
              <a:gd name="connsiteX26-757" fmla="*/ 1404043 w 1404434"/>
              <a:gd name="connsiteY26-758" fmla="*/ 2590987 h 3550128"/>
              <a:gd name="connsiteX27-759" fmla="*/ 1165918 w 1404434"/>
              <a:gd name="connsiteY27-760" fmla="*/ 2533837 h 3550128"/>
              <a:gd name="connsiteX28-761" fmla="*/ 832543 w 1404434"/>
              <a:gd name="connsiteY28-762" fmla="*/ 2695762 h 3550128"/>
              <a:gd name="connsiteX29-763" fmla="*/ 689668 w 1404434"/>
              <a:gd name="connsiteY29-764" fmla="*/ 3048187 h 3550128"/>
              <a:gd name="connsiteX30-765" fmla="*/ 918268 w 1404434"/>
              <a:gd name="connsiteY30-766" fmla="*/ 3381562 h 3550128"/>
              <a:gd name="connsiteX31-767" fmla="*/ 1016693 w 1404434"/>
              <a:gd name="connsiteY31-768" fmla="*/ 3543487 h 3550128"/>
              <a:gd name="connsiteX0-769" fmla="*/ 1016693 w 1404434"/>
              <a:gd name="connsiteY0-770" fmla="*/ 3543487 h 3550128"/>
              <a:gd name="connsiteX1-771" fmla="*/ 591243 w 1404434"/>
              <a:gd name="connsiteY1-772" fmla="*/ 3549837 h 3550128"/>
              <a:gd name="connsiteX2-773" fmla="*/ 394393 w 1404434"/>
              <a:gd name="connsiteY2-774" fmla="*/ 3038662 h 3550128"/>
              <a:gd name="connsiteX3-775" fmla="*/ 746818 w 1404434"/>
              <a:gd name="connsiteY3-776" fmla="*/ 2343337 h 3550128"/>
              <a:gd name="connsiteX4-777" fmla="*/ 560128 w 1404434"/>
              <a:gd name="connsiteY4-778" fmla="*/ 1884232 h 3550128"/>
              <a:gd name="connsiteX5-779" fmla="*/ 58 w 1404434"/>
              <a:gd name="connsiteY5-780" fmla="*/ 1832797 h 3550128"/>
              <a:gd name="connsiteX6-781" fmla="*/ 394393 w 1404434"/>
              <a:gd name="connsiteY6-782" fmla="*/ 1705162 h 3550128"/>
              <a:gd name="connsiteX7-783" fmla="*/ 642043 w 1404434"/>
              <a:gd name="connsiteY7-784" fmla="*/ 1838512 h 3550128"/>
              <a:gd name="connsiteX8-785" fmla="*/ 689668 w 1404434"/>
              <a:gd name="connsiteY8-786" fmla="*/ 1609912 h 3550128"/>
              <a:gd name="connsiteX9-787" fmla="*/ 823018 w 1404434"/>
              <a:gd name="connsiteY9-788" fmla="*/ 1295587 h 3550128"/>
              <a:gd name="connsiteX10-789" fmla="*/ 765868 w 1404434"/>
              <a:gd name="connsiteY10-790" fmla="*/ 771712 h 3550128"/>
              <a:gd name="connsiteX11-791" fmla="*/ 537268 w 1404434"/>
              <a:gd name="connsiteY11-792" fmla="*/ 628837 h 3550128"/>
              <a:gd name="connsiteX12-793" fmla="*/ 689668 w 1404434"/>
              <a:gd name="connsiteY12-794" fmla="*/ 628837 h 3550128"/>
              <a:gd name="connsiteX13-795" fmla="*/ 765868 w 1404434"/>
              <a:gd name="connsiteY13-796" fmla="*/ 714562 h 3550128"/>
              <a:gd name="connsiteX14-797" fmla="*/ 870643 w 1404434"/>
              <a:gd name="connsiteY14-798" fmla="*/ 187 h 3550128"/>
              <a:gd name="connsiteX15-799" fmla="*/ 832543 w 1404434"/>
              <a:gd name="connsiteY15-800" fmla="*/ 647887 h 3550128"/>
              <a:gd name="connsiteX16-801" fmla="*/ 908743 w 1404434"/>
              <a:gd name="connsiteY16-802" fmla="*/ 1038412 h 3550128"/>
              <a:gd name="connsiteX17-803" fmla="*/ 937318 w 1404434"/>
              <a:gd name="connsiteY17-804" fmla="*/ 1286062 h 3550128"/>
              <a:gd name="connsiteX18-805" fmla="*/ 1108768 w 1404434"/>
              <a:gd name="connsiteY18-806" fmla="*/ 1152712 h 3550128"/>
              <a:gd name="connsiteX19-807" fmla="*/ 1337368 w 1404434"/>
              <a:gd name="connsiteY19-808" fmla="*/ 1133662 h 3550128"/>
              <a:gd name="connsiteX20-809" fmla="*/ 1089718 w 1404434"/>
              <a:gd name="connsiteY20-810" fmla="*/ 1190812 h 3550128"/>
              <a:gd name="connsiteX21-811" fmla="*/ 880168 w 1404434"/>
              <a:gd name="connsiteY21-812" fmla="*/ 1495612 h 3550128"/>
              <a:gd name="connsiteX22-813" fmla="*/ 823018 w 1404434"/>
              <a:gd name="connsiteY22-814" fmla="*/ 1857562 h 3550128"/>
              <a:gd name="connsiteX23-815" fmla="*/ 975418 w 1404434"/>
              <a:gd name="connsiteY23-816" fmla="*/ 2314762 h 3550128"/>
              <a:gd name="connsiteX24-817" fmla="*/ 899218 w 1404434"/>
              <a:gd name="connsiteY24-818" fmla="*/ 2552887 h 3550128"/>
              <a:gd name="connsiteX25-819" fmla="*/ 1213543 w 1404434"/>
              <a:gd name="connsiteY25-820" fmla="*/ 2495737 h 3550128"/>
              <a:gd name="connsiteX26-821" fmla="*/ 1404043 w 1404434"/>
              <a:gd name="connsiteY26-822" fmla="*/ 2590987 h 3550128"/>
              <a:gd name="connsiteX27-823" fmla="*/ 1165918 w 1404434"/>
              <a:gd name="connsiteY27-824" fmla="*/ 2533837 h 3550128"/>
              <a:gd name="connsiteX28-825" fmla="*/ 832543 w 1404434"/>
              <a:gd name="connsiteY28-826" fmla="*/ 2695762 h 3550128"/>
              <a:gd name="connsiteX29-827" fmla="*/ 689668 w 1404434"/>
              <a:gd name="connsiteY29-828" fmla="*/ 3048187 h 3550128"/>
              <a:gd name="connsiteX30-829" fmla="*/ 918268 w 1404434"/>
              <a:gd name="connsiteY30-830" fmla="*/ 3381562 h 3550128"/>
              <a:gd name="connsiteX31-831" fmla="*/ 1016693 w 1404434"/>
              <a:gd name="connsiteY31-832" fmla="*/ 3543487 h 3550128"/>
              <a:gd name="connsiteX0-833" fmla="*/ 1016693 w 1404434"/>
              <a:gd name="connsiteY0-834" fmla="*/ 3543487 h 3550128"/>
              <a:gd name="connsiteX1-835" fmla="*/ 591243 w 1404434"/>
              <a:gd name="connsiteY1-836" fmla="*/ 3549837 h 3550128"/>
              <a:gd name="connsiteX2-837" fmla="*/ 394393 w 1404434"/>
              <a:gd name="connsiteY2-838" fmla="*/ 3038662 h 3550128"/>
              <a:gd name="connsiteX3-839" fmla="*/ 746818 w 1404434"/>
              <a:gd name="connsiteY3-840" fmla="*/ 2343337 h 3550128"/>
              <a:gd name="connsiteX4-841" fmla="*/ 560128 w 1404434"/>
              <a:gd name="connsiteY4-842" fmla="*/ 1884232 h 3550128"/>
              <a:gd name="connsiteX5-843" fmla="*/ 58 w 1404434"/>
              <a:gd name="connsiteY5-844" fmla="*/ 1832797 h 3550128"/>
              <a:gd name="connsiteX6-845" fmla="*/ 394393 w 1404434"/>
              <a:gd name="connsiteY6-846" fmla="*/ 1705162 h 3550128"/>
              <a:gd name="connsiteX7-847" fmla="*/ 642043 w 1404434"/>
              <a:gd name="connsiteY7-848" fmla="*/ 1838512 h 3550128"/>
              <a:gd name="connsiteX8-849" fmla="*/ 689668 w 1404434"/>
              <a:gd name="connsiteY8-850" fmla="*/ 1609912 h 3550128"/>
              <a:gd name="connsiteX9-851" fmla="*/ 823018 w 1404434"/>
              <a:gd name="connsiteY9-852" fmla="*/ 1295587 h 3550128"/>
              <a:gd name="connsiteX10-853" fmla="*/ 765868 w 1404434"/>
              <a:gd name="connsiteY10-854" fmla="*/ 771712 h 3550128"/>
              <a:gd name="connsiteX11-855" fmla="*/ 537268 w 1404434"/>
              <a:gd name="connsiteY11-856" fmla="*/ 628837 h 3550128"/>
              <a:gd name="connsiteX12-857" fmla="*/ 689668 w 1404434"/>
              <a:gd name="connsiteY12-858" fmla="*/ 628837 h 3550128"/>
              <a:gd name="connsiteX13-859" fmla="*/ 765868 w 1404434"/>
              <a:gd name="connsiteY13-860" fmla="*/ 714562 h 3550128"/>
              <a:gd name="connsiteX14-861" fmla="*/ 870643 w 1404434"/>
              <a:gd name="connsiteY14-862" fmla="*/ 187 h 3550128"/>
              <a:gd name="connsiteX15-863" fmla="*/ 832543 w 1404434"/>
              <a:gd name="connsiteY15-864" fmla="*/ 647887 h 3550128"/>
              <a:gd name="connsiteX16-865" fmla="*/ 908743 w 1404434"/>
              <a:gd name="connsiteY16-866" fmla="*/ 1038412 h 3550128"/>
              <a:gd name="connsiteX17-867" fmla="*/ 937318 w 1404434"/>
              <a:gd name="connsiteY17-868" fmla="*/ 1286062 h 3550128"/>
              <a:gd name="connsiteX18-869" fmla="*/ 1108768 w 1404434"/>
              <a:gd name="connsiteY18-870" fmla="*/ 1152712 h 3550128"/>
              <a:gd name="connsiteX19-871" fmla="*/ 1337368 w 1404434"/>
              <a:gd name="connsiteY19-872" fmla="*/ 1133662 h 3550128"/>
              <a:gd name="connsiteX20-873" fmla="*/ 1089718 w 1404434"/>
              <a:gd name="connsiteY20-874" fmla="*/ 1190812 h 3550128"/>
              <a:gd name="connsiteX21-875" fmla="*/ 880168 w 1404434"/>
              <a:gd name="connsiteY21-876" fmla="*/ 1495612 h 3550128"/>
              <a:gd name="connsiteX22-877" fmla="*/ 823018 w 1404434"/>
              <a:gd name="connsiteY22-878" fmla="*/ 1857562 h 3550128"/>
              <a:gd name="connsiteX23-879" fmla="*/ 975418 w 1404434"/>
              <a:gd name="connsiteY23-880" fmla="*/ 2314762 h 3550128"/>
              <a:gd name="connsiteX24-881" fmla="*/ 899218 w 1404434"/>
              <a:gd name="connsiteY24-882" fmla="*/ 2552887 h 3550128"/>
              <a:gd name="connsiteX25-883" fmla="*/ 1213543 w 1404434"/>
              <a:gd name="connsiteY25-884" fmla="*/ 2495737 h 3550128"/>
              <a:gd name="connsiteX26-885" fmla="*/ 1404043 w 1404434"/>
              <a:gd name="connsiteY26-886" fmla="*/ 2590987 h 3550128"/>
              <a:gd name="connsiteX27-887" fmla="*/ 1165918 w 1404434"/>
              <a:gd name="connsiteY27-888" fmla="*/ 2533837 h 3550128"/>
              <a:gd name="connsiteX28-889" fmla="*/ 832543 w 1404434"/>
              <a:gd name="connsiteY28-890" fmla="*/ 2695762 h 3550128"/>
              <a:gd name="connsiteX29-891" fmla="*/ 689668 w 1404434"/>
              <a:gd name="connsiteY29-892" fmla="*/ 3048187 h 3550128"/>
              <a:gd name="connsiteX30-893" fmla="*/ 918268 w 1404434"/>
              <a:gd name="connsiteY30-894" fmla="*/ 3381562 h 3550128"/>
              <a:gd name="connsiteX31-895" fmla="*/ 1016693 w 1404434"/>
              <a:gd name="connsiteY31-896" fmla="*/ 3543487 h 3550128"/>
              <a:gd name="connsiteX0-897" fmla="*/ 1016693 w 1404434"/>
              <a:gd name="connsiteY0-898" fmla="*/ 3543487 h 3550128"/>
              <a:gd name="connsiteX1-899" fmla="*/ 591243 w 1404434"/>
              <a:gd name="connsiteY1-900" fmla="*/ 3549837 h 3550128"/>
              <a:gd name="connsiteX2-901" fmla="*/ 394393 w 1404434"/>
              <a:gd name="connsiteY2-902" fmla="*/ 3038662 h 3550128"/>
              <a:gd name="connsiteX3-903" fmla="*/ 746818 w 1404434"/>
              <a:gd name="connsiteY3-904" fmla="*/ 2343337 h 3550128"/>
              <a:gd name="connsiteX4-905" fmla="*/ 560128 w 1404434"/>
              <a:gd name="connsiteY4-906" fmla="*/ 1884232 h 3550128"/>
              <a:gd name="connsiteX5-907" fmla="*/ 58 w 1404434"/>
              <a:gd name="connsiteY5-908" fmla="*/ 1832797 h 3550128"/>
              <a:gd name="connsiteX6-909" fmla="*/ 394393 w 1404434"/>
              <a:gd name="connsiteY6-910" fmla="*/ 1705162 h 3550128"/>
              <a:gd name="connsiteX7-911" fmla="*/ 642043 w 1404434"/>
              <a:gd name="connsiteY7-912" fmla="*/ 1838512 h 3550128"/>
              <a:gd name="connsiteX8-913" fmla="*/ 689668 w 1404434"/>
              <a:gd name="connsiteY8-914" fmla="*/ 1609912 h 3550128"/>
              <a:gd name="connsiteX9-915" fmla="*/ 823018 w 1404434"/>
              <a:gd name="connsiteY9-916" fmla="*/ 1295587 h 3550128"/>
              <a:gd name="connsiteX10-917" fmla="*/ 765868 w 1404434"/>
              <a:gd name="connsiteY10-918" fmla="*/ 771712 h 3550128"/>
              <a:gd name="connsiteX11-919" fmla="*/ 537268 w 1404434"/>
              <a:gd name="connsiteY11-920" fmla="*/ 628837 h 3550128"/>
              <a:gd name="connsiteX12-921" fmla="*/ 689668 w 1404434"/>
              <a:gd name="connsiteY12-922" fmla="*/ 628837 h 3550128"/>
              <a:gd name="connsiteX13-923" fmla="*/ 765868 w 1404434"/>
              <a:gd name="connsiteY13-924" fmla="*/ 714562 h 3550128"/>
              <a:gd name="connsiteX14-925" fmla="*/ 870643 w 1404434"/>
              <a:gd name="connsiteY14-926" fmla="*/ 187 h 3550128"/>
              <a:gd name="connsiteX15-927" fmla="*/ 832543 w 1404434"/>
              <a:gd name="connsiteY15-928" fmla="*/ 647887 h 3550128"/>
              <a:gd name="connsiteX16-929" fmla="*/ 908743 w 1404434"/>
              <a:gd name="connsiteY16-930" fmla="*/ 1038412 h 3550128"/>
              <a:gd name="connsiteX17-931" fmla="*/ 937318 w 1404434"/>
              <a:gd name="connsiteY17-932" fmla="*/ 1286062 h 3550128"/>
              <a:gd name="connsiteX18-933" fmla="*/ 1108768 w 1404434"/>
              <a:gd name="connsiteY18-934" fmla="*/ 1152712 h 3550128"/>
              <a:gd name="connsiteX19-935" fmla="*/ 1337368 w 1404434"/>
              <a:gd name="connsiteY19-936" fmla="*/ 1133662 h 3550128"/>
              <a:gd name="connsiteX20-937" fmla="*/ 1089718 w 1404434"/>
              <a:gd name="connsiteY20-938" fmla="*/ 1190812 h 3550128"/>
              <a:gd name="connsiteX21-939" fmla="*/ 880168 w 1404434"/>
              <a:gd name="connsiteY21-940" fmla="*/ 1495612 h 3550128"/>
              <a:gd name="connsiteX22-941" fmla="*/ 823018 w 1404434"/>
              <a:gd name="connsiteY22-942" fmla="*/ 1857562 h 3550128"/>
              <a:gd name="connsiteX23-943" fmla="*/ 975418 w 1404434"/>
              <a:gd name="connsiteY23-944" fmla="*/ 2314762 h 3550128"/>
              <a:gd name="connsiteX24-945" fmla="*/ 899218 w 1404434"/>
              <a:gd name="connsiteY24-946" fmla="*/ 2552887 h 3550128"/>
              <a:gd name="connsiteX25-947" fmla="*/ 1213543 w 1404434"/>
              <a:gd name="connsiteY25-948" fmla="*/ 2495737 h 3550128"/>
              <a:gd name="connsiteX26-949" fmla="*/ 1404043 w 1404434"/>
              <a:gd name="connsiteY26-950" fmla="*/ 2590987 h 3550128"/>
              <a:gd name="connsiteX27-951" fmla="*/ 1165918 w 1404434"/>
              <a:gd name="connsiteY27-952" fmla="*/ 2533837 h 3550128"/>
              <a:gd name="connsiteX28-953" fmla="*/ 832543 w 1404434"/>
              <a:gd name="connsiteY28-954" fmla="*/ 2695762 h 3550128"/>
              <a:gd name="connsiteX29-955" fmla="*/ 689668 w 1404434"/>
              <a:gd name="connsiteY29-956" fmla="*/ 3048187 h 3550128"/>
              <a:gd name="connsiteX30-957" fmla="*/ 918268 w 1404434"/>
              <a:gd name="connsiteY30-958" fmla="*/ 3381562 h 3550128"/>
              <a:gd name="connsiteX31-959" fmla="*/ 1016693 w 1404434"/>
              <a:gd name="connsiteY31-960" fmla="*/ 3543487 h 3550128"/>
              <a:gd name="connsiteX0-961" fmla="*/ 1016693 w 1404434"/>
              <a:gd name="connsiteY0-962" fmla="*/ 3543487 h 3550128"/>
              <a:gd name="connsiteX1-963" fmla="*/ 591243 w 1404434"/>
              <a:gd name="connsiteY1-964" fmla="*/ 3549837 h 3550128"/>
              <a:gd name="connsiteX2-965" fmla="*/ 394393 w 1404434"/>
              <a:gd name="connsiteY2-966" fmla="*/ 3038662 h 3550128"/>
              <a:gd name="connsiteX3-967" fmla="*/ 746818 w 1404434"/>
              <a:gd name="connsiteY3-968" fmla="*/ 2343337 h 3550128"/>
              <a:gd name="connsiteX4-969" fmla="*/ 560128 w 1404434"/>
              <a:gd name="connsiteY4-970" fmla="*/ 1884232 h 3550128"/>
              <a:gd name="connsiteX5-971" fmla="*/ 58 w 1404434"/>
              <a:gd name="connsiteY5-972" fmla="*/ 1832797 h 3550128"/>
              <a:gd name="connsiteX6-973" fmla="*/ 394393 w 1404434"/>
              <a:gd name="connsiteY6-974" fmla="*/ 1705162 h 3550128"/>
              <a:gd name="connsiteX7-975" fmla="*/ 642043 w 1404434"/>
              <a:gd name="connsiteY7-976" fmla="*/ 1838512 h 3550128"/>
              <a:gd name="connsiteX8-977" fmla="*/ 689668 w 1404434"/>
              <a:gd name="connsiteY8-978" fmla="*/ 1609912 h 3550128"/>
              <a:gd name="connsiteX9-979" fmla="*/ 823018 w 1404434"/>
              <a:gd name="connsiteY9-980" fmla="*/ 1295587 h 3550128"/>
              <a:gd name="connsiteX10-981" fmla="*/ 765868 w 1404434"/>
              <a:gd name="connsiteY10-982" fmla="*/ 771712 h 3550128"/>
              <a:gd name="connsiteX11-983" fmla="*/ 537268 w 1404434"/>
              <a:gd name="connsiteY11-984" fmla="*/ 628837 h 3550128"/>
              <a:gd name="connsiteX12-985" fmla="*/ 689668 w 1404434"/>
              <a:gd name="connsiteY12-986" fmla="*/ 628837 h 3550128"/>
              <a:gd name="connsiteX13-987" fmla="*/ 765868 w 1404434"/>
              <a:gd name="connsiteY13-988" fmla="*/ 714562 h 3550128"/>
              <a:gd name="connsiteX14-989" fmla="*/ 870643 w 1404434"/>
              <a:gd name="connsiteY14-990" fmla="*/ 187 h 3550128"/>
              <a:gd name="connsiteX15-991" fmla="*/ 832543 w 1404434"/>
              <a:gd name="connsiteY15-992" fmla="*/ 647887 h 3550128"/>
              <a:gd name="connsiteX16-993" fmla="*/ 908743 w 1404434"/>
              <a:gd name="connsiteY16-994" fmla="*/ 1038412 h 3550128"/>
              <a:gd name="connsiteX17-995" fmla="*/ 937318 w 1404434"/>
              <a:gd name="connsiteY17-996" fmla="*/ 1286062 h 3550128"/>
              <a:gd name="connsiteX18-997" fmla="*/ 1108768 w 1404434"/>
              <a:gd name="connsiteY18-998" fmla="*/ 1152712 h 3550128"/>
              <a:gd name="connsiteX19-999" fmla="*/ 1337368 w 1404434"/>
              <a:gd name="connsiteY19-1000" fmla="*/ 1133662 h 3550128"/>
              <a:gd name="connsiteX20-1001" fmla="*/ 1089718 w 1404434"/>
              <a:gd name="connsiteY20-1002" fmla="*/ 1190812 h 3550128"/>
              <a:gd name="connsiteX21-1003" fmla="*/ 880168 w 1404434"/>
              <a:gd name="connsiteY21-1004" fmla="*/ 1495612 h 3550128"/>
              <a:gd name="connsiteX22-1005" fmla="*/ 823018 w 1404434"/>
              <a:gd name="connsiteY22-1006" fmla="*/ 1857562 h 3550128"/>
              <a:gd name="connsiteX23-1007" fmla="*/ 975418 w 1404434"/>
              <a:gd name="connsiteY23-1008" fmla="*/ 2314762 h 3550128"/>
              <a:gd name="connsiteX24-1009" fmla="*/ 899218 w 1404434"/>
              <a:gd name="connsiteY24-1010" fmla="*/ 2552887 h 3550128"/>
              <a:gd name="connsiteX25-1011" fmla="*/ 1213543 w 1404434"/>
              <a:gd name="connsiteY25-1012" fmla="*/ 2495737 h 3550128"/>
              <a:gd name="connsiteX26-1013" fmla="*/ 1404043 w 1404434"/>
              <a:gd name="connsiteY26-1014" fmla="*/ 2590987 h 3550128"/>
              <a:gd name="connsiteX27-1015" fmla="*/ 1165918 w 1404434"/>
              <a:gd name="connsiteY27-1016" fmla="*/ 2533837 h 3550128"/>
              <a:gd name="connsiteX28-1017" fmla="*/ 832543 w 1404434"/>
              <a:gd name="connsiteY28-1018" fmla="*/ 2695762 h 3550128"/>
              <a:gd name="connsiteX29-1019" fmla="*/ 689668 w 1404434"/>
              <a:gd name="connsiteY29-1020" fmla="*/ 3048187 h 3550128"/>
              <a:gd name="connsiteX30-1021" fmla="*/ 918268 w 1404434"/>
              <a:gd name="connsiteY30-1022" fmla="*/ 3381562 h 3550128"/>
              <a:gd name="connsiteX31-1023" fmla="*/ 1016693 w 1404434"/>
              <a:gd name="connsiteY31-1024" fmla="*/ 3543487 h 3550128"/>
              <a:gd name="connsiteX0-1025" fmla="*/ 1016693 w 1404434"/>
              <a:gd name="connsiteY0-1026" fmla="*/ 3543487 h 3550128"/>
              <a:gd name="connsiteX1-1027" fmla="*/ 591243 w 1404434"/>
              <a:gd name="connsiteY1-1028" fmla="*/ 3549837 h 3550128"/>
              <a:gd name="connsiteX2-1029" fmla="*/ 394393 w 1404434"/>
              <a:gd name="connsiteY2-1030" fmla="*/ 3038662 h 3550128"/>
              <a:gd name="connsiteX3-1031" fmla="*/ 746818 w 1404434"/>
              <a:gd name="connsiteY3-1032" fmla="*/ 2343337 h 3550128"/>
              <a:gd name="connsiteX4-1033" fmla="*/ 560128 w 1404434"/>
              <a:gd name="connsiteY4-1034" fmla="*/ 1884232 h 3550128"/>
              <a:gd name="connsiteX5-1035" fmla="*/ 58 w 1404434"/>
              <a:gd name="connsiteY5-1036" fmla="*/ 1832797 h 3550128"/>
              <a:gd name="connsiteX6-1037" fmla="*/ 394393 w 1404434"/>
              <a:gd name="connsiteY6-1038" fmla="*/ 1705162 h 3550128"/>
              <a:gd name="connsiteX7-1039" fmla="*/ 642043 w 1404434"/>
              <a:gd name="connsiteY7-1040" fmla="*/ 1838512 h 3550128"/>
              <a:gd name="connsiteX8-1041" fmla="*/ 689668 w 1404434"/>
              <a:gd name="connsiteY8-1042" fmla="*/ 1609912 h 3550128"/>
              <a:gd name="connsiteX9-1043" fmla="*/ 823018 w 1404434"/>
              <a:gd name="connsiteY9-1044" fmla="*/ 1295587 h 3550128"/>
              <a:gd name="connsiteX10-1045" fmla="*/ 765868 w 1404434"/>
              <a:gd name="connsiteY10-1046" fmla="*/ 771712 h 3550128"/>
              <a:gd name="connsiteX11-1047" fmla="*/ 537268 w 1404434"/>
              <a:gd name="connsiteY11-1048" fmla="*/ 628837 h 3550128"/>
              <a:gd name="connsiteX12-1049" fmla="*/ 689668 w 1404434"/>
              <a:gd name="connsiteY12-1050" fmla="*/ 628837 h 3550128"/>
              <a:gd name="connsiteX13-1051" fmla="*/ 765868 w 1404434"/>
              <a:gd name="connsiteY13-1052" fmla="*/ 714562 h 3550128"/>
              <a:gd name="connsiteX14-1053" fmla="*/ 870643 w 1404434"/>
              <a:gd name="connsiteY14-1054" fmla="*/ 187 h 3550128"/>
              <a:gd name="connsiteX15-1055" fmla="*/ 832543 w 1404434"/>
              <a:gd name="connsiteY15-1056" fmla="*/ 647887 h 3550128"/>
              <a:gd name="connsiteX16-1057" fmla="*/ 908743 w 1404434"/>
              <a:gd name="connsiteY16-1058" fmla="*/ 1038412 h 3550128"/>
              <a:gd name="connsiteX17-1059" fmla="*/ 937318 w 1404434"/>
              <a:gd name="connsiteY17-1060" fmla="*/ 1286062 h 3550128"/>
              <a:gd name="connsiteX18-1061" fmla="*/ 1108768 w 1404434"/>
              <a:gd name="connsiteY18-1062" fmla="*/ 1152712 h 3550128"/>
              <a:gd name="connsiteX19-1063" fmla="*/ 1337368 w 1404434"/>
              <a:gd name="connsiteY19-1064" fmla="*/ 1133662 h 3550128"/>
              <a:gd name="connsiteX20-1065" fmla="*/ 1089718 w 1404434"/>
              <a:gd name="connsiteY20-1066" fmla="*/ 1190812 h 3550128"/>
              <a:gd name="connsiteX21-1067" fmla="*/ 880168 w 1404434"/>
              <a:gd name="connsiteY21-1068" fmla="*/ 1495612 h 3550128"/>
              <a:gd name="connsiteX22-1069" fmla="*/ 823018 w 1404434"/>
              <a:gd name="connsiteY22-1070" fmla="*/ 1857562 h 3550128"/>
              <a:gd name="connsiteX23-1071" fmla="*/ 975418 w 1404434"/>
              <a:gd name="connsiteY23-1072" fmla="*/ 2314762 h 3550128"/>
              <a:gd name="connsiteX24-1073" fmla="*/ 899218 w 1404434"/>
              <a:gd name="connsiteY24-1074" fmla="*/ 2552887 h 3550128"/>
              <a:gd name="connsiteX25-1075" fmla="*/ 1213543 w 1404434"/>
              <a:gd name="connsiteY25-1076" fmla="*/ 2495737 h 3550128"/>
              <a:gd name="connsiteX26-1077" fmla="*/ 1404043 w 1404434"/>
              <a:gd name="connsiteY26-1078" fmla="*/ 2590987 h 3550128"/>
              <a:gd name="connsiteX27-1079" fmla="*/ 1165918 w 1404434"/>
              <a:gd name="connsiteY27-1080" fmla="*/ 2533837 h 3550128"/>
              <a:gd name="connsiteX28-1081" fmla="*/ 832543 w 1404434"/>
              <a:gd name="connsiteY28-1082" fmla="*/ 2695762 h 3550128"/>
              <a:gd name="connsiteX29-1083" fmla="*/ 689668 w 1404434"/>
              <a:gd name="connsiteY29-1084" fmla="*/ 3048187 h 3550128"/>
              <a:gd name="connsiteX30-1085" fmla="*/ 918268 w 1404434"/>
              <a:gd name="connsiteY30-1086" fmla="*/ 3381562 h 3550128"/>
              <a:gd name="connsiteX31-1087" fmla="*/ 1016693 w 1404434"/>
              <a:gd name="connsiteY31-1088" fmla="*/ 3543487 h 3550128"/>
              <a:gd name="connsiteX0-1089" fmla="*/ 1016693 w 1404434"/>
              <a:gd name="connsiteY0-1090" fmla="*/ 3543487 h 3550128"/>
              <a:gd name="connsiteX1-1091" fmla="*/ 591243 w 1404434"/>
              <a:gd name="connsiteY1-1092" fmla="*/ 3549837 h 3550128"/>
              <a:gd name="connsiteX2-1093" fmla="*/ 394393 w 1404434"/>
              <a:gd name="connsiteY2-1094" fmla="*/ 3038662 h 3550128"/>
              <a:gd name="connsiteX3-1095" fmla="*/ 746818 w 1404434"/>
              <a:gd name="connsiteY3-1096" fmla="*/ 2343337 h 3550128"/>
              <a:gd name="connsiteX4-1097" fmla="*/ 560128 w 1404434"/>
              <a:gd name="connsiteY4-1098" fmla="*/ 1884232 h 3550128"/>
              <a:gd name="connsiteX5-1099" fmla="*/ 58 w 1404434"/>
              <a:gd name="connsiteY5-1100" fmla="*/ 1832797 h 3550128"/>
              <a:gd name="connsiteX6-1101" fmla="*/ 394393 w 1404434"/>
              <a:gd name="connsiteY6-1102" fmla="*/ 1705162 h 3550128"/>
              <a:gd name="connsiteX7-1103" fmla="*/ 642043 w 1404434"/>
              <a:gd name="connsiteY7-1104" fmla="*/ 1838512 h 3550128"/>
              <a:gd name="connsiteX8-1105" fmla="*/ 689668 w 1404434"/>
              <a:gd name="connsiteY8-1106" fmla="*/ 1609912 h 3550128"/>
              <a:gd name="connsiteX9-1107" fmla="*/ 823018 w 1404434"/>
              <a:gd name="connsiteY9-1108" fmla="*/ 1295587 h 3550128"/>
              <a:gd name="connsiteX10-1109" fmla="*/ 765868 w 1404434"/>
              <a:gd name="connsiteY10-1110" fmla="*/ 771712 h 3550128"/>
              <a:gd name="connsiteX11-1111" fmla="*/ 537268 w 1404434"/>
              <a:gd name="connsiteY11-1112" fmla="*/ 628837 h 3550128"/>
              <a:gd name="connsiteX12-1113" fmla="*/ 689668 w 1404434"/>
              <a:gd name="connsiteY12-1114" fmla="*/ 628837 h 3550128"/>
              <a:gd name="connsiteX13-1115" fmla="*/ 765868 w 1404434"/>
              <a:gd name="connsiteY13-1116" fmla="*/ 714562 h 3550128"/>
              <a:gd name="connsiteX14-1117" fmla="*/ 870643 w 1404434"/>
              <a:gd name="connsiteY14-1118" fmla="*/ 187 h 3550128"/>
              <a:gd name="connsiteX15-1119" fmla="*/ 832543 w 1404434"/>
              <a:gd name="connsiteY15-1120" fmla="*/ 647887 h 3550128"/>
              <a:gd name="connsiteX16-1121" fmla="*/ 908743 w 1404434"/>
              <a:gd name="connsiteY16-1122" fmla="*/ 1038412 h 3550128"/>
              <a:gd name="connsiteX17-1123" fmla="*/ 937318 w 1404434"/>
              <a:gd name="connsiteY17-1124" fmla="*/ 1286062 h 3550128"/>
              <a:gd name="connsiteX18-1125" fmla="*/ 1108768 w 1404434"/>
              <a:gd name="connsiteY18-1126" fmla="*/ 1152712 h 3550128"/>
              <a:gd name="connsiteX19-1127" fmla="*/ 1337368 w 1404434"/>
              <a:gd name="connsiteY19-1128" fmla="*/ 1133662 h 3550128"/>
              <a:gd name="connsiteX20-1129" fmla="*/ 1089718 w 1404434"/>
              <a:gd name="connsiteY20-1130" fmla="*/ 1190812 h 3550128"/>
              <a:gd name="connsiteX21-1131" fmla="*/ 880168 w 1404434"/>
              <a:gd name="connsiteY21-1132" fmla="*/ 1495612 h 3550128"/>
              <a:gd name="connsiteX22-1133" fmla="*/ 823018 w 1404434"/>
              <a:gd name="connsiteY22-1134" fmla="*/ 1857562 h 3550128"/>
              <a:gd name="connsiteX23-1135" fmla="*/ 975418 w 1404434"/>
              <a:gd name="connsiteY23-1136" fmla="*/ 2314762 h 3550128"/>
              <a:gd name="connsiteX24-1137" fmla="*/ 899218 w 1404434"/>
              <a:gd name="connsiteY24-1138" fmla="*/ 2552887 h 3550128"/>
              <a:gd name="connsiteX25-1139" fmla="*/ 1213543 w 1404434"/>
              <a:gd name="connsiteY25-1140" fmla="*/ 2495737 h 3550128"/>
              <a:gd name="connsiteX26-1141" fmla="*/ 1404043 w 1404434"/>
              <a:gd name="connsiteY26-1142" fmla="*/ 2590987 h 3550128"/>
              <a:gd name="connsiteX27-1143" fmla="*/ 1165918 w 1404434"/>
              <a:gd name="connsiteY27-1144" fmla="*/ 2533837 h 3550128"/>
              <a:gd name="connsiteX28-1145" fmla="*/ 832543 w 1404434"/>
              <a:gd name="connsiteY28-1146" fmla="*/ 2695762 h 3550128"/>
              <a:gd name="connsiteX29-1147" fmla="*/ 689668 w 1404434"/>
              <a:gd name="connsiteY29-1148" fmla="*/ 3048187 h 3550128"/>
              <a:gd name="connsiteX30-1149" fmla="*/ 918268 w 1404434"/>
              <a:gd name="connsiteY30-1150" fmla="*/ 3381562 h 3550128"/>
              <a:gd name="connsiteX31-1151" fmla="*/ 1016693 w 1404434"/>
              <a:gd name="connsiteY31-1152" fmla="*/ 3543487 h 3550128"/>
              <a:gd name="connsiteX0-1153" fmla="*/ 1016693 w 1404434"/>
              <a:gd name="connsiteY0-1154" fmla="*/ 3543487 h 3550128"/>
              <a:gd name="connsiteX1-1155" fmla="*/ 591243 w 1404434"/>
              <a:gd name="connsiteY1-1156" fmla="*/ 3549837 h 3550128"/>
              <a:gd name="connsiteX2-1157" fmla="*/ 394393 w 1404434"/>
              <a:gd name="connsiteY2-1158" fmla="*/ 3038662 h 3550128"/>
              <a:gd name="connsiteX3-1159" fmla="*/ 746818 w 1404434"/>
              <a:gd name="connsiteY3-1160" fmla="*/ 2343337 h 3550128"/>
              <a:gd name="connsiteX4-1161" fmla="*/ 560128 w 1404434"/>
              <a:gd name="connsiteY4-1162" fmla="*/ 1884232 h 3550128"/>
              <a:gd name="connsiteX5-1163" fmla="*/ 58 w 1404434"/>
              <a:gd name="connsiteY5-1164" fmla="*/ 1832797 h 3550128"/>
              <a:gd name="connsiteX6-1165" fmla="*/ 394393 w 1404434"/>
              <a:gd name="connsiteY6-1166" fmla="*/ 1705162 h 3550128"/>
              <a:gd name="connsiteX7-1167" fmla="*/ 642043 w 1404434"/>
              <a:gd name="connsiteY7-1168" fmla="*/ 1838512 h 3550128"/>
              <a:gd name="connsiteX8-1169" fmla="*/ 689668 w 1404434"/>
              <a:gd name="connsiteY8-1170" fmla="*/ 1609912 h 3550128"/>
              <a:gd name="connsiteX9-1171" fmla="*/ 823018 w 1404434"/>
              <a:gd name="connsiteY9-1172" fmla="*/ 1295587 h 3550128"/>
              <a:gd name="connsiteX10-1173" fmla="*/ 765868 w 1404434"/>
              <a:gd name="connsiteY10-1174" fmla="*/ 771712 h 3550128"/>
              <a:gd name="connsiteX11-1175" fmla="*/ 537268 w 1404434"/>
              <a:gd name="connsiteY11-1176" fmla="*/ 628837 h 3550128"/>
              <a:gd name="connsiteX12-1177" fmla="*/ 689668 w 1404434"/>
              <a:gd name="connsiteY12-1178" fmla="*/ 628837 h 3550128"/>
              <a:gd name="connsiteX13-1179" fmla="*/ 765868 w 1404434"/>
              <a:gd name="connsiteY13-1180" fmla="*/ 714562 h 3550128"/>
              <a:gd name="connsiteX14-1181" fmla="*/ 870643 w 1404434"/>
              <a:gd name="connsiteY14-1182" fmla="*/ 187 h 3550128"/>
              <a:gd name="connsiteX15-1183" fmla="*/ 832543 w 1404434"/>
              <a:gd name="connsiteY15-1184" fmla="*/ 647887 h 3550128"/>
              <a:gd name="connsiteX16-1185" fmla="*/ 908743 w 1404434"/>
              <a:gd name="connsiteY16-1186" fmla="*/ 1038412 h 3550128"/>
              <a:gd name="connsiteX17-1187" fmla="*/ 937318 w 1404434"/>
              <a:gd name="connsiteY17-1188" fmla="*/ 1286062 h 3550128"/>
              <a:gd name="connsiteX18-1189" fmla="*/ 1108768 w 1404434"/>
              <a:gd name="connsiteY18-1190" fmla="*/ 1152712 h 3550128"/>
              <a:gd name="connsiteX19-1191" fmla="*/ 1337368 w 1404434"/>
              <a:gd name="connsiteY19-1192" fmla="*/ 1133662 h 3550128"/>
              <a:gd name="connsiteX20-1193" fmla="*/ 1089718 w 1404434"/>
              <a:gd name="connsiteY20-1194" fmla="*/ 1190812 h 3550128"/>
              <a:gd name="connsiteX21-1195" fmla="*/ 880168 w 1404434"/>
              <a:gd name="connsiteY21-1196" fmla="*/ 1495612 h 3550128"/>
              <a:gd name="connsiteX22-1197" fmla="*/ 823018 w 1404434"/>
              <a:gd name="connsiteY22-1198" fmla="*/ 1857562 h 3550128"/>
              <a:gd name="connsiteX23-1199" fmla="*/ 975418 w 1404434"/>
              <a:gd name="connsiteY23-1200" fmla="*/ 2314762 h 3550128"/>
              <a:gd name="connsiteX24-1201" fmla="*/ 899218 w 1404434"/>
              <a:gd name="connsiteY24-1202" fmla="*/ 2552887 h 3550128"/>
              <a:gd name="connsiteX25-1203" fmla="*/ 1213543 w 1404434"/>
              <a:gd name="connsiteY25-1204" fmla="*/ 2495737 h 3550128"/>
              <a:gd name="connsiteX26-1205" fmla="*/ 1404043 w 1404434"/>
              <a:gd name="connsiteY26-1206" fmla="*/ 2590987 h 3550128"/>
              <a:gd name="connsiteX27-1207" fmla="*/ 1165918 w 1404434"/>
              <a:gd name="connsiteY27-1208" fmla="*/ 2533837 h 3550128"/>
              <a:gd name="connsiteX28-1209" fmla="*/ 832543 w 1404434"/>
              <a:gd name="connsiteY28-1210" fmla="*/ 2695762 h 3550128"/>
              <a:gd name="connsiteX29-1211" fmla="*/ 689668 w 1404434"/>
              <a:gd name="connsiteY29-1212" fmla="*/ 3048187 h 3550128"/>
              <a:gd name="connsiteX30-1213" fmla="*/ 918268 w 1404434"/>
              <a:gd name="connsiteY30-1214" fmla="*/ 3381562 h 3550128"/>
              <a:gd name="connsiteX31-1215" fmla="*/ 1016693 w 1404434"/>
              <a:gd name="connsiteY31-1216" fmla="*/ 3543487 h 3550128"/>
              <a:gd name="connsiteX0-1217" fmla="*/ 1016693 w 1404434"/>
              <a:gd name="connsiteY0-1218" fmla="*/ 3543487 h 3550128"/>
              <a:gd name="connsiteX1-1219" fmla="*/ 591243 w 1404434"/>
              <a:gd name="connsiteY1-1220" fmla="*/ 3549837 h 3550128"/>
              <a:gd name="connsiteX2-1221" fmla="*/ 394393 w 1404434"/>
              <a:gd name="connsiteY2-1222" fmla="*/ 3038662 h 3550128"/>
              <a:gd name="connsiteX3-1223" fmla="*/ 746818 w 1404434"/>
              <a:gd name="connsiteY3-1224" fmla="*/ 2343337 h 3550128"/>
              <a:gd name="connsiteX4-1225" fmla="*/ 560128 w 1404434"/>
              <a:gd name="connsiteY4-1226" fmla="*/ 1884232 h 3550128"/>
              <a:gd name="connsiteX5-1227" fmla="*/ 58 w 1404434"/>
              <a:gd name="connsiteY5-1228" fmla="*/ 1832797 h 3550128"/>
              <a:gd name="connsiteX6-1229" fmla="*/ 394393 w 1404434"/>
              <a:gd name="connsiteY6-1230" fmla="*/ 1705162 h 3550128"/>
              <a:gd name="connsiteX7-1231" fmla="*/ 642043 w 1404434"/>
              <a:gd name="connsiteY7-1232" fmla="*/ 1838512 h 3550128"/>
              <a:gd name="connsiteX8-1233" fmla="*/ 689668 w 1404434"/>
              <a:gd name="connsiteY8-1234" fmla="*/ 1609912 h 3550128"/>
              <a:gd name="connsiteX9-1235" fmla="*/ 823018 w 1404434"/>
              <a:gd name="connsiteY9-1236" fmla="*/ 1295587 h 3550128"/>
              <a:gd name="connsiteX10-1237" fmla="*/ 765868 w 1404434"/>
              <a:gd name="connsiteY10-1238" fmla="*/ 771712 h 3550128"/>
              <a:gd name="connsiteX11-1239" fmla="*/ 537268 w 1404434"/>
              <a:gd name="connsiteY11-1240" fmla="*/ 628837 h 3550128"/>
              <a:gd name="connsiteX12-1241" fmla="*/ 689668 w 1404434"/>
              <a:gd name="connsiteY12-1242" fmla="*/ 628837 h 3550128"/>
              <a:gd name="connsiteX13-1243" fmla="*/ 765868 w 1404434"/>
              <a:gd name="connsiteY13-1244" fmla="*/ 714562 h 3550128"/>
              <a:gd name="connsiteX14-1245" fmla="*/ 870643 w 1404434"/>
              <a:gd name="connsiteY14-1246" fmla="*/ 187 h 3550128"/>
              <a:gd name="connsiteX15-1247" fmla="*/ 832543 w 1404434"/>
              <a:gd name="connsiteY15-1248" fmla="*/ 647887 h 3550128"/>
              <a:gd name="connsiteX16-1249" fmla="*/ 908743 w 1404434"/>
              <a:gd name="connsiteY16-1250" fmla="*/ 1038412 h 3550128"/>
              <a:gd name="connsiteX17-1251" fmla="*/ 937318 w 1404434"/>
              <a:gd name="connsiteY17-1252" fmla="*/ 1286062 h 3550128"/>
              <a:gd name="connsiteX18-1253" fmla="*/ 1108768 w 1404434"/>
              <a:gd name="connsiteY18-1254" fmla="*/ 1152712 h 3550128"/>
              <a:gd name="connsiteX19-1255" fmla="*/ 1337368 w 1404434"/>
              <a:gd name="connsiteY19-1256" fmla="*/ 1133662 h 3550128"/>
              <a:gd name="connsiteX20-1257" fmla="*/ 1089718 w 1404434"/>
              <a:gd name="connsiteY20-1258" fmla="*/ 1190812 h 3550128"/>
              <a:gd name="connsiteX21-1259" fmla="*/ 880168 w 1404434"/>
              <a:gd name="connsiteY21-1260" fmla="*/ 1495612 h 3550128"/>
              <a:gd name="connsiteX22-1261" fmla="*/ 823018 w 1404434"/>
              <a:gd name="connsiteY22-1262" fmla="*/ 1857562 h 3550128"/>
              <a:gd name="connsiteX23-1263" fmla="*/ 975418 w 1404434"/>
              <a:gd name="connsiteY23-1264" fmla="*/ 2314762 h 3550128"/>
              <a:gd name="connsiteX24-1265" fmla="*/ 899218 w 1404434"/>
              <a:gd name="connsiteY24-1266" fmla="*/ 2552887 h 3550128"/>
              <a:gd name="connsiteX25-1267" fmla="*/ 1213543 w 1404434"/>
              <a:gd name="connsiteY25-1268" fmla="*/ 2495737 h 3550128"/>
              <a:gd name="connsiteX26-1269" fmla="*/ 1404043 w 1404434"/>
              <a:gd name="connsiteY26-1270" fmla="*/ 2590987 h 3550128"/>
              <a:gd name="connsiteX27-1271" fmla="*/ 1165918 w 1404434"/>
              <a:gd name="connsiteY27-1272" fmla="*/ 2533837 h 3550128"/>
              <a:gd name="connsiteX28-1273" fmla="*/ 832543 w 1404434"/>
              <a:gd name="connsiteY28-1274" fmla="*/ 2695762 h 3550128"/>
              <a:gd name="connsiteX29-1275" fmla="*/ 689668 w 1404434"/>
              <a:gd name="connsiteY29-1276" fmla="*/ 3048187 h 3550128"/>
              <a:gd name="connsiteX30-1277" fmla="*/ 918268 w 1404434"/>
              <a:gd name="connsiteY30-1278" fmla="*/ 3381562 h 3550128"/>
              <a:gd name="connsiteX31-1279" fmla="*/ 1016693 w 1404434"/>
              <a:gd name="connsiteY31-1280" fmla="*/ 3543487 h 3550128"/>
              <a:gd name="connsiteX0-1281" fmla="*/ 1016693 w 1404434"/>
              <a:gd name="connsiteY0-1282" fmla="*/ 3543487 h 3550128"/>
              <a:gd name="connsiteX1-1283" fmla="*/ 591243 w 1404434"/>
              <a:gd name="connsiteY1-1284" fmla="*/ 3549837 h 3550128"/>
              <a:gd name="connsiteX2-1285" fmla="*/ 394393 w 1404434"/>
              <a:gd name="connsiteY2-1286" fmla="*/ 3038662 h 3550128"/>
              <a:gd name="connsiteX3-1287" fmla="*/ 746818 w 1404434"/>
              <a:gd name="connsiteY3-1288" fmla="*/ 2343337 h 3550128"/>
              <a:gd name="connsiteX4-1289" fmla="*/ 560128 w 1404434"/>
              <a:gd name="connsiteY4-1290" fmla="*/ 1884232 h 3550128"/>
              <a:gd name="connsiteX5-1291" fmla="*/ 58 w 1404434"/>
              <a:gd name="connsiteY5-1292" fmla="*/ 1832797 h 3550128"/>
              <a:gd name="connsiteX6-1293" fmla="*/ 394393 w 1404434"/>
              <a:gd name="connsiteY6-1294" fmla="*/ 1705162 h 3550128"/>
              <a:gd name="connsiteX7-1295" fmla="*/ 642043 w 1404434"/>
              <a:gd name="connsiteY7-1296" fmla="*/ 1838512 h 3550128"/>
              <a:gd name="connsiteX8-1297" fmla="*/ 689668 w 1404434"/>
              <a:gd name="connsiteY8-1298" fmla="*/ 1609912 h 3550128"/>
              <a:gd name="connsiteX9-1299" fmla="*/ 823018 w 1404434"/>
              <a:gd name="connsiteY9-1300" fmla="*/ 1295587 h 3550128"/>
              <a:gd name="connsiteX10-1301" fmla="*/ 765868 w 1404434"/>
              <a:gd name="connsiteY10-1302" fmla="*/ 771712 h 3550128"/>
              <a:gd name="connsiteX11-1303" fmla="*/ 537268 w 1404434"/>
              <a:gd name="connsiteY11-1304" fmla="*/ 628837 h 3550128"/>
              <a:gd name="connsiteX12-1305" fmla="*/ 689668 w 1404434"/>
              <a:gd name="connsiteY12-1306" fmla="*/ 628837 h 3550128"/>
              <a:gd name="connsiteX13-1307" fmla="*/ 765868 w 1404434"/>
              <a:gd name="connsiteY13-1308" fmla="*/ 714562 h 3550128"/>
              <a:gd name="connsiteX14-1309" fmla="*/ 870643 w 1404434"/>
              <a:gd name="connsiteY14-1310" fmla="*/ 187 h 3550128"/>
              <a:gd name="connsiteX15-1311" fmla="*/ 832543 w 1404434"/>
              <a:gd name="connsiteY15-1312" fmla="*/ 647887 h 3550128"/>
              <a:gd name="connsiteX16-1313" fmla="*/ 908743 w 1404434"/>
              <a:gd name="connsiteY16-1314" fmla="*/ 1038412 h 3550128"/>
              <a:gd name="connsiteX17-1315" fmla="*/ 937318 w 1404434"/>
              <a:gd name="connsiteY17-1316" fmla="*/ 1286062 h 3550128"/>
              <a:gd name="connsiteX18-1317" fmla="*/ 1108768 w 1404434"/>
              <a:gd name="connsiteY18-1318" fmla="*/ 1152712 h 3550128"/>
              <a:gd name="connsiteX19-1319" fmla="*/ 1337368 w 1404434"/>
              <a:gd name="connsiteY19-1320" fmla="*/ 1133662 h 3550128"/>
              <a:gd name="connsiteX20-1321" fmla="*/ 1089718 w 1404434"/>
              <a:gd name="connsiteY20-1322" fmla="*/ 1190812 h 3550128"/>
              <a:gd name="connsiteX21-1323" fmla="*/ 880168 w 1404434"/>
              <a:gd name="connsiteY21-1324" fmla="*/ 1495612 h 3550128"/>
              <a:gd name="connsiteX22-1325" fmla="*/ 823018 w 1404434"/>
              <a:gd name="connsiteY22-1326" fmla="*/ 1857562 h 3550128"/>
              <a:gd name="connsiteX23-1327" fmla="*/ 975418 w 1404434"/>
              <a:gd name="connsiteY23-1328" fmla="*/ 2314762 h 3550128"/>
              <a:gd name="connsiteX24-1329" fmla="*/ 899218 w 1404434"/>
              <a:gd name="connsiteY24-1330" fmla="*/ 2552887 h 3550128"/>
              <a:gd name="connsiteX25-1331" fmla="*/ 1213543 w 1404434"/>
              <a:gd name="connsiteY25-1332" fmla="*/ 2495737 h 3550128"/>
              <a:gd name="connsiteX26-1333" fmla="*/ 1404043 w 1404434"/>
              <a:gd name="connsiteY26-1334" fmla="*/ 2590987 h 3550128"/>
              <a:gd name="connsiteX27-1335" fmla="*/ 1165918 w 1404434"/>
              <a:gd name="connsiteY27-1336" fmla="*/ 2533837 h 3550128"/>
              <a:gd name="connsiteX28-1337" fmla="*/ 832543 w 1404434"/>
              <a:gd name="connsiteY28-1338" fmla="*/ 2695762 h 3550128"/>
              <a:gd name="connsiteX29-1339" fmla="*/ 689668 w 1404434"/>
              <a:gd name="connsiteY29-1340" fmla="*/ 3048187 h 3550128"/>
              <a:gd name="connsiteX30-1341" fmla="*/ 918268 w 1404434"/>
              <a:gd name="connsiteY30-1342" fmla="*/ 3381562 h 3550128"/>
              <a:gd name="connsiteX31-1343" fmla="*/ 1016693 w 1404434"/>
              <a:gd name="connsiteY31-1344" fmla="*/ 3543487 h 3550128"/>
              <a:gd name="connsiteX0-1345" fmla="*/ 1016693 w 1404387"/>
              <a:gd name="connsiteY0-1346" fmla="*/ 3543487 h 3550128"/>
              <a:gd name="connsiteX1-1347" fmla="*/ 591243 w 1404387"/>
              <a:gd name="connsiteY1-1348" fmla="*/ 3549837 h 3550128"/>
              <a:gd name="connsiteX2-1349" fmla="*/ 394393 w 1404387"/>
              <a:gd name="connsiteY2-1350" fmla="*/ 3038662 h 3550128"/>
              <a:gd name="connsiteX3-1351" fmla="*/ 746818 w 1404387"/>
              <a:gd name="connsiteY3-1352" fmla="*/ 2343337 h 3550128"/>
              <a:gd name="connsiteX4-1353" fmla="*/ 560128 w 1404387"/>
              <a:gd name="connsiteY4-1354" fmla="*/ 1884232 h 3550128"/>
              <a:gd name="connsiteX5-1355" fmla="*/ 58 w 1404387"/>
              <a:gd name="connsiteY5-1356" fmla="*/ 1832797 h 3550128"/>
              <a:gd name="connsiteX6-1357" fmla="*/ 394393 w 1404387"/>
              <a:gd name="connsiteY6-1358" fmla="*/ 1705162 h 3550128"/>
              <a:gd name="connsiteX7-1359" fmla="*/ 642043 w 1404387"/>
              <a:gd name="connsiteY7-1360" fmla="*/ 1838512 h 3550128"/>
              <a:gd name="connsiteX8-1361" fmla="*/ 689668 w 1404387"/>
              <a:gd name="connsiteY8-1362" fmla="*/ 1609912 h 3550128"/>
              <a:gd name="connsiteX9-1363" fmla="*/ 823018 w 1404387"/>
              <a:gd name="connsiteY9-1364" fmla="*/ 1295587 h 3550128"/>
              <a:gd name="connsiteX10-1365" fmla="*/ 765868 w 1404387"/>
              <a:gd name="connsiteY10-1366" fmla="*/ 771712 h 3550128"/>
              <a:gd name="connsiteX11-1367" fmla="*/ 537268 w 1404387"/>
              <a:gd name="connsiteY11-1368" fmla="*/ 628837 h 3550128"/>
              <a:gd name="connsiteX12-1369" fmla="*/ 689668 w 1404387"/>
              <a:gd name="connsiteY12-1370" fmla="*/ 628837 h 3550128"/>
              <a:gd name="connsiteX13-1371" fmla="*/ 765868 w 1404387"/>
              <a:gd name="connsiteY13-1372" fmla="*/ 714562 h 3550128"/>
              <a:gd name="connsiteX14-1373" fmla="*/ 870643 w 1404387"/>
              <a:gd name="connsiteY14-1374" fmla="*/ 187 h 3550128"/>
              <a:gd name="connsiteX15-1375" fmla="*/ 832543 w 1404387"/>
              <a:gd name="connsiteY15-1376" fmla="*/ 647887 h 3550128"/>
              <a:gd name="connsiteX16-1377" fmla="*/ 908743 w 1404387"/>
              <a:gd name="connsiteY16-1378" fmla="*/ 1038412 h 3550128"/>
              <a:gd name="connsiteX17-1379" fmla="*/ 937318 w 1404387"/>
              <a:gd name="connsiteY17-1380" fmla="*/ 1286062 h 3550128"/>
              <a:gd name="connsiteX18-1381" fmla="*/ 1108768 w 1404387"/>
              <a:gd name="connsiteY18-1382" fmla="*/ 1152712 h 3550128"/>
              <a:gd name="connsiteX19-1383" fmla="*/ 1337368 w 1404387"/>
              <a:gd name="connsiteY19-1384" fmla="*/ 1133662 h 3550128"/>
              <a:gd name="connsiteX20-1385" fmla="*/ 1089718 w 1404387"/>
              <a:gd name="connsiteY20-1386" fmla="*/ 1190812 h 3550128"/>
              <a:gd name="connsiteX21-1387" fmla="*/ 880168 w 1404387"/>
              <a:gd name="connsiteY21-1388" fmla="*/ 1495612 h 3550128"/>
              <a:gd name="connsiteX22-1389" fmla="*/ 823018 w 1404387"/>
              <a:gd name="connsiteY22-1390" fmla="*/ 1857562 h 3550128"/>
              <a:gd name="connsiteX23-1391" fmla="*/ 975418 w 1404387"/>
              <a:gd name="connsiteY23-1392" fmla="*/ 2314762 h 3550128"/>
              <a:gd name="connsiteX24-1393" fmla="*/ 899218 w 1404387"/>
              <a:gd name="connsiteY24-1394" fmla="*/ 2552887 h 3550128"/>
              <a:gd name="connsiteX25-1395" fmla="*/ 1213543 w 1404387"/>
              <a:gd name="connsiteY25-1396" fmla="*/ 2495737 h 3550128"/>
              <a:gd name="connsiteX26-1397" fmla="*/ 1404043 w 1404387"/>
              <a:gd name="connsiteY26-1398" fmla="*/ 2590987 h 3550128"/>
              <a:gd name="connsiteX27-1399" fmla="*/ 1169093 w 1404387"/>
              <a:gd name="connsiteY27-1400" fmla="*/ 2543362 h 3550128"/>
              <a:gd name="connsiteX28-1401" fmla="*/ 832543 w 1404387"/>
              <a:gd name="connsiteY28-1402" fmla="*/ 2695762 h 3550128"/>
              <a:gd name="connsiteX29-1403" fmla="*/ 689668 w 1404387"/>
              <a:gd name="connsiteY29-1404" fmla="*/ 3048187 h 3550128"/>
              <a:gd name="connsiteX30-1405" fmla="*/ 918268 w 1404387"/>
              <a:gd name="connsiteY30-1406" fmla="*/ 3381562 h 3550128"/>
              <a:gd name="connsiteX31-1407" fmla="*/ 1016693 w 1404387"/>
              <a:gd name="connsiteY31-1408" fmla="*/ 3543487 h 3550128"/>
              <a:gd name="connsiteX0-1409" fmla="*/ 1016693 w 1404387"/>
              <a:gd name="connsiteY0-1410" fmla="*/ 3543487 h 3550128"/>
              <a:gd name="connsiteX1-1411" fmla="*/ 591243 w 1404387"/>
              <a:gd name="connsiteY1-1412" fmla="*/ 3549837 h 3550128"/>
              <a:gd name="connsiteX2-1413" fmla="*/ 394393 w 1404387"/>
              <a:gd name="connsiteY2-1414" fmla="*/ 3038662 h 3550128"/>
              <a:gd name="connsiteX3-1415" fmla="*/ 746818 w 1404387"/>
              <a:gd name="connsiteY3-1416" fmla="*/ 2343337 h 3550128"/>
              <a:gd name="connsiteX4-1417" fmla="*/ 560128 w 1404387"/>
              <a:gd name="connsiteY4-1418" fmla="*/ 1884232 h 3550128"/>
              <a:gd name="connsiteX5-1419" fmla="*/ 58 w 1404387"/>
              <a:gd name="connsiteY5-1420" fmla="*/ 1832797 h 3550128"/>
              <a:gd name="connsiteX6-1421" fmla="*/ 394393 w 1404387"/>
              <a:gd name="connsiteY6-1422" fmla="*/ 1705162 h 3550128"/>
              <a:gd name="connsiteX7-1423" fmla="*/ 642043 w 1404387"/>
              <a:gd name="connsiteY7-1424" fmla="*/ 1838512 h 3550128"/>
              <a:gd name="connsiteX8-1425" fmla="*/ 689668 w 1404387"/>
              <a:gd name="connsiteY8-1426" fmla="*/ 1609912 h 3550128"/>
              <a:gd name="connsiteX9-1427" fmla="*/ 823018 w 1404387"/>
              <a:gd name="connsiteY9-1428" fmla="*/ 1295587 h 3550128"/>
              <a:gd name="connsiteX10-1429" fmla="*/ 765868 w 1404387"/>
              <a:gd name="connsiteY10-1430" fmla="*/ 771712 h 3550128"/>
              <a:gd name="connsiteX11-1431" fmla="*/ 537268 w 1404387"/>
              <a:gd name="connsiteY11-1432" fmla="*/ 628837 h 3550128"/>
              <a:gd name="connsiteX12-1433" fmla="*/ 689668 w 1404387"/>
              <a:gd name="connsiteY12-1434" fmla="*/ 628837 h 3550128"/>
              <a:gd name="connsiteX13-1435" fmla="*/ 765868 w 1404387"/>
              <a:gd name="connsiteY13-1436" fmla="*/ 714562 h 3550128"/>
              <a:gd name="connsiteX14-1437" fmla="*/ 870643 w 1404387"/>
              <a:gd name="connsiteY14-1438" fmla="*/ 187 h 3550128"/>
              <a:gd name="connsiteX15-1439" fmla="*/ 832543 w 1404387"/>
              <a:gd name="connsiteY15-1440" fmla="*/ 647887 h 3550128"/>
              <a:gd name="connsiteX16-1441" fmla="*/ 908743 w 1404387"/>
              <a:gd name="connsiteY16-1442" fmla="*/ 1038412 h 3550128"/>
              <a:gd name="connsiteX17-1443" fmla="*/ 937318 w 1404387"/>
              <a:gd name="connsiteY17-1444" fmla="*/ 1286062 h 3550128"/>
              <a:gd name="connsiteX18-1445" fmla="*/ 1108768 w 1404387"/>
              <a:gd name="connsiteY18-1446" fmla="*/ 1152712 h 3550128"/>
              <a:gd name="connsiteX19-1447" fmla="*/ 1337368 w 1404387"/>
              <a:gd name="connsiteY19-1448" fmla="*/ 1133662 h 3550128"/>
              <a:gd name="connsiteX20-1449" fmla="*/ 1089718 w 1404387"/>
              <a:gd name="connsiteY20-1450" fmla="*/ 1190812 h 3550128"/>
              <a:gd name="connsiteX21-1451" fmla="*/ 880168 w 1404387"/>
              <a:gd name="connsiteY21-1452" fmla="*/ 1495612 h 3550128"/>
              <a:gd name="connsiteX22-1453" fmla="*/ 823018 w 1404387"/>
              <a:gd name="connsiteY22-1454" fmla="*/ 1857562 h 3550128"/>
              <a:gd name="connsiteX23-1455" fmla="*/ 975418 w 1404387"/>
              <a:gd name="connsiteY23-1456" fmla="*/ 2314762 h 3550128"/>
              <a:gd name="connsiteX24-1457" fmla="*/ 899218 w 1404387"/>
              <a:gd name="connsiteY24-1458" fmla="*/ 2552887 h 3550128"/>
              <a:gd name="connsiteX25-1459" fmla="*/ 1213543 w 1404387"/>
              <a:gd name="connsiteY25-1460" fmla="*/ 2495737 h 3550128"/>
              <a:gd name="connsiteX26-1461" fmla="*/ 1404043 w 1404387"/>
              <a:gd name="connsiteY26-1462" fmla="*/ 2590987 h 3550128"/>
              <a:gd name="connsiteX27-1463" fmla="*/ 1169093 w 1404387"/>
              <a:gd name="connsiteY27-1464" fmla="*/ 2543362 h 3550128"/>
              <a:gd name="connsiteX28-1465" fmla="*/ 832543 w 1404387"/>
              <a:gd name="connsiteY28-1466" fmla="*/ 2695762 h 3550128"/>
              <a:gd name="connsiteX29-1467" fmla="*/ 689668 w 1404387"/>
              <a:gd name="connsiteY29-1468" fmla="*/ 3048187 h 3550128"/>
              <a:gd name="connsiteX30-1469" fmla="*/ 918268 w 1404387"/>
              <a:gd name="connsiteY30-1470" fmla="*/ 3381562 h 3550128"/>
              <a:gd name="connsiteX31-1471" fmla="*/ 1016693 w 1404387"/>
              <a:gd name="connsiteY31-1472" fmla="*/ 3543487 h 3550128"/>
              <a:gd name="connsiteX0-1473" fmla="*/ 1016693 w 1404160"/>
              <a:gd name="connsiteY0-1474" fmla="*/ 3543487 h 3550128"/>
              <a:gd name="connsiteX1-1475" fmla="*/ 591243 w 1404160"/>
              <a:gd name="connsiteY1-1476" fmla="*/ 3549837 h 3550128"/>
              <a:gd name="connsiteX2-1477" fmla="*/ 394393 w 1404160"/>
              <a:gd name="connsiteY2-1478" fmla="*/ 3038662 h 3550128"/>
              <a:gd name="connsiteX3-1479" fmla="*/ 746818 w 1404160"/>
              <a:gd name="connsiteY3-1480" fmla="*/ 2343337 h 3550128"/>
              <a:gd name="connsiteX4-1481" fmla="*/ 560128 w 1404160"/>
              <a:gd name="connsiteY4-1482" fmla="*/ 1884232 h 3550128"/>
              <a:gd name="connsiteX5-1483" fmla="*/ 58 w 1404160"/>
              <a:gd name="connsiteY5-1484" fmla="*/ 1832797 h 3550128"/>
              <a:gd name="connsiteX6-1485" fmla="*/ 394393 w 1404160"/>
              <a:gd name="connsiteY6-1486" fmla="*/ 1705162 h 3550128"/>
              <a:gd name="connsiteX7-1487" fmla="*/ 642043 w 1404160"/>
              <a:gd name="connsiteY7-1488" fmla="*/ 1838512 h 3550128"/>
              <a:gd name="connsiteX8-1489" fmla="*/ 689668 w 1404160"/>
              <a:gd name="connsiteY8-1490" fmla="*/ 1609912 h 3550128"/>
              <a:gd name="connsiteX9-1491" fmla="*/ 823018 w 1404160"/>
              <a:gd name="connsiteY9-1492" fmla="*/ 1295587 h 3550128"/>
              <a:gd name="connsiteX10-1493" fmla="*/ 765868 w 1404160"/>
              <a:gd name="connsiteY10-1494" fmla="*/ 771712 h 3550128"/>
              <a:gd name="connsiteX11-1495" fmla="*/ 537268 w 1404160"/>
              <a:gd name="connsiteY11-1496" fmla="*/ 628837 h 3550128"/>
              <a:gd name="connsiteX12-1497" fmla="*/ 689668 w 1404160"/>
              <a:gd name="connsiteY12-1498" fmla="*/ 628837 h 3550128"/>
              <a:gd name="connsiteX13-1499" fmla="*/ 765868 w 1404160"/>
              <a:gd name="connsiteY13-1500" fmla="*/ 714562 h 3550128"/>
              <a:gd name="connsiteX14-1501" fmla="*/ 870643 w 1404160"/>
              <a:gd name="connsiteY14-1502" fmla="*/ 187 h 3550128"/>
              <a:gd name="connsiteX15-1503" fmla="*/ 832543 w 1404160"/>
              <a:gd name="connsiteY15-1504" fmla="*/ 647887 h 3550128"/>
              <a:gd name="connsiteX16-1505" fmla="*/ 908743 w 1404160"/>
              <a:gd name="connsiteY16-1506" fmla="*/ 1038412 h 3550128"/>
              <a:gd name="connsiteX17-1507" fmla="*/ 937318 w 1404160"/>
              <a:gd name="connsiteY17-1508" fmla="*/ 1286062 h 3550128"/>
              <a:gd name="connsiteX18-1509" fmla="*/ 1108768 w 1404160"/>
              <a:gd name="connsiteY18-1510" fmla="*/ 1152712 h 3550128"/>
              <a:gd name="connsiteX19-1511" fmla="*/ 1337368 w 1404160"/>
              <a:gd name="connsiteY19-1512" fmla="*/ 1133662 h 3550128"/>
              <a:gd name="connsiteX20-1513" fmla="*/ 1089718 w 1404160"/>
              <a:gd name="connsiteY20-1514" fmla="*/ 1190812 h 3550128"/>
              <a:gd name="connsiteX21-1515" fmla="*/ 880168 w 1404160"/>
              <a:gd name="connsiteY21-1516" fmla="*/ 1495612 h 3550128"/>
              <a:gd name="connsiteX22-1517" fmla="*/ 823018 w 1404160"/>
              <a:gd name="connsiteY22-1518" fmla="*/ 1857562 h 3550128"/>
              <a:gd name="connsiteX23-1519" fmla="*/ 975418 w 1404160"/>
              <a:gd name="connsiteY23-1520" fmla="*/ 2314762 h 3550128"/>
              <a:gd name="connsiteX24-1521" fmla="*/ 899218 w 1404160"/>
              <a:gd name="connsiteY24-1522" fmla="*/ 2552887 h 3550128"/>
              <a:gd name="connsiteX25-1523" fmla="*/ 1213543 w 1404160"/>
              <a:gd name="connsiteY25-1524" fmla="*/ 2495737 h 3550128"/>
              <a:gd name="connsiteX26-1525" fmla="*/ 1404043 w 1404160"/>
              <a:gd name="connsiteY26-1526" fmla="*/ 2590987 h 3550128"/>
              <a:gd name="connsiteX27-1527" fmla="*/ 1188143 w 1404160"/>
              <a:gd name="connsiteY27-1528" fmla="*/ 2552887 h 3550128"/>
              <a:gd name="connsiteX28-1529" fmla="*/ 832543 w 1404160"/>
              <a:gd name="connsiteY28-1530" fmla="*/ 2695762 h 3550128"/>
              <a:gd name="connsiteX29-1531" fmla="*/ 689668 w 1404160"/>
              <a:gd name="connsiteY29-1532" fmla="*/ 3048187 h 3550128"/>
              <a:gd name="connsiteX30-1533" fmla="*/ 918268 w 1404160"/>
              <a:gd name="connsiteY30-1534" fmla="*/ 3381562 h 3550128"/>
              <a:gd name="connsiteX31-1535" fmla="*/ 1016693 w 1404160"/>
              <a:gd name="connsiteY31-1536" fmla="*/ 3543487 h 3550128"/>
              <a:gd name="connsiteX0-1537" fmla="*/ 1016693 w 1404160"/>
              <a:gd name="connsiteY0-1538" fmla="*/ 3543487 h 3550128"/>
              <a:gd name="connsiteX1-1539" fmla="*/ 591243 w 1404160"/>
              <a:gd name="connsiteY1-1540" fmla="*/ 3549837 h 3550128"/>
              <a:gd name="connsiteX2-1541" fmla="*/ 394393 w 1404160"/>
              <a:gd name="connsiteY2-1542" fmla="*/ 3038662 h 3550128"/>
              <a:gd name="connsiteX3-1543" fmla="*/ 746818 w 1404160"/>
              <a:gd name="connsiteY3-1544" fmla="*/ 2343337 h 3550128"/>
              <a:gd name="connsiteX4-1545" fmla="*/ 560128 w 1404160"/>
              <a:gd name="connsiteY4-1546" fmla="*/ 1884232 h 3550128"/>
              <a:gd name="connsiteX5-1547" fmla="*/ 58 w 1404160"/>
              <a:gd name="connsiteY5-1548" fmla="*/ 1832797 h 3550128"/>
              <a:gd name="connsiteX6-1549" fmla="*/ 394393 w 1404160"/>
              <a:gd name="connsiteY6-1550" fmla="*/ 1705162 h 3550128"/>
              <a:gd name="connsiteX7-1551" fmla="*/ 642043 w 1404160"/>
              <a:gd name="connsiteY7-1552" fmla="*/ 1838512 h 3550128"/>
              <a:gd name="connsiteX8-1553" fmla="*/ 689668 w 1404160"/>
              <a:gd name="connsiteY8-1554" fmla="*/ 1609912 h 3550128"/>
              <a:gd name="connsiteX9-1555" fmla="*/ 823018 w 1404160"/>
              <a:gd name="connsiteY9-1556" fmla="*/ 1295587 h 3550128"/>
              <a:gd name="connsiteX10-1557" fmla="*/ 765868 w 1404160"/>
              <a:gd name="connsiteY10-1558" fmla="*/ 771712 h 3550128"/>
              <a:gd name="connsiteX11-1559" fmla="*/ 537268 w 1404160"/>
              <a:gd name="connsiteY11-1560" fmla="*/ 628837 h 3550128"/>
              <a:gd name="connsiteX12-1561" fmla="*/ 689668 w 1404160"/>
              <a:gd name="connsiteY12-1562" fmla="*/ 628837 h 3550128"/>
              <a:gd name="connsiteX13-1563" fmla="*/ 765868 w 1404160"/>
              <a:gd name="connsiteY13-1564" fmla="*/ 714562 h 3550128"/>
              <a:gd name="connsiteX14-1565" fmla="*/ 870643 w 1404160"/>
              <a:gd name="connsiteY14-1566" fmla="*/ 187 h 3550128"/>
              <a:gd name="connsiteX15-1567" fmla="*/ 832543 w 1404160"/>
              <a:gd name="connsiteY15-1568" fmla="*/ 647887 h 3550128"/>
              <a:gd name="connsiteX16-1569" fmla="*/ 908743 w 1404160"/>
              <a:gd name="connsiteY16-1570" fmla="*/ 1038412 h 3550128"/>
              <a:gd name="connsiteX17-1571" fmla="*/ 937318 w 1404160"/>
              <a:gd name="connsiteY17-1572" fmla="*/ 1286062 h 3550128"/>
              <a:gd name="connsiteX18-1573" fmla="*/ 1108768 w 1404160"/>
              <a:gd name="connsiteY18-1574" fmla="*/ 1152712 h 3550128"/>
              <a:gd name="connsiteX19-1575" fmla="*/ 1337368 w 1404160"/>
              <a:gd name="connsiteY19-1576" fmla="*/ 1133662 h 3550128"/>
              <a:gd name="connsiteX20-1577" fmla="*/ 1089718 w 1404160"/>
              <a:gd name="connsiteY20-1578" fmla="*/ 1190812 h 3550128"/>
              <a:gd name="connsiteX21-1579" fmla="*/ 880168 w 1404160"/>
              <a:gd name="connsiteY21-1580" fmla="*/ 1495612 h 3550128"/>
              <a:gd name="connsiteX22-1581" fmla="*/ 823018 w 1404160"/>
              <a:gd name="connsiteY22-1582" fmla="*/ 1857562 h 3550128"/>
              <a:gd name="connsiteX23-1583" fmla="*/ 975418 w 1404160"/>
              <a:gd name="connsiteY23-1584" fmla="*/ 2314762 h 3550128"/>
              <a:gd name="connsiteX24-1585" fmla="*/ 899218 w 1404160"/>
              <a:gd name="connsiteY24-1586" fmla="*/ 2552887 h 3550128"/>
              <a:gd name="connsiteX25-1587" fmla="*/ 1213543 w 1404160"/>
              <a:gd name="connsiteY25-1588" fmla="*/ 2495737 h 3550128"/>
              <a:gd name="connsiteX26-1589" fmla="*/ 1404043 w 1404160"/>
              <a:gd name="connsiteY26-1590" fmla="*/ 2590987 h 3550128"/>
              <a:gd name="connsiteX27-1591" fmla="*/ 1188143 w 1404160"/>
              <a:gd name="connsiteY27-1592" fmla="*/ 2552887 h 3550128"/>
              <a:gd name="connsiteX28-1593" fmla="*/ 832543 w 1404160"/>
              <a:gd name="connsiteY28-1594" fmla="*/ 2695762 h 3550128"/>
              <a:gd name="connsiteX29-1595" fmla="*/ 689668 w 1404160"/>
              <a:gd name="connsiteY29-1596" fmla="*/ 3048187 h 3550128"/>
              <a:gd name="connsiteX30-1597" fmla="*/ 918268 w 1404160"/>
              <a:gd name="connsiteY30-1598" fmla="*/ 3381562 h 3550128"/>
              <a:gd name="connsiteX31-1599" fmla="*/ 1016693 w 1404160"/>
              <a:gd name="connsiteY31-1600" fmla="*/ 3543487 h 3550128"/>
              <a:gd name="connsiteX0-1601" fmla="*/ 1016693 w 1423196"/>
              <a:gd name="connsiteY0-1602" fmla="*/ 3543487 h 3550128"/>
              <a:gd name="connsiteX1-1603" fmla="*/ 591243 w 1423196"/>
              <a:gd name="connsiteY1-1604" fmla="*/ 3549837 h 3550128"/>
              <a:gd name="connsiteX2-1605" fmla="*/ 394393 w 1423196"/>
              <a:gd name="connsiteY2-1606" fmla="*/ 3038662 h 3550128"/>
              <a:gd name="connsiteX3-1607" fmla="*/ 746818 w 1423196"/>
              <a:gd name="connsiteY3-1608" fmla="*/ 2343337 h 3550128"/>
              <a:gd name="connsiteX4-1609" fmla="*/ 560128 w 1423196"/>
              <a:gd name="connsiteY4-1610" fmla="*/ 1884232 h 3550128"/>
              <a:gd name="connsiteX5-1611" fmla="*/ 58 w 1423196"/>
              <a:gd name="connsiteY5-1612" fmla="*/ 1832797 h 3550128"/>
              <a:gd name="connsiteX6-1613" fmla="*/ 394393 w 1423196"/>
              <a:gd name="connsiteY6-1614" fmla="*/ 1705162 h 3550128"/>
              <a:gd name="connsiteX7-1615" fmla="*/ 642043 w 1423196"/>
              <a:gd name="connsiteY7-1616" fmla="*/ 1838512 h 3550128"/>
              <a:gd name="connsiteX8-1617" fmla="*/ 689668 w 1423196"/>
              <a:gd name="connsiteY8-1618" fmla="*/ 1609912 h 3550128"/>
              <a:gd name="connsiteX9-1619" fmla="*/ 823018 w 1423196"/>
              <a:gd name="connsiteY9-1620" fmla="*/ 1295587 h 3550128"/>
              <a:gd name="connsiteX10-1621" fmla="*/ 765868 w 1423196"/>
              <a:gd name="connsiteY10-1622" fmla="*/ 771712 h 3550128"/>
              <a:gd name="connsiteX11-1623" fmla="*/ 537268 w 1423196"/>
              <a:gd name="connsiteY11-1624" fmla="*/ 628837 h 3550128"/>
              <a:gd name="connsiteX12-1625" fmla="*/ 689668 w 1423196"/>
              <a:gd name="connsiteY12-1626" fmla="*/ 628837 h 3550128"/>
              <a:gd name="connsiteX13-1627" fmla="*/ 765868 w 1423196"/>
              <a:gd name="connsiteY13-1628" fmla="*/ 714562 h 3550128"/>
              <a:gd name="connsiteX14-1629" fmla="*/ 870643 w 1423196"/>
              <a:gd name="connsiteY14-1630" fmla="*/ 187 h 3550128"/>
              <a:gd name="connsiteX15-1631" fmla="*/ 832543 w 1423196"/>
              <a:gd name="connsiteY15-1632" fmla="*/ 647887 h 3550128"/>
              <a:gd name="connsiteX16-1633" fmla="*/ 908743 w 1423196"/>
              <a:gd name="connsiteY16-1634" fmla="*/ 1038412 h 3550128"/>
              <a:gd name="connsiteX17-1635" fmla="*/ 937318 w 1423196"/>
              <a:gd name="connsiteY17-1636" fmla="*/ 1286062 h 3550128"/>
              <a:gd name="connsiteX18-1637" fmla="*/ 1108768 w 1423196"/>
              <a:gd name="connsiteY18-1638" fmla="*/ 1152712 h 3550128"/>
              <a:gd name="connsiteX19-1639" fmla="*/ 1337368 w 1423196"/>
              <a:gd name="connsiteY19-1640" fmla="*/ 1133662 h 3550128"/>
              <a:gd name="connsiteX20-1641" fmla="*/ 1089718 w 1423196"/>
              <a:gd name="connsiteY20-1642" fmla="*/ 1190812 h 3550128"/>
              <a:gd name="connsiteX21-1643" fmla="*/ 880168 w 1423196"/>
              <a:gd name="connsiteY21-1644" fmla="*/ 1495612 h 3550128"/>
              <a:gd name="connsiteX22-1645" fmla="*/ 823018 w 1423196"/>
              <a:gd name="connsiteY22-1646" fmla="*/ 1857562 h 3550128"/>
              <a:gd name="connsiteX23-1647" fmla="*/ 975418 w 1423196"/>
              <a:gd name="connsiteY23-1648" fmla="*/ 2314762 h 3550128"/>
              <a:gd name="connsiteX24-1649" fmla="*/ 899218 w 1423196"/>
              <a:gd name="connsiteY24-1650" fmla="*/ 2552887 h 3550128"/>
              <a:gd name="connsiteX25-1651" fmla="*/ 1213543 w 1423196"/>
              <a:gd name="connsiteY25-1652" fmla="*/ 2495737 h 3550128"/>
              <a:gd name="connsiteX26-1653" fmla="*/ 1423093 w 1423196"/>
              <a:gd name="connsiteY26-1654" fmla="*/ 2612418 h 3550128"/>
              <a:gd name="connsiteX27-1655" fmla="*/ 1188143 w 1423196"/>
              <a:gd name="connsiteY27-1656" fmla="*/ 2552887 h 3550128"/>
              <a:gd name="connsiteX28-1657" fmla="*/ 832543 w 1423196"/>
              <a:gd name="connsiteY28-1658" fmla="*/ 2695762 h 3550128"/>
              <a:gd name="connsiteX29-1659" fmla="*/ 689668 w 1423196"/>
              <a:gd name="connsiteY29-1660" fmla="*/ 3048187 h 3550128"/>
              <a:gd name="connsiteX30-1661" fmla="*/ 918268 w 1423196"/>
              <a:gd name="connsiteY30-1662" fmla="*/ 3381562 h 3550128"/>
              <a:gd name="connsiteX31-1663" fmla="*/ 1016693 w 1423196"/>
              <a:gd name="connsiteY31-1664" fmla="*/ 3543487 h 3550128"/>
              <a:gd name="connsiteX0-1665" fmla="*/ 1016693 w 1420817"/>
              <a:gd name="connsiteY0-1666" fmla="*/ 3543487 h 3550128"/>
              <a:gd name="connsiteX1-1667" fmla="*/ 591243 w 1420817"/>
              <a:gd name="connsiteY1-1668" fmla="*/ 3549837 h 3550128"/>
              <a:gd name="connsiteX2-1669" fmla="*/ 394393 w 1420817"/>
              <a:gd name="connsiteY2-1670" fmla="*/ 3038662 h 3550128"/>
              <a:gd name="connsiteX3-1671" fmla="*/ 746818 w 1420817"/>
              <a:gd name="connsiteY3-1672" fmla="*/ 2343337 h 3550128"/>
              <a:gd name="connsiteX4-1673" fmla="*/ 560128 w 1420817"/>
              <a:gd name="connsiteY4-1674" fmla="*/ 1884232 h 3550128"/>
              <a:gd name="connsiteX5-1675" fmla="*/ 58 w 1420817"/>
              <a:gd name="connsiteY5-1676" fmla="*/ 1832797 h 3550128"/>
              <a:gd name="connsiteX6-1677" fmla="*/ 394393 w 1420817"/>
              <a:gd name="connsiteY6-1678" fmla="*/ 1705162 h 3550128"/>
              <a:gd name="connsiteX7-1679" fmla="*/ 642043 w 1420817"/>
              <a:gd name="connsiteY7-1680" fmla="*/ 1838512 h 3550128"/>
              <a:gd name="connsiteX8-1681" fmla="*/ 689668 w 1420817"/>
              <a:gd name="connsiteY8-1682" fmla="*/ 1609912 h 3550128"/>
              <a:gd name="connsiteX9-1683" fmla="*/ 823018 w 1420817"/>
              <a:gd name="connsiteY9-1684" fmla="*/ 1295587 h 3550128"/>
              <a:gd name="connsiteX10-1685" fmla="*/ 765868 w 1420817"/>
              <a:gd name="connsiteY10-1686" fmla="*/ 771712 h 3550128"/>
              <a:gd name="connsiteX11-1687" fmla="*/ 537268 w 1420817"/>
              <a:gd name="connsiteY11-1688" fmla="*/ 628837 h 3550128"/>
              <a:gd name="connsiteX12-1689" fmla="*/ 689668 w 1420817"/>
              <a:gd name="connsiteY12-1690" fmla="*/ 628837 h 3550128"/>
              <a:gd name="connsiteX13-1691" fmla="*/ 765868 w 1420817"/>
              <a:gd name="connsiteY13-1692" fmla="*/ 714562 h 3550128"/>
              <a:gd name="connsiteX14-1693" fmla="*/ 870643 w 1420817"/>
              <a:gd name="connsiteY14-1694" fmla="*/ 187 h 3550128"/>
              <a:gd name="connsiteX15-1695" fmla="*/ 832543 w 1420817"/>
              <a:gd name="connsiteY15-1696" fmla="*/ 647887 h 3550128"/>
              <a:gd name="connsiteX16-1697" fmla="*/ 908743 w 1420817"/>
              <a:gd name="connsiteY16-1698" fmla="*/ 1038412 h 3550128"/>
              <a:gd name="connsiteX17-1699" fmla="*/ 937318 w 1420817"/>
              <a:gd name="connsiteY17-1700" fmla="*/ 1286062 h 3550128"/>
              <a:gd name="connsiteX18-1701" fmla="*/ 1108768 w 1420817"/>
              <a:gd name="connsiteY18-1702" fmla="*/ 1152712 h 3550128"/>
              <a:gd name="connsiteX19-1703" fmla="*/ 1337368 w 1420817"/>
              <a:gd name="connsiteY19-1704" fmla="*/ 1133662 h 3550128"/>
              <a:gd name="connsiteX20-1705" fmla="*/ 1089718 w 1420817"/>
              <a:gd name="connsiteY20-1706" fmla="*/ 1190812 h 3550128"/>
              <a:gd name="connsiteX21-1707" fmla="*/ 880168 w 1420817"/>
              <a:gd name="connsiteY21-1708" fmla="*/ 1495612 h 3550128"/>
              <a:gd name="connsiteX22-1709" fmla="*/ 823018 w 1420817"/>
              <a:gd name="connsiteY22-1710" fmla="*/ 1857562 h 3550128"/>
              <a:gd name="connsiteX23-1711" fmla="*/ 975418 w 1420817"/>
              <a:gd name="connsiteY23-1712" fmla="*/ 2314762 h 3550128"/>
              <a:gd name="connsiteX24-1713" fmla="*/ 899218 w 1420817"/>
              <a:gd name="connsiteY24-1714" fmla="*/ 2552887 h 3550128"/>
              <a:gd name="connsiteX25-1715" fmla="*/ 1213543 w 1420817"/>
              <a:gd name="connsiteY25-1716" fmla="*/ 2495737 h 3550128"/>
              <a:gd name="connsiteX26-1717" fmla="*/ 1420712 w 1420817"/>
              <a:gd name="connsiteY26-1718" fmla="*/ 2583843 h 3550128"/>
              <a:gd name="connsiteX27-1719" fmla="*/ 1188143 w 1420817"/>
              <a:gd name="connsiteY27-1720" fmla="*/ 2552887 h 3550128"/>
              <a:gd name="connsiteX28-1721" fmla="*/ 832543 w 1420817"/>
              <a:gd name="connsiteY28-1722" fmla="*/ 2695762 h 3550128"/>
              <a:gd name="connsiteX29-1723" fmla="*/ 689668 w 1420817"/>
              <a:gd name="connsiteY29-1724" fmla="*/ 3048187 h 3550128"/>
              <a:gd name="connsiteX30-1725" fmla="*/ 918268 w 1420817"/>
              <a:gd name="connsiteY30-1726" fmla="*/ 3381562 h 3550128"/>
              <a:gd name="connsiteX31-1727" fmla="*/ 1016693 w 1420817"/>
              <a:gd name="connsiteY31-1728" fmla="*/ 3543487 h 3550128"/>
              <a:gd name="connsiteX0-1729" fmla="*/ 1016693 w 1420960"/>
              <a:gd name="connsiteY0-1730" fmla="*/ 3543487 h 3550128"/>
              <a:gd name="connsiteX1-1731" fmla="*/ 591243 w 1420960"/>
              <a:gd name="connsiteY1-1732" fmla="*/ 3549837 h 3550128"/>
              <a:gd name="connsiteX2-1733" fmla="*/ 394393 w 1420960"/>
              <a:gd name="connsiteY2-1734" fmla="*/ 3038662 h 3550128"/>
              <a:gd name="connsiteX3-1735" fmla="*/ 746818 w 1420960"/>
              <a:gd name="connsiteY3-1736" fmla="*/ 2343337 h 3550128"/>
              <a:gd name="connsiteX4-1737" fmla="*/ 560128 w 1420960"/>
              <a:gd name="connsiteY4-1738" fmla="*/ 1884232 h 3550128"/>
              <a:gd name="connsiteX5-1739" fmla="*/ 58 w 1420960"/>
              <a:gd name="connsiteY5-1740" fmla="*/ 1832797 h 3550128"/>
              <a:gd name="connsiteX6-1741" fmla="*/ 394393 w 1420960"/>
              <a:gd name="connsiteY6-1742" fmla="*/ 1705162 h 3550128"/>
              <a:gd name="connsiteX7-1743" fmla="*/ 642043 w 1420960"/>
              <a:gd name="connsiteY7-1744" fmla="*/ 1838512 h 3550128"/>
              <a:gd name="connsiteX8-1745" fmla="*/ 689668 w 1420960"/>
              <a:gd name="connsiteY8-1746" fmla="*/ 1609912 h 3550128"/>
              <a:gd name="connsiteX9-1747" fmla="*/ 823018 w 1420960"/>
              <a:gd name="connsiteY9-1748" fmla="*/ 1295587 h 3550128"/>
              <a:gd name="connsiteX10-1749" fmla="*/ 765868 w 1420960"/>
              <a:gd name="connsiteY10-1750" fmla="*/ 771712 h 3550128"/>
              <a:gd name="connsiteX11-1751" fmla="*/ 537268 w 1420960"/>
              <a:gd name="connsiteY11-1752" fmla="*/ 628837 h 3550128"/>
              <a:gd name="connsiteX12-1753" fmla="*/ 689668 w 1420960"/>
              <a:gd name="connsiteY12-1754" fmla="*/ 628837 h 3550128"/>
              <a:gd name="connsiteX13-1755" fmla="*/ 765868 w 1420960"/>
              <a:gd name="connsiteY13-1756" fmla="*/ 714562 h 3550128"/>
              <a:gd name="connsiteX14-1757" fmla="*/ 870643 w 1420960"/>
              <a:gd name="connsiteY14-1758" fmla="*/ 187 h 3550128"/>
              <a:gd name="connsiteX15-1759" fmla="*/ 832543 w 1420960"/>
              <a:gd name="connsiteY15-1760" fmla="*/ 647887 h 3550128"/>
              <a:gd name="connsiteX16-1761" fmla="*/ 908743 w 1420960"/>
              <a:gd name="connsiteY16-1762" fmla="*/ 1038412 h 3550128"/>
              <a:gd name="connsiteX17-1763" fmla="*/ 937318 w 1420960"/>
              <a:gd name="connsiteY17-1764" fmla="*/ 1286062 h 3550128"/>
              <a:gd name="connsiteX18-1765" fmla="*/ 1108768 w 1420960"/>
              <a:gd name="connsiteY18-1766" fmla="*/ 1152712 h 3550128"/>
              <a:gd name="connsiteX19-1767" fmla="*/ 1337368 w 1420960"/>
              <a:gd name="connsiteY19-1768" fmla="*/ 1133662 h 3550128"/>
              <a:gd name="connsiteX20-1769" fmla="*/ 1089718 w 1420960"/>
              <a:gd name="connsiteY20-1770" fmla="*/ 1190812 h 3550128"/>
              <a:gd name="connsiteX21-1771" fmla="*/ 880168 w 1420960"/>
              <a:gd name="connsiteY21-1772" fmla="*/ 1495612 h 3550128"/>
              <a:gd name="connsiteX22-1773" fmla="*/ 823018 w 1420960"/>
              <a:gd name="connsiteY22-1774" fmla="*/ 1857562 h 3550128"/>
              <a:gd name="connsiteX23-1775" fmla="*/ 975418 w 1420960"/>
              <a:gd name="connsiteY23-1776" fmla="*/ 2314762 h 3550128"/>
              <a:gd name="connsiteX24-1777" fmla="*/ 899218 w 1420960"/>
              <a:gd name="connsiteY24-1778" fmla="*/ 2552887 h 3550128"/>
              <a:gd name="connsiteX25-1779" fmla="*/ 1213543 w 1420960"/>
              <a:gd name="connsiteY25-1780" fmla="*/ 2495737 h 3550128"/>
              <a:gd name="connsiteX26-1781" fmla="*/ 1420712 w 1420960"/>
              <a:gd name="connsiteY26-1782" fmla="*/ 2583843 h 3550128"/>
              <a:gd name="connsiteX27-1783" fmla="*/ 1188143 w 1420960"/>
              <a:gd name="connsiteY27-1784" fmla="*/ 2552887 h 3550128"/>
              <a:gd name="connsiteX28-1785" fmla="*/ 832543 w 1420960"/>
              <a:gd name="connsiteY28-1786" fmla="*/ 2695762 h 3550128"/>
              <a:gd name="connsiteX29-1787" fmla="*/ 689668 w 1420960"/>
              <a:gd name="connsiteY29-1788" fmla="*/ 3048187 h 3550128"/>
              <a:gd name="connsiteX30-1789" fmla="*/ 918268 w 1420960"/>
              <a:gd name="connsiteY30-1790" fmla="*/ 3381562 h 3550128"/>
              <a:gd name="connsiteX31-1791" fmla="*/ 1016693 w 1420960"/>
              <a:gd name="connsiteY31-1792" fmla="*/ 3543487 h 3550128"/>
              <a:gd name="connsiteX0-1793" fmla="*/ 1016693 w 1432703"/>
              <a:gd name="connsiteY0-1794" fmla="*/ 3543487 h 3550128"/>
              <a:gd name="connsiteX1-1795" fmla="*/ 591243 w 1432703"/>
              <a:gd name="connsiteY1-1796" fmla="*/ 3549837 h 3550128"/>
              <a:gd name="connsiteX2-1797" fmla="*/ 394393 w 1432703"/>
              <a:gd name="connsiteY2-1798" fmla="*/ 3038662 h 3550128"/>
              <a:gd name="connsiteX3-1799" fmla="*/ 746818 w 1432703"/>
              <a:gd name="connsiteY3-1800" fmla="*/ 2343337 h 3550128"/>
              <a:gd name="connsiteX4-1801" fmla="*/ 560128 w 1432703"/>
              <a:gd name="connsiteY4-1802" fmla="*/ 1884232 h 3550128"/>
              <a:gd name="connsiteX5-1803" fmla="*/ 58 w 1432703"/>
              <a:gd name="connsiteY5-1804" fmla="*/ 1832797 h 3550128"/>
              <a:gd name="connsiteX6-1805" fmla="*/ 394393 w 1432703"/>
              <a:gd name="connsiteY6-1806" fmla="*/ 1705162 h 3550128"/>
              <a:gd name="connsiteX7-1807" fmla="*/ 642043 w 1432703"/>
              <a:gd name="connsiteY7-1808" fmla="*/ 1838512 h 3550128"/>
              <a:gd name="connsiteX8-1809" fmla="*/ 689668 w 1432703"/>
              <a:gd name="connsiteY8-1810" fmla="*/ 1609912 h 3550128"/>
              <a:gd name="connsiteX9-1811" fmla="*/ 823018 w 1432703"/>
              <a:gd name="connsiteY9-1812" fmla="*/ 1295587 h 3550128"/>
              <a:gd name="connsiteX10-1813" fmla="*/ 765868 w 1432703"/>
              <a:gd name="connsiteY10-1814" fmla="*/ 771712 h 3550128"/>
              <a:gd name="connsiteX11-1815" fmla="*/ 537268 w 1432703"/>
              <a:gd name="connsiteY11-1816" fmla="*/ 628837 h 3550128"/>
              <a:gd name="connsiteX12-1817" fmla="*/ 689668 w 1432703"/>
              <a:gd name="connsiteY12-1818" fmla="*/ 628837 h 3550128"/>
              <a:gd name="connsiteX13-1819" fmla="*/ 765868 w 1432703"/>
              <a:gd name="connsiteY13-1820" fmla="*/ 714562 h 3550128"/>
              <a:gd name="connsiteX14-1821" fmla="*/ 870643 w 1432703"/>
              <a:gd name="connsiteY14-1822" fmla="*/ 187 h 3550128"/>
              <a:gd name="connsiteX15-1823" fmla="*/ 832543 w 1432703"/>
              <a:gd name="connsiteY15-1824" fmla="*/ 647887 h 3550128"/>
              <a:gd name="connsiteX16-1825" fmla="*/ 908743 w 1432703"/>
              <a:gd name="connsiteY16-1826" fmla="*/ 1038412 h 3550128"/>
              <a:gd name="connsiteX17-1827" fmla="*/ 937318 w 1432703"/>
              <a:gd name="connsiteY17-1828" fmla="*/ 1286062 h 3550128"/>
              <a:gd name="connsiteX18-1829" fmla="*/ 1108768 w 1432703"/>
              <a:gd name="connsiteY18-1830" fmla="*/ 1152712 h 3550128"/>
              <a:gd name="connsiteX19-1831" fmla="*/ 1337368 w 1432703"/>
              <a:gd name="connsiteY19-1832" fmla="*/ 1133662 h 3550128"/>
              <a:gd name="connsiteX20-1833" fmla="*/ 1089718 w 1432703"/>
              <a:gd name="connsiteY20-1834" fmla="*/ 1190812 h 3550128"/>
              <a:gd name="connsiteX21-1835" fmla="*/ 880168 w 1432703"/>
              <a:gd name="connsiteY21-1836" fmla="*/ 1495612 h 3550128"/>
              <a:gd name="connsiteX22-1837" fmla="*/ 823018 w 1432703"/>
              <a:gd name="connsiteY22-1838" fmla="*/ 1857562 h 3550128"/>
              <a:gd name="connsiteX23-1839" fmla="*/ 975418 w 1432703"/>
              <a:gd name="connsiteY23-1840" fmla="*/ 2314762 h 3550128"/>
              <a:gd name="connsiteX24-1841" fmla="*/ 899218 w 1432703"/>
              <a:gd name="connsiteY24-1842" fmla="*/ 2552887 h 3550128"/>
              <a:gd name="connsiteX25-1843" fmla="*/ 1213543 w 1432703"/>
              <a:gd name="connsiteY25-1844" fmla="*/ 2495737 h 3550128"/>
              <a:gd name="connsiteX26-1845" fmla="*/ 1420712 w 1432703"/>
              <a:gd name="connsiteY26-1846" fmla="*/ 2583843 h 3550128"/>
              <a:gd name="connsiteX27-1847" fmla="*/ 1188143 w 1432703"/>
              <a:gd name="connsiteY27-1848" fmla="*/ 2552887 h 3550128"/>
              <a:gd name="connsiteX28-1849" fmla="*/ 832543 w 1432703"/>
              <a:gd name="connsiteY28-1850" fmla="*/ 2695762 h 3550128"/>
              <a:gd name="connsiteX29-1851" fmla="*/ 689668 w 1432703"/>
              <a:gd name="connsiteY29-1852" fmla="*/ 3048187 h 3550128"/>
              <a:gd name="connsiteX30-1853" fmla="*/ 918268 w 1432703"/>
              <a:gd name="connsiteY30-1854" fmla="*/ 3381562 h 3550128"/>
              <a:gd name="connsiteX31-1855" fmla="*/ 1016693 w 1432703"/>
              <a:gd name="connsiteY31-1856" fmla="*/ 3543487 h 3550128"/>
              <a:gd name="connsiteX0-1857" fmla="*/ 1016693 w 1420712"/>
              <a:gd name="connsiteY0-1858" fmla="*/ 3543487 h 3550128"/>
              <a:gd name="connsiteX1-1859" fmla="*/ 591243 w 1420712"/>
              <a:gd name="connsiteY1-1860" fmla="*/ 3549837 h 3550128"/>
              <a:gd name="connsiteX2-1861" fmla="*/ 394393 w 1420712"/>
              <a:gd name="connsiteY2-1862" fmla="*/ 3038662 h 3550128"/>
              <a:gd name="connsiteX3-1863" fmla="*/ 746818 w 1420712"/>
              <a:gd name="connsiteY3-1864" fmla="*/ 2343337 h 3550128"/>
              <a:gd name="connsiteX4-1865" fmla="*/ 560128 w 1420712"/>
              <a:gd name="connsiteY4-1866" fmla="*/ 1884232 h 3550128"/>
              <a:gd name="connsiteX5-1867" fmla="*/ 58 w 1420712"/>
              <a:gd name="connsiteY5-1868" fmla="*/ 1832797 h 3550128"/>
              <a:gd name="connsiteX6-1869" fmla="*/ 394393 w 1420712"/>
              <a:gd name="connsiteY6-1870" fmla="*/ 1705162 h 3550128"/>
              <a:gd name="connsiteX7-1871" fmla="*/ 642043 w 1420712"/>
              <a:gd name="connsiteY7-1872" fmla="*/ 1838512 h 3550128"/>
              <a:gd name="connsiteX8-1873" fmla="*/ 689668 w 1420712"/>
              <a:gd name="connsiteY8-1874" fmla="*/ 1609912 h 3550128"/>
              <a:gd name="connsiteX9-1875" fmla="*/ 823018 w 1420712"/>
              <a:gd name="connsiteY9-1876" fmla="*/ 1295587 h 3550128"/>
              <a:gd name="connsiteX10-1877" fmla="*/ 765868 w 1420712"/>
              <a:gd name="connsiteY10-1878" fmla="*/ 771712 h 3550128"/>
              <a:gd name="connsiteX11-1879" fmla="*/ 537268 w 1420712"/>
              <a:gd name="connsiteY11-1880" fmla="*/ 628837 h 3550128"/>
              <a:gd name="connsiteX12-1881" fmla="*/ 689668 w 1420712"/>
              <a:gd name="connsiteY12-1882" fmla="*/ 628837 h 3550128"/>
              <a:gd name="connsiteX13-1883" fmla="*/ 765868 w 1420712"/>
              <a:gd name="connsiteY13-1884" fmla="*/ 714562 h 3550128"/>
              <a:gd name="connsiteX14-1885" fmla="*/ 870643 w 1420712"/>
              <a:gd name="connsiteY14-1886" fmla="*/ 187 h 3550128"/>
              <a:gd name="connsiteX15-1887" fmla="*/ 832543 w 1420712"/>
              <a:gd name="connsiteY15-1888" fmla="*/ 647887 h 3550128"/>
              <a:gd name="connsiteX16-1889" fmla="*/ 908743 w 1420712"/>
              <a:gd name="connsiteY16-1890" fmla="*/ 1038412 h 3550128"/>
              <a:gd name="connsiteX17-1891" fmla="*/ 937318 w 1420712"/>
              <a:gd name="connsiteY17-1892" fmla="*/ 1286062 h 3550128"/>
              <a:gd name="connsiteX18-1893" fmla="*/ 1108768 w 1420712"/>
              <a:gd name="connsiteY18-1894" fmla="*/ 1152712 h 3550128"/>
              <a:gd name="connsiteX19-1895" fmla="*/ 1337368 w 1420712"/>
              <a:gd name="connsiteY19-1896" fmla="*/ 1133662 h 3550128"/>
              <a:gd name="connsiteX20-1897" fmla="*/ 1089718 w 1420712"/>
              <a:gd name="connsiteY20-1898" fmla="*/ 1190812 h 3550128"/>
              <a:gd name="connsiteX21-1899" fmla="*/ 880168 w 1420712"/>
              <a:gd name="connsiteY21-1900" fmla="*/ 1495612 h 3550128"/>
              <a:gd name="connsiteX22-1901" fmla="*/ 823018 w 1420712"/>
              <a:gd name="connsiteY22-1902" fmla="*/ 1857562 h 3550128"/>
              <a:gd name="connsiteX23-1903" fmla="*/ 975418 w 1420712"/>
              <a:gd name="connsiteY23-1904" fmla="*/ 2314762 h 3550128"/>
              <a:gd name="connsiteX24-1905" fmla="*/ 899218 w 1420712"/>
              <a:gd name="connsiteY24-1906" fmla="*/ 2552887 h 3550128"/>
              <a:gd name="connsiteX25-1907" fmla="*/ 1213543 w 1420712"/>
              <a:gd name="connsiteY25-1908" fmla="*/ 2495737 h 3550128"/>
              <a:gd name="connsiteX26-1909" fmla="*/ 1420712 w 1420712"/>
              <a:gd name="connsiteY26-1910" fmla="*/ 2583843 h 3550128"/>
              <a:gd name="connsiteX27-1911" fmla="*/ 1188143 w 1420712"/>
              <a:gd name="connsiteY27-1912" fmla="*/ 2552887 h 3550128"/>
              <a:gd name="connsiteX28-1913" fmla="*/ 832543 w 1420712"/>
              <a:gd name="connsiteY28-1914" fmla="*/ 2695762 h 3550128"/>
              <a:gd name="connsiteX29-1915" fmla="*/ 689668 w 1420712"/>
              <a:gd name="connsiteY29-1916" fmla="*/ 3048187 h 3550128"/>
              <a:gd name="connsiteX30-1917" fmla="*/ 918268 w 1420712"/>
              <a:gd name="connsiteY30-1918" fmla="*/ 3381562 h 3550128"/>
              <a:gd name="connsiteX31-1919" fmla="*/ 1016693 w 1420712"/>
              <a:gd name="connsiteY31-1920" fmla="*/ 3543487 h 3550128"/>
              <a:gd name="connsiteX0-1921" fmla="*/ 1016693 w 1432618"/>
              <a:gd name="connsiteY0-1922" fmla="*/ 3543487 h 3550128"/>
              <a:gd name="connsiteX1-1923" fmla="*/ 591243 w 1432618"/>
              <a:gd name="connsiteY1-1924" fmla="*/ 3549837 h 3550128"/>
              <a:gd name="connsiteX2-1925" fmla="*/ 394393 w 1432618"/>
              <a:gd name="connsiteY2-1926" fmla="*/ 3038662 h 3550128"/>
              <a:gd name="connsiteX3-1927" fmla="*/ 746818 w 1432618"/>
              <a:gd name="connsiteY3-1928" fmla="*/ 2343337 h 3550128"/>
              <a:gd name="connsiteX4-1929" fmla="*/ 560128 w 1432618"/>
              <a:gd name="connsiteY4-1930" fmla="*/ 1884232 h 3550128"/>
              <a:gd name="connsiteX5-1931" fmla="*/ 58 w 1432618"/>
              <a:gd name="connsiteY5-1932" fmla="*/ 1832797 h 3550128"/>
              <a:gd name="connsiteX6-1933" fmla="*/ 394393 w 1432618"/>
              <a:gd name="connsiteY6-1934" fmla="*/ 1705162 h 3550128"/>
              <a:gd name="connsiteX7-1935" fmla="*/ 642043 w 1432618"/>
              <a:gd name="connsiteY7-1936" fmla="*/ 1838512 h 3550128"/>
              <a:gd name="connsiteX8-1937" fmla="*/ 689668 w 1432618"/>
              <a:gd name="connsiteY8-1938" fmla="*/ 1609912 h 3550128"/>
              <a:gd name="connsiteX9-1939" fmla="*/ 823018 w 1432618"/>
              <a:gd name="connsiteY9-1940" fmla="*/ 1295587 h 3550128"/>
              <a:gd name="connsiteX10-1941" fmla="*/ 765868 w 1432618"/>
              <a:gd name="connsiteY10-1942" fmla="*/ 771712 h 3550128"/>
              <a:gd name="connsiteX11-1943" fmla="*/ 537268 w 1432618"/>
              <a:gd name="connsiteY11-1944" fmla="*/ 628837 h 3550128"/>
              <a:gd name="connsiteX12-1945" fmla="*/ 689668 w 1432618"/>
              <a:gd name="connsiteY12-1946" fmla="*/ 628837 h 3550128"/>
              <a:gd name="connsiteX13-1947" fmla="*/ 765868 w 1432618"/>
              <a:gd name="connsiteY13-1948" fmla="*/ 714562 h 3550128"/>
              <a:gd name="connsiteX14-1949" fmla="*/ 870643 w 1432618"/>
              <a:gd name="connsiteY14-1950" fmla="*/ 187 h 3550128"/>
              <a:gd name="connsiteX15-1951" fmla="*/ 832543 w 1432618"/>
              <a:gd name="connsiteY15-1952" fmla="*/ 647887 h 3550128"/>
              <a:gd name="connsiteX16-1953" fmla="*/ 908743 w 1432618"/>
              <a:gd name="connsiteY16-1954" fmla="*/ 1038412 h 3550128"/>
              <a:gd name="connsiteX17-1955" fmla="*/ 937318 w 1432618"/>
              <a:gd name="connsiteY17-1956" fmla="*/ 1286062 h 3550128"/>
              <a:gd name="connsiteX18-1957" fmla="*/ 1108768 w 1432618"/>
              <a:gd name="connsiteY18-1958" fmla="*/ 1152712 h 3550128"/>
              <a:gd name="connsiteX19-1959" fmla="*/ 1337368 w 1432618"/>
              <a:gd name="connsiteY19-1960" fmla="*/ 1133662 h 3550128"/>
              <a:gd name="connsiteX20-1961" fmla="*/ 1089718 w 1432618"/>
              <a:gd name="connsiteY20-1962" fmla="*/ 1190812 h 3550128"/>
              <a:gd name="connsiteX21-1963" fmla="*/ 880168 w 1432618"/>
              <a:gd name="connsiteY21-1964" fmla="*/ 1495612 h 3550128"/>
              <a:gd name="connsiteX22-1965" fmla="*/ 823018 w 1432618"/>
              <a:gd name="connsiteY22-1966" fmla="*/ 1857562 h 3550128"/>
              <a:gd name="connsiteX23-1967" fmla="*/ 975418 w 1432618"/>
              <a:gd name="connsiteY23-1968" fmla="*/ 2314762 h 3550128"/>
              <a:gd name="connsiteX24-1969" fmla="*/ 899218 w 1432618"/>
              <a:gd name="connsiteY24-1970" fmla="*/ 2552887 h 3550128"/>
              <a:gd name="connsiteX25-1971" fmla="*/ 1213543 w 1432618"/>
              <a:gd name="connsiteY25-1972" fmla="*/ 2495737 h 3550128"/>
              <a:gd name="connsiteX26-1973" fmla="*/ 1432618 w 1432618"/>
              <a:gd name="connsiteY26-1974" fmla="*/ 2588606 h 3550128"/>
              <a:gd name="connsiteX27-1975" fmla="*/ 1188143 w 1432618"/>
              <a:gd name="connsiteY27-1976" fmla="*/ 2552887 h 3550128"/>
              <a:gd name="connsiteX28-1977" fmla="*/ 832543 w 1432618"/>
              <a:gd name="connsiteY28-1978" fmla="*/ 2695762 h 3550128"/>
              <a:gd name="connsiteX29-1979" fmla="*/ 689668 w 1432618"/>
              <a:gd name="connsiteY29-1980" fmla="*/ 3048187 h 3550128"/>
              <a:gd name="connsiteX30-1981" fmla="*/ 918268 w 1432618"/>
              <a:gd name="connsiteY30-1982" fmla="*/ 3381562 h 3550128"/>
              <a:gd name="connsiteX31-1983" fmla="*/ 1016693 w 1432618"/>
              <a:gd name="connsiteY31-1984" fmla="*/ 3543487 h 3550128"/>
              <a:gd name="connsiteX0-1985" fmla="*/ 1016693 w 1432618"/>
              <a:gd name="connsiteY0-1986" fmla="*/ 3543487 h 3550128"/>
              <a:gd name="connsiteX1-1987" fmla="*/ 591243 w 1432618"/>
              <a:gd name="connsiteY1-1988" fmla="*/ 3549837 h 3550128"/>
              <a:gd name="connsiteX2-1989" fmla="*/ 394393 w 1432618"/>
              <a:gd name="connsiteY2-1990" fmla="*/ 3038662 h 3550128"/>
              <a:gd name="connsiteX3-1991" fmla="*/ 746818 w 1432618"/>
              <a:gd name="connsiteY3-1992" fmla="*/ 2343337 h 3550128"/>
              <a:gd name="connsiteX4-1993" fmla="*/ 560128 w 1432618"/>
              <a:gd name="connsiteY4-1994" fmla="*/ 1884232 h 3550128"/>
              <a:gd name="connsiteX5-1995" fmla="*/ 58 w 1432618"/>
              <a:gd name="connsiteY5-1996" fmla="*/ 1832797 h 3550128"/>
              <a:gd name="connsiteX6-1997" fmla="*/ 394393 w 1432618"/>
              <a:gd name="connsiteY6-1998" fmla="*/ 1705162 h 3550128"/>
              <a:gd name="connsiteX7-1999" fmla="*/ 642043 w 1432618"/>
              <a:gd name="connsiteY7-2000" fmla="*/ 1838512 h 3550128"/>
              <a:gd name="connsiteX8-2001" fmla="*/ 689668 w 1432618"/>
              <a:gd name="connsiteY8-2002" fmla="*/ 1609912 h 3550128"/>
              <a:gd name="connsiteX9-2003" fmla="*/ 823018 w 1432618"/>
              <a:gd name="connsiteY9-2004" fmla="*/ 1295587 h 3550128"/>
              <a:gd name="connsiteX10-2005" fmla="*/ 765868 w 1432618"/>
              <a:gd name="connsiteY10-2006" fmla="*/ 771712 h 3550128"/>
              <a:gd name="connsiteX11-2007" fmla="*/ 537268 w 1432618"/>
              <a:gd name="connsiteY11-2008" fmla="*/ 628837 h 3550128"/>
              <a:gd name="connsiteX12-2009" fmla="*/ 689668 w 1432618"/>
              <a:gd name="connsiteY12-2010" fmla="*/ 628837 h 3550128"/>
              <a:gd name="connsiteX13-2011" fmla="*/ 765868 w 1432618"/>
              <a:gd name="connsiteY13-2012" fmla="*/ 714562 h 3550128"/>
              <a:gd name="connsiteX14-2013" fmla="*/ 870643 w 1432618"/>
              <a:gd name="connsiteY14-2014" fmla="*/ 187 h 3550128"/>
              <a:gd name="connsiteX15-2015" fmla="*/ 832543 w 1432618"/>
              <a:gd name="connsiteY15-2016" fmla="*/ 647887 h 3550128"/>
              <a:gd name="connsiteX16-2017" fmla="*/ 908743 w 1432618"/>
              <a:gd name="connsiteY16-2018" fmla="*/ 1038412 h 3550128"/>
              <a:gd name="connsiteX17-2019" fmla="*/ 937318 w 1432618"/>
              <a:gd name="connsiteY17-2020" fmla="*/ 1286062 h 3550128"/>
              <a:gd name="connsiteX18-2021" fmla="*/ 1108768 w 1432618"/>
              <a:gd name="connsiteY18-2022" fmla="*/ 1152712 h 3550128"/>
              <a:gd name="connsiteX19-2023" fmla="*/ 1337368 w 1432618"/>
              <a:gd name="connsiteY19-2024" fmla="*/ 1133662 h 3550128"/>
              <a:gd name="connsiteX20-2025" fmla="*/ 1089718 w 1432618"/>
              <a:gd name="connsiteY20-2026" fmla="*/ 1190812 h 3550128"/>
              <a:gd name="connsiteX21-2027" fmla="*/ 880168 w 1432618"/>
              <a:gd name="connsiteY21-2028" fmla="*/ 1495612 h 3550128"/>
              <a:gd name="connsiteX22-2029" fmla="*/ 823018 w 1432618"/>
              <a:gd name="connsiteY22-2030" fmla="*/ 1857562 h 3550128"/>
              <a:gd name="connsiteX23-2031" fmla="*/ 975418 w 1432618"/>
              <a:gd name="connsiteY23-2032" fmla="*/ 2314762 h 3550128"/>
              <a:gd name="connsiteX24-2033" fmla="*/ 899218 w 1432618"/>
              <a:gd name="connsiteY24-2034" fmla="*/ 2552887 h 3550128"/>
              <a:gd name="connsiteX25-2035" fmla="*/ 1213543 w 1432618"/>
              <a:gd name="connsiteY25-2036" fmla="*/ 2495737 h 3550128"/>
              <a:gd name="connsiteX26-2037" fmla="*/ 1432618 w 1432618"/>
              <a:gd name="connsiteY26-2038" fmla="*/ 2588606 h 3550128"/>
              <a:gd name="connsiteX27-2039" fmla="*/ 1188143 w 1432618"/>
              <a:gd name="connsiteY27-2040" fmla="*/ 2552887 h 3550128"/>
              <a:gd name="connsiteX28-2041" fmla="*/ 832543 w 1432618"/>
              <a:gd name="connsiteY28-2042" fmla="*/ 2695762 h 3550128"/>
              <a:gd name="connsiteX29-2043" fmla="*/ 689668 w 1432618"/>
              <a:gd name="connsiteY29-2044" fmla="*/ 3048187 h 3550128"/>
              <a:gd name="connsiteX30-2045" fmla="*/ 918268 w 1432618"/>
              <a:gd name="connsiteY30-2046" fmla="*/ 3381562 h 3550128"/>
              <a:gd name="connsiteX31-2047" fmla="*/ 1016693 w 1432618"/>
              <a:gd name="connsiteY31-2048" fmla="*/ 3543487 h 3550128"/>
              <a:gd name="connsiteX0-2049" fmla="*/ 1016693 w 1432618"/>
              <a:gd name="connsiteY0-2050" fmla="*/ 3543487 h 3550128"/>
              <a:gd name="connsiteX1-2051" fmla="*/ 591243 w 1432618"/>
              <a:gd name="connsiteY1-2052" fmla="*/ 3549837 h 3550128"/>
              <a:gd name="connsiteX2-2053" fmla="*/ 394393 w 1432618"/>
              <a:gd name="connsiteY2-2054" fmla="*/ 3038662 h 3550128"/>
              <a:gd name="connsiteX3-2055" fmla="*/ 746818 w 1432618"/>
              <a:gd name="connsiteY3-2056" fmla="*/ 2343337 h 3550128"/>
              <a:gd name="connsiteX4-2057" fmla="*/ 560128 w 1432618"/>
              <a:gd name="connsiteY4-2058" fmla="*/ 1884232 h 3550128"/>
              <a:gd name="connsiteX5-2059" fmla="*/ 58 w 1432618"/>
              <a:gd name="connsiteY5-2060" fmla="*/ 1832797 h 3550128"/>
              <a:gd name="connsiteX6-2061" fmla="*/ 394393 w 1432618"/>
              <a:gd name="connsiteY6-2062" fmla="*/ 1705162 h 3550128"/>
              <a:gd name="connsiteX7-2063" fmla="*/ 642043 w 1432618"/>
              <a:gd name="connsiteY7-2064" fmla="*/ 1838512 h 3550128"/>
              <a:gd name="connsiteX8-2065" fmla="*/ 689668 w 1432618"/>
              <a:gd name="connsiteY8-2066" fmla="*/ 1609912 h 3550128"/>
              <a:gd name="connsiteX9-2067" fmla="*/ 823018 w 1432618"/>
              <a:gd name="connsiteY9-2068" fmla="*/ 1295587 h 3550128"/>
              <a:gd name="connsiteX10-2069" fmla="*/ 765868 w 1432618"/>
              <a:gd name="connsiteY10-2070" fmla="*/ 771712 h 3550128"/>
              <a:gd name="connsiteX11-2071" fmla="*/ 537268 w 1432618"/>
              <a:gd name="connsiteY11-2072" fmla="*/ 628837 h 3550128"/>
              <a:gd name="connsiteX12-2073" fmla="*/ 689668 w 1432618"/>
              <a:gd name="connsiteY12-2074" fmla="*/ 628837 h 3550128"/>
              <a:gd name="connsiteX13-2075" fmla="*/ 765868 w 1432618"/>
              <a:gd name="connsiteY13-2076" fmla="*/ 714562 h 3550128"/>
              <a:gd name="connsiteX14-2077" fmla="*/ 870643 w 1432618"/>
              <a:gd name="connsiteY14-2078" fmla="*/ 187 h 3550128"/>
              <a:gd name="connsiteX15-2079" fmla="*/ 832543 w 1432618"/>
              <a:gd name="connsiteY15-2080" fmla="*/ 647887 h 3550128"/>
              <a:gd name="connsiteX16-2081" fmla="*/ 908743 w 1432618"/>
              <a:gd name="connsiteY16-2082" fmla="*/ 1038412 h 3550128"/>
              <a:gd name="connsiteX17-2083" fmla="*/ 937318 w 1432618"/>
              <a:gd name="connsiteY17-2084" fmla="*/ 1286062 h 3550128"/>
              <a:gd name="connsiteX18-2085" fmla="*/ 1108768 w 1432618"/>
              <a:gd name="connsiteY18-2086" fmla="*/ 1152712 h 3550128"/>
              <a:gd name="connsiteX19-2087" fmla="*/ 1337368 w 1432618"/>
              <a:gd name="connsiteY19-2088" fmla="*/ 1133662 h 3550128"/>
              <a:gd name="connsiteX20-2089" fmla="*/ 1089718 w 1432618"/>
              <a:gd name="connsiteY20-2090" fmla="*/ 1190812 h 3550128"/>
              <a:gd name="connsiteX21-2091" fmla="*/ 880168 w 1432618"/>
              <a:gd name="connsiteY21-2092" fmla="*/ 1495612 h 3550128"/>
              <a:gd name="connsiteX22-2093" fmla="*/ 823018 w 1432618"/>
              <a:gd name="connsiteY22-2094" fmla="*/ 1857562 h 3550128"/>
              <a:gd name="connsiteX23-2095" fmla="*/ 975418 w 1432618"/>
              <a:gd name="connsiteY23-2096" fmla="*/ 2314762 h 3550128"/>
              <a:gd name="connsiteX24-2097" fmla="*/ 899218 w 1432618"/>
              <a:gd name="connsiteY24-2098" fmla="*/ 2552887 h 3550128"/>
              <a:gd name="connsiteX25-2099" fmla="*/ 1213543 w 1432618"/>
              <a:gd name="connsiteY25-2100" fmla="*/ 2495737 h 3550128"/>
              <a:gd name="connsiteX26-2101" fmla="*/ 1432618 w 1432618"/>
              <a:gd name="connsiteY26-2102" fmla="*/ 2588606 h 3550128"/>
              <a:gd name="connsiteX27-2103" fmla="*/ 1188143 w 1432618"/>
              <a:gd name="connsiteY27-2104" fmla="*/ 2552887 h 3550128"/>
              <a:gd name="connsiteX28-2105" fmla="*/ 832543 w 1432618"/>
              <a:gd name="connsiteY28-2106" fmla="*/ 2695762 h 3550128"/>
              <a:gd name="connsiteX29-2107" fmla="*/ 689668 w 1432618"/>
              <a:gd name="connsiteY29-2108" fmla="*/ 3048187 h 3550128"/>
              <a:gd name="connsiteX30-2109" fmla="*/ 918268 w 1432618"/>
              <a:gd name="connsiteY30-2110" fmla="*/ 3381562 h 3550128"/>
              <a:gd name="connsiteX31-2111" fmla="*/ 1016693 w 1432618"/>
              <a:gd name="connsiteY31-2112" fmla="*/ 3543487 h 3550128"/>
              <a:gd name="connsiteX0-2113" fmla="*/ 1016693 w 1432618"/>
              <a:gd name="connsiteY0-2114" fmla="*/ 3543487 h 3550128"/>
              <a:gd name="connsiteX1-2115" fmla="*/ 591243 w 1432618"/>
              <a:gd name="connsiteY1-2116" fmla="*/ 3549837 h 3550128"/>
              <a:gd name="connsiteX2-2117" fmla="*/ 394393 w 1432618"/>
              <a:gd name="connsiteY2-2118" fmla="*/ 3038662 h 3550128"/>
              <a:gd name="connsiteX3-2119" fmla="*/ 746818 w 1432618"/>
              <a:gd name="connsiteY3-2120" fmla="*/ 2343337 h 3550128"/>
              <a:gd name="connsiteX4-2121" fmla="*/ 560128 w 1432618"/>
              <a:gd name="connsiteY4-2122" fmla="*/ 1884232 h 3550128"/>
              <a:gd name="connsiteX5-2123" fmla="*/ 58 w 1432618"/>
              <a:gd name="connsiteY5-2124" fmla="*/ 1832797 h 3550128"/>
              <a:gd name="connsiteX6-2125" fmla="*/ 394393 w 1432618"/>
              <a:gd name="connsiteY6-2126" fmla="*/ 1705162 h 3550128"/>
              <a:gd name="connsiteX7-2127" fmla="*/ 642043 w 1432618"/>
              <a:gd name="connsiteY7-2128" fmla="*/ 1838512 h 3550128"/>
              <a:gd name="connsiteX8-2129" fmla="*/ 689668 w 1432618"/>
              <a:gd name="connsiteY8-2130" fmla="*/ 1609912 h 3550128"/>
              <a:gd name="connsiteX9-2131" fmla="*/ 823018 w 1432618"/>
              <a:gd name="connsiteY9-2132" fmla="*/ 1295587 h 3550128"/>
              <a:gd name="connsiteX10-2133" fmla="*/ 765868 w 1432618"/>
              <a:gd name="connsiteY10-2134" fmla="*/ 771712 h 3550128"/>
              <a:gd name="connsiteX11-2135" fmla="*/ 537268 w 1432618"/>
              <a:gd name="connsiteY11-2136" fmla="*/ 628837 h 3550128"/>
              <a:gd name="connsiteX12-2137" fmla="*/ 689668 w 1432618"/>
              <a:gd name="connsiteY12-2138" fmla="*/ 628837 h 3550128"/>
              <a:gd name="connsiteX13-2139" fmla="*/ 765868 w 1432618"/>
              <a:gd name="connsiteY13-2140" fmla="*/ 714562 h 3550128"/>
              <a:gd name="connsiteX14-2141" fmla="*/ 870643 w 1432618"/>
              <a:gd name="connsiteY14-2142" fmla="*/ 187 h 3550128"/>
              <a:gd name="connsiteX15-2143" fmla="*/ 832543 w 1432618"/>
              <a:gd name="connsiteY15-2144" fmla="*/ 647887 h 3550128"/>
              <a:gd name="connsiteX16-2145" fmla="*/ 908743 w 1432618"/>
              <a:gd name="connsiteY16-2146" fmla="*/ 1038412 h 3550128"/>
              <a:gd name="connsiteX17-2147" fmla="*/ 937318 w 1432618"/>
              <a:gd name="connsiteY17-2148" fmla="*/ 1286062 h 3550128"/>
              <a:gd name="connsiteX18-2149" fmla="*/ 1108768 w 1432618"/>
              <a:gd name="connsiteY18-2150" fmla="*/ 1152712 h 3550128"/>
              <a:gd name="connsiteX19-2151" fmla="*/ 1337368 w 1432618"/>
              <a:gd name="connsiteY19-2152" fmla="*/ 1133662 h 3550128"/>
              <a:gd name="connsiteX20-2153" fmla="*/ 1089718 w 1432618"/>
              <a:gd name="connsiteY20-2154" fmla="*/ 1190812 h 3550128"/>
              <a:gd name="connsiteX21-2155" fmla="*/ 880168 w 1432618"/>
              <a:gd name="connsiteY21-2156" fmla="*/ 1495612 h 3550128"/>
              <a:gd name="connsiteX22-2157" fmla="*/ 823018 w 1432618"/>
              <a:gd name="connsiteY22-2158" fmla="*/ 1857562 h 3550128"/>
              <a:gd name="connsiteX23-2159" fmla="*/ 975418 w 1432618"/>
              <a:gd name="connsiteY23-2160" fmla="*/ 2314762 h 3550128"/>
              <a:gd name="connsiteX24-2161" fmla="*/ 899218 w 1432618"/>
              <a:gd name="connsiteY24-2162" fmla="*/ 2552887 h 3550128"/>
              <a:gd name="connsiteX25-2163" fmla="*/ 1213543 w 1432618"/>
              <a:gd name="connsiteY25-2164" fmla="*/ 2495737 h 3550128"/>
              <a:gd name="connsiteX26-2165" fmla="*/ 1432618 w 1432618"/>
              <a:gd name="connsiteY26-2166" fmla="*/ 2588606 h 3550128"/>
              <a:gd name="connsiteX27-2167" fmla="*/ 1188143 w 1432618"/>
              <a:gd name="connsiteY27-2168" fmla="*/ 2552887 h 3550128"/>
              <a:gd name="connsiteX28-2169" fmla="*/ 832543 w 1432618"/>
              <a:gd name="connsiteY28-2170" fmla="*/ 2695762 h 3550128"/>
              <a:gd name="connsiteX29-2171" fmla="*/ 689668 w 1432618"/>
              <a:gd name="connsiteY29-2172" fmla="*/ 3048187 h 3550128"/>
              <a:gd name="connsiteX30-2173" fmla="*/ 918268 w 1432618"/>
              <a:gd name="connsiteY30-2174" fmla="*/ 3381562 h 3550128"/>
              <a:gd name="connsiteX31-2175" fmla="*/ 1016693 w 1432618"/>
              <a:gd name="connsiteY31-2176" fmla="*/ 3543487 h 3550128"/>
              <a:gd name="connsiteX0-2177" fmla="*/ 1016693 w 1432618"/>
              <a:gd name="connsiteY0-2178" fmla="*/ 3543487 h 3550128"/>
              <a:gd name="connsiteX1-2179" fmla="*/ 591243 w 1432618"/>
              <a:gd name="connsiteY1-2180" fmla="*/ 3549837 h 3550128"/>
              <a:gd name="connsiteX2-2181" fmla="*/ 394393 w 1432618"/>
              <a:gd name="connsiteY2-2182" fmla="*/ 3038662 h 3550128"/>
              <a:gd name="connsiteX3-2183" fmla="*/ 746818 w 1432618"/>
              <a:gd name="connsiteY3-2184" fmla="*/ 2343337 h 3550128"/>
              <a:gd name="connsiteX4-2185" fmla="*/ 560128 w 1432618"/>
              <a:gd name="connsiteY4-2186" fmla="*/ 1884232 h 3550128"/>
              <a:gd name="connsiteX5-2187" fmla="*/ 58 w 1432618"/>
              <a:gd name="connsiteY5-2188" fmla="*/ 1832797 h 3550128"/>
              <a:gd name="connsiteX6-2189" fmla="*/ 394393 w 1432618"/>
              <a:gd name="connsiteY6-2190" fmla="*/ 1705162 h 3550128"/>
              <a:gd name="connsiteX7-2191" fmla="*/ 642043 w 1432618"/>
              <a:gd name="connsiteY7-2192" fmla="*/ 1838512 h 3550128"/>
              <a:gd name="connsiteX8-2193" fmla="*/ 689668 w 1432618"/>
              <a:gd name="connsiteY8-2194" fmla="*/ 1609912 h 3550128"/>
              <a:gd name="connsiteX9-2195" fmla="*/ 823018 w 1432618"/>
              <a:gd name="connsiteY9-2196" fmla="*/ 1295587 h 3550128"/>
              <a:gd name="connsiteX10-2197" fmla="*/ 765868 w 1432618"/>
              <a:gd name="connsiteY10-2198" fmla="*/ 771712 h 3550128"/>
              <a:gd name="connsiteX11-2199" fmla="*/ 537268 w 1432618"/>
              <a:gd name="connsiteY11-2200" fmla="*/ 628837 h 3550128"/>
              <a:gd name="connsiteX12-2201" fmla="*/ 689668 w 1432618"/>
              <a:gd name="connsiteY12-2202" fmla="*/ 628837 h 3550128"/>
              <a:gd name="connsiteX13-2203" fmla="*/ 765868 w 1432618"/>
              <a:gd name="connsiteY13-2204" fmla="*/ 714562 h 3550128"/>
              <a:gd name="connsiteX14-2205" fmla="*/ 870643 w 1432618"/>
              <a:gd name="connsiteY14-2206" fmla="*/ 187 h 3550128"/>
              <a:gd name="connsiteX15-2207" fmla="*/ 832543 w 1432618"/>
              <a:gd name="connsiteY15-2208" fmla="*/ 647887 h 3550128"/>
              <a:gd name="connsiteX16-2209" fmla="*/ 908743 w 1432618"/>
              <a:gd name="connsiteY16-2210" fmla="*/ 1038412 h 3550128"/>
              <a:gd name="connsiteX17-2211" fmla="*/ 937318 w 1432618"/>
              <a:gd name="connsiteY17-2212" fmla="*/ 1286062 h 3550128"/>
              <a:gd name="connsiteX18-2213" fmla="*/ 1108768 w 1432618"/>
              <a:gd name="connsiteY18-2214" fmla="*/ 1152712 h 3550128"/>
              <a:gd name="connsiteX19-2215" fmla="*/ 1337368 w 1432618"/>
              <a:gd name="connsiteY19-2216" fmla="*/ 1133662 h 3550128"/>
              <a:gd name="connsiteX20-2217" fmla="*/ 1089718 w 1432618"/>
              <a:gd name="connsiteY20-2218" fmla="*/ 1190812 h 3550128"/>
              <a:gd name="connsiteX21-2219" fmla="*/ 880168 w 1432618"/>
              <a:gd name="connsiteY21-2220" fmla="*/ 1495612 h 3550128"/>
              <a:gd name="connsiteX22-2221" fmla="*/ 823018 w 1432618"/>
              <a:gd name="connsiteY22-2222" fmla="*/ 1857562 h 3550128"/>
              <a:gd name="connsiteX23-2223" fmla="*/ 975418 w 1432618"/>
              <a:gd name="connsiteY23-2224" fmla="*/ 2314762 h 3550128"/>
              <a:gd name="connsiteX24-2225" fmla="*/ 899218 w 1432618"/>
              <a:gd name="connsiteY24-2226" fmla="*/ 2552887 h 3550128"/>
              <a:gd name="connsiteX25-2227" fmla="*/ 1213543 w 1432618"/>
              <a:gd name="connsiteY25-2228" fmla="*/ 2495737 h 3550128"/>
              <a:gd name="connsiteX26-2229" fmla="*/ 1432618 w 1432618"/>
              <a:gd name="connsiteY26-2230" fmla="*/ 2588606 h 3550128"/>
              <a:gd name="connsiteX27-2231" fmla="*/ 1188143 w 1432618"/>
              <a:gd name="connsiteY27-2232" fmla="*/ 2552887 h 3550128"/>
              <a:gd name="connsiteX28-2233" fmla="*/ 832543 w 1432618"/>
              <a:gd name="connsiteY28-2234" fmla="*/ 2695762 h 3550128"/>
              <a:gd name="connsiteX29-2235" fmla="*/ 689668 w 1432618"/>
              <a:gd name="connsiteY29-2236" fmla="*/ 3048187 h 3550128"/>
              <a:gd name="connsiteX30-2237" fmla="*/ 918268 w 1432618"/>
              <a:gd name="connsiteY30-2238" fmla="*/ 3381562 h 3550128"/>
              <a:gd name="connsiteX31-2239" fmla="*/ 1016693 w 1432618"/>
              <a:gd name="connsiteY31-2240" fmla="*/ 3543487 h 3550128"/>
              <a:gd name="connsiteX0-2241" fmla="*/ 1016693 w 1432618"/>
              <a:gd name="connsiteY0-2242" fmla="*/ 3543487 h 3550128"/>
              <a:gd name="connsiteX1-2243" fmla="*/ 591243 w 1432618"/>
              <a:gd name="connsiteY1-2244" fmla="*/ 3549837 h 3550128"/>
              <a:gd name="connsiteX2-2245" fmla="*/ 394393 w 1432618"/>
              <a:gd name="connsiteY2-2246" fmla="*/ 3038662 h 3550128"/>
              <a:gd name="connsiteX3-2247" fmla="*/ 746818 w 1432618"/>
              <a:gd name="connsiteY3-2248" fmla="*/ 2343337 h 3550128"/>
              <a:gd name="connsiteX4-2249" fmla="*/ 560128 w 1432618"/>
              <a:gd name="connsiteY4-2250" fmla="*/ 1884232 h 3550128"/>
              <a:gd name="connsiteX5-2251" fmla="*/ 58 w 1432618"/>
              <a:gd name="connsiteY5-2252" fmla="*/ 1832797 h 3550128"/>
              <a:gd name="connsiteX6-2253" fmla="*/ 394393 w 1432618"/>
              <a:gd name="connsiteY6-2254" fmla="*/ 1705162 h 3550128"/>
              <a:gd name="connsiteX7-2255" fmla="*/ 642043 w 1432618"/>
              <a:gd name="connsiteY7-2256" fmla="*/ 1838512 h 3550128"/>
              <a:gd name="connsiteX8-2257" fmla="*/ 689668 w 1432618"/>
              <a:gd name="connsiteY8-2258" fmla="*/ 1609912 h 3550128"/>
              <a:gd name="connsiteX9-2259" fmla="*/ 823018 w 1432618"/>
              <a:gd name="connsiteY9-2260" fmla="*/ 1295587 h 3550128"/>
              <a:gd name="connsiteX10-2261" fmla="*/ 765868 w 1432618"/>
              <a:gd name="connsiteY10-2262" fmla="*/ 771712 h 3550128"/>
              <a:gd name="connsiteX11-2263" fmla="*/ 537268 w 1432618"/>
              <a:gd name="connsiteY11-2264" fmla="*/ 628837 h 3550128"/>
              <a:gd name="connsiteX12-2265" fmla="*/ 689668 w 1432618"/>
              <a:gd name="connsiteY12-2266" fmla="*/ 628837 h 3550128"/>
              <a:gd name="connsiteX13-2267" fmla="*/ 765868 w 1432618"/>
              <a:gd name="connsiteY13-2268" fmla="*/ 714562 h 3550128"/>
              <a:gd name="connsiteX14-2269" fmla="*/ 870643 w 1432618"/>
              <a:gd name="connsiteY14-2270" fmla="*/ 187 h 3550128"/>
              <a:gd name="connsiteX15-2271" fmla="*/ 832543 w 1432618"/>
              <a:gd name="connsiteY15-2272" fmla="*/ 647887 h 3550128"/>
              <a:gd name="connsiteX16-2273" fmla="*/ 908743 w 1432618"/>
              <a:gd name="connsiteY16-2274" fmla="*/ 1038412 h 3550128"/>
              <a:gd name="connsiteX17-2275" fmla="*/ 937318 w 1432618"/>
              <a:gd name="connsiteY17-2276" fmla="*/ 1286062 h 3550128"/>
              <a:gd name="connsiteX18-2277" fmla="*/ 1108768 w 1432618"/>
              <a:gd name="connsiteY18-2278" fmla="*/ 1152712 h 3550128"/>
              <a:gd name="connsiteX19-2279" fmla="*/ 1337368 w 1432618"/>
              <a:gd name="connsiteY19-2280" fmla="*/ 1133662 h 3550128"/>
              <a:gd name="connsiteX20-2281" fmla="*/ 1089718 w 1432618"/>
              <a:gd name="connsiteY20-2282" fmla="*/ 1190812 h 3550128"/>
              <a:gd name="connsiteX21-2283" fmla="*/ 880168 w 1432618"/>
              <a:gd name="connsiteY21-2284" fmla="*/ 1495612 h 3550128"/>
              <a:gd name="connsiteX22-2285" fmla="*/ 823018 w 1432618"/>
              <a:gd name="connsiteY22-2286" fmla="*/ 1857562 h 3550128"/>
              <a:gd name="connsiteX23-2287" fmla="*/ 975418 w 1432618"/>
              <a:gd name="connsiteY23-2288" fmla="*/ 2314762 h 3550128"/>
              <a:gd name="connsiteX24-2289" fmla="*/ 899218 w 1432618"/>
              <a:gd name="connsiteY24-2290" fmla="*/ 2552887 h 3550128"/>
              <a:gd name="connsiteX25-2291" fmla="*/ 1213543 w 1432618"/>
              <a:gd name="connsiteY25-2292" fmla="*/ 2495737 h 3550128"/>
              <a:gd name="connsiteX26-2293" fmla="*/ 1432618 w 1432618"/>
              <a:gd name="connsiteY26-2294" fmla="*/ 2588606 h 3550128"/>
              <a:gd name="connsiteX27-2295" fmla="*/ 1188143 w 1432618"/>
              <a:gd name="connsiteY27-2296" fmla="*/ 2552887 h 3550128"/>
              <a:gd name="connsiteX28-2297" fmla="*/ 832543 w 1432618"/>
              <a:gd name="connsiteY28-2298" fmla="*/ 2695762 h 3550128"/>
              <a:gd name="connsiteX29-2299" fmla="*/ 689668 w 1432618"/>
              <a:gd name="connsiteY29-2300" fmla="*/ 3048187 h 3550128"/>
              <a:gd name="connsiteX30-2301" fmla="*/ 918268 w 1432618"/>
              <a:gd name="connsiteY30-2302" fmla="*/ 3381562 h 3550128"/>
              <a:gd name="connsiteX31-2303" fmla="*/ 1016693 w 1432618"/>
              <a:gd name="connsiteY31-2304" fmla="*/ 3543487 h 3550128"/>
              <a:gd name="connsiteX0-2305" fmla="*/ 1016693 w 1432618"/>
              <a:gd name="connsiteY0-2306" fmla="*/ 3543487 h 3550128"/>
              <a:gd name="connsiteX1-2307" fmla="*/ 591243 w 1432618"/>
              <a:gd name="connsiteY1-2308" fmla="*/ 3549837 h 3550128"/>
              <a:gd name="connsiteX2-2309" fmla="*/ 394393 w 1432618"/>
              <a:gd name="connsiteY2-2310" fmla="*/ 3038662 h 3550128"/>
              <a:gd name="connsiteX3-2311" fmla="*/ 746818 w 1432618"/>
              <a:gd name="connsiteY3-2312" fmla="*/ 2343337 h 3550128"/>
              <a:gd name="connsiteX4-2313" fmla="*/ 560128 w 1432618"/>
              <a:gd name="connsiteY4-2314" fmla="*/ 1884232 h 3550128"/>
              <a:gd name="connsiteX5-2315" fmla="*/ 58 w 1432618"/>
              <a:gd name="connsiteY5-2316" fmla="*/ 1832797 h 3550128"/>
              <a:gd name="connsiteX6-2317" fmla="*/ 394393 w 1432618"/>
              <a:gd name="connsiteY6-2318" fmla="*/ 1705162 h 3550128"/>
              <a:gd name="connsiteX7-2319" fmla="*/ 642043 w 1432618"/>
              <a:gd name="connsiteY7-2320" fmla="*/ 1838512 h 3550128"/>
              <a:gd name="connsiteX8-2321" fmla="*/ 689668 w 1432618"/>
              <a:gd name="connsiteY8-2322" fmla="*/ 1609912 h 3550128"/>
              <a:gd name="connsiteX9-2323" fmla="*/ 823018 w 1432618"/>
              <a:gd name="connsiteY9-2324" fmla="*/ 1295587 h 3550128"/>
              <a:gd name="connsiteX10-2325" fmla="*/ 765868 w 1432618"/>
              <a:gd name="connsiteY10-2326" fmla="*/ 771712 h 3550128"/>
              <a:gd name="connsiteX11-2327" fmla="*/ 537268 w 1432618"/>
              <a:gd name="connsiteY11-2328" fmla="*/ 628837 h 3550128"/>
              <a:gd name="connsiteX12-2329" fmla="*/ 689668 w 1432618"/>
              <a:gd name="connsiteY12-2330" fmla="*/ 628837 h 3550128"/>
              <a:gd name="connsiteX13-2331" fmla="*/ 765868 w 1432618"/>
              <a:gd name="connsiteY13-2332" fmla="*/ 714562 h 3550128"/>
              <a:gd name="connsiteX14-2333" fmla="*/ 870643 w 1432618"/>
              <a:gd name="connsiteY14-2334" fmla="*/ 187 h 3550128"/>
              <a:gd name="connsiteX15-2335" fmla="*/ 832543 w 1432618"/>
              <a:gd name="connsiteY15-2336" fmla="*/ 647887 h 3550128"/>
              <a:gd name="connsiteX16-2337" fmla="*/ 908743 w 1432618"/>
              <a:gd name="connsiteY16-2338" fmla="*/ 1038412 h 3550128"/>
              <a:gd name="connsiteX17-2339" fmla="*/ 937318 w 1432618"/>
              <a:gd name="connsiteY17-2340" fmla="*/ 1286062 h 3550128"/>
              <a:gd name="connsiteX18-2341" fmla="*/ 1108768 w 1432618"/>
              <a:gd name="connsiteY18-2342" fmla="*/ 1152712 h 3550128"/>
              <a:gd name="connsiteX19-2343" fmla="*/ 1337368 w 1432618"/>
              <a:gd name="connsiteY19-2344" fmla="*/ 1133662 h 3550128"/>
              <a:gd name="connsiteX20-2345" fmla="*/ 1089718 w 1432618"/>
              <a:gd name="connsiteY20-2346" fmla="*/ 1190812 h 3550128"/>
              <a:gd name="connsiteX21-2347" fmla="*/ 880168 w 1432618"/>
              <a:gd name="connsiteY21-2348" fmla="*/ 1495612 h 3550128"/>
              <a:gd name="connsiteX22-2349" fmla="*/ 823018 w 1432618"/>
              <a:gd name="connsiteY22-2350" fmla="*/ 1857562 h 3550128"/>
              <a:gd name="connsiteX23-2351" fmla="*/ 975418 w 1432618"/>
              <a:gd name="connsiteY23-2352" fmla="*/ 2314762 h 3550128"/>
              <a:gd name="connsiteX24-2353" fmla="*/ 899218 w 1432618"/>
              <a:gd name="connsiteY24-2354" fmla="*/ 2552887 h 3550128"/>
              <a:gd name="connsiteX25-2355" fmla="*/ 1213543 w 1432618"/>
              <a:gd name="connsiteY25-2356" fmla="*/ 2495737 h 3550128"/>
              <a:gd name="connsiteX26-2357" fmla="*/ 1432618 w 1432618"/>
              <a:gd name="connsiteY26-2358" fmla="*/ 2588606 h 3550128"/>
              <a:gd name="connsiteX27-2359" fmla="*/ 1188143 w 1432618"/>
              <a:gd name="connsiteY27-2360" fmla="*/ 2552887 h 3550128"/>
              <a:gd name="connsiteX28-2361" fmla="*/ 832543 w 1432618"/>
              <a:gd name="connsiteY28-2362" fmla="*/ 2695762 h 3550128"/>
              <a:gd name="connsiteX29-2363" fmla="*/ 689668 w 1432618"/>
              <a:gd name="connsiteY29-2364" fmla="*/ 3048187 h 3550128"/>
              <a:gd name="connsiteX30-2365" fmla="*/ 918268 w 1432618"/>
              <a:gd name="connsiteY30-2366" fmla="*/ 3381562 h 3550128"/>
              <a:gd name="connsiteX31-2367" fmla="*/ 1016693 w 1432618"/>
              <a:gd name="connsiteY31-2368" fmla="*/ 3543487 h 3550128"/>
              <a:gd name="connsiteX0-2369" fmla="*/ 1016693 w 1432618"/>
              <a:gd name="connsiteY0-2370" fmla="*/ 3543487 h 3550128"/>
              <a:gd name="connsiteX1-2371" fmla="*/ 591243 w 1432618"/>
              <a:gd name="connsiteY1-2372" fmla="*/ 3549837 h 3550128"/>
              <a:gd name="connsiteX2-2373" fmla="*/ 394393 w 1432618"/>
              <a:gd name="connsiteY2-2374" fmla="*/ 3038662 h 3550128"/>
              <a:gd name="connsiteX3-2375" fmla="*/ 746818 w 1432618"/>
              <a:gd name="connsiteY3-2376" fmla="*/ 2343337 h 3550128"/>
              <a:gd name="connsiteX4-2377" fmla="*/ 560128 w 1432618"/>
              <a:gd name="connsiteY4-2378" fmla="*/ 1884232 h 3550128"/>
              <a:gd name="connsiteX5-2379" fmla="*/ 58 w 1432618"/>
              <a:gd name="connsiteY5-2380" fmla="*/ 1832797 h 3550128"/>
              <a:gd name="connsiteX6-2381" fmla="*/ 394393 w 1432618"/>
              <a:gd name="connsiteY6-2382" fmla="*/ 1705162 h 3550128"/>
              <a:gd name="connsiteX7-2383" fmla="*/ 642043 w 1432618"/>
              <a:gd name="connsiteY7-2384" fmla="*/ 1838512 h 3550128"/>
              <a:gd name="connsiteX8-2385" fmla="*/ 689668 w 1432618"/>
              <a:gd name="connsiteY8-2386" fmla="*/ 1609912 h 3550128"/>
              <a:gd name="connsiteX9-2387" fmla="*/ 823018 w 1432618"/>
              <a:gd name="connsiteY9-2388" fmla="*/ 1295587 h 3550128"/>
              <a:gd name="connsiteX10-2389" fmla="*/ 765868 w 1432618"/>
              <a:gd name="connsiteY10-2390" fmla="*/ 771712 h 3550128"/>
              <a:gd name="connsiteX11-2391" fmla="*/ 537268 w 1432618"/>
              <a:gd name="connsiteY11-2392" fmla="*/ 628837 h 3550128"/>
              <a:gd name="connsiteX12-2393" fmla="*/ 689668 w 1432618"/>
              <a:gd name="connsiteY12-2394" fmla="*/ 628837 h 3550128"/>
              <a:gd name="connsiteX13-2395" fmla="*/ 765868 w 1432618"/>
              <a:gd name="connsiteY13-2396" fmla="*/ 714562 h 3550128"/>
              <a:gd name="connsiteX14-2397" fmla="*/ 870643 w 1432618"/>
              <a:gd name="connsiteY14-2398" fmla="*/ 187 h 3550128"/>
              <a:gd name="connsiteX15-2399" fmla="*/ 832543 w 1432618"/>
              <a:gd name="connsiteY15-2400" fmla="*/ 647887 h 3550128"/>
              <a:gd name="connsiteX16-2401" fmla="*/ 908743 w 1432618"/>
              <a:gd name="connsiteY16-2402" fmla="*/ 1038412 h 3550128"/>
              <a:gd name="connsiteX17-2403" fmla="*/ 937318 w 1432618"/>
              <a:gd name="connsiteY17-2404" fmla="*/ 1286062 h 3550128"/>
              <a:gd name="connsiteX18-2405" fmla="*/ 1108768 w 1432618"/>
              <a:gd name="connsiteY18-2406" fmla="*/ 1152712 h 3550128"/>
              <a:gd name="connsiteX19-2407" fmla="*/ 1337368 w 1432618"/>
              <a:gd name="connsiteY19-2408" fmla="*/ 1133662 h 3550128"/>
              <a:gd name="connsiteX20-2409" fmla="*/ 1089718 w 1432618"/>
              <a:gd name="connsiteY20-2410" fmla="*/ 1190812 h 3550128"/>
              <a:gd name="connsiteX21-2411" fmla="*/ 880168 w 1432618"/>
              <a:gd name="connsiteY21-2412" fmla="*/ 1495612 h 3550128"/>
              <a:gd name="connsiteX22-2413" fmla="*/ 823018 w 1432618"/>
              <a:gd name="connsiteY22-2414" fmla="*/ 1857562 h 3550128"/>
              <a:gd name="connsiteX23-2415" fmla="*/ 975418 w 1432618"/>
              <a:gd name="connsiteY23-2416" fmla="*/ 2314762 h 3550128"/>
              <a:gd name="connsiteX24-2417" fmla="*/ 896043 w 1432618"/>
              <a:gd name="connsiteY24-2418" fmla="*/ 2540187 h 3550128"/>
              <a:gd name="connsiteX25-2419" fmla="*/ 1213543 w 1432618"/>
              <a:gd name="connsiteY25-2420" fmla="*/ 2495737 h 3550128"/>
              <a:gd name="connsiteX26-2421" fmla="*/ 1432618 w 1432618"/>
              <a:gd name="connsiteY26-2422" fmla="*/ 2588606 h 3550128"/>
              <a:gd name="connsiteX27-2423" fmla="*/ 1188143 w 1432618"/>
              <a:gd name="connsiteY27-2424" fmla="*/ 2552887 h 3550128"/>
              <a:gd name="connsiteX28-2425" fmla="*/ 832543 w 1432618"/>
              <a:gd name="connsiteY28-2426" fmla="*/ 2695762 h 3550128"/>
              <a:gd name="connsiteX29-2427" fmla="*/ 689668 w 1432618"/>
              <a:gd name="connsiteY29-2428" fmla="*/ 3048187 h 3550128"/>
              <a:gd name="connsiteX30-2429" fmla="*/ 918268 w 1432618"/>
              <a:gd name="connsiteY30-2430" fmla="*/ 3381562 h 3550128"/>
              <a:gd name="connsiteX31-2431" fmla="*/ 1016693 w 1432618"/>
              <a:gd name="connsiteY31-2432" fmla="*/ 3543487 h 3550128"/>
              <a:gd name="connsiteX0-2433" fmla="*/ 1016693 w 1432618"/>
              <a:gd name="connsiteY0-2434" fmla="*/ 3543487 h 3550128"/>
              <a:gd name="connsiteX1-2435" fmla="*/ 591243 w 1432618"/>
              <a:gd name="connsiteY1-2436" fmla="*/ 3549837 h 3550128"/>
              <a:gd name="connsiteX2-2437" fmla="*/ 394393 w 1432618"/>
              <a:gd name="connsiteY2-2438" fmla="*/ 3038662 h 3550128"/>
              <a:gd name="connsiteX3-2439" fmla="*/ 746818 w 1432618"/>
              <a:gd name="connsiteY3-2440" fmla="*/ 2343337 h 3550128"/>
              <a:gd name="connsiteX4-2441" fmla="*/ 560128 w 1432618"/>
              <a:gd name="connsiteY4-2442" fmla="*/ 1884232 h 3550128"/>
              <a:gd name="connsiteX5-2443" fmla="*/ 58 w 1432618"/>
              <a:gd name="connsiteY5-2444" fmla="*/ 1832797 h 3550128"/>
              <a:gd name="connsiteX6-2445" fmla="*/ 394393 w 1432618"/>
              <a:gd name="connsiteY6-2446" fmla="*/ 1705162 h 3550128"/>
              <a:gd name="connsiteX7-2447" fmla="*/ 642043 w 1432618"/>
              <a:gd name="connsiteY7-2448" fmla="*/ 1838512 h 3550128"/>
              <a:gd name="connsiteX8-2449" fmla="*/ 689668 w 1432618"/>
              <a:gd name="connsiteY8-2450" fmla="*/ 1609912 h 3550128"/>
              <a:gd name="connsiteX9-2451" fmla="*/ 823018 w 1432618"/>
              <a:gd name="connsiteY9-2452" fmla="*/ 1295587 h 3550128"/>
              <a:gd name="connsiteX10-2453" fmla="*/ 765868 w 1432618"/>
              <a:gd name="connsiteY10-2454" fmla="*/ 771712 h 3550128"/>
              <a:gd name="connsiteX11-2455" fmla="*/ 537268 w 1432618"/>
              <a:gd name="connsiteY11-2456" fmla="*/ 628837 h 3550128"/>
              <a:gd name="connsiteX12-2457" fmla="*/ 689668 w 1432618"/>
              <a:gd name="connsiteY12-2458" fmla="*/ 628837 h 3550128"/>
              <a:gd name="connsiteX13-2459" fmla="*/ 765868 w 1432618"/>
              <a:gd name="connsiteY13-2460" fmla="*/ 714562 h 3550128"/>
              <a:gd name="connsiteX14-2461" fmla="*/ 870643 w 1432618"/>
              <a:gd name="connsiteY14-2462" fmla="*/ 187 h 3550128"/>
              <a:gd name="connsiteX15-2463" fmla="*/ 832543 w 1432618"/>
              <a:gd name="connsiteY15-2464" fmla="*/ 647887 h 3550128"/>
              <a:gd name="connsiteX16-2465" fmla="*/ 908743 w 1432618"/>
              <a:gd name="connsiteY16-2466" fmla="*/ 1038412 h 3550128"/>
              <a:gd name="connsiteX17-2467" fmla="*/ 937318 w 1432618"/>
              <a:gd name="connsiteY17-2468" fmla="*/ 1286062 h 3550128"/>
              <a:gd name="connsiteX18-2469" fmla="*/ 1108768 w 1432618"/>
              <a:gd name="connsiteY18-2470" fmla="*/ 1152712 h 3550128"/>
              <a:gd name="connsiteX19-2471" fmla="*/ 1337368 w 1432618"/>
              <a:gd name="connsiteY19-2472" fmla="*/ 1133662 h 3550128"/>
              <a:gd name="connsiteX20-2473" fmla="*/ 1089718 w 1432618"/>
              <a:gd name="connsiteY20-2474" fmla="*/ 1190812 h 3550128"/>
              <a:gd name="connsiteX21-2475" fmla="*/ 880168 w 1432618"/>
              <a:gd name="connsiteY21-2476" fmla="*/ 1495612 h 3550128"/>
              <a:gd name="connsiteX22-2477" fmla="*/ 823018 w 1432618"/>
              <a:gd name="connsiteY22-2478" fmla="*/ 1857562 h 3550128"/>
              <a:gd name="connsiteX23-2479" fmla="*/ 975418 w 1432618"/>
              <a:gd name="connsiteY23-2480" fmla="*/ 2314762 h 3550128"/>
              <a:gd name="connsiteX24-2481" fmla="*/ 896043 w 1432618"/>
              <a:gd name="connsiteY24-2482" fmla="*/ 2540187 h 3550128"/>
              <a:gd name="connsiteX25-2483" fmla="*/ 1213543 w 1432618"/>
              <a:gd name="connsiteY25-2484" fmla="*/ 2495737 h 3550128"/>
              <a:gd name="connsiteX26-2485" fmla="*/ 1432618 w 1432618"/>
              <a:gd name="connsiteY26-2486" fmla="*/ 2588606 h 3550128"/>
              <a:gd name="connsiteX27-2487" fmla="*/ 1188143 w 1432618"/>
              <a:gd name="connsiteY27-2488" fmla="*/ 2552887 h 3550128"/>
              <a:gd name="connsiteX28-2489" fmla="*/ 832543 w 1432618"/>
              <a:gd name="connsiteY28-2490" fmla="*/ 2695762 h 3550128"/>
              <a:gd name="connsiteX29-2491" fmla="*/ 689668 w 1432618"/>
              <a:gd name="connsiteY29-2492" fmla="*/ 3048187 h 3550128"/>
              <a:gd name="connsiteX30-2493" fmla="*/ 918268 w 1432618"/>
              <a:gd name="connsiteY30-2494" fmla="*/ 3381562 h 3550128"/>
              <a:gd name="connsiteX31-2495" fmla="*/ 1016693 w 1432618"/>
              <a:gd name="connsiteY31-2496" fmla="*/ 3543487 h 3550128"/>
              <a:gd name="connsiteX0-2497" fmla="*/ 1016693 w 1432618"/>
              <a:gd name="connsiteY0-2498" fmla="*/ 3543487 h 3550128"/>
              <a:gd name="connsiteX1-2499" fmla="*/ 591243 w 1432618"/>
              <a:gd name="connsiteY1-2500" fmla="*/ 3549837 h 3550128"/>
              <a:gd name="connsiteX2-2501" fmla="*/ 394393 w 1432618"/>
              <a:gd name="connsiteY2-2502" fmla="*/ 3038662 h 3550128"/>
              <a:gd name="connsiteX3-2503" fmla="*/ 746818 w 1432618"/>
              <a:gd name="connsiteY3-2504" fmla="*/ 2343337 h 3550128"/>
              <a:gd name="connsiteX4-2505" fmla="*/ 560128 w 1432618"/>
              <a:gd name="connsiteY4-2506" fmla="*/ 1884232 h 3550128"/>
              <a:gd name="connsiteX5-2507" fmla="*/ 58 w 1432618"/>
              <a:gd name="connsiteY5-2508" fmla="*/ 1832797 h 3550128"/>
              <a:gd name="connsiteX6-2509" fmla="*/ 394393 w 1432618"/>
              <a:gd name="connsiteY6-2510" fmla="*/ 1705162 h 3550128"/>
              <a:gd name="connsiteX7-2511" fmla="*/ 642043 w 1432618"/>
              <a:gd name="connsiteY7-2512" fmla="*/ 1838512 h 3550128"/>
              <a:gd name="connsiteX8-2513" fmla="*/ 689668 w 1432618"/>
              <a:gd name="connsiteY8-2514" fmla="*/ 1609912 h 3550128"/>
              <a:gd name="connsiteX9-2515" fmla="*/ 823018 w 1432618"/>
              <a:gd name="connsiteY9-2516" fmla="*/ 1295587 h 3550128"/>
              <a:gd name="connsiteX10-2517" fmla="*/ 765868 w 1432618"/>
              <a:gd name="connsiteY10-2518" fmla="*/ 771712 h 3550128"/>
              <a:gd name="connsiteX11-2519" fmla="*/ 537268 w 1432618"/>
              <a:gd name="connsiteY11-2520" fmla="*/ 628837 h 3550128"/>
              <a:gd name="connsiteX12-2521" fmla="*/ 689668 w 1432618"/>
              <a:gd name="connsiteY12-2522" fmla="*/ 628837 h 3550128"/>
              <a:gd name="connsiteX13-2523" fmla="*/ 765868 w 1432618"/>
              <a:gd name="connsiteY13-2524" fmla="*/ 714562 h 3550128"/>
              <a:gd name="connsiteX14-2525" fmla="*/ 870643 w 1432618"/>
              <a:gd name="connsiteY14-2526" fmla="*/ 187 h 3550128"/>
              <a:gd name="connsiteX15-2527" fmla="*/ 832543 w 1432618"/>
              <a:gd name="connsiteY15-2528" fmla="*/ 647887 h 3550128"/>
              <a:gd name="connsiteX16-2529" fmla="*/ 908743 w 1432618"/>
              <a:gd name="connsiteY16-2530" fmla="*/ 1038412 h 3550128"/>
              <a:gd name="connsiteX17-2531" fmla="*/ 937318 w 1432618"/>
              <a:gd name="connsiteY17-2532" fmla="*/ 1286062 h 3550128"/>
              <a:gd name="connsiteX18-2533" fmla="*/ 1108768 w 1432618"/>
              <a:gd name="connsiteY18-2534" fmla="*/ 1152712 h 3550128"/>
              <a:gd name="connsiteX19-2535" fmla="*/ 1337368 w 1432618"/>
              <a:gd name="connsiteY19-2536" fmla="*/ 1133662 h 3550128"/>
              <a:gd name="connsiteX20-2537" fmla="*/ 1089718 w 1432618"/>
              <a:gd name="connsiteY20-2538" fmla="*/ 1190812 h 3550128"/>
              <a:gd name="connsiteX21-2539" fmla="*/ 880168 w 1432618"/>
              <a:gd name="connsiteY21-2540" fmla="*/ 1495612 h 3550128"/>
              <a:gd name="connsiteX22-2541" fmla="*/ 823018 w 1432618"/>
              <a:gd name="connsiteY22-2542" fmla="*/ 1857562 h 3550128"/>
              <a:gd name="connsiteX23-2543" fmla="*/ 975418 w 1432618"/>
              <a:gd name="connsiteY23-2544" fmla="*/ 2314762 h 3550128"/>
              <a:gd name="connsiteX24-2545" fmla="*/ 896043 w 1432618"/>
              <a:gd name="connsiteY24-2546" fmla="*/ 2540187 h 3550128"/>
              <a:gd name="connsiteX25-2547" fmla="*/ 1213543 w 1432618"/>
              <a:gd name="connsiteY25-2548" fmla="*/ 2495737 h 3550128"/>
              <a:gd name="connsiteX26-2549" fmla="*/ 1432618 w 1432618"/>
              <a:gd name="connsiteY26-2550" fmla="*/ 2588606 h 3550128"/>
              <a:gd name="connsiteX27-2551" fmla="*/ 1188143 w 1432618"/>
              <a:gd name="connsiteY27-2552" fmla="*/ 2552887 h 3550128"/>
              <a:gd name="connsiteX28-2553" fmla="*/ 832543 w 1432618"/>
              <a:gd name="connsiteY28-2554" fmla="*/ 2695762 h 3550128"/>
              <a:gd name="connsiteX29-2555" fmla="*/ 689668 w 1432618"/>
              <a:gd name="connsiteY29-2556" fmla="*/ 3048187 h 3550128"/>
              <a:gd name="connsiteX30-2557" fmla="*/ 918268 w 1432618"/>
              <a:gd name="connsiteY30-2558" fmla="*/ 3381562 h 3550128"/>
              <a:gd name="connsiteX31-2559" fmla="*/ 1016693 w 1432618"/>
              <a:gd name="connsiteY31-2560" fmla="*/ 3543487 h 3550128"/>
              <a:gd name="connsiteX0-2561" fmla="*/ 1016693 w 1432618"/>
              <a:gd name="connsiteY0-2562" fmla="*/ 3543487 h 3550128"/>
              <a:gd name="connsiteX1-2563" fmla="*/ 591243 w 1432618"/>
              <a:gd name="connsiteY1-2564" fmla="*/ 3549837 h 3550128"/>
              <a:gd name="connsiteX2-2565" fmla="*/ 394393 w 1432618"/>
              <a:gd name="connsiteY2-2566" fmla="*/ 3038662 h 3550128"/>
              <a:gd name="connsiteX3-2567" fmla="*/ 746818 w 1432618"/>
              <a:gd name="connsiteY3-2568" fmla="*/ 2343337 h 3550128"/>
              <a:gd name="connsiteX4-2569" fmla="*/ 560128 w 1432618"/>
              <a:gd name="connsiteY4-2570" fmla="*/ 1884232 h 3550128"/>
              <a:gd name="connsiteX5-2571" fmla="*/ 58 w 1432618"/>
              <a:gd name="connsiteY5-2572" fmla="*/ 1832797 h 3550128"/>
              <a:gd name="connsiteX6-2573" fmla="*/ 394393 w 1432618"/>
              <a:gd name="connsiteY6-2574" fmla="*/ 1705162 h 3550128"/>
              <a:gd name="connsiteX7-2575" fmla="*/ 642043 w 1432618"/>
              <a:gd name="connsiteY7-2576" fmla="*/ 1838512 h 3550128"/>
              <a:gd name="connsiteX8-2577" fmla="*/ 689668 w 1432618"/>
              <a:gd name="connsiteY8-2578" fmla="*/ 1609912 h 3550128"/>
              <a:gd name="connsiteX9-2579" fmla="*/ 823018 w 1432618"/>
              <a:gd name="connsiteY9-2580" fmla="*/ 1295587 h 3550128"/>
              <a:gd name="connsiteX10-2581" fmla="*/ 765868 w 1432618"/>
              <a:gd name="connsiteY10-2582" fmla="*/ 771712 h 3550128"/>
              <a:gd name="connsiteX11-2583" fmla="*/ 537268 w 1432618"/>
              <a:gd name="connsiteY11-2584" fmla="*/ 628837 h 3550128"/>
              <a:gd name="connsiteX12-2585" fmla="*/ 689668 w 1432618"/>
              <a:gd name="connsiteY12-2586" fmla="*/ 628837 h 3550128"/>
              <a:gd name="connsiteX13-2587" fmla="*/ 765868 w 1432618"/>
              <a:gd name="connsiteY13-2588" fmla="*/ 714562 h 3550128"/>
              <a:gd name="connsiteX14-2589" fmla="*/ 870643 w 1432618"/>
              <a:gd name="connsiteY14-2590" fmla="*/ 187 h 3550128"/>
              <a:gd name="connsiteX15-2591" fmla="*/ 832543 w 1432618"/>
              <a:gd name="connsiteY15-2592" fmla="*/ 647887 h 3550128"/>
              <a:gd name="connsiteX16-2593" fmla="*/ 908743 w 1432618"/>
              <a:gd name="connsiteY16-2594" fmla="*/ 1038412 h 3550128"/>
              <a:gd name="connsiteX17-2595" fmla="*/ 937318 w 1432618"/>
              <a:gd name="connsiteY17-2596" fmla="*/ 1286062 h 3550128"/>
              <a:gd name="connsiteX18-2597" fmla="*/ 1108768 w 1432618"/>
              <a:gd name="connsiteY18-2598" fmla="*/ 1152712 h 3550128"/>
              <a:gd name="connsiteX19-2599" fmla="*/ 1337368 w 1432618"/>
              <a:gd name="connsiteY19-2600" fmla="*/ 1133662 h 3550128"/>
              <a:gd name="connsiteX20-2601" fmla="*/ 1089718 w 1432618"/>
              <a:gd name="connsiteY20-2602" fmla="*/ 1190812 h 3550128"/>
              <a:gd name="connsiteX21-2603" fmla="*/ 880168 w 1432618"/>
              <a:gd name="connsiteY21-2604" fmla="*/ 1495612 h 3550128"/>
              <a:gd name="connsiteX22-2605" fmla="*/ 823018 w 1432618"/>
              <a:gd name="connsiteY22-2606" fmla="*/ 1857562 h 3550128"/>
              <a:gd name="connsiteX23-2607" fmla="*/ 975418 w 1432618"/>
              <a:gd name="connsiteY23-2608" fmla="*/ 2314762 h 3550128"/>
              <a:gd name="connsiteX24-2609" fmla="*/ 896043 w 1432618"/>
              <a:gd name="connsiteY24-2610" fmla="*/ 2540187 h 3550128"/>
              <a:gd name="connsiteX25-2611" fmla="*/ 1213543 w 1432618"/>
              <a:gd name="connsiteY25-2612" fmla="*/ 2495737 h 3550128"/>
              <a:gd name="connsiteX26-2613" fmla="*/ 1432618 w 1432618"/>
              <a:gd name="connsiteY26-2614" fmla="*/ 2588606 h 3550128"/>
              <a:gd name="connsiteX27-2615" fmla="*/ 1188143 w 1432618"/>
              <a:gd name="connsiteY27-2616" fmla="*/ 2552887 h 3550128"/>
              <a:gd name="connsiteX28-2617" fmla="*/ 832543 w 1432618"/>
              <a:gd name="connsiteY28-2618" fmla="*/ 2695762 h 3550128"/>
              <a:gd name="connsiteX29-2619" fmla="*/ 689668 w 1432618"/>
              <a:gd name="connsiteY29-2620" fmla="*/ 3048187 h 3550128"/>
              <a:gd name="connsiteX30-2621" fmla="*/ 918268 w 1432618"/>
              <a:gd name="connsiteY30-2622" fmla="*/ 3381562 h 3550128"/>
              <a:gd name="connsiteX31-2623" fmla="*/ 1016693 w 1432618"/>
              <a:gd name="connsiteY31-2624" fmla="*/ 3543487 h 3550128"/>
              <a:gd name="connsiteX0-2625" fmla="*/ 1016693 w 1432618"/>
              <a:gd name="connsiteY0-2626" fmla="*/ 3543487 h 3550128"/>
              <a:gd name="connsiteX1-2627" fmla="*/ 591243 w 1432618"/>
              <a:gd name="connsiteY1-2628" fmla="*/ 3549837 h 3550128"/>
              <a:gd name="connsiteX2-2629" fmla="*/ 394393 w 1432618"/>
              <a:gd name="connsiteY2-2630" fmla="*/ 3038662 h 3550128"/>
              <a:gd name="connsiteX3-2631" fmla="*/ 746818 w 1432618"/>
              <a:gd name="connsiteY3-2632" fmla="*/ 2343337 h 3550128"/>
              <a:gd name="connsiteX4-2633" fmla="*/ 560128 w 1432618"/>
              <a:gd name="connsiteY4-2634" fmla="*/ 1884232 h 3550128"/>
              <a:gd name="connsiteX5-2635" fmla="*/ 58 w 1432618"/>
              <a:gd name="connsiteY5-2636" fmla="*/ 1832797 h 3550128"/>
              <a:gd name="connsiteX6-2637" fmla="*/ 394393 w 1432618"/>
              <a:gd name="connsiteY6-2638" fmla="*/ 1705162 h 3550128"/>
              <a:gd name="connsiteX7-2639" fmla="*/ 642043 w 1432618"/>
              <a:gd name="connsiteY7-2640" fmla="*/ 1838512 h 3550128"/>
              <a:gd name="connsiteX8-2641" fmla="*/ 689668 w 1432618"/>
              <a:gd name="connsiteY8-2642" fmla="*/ 1609912 h 3550128"/>
              <a:gd name="connsiteX9-2643" fmla="*/ 823018 w 1432618"/>
              <a:gd name="connsiteY9-2644" fmla="*/ 1295587 h 3550128"/>
              <a:gd name="connsiteX10-2645" fmla="*/ 765868 w 1432618"/>
              <a:gd name="connsiteY10-2646" fmla="*/ 771712 h 3550128"/>
              <a:gd name="connsiteX11-2647" fmla="*/ 537268 w 1432618"/>
              <a:gd name="connsiteY11-2648" fmla="*/ 628837 h 3550128"/>
              <a:gd name="connsiteX12-2649" fmla="*/ 689668 w 1432618"/>
              <a:gd name="connsiteY12-2650" fmla="*/ 628837 h 3550128"/>
              <a:gd name="connsiteX13-2651" fmla="*/ 765868 w 1432618"/>
              <a:gd name="connsiteY13-2652" fmla="*/ 714562 h 3550128"/>
              <a:gd name="connsiteX14-2653" fmla="*/ 870643 w 1432618"/>
              <a:gd name="connsiteY14-2654" fmla="*/ 187 h 3550128"/>
              <a:gd name="connsiteX15-2655" fmla="*/ 832543 w 1432618"/>
              <a:gd name="connsiteY15-2656" fmla="*/ 647887 h 3550128"/>
              <a:gd name="connsiteX16-2657" fmla="*/ 908743 w 1432618"/>
              <a:gd name="connsiteY16-2658" fmla="*/ 1038412 h 3550128"/>
              <a:gd name="connsiteX17-2659" fmla="*/ 937318 w 1432618"/>
              <a:gd name="connsiteY17-2660" fmla="*/ 1286062 h 3550128"/>
              <a:gd name="connsiteX18-2661" fmla="*/ 1108768 w 1432618"/>
              <a:gd name="connsiteY18-2662" fmla="*/ 1152712 h 3550128"/>
              <a:gd name="connsiteX19-2663" fmla="*/ 1337368 w 1432618"/>
              <a:gd name="connsiteY19-2664" fmla="*/ 1133662 h 3550128"/>
              <a:gd name="connsiteX20-2665" fmla="*/ 1089718 w 1432618"/>
              <a:gd name="connsiteY20-2666" fmla="*/ 1190812 h 3550128"/>
              <a:gd name="connsiteX21-2667" fmla="*/ 880168 w 1432618"/>
              <a:gd name="connsiteY21-2668" fmla="*/ 1495612 h 3550128"/>
              <a:gd name="connsiteX22-2669" fmla="*/ 823018 w 1432618"/>
              <a:gd name="connsiteY22-2670" fmla="*/ 1857562 h 3550128"/>
              <a:gd name="connsiteX23-2671" fmla="*/ 1003993 w 1432618"/>
              <a:gd name="connsiteY23-2672" fmla="*/ 2270312 h 3550128"/>
              <a:gd name="connsiteX24-2673" fmla="*/ 896043 w 1432618"/>
              <a:gd name="connsiteY24-2674" fmla="*/ 2540187 h 3550128"/>
              <a:gd name="connsiteX25-2675" fmla="*/ 1213543 w 1432618"/>
              <a:gd name="connsiteY25-2676" fmla="*/ 2495737 h 3550128"/>
              <a:gd name="connsiteX26-2677" fmla="*/ 1432618 w 1432618"/>
              <a:gd name="connsiteY26-2678" fmla="*/ 2588606 h 3550128"/>
              <a:gd name="connsiteX27-2679" fmla="*/ 1188143 w 1432618"/>
              <a:gd name="connsiteY27-2680" fmla="*/ 2552887 h 3550128"/>
              <a:gd name="connsiteX28-2681" fmla="*/ 832543 w 1432618"/>
              <a:gd name="connsiteY28-2682" fmla="*/ 2695762 h 3550128"/>
              <a:gd name="connsiteX29-2683" fmla="*/ 689668 w 1432618"/>
              <a:gd name="connsiteY29-2684" fmla="*/ 3048187 h 3550128"/>
              <a:gd name="connsiteX30-2685" fmla="*/ 918268 w 1432618"/>
              <a:gd name="connsiteY30-2686" fmla="*/ 3381562 h 3550128"/>
              <a:gd name="connsiteX31-2687" fmla="*/ 1016693 w 1432618"/>
              <a:gd name="connsiteY31-2688" fmla="*/ 3543487 h 3550128"/>
              <a:gd name="connsiteX0-2689" fmla="*/ 1016693 w 1432618"/>
              <a:gd name="connsiteY0-2690" fmla="*/ 3543487 h 3550128"/>
              <a:gd name="connsiteX1-2691" fmla="*/ 591243 w 1432618"/>
              <a:gd name="connsiteY1-2692" fmla="*/ 3549837 h 3550128"/>
              <a:gd name="connsiteX2-2693" fmla="*/ 394393 w 1432618"/>
              <a:gd name="connsiteY2-2694" fmla="*/ 3038662 h 3550128"/>
              <a:gd name="connsiteX3-2695" fmla="*/ 746818 w 1432618"/>
              <a:gd name="connsiteY3-2696" fmla="*/ 2343337 h 3550128"/>
              <a:gd name="connsiteX4-2697" fmla="*/ 560128 w 1432618"/>
              <a:gd name="connsiteY4-2698" fmla="*/ 1884232 h 3550128"/>
              <a:gd name="connsiteX5-2699" fmla="*/ 58 w 1432618"/>
              <a:gd name="connsiteY5-2700" fmla="*/ 1832797 h 3550128"/>
              <a:gd name="connsiteX6-2701" fmla="*/ 394393 w 1432618"/>
              <a:gd name="connsiteY6-2702" fmla="*/ 1705162 h 3550128"/>
              <a:gd name="connsiteX7-2703" fmla="*/ 642043 w 1432618"/>
              <a:gd name="connsiteY7-2704" fmla="*/ 1838512 h 3550128"/>
              <a:gd name="connsiteX8-2705" fmla="*/ 689668 w 1432618"/>
              <a:gd name="connsiteY8-2706" fmla="*/ 1609912 h 3550128"/>
              <a:gd name="connsiteX9-2707" fmla="*/ 823018 w 1432618"/>
              <a:gd name="connsiteY9-2708" fmla="*/ 1295587 h 3550128"/>
              <a:gd name="connsiteX10-2709" fmla="*/ 765868 w 1432618"/>
              <a:gd name="connsiteY10-2710" fmla="*/ 771712 h 3550128"/>
              <a:gd name="connsiteX11-2711" fmla="*/ 537268 w 1432618"/>
              <a:gd name="connsiteY11-2712" fmla="*/ 628837 h 3550128"/>
              <a:gd name="connsiteX12-2713" fmla="*/ 689668 w 1432618"/>
              <a:gd name="connsiteY12-2714" fmla="*/ 628837 h 3550128"/>
              <a:gd name="connsiteX13-2715" fmla="*/ 765868 w 1432618"/>
              <a:gd name="connsiteY13-2716" fmla="*/ 714562 h 3550128"/>
              <a:gd name="connsiteX14-2717" fmla="*/ 870643 w 1432618"/>
              <a:gd name="connsiteY14-2718" fmla="*/ 187 h 3550128"/>
              <a:gd name="connsiteX15-2719" fmla="*/ 832543 w 1432618"/>
              <a:gd name="connsiteY15-2720" fmla="*/ 647887 h 3550128"/>
              <a:gd name="connsiteX16-2721" fmla="*/ 908743 w 1432618"/>
              <a:gd name="connsiteY16-2722" fmla="*/ 1038412 h 3550128"/>
              <a:gd name="connsiteX17-2723" fmla="*/ 937318 w 1432618"/>
              <a:gd name="connsiteY17-2724" fmla="*/ 1286062 h 3550128"/>
              <a:gd name="connsiteX18-2725" fmla="*/ 1108768 w 1432618"/>
              <a:gd name="connsiteY18-2726" fmla="*/ 1152712 h 3550128"/>
              <a:gd name="connsiteX19-2727" fmla="*/ 1337368 w 1432618"/>
              <a:gd name="connsiteY19-2728" fmla="*/ 1133662 h 3550128"/>
              <a:gd name="connsiteX20-2729" fmla="*/ 1089718 w 1432618"/>
              <a:gd name="connsiteY20-2730" fmla="*/ 1190812 h 3550128"/>
              <a:gd name="connsiteX21-2731" fmla="*/ 880168 w 1432618"/>
              <a:gd name="connsiteY21-2732" fmla="*/ 1495612 h 3550128"/>
              <a:gd name="connsiteX22-2733" fmla="*/ 835718 w 1432618"/>
              <a:gd name="connsiteY22-2734" fmla="*/ 1857562 h 3550128"/>
              <a:gd name="connsiteX23-2735" fmla="*/ 1003993 w 1432618"/>
              <a:gd name="connsiteY23-2736" fmla="*/ 2270312 h 3550128"/>
              <a:gd name="connsiteX24-2737" fmla="*/ 896043 w 1432618"/>
              <a:gd name="connsiteY24-2738" fmla="*/ 2540187 h 3550128"/>
              <a:gd name="connsiteX25-2739" fmla="*/ 1213543 w 1432618"/>
              <a:gd name="connsiteY25-2740" fmla="*/ 2495737 h 3550128"/>
              <a:gd name="connsiteX26-2741" fmla="*/ 1432618 w 1432618"/>
              <a:gd name="connsiteY26-2742" fmla="*/ 2588606 h 3550128"/>
              <a:gd name="connsiteX27-2743" fmla="*/ 1188143 w 1432618"/>
              <a:gd name="connsiteY27-2744" fmla="*/ 2552887 h 3550128"/>
              <a:gd name="connsiteX28-2745" fmla="*/ 832543 w 1432618"/>
              <a:gd name="connsiteY28-2746" fmla="*/ 2695762 h 3550128"/>
              <a:gd name="connsiteX29-2747" fmla="*/ 689668 w 1432618"/>
              <a:gd name="connsiteY29-2748" fmla="*/ 3048187 h 3550128"/>
              <a:gd name="connsiteX30-2749" fmla="*/ 918268 w 1432618"/>
              <a:gd name="connsiteY30-2750" fmla="*/ 3381562 h 3550128"/>
              <a:gd name="connsiteX31-2751" fmla="*/ 1016693 w 1432618"/>
              <a:gd name="connsiteY31-2752" fmla="*/ 3543487 h 3550128"/>
              <a:gd name="connsiteX0-2753" fmla="*/ 1016693 w 1432618"/>
              <a:gd name="connsiteY0-2754" fmla="*/ 3543487 h 3550128"/>
              <a:gd name="connsiteX1-2755" fmla="*/ 591243 w 1432618"/>
              <a:gd name="connsiteY1-2756" fmla="*/ 3549837 h 3550128"/>
              <a:gd name="connsiteX2-2757" fmla="*/ 394393 w 1432618"/>
              <a:gd name="connsiteY2-2758" fmla="*/ 3038662 h 3550128"/>
              <a:gd name="connsiteX3-2759" fmla="*/ 746818 w 1432618"/>
              <a:gd name="connsiteY3-2760" fmla="*/ 2343337 h 3550128"/>
              <a:gd name="connsiteX4-2761" fmla="*/ 560128 w 1432618"/>
              <a:gd name="connsiteY4-2762" fmla="*/ 1884232 h 3550128"/>
              <a:gd name="connsiteX5-2763" fmla="*/ 58 w 1432618"/>
              <a:gd name="connsiteY5-2764" fmla="*/ 1832797 h 3550128"/>
              <a:gd name="connsiteX6-2765" fmla="*/ 394393 w 1432618"/>
              <a:gd name="connsiteY6-2766" fmla="*/ 1705162 h 3550128"/>
              <a:gd name="connsiteX7-2767" fmla="*/ 642043 w 1432618"/>
              <a:gd name="connsiteY7-2768" fmla="*/ 1838512 h 3550128"/>
              <a:gd name="connsiteX8-2769" fmla="*/ 689668 w 1432618"/>
              <a:gd name="connsiteY8-2770" fmla="*/ 1609912 h 3550128"/>
              <a:gd name="connsiteX9-2771" fmla="*/ 823018 w 1432618"/>
              <a:gd name="connsiteY9-2772" fmla="*/ 1295587 h 3550128"/>
              <a:gd name="connsiteX10-2773" fmla="*/ 765868 w 1432618"/>
              <a:gd name="connsiteY10-2774" fmla="*/ 771712 h 3550128"/>
              <a:gd name="connsiteX11-2775" fmla="*/ 537268 w 1432618"/>
              <a:gd name="connsiteY11-2776" fmla="*/ 628837 h 3550128"/>
              <a:gd name="connsiteX12-2777" fmla="*/ 689668 w 1432618"/>
              <a:gd name="connsiteY12-2778" fmla="*/ 628837 h 3550128"/>
              <a:gd name="connsiteX13-2779" fmla="*/ 765868 w 1432618"/>
              <a:gd name="connsiteY13-2780" fmla="*/ 714562 h 3550128"/>
              <a:gd name="connsiteX14-2781" fmla="*/ 870643 w 1432618"/>
              <a:gd name="connsiteY14-2782" fmla="*/ 187 h 3550128"/>
              <a:gd name="connsiteX15-2783" fmla="*/ 832543 w 1432618"/>
              <a:gd name="connsiteY15-2784" fmla="*/ 647887 h 3550128"/>
              <a:gd name="connsiteX16-2785" fmla="*/ 908743 w 1432618"/>
              <a:gd name="connsiteY16-2786" fmla="*/ 1038412 h 3550128"/>
              <a:gd name="connsiteX17-2787" fmla="*/ 937318 w 1432618"/>
              <a:gd name="connsiteY17-2788" fmla="*/ 1286062 h 3550128"/>
              <a:gd name="connsiteX18-2789" fmla="*/ 1108768 w 1432618"/>
              <a:gd name="connsiteY18-2790" fmla="*/ 1152712 h 3550128"/>
              <a:gd name="connsiteX19-2791" fmla="*/ 1337368 w 1432618"/>
              <a:gd name="connsiteY19-2792" fmla="*/ 1133662 h 3550128"/>
              <a:gd name="connsiteX20-2793" fmla="*/ 1089718 w 1432618"/>
              <a:gd name="connsiteY20-2794" fmla="*/ 1190812 h 3550128"/>
              <a:gd name="connsiteX21-2795" fmla="*/ 889693 w 1432618"/>
              <a:gd name="connsiteY21-2796" fmla="*/ 1489262 h 3550128"/>
              <a:gd name="connsiteX22-2797" fmla="*/ 835718 w 1432618"/>
              <a:gd name="connsiteY22-2798" fmla="*/ 1857562 h 3550128"/>
              <a:gd name="connsiteX23-2799" fmla="*/ 1003993 w 1432618"/>
              <a:gd name="connsiteY23-2800" fmla="*/ 2270312 h 3550128"/>
              <a:gd name="connsiteX24-2801" fmla="*/ 896043 w 1432618"/>
              <a:gd name="connsiteY24-2802" fmla="*/ 2540187 h 3550128"/>
              <a:gd name="connsiteX25-2803" fmla="*/ 1213543 w 1432618"/>
              <a:gd name="connsiteY25-2804" fmla="*/ 2495737 h 3550128"/>
              <a:gd name="connsiteX26-2805" fmla="*/ 1432618 w 1432618"/>
              <a:gd name="connsiteY26-2806" fmla="*/ 2588606 h 3550128"/>
              <a:gd name="connsiteX27-2807" fmla="*/ 1188143 w 1432618"/>
              <a:gd name="connsiteY27-2808" fmla="*/ 2552887 h 3550128"/>
              <a:gd name="connsiteX28-2809" fmla="*/ 832543 w 1432618"/>
              <a:gd name="connsiteY28-2810" fmla="*/ 2695762 h 3550128"/>
              <a:gd name="connsiteX29-2811" fmla="*/ 689668 w 1432618"/>
              <a:gd name="connsiteY29-2812" fmla="*/ 3048187 h 3550128"/>
              <a:gd name="connsiteX30-2813" fmla="*/ 918268 w 1432618"/>
              <a:gd name="connsiteY30-2814" fmla="*/ 3381562 h 3550128"/>
              <a:gd name="connsiteX31-2815" fmla="*/ 1016693 w 1432618"/>
              <a:gd name="connsiteY31-2816" fmla="*/ 3543487 h 3550128"/>
              <a:gd name="connsiteX0-2817" fmla="*/ 1016693 w 1432618"/>
              <a:gd name="connsiteY0-2818" fmla="*/ 3543487 h 3550128"/>
              <a:gd name="connsiteX1-2819" fmla="*/ 591243 w 1432618"/>
              <a:gd name="connsiteY1-2820" fmla="*/ 3549837 h 3550128"/>
              <a:gd name="connsiteX2-2821" fmla="*/ 394393 w 1432618"/>
              <a:gd name="connsiteY2-2822" fmla="*/ 3038662 h 3550128"/>
              <a:gd name="connsiteX3-2823" fmla="*/ 746818 w 1432618"/>
              <a:gd name="connsiteY3-2824" fmla="*/ 2343337 h 3550128"/>
              <a:gd name="connsiteX4-2825" fmla="*/ 560128 w 1432618"/>
              <a:gd name="connsiteY4-2826" fmla="*/ 1884232 h 3550128"/>
              <a:gd name="connsiteX5-2827" fmla="*/ 58 w 1432618"/>
              <a:gd name="connsiteY5-2828" fmla="*/ 1832797 h 3550128"/>
              <a:gd name="connsiteX6-2829" fmla="*/ 394393 w 1432618"/>
              <a:gd name="connsiteY6-2830" fmla="*/ 1705162 h 3550128"/>
              <a:gd name="connsiteX7-2831" fmla="*/ 642043 w 1432618"/>
              <a:gd name="connsiteY7-2832" fmla="*/ 1838512 h 3550128"/>
              <a:gd name="connsiteX8-2833" fmla="*/ 689668 w 1432618"/>
              <a:gd name="connsiteY8-2834" fmla="*/ 1609912 h 3550128"/>
              <a:gd name="connsiteX9-2835" fmla="*/ 823018 w 1432618"/>
              <a:gd name="connsiteY9-2836" fmla="*/ 1295587 h 3550128"/>
              <a:gd name="connsiteX10-2837" fmla="*/ 765868 w 1432618"/>
              <a:gd name="connsiteY10-2838" fmla="*/ 771712 h 3550128"/>
              <a:gd name="connsiteX11-2839" fmla="*/ 537268 w 1432618"/>
              <a:gd name="connsiteY11-2840" fmla="*/ 628837 h 3550128"/>
              <a:gd name="connsiteX12-2841" fmla="*/ 689668 w 1432618"/>
              <a:gd name="connsiteY12-2842" fmla="*/ 628837 h 3550128"/>
              <a:gd name="connsiteX13-2843" fmla="*/ 765868 w 1432618"/>
              <a:gd name="connsiteY13-2844" fmla="*/ 714562 h 3550128"/>
              <a:gd name="connsiteX14-2845" fmla="*/ 870643 w 1432618"/>
              <a:gd name="connsiteY14-2846" fmla="*/ 187 h 3550128"/>
              <a:gd name="connsiteX15-2847" fmla="*/ 832543 w 1432618"/>
              <a:gd name="connsiteY15-2848" fmla="*/ 647887 h 3550128"/>
              <a:gd name="connsiteX16-2849" fmla="*/ 908743 w 1432618"/>
              <a:gd name="connsiteY16-2850" fmla="*/ 1038412 h 3550128"/>
              <a:gd name="connsiteX17-2851" fmla="*/ 937318 w 1432618"/>
              <a:gd name="connsiteY17-2852" fmla="*/ 1286062 h 3550128"/>
              <a:gd name="connsiteX18-2853" fmla="*/ 1108768 w 1432618"/>
              <a:gd name="connsiteY18-2854" fmla="*/ 1152712 h 3550128"/>
              <a:gd name="connsiteX19-2855" fmla="*/ 1337368 w 1432618"/>
              <a:gd name="connsiteY19-2856" fmla="*/ 1133662 h 3550128"/>
              <a:gd name="connsiteX20-2857" fmla="*/ 1105593 w 1432618"/>
              <a:gd name="connsiteY20-2858" fmla="*/ 1197162 h 3550128"/>
              <a:gd name="connsiteX21-2859" fmla="*/ 889693 w 1432618"/>
              <a:gd name="connsiteY21-2860" fmla="*/ 1489262 h 3550128"/>
              <a:gd name="connsiteX22-2861" fmla="*/ 835718 w 1432618"/>
              <a:gd name="connsiteY22-2862" fmla="*/ 1857562 h 3550128"/>
              <a:gd name="connsiteX23-2863" fmla="*/ 1003993 w 1432618"/>
              <a:gd name="connsiteY23-2864" fmla="*/ 2270312 h 3550128"/>
              <a:gd name="connsiteX24-2865" fmla="*/ 896043 w 1432618"/>
              <a:gd name="connsiteY24-2866" fmla="*/ 2540187 h 3550128"/>
              <a:gd name="connsiteX25-2867" fmla="*/ 1213543 w 1432618"/>
              <a:gd name="connsiteY25-2868" fmla="*/ 2495737 h 3550128"/>
              <a:gd name="connsiteX26-2869" fmla="*/ 1432618 w 1432618"/>
              <a:gd name="connsiteY26-2870" fmla="*/ 2588606 h 3550128"/>
              <a:gd name="connsiteX27-2871" fmla="*/ 1188143 w 1432618"/>
              <a:gd name="connsiteY27-2872" fmla="*/ 2552887 h 3550128"/>
              <a:gd name="connsiteX28-2873" fmla="*/ 832543 w 1432618"/>
              <a:gd name="connsiteY28-2874" fmla="*/ 2695762 h 3550128"/>
              <a:gd name="connsiteX29-2875" fmla="*/ 689668 w 1432618"/>
              <a:gd name="connsiteY29-2876" fmla="*/ 3048187 h 3550128"/>
              <a:gd name="connsiteX30-2877" fmla="*/ 918268 w 1432618"/>
              <a:gd name="connsiteY30-2878" fmla="*/ 3381562 h 3550128"/>
              <a:gd name="connsiteX31-2879" fmla="*/ 1016693 w 1432618"/>
              <a:gd name="connsiteY31-2880" fmla="*/ 3543487 h 3550128"/>
              <a:gd name="connsiteX0-2881" fmla="*/ 1016693 w 1432618"/>
              <a:gd name="connsiteY0-2882" fmla="*/ 3543487 h 3550128"/>
              <a:gd name="connsiteX1-2883" fmla="*/ 591243 w 1432618"/>
              <a:gd name="connsiteY1-2884" fmla="*/ 3549837 h 3550128"/>
              <a:gd name="connsiteX2-2885" fmla="*/ 394393 w 1432618"/>
              <a:gd name="connsiteY2-2886" fmla="*/ 3038662 h 3550128"/>
              <a:gd name="connsiteX3-2887" fmla="*/ 746818 w 1432618"/>
              <a:gd name="connsiteY3-2888" fmla="*/ 2343337 h 3550128"/>
              <a:gd name="connsiteX4-2889" fmla="*/ 560128 w 1432618"/>
              <a:gd name="connsiteY4-2890" fmla="*/ 1884232 h 3550128"/>
              <a:gd name="connsiteX5-2891" fmla="*/ 58 w 1432618"/>
              <a:gd name="connsiteY5-2892" fmla="*/ 1832797 h 3550128"/>
              <a:gd name="connsiteX6-2893" fmla="*/ 394393 w 1432618"/>
              <a:gd name="connsiteY6-2894" fmla="*/ 1705162 h 3550128"/>
              <a:gd name="connsiteX7-2895" fmla="*/ 642043 w 1432618"/>
              <a:gd name="connsiteY7-2896" fmla="*/ 1838512 h 3550128"/>
              <a:gd name="connsiteX8-2897" fmla="*/ 689668 w 1432618"/>
              <a:gd name="connsiteY8-2898" fmla="*/ 1609912 h 3550128"/>
              <a:gd name="connsiteX9-2899" fmla="*/ 823018 w 1432618"/>
              <a:gd name="connsiteY9-2900" fmla="*/ 1295587 h 3550128"/>
              <a:gd name="connsiteX10-2901" fmla="*/ 765868 w 1432618"/>
              <a:gd name="connsiteY10-2902" fmla="*/ 771712 h 3550128"/>
              <a:gd name="connsiteX11-2903" fmla="*/ 537268 w 1432618"/>
              <a:gd name="connsiteY11-2904" fmla="*/ 628837 h 3550128"/>
              <a:gd name="connsiteX12-2905" fmla="*/ 689668 w 1432618"/>
              <a:gd name="connsiteY12-2906" fmla="*/ 628837 h 3550128"/>
              <a:gd name="connsiteX13-2907" fmla="*/ 765868 w 1432618"/>
              <a:gd name="connsiteY13-2908" fmla="*/ 714562 h 3550128"/>
              <a:gd name="connsiteX14-2909" fmla="*/ 870643 w 1432618"/>
              <a:gd name="connsiteY14-2910" fmla="*/ 187 h 3550128"/>
              <a:gd name="connsiteX15-2911" fmla="*/ 832543 w 1432618"/>
              <a:gd name="connsiteY15-2912" fmla="*/ 647887 h 3550128"/>
              <a:gd name="connsiteX16-2913" fmla="*/ 908743 w 1432618"/>
              <a:gd name="connsiteY16-2914" fmla="*/ 1038412 h 3550128"/>
              <a:gd name="connsiteX17-2915" fmla="*/ 937318 w 1432618"/>
              <a:gd name="connsiteY17-2916" fmla="*/ 1286062 h 3550128"/>
              <a:gd name="connsiteX18-2917" fmla="*/ 1108768 w 1432618"/>
              <a:gd name="connsiteY18-2918" fmla="*/ 1152712 h 3550128"/>
              <a:gd name="connsiteX19-2919" fmla="*/ 1337368 w 1432618"/>
              <a:gd name="connsiteY19-2920" fmla="*/ 1133662 h 3550128"/>
              <a:gd name="connsiteX20-2921" fmla="*/ 1108768 w 1432618"/>
              <a:gd name="connsiteY20-2922" fmla="*/ 1216212 h 3550128"/>
              <a:gd name="connsiteX21-2923" fmla="*/ 889693 w 1432618"/>
              <a:gd name="connsiteY21-2924" fmla="*/ 1489262 h 3550128"/>
              <a:gd name="connsiteX22-2925" fmla="*/ 835718 w 1432618"/>
              <a:gd name="connsiteY22-2926" fmla="*/ 1857562 h 3550128"/>
              <a:gd name="connsiteX23-2927" fmla="*/ 1003993 w 1432618"/>
              <a:gd name="connsiteY23-2928" fmla="*/ 2270312 h 3550128"/>
              <a:gd name="connsiteX24-2929" fmla="*/ 896043 w 1432618"/>
              <a:gd name="connsiteY24-2930" fmla="*/ 2540187 h 3550128"/>
              <a:gd name="connsiteX25-2931" fmla="*/ 1213543 w 1432618"/>
              <a:gd name="connsiteY25-2932" fmla="*/ 2495737 h 3550128"/>
              <a:gd name="connsiteX26-2933" fmla="*/ 1432618 w 1432618"/>
              <a:gd name="connsiteY26-2934" fmla="*/ 2588606 h 3550128"/>
              <a:gd name="connsiteX27-2935" fmla="*/ 1188143 w 1432618"/>
              <a:gd name="connsiteY27-2936" fmla="*/ 2552887 h 3550128"/>
              <a:gd name="connsiteX28-2937" fmla="*/ 832543 w 1432618"/>
              <a:gd name="connsiteY28-2938" fmla="*/ 2695762 h 3550128"/>
              <a:gd name="connsiteX29-2939" fmla="*/ 689668 w 1432618"/>
              <a:gd name="connsiteY29-2940" fmla="*/ 3048187 h 3550128"/>
              <a:gd name="connsiteX30-2941" fmla="*/ 918268 w 1432618"/>
              <a:gd name="connsiteY30-2942" fmla="*/ 3381562 h 3550128"/>
              <a:gd name="connsiteX31-2943" fmla="*/ 1016693 w 1432618"/>
              <a:gd name="connsiteY31-2944" fmla="*/ 3543487 h 3550128"/>
              <a:gd name="connsiteX0-2945" fmla="*/ 1016693 w 1432618"/>
              <a:gd name="connsiteY0-2946" fmla="*/ 3543487 h 3550128"/>
              <a:gd name="connsiteX1-2947" fmla="*/ 591243 w 1432618"/>
              <a:gd name="connsiteY1-2948" fmla="*/ 3549837 h 3550128"/>
              <a:gd name="connsiteX2-2949" fmla="*/ 394393 w 1432618"/>
              <a:gd name="connsiteY2-2950" fmla="*/ 3038662 h 3550128"/>
              <a:gd name="connsiteX3-2951" fmla="*/ 746818 w 1432618"/>
              <a:gd name="connsiteY3-2952" fmla="*/ 2343337 h 3550128"/>
              <a:gd name="connsiteX4-2953" fmla="*/ 560128 w 1432618"/>
              <a:gd name="connsiteY4-2954" fmla="*/ 1884232 h 3550128"/>
              <a:gd name="connsiteX5-2955" fmla="*/ 58 w 1432618"/>
              <a:gd name="connsiteY5-2956" fmla="*/ 1832797 h 3550128"/>
              <a:gd name="connsiteX6-2957" fmla="*/ 394393 w 1432618"/>
              <a:gd name="connsiteY6-2958" fmla="*/ 1705162 h 3550128"/>
              <a:gd name="connsiteX7-2959" fmla="*/ 642043 w 1432618"/>
              <a:gd name="connsiteY7-2960" fmla="*/ 1838512 h 3550128"/>
              <a:gd name="connsiteX8-2961" fmla="*/ 689668 w 1432618"/>
              <a:gd name="connsiteY8-2962" fmla="*/ 1609912 h 3550128"/>
              <a:gd name="connsiteX9-2963" fmla="*/ 823018 w 1432618"/>
              <a:gd name="connsiteY9-2964" fmla="*/ 1295587 h 3550128"/>
              <a:gd name="connsiteX10-2965" fmla="*/ 765868 w 1432618"/>
              <a:gd name="connsiteY10-2966" fmla="*/ 771712 h 3550128"/>
              <a:gd name="connsiteX11-2967" fmla="*/ 537268 w 1432618"/>
              <a:gd name="connsiteY11-2968" fmla="*/ 628837 h 3550128"/>
              <a:gd name="connsiteX12-2969" fmla="*/ 689668 w 1432618"/>
              <a:gd name="connsiteY12-2970" fmla="*/ 628837 h 3550128"/>
              <a:gd name="connsiteX13-2971" fmla="*/ 765868 w 1432618"/>
              <a:gd name="connsiteY13-2972" fmla="*/ 714562 h 3550128"/>
              <a:gd name="connsiteX14-2973" fmla="*/ 870643 w 1432618"/>
              <a:gd name="connsiteY14-2974" fmla="*/ 187 h 3550128"/>
              <a:gd name="connsiteX15-2975" fmla="*/ 832543 w 1432618"/>
              <a:gd name="connsiteY15-2976" fmla="*/ 647887 h 3550128"/>
              <a:gd name="connsiteX16-2977" fmla="*/ 908743 w 1432618"/>
              <a:gd name="connsiteY16-2978" fmla="*/ 1038412 h 3550128"/>
              <a:gd name="connsiteX17-2979" fmla="*/ 937318 w 1432618"/>
              <a:gd name="connsiteY17-2980" fmla="*/ 1286062 h 3550128"/>
              <a:gd name="connsiteX18-2981" fmla="*/ 1108768 w 1432618"/>
              <a:gd name="connsiteY18-2982" fmla="*/ 1152712 h 3550128"/>
              <a:gd name="connsiteX19-2983" fmla="*/ 1375468 w 1432618"/>
              <a:gd name="connsiteY19-2984" fmla="*/ 1133662 h 3550128"/>
              <a:gd name="connsiteX20-2985" fmla="*/ 1108768 w 1432618"/>
              <a:gd name="connsiteY20-2986" fmla="*/ 1216212 h 3550128"/>
              <a:gd name="connsiteX21-2987" fmla="*/ 889693 w 1432618"/>
              <a:gd name="connsiteY21-2988" fmla="*/ 1489262 h 3550128"/>
              <a:gd name="connsiteX22-2989" fmla="*/ 835718 w 1432618"/>
              <a:gd name="connsiteY22-2990" fmla="*/ 1857562 h 3550128"/>
              <a:gd name="connsiteX23-2991" fmla="*/ 1003993 w 1432618"/>
              <a:gd name="connsiteY23-2992" fmla="*/ 2270312 h 3550128"/>
              <a:gd name="connsiteX24-2993" fmla="*/ 896043 w 1432618"/>
              <a:gd name="connsiteY24-2994" fmla="*/ 2540187 h 3550128"/>
              <a:gd name="connsiteX25-2995" fmla="*/ 1213543 w 1432618"/>
              <a:gd name="connsiteY25-2996" fmla="*/ 2495737 h 3550128"/>
              <a:gd name="connsiteX26-2997" fmla="*/ 1432618 w 1432618"/>
              <a:gd name="connsiteY26-2998" fmla="*/ 2588606 h 3550128"/>
              <a:gd name="connsiteX27-2999" fmla="*/ 1188143 w 1432618"/>
              <a:gd name="connsiteY27-3000" fmla="*/ 2552887 h 3550128"/>
              <a:gd name="connsiteX28-3001" fmla="*/ 832543 w 1432618"/>
              <a:gd name="connsiteY28-3002" fmla="*/ 2695762 h 3550128"/>
              <a:gd name="connsiteX29-3003" fmla="*/ 689668 w 1432618"/>
              <a:gd name="connsiteY29-3004" fmla="*/ 3048187 h 3550128"/>
              <a:gd name="connsiteX30-3005" fmla="*/ 918268 w 1432618"/>
              <a:gd name="connsiteY30-3006" fmla="*/ 3381562 h 3550128"/>
              <a:gd name="connsiteX31-3007" fmla="*/ 1016693 w 1432618"/>
              <a:gd name="connsiteY31-3008" fmla="*/ 3543487 h 3550128"/>
              <a:gd name="connsiteX0-3009" fmla="*/ 1016693 w 1432618"/>
              <a:gd name="connsiteY0-3010" fmla="*/ 3543487 h 3550128"/>
              <a:gd name="connsiteX1-3011" fmla="*/ 591243 w 1432618"/>
              <a:gd name="connsiteY1-3012" fmla="*/ 3549837 h 3550128"/>
              <a:gd name="connsiteX2-3013" fmla="*/ 394393 w 1432618"/>
              <a:gd name="connsiteY2-3014" fmla="*/ 3038662 h 3550128"/>
              <a:gd name="connsiteX3-3015" fmla="*/ 746818 w 1432618"/>
              <a:gd name="connsiteY3-3016" fmla="*/ 2343337 h 3550128"/>
              <a:gd name="connsiteX4-3017" fmla="*/ 560128 w 1432618"/>
              <a:gd name="connsiteY4-3018" fmla="*/ 1884232 h 3550128"/>
              <a:gd name="connsiteX5-3019" fmla="*/ 58 w 1432618"/>
              <a:gd name="connsiteY5-3020" fmla="*/ 1832797 h 3550128"/>
              <a:gd name="connsiteX6-3021" fmla="*/ 394393 w 1432618"/>
              <a:gd name="connsiteY6-3022" fmla="*/ 1705162 h 3550128"/>
              <a:gd name="connsiteX7-3023" fmla="*/ 642043 w 1432618"/>
              <a:gd name="connsiteY7-3024" fmla="*/ 1838512 h 3550128"/>
              <a:gd name="connsiteX8-3025" fmla="*/ 689668 w 1432618"/>
              <a:gd name="connsiteY8-3026" fmla="*/ 1609912 h 3550128"/>
              <a:gd name="connsiteX9-3027" fmla="*/ 823018 w 1432618"/>
              <a:gd name="connsiteY9-3028" fmla="*/ 1295587 h 3550128"/>
              <a:gd name="connsiteX10-3029" fmla="*/ 765868 w 1432618"/>
              <a:gd name="connsiteY10-3030" fmla="*/ 771712 h 3550128"/>
              <a:gd name="connsiteX11-3031" fmla="*/ 537268 w 1432618"/>
              <a:gd name="connsiteY11-3032" fmla="*/ 628837 h 3550128"/>
              <a:gd name="connsiteX12-3033" fmla="*/ 689668 w 1432618"/>
              <a:gd name="connsiteY12-3034" fmla="*/ 628837 h 3550128"/>
              <a:gd name="connsiteX13-3035" fmla="*/ 765868 w 1432618"/>
              <a:gd name="connsiteY13-3036" fmla="*/ 714562 h 3550128"/>
              <a:gd name="connsiteX14-3037" fmla="*/ 870643 w 1432618"/>
              <a:gd name="connsiteY14-3038" fmla="*/ 187 h 3550128"/>
              <a:gd name="connsiteX15-3039" fmla="*/ 832543 w 1432618"/>
              <a:gd name="connsiteY15-3040" fmla="*/ 647887 h 3550128"/>
              <a:gd name="connsiteX16-3041" fmla="*/ 908743 w 1432618"/>
              <a:gd name="connsiteY16-3042" fmla="*/ 1038412 h 3550128"/>
              <a:gd name="connsiteX17-3043" fmla="*/ 937318 w 1432618"/>
              <a:gd name="connsiteY17-3044" fmla="*/ 1286062 h 3550128"/>
              <a:gd name="connsiteX18-3045" fmla="*/ 1108768 w 1432618"/>
              <a:gd name="connsiteY18-3046" fmla="*/ 1152712 h 3550128"/>
              <a:gd name="connsiteX19-3047" fmla="*/ 1375468 w 1432618"/>
              <a:gd name="connsiteY19-3048" fmla="*/ 1133662 h 3550128"/>
              <a:gd name="connsiteX20-3049" fmla="*/ 1108768 w 1432618"/>
              <a:gd name="connsiteY20-3050" fmla="*/ 1216212 h 3550128"/>
              <a:gd name="connsiteX21-3051" fmla="*/ 889693 w 1432618"/>
              <a:gd name="connsiteY21-3052" fmla="*/ 1489262 h 3550128"/>
              <a:gd name="connsiteX22-3053" fmla="*/ 835718 w 1432618"/>
              <a:gd name="connsiteY22-3054" fmla="*/ 1857562 h 3550128"/>
              <a:gd name="connsiteX23-3055" fmla="*/ 1003993 w 1432618"/>
              <a:gd name="connsiteY23-3056" fmla="*/ 2270312 h 3550128"/>
              <a:gd name="connsiteX24-3057" fmla="*/ 896043 w 1432618"/>
              <a:gd name="connsiteY24-3058" fmla="*/ 2540187 h 3550128"/>
              <a:gd name="connsiteX25-3059" fmla="*/ 1213543 w 1432618"/>
              <a:gd name="connsiteY25-3060" fmla="*/ 2495737 h 3550128"/>
              <a:gd name="connsiteX26-3061" fmla="*/ 1432618 w 1432618"/>
              <a:gd name="connsiteY26-3062" fmla="*/ 2588606 h 3550128"/>
              <a:gd name="connsiteX27-3063" fmla="*/ 1188143 w 1432618"/>
              <a:gd name="connsiteY27-3064" fmla="*/ 2552887 h 3550128"/>
              <a:gd name="connsiteX28-3065" fmla="*/ 832543 w 1432618"/>
              <a:gd name="connsiteY28-3066" fmla="*/ 2695762 h 3550128"/>
              <a:gd name="connsiteX29-3067" fmla="*/ 689668 w 1432618"/>
              <a:gd name="connsiteY29-3068" fmla="*/ 3048187 h 3550128"/>
              <a:gd name="connsiteX30-3069" fmla="*/ 918268 w 1432618"/>
              <a:gd name="connsiteY30-3070" fmla="*/ 3381562 h 3550128"/>
              <a:gd name="connsiteX31-3071" fmla="*/ 1016693 w 1432618"/>
              <a:gd name="connsiteY31-3072" fmla="*/ 3543487 h 3550128"/>
              <a:gd name="connsiteX0-3073" fmla="*/ 1016693 w 1432618"/>
              <a:gd name="connsiteY0-3074" fmla="*/ 3543487 h 3550128"/>
              <a:gd name="connsiteX1-3075" fmla="*/ 591243 w 1432618"/>
              <a:gd name="connsiteY1-3076" fmla="*/ 3549837 h 3550128"/>
              <a:gd name="connsiteX2-3077" fmla="*/ 394393 w 1432618"/>
              <a:gd name="connsiteY2-3078" fmla="*/ 3038662 h 3550128"/>
              <a:gd name="connsiteX3-3079" fmla="*/ 746818 w 1432618"/>
              <a:gd name="connsiteY3-3080" fmla="*/ 2343337 h 3550128"/>
              <a:gd name="connsiteX4-3081" fmla="*/ 560128 w 1432618"/>
              <a:gd name="connsiteY4-3082" fmla="*/ 1884232 h 3550128"/>
              <a:gd name="connsiteX5-3083" fmla="*/ 58 w 1432618"/>
              <a:gd name="connsiteY5-3084" fmla="*/ 1832797 h 3550128"/>
              <a:gd name="connsiteX6-3085" fmla="*/ 394393 w 1432618"/>
              <a:gd name="connsiteY6-3086" fmla="*/ 1705162 h 3550128"/>
              <a:gd name="connsiteX7-3087" fmla="*/ 642043 w 1432618"/>
              <a:gd name="connsiteY7-3088" fmla="*/ 1838512 h 3550128"/>
              <a:gd name="connsiteX8-3089" fmla="*/ 689668 w 1432618"/>
              <a:gd name="connsiteY8-3090" fmla="*/ 1609912 h 3550128"/>
              <a:gd name="connsiteX9-3091" fmla="*/ 823018 w 1432618"/>
              <a:gd name="connsiteY9-3092" fmla="*/ 1295587 h 3550128"/>
              <a:gd name="connsiteX10-3093" fmla="*/ 765868 w 1432618"/>
              <a:gd name="connsiteY10-3094" fmla="*/ 771712 h 3550128"/>
              <a:gd name="connsiteX11-3095" fmla="*/ 537268 w 1432618"/>
              <a:gd name="connsiteY11-3096" fmla="*/ 628837 h 3550128"/>
              <a:gd name="connsiteX12-3097" fmla="*/ 689668 w 1432618"/>
              <a:gd name="connsiteY12-3098" fmla="*/ 628837 h 3550128"/>
              <a:gd name="connsiteX13-3099" fmla="*/ 765868 w 1432618"/>
              <a:gd name="connsiteY13-3100" fmla="*/ 714562 h 3550128"/>
              <a:gd name="connsiteX14-3101" fmla="*/ 870643 w 1432618"/>
              <a:gd name="connsiteY14-3102" fmla="*/ 187 h 3550128"/>
              <a:gd name="connsiteX15-3103" fmla="*/ 832543 w 1432618"/>
              <a:gd name="connsiteY15-3104" fmla="*/ 647887 h 3550128"/>
              <a:gd name="connsiteX16-3105" fmla="*/ 908743 w 1432618"/>
              <a:gd name="connsiteY16-3106" fmla="*/ 1038412 h 3550128"/>
              <a:gd name="connsiteX17-3107" fmla="*/ 937318 w 1432618"/>
              <a:gd name="connsiteY17-3108" fmla="*/ 1286062 h 3550128"/>
              <a:gd name="connsiteX18-3109" fmla="*/ 1108768 w 1432618"/>
              <a:gd name="connsiteY18-3110" fmla="*/ 1152712 h 3550128"/>
              <a:gd name="connsiteX19-3111" fmla="*/ 1375468 w 1432618"/>
              <a:gd name="connsiteY19-3112" fmla="*/ 1133662 h 3550128"/>
              <a:gd name="connsiteX20-3113" fmla="*/ 1108768 w 1432618"/>
              <a:gd name="connsiteY20-3114" fmla="*/ 1216212 h 3550128"/>
              <a:gd name="connsiteX21-3115" fmla="*/ 889693 w 1432618"/>
              <a:gd name="connsiteY21-3116" fmla="*/ 1489262 h 3550128"/>
              <a:gd name="connsiteX22-3117" fmla="*/ 835718 w 1432618"/>
              <a:gd name="connsiteY22-3118" fmla="*/ 1857562 h 3550128"/>
              <a:gd name="connsiteX23-3119" fmla="*/ 1003993 w 1432618"/>
              <a:gd name="connsiteY23-3120" fmla="*/ 2270312 h 3550128"/>
              <a:gd name="connsiteX24-3121" fmla="*/ 896043 w 1432618"/>
              <a:gd name="connsiteY24-3122" fmla="*/ 2540187 h 3550128"/>
              <a:gd name="connsiteX25-3123" fmla="*/ 1213543 w 1432618"/>
              <a:gd name="connsiteY25-3124" fmla="*/ 2495737 h 3550128"/>
              <a:gd name="connsiteX26-3125" fmla="*/ 1432618 w 1432618"/>
              <a:gd name="connsiteY26-3126" fmla="*/ 2588606 h 3550128"/>
              <a:gd name="connsiteX27-3127" fmla="*/ 1188143 w 1432618"/>
              <a:gd name="connsiteY27-3128" fmla="*/ 2552887 h 3550128"/>
              <a:gd name="connsiteX28-3129" fmla="*/ 832543 w 1432618"/>
              <a:gd name="connsiteY28-3130" fmla="*/ 2695762 h 3550128"/>
              <a:gd name="connsiteX29-3131" fmla="*/ 689668 w 1432618"/>
              <a:gd name="connsiteY29-3132" fmla="*/ 3048187 h 3550128"/>
              <a:gd name="connsiteX30-3133" fmla="*/ 918268 w 1432618"/>
              <a:gd name="connsiteY30-3134" fmla="*/ 3381562 h 3550128"/>
              <a:gd name="connsiteX31-3135" fmla="*/ 1016693 w 1432618"/>
              <a:gd name="connsiteY31-3136" fmla="*/ 3543487 h 3550128"/>
              <a:gd name="connsiteX0-3137" fmla="*/ 1016693 w 1432618"/>
              <a:gd name="connsiteY0-3138" fmla="*/ 3543487 h 3550128"/>
              <a:gd name="connsiteX1-3139" fmla="*/ 591243 w 1432618"/>
              <a:gd name="connsiteY1-3140" fmla="*/ 3549837 h 3550128"/>
              <a:gd name="connsiteX2-3141" fmla="*/ 394393 w 1432618"/>
              <a:gd name="connsiteY2-3142" fmla="*/ 3038662 h 3550128"/>
              <a:gd name="connsiteX3-3143" fmla="*/ 746818 w 1432618"/>
              <a:gd name="connsiteY3-3144" fmla="*/ 2343337 h 3550128"/>
              <a:gd name="connsiteX4-3145" fmla="*/ 560128 w 1432618"/>
              <a:gd name="connsiteY4-3146" fmla="*/ 1884232 h 3550128"/>
              <a:gd name="connsiteX5-3147" fmla="*/ 58 w 1432618"/>
              <a:gd name="connsiteY5-3148" fmla="*/ 1832797 h 3550128"/>
              <a:gd name="connsiteX6-3149" fmla="*/ 394393 w 1432618"/>
              <a:gd name="connsiteY6-3150" fmla="*/ 1705162 h 3550128"/>
              <a:gd name="connsiteX7-3151" fmla="*/ 642043 w 1432618"/>
              <a:gd name="connsiteY7-3152" fmla="*/ 1838512 h 3550128"/>
              <a:gd name="connsiteX8-3153" fmla="*/ 689668 w 1432618"/>
              <a:gd name="connsiteY8-3154" fmla="*/ 1609912 h 3550128"/>
              <a:gd name="connsiteX9-3155" fmla="*/ 823018 w 1432618"/>
              <a:gd name="connsiteY9-3156" fmla="*/ 1295587 h 3550128"/>
              <a:gd name="connsiteX10-3157" fmla="*/ 765868 w 1432618"/>
              <a:gd name="connsiteY10-3158" fmla="*/ 771712 h 3550128"/>
              <a:gd name="connsiteX11-3159" fmla="*/ 537268 w 1432618"/>
              <a:gd name="connsiteY11-3160" fmla="*/ 628837 h 3550128"/>
              <a:gd name="connsiteX12-3161" fmla="*/ 689668 w 1432618"/>
              <a:gd name="connsiteY12-3162" fmla="*/ 628837 h 3550128"/>
              <a:gd name="connsiteX13-3163" fmla="*/ 765868 w 1432618"/>
              <a:gd name="connsiteY13-3164" fmla="*/ 714562 h 3550128"/>
              <a:gd name="connsiteX14-3165" fmla="*/ 870643 w 1432618"/>
              <a:gd name="connsiteY14-3166" fmla="*/ 187 h 3550128"/>
              <a:gd name="connsiteX15-3167" fmla="*/ 832543 w 1432618"/>
              <a:gd name="connsiteY15-3168" fmla="*/ 647887 h 3550128"/>
              <a:gd name="connsiteX16-3169" fmla="*/ 908743 w 1432618"/>
              <a:gd name="connsiteY16-3170" fmla="*/ 1038412 h 3550128"/>
              <a:gd name="connsiteX17-3171" fmla="*/ 937318 w 1432618"/>
              <a:gd name="connsiteY17-3172" fmla="*/ 1286062 h 3550128"/>
              <a:gd name="connsiteX18-3173" fmla="*/ 1108768 w 1432618"/>
              <a:gd name="connsiteY18-3174" fmla="*/ 1152712 h 3550128"/>
              <a:gd name="connsiteX19-3175" fmla="*/ 1375468 w 1432618"/>
              <a:gd name="connsiteY19-3176" fmla="*/ 1133662 h 3550128"/>
              <a:gd name="connsiteX20-3177" fmla="*/ 1108768 w 1432618"/>
              <a:gd name="connsiteY20-3178" fmla="*/ 1216212 h 3550128"/>
              <a:gd name="connsiteX21-3179" fmla="*/ 889693 w 1432618"/>
              <a:gd name="connsiteY21-3180" fmla="*/ 1489262 h 3550128"/>
              <a:gd name="connsiteX22-3181" fmla="*/ 835718 w 1432618"/>
              <a:gd name="connsiteY22-3182" fmla="*/ 1857562 h 3550128"/>
              <a:gd name="connsiteX23-3183" fmla="*/ 1003993 w 1432618"/>
              <a:gd name="connsiteY23-3184" fmla="*/ 2270312 h 3550128"/>
              <a:gd name="connsiteX24-3185" fmla="*/ 896043 w 1432618"/>
              <a:gd name="connsiteY24-3186" fmla="*/ 2540187 h 3550128"/>
              <a:gd name="connsiteX25-3187" fmla="*/ 1213543 w 1432618"/>
              <a:gd name="connsiteY25-3188" fmla="*/ 2495737 h 3550128"/>
              <a:gd name="connsiteX26-3189" fmla="*/ 1432618 w 1432618"/>
              <a:gd name="connsiteY26-3190" fmla="*/ 2588606 h 3550128"/>
              <a:gd name="connsiteX27-3191" fmla="*/ 1188143 w 1432618"/>
              <a:gd name="connsiteY27-3192" fmla="*/ 2552887 h 3550128"/>
              <a:gd name="connsiteX28-3193" fmla="*/ 832543 w 1432618"/>
              <a:gd name="connsiteY28-3194" fmla="*/ 2695762 h 3550128"/>
              <a:gd name="connsiteX29-3195" fmla="*/ 689668 w 1432618"/>
              <a:gd name="connsiteY29-3196" fmla="*/ 3048187 h 3550128"/>
              <a:gd name="connsiteX30-3197" fmla="*/ 918268 w 1432618"/>
              <a:gd name="connsiteY30-3198" fmla="*/ 3381562 h 3550128"/>
              <a:gd name="connsiteX31-3199" fmla="*/ 1016693 w 1432618"/>
              <a:gd name="connsiteY31-3200" fmla="*/ 3543487 h 3550128"/>
              <a:gd name="connsiteX0-3201" fmla="*/ 1016693 w 1432618"/>
              <a:gd name="connsiteY0-3202" fmla="*/ 3543487 h 3550128"/>
              <a:gd name="connsiteX1-3203" fmla="*/ 591243 w 1432618"/>
              <a:gd name="connsiteY1-3204" fmla="*/ 3549837 h 3550128"/>
              <a:gd name="connsiteX2-3205" fmla="*/ 394393 w 1432618"/>
              <a:gd name="connsiteY2-3206" fmla="*/ 3038662 h 3550128"/>
              <a:gd name="connsiteX3-3207" fmla="*/ 746818 w 1432618"/>
              <a:gd name="connsiteY3-3208" fmla="*/ 2343337 h 3550128"/>
              <a:gd name="connsiteX4-3209" fmla="*/ 560128 w 1432618"/>
              <a:gd name="connsiteY4-3210" fmla="*/ 1884232 h 3550128"/>
              <a:gd name="connsiteX5-3211" fmla="*/ 58 w 1432618"/>
              <a:gd name="connsiteY5-3212" fmla="*/ 1832797 h 3550128"/>
              <a:gd name="connsiteX6-3213" fmla="*/ 394393 w 1432618"/>
              <a:gd name="connsiteY6-3214" fmla="*/ 1705162 h 3550128"/>
              <a:gd name="connsiteX7-3215" fmla="*/ 642043 w 1432618"/>
              <a:gd name="connsiteY7-3216" fmla="*/ 1838512 h 3550128"/>
              <a:gd name="connsiteX8-3217" fmla="*/ 689668 w 1432618"/>
              <a:gd name="connsiteY8-3218" fmla="*/ 1609912 h 3550128"/>
              <a:gd name="connsiteX9-3219" fmla="*/ 823018 w 1432618"/>
              <a:gd name="connsiteY9-3220" fmla="*/ 1295587 h 3550128"/>
              <a:gd name="connsiteX10-3221" fmla="*/ 765868 w 1432618"/>
              <a:gd name="connsiteY10-3222" fmla="*/ 771712 h 3550128"/>
              <a:gd name="connsiteX11-3223" fmla="*/ 537268 w 1432618"/>
              <a:gd name="connsiteY11-3224" fmla="*/ 628837 h 3550128"/>
              <a:gd name="connsiteX12-3225" fmla="*/ 689668 w 1432618"/>
              <a:gd name="connsiteY12-3226" fmla="*/ 628837 h 3550128"/>
              <a:gd name="connsiteX13-3227" fmla="*/ 765868 w 1432618"/>
              <a:gd name="connsiteY13-3228" fmla="*/ 714562 h 3550128"/>
              <a:gd name="connsiteX14-3229" fmla="*/ 870643 w 1432618"/>
              <a:gd name="connsiteY14-3230" fmla="*/ 187 h 3550128"/>
              <a:gd name="connsiteX15-3231" fmla="*/ 832543 w 1432618"/>
              <a:gd name="connsiteY15-3232" fmla="*/ 647887 h 3550128"/>
              <a:gd name="connsiteX16-3233" fmla="*/ 908743 w 1432618"/>
              <a:gd name="connsiteY16-3234" fmla="*/ 1038412 h 3550128"/>
              <a:gd name="connsiteX17-3235" fmla="*/ 937318 w 1432618"/>
              <a:gd name="connsiteY17-3236" fmla="*/ 1286062 h 3550128"/>
              <a:gd name="connsiteX18-3237" fmla="*/ 1108768 w 1432618"/>
              <a:gd name="connsiteY18-3238" fmla="*/ 1152712 h 3550128"/>
              <a:gd name="connsiteX19-3239" fmla="*/ 1375468 w 1432618"/>
              <a:gd name="connsiteY19-3240" fmla="*/ 1133662 h 3550128"/>
              <a:gd name="connsiteX20-3241" fmla="*/ 1108768 w 1432618"/>
              <a:gd name="connsiteY20-3242" fmla="*/ 1216212 h 3550128"/>
              <a:gd name="connsiteX21-3243" fmla="*/ 889693 w 1432618"/>
              <a:gd name="connsiteY21-3244" fmla="*/ 1489262 h 3550128"/>
              <a:gd name="connsiteX22-3245" fmla="*/ 835718 w 1432618"/>
              <a:gd name="connsiteY22-3246" fmla="*/ 1857562 h 3550128"/>
              <a:gd name="connsiteX23-3247" fmla="*/ 1003993 w 1432618"/>
              <a:gd name="connsiteY23-3248" fmla="*/ 2270312 h 3550128"/>
              <a:gd name="connsiteX24-3249" fmla="*/ 896043 w 1432618"/>
              <a:gd name="connsiteY24-3250" fmla="*/ 2540187 h 3550128"/>
              <a:gd name="connsiteX25-3251" fmla="*/ 1213543 w 1432618"/>
              <a:gd name="connsiteY25-3252" fmla="*/ 2495737 h 3550128"/>
              <a:gd name="connsiteX26-3253" fmla="*/ 1432618 w 1432618"/>
              <a:gd name="connsiteY26-3254" fmla="*/ 2588606 h 3550128"/>
              <a:gd name="connsiteX27-3255" fmla="*/ 1188143 w 1432618"/>
              <a:gd name="connsiteY27-3256" fmla="*/ 2552887 h 3550128"/>
              <a:gd name="connsiteX28-3257" fmla="*/ 832543 w 1432618"/>
              <a:gd name="connsiteY28-3258" fmla="*/ 2695762 h 3550128"/>
              <a:gd name="connsiteX29-3259" fmla="*/ 689668 w 1432618"/>
              <a:gd name="connsiteY29-3260" fmla="*/ 3048187 h 3550128"/>
              <a:gd name="connsiteX30-3261" fmla="*/ 918268 w 1432618"/>
              <a:gd name="connsiteY30-3262" fmla="*/ 3381562 h 3550128"/>
              <a:gd name="connsiteX31-3263" fmla="*/ 1016693 w 1432618"/>
              <a:gd name="connsiteY31-3264" fmla="*/ 3543487 h 3550128"/>
              <a:gd name="connsiteX0-3265" fmla="*/ 1016693 w 1432618"/>
              <a:gd name="connsiteY0-3266" fmla="*/ 3543487 h 3550128"/>
              <a:gd name="connsiteX1-3267" fmla="*/ 591243 w 1432618"/>
              <a:gd name="connsiteY1-3268" fmla="*/ 3549837 h 3550128"/>
              <a:gd name="connsiteX2-3269" fmla="*/ 394393 w 1432618"/>
              <a:gd name="connsiteY2-3270" fmla="*/ 3038662 h 3550128"/>
              <a:gd name="connsiteX3-3271" fmla="*/ 746818 w 1432618"/>
              <a:gd name="connsiteY3-3272" fmla="*/ 2343337 h 3550128"/>
              <a:gd name="connsiteX4-3273" fmla="*/ 560128 w 1432618"/>
              <a:gd name="connsiteY4-3274" fmla="*/ 1884232 h 3550128"/>
              <a:gd name="connsiteX5-3275" fmla="*/ 58 w 1432618"/>
              <a:gd name="connsiteY5-3276" fmla="*/ 1832797 h 3550128"/>
              <a:gd name="connsiteX6-3277" fmla="*/ 394393 w 1432618"/>
              <a:gd name="connsiteY6-3278" fmla="*/ 1705162 h 3550128"/>
              <a:gd name="connsiteX7-3279" fmla="*/ 642043 w 1432618"/>
              <a:gd name="connsiteY7-3280" fmla="*/ 1838512 h 3550128"/>
              <a:gd name="connsiteX8-3281" fmla="*/ 689668 w 1432618"/>
              <a:gd name="connsiteY8-3282" fmla="*/ 1609912 h 3550128"/>
              <a:gd name="connsiteX9-3283" fmla="*/ 823018 w 1432618"/>
              <a:gd name="connsiteY9-3284" fmla="*/ 1295587 h 3550128"/>
              <a:gd name="connsiteX10-3285" fmla="*/ 765868 w 1432618"/>
              <a:gd name="connsiteY10-3286" fmla="*/ 771712 h 3550128"/>
              <a:gd name="connsiteX11-3287" fmla="*/ 537268 w 1432618"/>
              <a:gd name="connsiteY11-3288" fmla="*/ 628837 h 3550128"/>
              <a:gd name="connsiteX12-3289" fmla="*/ 689668 w 1432618"/>
              <a:gd name="connsiteY12-3290" fmla="*/ 628837 h 3550128"/>
              <a:gd name="connsiteX13-3291" fmla="*/ 765868 w 1432618"/>
              <a:gd name="connsiteY13-3292" fmla="*/ 714562 h 3550128"/>
              <a:gd name="connsiteX14-3293" fmla="*/ 870643 w 1432618"/>
              <a:gd name="connsiteY14-3294" fmla="*/ 187 h 3550128"/>
              <a:gd name="connsiteX15-3295" fmla="*/ 832543 w 1432618"/>
              <a:gd name="connsiteY15-3296" fmla="*/ 647887 h 3550128"/>
              <a:gd name="connsiteX16-3297" fmla="*/ 908743 w 1432618"/>
              <a:gd name="connsiteY16-3298" fmla="*/ 1038412 h 3550128"/>
              <a:gd name="connsiteX17-3299" fmla="*/ 937318 w 1432618"/>
              <a:gd name="connsiteY17-3300" fmla="*/ 1286062 h 3550128"/>
              <a:gd name="connsiteX18-3301" fmla="*/ 1099243 w 1432618"/>
              <a:gd name="connsiteY18-3302" fmla="*/ 1162237 h 3550128"/>
              <a:gd name="connsiteX19-3303" fmla="*/ 1375468 w 1432618"/>
              <a:gd name="connsiteY19-3304" fmla="*/ 1133662 h 3550128"/>
              <a:gd name="connsiteX20-3305" fmla="*/ 1108768 w 1432618"/>
              <a:gd name="connsiteY20-3306" fmla="*/ 1216212 h 3550128"/>
              <a:gd name="connsiteX21-3307" fmla="*/ 889693 w 1432618"/>
              <a:gd name="connsiteY21-3308" fmla="*/ 1489262 h 3550128"/>
              <a:gd name="connsiteX22-3309" fmla="*/ 835718 w 1432618"/>
              <a:gd name="connsiteY22-3310" fmla="*/ 1857562 h 3550128"/>
              <a:gd name="connsiteX23-3311" fmla="*/ 1003993 w 1432618"/>
              <a:gd name="connsiteY23-3312" fmla="*/ 2270312 h 3550128"/>
              <a:gd name="connsiteX24-3313" fmla="*/ 896043 w 1432618"/>
              <a:gd name="connsiteY24-3314" fmla="*/ 2540187 h 3550128"/>
              <a:gd name="connsiteX25-3315" fmla="*/ 1213543 w 1432618"/>
              <a:gd name="connsiteY25-3316" fmla="*/ 2495737 h 3550128"/>
              <a:gd name="connsiteX26-3317" fmla="*/ 1432618 w 1432618"/>
              <a:gd name="connsiteY26-3318" fmla="*/ 2588606 h 3550128"/>
              <a:gd name="connsiteX27-3319" fmla="*/ 1188143 w 1432618"/>
              <a:gd name="connsiteY27-3320" fmla="*/ 2552887 h 3550128"/>
              <a:gd name="connsiteX28-3321" fmla="*/ 832543 w 1432618"/>
              <a:gd name="connsiteY28-3322" fmla="*/ 2695762 h 3550128"/>
              <a:gd name="connsiteX29-3323" fmla="*/ 689668 w 1432618"/>
              <a:gd name="connsiteY29-3324" fmla="*/ 3048187 h 3550128"/>
              <a:gd name="connsiteX30-3325" fmla="*/ 918268 w 1432618"/>
              <a:gd name="connsiteY30-3326" fmla="*/ 3381562 h 3550128"/>
              <a:gd name="connsiteX31-3327" fmla="*/ 1016693 w 1432618"/>
              <a:gd name="connsiteY31-3328" fmla="*/ 3543487 h 3550128"/>
              <a:gd name="connsiteX0-3329" fmla="*/ 1016693 w 1432618"/>
              <a:gd name="connsiteY0-3330" fmla="*/ 3543487 h 3550128"/>
              <a:gd name="connsiteX1-3331" fmla="*/ 591243 w 1432618"/>
              <a:gd name="connsiteY1-3332" fmla="*/ 3549837 h 3550128"/>
              <a:gd name="connsiteX2-3333" fmla="*/ 394393 w 1432618"/>
              <a:gd name="connsiteY2-3334" fmla="*/ 3038662 h 3550128"/>
              <a:gd name="connsiteX3-3335" fmla="*/ 746818 w 1432618"/>
              <a:gd name="connsiteY3-3336" fmla="*/ 2343337 h 3550128"/>
              <a:gd name="connsiteX4-3337" fmla="*/ 560128 w 1432618"/>
              <a:gd name="connsiteY4-3338" fmla="*/ 1884232 h 3550128"/>
              <a:gd name="connsiteX5-3339" fmla="*/ 58 w 1432618"/>
              <a:gd name="connsiteY5-3340" fmla="*/ 1832797 h 3550128"/>
              <a:gd name="connsiteX6-3341" fmla="*/ 394393 w 1432618"/>
              <a:gd name="connsiteY6-3342" fmla="*/ 1705162 h 3550128"/>
              <a:gd name="connsiteX7-3343" fmla="*/ 642043 w 1432618"/>
              <a:gd name="connsiteY7-3344" fmla="*/ 1838512 h 3550128"/>
              <a:gd name="connsiteX8-3345" fmla="*/ 689668 w 1432618"/>
              <a:gd name="connsiteY8-3346" fmla="*/ 1609912 h 3550128"/>
              <a:gd name="connsiteX9-3347" fmla="*/ 823018 w 1432618"/>
              <a:gd name="connsiteY9-3348" fmla="*/ 1295587 h 3550128"/>
              <a:gd name="connsiteX10-3349" fmla="*/ 765868 w 1432618"/>
              <a:gd name="connsiteY10-3350" fmla="*/ 771712 h 3550128"/>
              <a:gd name="connsiteX11-3351" fmla="*/ 537268 w 1432618"/>
              <a:gd name="connsiteY11-3352" fmla="*/ 628837 h 3550128"/>
              <a:gd name="connsiteX12-3353" fmla="*/ 689668 w 1432618"/>
              <a:gd name="connsiteY12-3354" fmla="*/ 628837 h 3550128"/>
              <a:gd name="connsiteX13-3355" fmla="*/ 765868 w 1432618"/>
              <a:gd name="connsiteY13-3356" fmla="*/ 714562 h 3550128"/>
              <a:gd name="connsiteX14-3357" fmla="*/ 870643 w 1432618"/>
              <a:gd name="connsiteY14-3358" fmla="*/ 187 h 3550128"/>
              <a:gd name="connsiteX15-3359" fmla="*/ 832543 w 1432618"/>
              <a:gd name="connsiteY15-3360" fmla="*/ 647887 h 3550128"/>
              <a:gd name="connsiteX16-3361" fmla="*/ 908743 w 1432618"/>
              <a:gd name="connsiteY16-3362" fmla="*/ 1038412 h 3550128"/>
              <a:gd name="connsiteX17-3363" fmla="*/ 937318 w 1432618"/>
              <a:gd name="connsiteY17-3364" fmla="*/ 1286062 h 3550128"/>
              <a:gd name="connsiteX18-3365" fmla="*/ 1086543 w 1432618"/>
              <a:gd name="connsiteY18-3366" fmla="*/ 1149537 h 3550128"/>
              <a:gd name="connsiteX19-3367" fmla="*/ 1375468 w 1432618"/>
              <a:gd name="connsiteY19-3368" fmla="*/ 1133662 h 3550128"/>
              <a:gd name="connsiteX20-3369" fmla="*/ 1108768 w 1432618"/>
              <a:gd name="connsiteY20-3370" fmla="*/ 1216212 h 3550128"/>
              <a:gd name="connsiteX21-3371" fmla="*/ 889693 w 1432618"/>
              <a:gd name="connsiteY21-3372" fmla="*/ 1489262 h 3550128"/>
              <a:gd name="connsiteX22-3373" fmla="*/ 835718 w 1432618"/>
              <a:gd name="connsiteY22-3374" fmla="*/ 1857562 h 3550128"/>
              <a:gd name="connsiteX23-3375" fmla="*/ 1003993 w 1432618"/>
              <a:gd name="connsiteY23-3376" fmla="*/ 2270312 h 3550128"/>
              <a:gd name="connsiteX24-3377" fmla="*/ 896043 w 1432618"/>
              <a:gd name="connsiteY24-3378" fmla="*/ 2540187 h 3550128"/>
              <a:gd name="connsiteX25-3379" fmla="*/ 1213543 w 1432618"/>
              <a:gd name="connsiteY25-3380" fmla="*/ 2495737 h 3550128"/>
              <a:gd name="connsiteX26-3381" fmla="*/ 1432618 w 1432618"/>
              <a:gd name="connsiteY26-3382" fmla="*/ 2588606 h 3550128"/>
              <a:gd name="connsiteX27-3383" fmla="*/ 1188143 w 1432618"/>
              <a:gd name="connsiteY27-3384" fmla="*/ 2552887 h 3550128"/>
              <a:gd name="connsiteX28-3385" fmla="*/ 832543 w 1432618"/>
              <a:gd name="connsiteY28-3386" fmla="*/ 2695762 h 3550128"/>
              <a:gd name="connsiteX29-3387" fmla="*/ 689668 w 1432618"/>
              <a:gd name="connsiteY29-3388" fmla="*/ 3048187 h 3550128"/>
              <a:gd name="connsiteX30-3389" fmla="*/ 918268 w 1432618"/>
              <a:gd name="connsiteY30-3390" fmla="*/ 3381562 h 3550128"/>
              <a:gd name="connsiteX31-3391" fmla="*/ 1016693 w 1432618"/>
              <a:gd name="connsiteY31-3392" fmla="*/ 3543487 h 3550128"/>
              <a:gd name="connsiteX0-3393" fmla="*/ 1016693 w 1432618"/>
              <a:gd name="connsiteY0-3394" fmla="*/ 3543487 h 3550128"/>
              <a:gd name="connsiteX1-3395" fmla="*/ 591243 w 1432618"/>
              <a:gd name="connsiteY1-3396" fmla="*/ 3549837 h 3550128"/>
              <a:gd name="connsiteX2-3397" fmla="*/ 394393 w 1432618"/>
              <a:gd name="connsiteY2-3398" fmla="*/ 3038662 h 3550128"/>
              <a:gd name="connsiteX3-3399" fmla="*/ 746818 w 1432618"/>
              <a:gd name="connsiteY3-3400" fmla="*/ 2343337 h 3550128"/>
              <a:gd name="connsiteX4-3401" fmla="*/ 560128 w 1432618"/>
              <a:gd name="connsiteY4-3402" fmla="*/ 1884232 h 3550128"/>
              <a:gd name="connsiteX5-3403" fmla="*/ 58 w 1432618"/>
              <a:gd name="connsiteY5-3404" fmla="*/ 1832797 h 3550128"/>
              <a:gd name="connsiteX6-3405" fmla="*/ 394393 w 1432618"/>
              <a:gd name="connsiteY6-3406" fmla="*/ 1705162 h 3550128"/>
              <a:gd name="connsiteX7-3407" fmla="*/ 642043 w 1432618"/>
              <a:gd name="connsiteY7-3408" fmla="*/ 1838512 h 3550128"/>
              <a:gd name="connsiteX8-3409" fmla="*/ 689668 w 1432618"/>
              <a:gd name="connsiteY8-3410" fmla="*/ 1609912 h 3550128"/>
              <a:gd name="connsiteX9-3411" fmla="*/ 823018 w 1432618"/>
              <a:gd name="connsiteY9-3412" fmla="*/ 1295587 h 3550128"/>
              <a:gd name="connsiteX10-3413" fmla="*/ 765868 w 1432618"/>
              <a:gd name="connsiteY10-3414" fmla="*/ 771712 h 3550128"/>
              <a:gd name="connsiteX11-3415" fmla="*/ 537268 w 1432618"/>
              <a:gd name="connsiteY11-3416" fmla="*/ 628837 h 3550128"/>
              <a:gd name="connsiteX12-3417" fmla="*/ 689668 w 1432618"/>
              <a:gd name="connsiteY12-3418" fmla="*/ 628837 h 3550128"/>
              <a:gd name="connsiteX13-3419" fmla="*/ 765868 w 1432618"/>
              <a:gd name="connsiteY13-3420" fmla="*/ 714562 h 3550128"/>
              <a:gd name="connsiteX14-3421" fmla="*/ 870643 w 1432618"/>
              <a:gd name="connsiteY14-3422" fmla="*/ 187 h 3550128"/>
              <a:gd name="connsiteX15-3423" fmla="*/ 832543 w 1432618"/>
              <a:gd name="connsiteY15-3424" fmla="*/ 647887 h 3550128"/>
              <a:gd name="connsiteX16-3425" fmla="*/ 908743 w 1432618"/>
              <a:gd name="connsiteY16-3426" fmla="*/ 1038412 h 3550128"/>
              <a:gd name="connsiteX17-3427" fmla="*/ 937318 w 1432618"/>
              <a:gd name="connsiteY17-3428" fmla="*/ 1247962 h 3550128"/>
              <a:gd name="connsiteX18-3429" fmla="*/ 1086543 w 1432618"/>
              <a:gd name="connsiteY18-3430" fmla="*/ 1149537 h 3550128"/>
              <a:gd name="connsiteX19-3431" fmla="*/ 1375468 w 1432618"/>
              <a:gd name="connsiteY19-3432" fmla="*/ 1133662 h 3550128"/>
              <a:gd name="connsiteX20-3433" fmla="*/ 1108768 w 1432618"/>
              <a:gd name="connsiteY20-3434" fmla="*/ 1216212 h 3550128"/>
              <a:gd name="connsiteX21-3435" fmla="*/ 889693 w 1432618"/>
              <a:gd name="connsiteY21-3436" fmla="*/ 1489262 h 3550128"/>
              <a:gd name="connsiteX22-3437" fmla="*/ 835718 w 1432618"/>
              <a:gd name="connsiteY22-3438" fmla="*/ 1857562 h 3550128"/>
              <a:gd name="connsiteX23-3439" fmla="*/ 1003993 w 1432618"/>
              <a:gd name="connsiteY23-3440" fmla="*/ 2270312 h 3550128"/>
              <a:gd name="connsiteX24-3441" fmla="*/ 896043 w 1432618"/>
              <a:gd name="connsiteY24-3442" fmla="*/ 2540187 h 3550128"/>
              <a:gd name="connsiteX25-3443" fmla="*/ 1213543 w 1432618"/>
              <a:gd name="connsiteY25-3444" fmla="*/ 2495737 h 3550128"/>
              <a:gd name="connsiteX26-3445" fmla="*/ 1432618 w 1432618"/>
              <a:gd name="connsiteY26-3446" fmla="*/ 2588606 h 3550128"/>
              <a:gd name="connsiteX27-3447" fmla="*/ 1188143 w 1432618"/>
              <a:gd name="connsiteY27-3448" fmla="*/ 2552887 h 3550128"/>
              <a:gd name="connsiteX28-3449" fmla="*/ 832543 w 1432618"/>
              <a:gd name="connsiteY28-3450" fmla="*/ 2695762 h 3550128"/>
              <a:gd name="connsiteX29-3451" fmla="*/ 689668 w 1432618"/>
              <a:gd name="connsiteY29-3452" fmla="*/ 3048187 h 3550128"/>
              <a:gd name="connsiteX30-3453" fmla="*/ 918268 w 1432618"/>
              <a:gd name="connsiteY30-3454" fmla="*/ 3381562 h 3550128"/>
              <a:gd name="connsiteX31-3455" fmla="*/ 1016693 w 1432618"/>
              <a:gd name="connsiteY31-3456" fmla="*/ 3543487 h 3550128"/>
              <a:gd name="connsiteX0-3457" fmla="*/ 1016693 w 1432618"/>
              <a:gd name="connsiteY0-3458" fmla="*/ 3543487 h 3550128"/>
              <a:gd name="connsiteX1-3459" fmla="*/ 591243 w 1432618"/>
              <a:gd name="connsiteY1-3460" fmla="*/ 3549837 h 3550128"/>
              <a:gd name="connsiteX2-3461" fmla="*/ 394393 w 1432618"/>
              <a:gd name="connsiteY2-3462" fmla="*/ 3038662 h 3550128"/>
              <a:gd name="connsiteX3-3463" fmla="*/ 746818 w 1432618"/>
              <a:gd name="connsiteY3-3464" fmla="*/ 2343337 h 3550128"/>
              <a:gd name="connsiteX4-3465" fmla="*/ 560128 w 1432618"/>
              <a:gd name="connsiteY4-3466" fmla="*/ 1884232 h 3550128"/>
              <a:gd name="connsiteX5-3467" fmla="*/ 58 w 1432618"/>
              <a:gd name="connsiteY5-3468" fmla="*/ 1832797 h 3550128"/>
              <a:gd name="connsiteX6-3469" fmla="*/ 394393 w 1432618"/>
              <a:gd name="connsiteY6-3470" fmla="*/ 1705162 h 3550128"/>
              <a:gd name="connsiteX7-3471" fmla="*/ 642043 w 1432618"/>
              <a:gd name="connsiteY7-3472" fmla="*/ 1838512 h 3550128"/>
              <a:gd name="connsiteX8-3473" fmla="*/ 689668 w 1432618"/>
              <a:gd name="connsiteY8-3474" fmla="*/ 1609912 h 3550128"/>
              <a:gd name="connsiteX9-3475" fmla="*/ 823018 w 1432618"/>
              <a:gd name="connsiteY9-3476" fmla="*/ 1295587 h 3550128"/>
              <a:gd name="connsiteX10-3477" fmla="*/ 765868 w 1432618"/>
              <a:gd name="connsiteY10-3478" fmla="*/ 771712 h 3550128"/>
              <a:gd name="connsiteX11-3479" fmla="*/ 537268 w 1432618"/>
              <a:gd name="connsiteY11-3480" fmla="*/ 628837 h 3550128"/>
              <a:gd name="connsiteX12-3481" fmla="*/ 689668 w 1432618"/>
              <a:gd name="connsiteY12-3482" fmla="*/ 628837 h 3550128"/>
              <a:gd name="connsiteX13-3483" fmla="*/ 765868 w 1432618"/>
              <a:gd name="connsiteY13-3484" fmla="*/ 714562 h 3550128"/>
              <a:gd name="connsiteX14-3485" fmla="*/ 870643 w 1432618"/>
              <a:gd name="connsiteY14-3486" fmla="*/ 187 h 3550128"/>
              <a:gd name="connsiteX15-3487" fmla="*/ 832543 w 1432618"/>
              <a:gd name="connsiteY15-3488" fmla="*/ 647887 h 3550128"/>
              <a:gd name="connsiteX16-3489" fmla="*/ 908743 w 1432618"/>
              <a:gd name="connsiteY16-3490" fmla="*/ 1038412 h 3550128"/>
              <a:gd name="connsiteX17-3491" fmla="*/ 930968 w 1432618"/>
              <a:gd name="connsiteY17-3492" fmla="*/ 1257487 h 3550128"/>
              <a:gd name="connsiteX18-3493" fmla="*/ 1086543 w 1432618"/>
              <a:gd name="connsiteY18-3494" fmla="*/ 1149537 h 3550128"/>
              <a:gd name="connsiteX19-3495" fmla="*/ 1375468 w 1432618"/>
              <a:gd name="connsiteY19-3496" fmla="*/ 1133662 h 3550128"/>
              <a:gd name="connsiteX20-3497" fmla="*/ 1108768 w 1432618"/>
              <a:gd name="connsiteY20-3498" fmla="*/ 1216212 h 3550128"/>
              <a:gd name="connsiteX21-3499" fmla="*/ 889693 w 1432618"/>
              <a:gd name="connsiteY21-3500" fmla="*/ 1489262 h 3550128"/>
              <a:gd name="connsiteX22-3501" fmla="*/ 835718 w 1432618"/>
              <a:gd name="connsiteY22-3502" fmla="*/ 1857562 h 3550128"/>
              <a:gd name="connsiteX23-3503" fmla="*/ 1003993 w 1432618"/>
              <a:gd name="connsiteY23-3504" fmla="*/ 2270312 h 3550128"/>
              <a:gd name="connsiteX24-3505" fmla="*/ 896043 w 1432618"/>
              <a:gd name="connsiteY24-3506" fmla="*/ 2540187 h 3550128"/>
              <a:gd name="connsiteX25-3507" fmla="*/ 1213543 w 1432618"/>
              <a:gd name="connsiteY25-3508" fmla="*/ 2495737 h 3550128"/>
              <a:gd name="connsiteX26-3509" fmla="*/ 1432618 w 1432618"/>
              <a:gd name="connsiteY26-3510" fmla="*/ 2588606 h 3550128"/>
              <a:gd name="connsiteX27-3511" fmla="*/ 1188143 w 1432618"/>
              <a:gd name="connsiteY27-3512" fmla="*/ 2552887 h 3550128"/>
              <a:gd name="connsiteX28-3513" fmla="*/ 832543 w 1432618"/>
              <a:gd name="connsiteY28-3514" fmla="*/ 2695762 h 3550128"/>
              <a:gd name="connsiteX29-3515" fmla="*/ 689668 w 1432618"/>
              <a:gd name="connsiteY29-3516" fmla="*/ 3048187 h 3550128"/>
              <a:gd name="connsiteX30-3517" fmla="*/ 918268 w 1432618"/>
              <a:gd name="connsiteY30-3518" fmla="*/ 3381562 h 3550128"/>
              <a:gd name="connsiteX31-3519" fmla="*/ 1016693 w 1432618"/>
              <a:gd name="connsiteY31-3520" fmla="*/ 3543487 h 3550128"/>
              <a:gd name="connsiteX0-3521" fmla="*/ 1016693 w 1432618"/>
              <a:gd name="connsiteY0-3522" fmla="*/ 3543487 h 3550128"/>
              <a:gd name="connsiteX1-3523" fmla="*/ 591243 w 1432618"/>
              <a:gd name="connsiteY1-3524" fmla="*/ 3549837 h 3550128"/>
              <a:gd name="connsiteX2-3525" fmla="*/ 394393 w 1432618"/>
              <a:gd name="connsiteY2-3526" fmla="*/ 3038662 h 3550128"/>
              <a:gd name="connsiteX3-3527" fmla="*/ 746818 w 1432618"/>
              <a:gd name="connsiteY3-3528" fmla="*/ 2343337 h 3550128"/>
              <a:gd name="connsiteX4-3529" fmla="*/ 560128 w 1432618"/>
              <a:gd name="connsiteY4-3530" fmla="*/ 1884232 h 3550128"/>
              <a:gd name="connsiteX5-3531" fmla="*/ 58 w 1432618"/>
              <a:gd name="connsiteY5-3532" fmla="*/ 1832797 h 3550128"/>
              <a:gd name="connsiteX6-3533" fmla="*/ 394393 w 1432618"/>
              <a:gd name="connsiteY6-3534" fmla="*/ 1705162 h 3550128"/>
              <a:gd name="connsiteX7-3535" fmla="*/ 642043 w 1432618"/>
              <a:gd name="connsiteY7-3536" fmla="*/ 1838512 h 3550128"/>
              <a:gd name="connsiteX8-3537" fmla="*/ 689668 w 1432618"/>
              <a:gd name="connsiteY8-3538" fmla="*/ 1609912 h 3550128"/>
              <a:gd name="connsiteX9-3539" fmla="*/ 823018 w 1432618"/>
              <a:gd name="connsiteY9-3540" fmla="*/ 1295587 h 3550128"/>
              <a:gd name="connsiteX10-3541" fmla="*/ 765868 w 1432618"/>
              <a:gd name="connsiteY10-3542" fmla="*/ 771712 h 3550128"/>
              <a:gd name="connsiteX11-3543" fmla="*/ 537268 w 1432618"/>
              <a:gd name="connsiteY11-3544" fmla="*/ 628837 h 3550128"/>
              <a:gd name="connsiteX12-3545" fmla="*/ 689668 w 1432618"/>
              <a:gd name="connsiteY12-3546" fmla="*/ 628837 h 3550128"/>
              <a:gd name="connsiteX13-3547" fmla="*/ 765868 w 1432618"/>
              <a:gd name="connsiteY13-3548" fmla="*/ 714562 h 3550128"/>
              <a:gd name="connsiteX14-3549" fmla="*/ 870643 w 1432618"/>
              <a:gd name="connsiteY14-3550" fmla="*/ 187 h 3550128"/>
              <a:gd name="connsiteX15-3551" fmla="*/ 832543 w 1432618"/>
              <a:gd name="connsiteY15-3552" fmla="*/ 647887 h 3550128"/>
              <a:gd name="connsiteX16-3553" fmla="*/ 908743 w 1432618"/>
              <a:gd name="connsiteY16-3554" fmla="*/ 1038412 h 3550128"/>
              <a:gd name="connsiteX17-3555" fmla="*/ 930968 w 1432618"/>
              <a:gd name="connsiteY17-3556" fmla="*/ 1257487 h 3550128"/>
              <a:gd name="connsiteX18-3557" fmla="*/ 1086543 w 1432618"/>
              <a:gd name="connsiteY18-3558" fmla="*/ 1149537 h 3550128"/>
              <a:gd name="connsiteX19-3559" fmla="*/ 1375468 w 1432618"/>
              <a:gd name="connsiteY19-3560" fmla="*/ 1133662 h 3550128"/>
              <a:gd name="connsiteX20-3561" fmla="*/ 1108768 w 1432618"/>
              <a:gd name="connsiteY20-3562" fmla="*/ 1216212 h 3550128"/>
              <a:gd name="connsiteX21-3563" fmla="*/ 889693 w 1432618"/>
              <a:gd name="connsiteY21-3564" fmla="*/ 1489262 h 3550128"/>
              <a:gd name="connsiteX22-3565" fmla="*/ 835718 w 1432618"/>
              <a:gd name="connsiteY22-3566" fmla="*/ 1857562 h 3550128"/>
              <a:gd name="connsiteX23-3567" fmla="*/ 1003993 w 1432618"/>
              <a:gd name="connsiteY23-3568" fmla="*/ 2270312 h 3550128"/>
              <a:gd name="connsiteX24-3569" fmla="*/ 896043 w 1432618"/>
              <a:gd name="connsiteY24-3570" fmla="*/ 2540187 h 3550128"/>
              <a:gd name="connsiteX25-3571" fmla="*/ 1213543 w 1432618"/>
              <a:gd name="connsiteY25-3572" fmla="*/ 2495737 h 3550128"/>
              <a:gd name="connsiteX26-3573" fmla="*/ 1432618 w 1432618"/>
              <a:gd name="connsiteY26-3574" fmla="*/ 2588606 h 3550128"/>
              <a:gd name="connsiteX27-3575" fmla="*/ 1188143 w 1432618"/>
              <a:gd name="connsiteY27-3576" fmla="*/ 2552887 h 3550128"/>
              <a:gd name="connsiteX28-3577" fmla="*/ 832543 w 1432618"/>
              <a:gd name="connsiteY28-3578" fmla="*/ 2695762 h 3550128"/>
              <a:gd name="connsiteX29-3579" fmla="*/ 689668 w 1432618"/>
              <a:gd name="connsiteY29-3580" fmla="*/ 3048187 h 3550128"/>
              <a:gd name="connsiteX30-3581" fmla="*/ 918268 w 1432618"/>
              <a:gd name="connsiteY30-3582" fmla="*/ 3381562 h 3550128"/>
              <a:gd name="connsiteX31-3583" fmla="*/ 1016693 w 1432618"/>
              <a:gd name="connsiteY31-3584" fmla="*/ 3543487 h 3550128"/>
              <a:gd name="connsiteX0-3585" fmla="*/ 1016693 w 1432618"/>
              <a:gd name="connsiteY0-3586" fmla="*/ 3543487 h 3550128"/>
              <a:gd name="connsiteX1-3587" fmla="*/ 591243 w 1432618"/>
              <a:gd name="connsiteY1-3588" fmla="*/ 3549837 h 3550128"/>
              <a:gd name="connsiteX2-3589" fmla="*/ 394393 w 1432618"/>
              <a:gd name="connsiteY2-3590" fmla="*/ 3038662 h 3550128"/>
              <a:gd name="connsiteX3-3591" fmla="*/ 746818 w 1432618"/>
              <a:gd name="connsiteY3-3592" fmla="*/ 2343337 h 3550128"/>
              <a:gd name="connsiteX4-3593" fmla="*/ 560128 w 1432618"/>
              <a:gd name="connsiteY4-3594" fmla="*/ 1884232 h 3550128"/>
              <a:gd name="connsiteX5-3595" fmla="*/ 58 w 1432618"/>
              <a:gd name="connsiteY5-3596" fmla="*/ 1832797 h 3550128"/>
              <a:gd name="connsiteX6-3597" fmla="*/ 394393 w 1432618"/>
              <a:gd name="connsiteY6-3598" fmla="*/ 1705162 h 3550128"/>
              <a:gd name="connsiteX7-3599" fmla="*/ 642043 w 1432618"/>
              <a:gd name="connsiteY7-3600" fmla="*/ 1838512 h 3550128"/>
              <a:gd name="connsiteX8-3601" fmla="*/ 689668 w 1432618"/>
              <a:gd name="connsiteY8-3602" fmla="*/ 1609912 h 3550128"/>
              <a:gd name="connsiteX9-3603" fmla="*/ 823018 w 1432618"/>
              <a:gd name="connsiteY9-3604" fmla="*/ 1295587 h 3550128"/>
              <a:gd name="connsiteX10-3605" fmla="*/ 765868 w 1432618"/>
              <a:gd name="connsiteY10-3606" fmla="*/ 771712 h 3550128"/>
              <a:gd name="connsiteX11-3607" fmla="*/ 537268 w 1432618"/>
              <a:gd name="connsiteY11-3608" fmla="*/ 628837 h 3550128"/>
              <a:gd name="connsiteX12-3609" fmla="*/ 689668 w 1432618"/>
              <a:gd name="connsiteY12-3610" fmla="*/ 628837 h 3550128"/>
              <a:gd name="connsiteX13-3611" fmla="*/ 765868 w 1432618"/>
              <a:gd name="connsiteY13-3612" fmla="*/ 714562 h 3550128"/>
              <a:gd name="connsiteX14-3613" fmla="*/ 870643 w 1432618"/>
              <a:gd name="connsiteY14-3614" fmla="*/ 187 h 3550128"/>
              <a:gd name="connsiteX15-3615" fmla="*/ 832543 w 1432618"/>
              <a:gd name="connsiteY15-3616" fmla="*/ 647887 h 3550128"/>
              <a:gd name="connsiteX16-3617" fmla="*/ 908743 w 1432618"/>
              <a:gd name="connsiteY16-3618" fmla="*/ 1038412 h 3550128"/>
              <a:gd name="connsiteX17-3619" fmla="*/ 930968 w 1432618"/>
              <a:gd name="connsiteY17-3620" fmla="*/ 1257487 h 3550128"/>
              <a:gd name="connsiteX18-3621" fmla="*/ 1086543 w 1432618"/>
              <a:gd name="connsiteY18-3622" fmla="*/ 1149537 h 3550128"/>
              <a:gd name="connsiteX19-3623" fmla="*/ 1375468 w 1432618"/>
              <a:gd name="connsiteY19-3624" fmla="*/ 1133662 h 3550128"/>
              <a:gd name="connsiteX20-3625" fmla="*/ 1108768 w 1432618"/>
              <a:gd name="connsiteY20-3626" fmla="*/ 1216212 h 3550128"/>
              <a:gd name="connsiteX21-3627" fmla="*/ 889693 w 1432618"/>
              <a:gd name="connsiteY21-3628" fmla="*/ 1489262 h 3550128"/>
              <a:gd name="connsiteX22-3629" fmla="*/ 835718 w 1432618"/>
              <a:gd name="connsiteY22-3630" fmla="*/ 1857562 h 3550128"/>
              <a:gd name="connsiteX23-3631" fmla="*/ 1003993 w 1432618"/>
              <a:gd name="connsiteY23-3632" fmla="*/ 2270312 h 3550128"/>
              <a:gd name="connsiteX24-3633" fmla="*/ 896043 w 1432618"/>
              <a:gd name="connsiteY24-3634" fmla="*/ 2540187 h 3550128"/>
              <a:gd name="connsiteX25-3635" fmla="*/ 1213543 w 1432618"/>
              <a:gd name="connsiteY25-3636" fmla="*/ 2495737 h 3550128"/>
              <a:gd name="connsiteX26-3637" fmla="*/ 1432618 w 1432618"/>
              <a:gd name="connsiteY26-3638" fmla="*/ 2588606 h 3550128"/>
              <a:gd name="connsiteX27-3639" fmla="*/ 1188143 w 1432618"/>
              <a:gd name="connsiteY27-3640" fmla="*/ 2552887 h 3550128"/>
              <a:gd name="connsiteX28-3641" fmla="*/ 832543 w 1432618"/>
              <a:gd name="connsiteY28-3642" fmla="*/ 2695762 h 3550128"/>
              <a:gd name="connsiteX29-3643" fmla="*/ 689668 w 1432618"/>
              <a:gd name="connsiteY29-3644" fmla="*/ 3048187 h 3550128"/>
              <a:gd name="connsiteX30-3645" fmla="*/ 918268 w 1432618"/>
              <a:gd name="connsiteY30-3646" fmla="*/ 3381562 h 3550128"/>
              <a:gd name="connsiteX31-3647" fmla="*/ 1016693 w 1432618"/>
              <a:gd name="connsiteY31-3648" fmla="*/ 3543487 h 3550128"/>
              <a:gd name="connsiteX0-3649" fmla="*/ 1016693 w 1432618"/>
              <a:gd name="connsiteY0-3650" fmla="*/ 3543486 h 3550127"/>
              <a:gd name="connsiteX1-3651" fmla="*/ 591243 w 1432618"/>
              <a:gd name="connsiteY1-3652" fmla="*/ 3549836 h 3550127"/>
              <a:gd name="connsiteX2-3653" fmla="*/ 394393 w 1432618"/>
              <a:gd name="connsiteY2-3654" fmla="*/ 3038661 h 3550127"/>
              <a:gd name="connsiteX3-3655" fmla="*/ 746818 w 1432618"/>
              <a:gd name="connsiteY3-3656" fmla="*/ 2343336 h 3550127"/>
              <a:gd name="connsiteX4-3657" fmla="*/ 560128 w 1432618"/>
              <a:gd name="connsiteY4-3658" fmla="*/ 1884231 h 3550127"/>
              <a:gd name="connsiteX5-3659" fmla="*/ 58 w 1432618"/>
              <a:gd name="connsiteY5-3660" fmla="*/ 1832796 h 3550127"/>
              <a:gd name="connsiteX6-3661" fmla="*/ 394393 w 1432618"/>
              <a:gd name="connsiteY6-3662" fmla="*/ 1705161 h 3550127"/>
              <a:gd name="connsiteX7-3663" fmla="*/ 642043 w 1432618"/>
              <a:gd name="connsiteY7-3664" fmla="*/ 1838511 h 3550127"/>
              <a:gd name="connsiteX8-3665" fmla="*/ 689668 w 1432618"/>
              <a:gd name="connsiteY8-3666" fmla="*/ 1609911 h 3550127"/>
              <a:gd name="connsiteX9-3667" fmla="*/ 823018 w 1432618"/>
              <a:gd name="connsiteY9-3668" fmla="*/ 1295586 h 3550127"/>
              <a:gd name="connsiteX10-3669" fmla="*/ 765868 w 1432618"/>
              <a:gd name="connsiteY10-3670" fmla="*/ 771711 h 3550127"/>
              <a:gd name="connsiteX11-3671" fmla="*/ 537268 w 1432618"/>
              <a:gd name="connsiteY11-3672" fmla="*/ 628836 h 3550127"/>
              <a:gd name="connsiteX12-3673" fmla="*/ 689668 w 1432618"/>
              <a:gd name="connsiteY12-3674" fmla="*/ 628836 h 3550127"/>
              <a:gd name="connsiteX13-3675" fmla="*/ 765868 w 1432618"/>
              <a:gd name="connsiteY13-3676" fmla="*/ 714561 h 3550127"/>
              <a:gd name="connsiteX14-3677" fmla="*/ 870643 w 1432618"/>
              <a:gd name="connsiteY14-3678" fmla="*/ 186 h 3550127"/>
              <a:gd name="connsiteX15-3679" fmla="*/ 832543 w 1432618"/>
              <a:gd name="connsiteY15-3680" fmla="*/ 647886 h 3550127"/>
              <a:gd name="connsiteX16-3681" fmla="*/ 921443 w 1432618"/>
              <a:gd name="connsiteY16-3682" fmla="*/ 1009836 h 3550127"/>
              <a:gd name="connsiteX17-3683" fmla="*/ 930968 w 1432618"/>
              <a:gd name="connsiteY17-3684" fmla="*/ 1257486 h 3550127"/>
              <a:gd name="connsiteX18-3685" fmla="*/ 1086543 w 1432618"/>
              <a:gd name="connsiteY18-3686" fmla="*/ 1149536 h 3550127"/>
              <a:gd name="connsiteX19-3687" fmla="*/ 1375468 w 1432618"/>
              <a:gd name="connsiteY19-3688" fmla="*/ 1133661 h 3550127"/>
              <a:gd name="connsiteX20-3689" fmla="*/ 1108768 w 1432618"/>
              <a:gd name="connsiteY20-3690" fmla="*/ 1216211 h 3550127"/>
              <a:gd name="connsiteX21-3691" fmla="*/ 889693 w 1432618"/>
              <a:gd name="connsiteY21-3692" fmla="*/ 1489261 h 3550127"/>
              <a:gd name="connsiteX22-3693" fmla="*/ 835718 w 1432618"/>
              <a:gd name="connsiteY22-3694" fmla="*/ 1857561 h 3550127"/>
              <a:gd name="connsiteX23-3695" fmla="*/ 1003993 w 1432618"/>
              <a:gd name="connsiteY23-3696" fmla="*/ 2270311 h 3550127"/>
              <a:gd name="connsiteX24-3697" fmla="*/ 896043 w 1432618"/>
              <a:gd name="connsiteY24-3698" fmla="*/ 2540186 h 3550127"/>
              <a:gd name="connsiteX25-3699" fmla="*/ 1213543 w 1432618"/>
              <a:gd name="connsiteY25-3700" fmla="*/ 2495736 h 3550127"/>
              <a:gd name="connsiteX26-3701" fmla="*/ 1432618 w 1432618"/>
              <a:gd name="connsiteY26-3702" fmla="*/ 2588605 h 3550127"/>
              <a:gd name="connsiteX27-3703" fmla="*/ 1188143 w 1432618"/>
              <a:gd name="connsiteY27-3704" fmla="*/ 2552886 h 3550127"/>
              <a:gd name="connsiteX28-3705" fmla="*/ 832543 w 1432618"/>
              <a:gd name="connsiteY28-3706" fmla="*/ 2695761 h 3550127"/>
              <a:gd name="connsiteX29-3707" fmla="*/ 689668 w 1432618"/>
              <a:gd name="connsiteY29-3708" fmla="*/ 3048186 h 3550127"/>
              <a:gd name="connsiteX30-3709" fmla="*/ 918268 w 1432618"/>
              <a:gd name="connsiteY30-3710" fmla="*/ 3381561 h 3550127"/>
              <a:gd name="connsiteX31-3711" fmla="*/ 1016693 w 1432618"/>
              <a:gd name="connsiteY31-3712" fmla="*/ 3543486 h 3550127"/>
              <a:gd name="connsiteX0-3713" fmla="*/ 1016693 w 1432618"/>
              <a:gd name="connsiteY0-3714" fmla="*/ 3543524 h 3550165"/>
              <a:gd name="connsiteX1-3715" fmla="*/ 591243 w 1432618"/>
              <a:gd name="connsiteY1-3716" fmla="*/ 3549874 h 3550165"/>
              <a:gd name="connsiteX2-3717" fmla="*/ 394393 w 1432618"/>
              <a:gd name="connsiteY2-3718" fmla="*/ 3038699 h 3550165"/>
              <a:gd name="connsiteX3-3719" fmla="*/ 746818 w 1432618"/>
              <a:gd name="connsiteY3-3720" fmla="*/ 2343374 h 3550165"/>
              <a:gd name="connsiteX4-3721" fmla="*/ 560128 w 1432618"/>
              <a:gd name="connsiteY4-3722" fmla="*/ 1884269 h 3550165"/>
              <a:gd name="connsiteX5-3723" fmla="*/ 58 w 1432618"/>
              <a:gd name="connsiteY5-3724" fmla="*/ 1832834 h 3550165"/>
              <a:gd name="connsiteX6-3725" fmla="*/ 394393 w 1432618"/>
              <a:gd name="connsiteY6-3726" fmla="*/ 1705199 h 3550165"/>
              <a:gd name="connsiteX7-3727" fmla="*/ 642043 w 1432618"/>
              <a:gd name="connsiteY7-3728" fmla="*/ 1838549 h 3550165"/>
              <a:gd name="connsiteX8-3729" fmla="*/ 689668 w 1432618"/>
              <a:gd name="connsiteY8-3730" fmla="*/ 1609949 h 3550165"/>
              <a:gd name="connsiteX9-3731" fmla="*/ 823018 w 1432618"/>
              <a:gd name="connsiteY9-3732" fmla="*/ 1295624 h 3550165"/>
              <a:gd name="connsiteX10-3733" fmla="*/ 765868 w 1432618"/>
              <a:gd name="connsiteY10-3734" fmla="*/ 771749 h 3550165"/>
              <a:gd name="connsiteX11-3735" fmla="*/ 537268 w 1432618"/>
              <a:gd name="connsiteY11-3736" fmla="*/ 628874 h 3550165"/>
              <a:gd name="connsiteX12-3737" fmla="*/ 689668 w 1432618"/>
              <a:gd name="connsiteY12-3738" fmla="*/ 628874 h 3550165"/>
              <a:gd name="connsiteX13-3739" fmla="*/ 765868 w 1432618"/>
              <a:gd name="connsiteY13-3740" fmla="*/ 714599 h 3550165"/>
              <a:gd name="connsiteX14-3741" fmla="*/ 870643 w 1432618"/>
              <a:gd name="connsiteY14-3742" fmla="*/ 224 h 3550165"/>
              <a:gd name="connsiteX15-3743" fmla="*/ 857943 w 1432618"/>
              <a:gd name="connsiteY15-3744" fmla="*/ 641574 h 3550165"/>
              <a:gd name="connsiteX16-3745" fmla="*/ 921443 w 1432618"/>
              <a:gd name="connsiteY16-3746" fmla="*/ 1009874 h 3550165"/>
              <a:gd name="connsiteX17-3747" fmla="*/ 930968 w 1432618"/>
              <a:gd name="connsiteY17-3748" fmla="*/ 1257524 h 3550165"/>
              <a:gd name="connsiteX18-3749" fmla="*/ 1086543 w 1432618"/>
              <a:gd name="connsiteY18-3750" fmla="*/ 1149574 h 3550165"/>
              <a:gd name="connsiteX19-3751" fmla="*/ 1375468 w 1432618"/>
              <a:gd name="connsiteY19-3752" fmla="*/ 1133699 h 3550165"/>
              <a:gd name="connsiteX20-3753" fmla="*/ 1108768 w 1432618"/>
              <a:gd name="connsiteY20-3754" fmla="*/ 1216249 h 3550165"/>
              <a:gd name="connsiteX21-3755" fmla="*/ 889693 w 1432618"/>
              <a:gd name="connsiteY21-3756" fmla="*/ 1489299 h 3550165"/>
              <a:gd name="connsiteX22-3757" fmla="*/ 835718 w 1432618"/>
              <a:gd name="connsiteY22-3758" fmla="*/ 1857599 h 3550165"/>
              <a:gd name="connsiteX23-3759" fmla="*/ 1003993 w 1432618"/>
              <a:gd name="connsiteY23-3760" fmla="*/ 2270349 h 3550165"/>
              <a:gd name="connsiteX24-3761" fmla="*/ 896043 w 1432618"/>
              <a:gd name="connsiteY24-3762" fmla="*/ 2540224 h 3550165"/>
              <a:gd name="connsiteX25-3763" fmla="*/ 1213543 w 1432618"/>
              <a:gd name="connsiteY25-3764" fmla="*/ 2495774 h 3550165"/>
              <a:gd name="connsiteX26-3765" fmla="*/ 1432618 w 1432618"/>
              <a:gd name="connsiteY26-3766" fmla="*/ 2588643 h 3550165"/>
              <a:gd name="connsiteX27-3767" fmla="*/ 1188143 w 1432618"/>
              <a:gd name="connsiteY27-3768" fmla="*/ 2552924 h 3550165"/>
              <a:gd name="connsiteX28-3769" fmla="*/ 832543 w 1432618"/>
              <a:gd name="connsiteY28-3770" fmla="*/ 2695799 h 3550165"/>
              <a:gd name="connsiteX29-3771" fmla="*/ 689668 w 1432618"/>
              <a:gd name="connsiteY29-3772" fmla="*/ 3048224 h 3550165"/>
              <a:gd name="connsiteX30-3773" fmla="*/ 918268 w 1432618"/>
              <a:gd name="connsiteY30-3774" fmla="*/ 3381599 h 3550165"/>
              <a:gd name="connsiteX31-3775" fmla="*/ 1016693 w 1432618"/>
              <a:gd name="connsiteY31-3776" fmla="*/ 3543524 h 3550165"/>
              <a:gd name="connsiteX0-3777" fmla="*/ 1016693 w 1432618"/>
              <a:gd name="connsiteY0-3778" fmla="*/ 3543529 h 3550170"/>
              <a:gd name="connsiteX1-3779" fmla="*/ 591243 w 1432618"/>
              <a:gd name="connsiteY1-3780" fmla="*/ 3549879 h 3550170"/>
              <a:gd name="connsiteX2-3781" fmla="*/ 394393 w 1432618"/>
              <a:gd name="connsiteY2-3782" fmla="*/ 3038704 h 3550170"/>
              <a:gd name="connsiteX3-3783" fmla="*/ 746818 w 1432618"/>
              <a:gd name="connsiteY3-3784" fmla="*/ 2343379 h 3550170"/>
              <a:gd name="connsiteX4-3785" fmla="*/ 560128 w 1432618"/>
              <a:gd name="connsiteY4-3786" fmla="*/ 1884274 h 3550170"/>
              <a:gd name="connsiteX5-3787" fmla="*/ 58 w 1432618"/>
              <a:gd name="connsiteY5-3788" fmla="*/ 1832839 h 3550170"/>
              <a:gd name="connsiteX6-3789" fmla="*/ 394393 w 1432618"/>
              <a:gd name="connsiteY6-3790" fmla="*/ 1705204 h 3550170"/>
              <a:gd name="connsiteX7-3791" fmla="*/ 642043 w 1432618"/>
              <a:gd name="connsiteY7-3792" fmla="*/ 1838554 h 3550170"/>
              <a:gd name="connsiteX8-3793" fmla="*/ 689668 w 1432618"/>
              <a:gd name="connsiteY8-3794" fmla="*/ 1609954 h 3550170"/>
              <a:gd name="connsiteX9-3795" fmla="*/ 823018 w 1432618"/>
              <a:gd name="connsiteY9-3796" fmla="*/ 1295629 h 3550170"/>
              <a:gd name="connsiteX10-3797" fmla="*/ 765868 w 1432618"/>
              <a:gd name="connsiteY10-3798" fmla="*/ 771754 h 3550170"/>
              <a:gd name="connsiteX11-3799" fmla="*/ 537268 w 1432618"/>
              <a:gd name="connsiteY11-3800" fmla="*/ 628879 h 3550170"/>
              <a:gd name="connsiteX12-3801" fmla="*/ 689668 w 1432618"/>
              <a:gd name="connsiteY12-3802" fmla="*/ 628879 h 3550170"/>
              <a:gd name="connsiteX13-3803" fmla="*/ 765868 w 1432618"/>
              <a:gd name="connsiteY13-3804" fmla="*/ 714604 h 3550170"/>
              <a:gd name="connsiteX14-3805" fmla="*/ 870643 w 1432618"/>
              <a:gd name="connsiteY14-3806" fmla="*/ 229 h 3550170"/>
              <a:gd name="connsiteX15-3807" fmla="*/ 857943 w 1432618"/>
              <a:gd name="connsiteY15-3808" fmla="*/ 641579 h 3550170"/>
              <a:gd name="connsiteX16-3809" fmla="*/ 921443 w 1432618"/>
              <a:gd name="connsiteY16-3810" fmla="*/ 1009879 h 3550170"/>
              <a:gd name="connsiteX17-3811" fmla="*/ 930968 w 1432618"/>
              <a:gd name="connsiteY17-3812" fmla="*/ 1257529 h 3550170"/>
              <a:gd name="connsiteX18-3813" fmla="*/ 1086543 w 1432618"/>
              <a:gd name="connsiteY18-3814" fmla="*/ 1149579 h 3550170"/>
              <a:gd name="connsiteX19-3815" fmla="*/ 1375468 w 1432618"/>
              <a:gd name="connsiteY19-3816" fmla="*/ 1133704 h 3550170"/>
              <a:gd name="connsiteX20-3817" fmla="*/ 1108768 w 1432618"/>
              <a:gd name="connsiteY20-3818" fmla="*/ 1216254 h 3550170"/>
              <a:gd name="connsiteX21-3819" fmla="*/ 889693 w 1432618"/>
              <a:gd name="connsiteY21-3820" fmla="*/ 1489304 h 3550170"/>
              <a:gd name="connsiteX22-3821" fmla="*/ 835718 w 1432618"/>
              <a:gd name="connsiteY22-3822" fmla="*/ 1857604 h 3550170"/>
              <a:gd name="connsiteX23-3823" fmla="*/ 1003993 w 1432618"/>
              <a:gd name="connsiteY23-3824" fmla="*/ 2270354 h 3550170"/>
              <a:gd name="connsiteX24-3825" fmla="*/ 896043 w 1432618"/>
              <a:gd name="connsiteY24-3826" fmla="*/ 2540229 h 3550170"/>
              <a:gd name="connsiteX25-3827" fmla="*/ 1213543 w 1432618"/>
              <a:gd name="connsiteY25-3828" fmla="*/ 2495779 h 3550170"/>
              <a:gd name="connsiteX26-3829" fmla="*/ 1432618 w 1432618"/>
              <a:gd name="connsiteY26-3830" fmla="*/ 2588648 h 3550170"/>
              <a:gd name="connsiteX27-3831" fmla="*/ 1188143 w 1432618"/>
              <a:gd name="connsiteY27-3832" fmla="*/ 2552929 h 3550170"/>
              <a:gd name="connsiteX28-3833" fmla="*/ 832543 w 1432618"/>
              <a:gd name="connsiteY28-3834" fmla="*/ 2695804 h 3550170"/>
              <a:gd name="connsiteX29-3835" fmla="*/ 689668 w 1432618"/>
              <a:gd name="connsiteY29-3836" fmla="*/ 3048229 h 3550170"/>
              <a:gd name="connsiteX30-3837" fmla="*/ 918268 w 1432618"/>
              <a:gd name="connsiteY30-3838" fmla="*/ 3381604 h 3550170"/>
              <a:gd name="connsiteX31-3839" fmla="*/ 1016693 w 1432618"/>
              <a:gd name="connsiteY31-3840" fmla="*/ 3543529 h 3550170"/>
              <a:gd name="connsiteX0-3841" fmla="*/ 1016693 w 1432618"/>
              <a:gd name="connsiteY0-3842" fmla="*/ 3581611 h 3588252"/>
              <a:gd name="connsiteX1-3843" fmla="*/ 591243 w 1432618"/>
              <a:gd name="connsiteY1-3844" fmla="*/ 3587961 h 3588252"/>
              <a:gd name="connsiteX2-3845" fmla="*/ 394393 w 1432618"/>
              <a:gd name="connsiteY2-3846" fmla="*/ 3076786 h 3588252"/>
              <a:gd name="connsiteX3-3847" fmla="*/ 746818 w 1432618"/>
              <a:gd name="connsiteY3-3848" fmla="*/ 2381461 h 3588252"/>
              <a:gd name="connsiteX4-3849" fmla="*/ 560128 w 1432618"/>
              <a:gd name="connsiteY4-3850" fmla="*/ 1922356 h 3588252"/>
              <a:gd name="connsiteX5-3851" fmla="*/ 58 w 1432618"/>
              <a:gd name="connsiteY5-3852" fmla="*/ 1870921 h 3588252"/>
              <a:gd name="connsiteX6-3853" fmla="*/ 394393 w 1432618"/>
              <a:gd name="connsiteY6-3854" fmla="*/ 1743286 h 3588252"/>
              <a:gd name="connsiteX7-3855" fmla="*/ 642043 w 1432618"/>
              <a:gd name="connsiteY7-3856" fmla="*/ 1876636 h 3588252"/>
              <a:gd name="connsiteX8-3857" fmla="*/ 689668 w 1432618"/>
              <a:gd name="connsiteY8-3858" fmla="*/ 1648036 h 3588252"/>
              <a:gd name="connsiteX9-3859" fmla="*/ 823018 w 1432618"/>
              <a:gd name="connsiteY9-3860" fmla="*/ 1333711 h 3588252"/>
              <a:gd name="connsiteX10-3861" fmla="*/ 765868 w 1432618"/>
              <a:gd name="connsiteY10-3862" fmla="*/ 809836 h 3588252"/>
              <a:gd name="connsiteX11-3863" fmla="*/ 537268 w 1432618"/>
              <a:gd name="connsiteY11-3864" fmla="*/ 666961 h 3588252"/>
              <a:gd name="connsiteX12-3865" fmla="*/ 689668 w 1432618"/>
              <a:gd name="connsiteY12-3866" fmla="*/ 666961 h 3588252"/>
              <a:gd name="connsiteX13-3867" fmla="*/ 765868 w 1432618"/>
              <a:gd name="connsiteY13-3868" fmla="*/ 752686 h 3588252"/>
              <a:gd name="connsiteX14-3869" fmla="*/ 886518 w 1432618"/>
              <a:gd name="connsiteY14-3870" fmla="*/ 211 h 3588252"/>
              <a:gd name="connsiteX15-3871" fmla="*/ 857943 w 1432618"/>
              <a:gd name="connsiteY15-3872" fmla="*/ 679661 h 3588252"/>
              <a:gd name="connsiteX16-3873" fmla="*/ 921443 w 1432618"/>
              <a:gd name="connsiteY16-3874" fmla="*/ 1047961 h 3588252"/>
              <a:gd name="connsiteX17-3875" fmla="*/ 930968 w 1432618"/>
              <a:gd name="connsiteY17-3876" fmla="*/ 1295611 h 3588252"/>
              <a:gd name="connsiteX18-3877" fmla="*/ 1086543 w 1432618"/>
              <a:gd name="connsiteY18-3878" fmla="*/ 1187661 h 3588252"/>
              <a:gd name="connsiteX19-3879" fmla="*/ 1375468 w 1432618"/>
              <a:gd name="connsiteY19-3880" fmla="*/ 1171786 h 3588252"/>
              <a:gd name="connsiteX20-3881" fmla="*/ 1108768 w 1432618"/>
              <a:gd name="connsiteY20-3882" fmla="*/ 1254336 h 3588252"/>
              <a:gd name="connsiteX21-3883" fmla="*/ 889693 w 1432618"/>
              <a:gd name="connsiteY21-3884" fmla="*/ 1527386 h 3588252"/>
              <a:gd name="connsiteX22-3885" fmla="*/ 835718 w 1432618"/>
              <a:gd name="connsiteY22-3886" fmla="*/ 1895686 h 3588252"/>
              <a:gd name="connsiteX23-3887" fmla="*/ 1003993 w 1432618"/>
              <a:gd name="connsiteY23-3888" fmla="*/ 2308436 h 3588252"/>
              <a:gd name="connsiteX24-3889" fmla="*/ 896043 w 1432618"/>
              <a:gd name="connsiteY24-3890" fmla="*/ 2578311 h 3588252"/>
              <a:gd name="connsiteX25-3891" fmla="*/ 1213543 w 1432618"/>
              <a:gd name="connsiteY25-3892" fmla="*/ 2533861 h 3588252"/>
              <a:gd name="connsiteX26-3893" fmla="*/ 1432618 w 1432618"/>
              <a:gd name="connsiteY26-3894" fmla="*/ 2626730 h 3588252"/>
              <a:gd name="connsiteX27-3895" fmla="*/ 1188143 w 1432618"/>
              <a:gd name="connsiteY27-3896" fmla="*/ 2591011 h 3588252"/>
              <a:gd name="connsiteX28-3897" fmla="*/ 832543 w 1432618"/>
              <a:gd name="connsiteY28-3898" fmla="*/ 2733886 h 3588252"/>
              <a:gd name="connsiteX29-3899" fmla="*/ 689668 w 1432618"/>
              <a:gd name="connsiteY29-3900" fmla="*/ 3086311 h 3588252"/>
              <a:gd name="connsiteX30-3901" fmla="*/ 918268 w 1432618"/>
              <a:gd name="connsiteY30-3902" fmla="*/ 3419686 h 3588252"/>
              <a:gd name="connsiteX31-3903" fmla="*/ 1016693 w 1432618"/>
              <a:gd name="connsiteY31-3904" fmla="*/ 3581611 h 3588252"/>
              <a:gd name="connsiteX0-3905" fmla="*/ 1016693 w 1432618"/>
              <a:gd name="connsiteY0-3906" fmla="*/ 3581400 h 3588041"/>
              <a:gd name="connsiteX1-3907" fmla="*/ 591243 w 1432618"/>
              <a:gd name="connsiteY1-3908" fmla="*/ 3587750 h 3588041"/>
              <a:gd name="connsiteX2-3909" fmla="*/ 394393 w 1432618"/>
              <a:gd name="connsiteY2-3910" fmla="*/ 3076575 h 3588041"/>
              <a:gd name="connsiteX3-3911" fmla="*/ 746818 w 1432618"/>
              <a:gd name="connsiteY3-3912" fmla="*/ 2381250 h 3588041"/>
              <a:gd name="connsiteX4-3913" fmla="*/ 560128 w 1432618"/>
              <a:gd name="connsiteY4-3914" fmla="*/ 1922145 h 3588041"/>
              <a:gd name="connsiteX5-3915" fmla="*/ 58 w 1432618"/>
              <a:gd name="connsiteY5-3916" fmla="*/ 1870710 h 3588041"/>
              <a:gd name="connsiteX6-3917" fmla="*/ 394393 w 1432618"/>
              <a:gd name="connsiteY6-3918" fmla="*/ 1743075 h 3588041"/>
              <a:gd name="connsiteX7-3919" fmla="*/ 642043 w 1432618"/>
              <a:gd name="connsiteY7-3920" fmla="*/ 1876425 h 3588041"/>
              <a:gd name="connsiteX8-3921" fmla="*/ 689668 w 1432618"/>
              <a:gd name="connsiteY8-3922" fmla="*/ 1647825 h 3588041"/>
              <a:gd name="connsiteX9-3923" fmla="*/ 823018 w 1432618"/>
              <a:gd name="connsiteY9-3924" fmla="*/ 1333500 h 3588041"/>
              <a:gd name="connsiteX10-3925" fmla="*/ 765868 w 1432618"/>
              <a:gd name="connsiteY10-3926" fmla="*/ 809625 h 3588041"/>
              <a:gd name="connsiteX11-3927" fmla="*/ 537268 w 1432618"/>
              <a:gd name="connsiteY11-3928" fmla="*/ 666750 h 3588041"/>
              <a:gd name="connsiteX12-3929" fmla="*/ 689668 w 1432618"/>
              <a:gd name="connsiteY12-3930" fmla="*/ 666750 h 3588041"/>
              <a:gd name="connsiteX13-3931" fmla="*/ 765868 w 1432618"/>
              <a:gd name="connsiteY13-3932" fmla="*/ 752475 h 3588041"/>
              <a:gd name="connsiteX14-3933" fmla="*/ 886518 w 1432618"/>
              <a:gd name="connsiteY14-3934" fmla="*/ 0 h 3588041"/>
              <a:gd name="connsiteX15-3935" fmla="*/ 857943 w 1432618"/>
              <a:gd name="connsiteY15-3936" fmla="*/ 679450 h 3588041"/>
              <a:gd name="connsiteX16-3937" fmla="*/ 921443 w 1432618"/>
              <a:gd name="connsiteY16-3938" fmla="*/ 1047750 h 3588041"/>
              <a:gd name="connsiteX17-3939" fmla="*/ 930968 w 1432618"/>
              <a:gd name="connsiteY17-3940" fmla="*/ 1295400 h 3588041"/>
              <a:gd name="connsiteX18-3941" fmla="*/ 1086543 w 1432618"/>
              <a:gd name="connsiteY18-3942" fmla="*/ 1187450 h 3588041"/>
              <a:gd name="connsiteX19-3943" fmla="*/ 1375468 w 1432618"/>
              <a:gd name="connsiteY19-3944" fmla="*/ 1171575 h 3588041"/>
              <a:gd name="connsiteX20-3945" fmla="*/ 1108768 w 1432618"/>
              <a:gd name="connsiteY20-3946" fmla="*/ 1254125 h 3588041"/>
              <a:gd name="connsiteX21-3947" fmla="*/ 889693 w 1432618"/>
              <a:gd name="connsiteY21-3948" fmla="*/ 1527175 h 3588041"/>
              <a:gd name="connsiteX22-3949" fmla="*/ 835718 w 1432618"/>
              <a:gd name="connsiteY22-3950" fmla="*/ 1895475 h 3588041"/>
              <a:gd name="connsiteX23-3951" fmla="*/ 1003993 w 1432618"/>
              <a:gd name="connsiteY23-3952" fmla="*/ 2308225 h 3588041"/>
              <a:gd name="connsiteX24-3953" fmla="*/ 896043 w 1432618"/>
              <a:gd name="connsiteY24-3954" fmla="*/ 2578100 h 3588041"/>
              <a:gd name="connsiteX25-3955" fmla="*/ 1213543 w 1432618"/>
              <a:gd name="connsiteY25-3956" fmla="*/ 2533650 h 3588041"/>
              <a:gd name="connsiteX26-3957" fmla="*/ 1432618 w 1432618"/>
              <a:gd name="connsiteY26-3958" fmla="*/ 2626519 h 3588041"/>
              <a:gd name="connsiteX27-3959" fmla="*/ 1188143 w 1432618"/>
              <a:gd name="connsiteY27-3960" fmla="*/ 2590800 h 3588041"/>
              <a:gd name="connsiteX28-3961" fmla="*/ 832543 w 1432618"/>
              <a:gd name="connsiteY28-3962" fmla="*/ 2733675 h 3588041"/>
              <a:gd name="connsiteX29-3963" fmla="*/ 689668 w 1432618"/>
              <a:gd name="connsiteY29-3964" fmla="*/ 3086100 h 3588041"/>
              <a:gd name="connsiteX30-3965" fmla="*/ 918268 w 1432618"/>
              <a:gd name="connsiteY30-3966" fmla="*/ 3419475 h 3588041"/>
              <a:gd name="connsiteX31-3967" fmla="*/ 1016693 w 1432618"/>
              <a:gd name="connsiteY31-3968" fmla="*/ 3581400 h 3588041"/>
              <a:gd name="connsiteX0-3969" fmla="*/ 1016693 w 1432618"/>
              <a:gd name="connsiteY0-3970" fmla="*/ 3581400 h 3588041"/>
              <a:gd name="connsiteX1-3971" fmla="*/ 591243 w 1432618"/>
              <a:gd name="connsiteY1-3972" fmla="*/ 3587750 h 3588041"/>
              <a:gd name="connsiteX2-3973" fmla="*/ 394393 w 1432618"/>
              <a:gd name="connsiteY2-3974" fmla="*/ 3076575 h 3588041"/>
              <a:gd name="connsiteX3-3975" fmla="*/ 746818 w 1432618"/>
              <a:gd name="connsiteY3-3976" fmla="*/ 2381250 h 3588041"/>
              <a:gd name="connsiteX4-3977" fmla="*/ 560128 w 1432618"/>
              <a:gd name="connsiteY4-3978" fmla="*/ 1922145 h 3588041"/>
              <a:gd name="connsiteX5-3979" fmla="*/ 58 w 1432618"/>
              <a:gd name="connsiteY5-3980" fmla="*/ 1870710 h 3588041"/>
              <a:gd name="connsiteX6-3981" fmla="*/ 394393 w 1432618"/>
              <a:gd name="connsiteY6-3982" fmla="*/ 1743075 h 3588041"/>
              <a:gd name="connsiteX7-3983" fmla="*/ 642043 w 1432618"/>
              <a:gd name="connsiteY7-3984" fmla="*/ 1876425 h 3588041"/>
              <a:gd name="connsiteX8-3985" fmla="*/ 689668 w 1432618"/>
              <a:gd name="connsiteY8-3986" fmla="*/ 1647825 h 3588041"/>
              <a:gd name="connsiteX9-3987" fmla="*/ 823018 w 1432618"/>
              <a:gd name="connsiteY9-3988" fmla="*/ 1333500 h 3588041"/>
              <a:gd name="connsiteX10-3989" fmla="*/ 765868 w 1432618"/>
              <a:gd name="connsiteY10-3990" fmla="*/ 809625 h 3588041"/>
              <a:gd name="connsiteX11-3991" fmla="*/ 537268 w 1432618"/>
              <a:gd name="connsiteY11-3992" fmla="*/ 666750 h 3588041"/>
              <a:gd name="connsiteX12-3993" fmla="*/ 689668 w 1432618"/>
              <a:gd name="connsiteY12-3994" fmla="*/ 666750 h 3588041"/>
              <a:gd name="connsiteX13-3995" fmla="*/ 765868 w 1432618"/>
              <a:gd name="connsiteY13-3996" fmla="*/ 752475 h 3588041"/>
              <a:gd name="connsiteX14-3997" fmla="*/ 886518 w 1432618"/>
              <a:gd name="connsiteY14-3998" fmla="*/ 0 h 3588041"/>
              <a:gd name="connsiteX15-3999" fmla="*/ 857943 w 1432618"/>
              <a:gd name="connsiteY15-4000" fmla="*/ 679450 h 3588041"/>
              <a:gd name="connsiteX16-4001" fmla="*/ 921443 w 1432618"/>
              <a:gd name="connsiteY16-4002" fmla="*/ 1047750 h 3588041"/>
              <a:gd name="connsiteX17-4003" fmla="*/ 930968 w 1432618"/>
              <a:gd name="connsiteY17-4004" fmla="*/ 1295400 h 3588041"/>
              <a:gd name="connsiteX18-4005" fmla="*/ 1086543 w 1432618"/>
              <a:gd name="connsiteY18-4006" fmla="*/ 1187450 h 3588041"/>
              <a:gd name="connsiteX19-4007" fmla="*/ 1375468 w 1432618"/>
              <a:gd name="connsiteY19-4008" fmla="*/ 1171575 h 3588041"/>
              <a:gd name="connsiteX20-4009" fmla="*/ 1108768 w 1432618"/>
              <a:gd name="connsiteY20-4010" fmla="*/ 1254125 h 3588041"/>
              <a:gd name="connsiteX21-4011" fmla="*/ 889693 w 1432618"/>
              <a:gd name="connsiteY21-4012" fmla="*/ 1527175 h 3588041"/>
              <a:gd name="connsiteX22-4013" fmla="*/ 835718 w 1432618"/>
              <a:gd name="connsiteY22-4014" fmla="*/ 1895475 h 3588041"/>
              <a:gd name="connsiteX23-4015" fmla="*/ 1003993 w 1432618"/>
              <a:gd name="connsiteY23-4016" fmla="*/ 2308225 h 3588041"/>
              <a:gd name="connsiteX24-4017" fmla="*/ 896043 w 1432618"/>
              <a:gd name="connsiteY24-4018" fmla="*/ 2578100 h 3588041"/>
              <a:gd name="connsiteX25-4019" fmla="*/ 1213543 w 1432618"/>
              <a:gd name="connsiteY25-4020" fmla="*/ 2533650 h 3588041"/>
              <a:gd name="connsiteX26-4021" fmla="*/ 1432618 w 1432618"/>
              <a:gd name="connsiteY26-4022" fmla="*/ 2626519 h 3588041"/>
              <a:gd name="connsiteX27-4023" fmla="*/ 1188143 w 1432618"/>
              <a:gd name="connsiteY27-4024" fmla="*/ 2590800 h 3588041"/>
              <a:gd name="connsiteX28-4025" fmla="*/ 832543 w 1432618"/>
              <a:gd name="connsiteY28-4026" fmla="*/ 2733675 h 3588041"/>
              <a:gd name="connsiteX29-4027" fmla="*/ 689668 w 1432618"/>
              <a:gd name="connsiteY29-4028" fmla="*/ 3086100 h 3588041"/>
              <a:gd name="connsiteX30-4029" fmla="*/ 918268 w 1432618"/>
              <a:gd name="connsiteY30-4030" fmla="*/ 3419475 h 3588041"/>
              <a:gd name="connsiteX31-4031" fmla="*/ 1016693 w 1432618"/>
              <a:gd name="connsiteY31-4032" fmla="*/ 3581400 h 3588041"/>
              <a:gd name="connsiteX0-4033" fmla="*/ 1016693 w 1432618"/>
              <a:gd name="connsiteY0-4034" fmla="*/ 3581400 h 3588041"/>
              <a:gd name="connsiteX1-4035" fmla="*/ 591243 w 1432618"/>
              <a:gd name="connsiteY1-4036" fmla="*/ 3587750 h 3588041"/>
              <a:gd name="connsiteX2-4037" fmla="*/ 394393 w 1432618"/>
              <a:gd name="connsiteY2-4038" fmla="*/ 3076575 h 3588041"/>
              <a:gd name="connsiteX3-4039" fmla="*/ 746818 w 1432618"/>
              <a:gd name="connsiteY3-4040" fmla="*/ 2381250 h 3588041"/>
              <a:gd name="connsiteX4-4041" fmla="*/ 560128 w 1432618"/>
              <a:gd name="connsiteY4-4042" fmla="*/ 1922145 h 3588041"/>
              <a:gd name="connsiteX5-4043" fmla="*/ 58 w 1432618"/>
              <a:gd name="connsiteY5-4044" fmla="*/ 1870710 h 3588041"/>
              <a:gd name="connsiteX6-4045" fmla="*/ 394393 w 1432618"/>
              <a:gd name="connsiteY6-4046" fmla="*/ 1743075 h 3588041"/>
              <a:gd name="connsiteX7-4047" fmla="*/ 642043 w 1432618"/>
              <a:gd name="connsiteY7-4048" fmla="*/ 1876425 h 3588041"/>
              <a:gd name="connsiteX8-4049" fmla="*/ 689668 w 1432618"/>
              <a:gd name="connsiteY8-4050" fmla="*/ 1647825 h 3588041"/>
              <a:gd name="connsiteX9-4051" fmla="*/ 823018 w 1432618"/>
              <a:gd name="connsiteY9-4052" fmla="*/ 1333500 h 3588041"/>
              <a:gd name="connsiteX10-4053" fmla="*/ 765868 w 1432618"/>
              <a:gd name="connsiteY10-4054" fmla="*/ 809625 h 3588041"/>
              <a:gd name="connsiteX11-4055" fmla="*/ 388043 w 1432618"/>
              <a:gd name="connsiteY11-4056" fmla="*/ 695325 h 3588041"/>
              <a:gd name="connsiteX12-4057" fmla="*/ 689668 w 1432618"/>
              <a:gd name="connsiteY12-4058" fmla="*/ 666750 h 3588041"/>
              <a:gd name="connsiteX13-4059" fmla="*/ 765868 w 1432618"/>
              <a:gd name="connsiteY13-4060" fmla="*/ 752475 h 3588041"/>
              <a:gd name="connsiteX14-4061" fmla="*/ 886518 w 1432618"/>
              <a:gd name="connsiteY14-4062" fmla="*/ 0 h 3588041"/>
              <a:gd name="connsiteX15-4063" fmla="*/ 857943 w 1432618"/>
              <a:gd name="connsiteY15-4064" fmla="*/ 679450 h 3588041"/>
              <a:gd name="connsiteX16-4065" fmla="*/ 921443 w 1432618"/>
              <a:gd name="connsiteY16-4066" fmla="*/ 1047750 h 3588041"/>
              <a:gd name="connsiteX17-4067" fmla="*/ 930968 w 1432618"/>
              <a:gd name="connsiteY17-4068" fmla="*/ 1295400 h 3588041"/>
              <a:gd name="connsiteX18-4069" fmla="*/ 1086543 w 1432618"/>
              <a:gd name="connsiteY18-4070" fmla="*/ 1187450 h 3588041"/>
              <a:gd name="connsiteX19-4071" fmla="*/ 1375468 w 1432618"/>
              <a:gd name="connsiteY19-4072" fmla="*/ 1171575 h 3588041"/>
              <a:gd name="connsiteX20-4073" fmla="*/ 1108768 w 1432618"/>
              <a:gd name="connsiteY20-4074" fmla="*/ 1254125 h 3588041"/>
              <a:gd name="connsiteX21-4075" fmla="*/ 889693 w 1432618"/>
              <a:gd name="connsiteY21-4076" fmla="*/ 1527175 h 3588041"/>
              <a:gd name="connsiteX22-4077" fmla="*/ 835718 w 1432618"/>
              <a:gd name="connsiteY22-4078" fmla="*/ 1895475 h 3588041"/>
              <a:gd name="connsiteX23-4079" fmla="*/ 1003993 w 1432618"/>
              <a:gd name="connsiteY23-4080" fmla="*/ 2308225 h 3588041"/>
              <a:gd name="connsiteX24-4081" fmla="*/ 896043 w 1432618"/>
              <a:gd name="connsiteY24-4082" fmla="*/ 2578100 h 3588041"/>
              <a:gd name="connsiteX25-4083" fmla="*/ 1213543 w 1432618"/>
              <a:gd name="connsiteY25-4084" fmla="*/ 2533650 h 3588041"/>
              <a:gd name="connsiteX26-4085" fmla="*/ 1432618 w 1432618"/>
              <a:gd name="connsiteY26-4086" fmla="*/ 2626519 h 3588041"/>
              <a:gd name="connsiteX27-4087" fmla="*/ 1188143 w 1432618"/>
              <a:gd name="connsiteY27-4088" fmla="*/ 2590800 h 3588041"/>
              <a:gd name="connsiteX28-4089" fmla="*/ 832543 w 1432618"/>
              <a:gd name="connsiteY28-4090" fmla="*/ 2733675 h 3588041"/>
              <a:gd name="connsiteX29-4091" fmla="*/ 689668 w 1432618"/>
              <a:gd name="connsiteY29-4092" fmla="*/ 3086100 h 3588041"/>
              <a:gd name="connsiteX30-4093" fmla="*/ 918268 w 1432618"/>
              <a:gd name="connsiteY30-4094" fmla="*/ 3419475 h 3588041"/>
              <a:gd name="connsiteX31-4095" fmla="*/ 1016693 w 1432618"/>
              <a:gd name="connsiteY31-4096" fmla="*/ 3581400 h 3588041"/>
              <a:gd name="connsiteX0-4097" fmla="*/ 1016693 w 1432618"/>
              <a:gd name="connsiteY0-4098" fmla="*/ 3581400 h 3588041"/>
              <a:gd name="connsiteX1-4099" fmla="*/ 591243 w 1432618"/>
              <a:gd name="connsiteY1-4100" fmla="*/ 3587750 h 3588041"/>
              <a:gd name="connsiteX2-4101" fmla="*/ 394393 w 1432618"/>
              <a:gd name="connsiteY2-4102" fmla="*/ 3076575 h 3588041"/>
              <a:gd name="connsiteX3-4103" fmla="*/ 746818 w 1432618"/>
              <a:gd name="connsiteY3-4104" fmla="*/ 2381250 h 3588041"/>
              <a:gd name="connsiteX4-4105" fmla="*/ 560128 w 1432618"/>
              <a:gd name="connsiteY4-4106" fmla="*/ 1922145 h 3588041"/>
              <a:gd name="connsiteX5-4107" fmla="*/ 58 w 1432618"/>
              <a:gd name="connsiteY5-4108" fmla="*/ 1870710 h 3588041"/>
              <a:gd name="connsiteX6-4109" fmla="*/ 394393 w 1432618"/>
              <a:gd name="connsiteY6-4110" fmla="*/ 1743075 h 3588041"/>
              <a:gd name="connsiteX7-4111" fmla="*/ 642043 w 1432618"/>
              <a:gd name="connsiteY7-4112" fmla="*/ 1876425 h 3588041"/>
              <a:gd name="connsiteX8-4113" fmla="*/ 689668 w 1432618"/>
              <a:gd name="connsiteY8-4114" fmla="*/ 1647825 h 3588041"/>
              <a:gd name="connsiteX9-4115" fmla="*/ 823018 w 1432618"/>
              <a:gd name="connsiteY9-4116" fmla="*/ 1333500 h 3588041"/>
              <a:gd name="connsiteX10-4117" fmla="*/ 765868 w 1432618"/>
              <a:gd name="connsiteY10-4118" fmla="*/ 809625 h 3588041"/>
              <a:gd name="connsiteX11-4119" fmla="*/ 388043 w 1432618"/>
              <a:gd name="connsiteY11-4120" fmla="*/ 695325 h 3588041"/>
              <a:gd name="connsiteX12-4121" fmla="*/ 689668 w 1432618"/>
              <a:gd name="connsiteY12-4122" fmla="*/ 666750 h 3588041"/>
              <a:gd name="connsiteX13-4123" fmla="*/ 791268 w 1432618"/>
              <a:gd name="connsiteY13-4124" fmla="*/ 673100 h 3588041"/>
              <a:gd name="connsiteX14-4125" fmla="*/ 886518 w 1432618"/>
              <a:gd name="connsiteY14-4126" fmla="*/ 0 h 3588041"/>
              <a:gd name="connsiteX15-4127" fmla="*/ 857943 w 1432618"/>
              <a:gd name="connsiteY15-4128" fmla="*/ 679450 h 3588041"/>
              <a:gd name="connsiteX16-4129" fmla="*/ 921443 w 1432618"/>
              <a:gd name="connsiteY16-4130" fmla="*/ 1047750 h 3588041"/>
              <a:gd name="connsiteX17-4131" fmla="*/ 930968 w 1432618"/>
              <a:gd name="connsiteY17-4132" fmla="*/ 1295400 h 3588041"/>
              <a:gd name="connsiteX18-4133" fmla="*/ 1086543 w 1432618"/>
              <a:gd name="connsiteY18-4134" fmla="*/ 1187450 h 3588041"/>
              <a:gd name="connsiteX19-4135" fmla="*/ 1375468 w 1432618"/>
              <a:gd name="connsiteY19-4136" fmla="*/ 1171575 h 3588041"/>
              <a:gd name="connsiteX20-4137" fmla="*/ 1108768 w 1432618"/>
              <a:gd name="connsiteY20-4138" fmla="*/ 1254125 h 3588041"/>
              <a:gd name="connsiteX21-4139" fmla="*/ 889693 w 1432618"/>
              <a:gd name="connsiteY21-4140" fmla="*/ 1527175 h 3588041"/>
              <a:gd name="connsiteX22-4141" fmla="*/ 835718 w 1432618"/>
              <a:gd name="connsiteY22-4142" fmla="*/ 1895475 h 3588041"/>
              <a:gd name="connsiteX23-4143" fmla="*/ 1003993 w 1432618"/>
              <a:gd name="connsiteY23-4144" fmla="*/ 2308225 h 3588041"/>
              <a:gd name="connsiteX24-4145" fmla="*/ 896043 w 1432618"/>
              <a:gd name="connsiteY24-4146" fmla="*/ 2578100 h 3588041"/>
              <a:gd name="connsiteX25-4147" fmla="*/ 1213543 w 1432618"/>
              <a:gd name="connsiteY25-4148" fmla="*/ 2533650 h 3588041"/>
              <a:gd name="connsiteX26-4149" fmla="*/ 1432618 w 1432618"/>
              <a:gd name="connsiteY26-4150" fmla="*/ 2626519 h 3588041"/>
              <a:gd name="connsiteX27-4151" fmla="*/ 1188143 w 1432618"/>
              <a:gd name="connsiteY27-4152" fmla="*/ 2590800 h 3588041"/>
              <a:gd name="connsiteX28-4153" fmla="*/ 832543 w 1432618"/>
              <a:gd name="connsiteY28-4154" fmla="*/ 2733675 h 3588041"/>
              <a:gd name="connsiteX29-4155" fmla="*/ 689668 w 1432618"/>
              <a:gd name="connsiteY29-4156" fmla="*/ 3086100 h 3588041"/>
              <a:gd name="connsiteX30-4157" fmla="*/ 918268 w 1432618"/>
              <a:gd name="connsiteY30-4158" fmla="*/ 3419475 h 3588041"/>
              <a:gd name="connsiteX31-4159" fmla="*/ 1016693 w 1432618"/>
              <a:gd name="connsiteY31-4160" fmla="*/ 3581400 h 3588041"/>
              <a:gd name="connsiteX0-4161" fmla="*/ 1016693 w 1432618"/>
              <a:gd name="connsiteY0-4162" fmla="*/ 3581400 h 3588041"/>
              <a:gd name="connsiteX1-4163" fmla="*/ 591243 w 1432618"/>
              <a:gd name="connsiteY1-4164" fmla="*/ 3587750 h 3588041"/>
              <a:gd name="connsiteX2-4165" fmla="*/ 394393 w 1432618"/>
              <a:gd name="connsiteY2-4166" fmla="*/ 3076575 h 3588041"/>
              <a:gd name="connsiteX3-4167" fmla="*/ 746818 w 1432618"/>
              <a:gd name="connsiteY3-4168" fmla="*/ 2381250 h 3588041"/>
              <a:gd name="connsiteX4-4169" fmla="*/ 560128 w 1432618"/>
              <a:gd name="connsiteY4-4170" fmla="*/ 1922145 h 3588041"/>
              <a:gd name="connsiteX5-4171" fmla="*/ 58 w 1432618"/>
              <a:gd name="connsiteY5-4172" fmla="*/ 1870710 h 3588041"/>
              <a:gd name="connsiteX6-4173" fmla="*/ 394393 w 1432618"/>
              <a:gd name="connsiteY6-4174" fmla="*/ 1743075 h 3588041"/>
              <a:gd name="connsiteX7-4175" fmla="*/ 642043 w 1432618"/>
              <a:gd name="connsiteY7-4176" fmla="*/ 1876425 h 3588041"/>
              <a:gd name="connsiteX8-4177" fmla="*/ 689668 w 1432618"/>
              <a:gd name="connsiteY8-4178" fmla="*/ 1647825 h 3588041"/>
              <a:gd name="connsiteX9-4179" fmla="*/ 823018 w 1432618"/>
              <a:gd name="connsiteY9-4180" fmla="*/ 1333500 h 3588041"/>
              <a:gd name="connsiteX10-4181" fmla="*/ 765868 w 1432618"/>
              <a:gd name="connsiteY10-4182" fmla="*/ 809625 h 3588041"/>
              <a:gd name="connsiteX11-4183" fmla="*/ 388043 w 1432618"/>
              <a:gd name="connsiteY11-4184" fmla="*/ 695325 h 3588041"/>
              <a:gd name="connsiteX12-4185" fmla="*/ 689668 w 1432618"/>
              <a:gd name="connsiteY12-4186" fmla="*/ 666750 h 3588041"/>
              <a:gd name="connsiteX13-4187" fmla="*/ 794443 w 1432618"/>
              <a:gd name="connsiteY13-4188" fmla="*/ 565150 h 3588041"/>
              <a:gd name="connsiteX14-4189" fmla="*/ 886518 w 1432618"/>
              <a:gd name="connsiteY14-4190" fmla="*/ 0 h 3588041"/>
              <a:gd name="connsiteX15-4191" fmla="*/ 857943 w 1432618"/>
              <a:gd name="connsiteY15-4192" fmla="*/ 679450 h 3588041"/>
              <a:gd name="connsiteX16-4193" fmla="*/ 921443 w 1432618"/>
              <a:gd name="connsiteY16-4194" fmla="*/ 1047750 h 3588041"/>
              <a:gd name="connsiteX17-4195" fmla="*/ 930968 w 1432618"/>
              <a:gd name="connsiteY17-4196" fmla="*/ 1295400 h 3588041"/>
              <a:gd name="connsiteX18-4197" fmla="*/ 1086543 w 1432618"/>
              <a:gd name="connsiteY18-4198" fmla="*/ 1187450 h 3588041"/>
              <a:gd name="connsiteX19-4199" fmla="*/ 1375468 w 1432618"/>
              <a:gd name="connsiteY19-4200" fmla="*/ 1171575 h 3588041"/>
              <a:gd name="connsiteX20-4201" fmla="*/ 1108768 w 1432618"/>
              <a:gd name="connsiteY20-4202" fmla="*/ 1254125 h 3588041"/>
              <a:gd name="connsiteX21-4203" fmla="*/ 889693 w 1432618"/>
              <a:gd name="connsiteY21-4204" fmla="*/ 1527175 h 3588041"/>
              <a:gd name="connsiteX22-4205" fmla="*/ 835718 w 1432618"/>
              <a:gd name="connsiteY22-4206" fmla="*/ 1895475 h 3588041"/>
              <a:gd name="connsiteX23-4207" fmla="*/ 1003993 w 1432618"/>
              <a:gd name="connsiteY23-4208" fmla="*/ 2308225 h 3588041"/>
              <a:gd name="connsiteX24-4209" fmla="*/ 896043 w 1432618"/>
              <a:gd name="connsiteY24-4210" fmla="*/ 2578100 h 3588041"/>
              <a:gd name="connsiteX25-4211" fmla="*/ 1213543 w 1432618"/>
              <a:gd name="connsiteY25-4212" fmla="*/ 2533650 h 3588041"/>
              <a:gd name="connsiteX26-4213" fmla="*/ 1432618 w 1432618"/>
              <a:gd name="connsiteY26-4214" fmla="*/ 2626519 h 3588041"/>
              <a:gd name="connsiteX27-4215" fmla="*/ 1188143 w 1432618"/>
              <a:gd name="connsiteY27-4216" fmla="*/ 2590800 h 3588041"/>
              <a:gd name="connsiteX28-4217" fmla="*/ 832543 w 1432618"/>
              <a:gd name="connsiteY28-4218" fmla="*/ 2733675 h 3588041"/>
              <a:gd name="connsiteX29-4219" fmla="*/ 689668 w 1432618"/>
              <a:gd name="connsiteY29-4220" fmla="*/ 3086100 h 3588041"/>
              <a:gd name="connsiteX30-4221" fmla="*/ 918268 w 1432618"/>
              <a:gd name="connsiteY30-4222" fmla="*/ 3419475 h 3588041"/>
              <a:gd name="connsiteX31-4223" fmla="*/ 1016693 w 1432618"/>
              <a:gd name="connsiteY31-4224" fmla="*/ 3581400 h 3588041"/>
              <a:gd name="connsiteX0-4225" fmla="*/ 1016693 w 1432618"/>
              <a:gd name="connsiteY0-4226" fmla="*/ 3581400 h 3588041"/>
              <a:gd name="connsiteX1-4227" fmla="*/ 591243 w 1432618"/>
              <a:gd name="connsiteY1-4228" fmla="*/ 3587750 h 3588041"/>
              <a:gd name="connsiteX2-4229" fmla="*/ 394393 w 1432618"/>
              <a:gd name="connsiteY2-4230" fmla="*/ 3076575 h 3588041"/>
              <a:gd name="connsiteX3-4231" fmla="*/ 746818 w 1432618"/>
              <a:gd name="connsiteY3-4232" fmla="*/ 2381250 h 3588041"/>
              <a:gd name="connsiteX4-4233" fmla="*/ 560128 w 1432618"/>
              <a:gd name="connsiteY4-4234" fmla="*/ 1922145 h 3588041"/>
              <a:gd name="connsiteX5-4235" fmla="*/ 58 w 1432618"/>
              <a:gd name="connsiteY5-4236" fmla="*/ 1870710 h 3588041"/>
              <a:gd name="connsiteX6-4237" fmla="*/ 394393 w 1432618"/>
              <a:gd name="connsiteY6-4238" fmla="*/ 1743075 h 3588041"/>
              <a:gd name="connsiteX7-4239" fmla="*/ 642043 w 1432618"/>
              <a:gd name="connsiteY7-4240" fmla="*/ 1876425 h 3588041"/>
              <a:gd name="connsiteX8-4241" fmla="*/ 689668 w 1432618"/>
              <a:gd name="connsiteY8-4242" fmla="*/ 1647825 h 3588041"/>
              <a:gd name="connsiteX9-4243" fmla="*/ 823018 w 1432618"/>
              <a:gd name="connsiteY9-4244" fmla="*/ 1333500 h 3588041"/>
              <a:gd name="connsiteX10-4245" fmla="*/ 765868 w 1432618"/>
              <a:gd name="connsiteY10-4246" fmla="*/ 809625 h 3588041"/>
              <a:gd name="connsiteX11-4247" fmla="*/ 388043 w 1432618"/>
              <a:gd name="connsiteY11-4248" fmla="*/ 695325 h 3588041"/>
              <a:gd name="connsiteX12-4249" fmla="*/ 689668 w 1432618"/>
              <a:gd name="connsiteY12-4250" fmla="*/ 666750 h 3588041"/>
              <a:gd name="connsiteX13-4251" fmla="*/ 794443 w 1432618"/>
              <a:gd name="connsiteY13-4252" fmla="*/ 565150 h 3588041"/>
              <a:gd name="connsiteX14-4253" fmla="*/ 886518 w 1432618"/>
              <a:gd name="connsiteY14-4254" fmla="*/ 0 h 3588041"/>
              <a:gd name="connsiteX15-4255" fmla="*/ 857943 w 1432618"/>
              <a:gd name="connsiteY15-4256" fmla="*/ 679450 h 3588041"/>
              <a:gd name="connsiteX16-4257" fmla="*/ 921443 w 1432618"/>
              <a:gd name="connsiteY16-4258" fmla="*/ 1047750 h 3588041"/>
              <a:gd name="connsiteX17-4259" fmla="*/ 930968 w 1432618"/>
              <a:gd name="connsiteY17-4260" fmla="*/ 1295400 h 3588041"/>
              <a:gd name="connsiteX18-4261" fmla="*/ 1086543 w 1432618"/>
              <a:gd name="connsiteY18-4262" fmla="*/ 1187450 h 3588041"/>
              <a:gd name="connsiteX19-4263" fmla="*/ 1375468 w 1432618"/>
              <a:gd name="connsiteY19-4264" fmla="*/ 1171575 h 3588041"/>
              <a:gd name="connsiteX20-4265" fmla="*/ 1108768 w 1432618"/>
              <a:gd name="connsiteY20-4266" fmla="*/ 1254125 h 3588041"/>
              <a:gd name="connsiteX21-4267" fmla="*/ 889693 w 1432618"/>
              <a:gd name="connsiteY21-4268" fmla="*/ 1527175 h 3588041"/>
              <a:gd name="connsiteX22-4269" fmla="*/ 835718 w 1432618"/>
              <a:gd name="connsiteY22-4270" fmla="*/ 1895475 h 3588041"/>
              <a:gd name="connsiteX23-4271" fmla="*/ 1003993 w 1432618"/>
              <a:gd name="connsiteY23-4272" fmla="*/ 2308225 h 3588041"/>
              <a:gd name="connsiteX24-4273" fmla="*/ 896043 w 1432618"/>
              <a:gd name="connsiteY24-4274" fmla="*/ 2578100 h 3588041"/>
              <a:gd name="connsiteX25-4275" fmla="*/ 1213543 w 1432618"/>
              <a:gd name="connsiteY25-4276" fmla="*/ 2533650 h 3588041"/>
              <a:gd name="connsiteX26-4277" fmla="*/ 1432618 w 1432618"/>
              <a:gd name="connsiteY26-4278" fmla="*/ 2626519 h 3588041"/>
              <a:gd name="connsiteX27-4279" fmla="*/ 1188143 w 1432618"/>
              <a:gd name="connsiteY27-4280" fmla="*/ 2590800 h 3588041"/>
              <a:gd name="connsiteX28-4281" fmla="*/ 832543 w 1432618"/>
              <a:gd name="connsiteY28-4282" fmla="*/ 2733675 h 3588041"/>
              <a:gd name="connsiteX29-4283" fmla="*/ 689668 w 1432618"/>
              <a:gd name="connsiteY29-4284" fmla="*/ 3086100 h 3588041"/>
              <a:gd name="connsiteX30-4285" fmla="*/ 918268 w 1432618"/>
              <a:gd name="connsiteY30-4286" fmla="*/ 3419475 h 3588041"/>
              <a:gd name="connsiteX31-4287" fmla="*/ 1016693 w 1432618"/>
              <a:gd name="connsiteY31-4288" fmla="*/ 3581400 h 3588041"/>
              <a:gd name="connsiteX0-4289" fmla="*/ 1016693 w 1432618"/>
              <a:gd name="connsiteY0-4290" fmla="*/ 3581400 h 3588041"/>
              <a:gd name="connsiteX1-4291" fmla="*/ 591243 w 1432618"/>
              <a:gd name="connsiteY1-4292" fmla="*/ 3587750 h 3588041"/>
              <a:gd name="connsiteX2-4293" fmla="*/ 394393 w 1432618"/>
              <a:gd name="connsiteY2-4294" fmla="*/ 3076575 h 3588041"/>
              <a:gd name="connsiteX3-4295" fmla="*/ 746818 w 1432618"/>
              <a:gd name="connsiteY3-4296" fmla="*/ 2381250 h 3588041"/>
              <a:gd name="connsiteX4-4297" fmla="*/ 560128 w 1432618"/>
              <a:gd name="connsiteY4-4298" fmla="*/ 1922145 h 3588041"/>
              <a:gd name="connsiteX5-4299" fmla="*/ 58 w 1432618"/>
              <a:gd name="connsiteY5-4300" fmla="*/ 1870710 h 3588041"/>
              <a:gd name="connsiteX6-4301" fmla="*/ 394393 w 1432618"/>
              <a:gd name="connsiteY6-4302" fmla="*/ 1743075 h 3588041"/>
              <a:gd name="connsiteX7-4303" fmla="*/ 642043 w 1432618"/>
              <a:gd name="connsiteY7-4304" fmla="*/ 1876425 h 3588041"/>
              <a:gd name="connsiteX8-4305" fmla="*/ 689668 w 1432618"/>
              <a:gd name="connsiteY8-4306" fmla="*/ 1647825 h 3588041"/>
              <a:gd name="connsiteX9-4307" fmla="*/ 823018 w 1432618"/>
              <a:gd name="connsiteY9-4308" fmla="*/ 1333500 h 3588041"/>
              <a:gd name="connsiteX10-4309" fmla="*/ 765868 w 1432618"/>
              <a:gd name="connsiteY10-4310" fmla="*/ 809625 h 3588041"/>
              <a:gd name="connsiteX11-4311" fmla="*/ 388043 w 1432618"/>
              <a:gd name="connsiteY11-4312" fmla="*/ 695325 h 3588041"/>
              <a:gd name="connsiteX12-4313" fmla="*/ 724593 w 1432618"/>
              <a:gd name="connsiteY12-4314" fmla="*/ 688975 h 3588041"/>
              <a:gd name="connsiteX13-4315" fmla="*/ 794443 w 1432618"/>
              <a:gd name="connsiteY13-4316" fmla="*/ 565150 h 3588041"/>
              <a:gd name="connsiteX14-4317" fmla="*/ 886518 w 1432618"/>
              <a:gd name="connsiteY14-4318" fmla="*/ 0 h 3588041"/>
              <a:gd name="connsiteX15-4319" fmla="*/ 857943 w 1432618"/>
              <a:gd name="connsiteY15-4320" fmla="*/ 679450 h 3588041"/>
              <a:gd name="connsiteX16-4321" fmla="*/ 921443 w 1432618"/>
              <a:gd name="connsiteY16-4322" fmla="*/ 1047750 h 3588041"/>
              <a:gd name="connsiteX17-4323" fmla="*/ 930968 w 1432618"/>
              <a:gd name="connsiteY17-4324" fmla="*/ 1295400 h 3588041"/>
              <a:gd name="connsiteX18-4325" fmla="*/ 1086543 w 1432618"/>
              <a:gd name="connsiteY18-4326" fmla="*/ 1187450 h 3588041"/>
              <a:gd name="connsiteX19-4327" fmla="*/ 1375468 w 1432618"/>
              <a:gd name="connsiteY19-4328" fmla="*/ 1171575 h 3588041"/>
              <a:gd name="connsiteX20-4329" fmla="*/ 1108768 w 1432618"/>
              <a:gd name="connsiteY20-4330" fmla="*/ 1254125 h 3588041"/>
              <a:gd name="connsiteX21-4331" fmla="*/ 889693 w 1432618"/>
              <a:gd name="connsiteY21-4332" fmla="*/ 1527175 h 3588041"/>
              <a:gd name="connsiteX22-4333" fmla="*/ 835718 w 1432618"/>
              <a:gd name="connsiteY22-4334" fmla="*/ 1895475 h 3588041"/>
              <a:gd name="connsiteX23-4335" fmla="*/ 1003993 w 1432618"/>
              <a:gd name="connsiteY23-4336" fmla="*/ 2308225 h 3588041"/>
              <a:gd name="connsiteX24-4337" fmla="*/ 896043 w 1432618"/>
              <a:gd name="connsiteY24-4338" fmla="*/ 2578100 h 3588041"/>
              <a:gd name="connsiteX25-4339" fmla="*/ 1213543 w 1432618"/>
              <a:gd name="connsiteY25-4340" fmla="*/ 2533650 h 3588041"/>
              <a:gd name="connsiteX26-4341" fmla="*/ 1432618 w 1432618"/>
              <a:gd name="connsiteY26-4342" fmla="*/ 2626519 h 3588041"/>
              <a:gd name="connsiteX27-4343" fmla="*/ 1188143 w 1432618"/>
              <a:gd name="connsiteY27-4344" fmla="*/ 2590800 h 3588041"/>
              <a:gd name="connsiteX28-4345" fmla="*/ 832543 w 1432618"/>
              <a:gd name="connsiteY28-4346" fmla="*/ 2733675 h 3588041"/>
              <a:gd name="connsiteX29-4347" fmla="*/ 689668 w 1432618"/>
              <a:gd name="connsiteY29-4348" fmla="*/ 3086100 h 3588041"/>
              <a:gd name="connsiteX30-4349" fmla="*/ 918268 w 1432618"/>
              <a:gd name="connsiteY30-4350" fmla="*/ 3419475 h 3588041"/>
              <a:gd name="connsiteX31-4351" fmla="*/ 1016693 w 1432618"/>
              <a:gd name="connsiteY31-4352" fmla="*/ 3581400 h 3588041"/>
              <a:gd name="connsiteX0-4353" fmla="*/ 1016693 w 1432618"/>
              <a:gd name="connsiteY0-4354" fmla="*/ 3581400 h 3588041"/>
              <a:gd name="connsiteX1-4355" fmla="*/ 591243 w 1432618"/>
              <a:gd name="connsiteY1-4356" fmla="*/ 3587750 h 3588041"/>
              <a:gd name="connsiteX2-4357" fmla="*/ 394393 w 1432618"/>
              <a:gd name="connsiteY2-4358" fmla="*/ 3076575 h 3588041"/>
              <a:gd name="connsiteX3-4359" fmla="*/ 746818 w 1432618"/>
              <a:gd name="connsiteY3-4360" fmla="*/ 2381250 h 3588041"/>
              <a:gd name="connsiteX4-4361" fmla="*/ 560128 w 1432618"/>
              <a:gd name="connsiteY4-4362" fmla="*/ 1922145 h 3588041"/>
              <a:gd name="connsiteX5-4363" fmla="*/ 58 w 1432618"/>
              <a:gd name="connsiteY5-4364" fmla="*/ 1870710 h 3588041"/>
              <a:gd name="connsiteX6-4365" fmla="*/ 394393 w 1432618"/>
              <a:gd name="connsiteY6-4366" fmla="*/ 1743075 h 3588041"/>
              <a:gd name="connsiteX7-4367" fmla="*/ 642043 w 1432618"/>
              <a:gd name="connsiteY7-4368" fmla="*/ 1876425 h 3588041"/>
              <a:gd name="connsiteX8-4369" fmla="*/ 689668 w 1432618"/>
              <a:gd name="connsiteY8-4370" fmla="*/ 1647825 h 3588041"/>
              <a:gd name="connsiteX9-4371" fmla="*/ 823018 w 1432618"/>
              <a:gd name="connsiteY9-4372" fmla="*/ 1333500 h 3588041"/>
              <a:gd name="connsiteX10-4373" fmla="*/ 765868 w 1432618"/>
              <a:gd name="connsiteY10-4374" fmla="*/ 809625 h 3588041"/>
              <a:gd name="connsiteX11-4375" fmla="*/ 388043 w 1432618"/>
              <a:gd name="connsiteY11-4376" fmla="*/ 695325 h 3588041"/>
              <a:gd name="connsiteX12-4377" fmla="*/ 741262 w 1432618"/>
              <a:gd name="connsiteY12-4378" fmla="*/ 677068 h 3588041"/>
              <a:gd name="connsiteX13-4379" fmla="*/ 794443 w 1432618"/>
              <a:gd name="connsiteY13-4380" fmla="*/ 565150 h 3588041"/>
              <a:gd name="connsiteX14-4381" fmla="*/ 886518 w 1432618"/>
              <a:gd name="connsiteY14-4382" fmla="*/ 0 h 3588041"/>
              <a:gd name="connsiteX15-4383" fmla="*/ 857943 w 1432618"/>
              <a:gd name="connsiteY15-4384" fmla="*/ 679450 h 3588041"/>
              <a:gd name="connsiteX16-4385" fmla="*/ 921443 w 1432618"/>
              <a:gd name="connsiteY16-4386" fmla="*/ 1047750 h 3588041"/>
              <a:gd name="connsiteX17-4387" fmla="*/ 930968 w 1432618"/>
              <a:gd name="connsiteY17-4388" fmla="*/ 1295400 h 3588041"/>
              <a:gd name="connsiteX18-4389" fmla="*/ 1086543 w 1432618"/>
              <a:gd name="connsiteY18-4390" fmla="*/ 1187450 h 3588041"/>
              <a:gd name="connsiteX19-4391" fmla="*/ 1375468 w 1432618"/>
              <a:gd name="connsiteY19-4392" fmla="*/ 1171575 h 3588041"/>
              <a:gd name="connsiteX20-4393" fmla="*/ 1108768 w 1432618"/>
              <a:gd name="connsiteY20-4394" fmla="*/ 1254125 h 3588041"/>
              <a:gd name="connsiteX21-4395" fmla="*/ 889693 w 1432618"/>
              <a:gd name="connsiteY21-4396" fmla="*/ 1527175 h 3588041"/>
              <a:gd name="connsiteX22-4397" fmla="*/ 835718 w 1432618"/>
              <a:gd name="connsiteY22-4398" fmla="*/ 1895475 h 3588041"/>
              <a:gd name="connsiteX23-4399" fmla="*/ 1003993 w 1432618"/>
              <a:gd name="connsiteY23-4400" fmla="*/ 2308225 h 3588041"/>
              <a:gd name="connsiteX24-4401" fmla="*/ 896043 w 1432618"/>
              <a:gd name="connsiteY24-4402" fmla="*/ 2578100 h 3588041"/>
              <a:gd name="connsiteX25-4403" fmla="*/ 1213543 w 1432618"/>
              <a:gd name="connsiteY25-4404" fmla="*/ 2533650 h 3588041"/>
              <a:gd name="connsiteX26-4405" fmla="*/ 1432618 w 1432618"/>
              <a:gd name="connsiteY26-4406" fmla="*/ 2626519 h 3588041"/>
              <a:gd name="connsiteX27-4407" fmla="*/ 1188143 w 1432618"/>
              <a:gd name="connsiteY27-4408" fmla="*/ 2590800 h 3588041"/>
              <a:gd name="connsiteX28-4409" fmla="*/ 832543 w 1432618"/>
              <a:gd name="connsiteY28-4410" fmla="*/ 2733675 h 3588041"/>
              <a:gd name="connsiteX29-4411" fmla="*/ 689668 w 1432618"/>
              <a:gd name="connsiteY29-4412" fmla="*/ 3086100 h 3588041"/>
              <a:gd name="connsiteX30-4413" fmla="*/ 918268 w 1432618"/>
              <a:gd name="connsiteY30-4414" fmla="*/ 3419475 h 3588041"/>
              <a:gd name="connsiteX31-4415" fmla="*/ 1016693 w 1432618"/>
              <a:gd name="connsiteY31-4416" fmla="*/ 3581400 h 3588041"/>
              <a:gd name="connsiteX0-4417" fmla="*/ 1016693 w 1432618"/>
              <a:gd name="connsiteY0-4418" fmla="*/ 3581400 h 3588041"/>
              <a:gd name="connsiteX1-4419" fmla="*/ 591243 w 1432618"/>
              <a:gd name="connsiteY1-4420" fmla="*/ 3587750 h 3588041"/>
              <a:gd name="connsiteX2-4421" fmla="*/ 394393 w 1432618"/>
              <a:gd name="connsiteY2-4422" fmla="*/ 3076575 h 3588041"/>
              <a:gd name="connsiteX3-4423" fmla="*/ 746818 w 1432618"/>
              <a:gd name="connsiteY3-4424" fmla="*/ 2381250 h 3588041"/>
              <a:gd name="connsiteX4-4425" fmla="*/ 560128 w 1432618"/>
              <a:gd name="connsiteY4-4426" fmla="*/ 1922145 h 3588041"/>
              <a:gd name="connsiteX5-4427" fmla="*/ 58 w 1432618"/>
              <a:gd name="connsiteY5-4428" fmla="*/ 1870710 h 3588041"/>
              <a:gd name="connsiteX6-4429" fmla="*/ 394393 w 1432618"/>
              <a:gd name="connsiteY6-4430" fmla="*/ 1743075 h 3588041"/>
              <a:gd name="connsiteX7-4431" fmla="*/ 642043 w 1432618"/>
              <a:gd name="connsiteY7-4432" fmla="*/ 1876425 h 3588041"/>
              <a:gd name="connsiteX8-4433" fmla="*/ 689668 w 1432618"/>
              <a:gd name="connsiteY8-4434" fmla="*/ 1647825 h 3588041"/>
              <a:gd name="connsiteX9-4435" fmla="*/ 823018 w 1432618"/>
              <a:gd name="connsiteY9-4436" fmla="*/ 1333500 h 3588041"/>
              <a:gd name="connsiteX10-4437" fmla="*/ 765868 w 1432618"/>
              <a:gd name="connsiteY10-4438" fmla="*/ 809625 h 3588041"/>
              <a:gd name="connsiteX11-4439" fmla="*/ 388043 w 1432618"/>
              <a:gd name="connsiteY11-4440" fmla="*/ 695325 h 3588041"/>
              <a:gd name="connsiteX12-4441" fmla="*/ 741262 w 1432618"/>
              <a:gd name="connsiteY12-4442" fmla="*/ 677068 h 3588041"/>
              <a:gd name="connsiteX13-4443" fmla="*/ 794443 w 1432618"/>
              <a:gd name="connsiteY13-4444" fmla="*/ 565150 h 3588041"/>
              <a:gd name="connsiteX14-4445" fmla="*/ 886518 w 1432618"/>
              <a:gd name="connsiteY14-4446" fmla="*/ 0 h 3588041"/>
              <a:gd name="connsiteX15-4447" fmla="*/ 857943 w 1432618"/>
              <a:gd name="connsiteY15-4448" fmla="*/ 679450 h 3588041"/>
              <a:gd name="connsiteX16-4449" fmla="*/ 921443 w 1432618"/>
              <a:gd name="connsiteY16-4450" fmla="*/ 1047750 h 3588041"/>
              <a:gd name="connsiteX17-4451" fmla="*/ 930968 w 1432618"/>
              <a:gd name="connsiteY17-4452" fmla="*/ 1295400 h 3588041"/>
              <a:gd name="connsiteX18-4453" fmla="*/ 1086543 w 1432618"/>
              <a:gd name="connsiteY18-4454" fmla="*/ 1187450 h 3588041"/>
              <a:gd name="connsiteX19-4455" fmla="*/ 1375468 w 1432618"/>
              <a:gd name="connsiteY19-4456" fmla="*/ 1171575 h 3588041"/>
              <a:gd name="connsiteX20-4457" fmla="*/ 1108768 w 1432618"/>
              <a:gd name="connsiteY20-4458" fmla="*/ 1254125 h 3588041"/>
              <a:gd name="connsiteX21-4459" fmla="*/ 889693 w 1432618"/>
              <a:gd name="connsiteY21-4460" fmla="*/ 1527175 h 3588041"/>
              <a:gd name="connsiteX22-4461" fmla="*/ 835718 w 1432618"/>
              <a:gd name="connsiteY22-4462" fmla="*/ 1895475 h 3588041"/>
              <a:gd name="connsiteX23-4463" fmla="*/ 1003993 w 1432618"/>
              <a:gd name="connsiteY23-4464" fmla="*/ 2308225 h 3588041"/>
              <a:gd name="connsiteX24-4465" fmla="*/ 896043 w 1432618"/>
              <a:gd name="connsiteY24-4466" fmla="*/ 2578100 h 3588041"/>
              <a:gd name="connsiteX25-4467" fmla="*/ 1213543 w 1432618"/>
              <a:gd name="connsiteY25-4468" fmla="*/ 2533650 h 3588041"/>
              <a:gd name="connsiteX26-4469" fmla="*/ 1432618 w 1432618"/>
              <a:gd name="connsiteY26-4470" fmla="*/ 2626519 h 3588041"/>
              <a:gd name="connsiteX27-4471" fmla="*/ 1188143 w 1432618"/>
              <a:gd name="connsiteY27-4472" fmla="*/ 2590800 h 3588041"/>
              <a:gd name="connsiteX28-4473" fmla="*/ 832543 w 1432618"/>
              <a:gd name="connsiteY28-4474" fmla="*/ 2733675 h 3588041"/>
              <a:gd name="connsiteX29-4475" fmla="*/ 689668 w 1432618"/>
              <a:gd name="connsiteY29-4476" fmla="*/ 3086100 h 3588041"/>
              <a:gd name="connsiteX30-4477" fmla="*/ 918268 w 1432618"/>
              <a:gd name="connsiteY30-4478" fmla="*/ 3419475 h 3588041"/>
              <a:gd name="connsiteX31-4479" fmla="*/ 1016693 w 1432618"/>
              <a:gd name="connsiteY31-4480" fmla="*/ 3581400 h 3588041"/>
              <a:gd name="connsiteX0-4481" fmla="*/ 1016693 w 1432618"/>
              <a:gd name="connsiteY0-4482" fmla="*/ 3581400 h 3588041"/>
              <a:gd name="connsiteX1-4483" fmla="*/ 591243 w 1432618"/>
              <a:gd name="connsiteY1-4484" fmla="*/ 3587750 h 3588041"/>
              <a:gd name="connsiteX2-4485" fmla="*/ 394393 w 1432618"/>
              <a:gd name="connsiteY2-4486" fmla="*/ 3076575 h 3588041"/>
              <a:gd name="connsiteX3-4487" fmla="*/ 746818 w 1432618"/>
              <a:gd name="connsiteY3-4488" fmla="*/ 2381250 h 3588041"/>
              <a:gd name="connsiteX4-4489" fmla="*/ 560128 w 1432618"/>
              <a:gd name="connsiteY4-4490" fmla="*/ 1922145 h 3588041"/>
              <a:gd name="connsiteX5-4491" fmla="*/ 58 w 1432618"/>
              <a:gd name="connsiteY5-4492" fmla="*/ 1870710 h 3588041"/>
              <a:gd name="connsiteX6-4493" fmla="*/ 394393 w 1432618"/>
              <a:gd name="connsiteY6-4494" fmla="*/ 1743075 h 3588041"/>
              <a:gd name="connsiteX7-4495" fmla="*/ 642043 w 1432618"/>
              <a:gd name="connsiteY7-4496" fmla="*/ 1876425 h 3588041"/>
              <a:gd name="connsiteX8-4497" fmla="*/ 689668 w 1432618"/>
              <a:gd name="connsiteY8-4498" fmla="*/ 1647825 h 3588041"/>
              <a:gd name="connsiteX9-4499" fmla="*/ 823018 w 1432618"/>
              <a:gd name="connsiteY9-4500" fmla="*/ 1333500 h 3588041"/>
              <a:gd name="connsiteX10-4501" fmla="*/ 765868 w 1432618"/>
              <a:gd name="connsiteY10-4502" fmla="*/ 809625 h 3588041"/>
              <a:gd name="connsiteX11-4503" fmla="*/ 388043 w 1432618"/>
              <a:gd name="connsiteY11-4504" fmla="*/ 695325 h 3588041"/>
              <a:gd name="connsiteX12-4505" fmla="*/ 741262 w 1432618"/>
              <a:gd name="connsiteY12-4506" fmla="*/ 677068 h 3588041"/>
              <a:gd name="connsiteX13-4507" fmla="*/ 789681 w 1432618"/>
              <a:gd name="connsiteY13-4508" fmla="*/ 441325 h 3588041"/>
              <a:gd name="connsiteX14-4509" fmla="*/ 886518 w 1432618"/>
              <a:gd name="connsiteY14-4510" fmla="*/ 0 h 3588041"/>
              <a:gd name="connsiteX15-4511" fmla="*/ 857943 w 1432618"/>
              <a:gd name="connsiteY15-4512" fmla="*/ 679450 h 3588041"/>
              <a:gd name="connsiteX16-4513" fmla="*/ 921443 w 1432618"/>
              <a:gd name="connsiteY16-4514" fmla="*/ 1047750 h 3588041"/>
              <a:gd name="connsiteX17-4515" fmla="*/ 930968 w 1432618"/>
              <a:gd name="connsiteY17-4516" fmla="*/ 1295400 h 3588041"/>
              <a:gd name="connsiteX18-4517" fmla="*/ 1086543 w 1432618"/>
              <a:gd name="connsiteY18-4518" fmla="*/ 1187450 h 3588041"/>
              <a:gd name="connsiteX19-4519" fmla="*/ 1375468 w 1432618"/>
              <a:gd name="connsiteY19-4520" fmla="*/ 1171575 h 3588041"/>
              <a:gd name="connsiteX20-4521" fmla="*/ 1108768 w 1432618"/>
              <a:gd name="connsiteY20-4522" fmla="*/ 1254125 h 3588041"/>
              <a:gd name="connsiteX21-4523" fmla="*/ 889693 w 1432618"/>
              <a:gd name="connsiteY21-4524" fmla="*/ 1527175 h 3588041"/>
              <a:gd name="connsiteX22-4525" fmla="*/ 835718 w 1432618"/>
              <a:gd name="connsiteY22-4526" fmla="*/ 1895475 h 3588041"/>
              <a:gd name="connsiteX23-4527" fmla="*/ 1003993 w 1432618"/>
              <a:gd name="connsiteY23-4528" fmla="*/ 2308225 h 3588041"/>
              <a:gd name="connsiteX24-4529" fmla="*/ 896043 w 1432618"/>
              <a:gd name="connsiteY24-4530" fmla="*/ 2578100 h 3588041"/>
              <a:gd name="connsiteX25-4531" fmla="*/ 1213543 w 1432618"/>
              <a:gd name="connsiteY25-4532" fmla="*/ 2533650 h 3588041"/>
              <a:gd name="connsiteX26-4533" fmla="*/ 1432618 w 1432618"/>
              <a:gd name="connsiteY26-4534" fmla="*/ 2626519 h 3588041"/>
              <a:gd name="connsiteX27-4535" fmla="*/ 1188143 w 1432618"/>
              <a:gd name="connsiteY27-4536" fmla="*/ 2590800 h 3588041"/>
              <a:gd name="connsiteX28-4537" fmla="*/ 832543 w 1432618"/>
              <a:gd name="connsiteY28-4538" fmla="*/ 2733675 h 3588041"/>
              <a:gd name="connsiteX29-4539" fmla="*/ 689668 w 1432618"/>
              <a:gd name="connsiteY29-4540" fmla="*/ 3086100 h 3588041"/>
              <a:gd name="connsiteX30-4541" fmla="*/ 918268 w 1432618"/>
              <a:gd name="connsiteY30-4542" fmla="*/ 3419475 h 3588041"/>
              <a:gd name="connsiteX31-4543" fmla="*/ 1016693 w 1432618"/>
              <a:gd name="connsiteY31-4544" fmla="*/ 3581400 h 3588041"/>
              <a:gd name="connsiteX0-4545" fmla="*/ 1016693 w 1432618"/>
              <a:gd name="connsiteY0-4546" fmla="*/ 3581400 h 3588041"/>
              <a:gd name="connsiteX1-4547" fmla="*/ 591243 w 1432618"/>
              <a:gd name="connsiteY1-4548" fmla="*/ 3587750 h 3588041"/>
              <a:gd name="connsiteX2-4549" fmla="*/ 394393 w 1432618"/>
              <a:gd name="connsiteY2-4550" fmla="*/ 3076575 h 3588041"/>
              <a:gd name="connsiteX3-4551" fmla="*/ 746818 w 1432618"/>
              <a:gd name="connsiteY3-4552" fmla="*/ 2381250 h 3588041"/>
              <a:gd name="connsiteX4-4553" fmla="*/ 560128 w 1432618"/>
              <a:gd name="connsiteY4-4554" fmla="*/ 1922145 h 3588041"/>
              <a:gd name="connsiteX5-4555" fmla="*/ 58 w 1432618"/>
              <a:gd name="connsiteY5-4556" fmla="*/ 1870710 h 3588041"/>
              <a:gd name="connsiteX6-4557" fmla="*/ 394393 w 1432618"/>
              <a:gd name="connsiteY6-4558" fmla="*/ 1743075 h 3588041"/>
              <a:gd name="connsiteX7-4559" fmla="*/ 642043 w 1432618"/>
              <a:gd name="connsiteY7-4560" fmla="*/ 1876425 h 3588041"/>
              <a:gd name="connsiteX8-4561" fmla="*/ 689668 w 1432618"/>
              <a:gd name="connsiteY8-4562" fmla="*/ 1647825 h 3588041"/>
              <a:gd name="connsiteX9-4563" fmla="*/ 823018 w 1432618"/>
              <a:gd name="connsiteY9-4564" fmla="*/ 1333500 h 3588041"/>
              <a:gd name="connsiteX10-4565" fmla="*/ 765868 w 1432618"/>
              <a:gd name="connsiteY10-4566" fmla="*/ 809625 h 3588041"/>
              <a:gd name="connsiteX11-4567" fmla="*/ 388043 w 1432618"/>
              <a:gd name="connsiteY11-4568" fmla="*/ 695325 h 3588041"/>
              <a:gd name="connsiteX12-4569" fmla="*/ 762694 w 1432618"/>
              <a:gd name="connsiteY12-4570" fmla="*/ 703262 h 3588041"/>
              <a:gd name="connsiteX13-4571" fmla="*/ 789681 w 1432618"/>
              <a:gd name="connsiteY13-4572" fmla="*/ 441325 h 3588041"/>
              <a:gd name="connsiteX14-4573" fmla="*/ 886518 w 1432618"/>
              <a:gd name="connsiteY14-4574" fmla="*/ 0 h 3588041"/>
              <a:gd name="connsiteX15-4575" fmla="*/ 857943 w 1432618"/>
              <a:gd name="connsiteY15-4576" fmla="*/ 679450 h 3588041"/>
              <a:gd name="connsiteX16-4577" fmla="*/ 921443 w 1432618"/>
              <a:gd name="connsiteY16-4578" fmla="*/ 1047750 h 3588041"/>
              <a:gd name="connsiteX17-4579" fmla="*/ 930968 w 1432618"/>
              <a:gd name="connsiteY17-4580" fmla="*/ 1295400 h 3588041"/>
              <a:gd name="connsiteX18-4581" fmla="*/ 1086543 w 1432618"/>
              <a:gd name="connsiteY18-4582" fmla="*/ 1187450 h 3588041"/>
              <a:gd name="connsiteX19-4583" fmla="*/ 1375468 w 1432618"/>
              <a:gd name="connsiteY19-4584" fmla="*/ 1171575 h 3588041"/>
              <a:gd name="connsiteX20-4585" fmla="*/ 1108768 w 1432618"/>
              <a:gd name="connsiteY20-4586" fmla="*/ 1254125 h 3588041"/>
              <a:gd name="connsiteX21-4587" fmla="*/ 889693 w 1432618"/>
              <a:gd name="connsiteY21-4588" fmla="*/ 1527175 h 3588041"/>
              <a:gd name="connsiteX22-4589" fmla="*/ 835718 w 1432618"/>
              <a:gd name="connsiteY22-4590" fmla="*/ 1895475 h 3588041"/>
              <a:gd name="connsiteX23-4591" fmla="*/ 1003993 w 1432618"/>
              <a:gd name="connsiteY23-4592" fmla="*/ 2308225 h 3588041"/>
              <a:gd name="connsiteX24-4593" fmla="*/ 896043 w 1432618"/>
              <a:gd name="connsiteY24-4594" fmla="*/ 2578100 h 3588041"/>
              <a:gd name="connsiteX25-4595" fmla="*/ 1213543 w 1432618"/>
              <a:gd name="connsiteY25-4596" fmla="*/ 2533650 h 3588041"/>
              <a:gd name="connsiteX26-4597" fmla="*/ 1432618 w 1432618"/>
              <a:gd name="connsiteY26-4598" fmla="*/ 2626519 h 3588041"/>
              <a:gd name="connsiteX27-4599" fmla="*/ 1188143 w 1432618"/>
              <a:gd name="connsiteY27-4600" fmla="*/ 2590800 h 3588041"/>
              <a:gd name="connsiteX28-4601" fmla="*/ 832543 w 1432618"/>
              <a:gd name="connsiteY28-4602" fmla="*/ 2733675 h 3588041"/>
              <a:gd name="connsiteX29-4603" fmla="*/ 689668 w 1432618"/>
              <a:gd name="connsiteY29-4604" fmla="*/ 3086100 h 3588041"/>
              <a:gd name="connsiteX30-4605" fmla="*/ 918268 w 1432618"/>
              <a:gd name="connsiteY30-4606" fmla="*/ 3419475 h 3588041"/>
              <a:gd name="connsiteX31-4607" fmla="*/ 1016693 w 1432618"/>
              <a:gd name="connsiteY31-4608" fmla="*/ 3581400 h 3588041"/>
              <a:gd name="connsiteX0-4609" fmla="*/ 1016693 w 1432618"/>
              <a:gd name="connsiteY0-4610" fmla="*/ 3581400 h 3588041"/>
              <a:gd name="connsiteX1-4611" fmla="*/ 591243 w 1432618"/>
              <a:gd name="connsiteY1-4612" fmla="*/ 3587750 h 3588041"/>
              <a:gd name="connsiteX2-4613" fmla="*/ 394393 w 1432618"/>
              <a:gd name="connsiteY2-4614" fmla="*/ 3076575 h 3588041"/>
              <a:gd name="connsiteX3-4615" fmla="*/ 746818 w 1432618"/>
              <a:gd name="connsiteY3-4616" fmla="*/ 2381250 h 3588041"/>
              <a:gd name="connsiteX4-4617" fmla="*/ 560128 w 1432618"/>
              <a:gd name="connsiteY4-4618" fmla="*/ 1922145 h 3588041"/>
              <a:gd name="connsiteX5-4619" fmla="*/ 58 w 1432618"/>
              <a:gd name="connsiteY5-4620" fmla="*/ 1870710 h 3588041"/>
              <a:gd name="connsiteX6-4621" fmla="*/ 394393 w 1432618"/>
              <a:gd name="connsiteY6-4622" fmla="*/ 1743075 h 3588041"/>
              <a:gd name="connsiteX7-4623" fmla="*/ 642043 w 1432618"/>
              <a:gd name="connsiteY7-4624" fmla="*/ 1876425 h 3588041"/>
              <a:gd name="connsiteX8-4625" fmla="*/ 689668 w 1432618"/>
              <a:gd name="connsiteY8-4626" fmla="*/ 1647825 h 3588041"/>
              <a:gd name="connsiteX9-4627" fmla="*/ 823018 w 1432618"/>
              <a:gd name="connsiteY9-4628" fmla="*/ 1333500 h 3588041"/>
              <a:gd name="connsiteX10-4629" fmla="*/ 765868 w 1432618"/>
              <a:gd name="connsiteY10-4630" fmla="*/ 809625 h 3588041"/>
              <a:gd name="connsiteX11-4631" fmla="*/ 388043 w 1432618"/>
              <a:gd name="connsiteY11-4632" fmla="*/ 695325 h 3588041"/>
              <a:gd name="connsiteX12-4633" fmla="*/ 762694 w 1432618"/>
              <a:gd name="connsiteY12-4634" fmla="*/ 703262 h 3588041"/>
              <a:gd name="connsiteX13-4635" fmla="*/ 789681 w 1432618"/>
              <a:gd name="connsiteY13-4636" fmla="*/ 441325 h 3588041"/>
              <a:gd name="connsiteX14-4637" fmla="*/ 886518 w 1432618"/>
              <a:gd name="connsiteY14-4638" fmla="*/ 0 h 3588041"/>
              <a:gd name="connsiteX15-4639" fmla="*/ 857943 w 1432618"/>
              <a:gd name="connsiteY15-4640" fmla="*/ 679450 h 3588041"/>
              <a:gd name="connsiteX16-4641" fmla="*/ 921443 w 1432618"/>
              <a:gd name="connsiteY16-4642" fmla="*/ 1047750 h 3588041"/>
              <a:gd name="connsiteX17-4643" fmla="*/ 930968 w 1432618"/>
              <a:gd name="connsiteY17-4644" fmla="*/ 1295400 h 3588041"/>
              <a:gd name="connsiteX18-4645" fmla="*/ 1086543 w 1432618"/>
              <a:gd name="connsiteY18-4646" fmla="*/ 1187450 h 3588041"/>
              <a:gd name="connsiteX19-4647" fmla="*/ 1375468 w 1432618"/>
              <a:gd name="connsiteY19-4648" fmla="*/ 1171575 h 3588041"/>
              <a:gd name="connsiteX20-4649" fmla="*/ 1108768 w 1432618"/>
              <a:gd name="connsiteY20-4650" fmla="*/ 1254125 h 3588041"/>
              <a:gd name="connsiteX21-4651" fmla="*/ 889693 w 1432618"/>
              <a:gd name="connsiteY21-4652" fmla="*/ 1527175 h 3588041"/>
              <a:gd name="connsiteX22-4653" fmla="*/ 835718 w 1432618"/>
              <a:gd name="connsiteY22-4654" fmla="*/ 1895475 h 3588041"/>
              <a:gd name="connsiteX23-4655" fmla="*/ 1003993 w 1432618"/>
              <a:gd name="connsiteY23-4656" fmla="*/ 2308225 h 3588041"/>
              <a:gd name="connsiteX24-4657" fmla="*/ 896043 w 1432618"/>
              <a:gd name="connsiteY24-4658" fmla="*/ 2578100 h 3588041"/>
              <a:gd name="connsiteX25-4659" fmla="*/ 1213543 w 1432618"/>
              <a:gd name="connsiteY25-4660" fmla="*/ 2533650 h 3588041"/>
              <a:gd name="connsiteX26-4661" fmla="*/ 1432618 w 1432618"/>
              <a:gd name="connsiteY26-4662" fmla="*/ 2626519 h 3588041"/>
              <a:gd name="connsiteX27-4663" fmla="*/ 1188143 w 1432618"/>
              <a:gd name="connsiteY27-4664" fmla="*/ 2590800 h 3588041"/>
              <a:gd name="connsiteX28-4665" fmla="*/ 832543 w 1432618"/>
              <a:gd name="connsiteY28-4666" fmla="*/ 2733675 h 3588041"/>
              <a:gd name="connsiteX29-4667" fmla="*/ 689668 w 1432618"/>
              <a:gd name="connsiteY29-4668" fmla="*/ 3086100 h 3588041"/>
              <a:gd name="connsiteX30-4669" fmla="*/ 918268 w 1432618"/>
              <a:gd name="connsiteY30-4670" fmla="*/ 3419475 h 3588041"/>
              <a:gd name="connsiteX31-4671" fmla="*/ 1016693 w 1432618"/>
              <a:gd name="connsiteY31-4672" fmla="*/ 3581400 h 3588041"/>
              <a:gd name="connsiteX0-4673" fmla="*/ 1016693 w 1432618"/>
              <a:gd name="connsiteY0-4674" fmla="*/ 3581400 h 3588041"/>
              <a:gd name="connsiteX1-4675" fmla="*/ 591243 w 1432618"/>
              <a:gd name="connsiteY1-4676" fmla="*/ 3587750 h 3588041"/>
              <a:gd name="connsiteX2-4677" fmla="*/ 394393 w 1432618"/>
              <a:gd name="connsiteY2-4678" fmla="*/ 3076575 h 3588041"/>
              <a:gd name="connsiteX3-4679" fmla="*/ 746818 w 1432618"/>
              <a:gd name="connsiteY3-4680" fmla="*/ 2381250 h 3588041"/>
              <a:gd name="connsiteX4-4681" fmla="*/ 560128 w 1432618"/>
              <a:gd name="connsiteY4-4682" fmla="*/ 1922145 h 3588041"/>
              <a:gd name="connsiteX5-4683" fmla="*/ 58 w 1432618"/>
              <a:gd name="connsiteY5-4684" fmla="*/ 1870710 h 3588041"/>
              <a:gd name="connsiteX6-4685" fmla="*/ 394393 w 1432618"/>
              <a:gd name="connsiteY6-4686" fmla="*/ 1743075 h 3588041"/>
              <a:gd name="connsiteX7-4687" fmla="*/ 642043 w 1432618"/>
              <a:gd name="connsiteY7-4688" fmla="*/ 1876425 h 3588041"/>
              <a:gd name="connsiteX8-4689" fmla="*/ 689668 w 1432618"/>
              <a:gd name="connsiteY8-4690" fmla="*/ 1647825 h 3588041"/>
              <a:gd name="connsiteX9-4691" fmla="*/ 823018 w 1432618"/>
              <a:gd name="connsiteY9-4692" fmla="*/ 1333500 h 3588041"/>
              <a:gd name="connsiteX10-4693" fmla="*/ 765868 w 1432618"/>
              <a:gd name="connsiteY10-4694" fmla="*/ 809625 h 3588041"/>
              <a:gd name="connsiteX11-4695" fmla="*/ 388043 w 1432618"/>
              <a:gd name="connsiteY11-4696" fmla="*/ 695325 h 3588041"/>
              <a:gd name="connsiteX12-4697" fmla="*/ 762694 w 1432618"/>
              <a:gd name="connsiteY12-4698" fmla="*/ 703262 h 3588041"/>
              <a:gd name="connsiteX13-4699" fmla="*/ 789681 w 1432618"/>
              <a:gd name="connsiteY13-4700" fmla="*/ 441325 h 3588041"/>
              <a:gd name="connsiteX14-4701" fmla="*/ 886518 w 1432618"/>
              <a:gd name="connsiteY14-4702" fmla="*/ 0 h 3588041"/>
              <a:gd name="connsiteX15-4703" fmla="*/ 857943 w 1432618"/>
              <a:gd name="connsiteY15-4704" fmla="*/ 679450 h 3588041"/>
              <a:gd name="connsiteX16-4705" fmla="*/ 921443 w 1432618"/>
              <a:gd name="connsiteY16-4706" fmla="*/ 1047750 h 3588041"/>
              <a:gd name="connsiteX17-4707" fmla="*/ 930968 w 1432618"/>
              <a:gd name="connsiteY17-4708" fmla="*/ 1295400 h 3588041"/>
              <a:gd name="connsiteX18-4709" fmla="*/ 1086543 w 1432618"/>
              <a:gd name="connsiteY18-4710" fmla="*/ 1187450 h 3588041"/>
              <a:gd name="connsiteX19-4711" fmla="*/ 1375468 w 1432618"/>
              <a:gd name="connsiteY19-4712" fmla="*/ 1171575 h 3588041"/>
              <a:gd name="connsiteX20-4713" fmla="*/ 1108768 w 1432618"/>
              <a:gd name="connsiteY20-4714" fmla="*/ 1254125 h 3588041"/>
              <a:gd name="connsiteX21-4715" fmla="*/ 889693 w 1432618"/>
              <a:gd name="connsiteY21-4716" fmla="*/ 1527175 h 3588041"/>
              <a:gd name="connsiteX22-4717" fmla="*/ 835718 w 1432618"/>
              <a:gd name="connsiteY22-4718" fmla="*/ 1895475 h 3588041"/>
              <a:gd name="connsiteX23-4719" fmla="*/ 1003993 w 1432618"/>
              <a:gd name="connsiteY23-4720" fmla="*/ 2308225 h 3588041"/>
              <a:gd name="connsiteX24-4721" fmla="*/ 896043 w 1432618"/>
              <a:gd name="connsiteY24-4722" fmla="*/ 2578100 h 3588041"/>
              <a:gd name="connsiteX25-4723" fmla="*/ 1213543 w 1432618"/>
              <a:gd name="connsiteY25-4724" fmla="*/ 2533650 h 3588041"/>
              <a:gd name="connsiteX26-4725" fmla="*/ 1432618 w 1432618"/>
              <a:gd name="connsiteY26-4726" fmla="*/ 2626519 h 3588041"/>
              <a:gd name="connsiteX27-4727" fmla="*/ 1188143 w 1432618"/>
              <a:gd name="connsiteY27-4728" fmla="*/ 2590800 h 3588041"/>
              <a:gd name="connsiteX28-4729" fmla="*/ 832543 w 1432618"/>
              <a:gd name="connsiteY28-4730" fmla="*/ 2733675 h 3588041"/>
              <a:gd name="connsiteX29-4731" fmla="*/ 689668 w 1432618"/>
              <a:gd name="connsiteY29-4732" fmla="*/ 3086100 h 3588041"/>
              <a:gd name="connsiteX30-4733" fmla="*/ 918268 w 1432618"/>
              <a:gd name="connsiteY30-4734" fmla="*/ 3419475 h 3588041"/>
              <a:gd name="connsiteX31-4735" fmla="*/ 1016693 w 1432618"/>
              <a:gd name="connsiteY31-4736" fmla="*/ 3581400 h 3588041"/>
              <a:gd name="connsiteX0-4737" fmla="*/ 1016693 w 1432618"/>
              <a:gd name="connsiteY0-4738" fmla="*/ 3581400 h 3588041"/>
              <a:gd name="connsiteX1-4739" fmla="*/ 591243 w 1432618"/>
              <a:gd name="connsiteY1-4740" fmla="*/ 3587750 h 3588041"/>
              <a:gd name="connsiteX2-4741" fmla="*/ 394393 w 1432618"/>
              <a:gd name="connsiteY2-4742" fmla="*/ 3076575 h 3588041"/>
              <a:gd name="connsiteX3-4743" fmla="*/ 746818 w 1432618"/>
              <a:gd name="connsiteY3-4744" fmla="*/ 2381250 h 3588041"/>
              <a:gd name="connsiteX4-4745" fmla="*/ 560128 w 1432618"/>
              <a:gd name="connsiteY4-4746" fmla="*/ 1922145 h 3588041"/>
              <a:gd name="connsiteX5-4747" fmla="*/ 58 w 1432618"/>
              <a:gd name="connsiteY5-4748" fmla="*/ 1870710 h 3588041"/>
              <a:gd name="connsiteX6-4749" fmla="*/ 394393 w 1432618"/>
              <a:gd name="connsiteY6-4750" fmla="*/ 1743075 h 3588041"/>
              <a:gd name="connsiteX7-4751" fmla="*/ 642043 w 1432618"/>
              <a:gd name="connsiteY7-4752" fmla="*/ 1876425 h 3588041"/>
              <a:gd name="connsiteX8-4753" fmla="*/ 689668 w 1432618"/>
              <a:gd name="connsiteY8-4754" fmla="*/ 1647825 h 3588041"/>
              <a:gd name="connsiteX9-4755" fmla="*/ 823018 w 1432618"/>
              <a:gd name="connsiteY9-4756" fmla="*/ 1333500 h 3588041"/>
              <a:gd name="connsiteX10-4757" fmla="*/ 765868 w 1432618"/>
              <a:gd name="connsiteY10-4758" fmla="*/ 809625 h 3588041"/>
              <a:gd name="connsiteX11-4759" fmla="*/ 388043 w 1432618"/>
              <a:gd name="connsiteY11-4760" fmla="*/ 695325 h 3588041"/>
              <a:gd name="connsiteX12-4761" fmla="*/ 781744 w 1432618"/>
              <a:gd name="connsiteY12-4762" fmla="*/ 724693 h 3588041"/>
              <a:gd name="connsiteX13-4763" fmla="*/ 789681 w 1432618"/>
              <a:gd name="connsiteY13-4764" fmla="*/ 441325 h 3588041"/>
              <a:gd name="connsiteX14-4765" fmla="*/ 886518 w 1432618"/>
              <a:gd name="connsiteY14-4766" fmla="*/ 0 h 3588041"/>
              <a:gd name="connsiteX15-4767" fmla="*/ 857943 w 1432618"/>
              <a:gd name="connsiteY15-4768" fmla="*/ 679450 h 3588041"/>
              <a:gd name="connsiteX16-4769" fmla="*/ 921443 w 1432618"/>
              <a:gd name="connsiteY16-4770" fmla="*/ 1047750 h 3588041"/>
              <a:gd name="connsiteX17-4771" fmla="*/ 930968 w 1432618"/>
              <a:gd name="connsiteY17-4772" fmla="*/ 1295400 h 3588041"/>
              <a:gd name="connsiteX18-4773" fmla="*/ 1086543 w 1432618"/>
              <a:gd name="connsiteY18-4774" fmla="*/ 1187450 h 3588041"/>
              <a:gd name="connsiteX19-4775" fmla="*/ 1375468 w 1432618"/>
              <a:gd name="connsiteY19-4776" fmla="*/ 1171575 h 3588041"/>
              <a:gd name="connsiteX20-4777" fmla="*/ 1108768 w 1432618"/>
              <a:gd name="connsiteY20-4778" fmla="*/ 1254125 h 3588041"/>
              <a:gd name="connsiteX21-4779" fmla="*/ 889693 w 1432618"/>
              <a:gd name="connsiteY21-4780" fmla="*/ 1527175 h 3588041"/>
              <a:gd name="connsiteX22-4781" fmla="*/ 835718 w 1432618"/>
              <a:gd name="connsiteY22-4782" fmla="*/ 1895475 h 3588041"/>
              <a:gd name="connsiteX23-4783" fmla="*/ 1003993 w 1432618"/>
              <a:gd name="connsiteY23-4784" fmla="*/ 2308225 h 3588041"/>
              <a:gd name="connsiteX24-4785" fmla="*/ 896043 w 1432618"/>
              <a:gd name="connsiteY24-4786" fmla="*/ 2578100 h 3588041"/>
              <a:gd name="connsiteX25-4787" fmla="*/ 1213543 w 1432618"/>
              <a:gd name="connsiteY25-4788" fmla="*/ 2533650 h 3588041"/>
              <a:gd name="connsiteX26-4789" fmla="*/ 1432618 w 1432618"/>
              <a:gd name="connsiteY26-4790" fmla="*/ 2626519 h 3588041"/>
              <a:gd name="connsiteX27-4791" fmla="*/ 1188143 w 1432618"/>
              <a:gd name="connsiteY27-4792" fmla="*/ 2590800 h 3588041"/>
              <a:gd name="connsiteX28-4793" fmla="*/ 832543 w 1432618"/>
              <a:gd name="connsiteY28-4794" fmla="*/ 2733675 h 3588041"/>
              <a:gd name="connsiteX29-4795" fmla="*/ 689668 w 1432618"/>
              <a:gd name="connsiteY29-4796" fmla="*/ 3086100 h 3588041"/>
              <a:gd name="connsiteX30-4797" fmla="*/ 918268 w 1432618"/>
              <a:gd name="connsiteY30-4798" fmla="*/ 3419475 h 3588041"/>
              <a:gd name="connsiteX31-4799" fmla="*/ 1016693 w 1432618"/>
              <a:gd name="connsiteY31-4800" fmla="*/ 3581400 h 3588041"/>
              <a:gd name="connsiteX0-4801" fmla="*/ 1016693 w 1432618"/>
              <a:gd name="connsiteY0-4802" fmla="*/ 3581400 h 3588041"/>
              <a:gd name="connsiteX1-4803" fmla="*/ 591243 w 1432618"/>
              <a:gd name="connsiteY1-4804" fmla="*/ 3587750 h 3588041"/>
              <a:gd name="connsiteX2-4805" fmla="*/ 394393 w 1432618"/>
              <a:gd name="connsiteY2-4806" fmla="*/ 3076575 h 3588041"/>
              <a:gd name="connsiteX3-4807" fmla="*/ 746818 w 1432618"/>
              <a:gd name="connsiteY3-4808" fmla="*/ 2381250 h 3588041"/>
              <a:gd name="connsiteX4-4809" fmla="*/ 560128 w 1432618"/>
              <a:gd name="connsiteY4-4810" fmla="*/ 1922145 h 3588041"/>
              <a:gd name="connsiteX5-4811" fmla="*/ 58 w 1432618"/>
              <a:gd name="connsiteY5-4812" fmla="*/ 1870710 h 3588041"/>
              <a:gd name="connsiteX6-4813" fmla="*/ 394393 w 1432618"/>
              <a:gd name="connsiteY6-4814" fmla="*/ 1743075 h 3588041"/>
              <a:gd name="connsiteX7-4815" fmla="*/ 642043 w 1432618"/>
              <a:gd name="connsiteY7-4816" fmla="*/ 1876425 h 3588041"/>
              <a:gd name="connsiteX8-4817" fmla="*/ 689668 w 1432618"/>
              <a:gd name="connsiteY8-4818" fmla="*/ 1647825 h 3588041"/>
              <a:gd name="connsiteX9-4819" fmla="*/ 823018 w 1432618"/>
              <a:gd name="connsiteY9-4820" fmla="*/ 1333500 h 3588041"/>
              <a:gd name="connsiteX10-4821" fmla="*/ 765868 w 1432618"/>
              <a:gd name="connsiteY10-4822" fmla="*/ 809625 h 3588041"/>
              <a:gd name="connsiteX11-4823" fmla="*/ 388043 w 1432618"/>
              <a:gd name="connsiteY11-4824" fmla="*/ 695325 h 3588041"/>
              <a:gd name="connsiteX12-4825" fmla="*/ 781744 w 1432618"/>
              <a:gd name="connsiteY12-4826" fmla="*/ 724693 h 3588041"/>
              <a:gd name="connsiteX13-4827" fmla="*/ 789681 w 1432618"/>
              <a:gd name="connsiteY13-4828" fmla="*/ 441325 h 3588041"/>
              <a:gd name="connsiteX14-4829" fmla="*/ 886518 w 1432618"/>
              <a:gd name="connsiteY14-4830" fmla="*/ 0 h 3588041"/>
              <a:gd name="connsiteX15-4831" fmla="*/ 857943 w 1432618"/>
              <a:gd name="connsiteY15-4832" fmla="*/ 679450 h 3588041"/>
              <a:gd name="connsiteX16-4833" fmla="*/ 921443 w 1432618"/>
              <a:gd name="connsiteY16-4834" fmla="*/ 1047750 h 3588041"/>
              <a:gd name="connsiteX17-4835" fmla="*/ 930968 w 1432618"/>
              <a:gd name="connsiteY17-4836" fmla="*/ 1295400 h 3588041"/>
              <a:gd name="connsiteX18-4837" fmla="*/ 1086543 w 1432618"/>
              <a:gd name="connsiteY18-4838" fmla="*/ 1187450 h 3588041"/>
              <a:gd name="connsiteX19-4839" fmla="*/ 1375468 w 1432618"/>
              <a:gd name="connsiteY19-4840" fmla="*/ 1171575 h 3588041"/>
              <a:gd name="connsiteX20-4841" fmla="*/ 1108768 w 1432618"/>
              <a:gd name="connsiteY20-4842" fmla="*/ 1254125 h 3588041"/>
              <a:gd name="connsiteX21-4843" fmla="*/ 889693 w 1432618"/>
              <a:gd name="connsiteY21-4844" fmla="*/ 1527175 h 3588041"/>
              <a:gd name="connsiteX22-4845" fmla="*/ 835718 w 1432618"/>
              <a:gd name="connsiteY22-4846" fmla="*/ 1895475 h 3588041"/>
              <a:gd name="connsiteX23-4847" fmla="*/ 1003993 w 1432618"/>
              <a:gd name="connsiteY23-4848" fmla="*/ 2308225 h 3588041"/>
              <a:gd name="connsiteX24-4849" fmla="*/ 896043 w 1432618"/>
              <a:gd name="connsiteY24-4850" fmla="*/ 2578100 h 3588041"/>
              <a:gd name="connsiteX25-4851" fmla="*/ 1213543 w 1432618"/>
              <a:gd name="connsiteY25-4852" fmla="*/ 2533650 h 3588041"/>
              <a:gd name="connsiteX26-4853" fmla="*/ 1432618 w 1432618"/>
              <a:gd name="connsiteY26-4854" fmla="*/ 2626519 h 3588041"/>
              <a:gd name="connsiteX27-4855" fmla="*/ 1188143 w 1432618"/>
              <a:gd name="connsiteY27-4856" fmla="*/ 2590800 h 3588041"/>
              <a:gd name="connsiteX28-4857" fmla="*/ 832543 w 1432618"/>
              <a:gd name="connsiteY28-4858" fmla="*/ 2733675 h 3588041"/>
              <a:gd name="connsiteX29-4859" fmla="*/ 689668 w 1432618"/>
              <a:gd name="connsiteY29-4860" fmla="*/ 3086100 h 3588041"/>
              <a:gd name="connsiteX30-4861" fmla="*/ 918268 w 1432618"/>
              <a:gd name="connsiteY30-4862" fmla="*/ 3419475 h 3588041"/>
              <a:gd name="connsiteX31-4863" fmla="*/ 1016693 w 1432618"/>
              <a:gd name="connsiteY31-4864" fmla="*/ 3581400 h 3588041"/>
              <a:gd name="connsiteX0-4865" fmla="*/ 1016693 w 1432618"/>
              <a:gd name="connsiteY0-4866" fmla="*/ 3581400 h 3588041"/>
              <a:gd name="connsiteX1-4867" fmla="*/ 591243 w 1432618"/>
              <a:gd name="connsiteY1-4868" fmla="*/ 3587750 h 3588041"/>
              <a:gd name="connsiteX2-4869" fmla="*/ 394393 w 1432618"/>
              <a:gd name="connsiteY2-4870" fmla="*/ 3076575 h 3588041"/>
              <a:gd name="connsiteX3-4871" fmla="*/ 746818 w 1432618"/>
              <a:gd name="connsiteY3-4872" fmla="*/ 2381250 h 3588041"/>
              <a:gd name="connsiteX4-4873" fmla="*/ 560128 w 1432618"/>
              <a:gd name="connsiteY4-4874" fmla="*/ 1922145 h 3588041"/>
              <a:gd name="connsiteX5-4875" fmla="*/ 58 w 1432618"/>
              <a:gd name="connsiteY5-4876" fmla="*/ 1870710 h 3588041"/>
              <a:gd name="connsiteX6-4877" fmla="*/ 394393 w 1432618"/>
              <a:gd name="connsiteY6-4878" fmla="*/ 1743075 h 3588041"/>
              <a:gd name="connsiteX7-4879" fmla="*/ 642043 w 1432618"/>
              <a:gd name="connsiteY7-4880" fmla="*/ 1876425 h 3588041"/>
              <a:gd name="connsiteX8-4881" fmla="*/ 689668 w 1432618"/>
              <a:gd name="connsiteY8-4882" fmla="*/ 1647825 h 3588041"/>
              <a:gd name="connsiteX9-4883" fmla="*/ 823018 w 1432618"/>
              <a:gd name="connsiteY9-4884" fmla="*/ 1333500 h 3588041"/>
              <a:gd name="connsiteX10-4885" fmla="*/ 765868 w 1432618"/>
              <a:gd name="connsiteY10-4886" fmla="*/ 809625 h 3588041"/>
              <a:gd name="connsiteX11-4887" fmla="*/ 388043 w 1432618"/>
              <a:gd name="connsiteY11-4888" fmla="*/ 695325 h 3588041"/>
              <a:gd name="connsiteX12-4889" fmla="*/ 781744 w 1432618"/>
              <a:gd name="connsiteY12-4890" fmla="*/ 724693 h 3588041"/>
              <a:gd name="connsiteX13-4891" fmla="*/ 799206 w 1432618"/>
              <a:gd name="connsiteY13-4892" fmla="*/ 441325 h 3588041"/>
              <a:gd name="connsiteX14-4893" fmla="*/ 886518 w 1432618"/>
              <a:gd name="connsiteY14-4894" fmla="*/ 0 h 3588041"/>
              <a:gd name="connsiteX15-4895" fmla="*/ 857943 w 1432618"/>
              <a:gd name="connsiteY15-4896" fmla="*/ 679450 h 3588041"/>
              <a:gd name="connsiteX16-4897" fmla="*/ 921443 w 1432618"/>
              <a:gd name="connsiteY16-4898" fmla="*/ 1047750 h 3588041"/>
              <a:gd name="connsiteX17-4899" fmla="*/ 930968 w 1432618"/>
              <a:gd name="connsiteY17-4900" fmla="*/ 1295400 h 3588041"/>
              <a:gd name="connsiteX18-4901" fmla="*/ 1086543 w 1432618"/>
              <a:gd name="connsiteY18-4902" fmla="*/ 1187450 h 3588041"/>
              <a:gd name="connsiteX19-4903" fmla="*/ 1375468 w 1432618"/>
              <a:gd name="connsiteY19-4904" fmla="*/ 1171575 h 3588041"/>
              <a:gd name="connsiteX20-4905" fmla="*/ 1108768 w 1432618"/>
              <a:gd name="connsiteY20-4906" fmla="*/ 1254125 h 3588041"/>
              <a:gd name="connsiteX21-4907" fmla="*/ 889693 w 1432618"/>
              <a:gd name="connsiteY21-4908" fmla="*/ 1527175 h 3588041"/>
              <a:gd name="connsiteX22-4909" fmla="*/ 835718 w 1432618"/>
              <a:gd name="connsiteY22-4910" fmla="*/ 1895475 h 3588041"/>
              <a:gd name="connsiteX23-4911" fmla="*/ 1003993 w 1432618"/>
              <a:gd name="connsiteY23-4912" fmla="*/ 2308225 h 3588041"/>
              <a:gd name="connsiteX24-4913" fmla="*/ 896043 w 1432618"/>
              <a:gd name="connsiteY24-4914" fmla="*/ 2578100 h 3588041"/>
              <a:gd name="connsiteX25-4915" fmla="*/ 1213543 w 1432618"/>
              <a:gd name="connsiteY25-4916" fmla="*/ 2533650 h 3588041"/>
              <a:gd name="connsiteX26-4917" fmla="*/ 1432618 w 1432618"/>
              <a:gd name="connsiteY26-4918" fmla="*/ 2626519 h 3588041"/>
              <a:gd name="connsiteX27-4919" fmla="*/ 1188143 w 1432618"/>
              <a:gd name="connsiteY27-4920" fmla="*/ 2590800 h 3588041"/>
              <a:gd name="connsiteX28-4921" fmla="*/ 832543 w 1432618"/>
              <a:gd name="connsiteY28-4922" fmla="*/ 2733675 h 3588041"/>
              <a:gd name="connsiteX29-4923" fmla="*/ 689668 w 1432618"/>
              <a:gd name="connsiteY29-4924" fmla="*/ 3086100 h 3588041"/>
              <a:gd name="connsiteX30-4925" fmla="*/ 918268 w 1432618"/>
              <a:gd name="connsiteY30-4926" fmla="*/ 3419475 h 3588041"/>
              <a:gd name="connsiteX31-4927" fmla="*/ 1016693 w 1432618"/>
              <a:gd name="connsiteY31-4928" fmla="*/ 3581400 h 3588041"/>
              <a:gd name="connsiteX0-4929" fmla="*/ 1016693 w 1432618"/>
              <a:gd name="connsiteY0-4930" fmla="*/ 3581400 h 3588041"/>
              <a:gd name="connsiteX1-4931" fmla="*/ 591243 w 1432618"/>
              <a:gd name="connsiteY1-4932" fmla="*/ 3587750 h 3588041"/>
              <a:gd name="connsiteX2-4933" fmla="*/ 394393 w 1432618"/>
              <a:gd name="connsiteY2-4934" fmla="*/ 3076575 h 3588041"/>
              <a:gd name="connsiteX3-4935" fmla="*/ 746818 w 1432618"/>
              <a:gd name="connsiteY3-4936" fmla="*/ 2381250 h 3588041"/>
              <a:gd name="connsiteX4-4937" fmla="*/ 560128 w 1432618"/>
              <a:gd name="connsiteY4-4938" fmla="*/ 1922145 h 3588041"/>
              <a:gd name="connsiteX5-4939" fmla="*/ 58 w 1432618"/>
              <a:gd name="connsiteY5-4940" fmla="*/ 1870710 h 3588041"/>
              <a:gd name="connsiteX6-4941" fmla="*/ 394393 w 1432618"/>
              <a:gd name="connsiteY6-4942" fmla="*/ 1743075 h 3588041"/>
              <a:gd name="connsiteX7-4943" fmla="*/ 642043 w 1432618"/>
              <a:gd name="connsiteY7-4944" fmla="*/ 1876425 h 3588041"/>
              <a:gd name="connsiteX8-4945" fmla="*/ 689668 w 1432618"/>
              <a:gd name="connsiteY8-4946" fmla="*/ 1647825 h 3588041"/>
              <a:gd name="connsiteX9-4947" fmla="*/ 823018 w 1432618"/>
              <a:gd name="connsiteY9-4948" fmla="*/ 1333500 h 3588041"/>
              <a:gd name="connsiteX10-4949" fmla="*/ 765868 w 1432618"/>
              <a:gd name="connsiteY10-4950" fmla="*/ 809625 h 3588041"/>
              <a:gd name="connsiteX11-4951" fmla="*/ 388043 w 1432618"/>
              <a:gd name="connsiteY11-4952" fmla="*/ 695325 h 3588041"/>
              <a:gd name="connsiteX12-4953" fmla="*/ 781744 w 1432618"/>
              <a:gd name="connsiteY12-4954" fmla="*/ 724693 h 3588041"/>
              <a:gd name="connsiteX13-4955" fmla="*/ 799206 w 1432618"/>
              <a:gd name="connsiteY13-4956" fmla="*/ 441325 h 3588041"/>
              <a:gd name="connsiteX14-4957" fmla="*/ 886518 w 1432618"/>
              <a:gd name="connsiteY14-4958" fmla="*/ 0 h 3588041"/>
              <a:gd name="connsiteX15-4959" fmla="*/ 857943 w 1432618"/>
              <a:gd name="connsiteY15-4960" fmla="*/ 679450 h 3588041"/>
              <a:gd name="connsiteX16-4961" fmla="*/ 921443 w 1432618"/>
              <a:gd name="connsiteY16-4962" fmla="*/ 1047750 h 3588041"/>
              <a:gd name="connsiteX17-4963" fmla="*/ 930968 w 1432618"/>
              <a:gd name="connsiteY17-4964" fmla="*/ 1295400 h 3588041"/>
              <a:gd name="connsiteX18-4965" fmla="*/ 1086543 w 1432618"/>
              <a:gd name="connsiteY18-4966" fmla="*/ 1187450 h 3588041"/>
              <a:gd name="connsiteX19-4967" fmla="*/ 1375468 w 1432618"/>
              <a:gd name="connsiteY19-4968" fmla="*/ 1171575 h 3588041"/>
              <a:gd name="connsiteX20-4969" fmla="*/ 1108768 w 1432618"/>
              <a:gd name="connsiteY20-4970" fmla="*/ 1254125 h 3588041"/>
              <a:gd name="connsiteX21-4971" fmla="*/ 889693 w 1432618"/>
              <a:gd name="connsiteY21-4972" fmla="*/ 1527175 h 3588041"/>
              <a:gd name="connsiteX22-4973" fmla="*/ 835718 w 1432618"/>
              <a:gd name="connsiteY22-4974" fmla="*/ 1895475 h 3588041"/>
              <a:gd name="connsiteX23-4975" fmla="*/ 1003993 w 1432618"/>
              <a:gd name="connsiteY23-4976" fmla="*/ 2308225 h 3588041"/>
              <a:gd name="connsiteX24-4977" fmla="*/ 896043 w 1432618"/>
              <a:gd name="connsiteY24-4978" fmla="*/ 2578100 h 3588041"/>
              <a:gd name="connsiteX25-4979" fmla="*/ 1213543 w 1432618"/>
              <a:gd name="connsiteY25-4980" fmla="*/ 2533650 h 3588041"/>
              <a:gd name="connsiteX26-4981" fmla="*/ 1432618 w 1432618"/>
              <a:gd name="connsiteY26-4982" fmla="*/ 2626519 h 3588041"/>
              <a:gd name="connsiteX27-4983" fmla="*/ 1188143 w 1432618"/>
              <a:gd name="connsiteY27-4984" fmla="*/ 2590800 h 3588041"/>
              <a:gd name="connsiteX28-4985" fmla="*/ 832543 w 1432618"/>
              <a:gd name="connsiteY28-4986" fmla="*/ 2733675 h 3588041"/>
              <a:gd name="connsiteX29-4987" fmla="*/ 689668 w 1432618"/>
              <a:gd name="connsiteY29-4988" fmla="*/ 3086100 h 3588041"/>
              <a:gd name="connsiteX30-4989" fmla="*/ 918268 w 1432618"/>
              <a:gd name="connsiteY30-4990" fmla="*/ 3419475 h 3588041"/>
              <a:gd name="connsiteX31-4991" fmla="*/ 1016693 w 1432618"/>
              <a:gd name="connsiteY31-4992" fmla="*/ 3581400 h 3588041"/>
              <a:gd name="connsiteX0-4993" fmla="*/ 1016693 w 1432618"/>
              <a:gd name="connsiteY0-4994" fmla="*/ 3581400 h 3588041"/>
              <a:gd name="connsiteX1-4995" fmla="*/ 591243 w 1432618"/>
              <a:gd name="connsiteY1-4996" fmla="*/ 3587750 h 3588041"/>
              <a:gd name="connsiteX2-4997" fmla="*/ 394393 w 1432618"/>
              <a:gd name="connsiteY2-4998" fmla="*/ 3076575 h 3588041"/>
              <a:gd name="connsiteX3-4999" fmla="*/ 746818 w 1432618"/>
              <a:gd name="connsiteY3-5000" fmla="*/ 2381250 h 3588041"/>
              <a:gd name="connsiteX4-5001" fmla="*/ 560128 w 1432618"/>
              <a:gd name="connsiteY4-5002" fmla="*/ 1922145 h 3588041"/>
              <a:gd name="connsiteX5-5003" fmla="*/ 58 w 1432618"/>
              <a:gd name="connsiteY5-5004" fmla="*/ 1870710 h 3588041"/>
              <a:gd name="connsiteX6-5005" fmla="*/ 394393 w 1432618"/>
              <a:gd name="connsiteY6-5006" fmla="*/ 1743075 h 3588041"/>
              <a:gd name="connsiteX7-5007" fmla="*/ 642043 w 1432618"/>
              <a:gd name="connsiteY7-5008" fmla="*/ 1876425 h 3588041"/>
              <a:gd name="connsiteX8-5009" fmla="*/ 689668 w 1432618"/>
              <a:gd name="connsiteY8-5010" fmla="*/ 1647825 h 3588041"/>
              <a:gd name="connsiteX9-5011" fmla="*/ 823018 w 1432618"/>
              <a:gd name="connsiteY9-5012" fmla="*/ 1333500 h 3588041"/>
              <a:gd name="connsiteX10-5013" fmla="*/ 765868 w 1432618"/>
              <a:gd name="connsiteY10-5014" fmla="*/ 809625 h 3588041"/>
              <a:gd name="connsiteX11-5015" fmla="*/ 388043 w 1432618"/>
              <a:gd name="connsiteY11-5016" fmla="*/ 695325 h 3588041"/>
              <a:gd name="connsiteX12-5017" fmla="*/ 781744 w 1432618"/>
              <a:gd name="connsiteY12-5018" fmla="*/ 724693 h 3588041"/>
              <a:gd name="connsiteX13-5019" fmla="*/ 799206 w 1432618"/>
              <a:gd name="connsiteY13-5020" fmla="*/ 441325 h 3588041"/>
              <a:gd name="connsiteX14-5021" fmla="*/ 886518 w 1432618"/>
              <a:gd name="connsiteY14-5022" fmla="*/ 0 h 3588041"/>
              <a:gd name="connsiteX15-5023" fmla="*/ 857943 w 1432618"/>
              <a:gd name="connsiteY15-5024" fmla="*/ 679450 h 3588041"/>
              <a:gd name="connsiteX16-5025" fmla="*/ 921443 w 1432618"/>
              <a:gd name="connsiteY16-5026" fmla="*/ 1047750 h 3588041"/>
              <a:gd name="connsiteX17-5027" fmla="*/ 930968 w 1432618"/>
              <a:gd name="connsiteY17-5028" fmla="*/ 1295400 h 3588041"/>
              <a:gd name="connsiteX18-5029" fmla="*/ 1086543 w 1432618"/>
              <a:gd name="connsiteY18-5030" fmla="*/ 1187450 h 3588041"/>
              <a:gd name="connsiteX19-5031" fmla="*/ 1375468 w 1432618"/>
              <a:gd name="connsiteY19-5032" fmla="*/ 1171575 h 3588041"/>
              <a:gd name="connsiteX20-5033" fmla="*/ 1108768 w 1432618"/>
              <a:gd name="connsiteY20-5034" fmla="*/ 1254125 h 3588041"/>
              <a:gd name="connsiteX21-5035" fmla="*/ 889693 w 1432618"/>
              <a:gd name="connsiteY21-5036" fmla="*/ 1527175 h 3588041"/>
              <a:gd name="connsiteX22-5037" fmla="*/ 835718 w 1432618"/>
              <a:gd name="connsiteY22-5038" fmla="*/ 1895475 h 3588041"/>
              <a:gd name="connsiteX23-5039" fmla="*/ 1003993 w 1432618"/>
              <a:gd name="connsiteY23-5040" fmla="*/ 2308225 h 3588041"/>
              <a:gd name="connsiteX24-5041" fmla="*/ 896043 w 1432618"/>
              <a:gd name="connsiteY24-5042" fmla="*/ 2578100 h 3588041"/>
              <a:gd name="connsiteX25-5043" fmla="*/ 1213543 w 1432618"/>
              <a:gd name="connsiteY25-5044" fmla="*/ 2533650 h 3588041"/>
              <a:gd name="connsiteX26-5045" fmla="*/ 1432618 w 1432618"/>
              <a:gd name="connsiteY26-5046" fmla="*/ 2626519 h 3588041"/>
              <a:gd name="connsiteX27-5047" fmla="*/ 1188143 w 1432618"/>
              <a:gd name="connsiteY27-5048" fmla="*/ 2590800 h 3588041"/>
              <a:gd name="connsiteX28-5049" fmla="*/ 832543 w 1432618"/>
              <a:gd name="connsiteY28-5050" fmla="*/ 2733675 h 3588041"/>
              <a:gd name="connsiteX29-5051" fmla="*/ 689668 w 1432618"/>
              <a:gd name="connsiteY29-5052" fmla="*/ 3086100 h 3588041"/>
              <a:gd name="connsiteX30-5053" fmla="*/ 918268 w 1432618"/>
              <a:gd name="connsiteY30-5054" fmla="*/ 3419475 h 3588041"/>
              <a:gd name="connsiteX31-5055" fmla="*/ 1016693 w 1432618"/>
              <a:gd name="connsiteY31-5056" fmla="*/ 3581400 h 3588041"/>
              <a:gd name="connsiteX0-5057" fmla="*/ 1016693 w 1432618"/>
              <a:gd name="connsiteY0-5058" fmla="*/ 3581400 h 3588041"/>
              <a:gd name="connsiteX1-5059" fmla="*/ 591243 w 1432618"/>
              <a:gd name="connsiteY1-5060" fmla="*/ 3587750 h 3588041"/>
              <a:gd name="connsiteX2-5061" fmla="*/ 394393 w 1432618"/>
              <a:gd name="connsiteY2-5062" fmla="*/ 3076575 h 3588041"/>
              <a:gd name="connsiteX3-5063" fmla="*/ 746818 w 1432618"/>
              <a:gd name="connsiteY3-5064" fmla="*/ 2381250 h 3588041"/>
              <a:gd name="connsiteX4-5065" fmla="*/ 560128 w 1432618"/>
              <a:gd name="connsiteY4-5066" fmla="*/ 1922145 h 3588041"/>
              <a:gd name="connsiteX5-5067" fmla="*/ 58 w 1432618"/>
              <a:gd name="connsiteY5-5068" fmla="*/ 1870710 h 3588041"/>
              <a:gd name="connsiteX6-5069" fmla="*/ 394393 w 1432618"/>
              <a:gd name="connsiteY6-5070" fmla="*/ 1743075 h 3588041"/>
              <a:gd name="connsiteX7-5071" fmla="*/ 642043 w 1432618"/>
              <a:gd name="connsiteY7-5072" fmla="*/ 1876425 h 3588041"/>
              <a:gd name="connsiteX8-5073" fmla="*/ 689668 w 1432618"/>
              <a:gd name="connsiteY8-5074" fmla="*/ 1647825 h 3588041"/>
              <a:gd name="connsiteX9-5075" fmla="*/ 823018 w 1432618"/>
              <a:gd name="connsiteY9-5076" fmla="*/ 1333500 h 3588041"/>
              <a:gd name="connsiteX10-5077" fmla="*/ 763487 w 1432618"/>
              <a:gd name="connsiteY10-5078" fmla="*/ 823913 h 3588041"/>
              <a:gd name="connsiteX11-5079" fmla="*/ 388043 w 1432618"/>
              <a:gd name="connsiteY11-5080" fmla="*/ 695325 h 3588041"/>
              <a:gd name="connsiteX12-5081" fmla="*/ 781744 w 1432618"/>
              <a:gd name="connsiteY12-5082" fmla="*/ 724693 h 3588041"/>
              <a:gd name="connsiteX13-5083" fmla="*/ 799206 w 1432618"/>
              <a:gd name="connsiteY13-5084" fmla="*/ 441325 h 3588041"/>
              <a:gd name="connsiteX14-5085" fmla="*/ 886518 w 1432618"/>
              <a:gd name="connsiteY14-5086" fmla="*/ 0 h 3588041"/>
              <a:gd name="connsiteX15-5087" fmla="*/ 857943 w 1432618"/>
              <a:gd name="connsiteY15-5088" fmla="*/ 679450 h 3588041"/>
              <a:gd name="connsiteX16-5089" fmla="*/ 921443 w 1432618"/>
              <a:gd name="connsiteY16-5090" fmla="*/ 1047750 h 3588041"/>
              <a:gd name="connsiteX17-5091" fmla="*/ 930968 w 1432618"/>
              <a:gd name="connsiteY17-5092" fmla="*/ 1295400 h 3588041"/>
              <a:gd name="connsiteX18-5093" fmla="*/ 1086543 w 1432618"/>
              <a:gd name="connsiteY18-5094" fmla="*/ 1187450 h 3588041"/>
              <a:gd name="connsiteX19-5095" fmla="*/ 1375468 w 1432618"/>
              <a:gd name="connsiteY19-5096" fmla="*/ 1171575 h 3588041"/>
              <a:gd name="connsiteX20-5097" fmla="*/ 1108768 w 1432618"/>
              <a:gd name="connsiteY20-5098" fmla="*/ 1254125 h 3588041"/>
              <a:gd name="connsiteX21-5099" fmla="*/ 889693 w 1432618"/>
              <a:gd name="connsiteY21-5100" fmla="*/ 1527175 h 3588041"/>
              <a:gd name="connsiteX22-5101" fmla="*/ 835718 w 1432618"/>
              <a:gd name="connsiteY22-5102" fmla="*/ 1895475 h 3588041"/>
              <a:gd name="connsiteX23-5103" fmla="*/ 1003993 w 1432618"/>
              <a:gd name="connsiteY23-5104" fmla="*/ 2308225 h 3588041"/>
              <a:gd name="connsiteX24-5105" fmla="*/ 896043 w 1432618"/>
              <a:gd name="connsiteY24-5106" fmla="*/ 2578100 h 3588041"/>
              <a:gd name="connsiteX25-5107" fmla="*/ 1213543 w 1432618"/>
              <a:gd name="connsiteY25-5108" fmla="*/ 2533650 h 3588041"/>
              <a:gd name="connsiteX26-5109" fmla="*/ 1432618 w 1432618"/>
              <a:gd name="connsiteY26-5110" fmla="*/ 2626519 h 3588041"/>
              <a:gd name="connsiteX27-5111" fmla="*/ 1188143 w 1432618"/>
              <a:gd name="connsiteY27-5112" fmla="*/ 2590800 h 3588041"/>
              <a:gd name="connsiteX28-5113" fmla="*/ 832543 w 1432618"/>
              <a:gd name="connsiteY28-5114" fmla="*/ 2733675 h 3588041"/>
              <a:gd name="connsiteX29-5115" fmla="*/ 689668 w 1432618"/>
              <a:gd name="connsiteY29-5116" fmla="*/ 3086100 h 3588041"/>
              <a:gd name="connsiteX30-5117" fmla="*/ 918268 w 1432618"/>
              <a:gd name="connsiteY30-5118" fmla="*/ 3419475 h 3588041"/>
              <a:gd name="connsiteX31-5119" fmla="*/ 1016693 w 1432618"/>
              <a:gd name="connsiteY31-5120" fmla="*/ 3581400 h 3588041"/>
              <a:gd name="connsiteX0-5121" fmla="*/ 1016693 w 1432618"/>
              <a:gd name="connsiteY0-5122" fmla="*/ 3581400 h 3588041"/>
              <a:gd name="connsiteX1-5123" fmla="*/ 591243 w 1432618"/>
              <a:gd name="connsiteY1-5124" fmla="*/ 3587750 h 3588041"/>
              <a:gd name="connsiteX2-5125" fmla="*/ 394393 w 1432618"/>
              <a:gd name="connsiteY2-5126" fmla="*/ 3076575 h 3588041"/>
              <a:gd name="connsiteX3-5127" fmla="*/ 746818 w 1432618"/>
              <a:gd name="connsiteY3-5128" fmla="*/ 2381250 h 3588041"/>
              <a:gd name="connsiteX4-5129" fmla="*/ 560128 w 1432618"/>
              <a:gd name="connsiteY4-5130" fmla="*/ 1922145 h 3588041"/>
              <a:gd name="connsiteX5-5131" fmla="*/ 58 w 1432618"/>
              <a:gd name="connsiteY5-5132" fmla="*/ 1870710 h 3588041"/>
              <a:gd name="connsiteX6-5133" fmla="*/ 394393 w 1432618"/>
              <a:gd name="connsiteY6-5134" fmla="*/ 1743075 h 3588041"/>
              <a:gd name="connsiteX7-5135" fmla="*/ 642043 w 1432618"/>
              <a:gd name="connsiteY7-5136" fmla="*/ 1876425 h 3588041"/>
              <a:gd name="connsiteX8-5137" fmla="*/ 689668 w 1432618"/>
              <a:gd name="connsiteY8-5138" fmla="*/ 1647825 h 3588041"/>
              <a:gd name="connsiteX9-5139" fmla="*/ 823018 w 1432618"/>
              <a:gd name="connsiteY9-5140" fmla="*/ 1333500 h 3588041"/>
              <a:gd name="connsiteX10-5141" fmla="*/ 763487 w 1432618"/>
              <a:gd name="connsiteY10-5142" fmla="*/ 823913 h 3588041"/>
              <a:gd name="connsiteX11-5143" fmla="*/ 388043 w 1432618"/>
              <a:gd name="connsiteY11-5144" fmla="*/ 695325 h 3588041"/>
              <a:gd name="connsiteX12-5145" fmla="*/ 781744 w 1432618"/>
              <a:gd name="connsiteY12-5146" fmla="*/ 724693 h 3588041"/>
              <a:gd name="connsiteX13-5147" fmla="*/ 799206 w 1432618"/>
              <a:gd name="connsiteY13-5148" fmla="*/ 441325 h 3588041"/>
              <a:gd name="connsiteX14-5149" fmla="*/ 886518 w 1432618"/>
              <a:gd name="connsiteY14-5150" fmla="*/ 0 h 3588041"/>
              <a:gd name="connsiteX15-5151" fmla="*/ 857943 w 1432618"/>
              <a:gd name="connsiteY15-5152" fmla="*/ 679450 h 3588041"/>
              <a:gd name="connsiteX16-5153" fmla="*/ 921443 w 1432618"/>
              <a:gd name="connsiteY16-5154" fmla="*/ 1047750 h 3588041"/>
              <a:gd name="connsiteX17-5155" fmla="*/ 930968 w 1432618"/>
              <a:gd name="connsiteY17-5156" fmla="*/ 1295400 h 3588041"/>
              <a:gd name="connsiteX18-5157" fmla="*/ 1086543 w 1432618"/>
              <a:gd name="connsiteY18-5158" fmla="*/ 1187450 h 3588041"/>
              <a:gd name="connsiteX19-5159" fmla="*/ 1375468 w 1432618"/>
              <a:gd name="connsiteY19-5160" fmla="*/ 1171575 h 3588041"/>
              <a:gd name="connsiteX20-5161" fmla="*/ 1108768 w 1432618"/>
              <a:gd name="connsiteY20-5162" fmla="*/ 1254125 h 3588041"/>
              <a:gd name="connsiteX21-5163" fmla="*/ 889693 w 1432618"/>
              <a:gd name="connsiteY21-5164" fmla="*/ 1527175 h 3588041"/>
              <a:gd name="connsiteX22-5165" fmla="*/ 835718 w 1432618"/>
              <a:gd name="connsiteY22-5166" fmla="*/ 1895475 h 3588041"/>
              <a:gd name="connsiteX23-5167" fmla="*/ 1003993 w 1432618"/>
              <a:gd name="connsiteY23-5168" fmla="*/ 2308225 h 3588041"/>
              <a:gd name="connsiteX24-5169" fmla="*/ 896043 w 1432618"/>
              <a:gd name="connsiteY24-5170" fmla="*/ 2578100 h 3588041"/>
              <a:gd name="connsiteX25-5171" fmla="*/ 1213543 w 1432618"/>
              <a:gd name="connsiteY25-5172" fmla="*/ 2533650 h 3588041"/>
              <a:gd name="connsiteX26-5173" fmla="*/ 1432618 w 1432618"/>
              <a:gd name="connsiteY26-5174" fmla="*/ 2626519 h 3588041"/>
              <a:gd name="connsiteX27-5175" fmla="*/ 1188143 w 1432618"/>
              <a:gd name="connsiteY27-5176" fmla="*/ 2590800 h 3588041"/>
              <a:gd name="connsiteX28-5177" fmla="*/ 832543 w 1432618"/>
              <a:gd name="connsiteY28-5178" fmla="*/ 2733675 h 3588041"/>
              <a:gd name="connsiteX29-5179" fmla="*/ 689668 w 1432618"/>
              <a:gd name="connsiteY29-5180" fmla="*/ 3086100 h 3588041"/>
              <a:gd name="connsiteX30-5181" fmla="*/ 918268 w 1432618"/>
              <a:gd name="connsiteY30-5182" fmla="*/ 3419475 h 3588041"/>
              <a:gd name="connsiteX31-5183" fmla="*/ 1016693 w 1432618"/>
              <a:gd name="connsiteY31-5184" fmla="*/ 3581400 h 3588041"/>
              <a:gd name="connsiteX0-5185" fmla="*/ 1016693 w 1432618"/>
              <a:gd name="connsiteY0-5186" fmla="*/ 3581400 h 3588041"/>
              <a:gd name="connsiteX1-5187" fmla="*/ 591243 w 1432618"/>
              <a:gd name="connsiteY1-5188" fmla="*/ 3587750 h 3588041"/>
              <a:gd name="connsiteX2-5189" fmla="*/ 394393 w 1432618"/>
              <a:gd name="connsiteY2-5190" fmla="*/ 3076575 h 3588041"/>
              <a:gd name="connsiteX3-5191" fmla="*/ 746818 w 1432618"/>
              <a:gd name="connsiteY3-5192" fmla="*/ 2381250 h 3588041"/>
              <a:gd name="connsiteX4-5193" fmla="*/ 560128 w 1432618"/>
              <a:gd name="connsiteY4-5194" fmla="*/ 1922145 h 3588041"/>
              <a:gd name="connsiteX5-5195" fmla="*/ 58 w 1432618"/>
              <a:gd name="connsiteY5-5196" fmla="*/ 1870710 h 3588041"/>
              <a:gd name="connsiteX6-5197" fmla="*/ 394393 w 1432618"/>
              <a:gd name="connsiteY6-5198" fmla="*/ 1743075 h 3588041"/>
              <a:gd name="connsiteX7-5199" fmla="*/ 642043 w 1432618"/>
              <a:gd name="connsiteY7-5200" fmla="*/ 1876425 h 3588041"/>
              <a:gd name="connsiteX8-5201" fmla="*/ 689668 w 1432618"/>
              <a:gd name="connsiteY8-5202" fmla="*/ 1647825 h 3588041"/>
              <a:gd name="connsiteX9-5203" fmla="*/ 823018 w 1432618"/>
              <a:gd name="connsiteY9-5204" fmla="*/ 1333500 h 3588041"/>
              <a:gd name="connsiteX10-5205" fmla="*/ 763487 w 1432618"/>
              <a:gd name="connsiteY10-5206" fmla="*/ 823913 h 3588041"/>
              <a:gd name="connsiteX11-5207" fmla="*/ 388043 w 1432618"/>
              <a:gd name="connsiteY11-5208" fmla="*/ 695325 h 3588041"/>
              <a:gd name="connsiteX12-5209" fmla="*/ 781744 w 1432618"/>
              <a:gd name="connsiteY12-5210" fmla="*/ 724693 h 3588041"/>
              <a:gd name="connsiteX13-5211" fmla="*/ 799206 w 1432618"/>
              <a:gd name="connsiteY13-5212" fmla="*/ 441325 h 3588041"/>
              <a:gd name="connsiteX14-5213" fmla="*/ 886518 w 1432618"/>
              <a:gd name="connsiteY14-5214" fmla="*/ 0 h 3588041"/>
              <a:gd name="connsiteX15-5215" fmla="*/ 857943 w 1432618"/>
              <a:gd name="connsiteY15-5216" fmla="*/ 679450 h 3588041"/>
              <a:gd name="connsiteX16-5217" fmla="*/ 921443 w 1432618"/>
              <a:gd name="connsiteY16-5218" fmla="*/ 1047750 h 3588041"/>
              <a:gd name="connsiteX17-5219" fmla="*/ 930968 w 1432618"/>
              <a:gd name="connsiteY17-5220" fmla="*/ 1295400 h 3588041"/>
              <a:gd name="connsiteX18-5221" fmla="*/ 1099243 w 1432618"/>
              <a:gd name="connsiteY18-5222" fmla="*/ 1190625 h 3588041"/>
              <a:gd name="connsiteX19-5223" fmla="*/ 1375468 w 1432618"/>
              <a:gd name="connsiteY19-5224" fmla="*/ 1171575 h 3588041"/>
              <a:gd name="connsiteX20-5225" fmla="*/ 1108768 w 1432618"/>
              <a:gd name="connsiteY20-5226" fmla="*/ 1254125 h 3588041"/>
              <a:gd name="connsiteX21-5227" fmla="*/ 889693 w 1432618"/>
              <a:gd name="connsiteY21-5228" fmla="*/ 1527175 h 3588041"/>
              <a:gd name="connsiteX22-5229" fmla="*/ 835718 w 1432618"/>
              <a:gd name="connsiteY22-5230" fmla="*/ 1895475 h 3588041"/>
              <a:gd name="connsiteX23-5231" fmla="*/ 1003993 w 1432618"/>
              <a:gd name="connsiteY23-5232" fmla="*/ 2308225 h 3588041"/>
              <a:gd name="connsiteX24-5233" fmla="*/ 896043 w 1432618"/>
              <a:gd name="connsiteY24-5234" fmla="*/ 2578100 h 3588041"/>
              <a:gd name="connsiteX25-5235" fmla="*/ 1213543 w 1432618"/>
              <a:gd name="connsiteY25-5236" fmla="*/ 2533650 h 3588041"/>
              <a:gd name="connsiteX26-5237" fmla="*/ 1432618 w 1432618"/>
              <a:gd name="connsiteY26-5238" fmla="*/ 2626519 h 3588041"/>
              <a:gd name="connsiteX27-5239" fmla="*/ 1188143 w 1432618"/>
              <a:gd name="connsiteY27-5240" fmla="*/ 2590800 h 3588041"/>
              <a:gd name="connsiteX28-5241" fmla="*/ 832543 w 1432618"/>
              <a:gd name="connsiteY28-5242" fmla="*/ 2733675 h 3588041"/>
              <a:gd name="connsiteX29-5243" fmla="*/ 689668 w 1432618"/>
              <a:gd name="connsiteY29-5244" fmla="*/ 3086100 h 3588041"/>
              <a:gd name="connsiteX30-5245" fmla="*/ 918268 w 1432618"/>
              <a:gd name="connsiteY30-5246" fmla="*/ 3419475 h 3588041"/>
              <a:gd name="connsiteX31-5247" fmla="*/ 1016693 w 1432618"/>
              <a:gd name="connsiteY31-5248" fmla="*/ 3581400 h 3588041"/>
              <a:gd name="connsiteX0-5249" fmla="*/ 1016693 w 1432618"/>
              <a:gd name="connsiteY0-5250" fmla="*/ 3581400 h 3588041"/>
              <a:gd name="connsiteX1-5251" fmla="*/ 591243 w 1432618"/>
              <a:gd name="connsiteY1-5252" fmla="*/ 3587750 h 3588041"/>
              <a:gd name="connsiteX2-5253" fmla="*/ 394393 w 1432618"/>
              <a:gd name="connsiteY2-5254" fmla="*/ 3076575 h 3588041"/>
              <a:gd name="connsiteX3-5255" fmla="*/ 746818 w 1432618"/>
              <a:gd name="connsiteY3-5256" fmla="*/ 2381250 h 3588041"/>
              <a:gd name="connsiteX4-5257" fmla="*/ 560128 w 1432618"/>
              <a:gd name="connsiteY4-5258" fmla="*/ 1922145 h 3588041"/>
              <a:gd name="connsiteX5-5259" fmla="*/ 58 w 1432618"/>
              <a:gd name="connsiteY5-5260" fmla="*/ 1870710 h 3588041"/>
              <a:gd name="connsiteX6-5261" fmla="*/ 394393 w 1432618"/>
              <a:gd name="connsiteY6-5262" fmla="*/ 1743075 h 3588041"/>
              <a:gd name="connsiteX7-5263" fmla="*/ 642043 w 1432618"/>
              <a:gd name="connsiteY7-5264" fmla="*/ 1876425 h 3588041"/>
              <a:gd name="connsiteX8-5265" fmla="*/ 689668 w 1432618"/>
              <a:gd name="connsiteY8-5266" fmla="*/ 1647825 h 3588041"/>
              <a:gd name="connsiteX9-5267" fmla="*/ 823018 w 1432618"/>
              <a:gd name="connsiteY9-5268" fmla="*/ 1333500 h 3588041"/>
              <a:gd name="connsiteX10-5269" fmla="*/ 763487 w 1432618"/>
              <a:gd name="connsiteY10-5270" fmla="*/ 823913 h 3588041"/>
              <a:gd name="connsiteX11-5271" fmla="*/ 388043 w 1432618"/>
              <a:gd name="connsiteY11-5272" fmla="*/ 695325 h 3588041"/>
              <a:gd name="connsiteX12-5273" fmla="*/ 781744 w 1432618"/>
              <a:gd name="connsiteY12-5274" fmla="*/ 724693 h 3588041"/>
              <a:gd name="connsiteX13-5275" fmla="*/ 799206 w 1432618"/>
              <a:gd name="connsiteY13-5276" fmla="*/ 441325 h 3588041"/>
              <a:gd name="connsiteX14-5277" fmla="*/ 886518 w 1432618"/>
              <a:gd name="connsiteY14-5278" fmla="*/ 0 h 3588041"/>
              <a:gd name="connsiteX15-5279" fmla="*/ 857943 w 1432618"/>
              <a:gd name="connsiteY15-5280" fmla="*/ 679450 h 3588041"/>
              <a:gd name="connsiteX16-5281" fmla="*/ 921443 w 1432618"/>
              <a:gd name="connsiteY16-5282" fmla="*/ 1047750 h 3588041"/>
              <a:gd name="connsiteX17-5283" fmla="*/ 930968 w 1432618"/>
              <a:gd name="connsiteY17-5284" fmla="*/ 1295400 h 3588041"/>
              <a:gd name="connsiteX18-5285" fmla="*/ 1099243 w 1432618"/>
              <a:gd name="connsiteY18-5286" fmla="*/ 1190625 h 3588041"/>
              <a:gd name="connsiteX19-5287" fmla="*/ 1375468 w 1432618"/>
              <a:gd name="connsiteY19-5288" fmla="*/ 1171575 h 3588041"/>
              <a:gd name="connsiteX20-5289" fmla="*/ 1108768 w 1432618"/>
              <a:gd name="connsiteY20-5290" fmla="*/ 1254125 h 3588041"/>
              <a:gd name="connsiteX21-5291" fmla="*/ 889693 w 1432618"/>
              <a:gd name="connsiteY21-5292" fmla="*/ 1527175 h 3588041"/>
              <a:gd name="connsiteX22-5293" fmla="*/ 835718 w 1432618"/>
              <a:gd name="connsiteY22-5294" fmla="*/ 1895475 h 3588041"/>
              <a:gd name="connsiteX23-5295" fmla="*/ 1003993 w 1432618"/>
              <a:gd name="connsiteY23-5296" fmla="*/ 2308225 h 3588041"/>
              <a:gd name="connsiteX24-5297" fmla="*/ 896043 w 1432618"/>
              <a:gd name="connsiteY24-5298" fmla="*/ 2578100 h 3588041"/>
              <a:gd name="connsiteX25-5299" fmla="*/ 1213543 w 1432618"/>
              <a:gd name="connsiteY25-5300" fmla="*/ 2533650 h 3588041"/>
              <a:gd name="connsiteX26-5301" fmla="*/ 1432618 w 1432618"/>
              <a:gd name="connsiteY26-5302" fmla="*/ 2626519 h 3588041"/>
              <a:gd name="connsiteX27-5303" fmla="*/ 1188143 w 1432618"/>
              <a:gd name="connsiteY27-5304" fmla="*/ 2590800 h 3588041"/>
              <a:gd name="connsiteX28-5305" fmla="*/ 832543 w 1432618"/>
              <a:gd name="connsiteY28-5306" fmla="*/ 2733675 h 3588041"/>
              <a:gd name="connsiteX29-5307" fmla="*/ 689668 w 1432618"/>
              <a:gd name="connsiteY29-5308" fmla="*/ 3086100 h 3588041"/>
              <a:gd name="connsiteX30-5309" fmla="*/ 918268 w 1432618"/>
              <a:gd name="connsiteY30-5310" fmla="*/ 3419475 h 3588041"/>
              <a:gd name="connsiteX31-5311" fmla="*/ 1016693 w 1432618"/>
              <a:gd name="connsiteY31-5312" fmla="*/ 3581400 h 3588041"/>
              <a:gd name="connsiteX0-5313" fmla="*/ 1016693 w 1432618"/>
              <a:gd name="connsiteY0-5314" fmla="*/ 3581400 h 3588041"/>
              <a:gd name="connsiteX1-5315" fmla="*/ 591243 w 1432618"/>
              <a:gd name="connsiteY1-5316" fmla="*/ 3587750 h 3588041"/>
              <a:gd name="connsiteX2-5317" fmla="*/ 394393 w 1432618"/>
              <a:gd name="connsiteY2-5318" fmla="*/ 3076575 h 3588041"/>
              <a:gd name="connsiteX3-5319" fmla="*/ 746818 w 1432618"/>
              <a:gd name="connsiteY3-5320" fmla="*/ 2381250 h 3588041"/>
              <a:gd name="connsiteX4-5321" fmla="*/ 560128 w 1432618"/>
              <a:gd name="connsiteY4-5322" fmla="*/ 1922145 h 3588041"/>
              <a:gd name="connsiteX5-5323" fmla="*/ 58 w 1432618"/>
              <a:gd name="connsiteY5-5324" fmla="*/ 1870710 h 3588041"/>
              <a:gd name="connsiteX6-5325" fmla="*/ 394393 w 1432618"/>
              <a:gd name="connsiteY6-5326" fmla="*/ 1743075 h 3588041"/>
              <a:gd name="connsiteX7-5327" fmla="*/ 642043 w 1432618"/>
              <a:gd name="connsiteY7-5328" fmla="*/ 1876425 h 3588041"/>
              <a:gd name="connsiteX8-5329" fmla="*/ 689668 w 1432618"/>
              <a:gd name="connsiteY8-5330" fmla="*/ 1647825 h 3588041"/>
              <a:gd name="connsiteX9-5331" fmla="*/ 823018 w 1432618"/>
              <a:gd name="connsiteY9-5332" fmla="*/ 1333500 h 3588041"/>
              <a:gd name="connsiteX10-5333" fmla="*/ 763487 w 1432618"/>
              <a:gd name="connsiteY10-5334" fmla="*/ 823913 h 3588041"/>
              <a:gd name="connsiteX11-5335" fmla="*/ 388043 w 1432618"/>
              <a:gd name="connsiteY11-5336" fmla="*/ 695325 h 3588041"/>
              <a:gd name="connsiteX12-5337" fmla="*/ 781744 w 1432618"/>
              <a:gd name="connsiteY12-5338" fmla="*/ 724693 h 3588041"/>
              <a:gd name="connsiteX13-5339" fmla="*/ 799206 w 1432618"/>
              <a:gd name="connsiteY13-5340" fmla="*/ 441325 h 3588041"/>
              <a:gd name="connsiteX14-5341" fmla="*/ 886518 w 1432618"/>
              <a:gd name="connsiteY14-5342" fmla="*/ 0 h 3588041"/>
              <a:gd name="connsiteX15-5343" fmla="*/ 857943 w 1432618"/>
              <a:gd name="connsiteY15-5344" fmla="*/ 679450 h 3588041"/>
              <a:gd name="connsiteX16-5345" fmla="*/ 921443 w 1432618"/>
              <a:gd name="connsiteY16-5346" fmla="*/ 1047750 h 3588041"/>
              <a:gd name="connsiteX17-5347" fmla="*/ 930968 w 1432618"/>
              <a:gd name="connsiteY17-5348" fmla="*/ 1295400 h 3588041"/>
              <a:gd name="connsiteX18-5349" fmla="*/ 1099243 w 1432618"/>
              <a:gd name="connsiteY18-5350" fmla="*/ 1190625 h 3588041"/>
              <a:gd name="connsiteX19-5351" fmla="*/ 1375468 w 1432618"/>
              <a:gd name="connsiteY19-5352" fmla="*/ 1171575 h 3588041"/>
              <a:gd name="connsiteX20-5353" fmla="*/ 1108768 w 1432618"/>
              <a:gd name="connsiteY20-5354" fmla="*/ 1254125 h 3588041"/>
              <a:gd name="connsiteX21-5355" fmla="*/ 889693 w 1432618"/>
              <a:gd name="connsiteY21-5356" fmla="*/ 1527175 h 3588041"/>
              <a:gd name="connsiteX22-5357" fmla="*/ 835718 w 1432618"/>
              <a:gd name="connsiteY22-5358" fmla="*/ 1895475 h 3588041"/>
              <a:gd name="connsiteX23-5359" fmla="*/ 1003993 w 1432618"/>
              <a:gd name="connsiteY23-5360" fmla="*/ 2308225 h 3588041"/>
              <a:gd name="connsiteX24-5361" fmla="*/ 896043 w 1432618"/>
              <a:gd name="connsiteY24-5362" fmla="*/ 2578100 h 3588041"/>
              <a:gd name="connsiteX25-5363" fmla="*/ 1213543 w 1432618"/>
              <a:gd name="connsiteY25-5364" fmla="*/ 2533650 h 3588041"/>
              <a:gd name="connsiteX26-5365" fmla="*/ 1432618 w 1432618"/>
              <a:gd name="connsiteY26-5366" fmla="*/ 2626519 h 3588041"/>
              <a:gd name="connsiteX27-5367" fmla="*/ 1188143 w 1432618"/>
              <a:gd name="connsiteY27-5368" fmla="*/ 2590800 h 3588041"/>
              <a:gd name="connsiteX28-5369" fmla="*/ 832543 w 1432618"/>
              <a:gd name="connsiteY28-5370" fmla="*/ 2733675 h 3588041"/>
              <a:gd name="connsiteX29-5371" fmla="*/ 689668 w 1432618"/>
              <a:gd name="connsiteY29-5372" fmla="*/ 3086100 h 3588041"/>
              <a:gd name="connsiteX30-5373" fmla="*/ 918268 w 1432618"/>
              <a:gd name="connsiteY30-5374" fmla="*/ 3419475 h 3588041"/>
              <a:gd name="connsiteX31-5375" fmla="*/ 1016693 w 1432618"/>
              <a:gd name="connsiteY31-5376" fmla="*/ 3581400 h 3588041"/>
              <a:gd name="connsiteX0-5377" fmla="*/ 1016693 w 1432618"/>
              <a:gd name="connsiteY0-5378" fmla="*/ 3581400 h 3588041"/>
              <a:gd name="connsiteX1-5379" fmla="*/ 591243 w 1432618"/>
              <a:gd name="connsiteY1-5380" fmla="*/ 3587750 h 3588041"/>
              <a:gd name="connsiteX2-5381" fmla="*/ 394393 w 1432618"/>
              <a:gd name="connsiteY2-5382" fmla="*/ 3076575 h 3588041"/>
              <a:gd name="connsiteX3-5383" fmla="*/ 746818 w 1432618"/>
              <a:gd name="connsiteY3-5384" fmla="*/ 2381250 h 3588041"/>
              <a:gd name="connsiteX4-5385" fmla="*/ 560128 w 1432618"/>
              <a:gd name="connsiteY4-5386" fmla="*/ 1922145 h 3588041"/>
              <a:gd name="connsiteX5-5387" fmla="*/ 58 w 1432618"/>
              <a:gd name="connsiteY5-5388" fmla="*/ 1870710 h 3588041"/>
              <a:gd name="connsiteX6-5389" fmla="*/ 394393 w 1432618"/>
              <a:gd name="connsiteY6-5390" fmla="*/ 1743075 h 3588041"/>
              <a:gd name="connsiteX7-5391" fmla="*/ 642043 w 1432618"/>
              <a:gd name="connsiteY7-5392" fmla="*/ 1876425 h 3588041"/>
              <a:gd name="connsiteX8-5393" fmla="*/ 689668 w 1432618"/>
              <a:gd name="connsiteY8-5394" fmla="*/ 1647825 h 3588041"/>
              <a:gd name="connsiteX9-5395" fmla="*/ 823018 w 1432618"/>
              <a:gd name="connsiteY9-5396" fmla="*/ 1333500 h 3588041"/>
              <a:gd name="connsiteX10-5397" fmla="*/ 763487 w 1432618"/>
              <a:gd name="connsiteY10-5398" fmla="*/ 823913 h 3588041"/>
              <a:gd name="connsiteX11-5399" fmla="*/ 388043 w 1432618"/>
              <a:gd name="connsiteY11-5400" fmla="*/ 695325 h 3588041"/>
              <a:gd name="connsiteX12-5401" fmla="*/ 781744 w 1432618"/>
              <a:gd name="connsiteY12-5402" fmla="*/ 724693 h 3588041"/>
              <a:gd name="connsiteX13-5403" fmla="*/ 799206 w 1432618"/>
              <a:gd name="connsiteY13-5404" fmla="*/ 441325 h 3588041"/>
              <a:gd name="connsiteX14-5405" fmla="*/ 886518 w 1432618"/>
              <a:gd name="connsiteY14-5406" fmla="*/ 0 h 3588041"/>
              <a:gd name="connsiteX15-5407" fmla="*/ 857943 w 1432618"/>
              <a:gd name="connsiteY15-5408" fmla="*/ 679450 h 3588041"/>
              <a:gd name="connsiteX16-5409" fmla="*/ 921443 w 1432618"/>
              <a:gd name="connsiteY16-5410" fmla="*/ 1047750 h 3588041"/>
              <a:gd name="connsiteX17-5411" fmla="*/ 930968 w 1432618"/>
              <a:gd name="connsiteY17-5412" fmla="*/ 1295400 h 3588041"/>
              <a:gd name="connsiteX18-5413" fmla="*/ 1102418 w 1432618"/>
              <a:gd name="connsiteY18-5414" fmla="*/ 1187450 h 3588041"/>
              <a:gd name="connsiteX19-5415" fmla="*/ 1375468 w 1432618"/>
              <a:gd name="connsiteY19-5416" fmla="*/ 1171575 h 3588041"/>
              <a:gd name="connsiteX20-5417" fmla="*/ 1108768 w 1432618"/>
              <a:gd name="connsiteY20-5418" fmla="*/ 1254125 h 3588041"/>
              <a:gd name="connsiteX21-5419" fmla="*/ 889693 w 1432618"/>
              <a:gd name="connsiteY21-5420" fmla="*/ 1527175 h 3588041"/>
              <a:gd name="connsiteX22-5421" fmla="*/ 835718 w 1432618"/>
              <a:gd name="connsiteY22-5422" fmla="*/ 1895475 h 3588041"/>
              <a:gd name="connsiteX23-5423" fmla="*/ 1003993 w 1432618"/>
              <a:gd name="connsiteY23-5424" fmla="*/ 2308225 h 3588041"/>
              <a:gd name="connsiteX24-5425" fmla="*/ 896043 w 1432618"/>
              <a:gd name="connsiteY24-5426" fmla="*/ 2578100 h 3588041"/>
              <a:gd name="connsiteX25-5427" fmla="*/ 1213543 w 1432618"/>
              <a:gd name="connsiteY25-5428" fmla="*/ 2533650 h 3588041"/>
              <a:gd name="connsiteX26-5429" fmla="*/ 1432618 w 1432618"/>
              <a:gd name="connsiteY26-5430" fmla="*/ 2626519 h 3588041"/>
              <a:gd name="connsiteX27-5431" fmla="*/ 1188143 w 1432618"/>
              <a:gd name="connsiteY27-5432" fmla="*/ 2590800 h 3588041"/>
              <a:gd name="connsiteX28-5433" fmla="*/ 832543 w 1432618"/>
              <a:gd name="connsiteY28-5434" fmla="*/ 2733675 h 3588041"/>
              <a:gd name="connsiteX29-5435" fmla="*/ 689668 w 1432618"/>
              <a:gd name="connsiteY29-5436" fmla="*/ 3086100 h 3588041"/>
              <a:gd name="connsiteX30-5437" fmla="*/ 918268 w 1432618"/>
              <a:gd name="connsiteY30-5438" fmla="*/ 3419475 h 3588041"/>
              <a:gd name="connsiteX31-5439" fmla="*/ 1016693 w 1432618"/>
              <a:gd name="connsiteY31-5440" fmla="*/ 3581400 h 3588041"/>
              <a:gd name="connsiteX0-5441" fmla="*/ 1016693 w 1432618"/>
              <a:gd name="connsiteY0-5442" fmla="*/ 3581400 h 3588041"/>
              <a:gd name="connsiteX1-5443" fmla="*/ 591243 w 1432618"/>
              <a:gd name="connsiteY1-5444" fmla="*/ 3587750 h 3588041"/>
              <a:gd name="connsiteX2-5445" fmla="*/ 394393 w 1432618"/>
              <a:gd name="connsiteY2-5446" fmla="*/ 3076575 h 3588041"/>
              <a:gd name="connsiteX3-5447" fmla="*/ 746818 w 1432618"/>
              <a:gd name="connsiteY3-5448" fmla="*/ 2381250 h 3588041"/>
              <a:gd name="connsiteX4-5449" fmla="*/ 560128 w 1432618"/>
              <a:gd name="connsiteY4-5450" fmla="*/ 1922145 h 3588041"/>
              <a:gd name="connsiteX5-5451" fmla="*/ 58 w 1432618"/>
              <a:gd name="connsiteY5-5452" fmla="*/ 1870710 h 3588041"/>
              <a:gd name="connsiteX6-5453" fmla="*/ 394393 w 1432618"/>
              <a:gd name="connsiteY6-5454" fmla="*/ 1743075 h 3588041"/>
              <a:gd name="connsiteX7-5455" fmla="*/ 642043 w 1432618"/>
              <a:gd name="connsiteY7-5456" fmla="*/ 1876425 h 3588041"/>
              <a:gd name="connsiteX8-5457" fmla="*/ 689668 w 1432618"/>
              <a:gd name="connsiteY8-5458" fmla="*/ 1647825 h 3588041"/>
              <a:gd name="connsiteX9-5459" fmla="*/ 823018 w 1432618"/>
              <a:gd name="connsiteY9-5460" fmla="*/ 1333500 h 3588041"/>
              <a:gd name="connsiteX10-5461" fmla="*/ 763487 w 1432618"/>
              <a:gd name="connsiteY10-5462" fmla="*/ 823913 h 3588041"/>
              <a:gd name="connsiteX11-5463" fmla="*/ 388043 w 1432618"/>
              <a:gd name="connsiteY11-5464" fmla="*/ 695325 h 3588041"/>
              <a:gd name="connsiteX12-5465" fmla="*/ 781744 w 1432618"/>
              <a:gd name="connsiteY12-5466" fmla="*/ 724693 h 3588041"/>
              <a:gd name="connsiteX13-5467" fmla="*/ 799206 w 1432618"/>
              <a:gd name="connsiteY13-5468" fmla="*/ 441325 h 3588041"/>
              <a:gd name="connsiteX14-5469" fmla="*/ 886518 w 1432618"/>
              <a:gd name="connsiteY14-5470" fmla="*/ 0 h 3588041"/>
              <a:gd name="connsiteX15-5471" fmla="*/ 857943 w 1432618"/>
              <a:gd name="connsiteY15-5472" fmla="*/ 679450 h 3588041"/>
              <a:gd name="connsiteX16-5473" fmla="*/ 921443 w 1432618"/>
              <a:gd name="connsiteY16-5474" fmla="*/ 1047750 h 3588041"/>
              <a:gd name="connsiteX17-5475" fmla="*/ 930968 w 1432618"/>
              <a:gd name="connsiteY17-5476" fmla="*/ 1295400 h 3588041"/>
              <a:gd name="connsiteX18-5477" fmla="*/ 1102418 w 1432618"/>
              <a:gd name="connsiteY18-5478" fmla="*/ 1187450 h 3588041"/>
              <a:gd name="connsiteX19-5479" fmla="*/ 1375468 w 1432618"/>
              <a:gd name="connsiteY19-5480" fmla="*/ 1171575 h 3588041"/>
              <a:gd name="connsiteX20-5481" fmla="*/ 1108768 w 1432618"/>
              <a:gd name="connsiteY20-5482" fmla="*/ 1254125 h 3588041"/>
              <a:gd name="connsiteX21-5483" fmla="*/ 889693 w 1432618"/>
              <a:gd name="connsiteY21-5484" fmla="*/ 1527175 h 3588041"/>
              <a:gd name="connsiteX22-5485" fmla="*/ 835718 w 1432618"/>
              <a:gd name="connsiteY22-5486" fmla="*/ 1895475 h 3588041"/>
              <a:gd name="connsiteX23-5487" fmla="*/ 1003993 w 1432618"/>
              <a:gd name="connsiteY23-5488" fmla="*/ 2308225 h 3588041"/>
              <a:gd name="connsiteX24-5489" fmla="*/ 896043 w 1432618"/>
              <a:gd name="connsiteY24-5490" fmla="*/ 2578100 h 3588041"/>
              <a:gd name="connsiteX25-5491" fmla="*/ 1213543 w 1432618"/>
              <a:gd name="connsiteY25-5492" fmla="*/ 2533650 h 3588041"/>
              <a:gd name="connsiteX26-5493" fmla="*/ 1432618 w 1432618"/>
              <a:gd name="connsiteY26-5494" fmla="*/ 2626519 h 3588041"/>
              <a:gd name="connsiteX27-5495" fmla="*/ 1188143 w 1432618"/>
              <a:gd name="connsiteY27-5496" fmla="*/ 2590800 h 3588041"/>
              <a:gd name="connsiteX28-5497" fmla="*/ 832543 w 1432618"/>
              <a:gd name="connsiteY28-5498" fmla="*/ 2733675 h 3588041"/>
              <a:gd name="connsiteX29-5499" fmla="*/ 689668 w 1432618"/>
              <a:gd name="connsiteY29-5500" fmla="*/ 3086100 h 3588041"/>
              <a:gd name="connsiteX30-5501" fmla="*/ 918268 w 1432618"/>
              <a:gd name="connsiteY30-5502" fmla="*/ 3419475 h 3588041"/>
              <a:gd name="connsiteX31-5503" fmla="*/ 1016693 w 1432618"/>
              <a:gd name="connsiteY31-5504" fmla="*/ 3581400 h 3588041"/>
              <a:gd name="connsiteX0-5505" fmla="*/ 1016693 w 1432618"/>
              <a:gd name="connsiteY0-5506" fmla="*/ 3581400 h 3588041"/>
              <a:gd name="connsiteX1-5507" fmla="*/ 591243 w 1432618"/>
              <a:gd name="connsiteY1-5508" fmla="*/ 3587750 h 3588041"/>
              <a:gd name="connsiteX2-5509" fmla="*/ 394393 w 1432618"/>
              <a:gd name="connsiteY2-5510" fmla="*/ 3076575 h 3588041"/>
              <a:gd name="connsiteX3-5511" fmla="*/ 746818 w 1432618"/>
              <a:gd name="connsiteY3-5512" fmla="*/ 2381250 h 3588041"/>
              <a:gd name="connsiteX4-5513" fmla="*/ 560128 w 1432618"/>
              <a:gd name="connsiteY4-5514" fmla="*/ 1922145 h 3588041"/>
              <a:gd name="connsiteX5-5515" fmla="*/ 58 w 1432618"/>
              <a:gd name="connsiteY5-5516" fmla="*/ 1870710 h 3588041"/>
              <a:gd name="connsiteX6-5517" fmla="*/ 394393 w 1432618"/>
              <a:gd name="connsiteY6-5518" fmla="*/ 1743075 h 3588041"/>
              <a:gd name="connsiteX7-5519" fmla="*/ 642043 w 1432618"/>
              <a:gd name="connsiteY7-5520" fmla="*/ 1876425 h 3588041"/>
              <a:gd name="connsiteX8-5521" fmla="*/ 705543 w 1432618"/>
              <a:gd name="connsiteY8-5522" fmla="*/ 1647825 h 3588041"/>
              <a:gd name="connsiteX9-5523" fmla="*/ 823018 w 1432618"/>
              <a:gd name="connsiteY9-5524" fmla="*/ 1333500 h 3588041"/>
              <a:gd name="connsiteX10-5525" fmla="*/ 763487 w 1432618"/>
              <a:gd name="connsiteY10-5526" fmla="*/ 823913 h 3588041"/>
              <a:gd name="connsiteX11-5527" fmla="*/ 388043 w 1432618"/>
              <a:gd name="connsiteY11-5528" fmla="*/ 695325 h 3588041"/>
              <a:gd name="connsiteX12-5529" fmla="*/ 781744 w 1432618"/>
              <a:gd name="connsiteY12-5530" fmla="*/ 724693 h 3588041"/>
              <a:gd name="connsiteX13-5531" fmla="*/ 799206 w 1432618"/>
              <a:gd name="connsiteY13-5532" fmla="*/ 441325 h 3588041"/>
              <a:gd name="connsiteX14-5533" fmla="*/ 886518 w 1432618"/>
              <a:gd name="connsiteY14-5534" fmla="*/ 0 h 3588041"/>
              <a:gd name="connsiteX15-5535" fmla="*/ 857943 w 1432618"/>
              <a:gd name="connsiteY15-5536" fmla="*/ 679450 h 3588041"/>
              <a:gd name="connsiteX16-5537" fmla="*/ 921443 w 1432618"/>
              <a:gd name="connsiteY16-5538" fmla="*/ 1047750 h 3588041"/>
              <a:gd name="connsiteX17-5539" fmla="*/ 930968 w 1432618"/>
              <a:gd name="connsiteY17-5540" fmla="*/ 1295400 h 3588041"/>
              <a:gd name="connsiteX18-5541" fmla="*/ 1102418 w 1432618"/>
              <a:gd name="connsiteY18-5542" fmla="*/ 1187450 h 3588041"/>
              <a:gd name="connsiteX19-5543" fmla="*/ 1375468 w 1432618"/>
              <a:gd name="connsiteY19-5544" fmla="*/ 1171575 h 3588041"/>
              <a:gd name="connsiteX20-5545" fmla="*/ 1108768 w 1432618"/>
              <a:gd name="connsiteY20-5546" fmla="*/ 1254125 h 3588041"/>
              <a:gd name="connsiteX21-5547" fmla="*/ 889693 w 1432618"/>
              <a:gd name="connsiteY21-5548" fmla="*/ 1527175 h 3588041"/>
              <a:gd name="connsiteX22-5549" fmla="*/ 835718 w 1432618"/>
              <a:gd name="connsiteY22-5550" fmla="*/ 1895475 h 3588041"/>
              <a:gd name="connsiteX23-5551" fmla="*/ 1003993 w 1432618"/>
              <a:gd name="connsiteY23-5552" fmla="*/ 2308225 h 3588041"/>
              <a:gd name="connsiteX24-5553" fmla="*/ 896043 w 1432618"/>
              <a:gd name="connsiteY24-5554" fmla="*/ 2578100 h 3588041"/>
              <a:gd name="connsiteX25-5555" fmla="*/ 1213543 w 1432618"/>
              <a:gd name="connsiteY25-5556" fmla="*/ 2533650 h 3588041"/>
              <a:gd name="connsiteX26-5557" fmla="*/ 1432618 w 1432618"/>
              <a:gd name="connsiteY26-5558" fmla="*/ 2626519 h 3588041"/>
              <a:gd name="connsiteX27-5559" fmla="*/ 1188143 w 1432618"/>
              <a:gd name="connsiteY27-5560" fmla="*/ 2590800 h 3588041"/>
              <a:gd name="connsiteX28-5561" fmla="*/ 832543 w 1432618"/>
              <a:gd name="connsiteY28-5562" fmla="*/ 2733675 h 3588041"/>
              <a:gd name="connsiteX29-5563" fmla="*/ 689668 w 1432618"/>
              <a:gd name="connsiteY29-5564" fmla="*/ 3086100 h 3588041"/>
              <a:gd name="connsiteX30-5565" fmla="*/ 918268 w 1432618"/>
              <a:gd name="connsiteY30-5566" fmla="*/ 3419475 h 3588041"/>
              <a:gd name="connsiteX31-5567" fmla="*/ 1016693 w 1432618"/>
              <a:gd name="connsiteY31-5568" fmla="*/ 3581400 h 3588041"/>
              <a:gd name="connsiteX0-5569" fmla="*/ 1016693 w 1432618"/>
              <a:gd name="connsiteY0-5570" fmla="*/ 3581400 h 3588041"/>
              <a:gd name="connsiteX1-5571" fmla="*/ 591243 w 1432618"/>
              <a:gd name="connsiteY1-5572" fmla="*/ 3587750 h 3588041"/>
              <a:gd name="connsiteX2-5573" fmla="*/ 394393 w 1432618"/>
              <a:gd name="connsiteY2-5574" fmla="*/ 3076575 h 3588041"/>
              <a:gd name="connsiteX3-5575" fmla="*/ 746818 w 1432618"/>
              <a:gd name="connsiteY3-5576" fmla="*/ 2381250 h 3588041"/>
              <a:gd name="connsiteX4-5577" fmla="*/ 560128 w 1432618"/>
              <a:gd name="connsiteY4-5578" fmla="*/ 1922145 h 3588041"/>
              <a:gd name="connsiteX5-5579" fmla="*/ 58 w 1432618"/>
              <a:gd name="connsiteY5-5580" fmla="*/ 1870710 h 3588041"/>
              <a:gd name="connsiteX6-5581" fmla="*/ 394393 w 1432618"/>
              <a:gd name="connsiteY6-5582" fmla="*/ 1743075 h 3588041"/>
              <a:gd name="connsiteX7-5583" fmla="*/ 642043 w 1432618"/>
              <a:gd name="connsiteY7-5584" fmla="*/ 1876425 h 3588041"/>
              <a:gd name="connsiteX8-5585" fmla="*/ 705543 w 1432618"/>
              <a:gd name="connsiteY8-5586" fmla="*/ 1647825 h 3588041"/>
              <a:gd name="connsiteX9-5587" fmla="*/ 823018 w 1432618"/>
              <a:gd name="connsiteY9-5588" fmla="*/ 1333500 h 3588041"/>
              <a:gd name="connsiteX10-5589" fmla="*/ 763487 w 1432618"/>
              <a:gd name="connsiteY10-5590" fmla="*/ 823913 h 3588041"/>
              <a:gd name="connsiteX11-5591" fmla="*/ 388043 w 1432618"/>
              <a:gd name="connsiteY11-5592" fmla="*/ 695325 h 3588041"/>
              <a:gd name="connsiteX12-5593" fmla="*/ 781744 w 1432618"/>
              <a:gd name="connsiteY12-5594" fmla="*/ 724693 h 3588041"/>
              <a:gd name="connsiteX13-5595" fmla="*/ 799206 w 1432618"/>
              <a:gd name="connsiteY13-5596" fmla="*/ 441325 h 3588041"/>
              <a:gd name="connsiteX14-5597" fmla="*/ 886518 w 1432618"/>
              <a:gd name="connsiteY14-5598" fmla="*/ 0 h 3588041"/>
              <a:gd name="connsiteX15-5599" fmla="*/ 857943 w 1432618"/>
              <a:gd name="connsiteY15-5600" fmla="*/ 679450 h 3588041"/>
              <a:gd name="connsiteX16-5601" fmla="*/ 921443 w 1432618"/>
              <a:gd name="connsiteY16-5602" fmla="*/ 1047750 h 3588041"/>
              <a:gd name="connsiteX17-5603" fmla="*/ 930968 w 1432618"/>
              <a:gd name="connsiteY17-5604" fmla="*/ 1295400 h 3588041"/>
              <a:gd name="connsiteX18-5605" fmla="*/ 1102418 w 1432618"/>
              <a:gd name="connsiteY18-5606" fmla="*/ 1187450 h 3588041"/>
              <a:gd name="connsiteX19-5607" fmla="*/ 1375468 w 1432618"/>
              <a:gd name="connsiteY19-5608" fmla="*/ 1171575 h 3588041"/>
              <a:gd name="connsiteX20-5609" fmla="*/ 1108768 w 1432618"/>
              <a:gd name="connsiteY20-5610" fmla="*/ 1254125 h 3588041"/>
              <a:gd name="connsiteX21-5611" fmla="*/ 889693 w 1432618"/>
              <a:gd name="connsiteY21-5612" fmla="*/ 1527175 h 3588041"/>
              <a:gd name="connsiteX22-5613" fmla="*/ 835718 w 1432618"/>
              <a:gd name="connsiteY22-5614" fmla="*/ 1895475 h 3588041"/>
              <a:gd name="connsiteX23-5615" fmla="*/ 1003993 w 1432618"/>
              <a:gd name="connsiteY23-5616" fmla="*/ 2308225 h 3588041"/>
              <a:gd name="connsiteX24-5617" fmla="*/ 896043 w 1432618"/>
              <a:gd name="connsiteY24-5618" fmla="*/ 2578100 h 3588041"/>
              <a:gd name="connsiteX25-5619" fmla="*/ 1213543 w 1432618"/>
              <a:gd name="connsiteY25-5620" fmla="*/ 2533650 h 3588041"/>
              <a:gd name="connsiteX26-5621" fmla="*/ 1432618 w 1432618"/>
              <a:gd name="connsiteY26-5622" fmla="*/ 2626519 h 3588041"/>
              <a:gd name="connsiteX27-5623" fmla="*/ 1188143 w 1432618"/>
              <a:gd name="connsiteY27-5624" fmla="*/ 2590800 h 3588041"/>
              <a:gd name="connsiteX28-5625" fmla="*/ 832543 w 1432618"/>
              <a:gd name="connsiteY28-5626" fmla="*/ 2733675 h 3588041"/>
              <a:gd name="connsiteX29-5627" fmla="*/ 689668 w 1432618"/>
              <a:gd name="connsiteY29-5628" fmla="*/ 3086100 h 3588041"/>
              <a:gd name="connsiteX30-5629" fmla="*/ 918268 w 1432618"/>
              <a:gd name="connsiteY30-5630" fmla="*/ 3419475 h 3588041"/>
              <a:gd name="connsiteX31-5631" fmla="*/ 1016693 w 1432618"/>
              <a:gd name="connsiteY31-5632" fmla="*/ 3581400 h 3588041"/>
              <a:gd name="connsiteX0-5633" fmla="*/ 1016693 w 1432618"/>
              <a:gd name="connsiteY0-5634" fmla="*/ 3581400 h 3588041"/>
              <a:gd name="connsiteX1-5635" fmla="*/ 591243 w 1432618"/>
              <a:gd name="connsiteY1-5636" fmla="*/ 3587750 h 3588041"/>
              <a:gd name="connsiteX2-5637" fmla="*/ 394393 w 1432618"/>
              <a:gd name="connsiteY2-5638" fmla="*/ 3076575 h 3588041"/>
              <a:gd name="connsiteX3-5639" fmla="*/ 746818 w 1432618"/>
              <a:gd name="connsiteY3-5640" fmla="*/ 2381250 h 3588041"/>
              <a:gd name="connsiteX4-5641" fmla="*/ 560128 w 1432618"/>
              <a:gd name="connsiteY4-5642" fmla="*/ 1922145 h 3588041"/>
              <a:gd name="connsiteX5-5643" fmla="*/ 58 w 1432618"/>
              <a:gd name="connsiteY5-5644" fmla="*/ 1870710 h 3588041"/>
              <a:gd name="connsiteX6-5645" fmla="*/ 394393 w 1432618"/>
              <a:gd name="connsiteY6-5646" fmla="*/ 1743075 h 3588041"/>
              <a:gd name="connsiteX7-5647" fmla="*/ 642043 w 1432618"/>
              <a:gd name="connsiteY7-5648" fmla="*/ 1876425 h 3588041"/>
              <a:gd name="connsiteX8-5649" fmla="*/ 705543 w 1432618"/>
              <a:gd name="connsiteY8-5650" fmla="*/ 1647825 h 3588041"/>
              <a:gd name="connsiteX9-5651" fmla="*/ 823018 w 1432618"/>
              <a:gd name="connsiteY9-5652" fmla="*/ 1333500 h 3588041"/>
              <a:gd name="connsiteX10-5653" fmla="*/ 763487 w 1432618"/>
              <a:gd name="connsiteY10-5654" fmla="*/ 823913 h 3588041"/>
              <a:gd name="connsiteX11-5655" fmla="*/ 388043 w 1432618"/>
              <a:gd name="connsiteY11-5656" fmla="*/ 695325 h 3588041"/>
              <a:gd name="connsiteX12-5657" fmla="*/ 781744 w 1432618"/>
              <a:gd name="connsiteY12-5658" fmla="*/ 724693 h 3588041"/>
              <a:gd name="connsiteX13-5659" fmla="*/ 799206 w 1432618"/>
              <a:gd name="connsiteY13-5660" fmla="*/ 441325 h 3588041"/>
              <a:gd name="connsiteX14-5661" fmla="*/ 886518 w 1432618"/>
              <a:gd name="connsiteY14-5662" fmla="*/ 0 h 3588041"/>
              <a:gd name="connsiteX15-5663" fmla="*/ 857943 w 1432618"/>
              <a:gd name="connsiteY15-5664" fmla="*/ 679450 h 3588041"/>
              <a:gd name="connsiteX16-5665" fmla="*/ 921443 w 1432618"/>
              <a:gd name="connsiteY16-5666" fmla="*/ 1047750 h 3588041"/>
              <a:gd name="connsiteX17-5667" fmla="*/ 930968 w 1432618"/>
              <a:gd name="connsiteY17-5668" fmla="*/ 1295400 h 3588041"/>
              <a:gd name="connsiteX18-5669" fmla="*/ 1102418 w 1432618"/>
              <a:gd name="connsiteY18-5670" fmla="*/ 1187450 h 3588041"/>
              <a:gd name="connsiteX19-5671" fmla="*/ 1375468 w 1432618"/>
              <a:gd name="connsiteY19-5672" fmla="*/ 1171575 h 3588041"/>
              <a:gd name="connsiteX20-5673" fmla="*/ 1108768 w 1432618"/>
              <a:gd name="connsiteY20-5674" fmla="*/ 1254125 h 3588041"/>
              <a:gd name="connsiteX21-5675" fmla="*/ 889693 w 1432618"/>
              <a:gd name="connsiteY21-5676" fmla="*/ 1527175 h 3588041"/>
              <a:gd name="connsiteX22-5677" fmla="*/ 835718 w 1432618"/>
              <a:gd name="connsiteY22-5678" fmla="*/ 1895475 h 3588041"/>
              <a:gd name="connsiteX23-5679" fmla="*/ 1003993 w 1432618"/>
              <a:gd name="connsiteY23-5680" fmla="*/ 2308225 h 3588041"/>
              <a:gd name="connsiteX24-5681" fmla="*/ 896043 w 1432618"/>
              <a:gd name="connsiteY24-5682" fmla="*/ 2578100 h 3588041"/>
              <a:gd name="connsiteX25-5683" fmla="*/ 1213543 w 1432618"/>
              <a:gd name="connsiteY25-5684" fmla="*/ 2533650 h 3588041"/>
              <a:gd name="connsiteX26-5685" fmla="*/ 1432618 w 1432618"/>
              <a:gd name="connsiteY26-5686" fmla="*/ 2626519 h 3588041"/>
              <a:gd name="connsiteX27-5687" fmla="*/ 1188143 w 1432618"/>
              <a:gd name="connsiteY27-5688" fmla="*/ 2590800 h 3588041"/>
              <a:gd name="connsiteX28-5689" fmla="*/ 832543 w 1432618"/>
              <a:gd name="connsiteY28-5690" fmla="*/ 2733675 h 3588041"/>
              <a:gd name="connsiteX29-5691" fmla="*/ 689668 w 1432618"/>
              <a:gd name="connsiteY29-5692" fmla="*/ 3086100 h 3588041"/>
              <a:gd name="connsiteX30-5693" fmla="*/ 918268 w 1432618"/>
              <a:gd name="connsiteY30-5694" fmla="*/ 3419475 h 3588041"/>
              <a:gd name="connsiteX31-5695" fmla="*/ 1016693 w 1432618"/>
              <a:gd name="connsiteY31-5696" fmla="*/ 3581400 h 3588041"/>
              <a:gd name="connsiteX0-5697" fmla="*/ 1016693 w 1432618"/>
              <a:gd name="connsiteY0-5698" fmla="*/ 3581400 h 3588041"/>
              <a:gd name="connsiteX1-5699" fmla="*/ 591243 w 1432618"/>
              <a:gd name="connsiteY1-5700" fmla="*/ 3587750 h 3588041"/>
              <a:gd name="connsiteX2-5701" fmla="*/ 394393 w 1432618"/>
              <a:gd name="connsiteY2-5702" fmla="*/ 3076575 h 3588041"/>
              <a:gd name="connsiteX3-5703" fmla="*/ 746818 w 1432618"/>
              <a:gd name="connsiteY3-5704" fmla="*/ 2381250 h 3588041"/>
              <a:gd name="connsiteX4-5705" fmla="*/ 560128 w 1432618"/>
              <a:gd name="connsiteY4-5706" fmla="*/ 1922145 h 3588041"/>
              <a:gd name="connsiteX5-5707" fmla="*/ 58 w 1432618"/>
              <a:gd name="connsiteY5-5708" fmla="*/ 1870710 h 3588041"/>
              <a:gd name="connsiteX6-5709" fmla="*/ 394393 w 1432618"/>
              <a:gd name="connsiteY6-5710" fmla="*/ 1743075 h 3588041"/>
              <a:gd name="connsiteX7-5711" fmla="*/ 642043 w 1432618"/>
              <a:gd name="connsiteY7-5712" fmla="*/ 1876425 h 3588041"/>
              <a:gd name="connsiteX8-5713" fmla="*/ 823018 w 1432618"/>
              <a:gd name="connsiteY8-5714" fmla="*/ 1333500 h 3588041"/>
              <a:gd name="connsiteX9-5715" fmla="*/ 763487 w 1432618"/>
              <a:gd name="connsiteY9-5716" fmla="*/ 823913 h 3588041"/>
              <a:gd name="connsiteX10-5717" fmla="*/ 388043 w 1432618"/>
              <a:gd name="connsiteY10-5718" fmla="*/ 695325 h 3588041"/>
              <a:gd name="connsiteX11-5719" fmla="*/ 781744 w 1432618"/>
              <a:gd name="connsiteY11-5720" fmla="*/ 724693 h 3588041"/>
              <a:gd name="connsiteX12-5721" fmla="*/ 799206 w 1432618"/>
              <a:gd name="connsiteY12-5722" fmla="*/ 441325 h 3588041"/>
              <a:gd name="connsiteX13-5723" fmla="*/ 886518 w 1432618"/>
              <a:gd name="connsiteY13-5724" fmla="*/ 0 h 3588041"/>
              <a:gd name="connsiteX14-5725" fmla="*/ 857943 w 1432618"/>
              <a:gd name="connsiteY14-5726" fmla="*/ 679450 h 3588041"/>
              <a:gd name="connsiteX15-5727" fmla="*/ 921443 w 1432618"/>
              <a:gd name="connsiteY15-5728" fmla="*/ 1047750 h 3588041"/>
              <a:gd name="connsiteX16-5729" fmla="*/ 930968 w 1432618"/>
              <a:gd name="connsiteY16-5730" fmla="*/ 1295400 h 3588041"/>
              <a:gd name="connsiteX17-5731" fmla="*/ 1102418 w 1432618"/>
              <a:gd name="connsiteY17-5732" fmla="*/ 1187450 h 3588041"/>
              <a:gd name="connsiteX18-5733" fmla="*/ 1375468 w 1432618"/>
              <a:gd name="connsiteY18-5734" fmla="*/ 1171575 h 3588041"/>
              <a:gd name="connsiteX19-5735" fmla="*/ 1108768 w 1432618"/>
              <a:gd name="connsiteY19-5736" fmla="*/ 1254125 h 3588041"/>
              <a:gd name="connsiteX20-5737" fmla="*/ 889693 w 1432618"/>
              <a:gd name="connsiteY20-5738" fmla="*/ 1527175 h 3588041"/>
              <a:gd name="connsiteX21-5739" fmla="*/ 835718 w 1432618"/>
              <a:gd name="connsiteY21-5740" fmla="*/ 1895475 h 3588041"/>
              <a:gd name="connsiteX22-5741" fmla="*/ 1003993 w 1432618"/>
              <a:gd name="connsiteY22-5742" fmla="*/ 2308225 h 3588041"/>
              <a:gd name="connsiteX23-5743" fmla="*/ 896043 w 1432618"/>
              <a:gd name="connsiteY23-5744" fmla="*/ 2578100 h 3588041"/>
              <a:gd name="connsiteX24-5745" fmla="*/ 1213543 w 1432618"/>
              <a:gd name="connsiteY24-5746" fmla="*/ 2533650 h 3588041"/>
              <a:gd name="connsiteX25-5747" fmla="*/ 1432618 w 1432618"/>
              <a:gd name="connsiteY25-5748" fmla="*/ 2626519 h 3588041"/>
              <a:gd name="connsiteX26-5749" fmla="*/ 1188143 w 1432618"/>
              <a:gd name="connsiteY26-5750" fmla="*/ 2590800 h 3588041"/>
              <a:gd name="connsiteX27-5751" fmla="*/ 832543 w 1432618"/>
              <a:gd name="connsiteY27-5752" fmla="*/ 2733675 h 3588041"/>
              <a:gd name="connsiteX28-5753" fmla="*/ 689668 w 1432618"/>
              <a:gd name="connsiteY28-5754" fmla="*/ 3086100 h 3588041"/>
              <a:gd name="connsiteX29-5755" fmla="*/ 918268 w 1432618"/>
              <a:gd name="connsiteY29-5756" fmla="*/ 3419475 h 3588041"/>
              <a:gd name="connsiteX30-5757" fmla="*/ 1016693 w 1432618"/>
              <a:gd name="connsiteY30-5758" fmla="*/ 3581400 h 3588041"/>
              <a:gd name="connsiteX0-5759" fmla="*/ 1016693 w 1432618"/>
              <a:gd name="connsiteY0-5760" fmla="*/ 3581400 h 3588041"/>
              <a:gd name="connsiteX1-5761" fmla="*/ 591243 w 1432618"/>
              <a:gd name="connsiteY1-5762" fmla="*/ 3587750 h 3588041"/>
              <a:gd name="connsiteX2-5763" fmla="*/ 394393 w 1432618"/>
              <a:gd name="connsiteY2-5764" fmla="*/ 3076575 h 3588041"/>
              <a:gd name="connsiteX3-5765" fmla="*/ 746818 w 1432618"/>
              <a:gd name="connsiteY3-5766" fmla="*/ 2381250 h 3588041"/>
              <a:gd name="connsiteX4-5767" fmla="*/ 560128 w 1432618"/>
              <a:gd name="connsiteY4-5768" fmla="*/ 1922145 h 3588041"/>
              <a:gd name="connsiteX5-5769" fmla="*/ 58 w 1432618"/>
              <a:gd name="connsiteY5-5770" fmla="*/ 1870710 h 3588041"/>
              <a:gd name="connsiteX6-5771" fmla="*/ 394393 w 1432618"/>
              <a:gd name="connsiteY6-5772" fmla="*/ 1743075 h 3588041"/>
              <a:gd name="connsiteX7-5773" fmla="*/ 642043 w 1432618"/>
              <a:gd name="connsiteY7-5774" fmla="*/ 1876425 h 3588041"/>
              <a:gd name="connsiteX8-5775" fmla="*/ 823018 w 1432618"/>
              <a:gd name="connsiteY8-5776" fmla="*/ 1333500 h 3588041"/>
              <a:gd name="connsiteX9-5777" fmla="*/ 763487 w 1432618"/>
              <a:gd name="connsiteY9-5778" fmla="*/ 823913 h 3588041"/>
              <a:gd name="connsiteX10-5779" fmla="*/ 388043 w 1432618"/>
              <a:gd name="connsiteY10-5780" fmla="*/ 695325 h 3588041"/>
              <a:gd name="connsiteX11-5781" fmla="*/ 781744 w 1432618"/>
              <a:gd name="connsiteY11-5782" fmla="*/ 724693 h 3588041"/>
              <a:gd name="connsiteX12-5783" fmla="*/ 799206 w 1432618"/>
              <a:gd name="connsiteY12-5784" fmla="*/ 441325 h 3588041"/>
              <a:gd name="connsiteX13-5785" fmla="*/ 886518 w 1432618"/>
              <a:gd name="connsiteY13-5786" fmla="*/ 0 h 3588041"/>
              <a:gd name="connsiteX14-5787" fmla="*/ 857943 w 1432618"/>
              <a:gd name="connsiteY14-5788" fmla="*/ 679450 h 3588041"/>
              <a:gd name="connsiteX15-5789" fmla="*/ 921443 w 1432618"/>
              <a:gd name="connsiteY15-5790" fmla="*/ 1047750 h 3588041"/>
              <a:gd name="connsiteX16-5791" fmla="*/ 930968 w 1432618"/>
              <a:gd name="connsiteY16-5792" fmla="*/ 1295400 h 3588041"/>
              <a:gd name="connsiteX17-5793" fmla="*/ 1102418 w 1432618"/>
              <a:gd name="connsiteY17-5794" fmla="*/ 1187450 h 3588041"/>
              <a:gd name="connsiteX18-5795" fmla="*/ 1375468 w 1432618"/>
              <a:gd name="connsiteY18-5796" fmla="*/ 1171575 h 3588041"/>
              <a:gd name="connsiteX19-5797" fmla="*/ 1108768 w 1432618"/>
              <a:gd name="connsiteY19-5798" fmla="*/ 1254125 h 3588041"/>
              <a:gd name="connsiteX20-5799" fmla="*/ 889693 w 1432618"/>
              <a:gd name="connsiteY20-5800" fmla="*/ 1527175 h 3588041"/>
              <a:gd name="connsiteX21-5801" fmla="*/ 835718 w 1432618"/>
              <a:gd name="connsiteY21-5802" fmla="*/ 1895475 h 3588041"/>
              <a:gd name="connsiteX22-5803" fmla="*/ 1003993 w 1432618"/>
              <a:gd name="connsiteY22-5804" fmla="*/ 2308225 h 3588041"/>
              <a:gd name="connsiteX23-5805" fmla="*/ 896043 w 1432618"/>
              <a:gd name="connsiteY23-5806" fmla="*/ 2578100 h 3588041"/>
              <a:gd name="connsiteX24-5807" fmla="*/ 1213543 w 1432618"/>
              <a:gd name="connsiteY24-5808" fmla="*/ 2533650 h 3588041"/>
              <a:gd name="connsiteX25-5809" fmla="*/ 1432618 w 1432618"/>
              <a:gd name="connsiteY25-5810" fmla="*/ 2626519 h 3588041"/>
              <a:gd name="connsiteX26-5811" fmla="*/ 1188143 w 1432618"/>
              <a:gd name="connsiteY26-5812" fmla="*/ 2590800 h 3588041"/>
              <a:gd name="connsiteX27-5813" fmla="*/ 832543 w 1432618"/>
              <a:gd name="connsiteY27-5814" fmla="*/ 2733675 h 3588041"/>
              <a:gd name="connsiteX28-5815" fmla="*/ 689668 w 1432618"/>
              <a:gd name="connsiteY28-5816" fmla="*/ 3086100 h 3588041"/>
              <a:gd name="connsiteX29-5817" fmla="*/ 918268 w 1432618"/>
              <a:gd name="connsiteY29-5818" fmla="*/ 3419475 h 3588041"/>
              <a:gd name="connsiteX30-5819" fmla="*/ 1016693 w 1432618"/>
              <a:gd name="connsiteY30-5820" fmla="*/ 3581400 h 3588041"/>
              <a:gd name="connsiteX0-5821" fmla="*/ 1016693 w 1432618"/>
              <a:gd name="connsiteY0-5822" fmla="*/ 3581400 h 3588041"/>
              <a:gd name="connsiteX1-5823" fmla="*/ 591243 w 1432618"/>
              <a:gd name="connsiteY1-5824" fmla="*/ 3587750 h 3588041"/>
              <a:gd name="connsiteX2-5825" fmla="*/ 394393 w 1432618"/>
              <a:gd name="connsiteY2-5826" fmla="*/ 3076575 h 3588041"/>
              <a:gd name="connsiteX3-5827" fmla="*/ 746818 w 1432618"/>
              <a:gd name="connsiteY3-5828" fmla="*/ 2381250 h 3588041"/>
              <a:gd name="connsiteX4-5829" fmla="*/ 560128 w 1432618"/>
              <a:gd name="connsiteY4-5830" fmla="*/ 1922145 h 3588041"/>
              <a:gd name="connsiteX5-5831" fmla="*/ 58 w 1432618"/>
              <a:gd name="connsiteY5-5832" fmla="*/ 1870710 h 3588041"/>
              <a:gd name="connsiteX6-5833" fmla="*/ 394393 w 1432618"/>
              <a:gd name="connsiteY6-5834" fmla="*/ 1743075 h 3588041"/>
              <a:gd name="connsiteX7-5835" fmla="*/ 642043 w 1432618"/>
              <a:gd name="connsiteY7-5836" fmla="*/ 1876425 h 3588041"/>
              <a:gd name="connsiteX8-5837" fmla="*/ 823018 w 1432618"/>
              <a:gd name="connsiteY8-5838" fmla="*/ 1333500 h 3588041"/>
              <a:gd name="connsiteX9-5839" fmla="*/ 763487 w 1432618"/>
              <a:gd name="connsiteY9-5840" fmla="*/ 823913 h 3588041"/>
              <a:gd name="connsiteX10-5841" fmla="*/ 388043 w 1432618"/>
              <a:gd name="connsiteY10-5842" fmla="*/ 695325 h 3588041"/>
              <a:gd name="connsiteX11-5843" fmla="*/ 781744 w 1432618"/>
              <a:gd name="connsiteY11-5844" fmla="*/ 724693 h 3588041"/>
              <a:gd name="connsiteX12-5845" fmla="*/ 799206 w 1432618"/>
              <a:gd name="connsiteY12-5846" fmla="*/ 441325 h 3588041"/>
              <a:gd name="connsiteX13-5847" fmla="*/ 886518 w 1432618"/>
              <a:gd name="connsiteY13-5848" fmla="*/ 0 h 3588041"/>
              <a:gd name="connsiteX14-5849" fmla="*/ 857943 w 1432618"/>
              <a:gd name="connsiteY14-5850" fmla="*/ 679450 h 3588041"/>
              <a:gd name="connsiteX15-5851" fmla="*/ 921443 w 1432618"/>
              <a:gd name="connsiteY15-5852" fmla="*/ 1047750 h 3588041"/>
              <a:gd name="connsiteX16-5853" fmla="*/ 930968 w 1432618"/>
              <a:gd name="connsiteY16-5854" fmla="*/ 1295400 h 3588041"/>
              <a:gd name="connsiteX17-5855" fmla="*/ 1102418 w 1432618"/>
              <a:gd name="connsiteY17-5856" fmla="*/ 1187450 h 3588041"/>
              <a:gd name="connsiteX18-5857" fmla="*/ 1375468 w 1432618"/>
              <a:gd name="connsiteY18-5858" fmla="*/ 1171575 h 3588041"/>
              <a:gd name="connsiteX19-5859" fmla="*/ 1108768 w 1432618"/>
              <a:gd name="connsiteY19-5860" fmla="*/ 1254125 h 3588041"/>
              <a:gd name="connsiteX20-5861" fmla="*/ 889693 w 1432618"/>
              <a:gd name="connsiteY20-5862" fmla="*/ 1527175 h 3588041"/>
              <a:gd name="connsiteX21-5863" fmla="*/ 835718 w 1432618"/>
              <a:gd name="connsiteY21-5864" fmla="*/ 1895475 h 3588041"/>
              <a:gd name="connsiteX22-5865" fmla="*/ 1003993 w 1432618"/>
              <a:gd name="connsiteY22-5866" fmla="*/ 2308225 h 3588041"/>
              <a:gd name="connsiteX23-5867" fmla="*/ 896043 w 1432618"/>
              <a:gd name="connsiteY23-5868" fmla="*/ 2578100 h 3588041"/>
              <a:gd name="connsiteX24-5869" fmla="*/ 1213543 w 1432618"/>
              <a:gd name="connsiteY24-5870" fmla="*/ 2533650 h 3588041"/>
              <a:gd name="connsiteX25-5871" fmla="*/ 1432618 w 1432618"/>
              <a:gd name="connsiteY25-5872" fmla="*/ 2626519 h 3588041"/>
              <a:gd name="connsiteX26-5873" fmla="*/ 1188143 w 1432618"/>
              <a:gd name="connsiteY26-5874" fmla="*/ 2590800 h 3588041"/>
              <a:gd name="connsiteX27-5875" fmla="*/ 832543 w 1432618"/>
              <a:gd name="connsiteY27-5876" fmla="*/ 2733675 h 3588041"/>
              <a:gd name="connsiteX28-5877" fmla="*/ 689668 w 1432618"/>
              <a:gd name="connsiteY28-5878" fmla="*/ 3086100 h 3588041"/>
              <a:gd name="connsiteX29-5879" fmla="*/ 918268 w 1432618"/>
              <a:gd name="connsiteY29-5880" fmla="*/ 3419475 h 3588041"/>
              <a:gd name="connsiteX30-5881" fmla="*/ 1016693 w 1432618"/>
              <a:gd name="connsiteY30-5882" fmla="*/ 3581400 h 3588041"/>
              <a:gd name="connsiteX0-5883" fmla="*/ 1016693 w 1432618"/>
              <a:gd name="connsiteY0-5884" fmla="*/ 3581400 h 3588041"/>
              <a:gd name="connsiteX1-5885" fmla="*/ 591243 w 1432618"/>
              <a:gd name="connsiteY1-5886" fmla="*/ 3587750 h 3588041"/>
              <a:gd name="connsiteX2-5887" fmla="*/ 394393 w 1432618"/>
              <a:gd name="connsiteY2-5888" fmla="*/ 3076575 h 3588041"/>
              <a:gd name="connsiteX3-5889" fmla="*/ 746818 w 1432618"/>
              <a:gd name="connsiteY3-5890" fmla="*/ 2381250 h 3588041"/>
              <a:gd name="connsiteX4-5891" fmla="*/ 560128 w 1432618"/>
              <a:gd name="connsiteY4-5892" fmla="*/ 1922145 h 3588041"/>
              <a:gd name="connsiteX5-5893" fmla="*/ 58 w 1432618"/>
              <a:gd name="connsiteY5-5894" fmla="*/ 1870710 h 3588041"/>
              <a:gd name="connsiteX6-5895" fmla="*/ 394393 w 1432618"/>
              <a:gd name="connsiteY6-5896" fmla="*/ 1743075 h 3588041"/>
              <a:gd name="connsiteX7-5897" fmla="*/ 642043 w 1432618"/>
              <a:gd name="connsiteY7-5898" fmla="*/ 1876425 h 3588041"/>
              <a:gd name="connsiteX8-5899" fmla="*/ 823018 w 1432618"/>
              <a:gd name="connsiteY8-5900" fmla="*/ 1333500 h 3588041"/>
              <a:gd name="connsiteX9-5901" fmla="*/ 763487 w 1432618"/>
              <a:gd name="connsiteY9-5902" fmla="*/ 823913 h 3588041"/>
              <a:gd name="connsiteX10-5903" fmla="*/ 388043 w 1432618"/>
              <a:gd name="connsiteY10-5904" fmla="*/ 695325 h 3588041"/>
              <a:gd name="connsiteX11-5905" fmla="*/ 781744 w 1432618"/>
              <a:gd name="connsiteY11-5906" fmla="*/ 724693 h 3588041"/>
              <a:gd name="connsiteX12-5907" fmla="*/ 799206 w 1432618"/>
              <a:gd name="connsiteY12-5908" fmla="*/ 441325 h 3588041"/>
              <a:gd name="connsiteX13-5909" fmla="*/ 886518 w 1432618"/>
              <a:gd name="connsiteY13-5910" fmla="*/ 0 h 3588041"/>
              <a:gd name="connsiteX14-5911" fmla="*/ 857943 w 1432618"/>
              <a:gd name="connsiteY14-5912" fmla="*/ 679450 h 3588041"/>
              <a:gd name="connsiteX15-5913" fmla="*/ 921443 w 1432618"/>
              <a:gd name="connsiteY15-5914" fmla="*/ 1047750 h 3588041"/>
              <a:gd name="connsiteX16-5915" fmla="*/ 930968 w 1432618"/>
              <a:gd name="connsiteY16-5916" fmla="*/ 1295400 h 3588041"/>
              <a:gd name="connsiteX17-5917" fmla="*/ 1102418 w 1432618"/>
              <a:gd name="connsiteY17-5918" fmla="*/ 1187450 h 3588041"/>
              <a:gd name="connsiteX18-5919" fmla="*/ 1375468 w 1432618"/>
              <a:gd name="connsiteY18-5920" fmla="*/ 1171575 h 3588041"/>
              <a:gd name="connsiteX19-5921" fmla="*/ 1108768 w 1432618"/>
              <a:gd name="connsiteY19-5922" fmla="*/ 1254125 h 3588041"/>
              <a:gd name="connsiteX20-5923" fmla="*/ 889693 w 1432618"/>
              <a:gd name="connsiteY20-5924" fmla="*/ 1527175 h 3588041"/>
              <a:gd name="connsiteX21-5925" fmla="*/ 835718 w 1432618"/>
              <a:gd name="connsiteY21-5926" fmla="*/ 1895475 h 3588041"/>
              <a:gd name="connsiteX22-5927" fmla="*/ 1003993 w 1432618"/>
              <a:gd name="connsiteY22-5928" fmla="*/ 2308225 h 3588041"/>
              <a:gd name="connsiteX23-5929" fmla="*/ 896043 w 1432618"/>
              <a:gd name="connsiteY23-5930" fmla="*/ 2578100 h 3588041"/>
              <a:gd name="connsiteX24-5931" fmla="*/ 1213543 w 1432618"/>
              <a:gd name="connsiteY24-5932" fmla="*/ 2533650 h 3588041"/>
              <a:gd name="connsiteX25-5933" fmla="*/ 1432618 w 1432618"/>
              <a:gd name="connsiteY25-5934" fmla="*/ 2626519 h 3588041"/>
              <a:gd name="connsiteX26-5935" fmla="*/ 1188143 w 1432618"/>
              <a:gd name="connsiteY26-5936" fmla="*/ 2590800 h 3588041"/>
              <a:gd name="connsiteX27-5937" fmla="*/ 832543 w 1432618"/>
              <a:gd name="connsiteY27-5938" fmla="*/ 2733675 h 3588041"/>
              <a:gd name="connsiteX28-5939" fmla="*/ 689668 w 1432618"/>
              <a:gd name="connsiteY28-5940" fmla="*/ 3086100 h 3588041"/>
              <a:gd name="connsiteX29-5941" fmla="*/ 918268 w 1432618"/>
              <a:gd name="connsiteY29-5942" fmla="*/ 3419475 h 3588041"/>
              <a:gd name="connsiteX30-5943" fmla="*/ 1016693 w 1432618"/>
              <a:gd name="connsiteY30-5944" fmla="*/ 3581400 h 3588041"/>
              <a:gd name="connsiteX0-5945" fmla="*/ 1016635 w 1432560"/>
              <a:gd name="connsiteY0-5946" fmla="*/ 3581400 h 3588041"/>
              <a:gd name="connsiteX1-5947" fmla="*/ 591185 w 1432560"/>
              <a:gd name="connsiteY1-5948" fmla="*/ 3587750 h 3588041"/>
              <a:gd name="connsiteX2-5949" fmla="*/ 394335 w 1432560"/>
              <a:gd name="connsiteY2-5950" fmla="*/ 3076575 h 3588041"/>
              <a:gd name="connsiteX3-5951" fmla="*/ 746760 w 1432560"/>
              <a:gd name="connsiteY3-5952" fmla="*/ 2381250 h 3588041"/>
              <a:gd name="connsiteX4-5953" fmla="*/ 560070 w 1432560"/>
              <a:gd name="connsiteY4-5954" fmla="*/ 1922145 h 3588041"/>
              <a:gd name="connsiteX5-5955" fmla="*/ 0 w 1432560"/>
              <a:gd name="connsiteY5-5956" fmla="*/ 1870710 h 3588041"/>
              <a:gd name="connsiteX6-5957" fmla="*/ 394335 w 1432560"/>
              <a:gd name="connsiteY6-5958" fmla="*/ 1743075 h 3588041"/>
              <a:gd name="connsiteX7-5959" fmla="*/ 641985 w 1432560"/>
              <a:gd name="connsiteY7-5960" fmla="*/ 1876425 h 3588041"/>
              <a:gd name="connsiteX8-5961" fmla="*/ 822960 w 1432560"/>
              <a:gd name="connsiteY8-5962" fmla="*/ 1333500 h 3588041"/>
              <a:gd name="connsiteX9-5963" fmla="*/ 763429 w 1432560"/>
              <a:gd name="connsiteY9-5964" fmla="*/ 823913 h 3588041"/>
              <a:gd name="connsiteX10-5965" fmla="*/ 387985 w 1432560"/>
              <a:gd name="connsiteY10-5966" fmla="*/ 695325 h 3588041"/>
              <a:gd name="connsiteX11-5967" fmla="*/ 781686 w 1432560"/>
              <a:gd name="connsiteY11-5968" fmla="*/ 724693 h 3588041"/>
              <a:gd name="connsiteX12-5969" fmla="*/ 799148 w 1432560"/>
              <a:gd name="connsiteY12-5970" fmla="*/ 441325 h 3588041"/>
              <a:gd name="connsiteX13-5971" fmla="*/ 886460 w 1432560"/>
              <a:gd name="connsiteY13-5972" fmla="*/ 0 h 3588041"/>
              <a:gd name="connsiteX14-5973" fmla="*/ 857885 w 1432560"/>
              <a:gd name="connsiteY14-5974" fmla="*/ 679450 h 3588041"/>
              <a:gd name="connsiteX15-5975" fmla="*/ 921385 w 1432560"/>
              <a:gd name="connsiteY15-5976" fmla="*/ 1047750 h 3588041"/>
              <a:gd name="connsiteX16-5977" fmla="*/ 930910 w 1432560"/>
              <a:gd name="connsiteY16-5978" fmla="*/ 1295400 h 3588041"/>
              <a:gd name="connsiteX17-5979" fmla="*/ 1102360 w 1432560"/>
              <a:gd name="connsiteY17-5980" fmla="*/ 1187450 h 3588041"/>
              <a:gd name="connsiteX18-5981" fmla="*/ 1375410 w 1432560"/>
              <a:gd name="connsiteY18-5982" fmla="*/ 1171575 h 3588041"/>
              <a:gd name="connsiteX19-5983" fmla="*/ 1108710 w 1432560"/>
              <a:gd name="connsiteY19-5984" fmla="*/ 1254125 h 3588041"/>
              <a:gd name="connsiteX20-5985" fmla="*/ 889635 w 1432560"/>
              <a:gd name="connsiteY20-5986" fmla="*/ 1527175 h 3588041"/>
              <a:gd name="connsiteX21-5987" fmla="*/ 835660 w 1432560"/>
              <a:gd name="connsiteY21-5988" fmla="*/ 1895475 h 3588041"/>
              <a:gd name="connsiteX22-5989" fmla="*/ 1003935 w 1432560"/>
              <a:gd name="connsiteY22-5990" fmla="*/ 2308225 h 3588041"/>
              <a:gd name="connsiteX23-5991" fmla="*/ 895985 w 1432560"/>
              <a:gd name="connsiteY23-5992" fmla="*/ 2578100 h 3588041"/>
              <a:gd name="connsiteX24-5993" fmla="*/ 1213485 w 1432560"/>
              <a:gd name="connsiteY24-5994" fmla="*/ 2533650 h 3588041"/>
              <a:gd name="connsiteX25-5995" fmla="*/ 1432560 w 1432560"/>
              <a:gd name="connsiteY25-5996" fmla="*/ 2626519 h 3588041"/>
              <a:gd name="connsiteX26-5997" fmla="*/ 1188085 w 1432560"/>
              <a:gd name="connsiteY26-5998" fmla="*/ 2590800 h 3588041"/>
              <a:gd name="connsiteX27-5999" fmla="*/ 832485 w 1432560"/>
              <a:gd name="connsiteY27-6000" fmla="*/ 2733675 h 3588041"/>
              <a:gd name="connsiteX28-6001" fmla="*/ 689610 w 1432560"/>
              <a:gd name="connsiteY28-6002" fmla="*/ 3086100 h 3588041"/>
              <a:gd name="connsiteX29-6003" fmla="*/ 918210 w 1432560"/>
              <a:gd name="connsiteY29-6004" fmla="*/ 3419475 h 3588041"/>
              <a:gd name="connsiteX30-6005" fmla="*/ 1016635 w 1432560"/>
              <a:gd name="connsiteY30-6006" fmla="*/ 3581400 h 3588041"/>
              <a:gd name="connsiteX0-6007" fmla="*/ 1016635 w 1432560"/>
              <a:gd name="connsiteY0-6008" fmla="*/ 3581400 h 3588041"/>
              <a:gd name="connsiteX1-6009" fmla="*/ 591185 w 1432560"/>
              <a:gd name="connsiteY1-6010" fmla="*/ 3587750 h 3588041"/>
              <a:gd name="connsiteX2-6011" fmla="*/ 394335 w 1432560"/>
              <a:gd name="connsiteY2-6012" fmla="*/ 3076575 h 3588041"/>
              <a:gd name="connsiteX3-6013" fmla="*/ 746760 w 1432560"/>
              <a:gd name="connsiteY3-6014" fmla="*/ 2381250 h 3588041"/>
              <a:gd name="connsiteX4-6015" fmla="*/ 560070 w 1432560"/>
              <a:gd name="connsiteY4-6016" fmla="*/ 1922145 h 3588041"/>
              <a:gd name="connsiteX5-6017" fmla="*/ 0 w 1432560"/>
              <a:gd name="connsiteY5-6018" fmla="*/ 1870710 h 3588041"/>
              <a:gd name="connsiteX6-6019" fmla="*/ 394335 w 1432560"/>
              <a:gd name="connsiteY6-6020" fmla="*/ 1743075 h 3588041"/>
              <a:gd name="connsiteX7-6021" fmla="*/ 641985 w 1432560"/>
              <a:gd name="connsiteY7-6022" fmla="*/ 1876425 h 3588041"/>
              <a:gd name="connsiteX8-6023" fmla="*/ 822960 w 1432560"/>
              <a:gd name="connsiteY8-6024" fmla="*/ 1333500 h 3588041"/>
              <a:gd name="connsiteX9-6025" fmla="*/ 763429 w 1432560"/>
              <a:gd name="connsiteY9-6026" fmla="*/ 823913 h 3588041"/>
              <a:gd name="connsiteX10-6027" fmla="*/ 387985 w 1432560"/>
              <a:gd name="connsiteY10-6028" fmla="*/ 695325 h 3588041"/>
              <a:gd name="connsiteX11-6029" fmla="*/ 781686 w 1432560"/>
              <a:gd name="connsiteY11-6030" fmla="*/ 724693 h 3588041"/>
              <a:gd name="connsiteX12-6031" fmla="*/ 799148 w 1432560"/>
              <a:gd name="connsiteY12-6032" fmla="*/ 441325 h 3588041"/>
              <a:gd name="connsiteX13-6033" fmla="*/ 886460 w 1432560"/>
              <a:gd name="connsiteY13-6034" fmla="*/ 0 h 3588041"/>
              <a:gd name="connsiteX14-6035" fmla="*/ 857885 w 1432560"/>
              <a:gd name="connsiteY14-6036" fmla="*/ 679450 h 3588041"/>
              <a:gd name="connsiteX15-6037" fmla="*/ 921385 w 1432560"/>
              <a:gd name="connsiteY15-6038" fmla="*/ 1047750 h 3588041"/>
              <a:gd name="connsiteX16-6039" fmla="*/ 930910 w 1432560"/>
              <a:gd name="connsiteY16-6040" fmla="*/ 1295400 h 3588041"/>
              <a:gd name="connsiteX17-6041" fmla="*/ 1102360 w 1432560"/>
              <a:gd name="connsiteY17-6042" fmla="*/ 1187450 h 3588041"/>
              <a:gd name="connsiteX18-6043" fmla="*/ 1375410 w 1432560"/>
              <a:gd name="connsiteY18-6044" fmla="*/ 1171575 h 3588041"/>
              <a:gd name="connsiteX19-6045" fmla="*/ 1108710 w 1432560"/>
              <a:gd name="connsiteY19-6046" fmla="*/ 1254125 h 3588041"/>
              <a:gd name="connsiteX20-6047" fmla="*/ 889635 w 1432560"/>
              <a:gd name="connsiteY20-6048" fmla="*/ 1527175 h 3588041"/>
              <a:gd name="connsiteX21-6049" fmla="*/ 835660 w 1432560"/>
              <a:gd name="connsiteY21-6050" fmla="*/ 1895475 h 3588041"/>
              <a:gd name="connsiteX22-6051" fmla="*/ 1003935 w 1432560"/>
              <a:gd name="connsiteY22-6052" fmla="*/ 2308225 h 3588041"/>
              <a:gd name="connsiteX23-6053" fmla="*/ 895985 w 1432560"/>
              <a:gd name="connsiteY23-6054" fmla="*/ 2578100 h 3588041"/>
              <a:gd name="connsiteX24-6055" fmla="*/ 1213485 w 1432560"/>
              <a:gd name="connsiteY24-6056" fmla="*/ 2533650 h 3588041"/>
              <a:gd name="connsiteX25-6057" fmla="*/ 1432560 w 1432560"/>
              <a:gd name="connsiteY25-6058" fmla="*/ 2626519 h 3588041"/>
              <a:gd name="connsiteX26-6059" fmla="*/ 1188085 w 1432560"/>
              <a:gd name="connsiteY26-6060" fmla="*/ 2590800 h 3588041"/>
              <a:gd name="connsiteX27-6061" fmla="*/ 832485 w 1432560"/>
              <a:gd name="connsiteY27-6062" fmla="*/ 2733675 h 3588041"/>
              <a:gd name="connsiteX28-6063" fmla="*/ 689610 w 1432560"/>
              <a:gd name="connsiteY28-6064" fmla="*/ 3086100 h 3588041"/>
              <a:gd name="connsiteX29-6065" fmla="*/ 918210 w 1432560"/>
              <a:gd name="connsiteY29-6066" fmla="*/ 3419475 h 3588041"/>
              <a:gd name="connsiteX30-6067" fmla="*/ 1016635 w 1432560"/>
              <a:gd name="connsiteY30-6068" fmla="*/ 3581400 h 3588041"/>
              <a:gd name="connsiteX0-6069" fmla="*/ 1016635 w 1432560"/>
              <a:gd name="connsiteY0-6070" fmla="*/ 3581400 h 3588041"/>
              <a:gd name="connsiteX1-6071" fmla="*/ 591185 w 1432560"/>
              <a:gd name="connsiteY1-6072" fmla="*/ 3587750 h 3588041"/>
              <a:gd name="connsiteX2-6073" fmla="*/ 394335 w 1432560"/>
              <a:gd name="connsiteY2-6074" fmla="*/ 3076575 h 3588041"/>
              <a:gd name="connsiteX3-6075" fmla="*/ 746760 w 1432560"/>
              <a:gd name="connsiteY3-6076" fmla="*/ 2381250 h 3588041"/>
              <a:gd name="connsiteX4-6077" fmla="*/ 560070 w 1432560"/>
              <a:gd name="connsiteY4-6078" fmla="*/ 1922145 h 3588041"/>
              <a:gd name="connsiteX5-6079" fmla="*/ 0 w 1432560"/>
              <a:gd name="connsiteY5-6080" fmla="*/ 1870710 h 3588041"/>
              <a:gd name="connsiteX6-6081" fmla="*/ 394335 w 1432560"/>
              <a:gd name="connsiteY6-6082" fmla="*/ 1743075 h 3588041"/>
              <a:gd name="connsiteX7-6083" fmla="*/ 641985 w 1432560"/>
              <a:gd name="connsiteY7-6084" fmla="*/ 1876425 h 3588041"/>
              <a:gd name="connsiteX8-6085" fmla="*/ 822960 w 1432560"/>
              <a:gd name="connsiteY8-6086" fmla="*/ 1333500 h 3588041"/>
              <a:gd name="connsiteX9-6087" fmla="*/ 763429 w 1432560"/>
              <a:gd name="connsiteY9-6088" fmla="*/ 823913 h 3588041"/>
              <a:gd name="connsiteX10-6089" fmla="*/ 387985 w 1432560"/>
              <a:gd name="connsiteY10-6090" fmla="*/ 695325 h 3588041"/>
              <a:gd name="connsiteX11-6091" fmla="*/ 781686 w 1432560"/>
              <a:gd name="connsiteY11-6092" fmla="*/ 724693 h 3588041"/>
              <a:gd name="connsiteX12-6093" fmla="*/ 799148 w 1432560"/>
              <a:gd name="connsiteY12-6094" fmla="*/ 441325 h 3588041"/>
              <a:gd name="connsiteX13-6095" fmla="*/ 886460 w 1432560"/>
              <a:gd name="connsiteY13-6096" fmla="*/ 0 h 3588041"/>
              <a:gd name="connsiteX14-6097" fmla="*/ 857885 w 1432560"/>
              <a:gd name="connsiteY14-6098" fmla="*/ 679450 h 3588041"/>
              <a:gd name="connsiteX15-6099" fmla="*/ 921385 w 1432560"/>
              <a:gd name="connsiteY15-6100" fmla="*/ 1047750 h 3588041"/>
              <a:gd name="connsiteX16-6101" fmla="*/ 930910 w 1432560"/>
              <a:gd name="connsiteY16-6102" fmla="*/ 1295400 h 3588041"/>
              <a:gd name="connsiteX17-6103" fmla="*/ 1102360 w 1432560"/>
              <a:gd name="connsiteY17-6104" fmla="*/ 1187450 h 3588041"/>
              <a:gd name="connsiteX18-6105" fmla="*/ 1375410 w 1432560"/>
              <a:gd name="connsiteY18-6106" fmla="*/ 1171575 h 3588041"/>
              <a:gd name="connsiteX19-6107" fmla="*/ 1108710 w 1432560"/>
              <a:gd name="connsiteY19-6108" fmla="*/ 1254125 h 3588041"/>
              <a:gd name="connsiteX20-6109" fmla="*/ 889635 w 1432560"/>
              <a:gd name="connsiteY20-6110" fmla="*/ 1527175 h 3588041"/>
              <a:gd name="connsiteX21-6111" fmla="*/ 835660 w 1432560"/>
              <a:gd name="connsiteY21-6112" fmla="*/ 1895475 h 3588041"/>
              <a:gd name="connsiteX22-6113" fmla="*/ 1003935 w 1432560"/>
              <a:gd name="connsiteY22-6114" fmla="*/ 2308225 h 3588041"/>
              <a:gd name="connsiteX23-6115" fmla="*/ 895985 w 1432560"/>
              <a:gd name="connsiteY23-6116" fmla="*/ 2578100 h 3588041"/>
              <a:gd name="connsiteX24-6117" fmla="*/ 1213485 w 1432560"/>
              <a:gd name="connsiteY24-6118" fmla="*/ 2533650 h 3588041"/>
              <a:gd name="connsiteX25-6119" fmla="*/ 1432560 w 1432560"/>
              <a:gd name="connsiteY25-6120" fmla="*/ 2626519 h 3588041"/>
              <a:gd name="connsiteX26-6121" fmla="*/ 1188085 w 1432560"/>
              <a:gd name="connsiteY26-6122" fmla="*/ 2590800 h 3588041"/>
              <a:gd name="connsiteX27-6123" fmla="*/ 832485 w 1432560"/>
              <a:gd name="connsiteY27-6124" fmla="*/ 2733675 h 3588041"/>
              <a:gd name="connsiteX28-6125" fmla="*/ 689610 w 1432560"/>
              <a:gd name="connsiteY28-6126" fmla="*/ 3086100 h 3588041"/>
              <a:gd name="connsiteX29-6127" fmla="*/ 918210 w 1432560"/>
              <a:gd name="connsiteY29-6128" fmla="*/ 3419475 h 3588041"/>
              <a:gd name="connsiteX30-6129" fmla="*/ 1016635 w 1432560"/>
              <a:gd name="connsiteY30-6130" fmla="*/ 3581400 h 3588041"/>
              <a:gd name="connsiteX0-6131" fmla="*/ 1016635 w 1432560"/>
              <a:gd name="connsiteY0-6132" fmla="*/ 3581400 h 3588041"/>
              <a:gd name="connsiteX1-6133" fmla="*/ 591185 w 1432560"/>
              <a:gd name="connsiteY1-6134" fmla="*/ 3587750 h 3588041"/>
              <a:gd name="connsiteX2-6135" fmla="*/ 394335 w 1432560"/>
              <a:gd name="connsiteY2-6136" fmla="*/ 3076575 h 3588041"/>
              <a:gd name="connsiteX3-6137" fmla="*/ 746760 w 1432560"/>
              <a:gd name="connsiteY3-6138" fmla="*/ 2381250 h 3588041"/>
              <a:gd name="connsiteX4-6139" fmla="*/ 560070 w 1432560"/>
              <a:gd name="connsiteY4-6140" fmla="*/ 1922145 h 3588041"/>
              <a:gd name="connsiteX5-6141" fmla="*/ 0 w 1432560"/>
              <a:gd name="connsiteY5-6142" fmla="*/ 1870710 h 3588041"/>
              <a:gd name="connsiteX6-6143" fmla="*/ 394335 w 1432560"/>
              <a:gd name="connsiteY6-6144" fmla="*/ 1743075 h 3588041"/>
              <a:gd name="connsiteX7-6145" fmla="*/ 641985 w 1432560"/>
              <a:gd name="connsiteY7-6146" fmla="*/ 1876425 h 3588041"/>
              <a:gd name="connsiteX8-6147" fmla="*/ 822960 w 1432560"/>
              <a:gd name="connsiteY8-6148" fmla="*/ 1333500 h 3588041"/>
              <a:gd name="connsiteX9-6149" fmla="*/ 763429 w 1432560"/>
              <a:gd name="connsiteY9-6150" fmla="*/ 823913 h 3588041"/>
              <a:gd name="connsiteX10-6151" fmla="*/ 387985 w 1432560"/>
              <a:gd name="connsiteY10-6152" fmla="*/ 695325 h 3588041"/>
              <a:gd name="connsiteX11-6153" fmla="*/ 781686 w 1432560"/>
              <a:gd name="connsiteY11-6154" fmla="*/ 724693 h 3588041"/>
              <a:gd name="connsiteX12-6155" fmla="*/ 799148 w 1432560"/>
              <a:gd name="connsiteY12-6156" fmla="*/ 441325 h 3588041"/>
              <a:gd name="connsiteX13-6157" fmla="*/ 886460 w 1432560"/>
              <a:gd name="connsiteY13-6158" fmla="*/ 0 h 3588041"/>
              <a:gd name="connsiteX14-6159" fmla="*/ 857885 w 1432560"/>
              <a:gd name="connsiteY14-6160" fmla="*/ 679450 h 3588041"/>
              <a:gd name="connsiteX15-6161" fmla="*/ 921385 w 1432560"/>
              <a:gd name="connsiteY15-6162" fmla="*/ 1047750 h 3588041"/>
              <a:gd name="connsiteX16-6163" fmla="*/ 930910 w 1432560"/>
              <a:gd name="connsiteY16-6164" fmla="*/ 1295400 h 3588041"/>
              <a:gd name="connsiteX17-6165" fmla="*/ 1102360 w 1432560"/>
              <a:gd name="connsiteY17-6166" fmla="*/ 1187450 h 3588041"/>
              <a:gd name="connsiteX18-6167" fmla="*/ 1375410 w 1432560"/>
              <a:gd name="connsiteY18-6168" fmla="*/ 1171575 h 3588041"/>
              <a:gd name="connsiteX19-6169" fmla="*/ 1108710 w 1432560"/>
              <a:gd name="connsiteY19-6170" fmla="*/ 1254125 h 3588041"/>
              <a:gd name="connsiteX20-6171" fmla="*/ 889635 w 1432560"/>
              <a:gd name="connsiteY20-6172" fmla="*/ 1527175 h 3588041"/>
              <a:gd name="connsiteX21-6173" fmla="*/ 835660 w 1432560"/>
              <a:gd name="connsiteY21-6174" fmla="*/ 1895475 h 3588041"/>
              <a:gd name="connsiteX22-6175" fmla="*/ 1003935 w 1432560"/>
              <a:gd name="connsiteY22-6176" fmla="*/ 2308225 h 3588041"/>
              <a:gd name="connsiteX23-6177" fmla="*/ 895985 w 1432560"/>
              <a:gd name="connsiteY23-6178" fmla="*/ 2578100 h 3588041"/>
              <a:gd name="connsiteX24-6179" fmla="*/ 1213485 w 1432560"/>
              <a:gd name="connsiteY24-6180" fmla="*/ 2533650 h 3588041"/>
              <a:gd name="connsiteX25-6181" fmla="*/ 1432560 w 1432560"/>
              <a:gd name="connsiteY25-6182" fmla="*/ 2626519 h 3588041"/>
              <a:gd name="connsiteX26-6183" fmla="*/ 1188085 w 1432560"/>
              <a:gd name="connsiteY26-6184" fmla="*/ 2590800 h 3588041"/>
              <a:gd name="connsiteX27-6185" fmla="*/ 832485 w 1432560"/>
              <a:gd name="connsiteY27-6186" fmla="*/ 2733675 h 3588041"/>
              <a:gd name="connsiteX28-6187" fmla="*/ 689610 w 1432560"/>
              <a:gd name="connsiteY28-6188" fmla="*/ 3086100 h 3588041"/>
              <a:gd name="connsiteX29-6189" fmla="*/ 918210 w 1432560"/>
              <a:gd name="connsiteY29-6190" fmla="*/ 3419475 h 3588041"/>
              <a:gd name="connsiteX30-6191" fmla="*/ 1016635 w 1432560"/>
              <a:gd name="connsiteY30-6192" fmla="*/ 3581400 h 3588041"/>
              <a:gd name="connsiteX0-6193" fmla="*/ 1016635 w 1432560"/>
              <a:gd name="connsiteY0-6194" fmla="*/ 3581400 h 3588041"/>
              <a:gd name="connsiteX1-6195" fmla="*/ 591185 w 1432560"/>
              <a:gd name="connsiteY1-6196" fmla="*/ 3587750 h 3588041"/>
              <a:gd name="connsiteX2-6197" fmla="*/ 394335 w 1432560"/>
              <a:gd name="connsiteY2-6198" fmla="*/ 3076575 h 3588041"/>
              <a:gd name="connsiteX3-6199" fmla="*/ 746760 w 1432560"/>
              <a:gd name="connsiteY3-6200" fmla="*/ 2381250 h 3588041"/>
              <a:gd name="connsiteX4-6201" fmla="*/ 560070 w 1432560"/>
              <a:gd name="connsiteY4-6202" fmla="*/ 1922145 h 3588041"/>
              <a:gd name="connsiteX5-6203" fmla="*/ 0 w 1432560"/>
              <a:gd name="connsiteY5-6204" fmla="*/ 1870710 h 3588041"/>
              <a:gd name="connsiteX6-6205" fmla="*/ 394335 w 1432560"/>
              <a:gd name="connsiteY6-6206" fmla="*/ 1743075 h 3588041"/>
              <a:gd name="connsiteX7-6207" fmla="*/ 641985 w 1432560"/>
              <a:gd name="connsiteY7-6208" fmla="*/ 1876425 h 3588041"/>
              <a:gd name="connsiteX8-6209" fmla="*/ 822960 w 1432560"/>
              <a:gd name="connsiteY8-6210" fmla="*/ 1333500 h 3588041"/>
              <a:gd name="connsiteX9-6211" fmla="*/ 763429 w 1432560"/>
              <a:gd name="connsiteY9-6212" fmla="*/ 823913 h 3588041"/>
              <a:gd name="connsiteX10-6213" fmla="*/ 387985 w 1432560"/>
              <a:gd name="connsiteY10-6214" fmla="*/ 695325 h 3588041"/>
              <a:gd name="connsiteX11-6215" fmla="*/ 781686 w 1432560"/>
              <a:gd name="connsiteY11-6216" fmla="*/ 724693 h 3588041"/>
              <a:gd name="connsiteX12-6217" fmla="*/ 799148 w 1432560"/>
              <a:gd name="connsiteY12-6218" fmla="*/ 441325 h 3588041"/>
              <a:gd name="connsiteX13-6219" fmla="*/ 886460 w 1432560"/>
              <a:gd name="connsiteY13-6220" fmla="*/ 0 h 3588041"/>
              <a:gd name="connsiteX14-6221" fmla="*/ 857885 w 1432560"/>
              <a:gd name="connsiteY14-6222" fmla="*/ 679450 h 3588041"/>
              <a:gd name="connsiteX15-6223" fmla="*/ 921385 w 1432560"/>
              <a:gd name="connsiteY15-6224" fmla="*/ 1047750 h 3588041"/>
              <a:gd name="connsiteX16-6225" fmla="*/ 930910 w 1432560"/>
              <a:gd name="connsiteY16-6226" fmla="*/ 1295400 h 3588041"/>
              <a:gd name="connsiteX17-6227" fmla="*/ 1102360 w 1432560"/>
              <a:gd name="connsiteY17-6228" fmla="*/ 1187450 h 3588041"/>
              <a:gd name="connsiteX18-6229" fmla="*/ 1375410 w 1432560"/>
              <a:gd name="connsiteY18-6230" fmla="*/ 1171575 h 3588041"/>
              <a:gd name="connsiteX19-6231" fmla="*/ 1108710 w 1432560"/>
              <a:gd name="connsiteY19-6232" fmla="*/ 1254125 h 3588041"/>
              <a:gd name="connsiteX20-6233" fmla="*/ 889635 w 1432560"/>
              <a:gd name="connsiteY20-6234" fmla="*/ 1527175 h 3588041"/>
              <a:gd name="connsiteX21-6235" fmla="*/ 835660 w 1432560"/>
              <a:gd name="connsiteY21-6236" fmla="*/ 1895475 h 3588041"/>
              <a:gd name="connsiteX22-6237" fmla="*/ 1003935 w 1432560"/>
              <a:gd name="connsiteY22-6238" fmla="*/ 2308225 h 3588041"/>
              <a:gd name="connsiteX23-6239" fmla="*/ 895985 w 1432560"/>
              <a:gd name="connsiteY23-6240" fmla="*/ 2578100 h 3588041"/>
              <a:gd name="connsiteX24-6241" fmla="*/ 1213485 w 1432560"/>
              <a:gd name="connsiteY24-6242" fmla="*/ 2533650 h 3588041"/>
              <a:gd name="connsiteX25-6243" fmla="*/ 1432560 w 1432560"/>
              <a:gd name="connsiteY25-6244" fmla="*/ 2626519 h 3588041"/>
              <a:gd name="connsiteX26-6245" fmla="*/ 1188085 w 1432560"/>
              <a:gd name="connsiteY26-6246" fmla="*/ 2590800 h 3588041"/>
              <a:gd name="connsiteX27-6247" fmla="*/ 832485 w 1432560"/>
              <a:gd name="connsiteY27-6248" fmla="*/ 2733675 h 3588041"/>
              <a:gd name="connsiteX28-6249" fmla="*/ 689610 w 1432560"/>
              <a:gd name="connsiteY28-6250" fmla="*/ 3086100 h 3588041"/>
              <a:gd name="connsiteX29-6251" fmla="*/ 918210 w 1432560"/>
              <a:gd name="connsiteY29-6252" fmla="*/ 3419475 h 3588041"/>
              <a:gd name="connsiteX30-6253" fmla="*/ 1016635 w 1432560"/>
              <a:gd name="connsiteY30-6254" fmla="*/ 3581400 h 3588041"/>
              <a:gd name="connsiteX0-6255" fmla="*/ 1016635 w 1432560"/>
              <a:gd name="connsiteY0-6256" fmla="*/ 3581400 h 3588041"/>
              <a:gd name="connsiteX1-6257" fmla="*/ 591185 w 1432560"/>
              <a:gd name="connsiteY1-6258" fmla="*/ 3587750 h 3588041"/>
              <a:gd name="connsiteX2-6259" fmla="*/ 394335 w 1432560"/>
              <a:gd name="connsiteY2-6260" fmla="*/ 3076575 h 3588041"/>
              <a:gd name="connsiteX3-6261" fmla="*/ 746760 w 1432560"/>
              <a:gd name="connsiteY3-6262" fmla="*/ 2381250 h 3588041"/>
              <a:gd name="connsiteX4-6263" fmla="*/ 560070 w 1432560"/>
              <a:gd name="connsiteY4-6264" fmla="*/ 1922145 h 3588041"/>
              <a:gd name="connsiteX5-6265" fmla="*/ 0 w 1432560"/>
              <a:gd name="connsiteY5-6266" fmla="*/ 1870710 h 3588041"/>
              <a:gd name="connsiteX6-6267" fmla="*/ 400685 w 1432560"/>
              <a:gd name="connsiteY6-6268" fmla="*/ 1771650 h 3588041"/>
              <a:gd name="connsiteX7-6269" fmla="*/ 641985 w 1432560"/>
              <a:gd name="connsiteY7-6270" fmla="*/ 1876425 h 3588041"/>
              <a:gd name="connsiteX8-6271" fmla="*/ 822960 w 1432560"/>
              <a:gd name="connsiteY8-6272" fmla="*/ 1333500 h 3588041"/>
              <a:gd name="connsiteX9-6273" fmla="*/ 763429 w 1432560"/>
              <a:gd name="connsiteY9-6274" fmla="*/ 823913 h 3588041"/>
              <a:gd name="connsiteX10-6275" fmla="*/ 387985 w 1432560"/>
              <a:gd name="connsiteY10-6276" fmla="*/ 695325 h 3588041"/>
              <a:gd name="connsiteX11-6277" fmla="*/ 781686 w 1432560"/>
              <a:gd name="connsiteY11-6278" fmla="*/ 724693 h 3588041"/>
              <a:gd name="connsiteX12-6279" fmla="*/ 799148 w 1432560"/>
              <a:gd name="connsiteY12-6280" fmla="*/ 441325 h 3588041"/>
              <a:gd name="connsiteX13-6281" fmla="*/ 886460 w 1432560"/>
              <a:gd name="connsiteY13-6282" fmla="*/ 0 h 3588041"/>
              <a:gd name="connsiteX14-6283" fmla="*/ 857885 w 1432560"/>
              <a:gd name="connsiteY14-6284" fmla="*/ 679450 h 3588041"/>
              <a:gd name="connsiteX15-6285" fmla="*/ 921385 w 1432560"/>
              <a:gd name="connsiteY15-6286" fmla="*/ 1047750 h 3588041"/>
              <a:gd name="connsiteX16-6287" fmla="*/ 930910 w 1432560"/>
              <a:gd name="connsiteY16-6288" fmla="*/ 1295400 h 3588041"/>
              <a:gd name="connsiteX17-6289" fmla="*/ 1102360 w 1432560"/>
              <a:gd name="connsiteY17-6290" fmla="*/ 1187450 h 3588041"/>
              <a:gd name="connsiteX18-6291" fmla="*/ 1375410 w 1432560"/>
              <a:gd name="connsiteY18-6292" fmla="*/ 1171575 h 3588041"/>
              <a:gd name="connsiteX19-6293" fmla="*/ 1108710 w 1432560"/>
              <a:gd name="connsiteY19-6294" fmla="*/ 1254125 h 3588041"/>
              <a:gd name="connsiteX20-6295" fmla="*/ 889635 w 1432560"/>
              <a:gd name="connsiteY20-6296" fmla="*/ 1527175 h 3588041"/>
              <a:gd name="connsiteX21-6297" fmla="*/ 835660 w 1432560"/>
              <a:gd name="connsiteY21-6298" fmla="*/ 1895475 h 3588041"/>
              <a:gd name="connsiteX22-6299" fmla="*/ 1003935 w 1432560"/>
              <a:gd name="connsiteY22-6300" fmla="*/ 2308225 h 3588041"/>
              <a:gd name="connsiteX23-6301" fmla="*/ 895985 w 1432560"/>
              <a:gd name="connsiteY23-6302" fmla="*/ 2578100 h 3588041"/>
              <a:gd name="connsiteX24-6303" fmla="*/ 1213485 w 1432560"/>
              <a:gd name="connsiteY24-6304" fmla="*/ 2533650 h 3588041"/>
              <a:gd name="connsiteX25-6305" fmla="*/ 1432560 w 1432560"/>
              <a:gd name="connsiteY25-6306" fmla="*/ 2626519 h 3588041"/>
              <a:gd name="connsiteX26-6307" fmla="*/ 1188085 w 1432560"/>
              <a:gd name="connsiteY26-6308" fmla="*/ 2590800 h 3588041"/>
              <a:gd name="connsiteX27-6309" fmla="*/ 832485 w 1432560"/>
              <a:gd name="connsiteY27-6310" fmla="*/ 2733675 h 3588041"/>
              <a:gd name="connsiteX28-6311" fmla="*/ 689610 w 1432560"/>
              <a:gd name="connsiteY28-6312" fmla="*/ 3086100 h 3588041"/>
              <a:gd name="connsiteX29-6313" fmla="*/ 918210 w 1432560"/>
              <a:gd name="connsiteY29-6314" fmla="*/ 3419475 h 3588041"/>
              <a:gd name="connsiteX30-6315" fmla="*/ 1016635 w 1432560"/>
              <a:gd name="connsiteY30-6316" fmla="*/ 3581400 h 3588041"/>
              <a:gd name="connsiteX0-6317" fmla="*/ 1016635 w 1432560"/>
              <a:gd name="connsiteY0-6318" fmla="*/ 3581400 h 3588041"/>
              <a:gd name="connsiteX1-6319" fmla="*/ 591185 w 1432560"/>
              <a:gd name="connsiteY1-6320" fmla="*/ 3587750 h 3588041"/>
              <a:gd name="connsiteX2-6321" fmla="*/ 394335 w 1432560"/>
              <a:gd name="connsiteY2-6322" fmla="*/ 3076575 h 3588041"/>
              <a:gd name="connsiteX3-6323" fmla="*/ 746760 w 1432560"/>
              <a:gd name="connsiteY3-6324" fmla="*/ 2381250 h 3588041"/>
              <a:gd name="connsiteX4-6325" fmla="*/ 560070 w 1432560"/>
              <a:gd name="connsiteY4-6326" fmla="*/ 1922145 h 3588041"/>
              <a:gd name="connsiteX5-6327" fmla="*/ 0 w 1432560"/>
              <a:gd name="connsiteY5-6328" fmla="*/ 1870710 h 3588041"/>
              <a:gd name="connsiteX6-6329" fmla="*/ 400685 w 1432560"/>
              <a:gd name="connsiteY6-6330" fmla="*/ 1771650 h 3588041"/>
              <a:gd name="connsiteX7-6331" fmla="*/ 641985 w 1432560"/>
              <a:gd name="connsiteY7-6332" fmla="*/ 1876425 h 3588041"/>
              <a:gd name="connsiteX8-6333" fmla="*/ 822960 w 1432560"/>
              <a:gd name="connsiteY8-6334" fmla="*/ 1333500 h 3588041"/>
              <a:gd name="connsiteX9-6335" fmla="*/ 763429 w 1432560"/>
              <a:gd name="connsiteY9-6336" fmla="*/ 823913 h 3588041"/>
              <a:gd name="connsiteX10-6337" fmla="*/ 387985 w 1432560"/>
              <a:gd name="connsiteY10-6338" fmla="*/ 695325 h 3588041"/>
              <a:gd name="connsiteX11-6339" fmla="*/ 781686 w 1432560"/>
              <a:gd name="connsiteY11-6340" fmla="*/ 724693 h 3588041"/>
              <a:gd name="connsiteX12-6341" fmla="*/ 799148 w 1432560"/>
              <a:gd name="connsiteY12-6342" fmla="*/ 441325 h 3588041"/>
              <a:gd name="connsiteX13-6343" fmla="*/ 886460 w 1432560"/>
              <a:gd name="connsiteY13-6344" fmla="*/ 0 h 3588041"/>
              <a:gd name="connsiteX14-6345" fmla="*/ 857885 w 1432560"/>
              <a:gd name="connsiteY14-6346" fmla="*/ 679450 h 3588041"/>
              <a:gd name="connsiteX15-6347" fmla="*/ 921385 w 1432560"/>
              <a:gd name="connsiteY15-6348" fmla="*/ 1047750 h 3588041"/>
              <a:gd name="connsiteX16-6349" fmla="*/ 930910 w 1432560"/>
              <a:gd name="connsiteY16-6350" fmla="*/ 1295400 h 3588041"/>
              <a:gd name="connsiteX17-6351" fmla="*/ 1102360 w 1432560"/>
              <a:gd name="connsiteY17-6352" fmla="*/ 1187450 h 3588041"/>
              <a:gd name="connsiteX18-6353" fmla="*/ 1375410 w 1432560"/>
              <a:gd name="connsiteY18-6354" fmla="*/ 1171575 h 3588041"/>
              <a:gd name="connsiteX19-6355" fmla="*/ 1108710 w 1432560"/>
              <a:gd name="connsiteY19-6356" fmla="*/ 1254125 h 3588041"/>
              <a:gd name="connsiteX20-6357" fmla="*/ 889635 w 1432560"/>
              <a:gd name="connsiteY20-6358" fmla="*/ 1527175 h 3588041"/>
              <a:gd name="connsiteX21-6359" fmla="*/ 835660 w 1432560"/>
              <a:gd name="connsiteY21-6360" fmla="*/ 1895475 h 3588041"/>
              <a:gd name="connsiteX22-6361" fmla="*/ 1003935 w 1432560"/>
              <a:gd name="connsiteY22-6362" fmla="*/ 2308225 h 3588041"/>
              <a:gd name="connsiteX23-6363" fmla="*/ 895985 w 1432560"/>
              <a:gd name="connsiteY23-6364" fmla="*/ 2578100 h 3588041"/>
              <a:gd name="connsiteX24-6365" fmla="*/ 1213485 w 1432560"/>
              <a:gd name="connsiteY24-6366" fmla="*/ 2533650 h 3588041"/>
              <a:gd name="connsiteX25-6367" fmla="*/ 1432560 w 1432560"/>
              <a:gd name="connsiteY25-6368" fmla="*/ 2626519 h 3588041"/>
              <a:gd name="connsiteX26-6369" fmla="*/ 1188085 w 1432560"/>
              <a:gd name="connsiteY26-6370" fmla="*/ 2590800 h 3588041"/>
              <a:gd name="connsiteX27-6371" fmla="*/ 832485 w 1432560"/>
              <a:gd name="connsiteY27-6372" fmla="*/ 2733675 h 3588041"/>
              <a:gd name="connsiteX28-6373" fmla="*/ 689610 w 1432560"/>
              <a:gd name="connsiteY28-6374" fmla="*/ 3086100 h 3588041"/>
              <a:gd name="connsiteX29-6375" fmla="*/ 918210 w 1432560"/>
              <a:gd name="connsiteY29-6376" fmla="*/ 3419475 h 3588041"/>
              <a:gd name="connsiteX30-6377" fmla="*/ 1016635 w 1432560"/>
              <a:gd name="connsiteY30-6378" fmla="*/ 3581400 h 3588041"/>
              <a:gd name="connsiteX0-6379" fmla="*/ 1016635 w 1432560"/>
              <a:gd name="connsiteY0-6380" fmla="*/ 3581400 h 3588041"/>
              <a:gd name="connsiteX1-6381" fmla="*/ 591185 w 1432560"/>
              <a:gd name="connsiteY1-6382" fmla="*/ 3587750 h 3588041"/>
              <a:gd name="connsiteX2-6383" fmla="*/ 394335 w 1432560"/>
              <a:gd name="connsiteY2-6384" fmla="*/ 3076575 h 3588041"/>
              <a:gd name="connsiteX3-6385" fmla="*/ 746760 w 1432560"/>
              <a:gd name="connsiteY3-6386" fmla="*/ 2381250 h 3588041"/>
              <a:gd name="connsiteX4-6387" fmla="*/ 560070 w 1432560"/>
              <a:gd name="connsiteY4-6388" fmla="*/ 1922145 h 3588041"/>
              <a:gd name="connsiteX5-6389" fmla="*/ 0 w 1432560"/>
              <a:gd name="connsiteY5-6390" fmla="*/ 1870710 h 3588041"/>
              <a:gd name="connsiteX6-6391" fmla="*/ 422910 w 1432560"/>
              <a:gd name="connsiteY6-6392" fmla="*/ 1787525 h 3588041"/>
              <a:gd name="connsiteX7-6393" fmla="*/ 641985 w 1432560"/>
              <a:gd name="connsiteY7-6394" fmla="*/ 1876425 h 3588041"/>
              <a:gd name="connsiteX8-6395" fmla="*/ 822960 w 1432560"/>
              <a:gd name="connsiteY8-6396" fmla="*/ 1333500 h 3588041"/>
              <a:gd name="connsiteX9-6397" fmla="*/ 763429 w 1432560"/>
              <a:gd name="connsiteY9-6398" fmla="*/ 823913 h 3588041"/>
              <a:gd name="connsiteX10-6399" fmla="*/ 387985 w 1432560"/>
              <a:gd name="connsiteY10-6400" fmla="*/ 695325 h 3588041"/>
              <a:gd name="connsiteX11-6401" fmla="*/ 781686 w 1432560"/>
              <a:gd name="connsiteY11-6402" fmla="*/ 724693 h 3588041"/>
              <a:gd name="connsiteX12-6403" fmla="*/ 799148 w 1432560"/>
              <a:gd name="connsiteY12-6404" fmla="*/ 441325 h 3588041"/>
              <a:gd name="connsiteX13-6405" fmla="*/ 886460 w 1432560"/>
              <a:gd name="connsiteY13-6406" fmla="*/ 0 h 3588041"/>
              <a:gd name="connsiteX14-6407" fmla="*/ 857885 w 1432560"/>
              <a:gd name="connsiteY14-6408" fmla="*/ 679450 h 3588041"/>
              <a:gd name="connsiteX15-6409" fmla="*/ 921385 w 1432560"/>
              <a:gd name="connsiteY15-6410" fmla="*/ 1047750 h 3588041"/>
              <a:gd name="connsiteX16-6411" fmla="*/ 930910 w 1432560"/>
              <a:gd name="connsiteY16-6412" fmla="*/ 1295400 h 3588041"/>
              <a:gd name="connsiteX17-6413" fmla="*/ 1102360 w 1432560"/>
              <a:gd name="connsiteY17-6414" fmla="*/ 1187450 h 3588041"/>
              <a:gd name="connsiteX18-6415" fmla="*/ 1375410 w 1432560"/>
              <a:gd name="connsiteY18-6416" fmla="*/ 1171575 h 3588041"/>
              <a:gd name="connsiteX19-6417" fmla="*/ 1108710 w 1432560"/>
              <a:gd name="connsiteY19-6418" fmla="*/ 1254125 h 3588041"/>
              <a:gd name="connsiteX20-6419" fmla="*/ 889635 w 1432560"/>
              <a:gd name="connsiteY20-6420" fmla="*/ 1527175 h 3588041"/>
              <a:gd name="connsiteX21-6421" fmla="*/ 835660 w 1432560"/>
              <a:gd name="connsiteY21-6422" fmla="*/ 1895475 h 3588041"/>
              <a:gd name="connsiteX22-6423" fmla="*/ 1003935 w 1432560"/>
              <a:gd name="connsiteY22-6424" fmla="*/ 2308225 h 3588041"/>
              <a:gd name="connsiteX23-6425" fmla="*/ 895985 w 1432560"/>
              <a:gd name="connsiteY23-6426" fmla="*/ 2578100 h 3588041"/>
              <a:gd name="connsiteX24-6427" fmla="*/ 1213485 w 1432560"/>
              <a:gd name="connsiteY24-6428" fmla="*/ 2533650 h 3588041"/>
              <a:gd name="connsiteX25-6429" fmla="*/ 1432560 w 1432560"/>
              <a:gd name="connsiteY25-6430" fmla="*/ 2626519 h 3588041"/>
              <a:gd name="connsiteX26-6431" fmla="*/ 1188085 w 1432560"/>
              <a:gd name="connsiteY26-6432" fmla="*/ 2590800 h 3588041"/>
              <a:gd name="connsiteX27-6433" fmla="*/ 832485 w 1432560"/>
              <a:gd name="connsiteY27-6434" fmla="*/ 2733675 h 3588041"/>
              <a:gd name="connsiteX28-6435" fmla="*/ 689610 w 1432560"/>
              <a:gd name="connsiteY28-6436" fmla="*/ 3086100 h 3588041"/>
              <a:gd name="connsiteX29-6437" fmla="*/ 918210 w 1432560"/>
              <a:gd name="connsiteY29-6438" fmla="*/ 3419475 h 3588041"/>
              <a:gd name="connsiteX30-6439" fmla="*/ 1016635 w 1432560"/>
              <a:gd name="connsiteY30-6440" fmla="*/ 3581400 h 3588041"/>
              <a:gd name="connsiteX0-6441" fmla="*/ 1016635 w 1432560"/>
              <a:gd name="connsiteY0-6442" fmla="*/ 3581400 h 3588041"/>
              <a:gd name="connsiteX1-6443" fmla="*/ 591185 w 1432560"/>
              <a:gd name="connsiteY1-6444" fmla="*/ 3587750 h 3588041"/>
              <a:gd name="connsiteX2-6445" fmla="*/ 394335 w 1432560"/>
              <a:gd name="connsiteY2-6446" fmla="*/ 3076575 h 3588041"/>
              <a:gd name="connsiteX3-6447" fmla="*/ 746760 w 1432560"/>
              <a:gd name="connsiteY3-6448" fmla="*/ 2381250 h 3588041"/>
              <a:gd name="connsiteX4-6449" fmla="*/ 569595 w 1432560"/>
              <a:gd name="connsiteY4-6450" fmla="*/ 1925320 h 3588041"/>
              <a:gd name="connsiteX5-6451" fmla="*/ 0 w 1432560"/>
              <a:gd name="connsiteY5-6452" fmla="*/ 1870710 h 3588041"/>
              <a:gd name="connsiteX6-6453" fmla="*/ 422910 w 1432560"/>
              <a:gd name="connsiteY6-6454" fmla="*/ 1787525 h 3588041"/>
              <a:gd name="connsiteX7-6455" fmla="*/ 641985 w 1432560"/>
              <a:gd name="connsiteY7-6456" fmla="*/ 1876425 h 3588041"/>
              <a:gd name="connsiteX8-6457" fmla="*/ 822960 w 1432560"/>
              <a:gd name="connsiteY8-6458" fmla="*/ 1333500 h 3588041"/>
              <a:gd name="connsiteX9-6459" fmla="*/ 763429 w 1432560"/>
              <a:gd name="connsiteY9-6460" fmla="*/ 823913 h 3588041"/>
              <a:gd name="connsiteX10-6461" fmla="*/ 387985 w 1432560"/>
              <a:gd name="connsiteY10-6462" fmla="*/ 695325 h 3588041"/>
              <a:gd name="connsiteX11-6463" fmla="*/ 781686 w 1432560"/>
              <a:gd name="connsiteY11-6464" fmla="*/ 724693 h 3588041"/>
              <a:gd name="connsiteX12-6465" fmla="*/ 799148 w 1432560"/>
              <a:gd name="connsiteY12-6466" fmla="*/ 441325 h 3588041"/>
              <a:gd name="connsiteX13-6467" fmla="*/ 886460 w 1432560"/>
              <a:gd name="connsiteY13-6468" fmla="*/ 0 h 3588041"/>
              <a:gd name="connsiteX14-6469" fmla="*/ 857885 w 1432560"/>
              <a:gd name="connsiteY14-6470" fmla="*/ 679450 h 3588041"/>
              <a:gd name="connsiteX15-6471" fmla="*/ 921385 w 1432560"/>
              <a:gd name="connsiteY15-6472" fmla="*/ 1047750 h 3588041"/>
              <a:gd name="connsiteX16-6473" fmla="*/ 930910 w 1432560"/>
              <a:gd name="connsiteY16-6474" fmla="*/ 1295400 h 3588041"/>
              <a:gd name="connsiteX17-6475" fmla="*/ 1102360 w 1432560"/>
              <a:gd name="connsiteY17-6476" fmla="*/ 1187450 h 3588041"/>
              <a:gd name="connsiteX18-6477" fmla="*/ 1375410 w 1432560"/>
              <a:gd name="connsiteY18-6478" fmla="*/ 1171575 h 3588041"/>
              <a:gd name="connsiteX19-6479" fmla="*/ 1108710 w 1432560"/>
              <a:gd name="connsiteY19-6480" fmla="*/ 1254125 h 3588041"/>
              <a:gd name="connsiteX20-6481" fmla="*/ 889635 w 1432560"/>
              <a:gd name="connsiteY20-6482" fmla="*/ 1527175 h 3588041"/>
              <a:gd name="connsiteX21-6483" fmla="*/ 835660 w 1432560"/>
              <a:gd name="connsiteY21-6484" fmla="*/ 1895475 h 3588041"/>
              <a:gd name="connsiteX22-6485" fmla="*/ 1003935 w 1432560"/>
              <a:gd name="connsiteY22-6486" fmla="*/ 2308225 h 3588041"/>
              <a:gd name="connsiteX23-6487" fmla="*/ 895985 w 1432560"/>
              <a:gd name="connsiteY23-6488" fmla="*/ 2578100 h 3588041"/>
              <a:gd name="connsiteX24-6489" fmla="*/ 1213485 w 1432560"/>
              <a:gd name="connsiteY24-6490" fmla="*/ 2533650 h 3588041"/>
              <a:gd name="connsiteX25-6491" fmla="*/ 1432560 w 1432560"/>
              <a:gd name="connsiteY25-6492" fmla="*/ 2626519 h 3588041"/>
              <a:gd name="connsiteX26-6493" fmla="*/ 1188085 w 1432560"/>
              <a:gd name="connsiteY26-6494" fmla="*/ 2590800 h 3588041"/>
              <a:gd name="connsiteX27-6495" fmla="*/ 832485 w 1432560"/>
              <a:gd name="connsiteY27-6496" fmla="*/ 2733675 h 3588041"/>
              <a:gd name="connsiteX28-6497" fmla="*/ 689610 w 1432560"/>
              <a:gd name="connsiteY28-6498" fmla="*/ 3086100 h 3588041"/>
              <a:gd name="connsiteX29-6499" fmla="*/ 918210 w 1432560"/>
              <a:gd name="connsiteY29-6500" fmla="*/ 3419475 h 3588041"/>
              <a:gd name="connsiteX30-6501" fmla="*/ 1016635 w 1432560"/>
              <a:gd name="connsiteY30-6502" fmla="*/ 3581400 h 3588041"/>
              <a:gd name="connsiteX0-6503" fmla="*/ 1016635 w 1432560"/>
              <a:gd name="connsiteY0-6504" fmla="*/ 3581400 h 3588041"/>
              <a:gd name="connsiteX1-6505" fmla="*/ 591185 w 1432560"/>
              <a:gd name="connsiteY1-6506" fmla="*/ 3587750 h 3588041"/>
              <a:gd name="connsiteX2-6507" fmla="*/ 394335 w 1432560"/>
              <a:gd name="connsiteY2-6508" fmla="*/ 3076575 h 3588041"/>
              <a:gd name="connsiteX3-6509" fmla="*/ 746760 w 1432560"/>
              <a:gd name="connsiteY3-6510" fmla="*/ 2381250 h 3588041"/>
              <a:gd name="connsiteX4-6511" fmla="*/ 582295 w 1432560"/>
              <a:gd name="connsiteY4-6512" fmla="*/ 1953895 h 3588041"/>
              <a:gd name="connsiteX5-6513" fmla="*/ 0 w 1432560"/>
              <a:gd name="connsiteY5-6514" fmla="*/ 1870710 h 3588041"/>
              <a:gd name="connsiteX6-6515" fmla="*/ 422910 w 1432560"/>
              <a:gd name="connsiteY6-6516" fmla="*/ 1787525 h 3588041"/>
              <a:gd name="connsiteX7-6517" fmla="*/ 641985 w 1432560"/>
              <a:gd name="connsiteY7-6518" fmla="*/ 1876425 h 3588041"/>
              <a:gd name="connsiteX8-6519" fmla="*/ 822960 w 1432560"/>
              <a:gd name="connsiteY8-6520" fmla="*/ 1333500 h 3588041"/>
              <a:gd name="connsiteX9-6521" fmla="*/ 763429 w 1432560"/>
              <a:gd name="connsiteY9-6522" fmla="*/ 823913 h 3588041"/>
              <a:gd name="connsiteX10-6523" fmla="*/ 387985 w 1432560"/>
              <a:gd name="connsiteY10-6524" fmla="*/ 695325 h 3588041"/>
              <a:gd name="connsiteX11-6525" fmla="*/ 781686 w 1432560"/>
              <a:gd name="connsiteY11-6526" fmla="*/ 724693 h 3588041"/>
              <a:gd name="connsiteX12-6527" fmla="*/ 799148 w 1432560"/>
              <a:gd name="connsiteY12-6528" fmla="*/ 441325 h 3588041"/>
              <a:gd name="connsiteX13-6529" fmla="*/ 886460 w 1432560"/>
              <a:gd name="connsiteY13-6530" fmla="*/ 0 h 3588041"/>
              <a:gd name="connsiteX14-6531" fmla="*/ 857885 w 1432560"/>
              <a:gd name="connsiteY14-6532" fmla="*/ 679450 h 3588041"/>
              <a:gd name="connsiteX15-6533" fmla="*/ 921385 w 1432560"/>
              <a:gd name="connsiteY15-6534" fmla="*/ 1047750 h 3588041"/>
              <a:gd name="connsiteX16-6535" fmla="*/ 930910 w 1432560"/>
              <a:gd name="connsiteY16-6536" fmla="*/ 1295400 h 3588041"/>
              <a:gd name="connsiteX17-6537" fmla="*/ 1102360 w 1432560"/>
              <a:gd name="connsiteY17-6538" fmla="*/ 1187450 h 3588041"/>
              <a:gd name="connsiteX18-6539" fmla="*/ 1375410 w 1432560"/>
              <a:gd name="connsiteY18-6540" fmla="*/ 1171575 h 3588041"/>
              <a:gd name="connsiteX19-6541" fmla="*/ 1108710 w 1432560"/>
              <a:gd name="connsiteY19-6542" fmla="*/ 1254125 h 3588041"/>
              <a:gd name="connsiteX20-6543" fmla="*/ 889635 w 1432560"/>
              <a:gd name="connsiteY20-6544" fmla="*/ 1527175 h 3588041"/>
              <a:gd name="connsiteX21-6545" fmla="*/ 835660 w 1432560"/>
              <a:gd name="connsiteY21-6546" fmla="*/ 1895475 h 3588041"/>
              <a:gd name="connsiteX22-6547" fmla="*/ 1003935 w 1432560"/>
              <a:gd name="connsiteY22-6548" fmla="*/ 2308225 h 3588041"/>
              <a:gd name="connsiteX23-6549" fmla="*/ 895985 w 1432560"/>
              <a:gd name="connsiteY23-6550" fmla="*/ 2578100 h 3588041"/>
              <a:gd name="connsiteX24-6551" fmla="*/ 1213485 w 1432560"/>
              <a:gd name="connsiteY24-6552" fmla="*/ 2533650 h 3588041"/>
              <a:gd name="connsiteX25-6553" fmla="*/ 1432560 w 1432560"/>
              <a:gd name="connsiteY25-6554" fmla="*/ 2626519 h 3588041"/>
              <a:gd name="connsiteX26-6555" fmla="*/ 1188085 w 1432560"/>
              <a:gd name="connsiteY26-6556" fmla="*/ 2590800 h 3588041"/>
              <a:gd name="connsiteX27-6557" fmla="*/ 832485 w 1432560"/>
              <a:gd name="connsiteY27-6558" fmla="*/ 2733675 h 3588041"/>
              <a:gd name="connsiteX28-6559" fmla="*/ 689610 w 1432560"/>
              <a:gd name="connsiteY28-6560" fmla="*/ 3086100 h 3588041"/>
              <a:gd name="connsiteX29-6561" fmla="*/ 918210 w 1432560"/>
              <a:gd name="connsiteY29-6562" fmla="*/ 3419475 h 3588041"/>
              <a:gd name="connsiteX30-6563" fmla="*/ 1016635 w 1432560"/>
              <a:gd name="connsiteY30-6564" fmla="*/ 3581400 h 3588041"/>
              <a:gd name="connsiteX0-6565" fmla="*/ 1016635 w 1432560"/>
              <a:gd name="connsiteY0-6566" fmla="*/ 3581400 h 3588041"/>
              <a:gd name="connsiteX1-6567" fmla="*/ 591185 w 1432560"/>
              <a:gd name="connsiteY1-6568" fmla="*/ 3587750 h 3588041"/>
              <a:gd name="connsiteX2-6569" fmla="*/ 394335 w 1432560"/>
              <a:gd name="connsiteY2-6570" fmla="*/ 3076575 h 3588041"/>
              <a:gd name="connsiteX3-6571" fmla="*/ 746760 w 1432560"/>
              <a:gd name="connsiteY3-6572" fmla="*/ 2381250 h 3588041"/>
              <a:gd name="connsiteX4-6573" fmla="*/ 582295 w 1432560"/>
              <a:gd name="connsiteY4-6574" fmla="*/ 1953895 h 3588041"/>
              <a:gd name="connsiteX5-6575" fmla="*/ 0 w 1432560"/>
              <a:gd name="connsiteY5-6576" fmla="*/ 1870710 h 3588041"/>
              <a:gd name="connsiteX6-6577" fmla="*/ 422910 w 1432560"/>
              <a:gd name="connsiteY6-6578" fmla="*/ 1787525 h 3588041"/>
              <a:gd name="connsiteX7-6579" fmla="*/ 641985 w 1432560"/>
              <a:gd name="connsiteY7-6580" fmla="*/ 1876425 h 3588041"/>
              <a:gd name="connsiteX8-6581" fmla="*/ 822960 w 1432560"/>
              <a:gd name="connsiteY8-6582" fmla="*/ 1333500 h 3588041"/>
              <a:gd name="connsiteX9-6583" fmla="*/ 763429 w 1432560"/>
              <a:gd name="connsiteY9-6584" fmla="*/ 823913 h 3588041"/>
              <a:gd name="connsiteX10-6585" fmla="*/ 387985 w 1432560"/>
              <a:gd name="connsiteY10-6586" fmla="*/ 695325 h 3588041"/>
              <a:gd name="connsiteX11-6587" fmla="*/ 781686 w 1432560"/>
              <a:gd name="connsiteY11-6588" fmla="*/ 724693 h 3588041"/>
              <a:gd name="connsiteX12-6589" fmla="*/ 799148 w 1432560"/>
              <a:gd name="connsiteY12-6590" fmla="*/ 441325 h 3588041"/>
              <a:gd name="connsiteX13-6591" fmla="*/ 886460 w 1432560"/>
              <a:gd name="connsiteY13-6592" fmla="*/ 0 h 3588041"/>
              <a:gd name="connsiteX14-6593" fmla="*/ 857885 w 1432560"/>
              <a:gd name="connsiteY14-6594" fmla="*/ 679450 h 3588041"/>
              <a:gd name="connsiteX15-6595" fmla="*/ 921385 w 1432560"/>
              <a:gd name="connsiteY15-6596" fmla="*/ 1047750 h 3588041"/>
              <a:gd name="connsiteX16-6597" fmla="*/ 930910 w 1432560"/>
              <a:gd name="connsiteY16-6598" fmla="*/ 1295400 h 3588041"/>
              <a:gd name="connsiteX17-6599" fmla="*/ 1102360 w 1432560"/>
              <a:gd name="connsiteY17-6600" fmla="*/ 1187450 h 3588041"/>
              <a:gd name="connsiteX18-6601" fmla="*/ 1375410 w 1432560"/>
              <a:gd name="connsiteY18-6602" fmla="*/ 1171575 h 3588041"/>
              <a:gd name="connsiteX19-6603" fmla="*/ 1108710 w 1432560"/>
              <a:gd name="connsiteY19-6604" fmla="*/ 1254125 h 3588041"/>
              <a:gd name="connsiteX20-6605" fmla="*/ 889635 w 1432560"/>
              <a:gd name="connsiteY20-6606" fmla="*/ 1527175 h 3588041"/>
              <a:gd name="connsiteX21-6607" fmla="*/ 835660 w 1432560"/>
              <a:gd name="connsiteY21-6608" fmla="*/ 1895475 h 3588041"/>
              <a:gd name="connsiteX22-6609" fmla="*/ 1003935 w 1432560"/>
              <a:gd name="connsiteY22-6610" fmla="*/ 2308225 h 3588041"/>
              <a:gd name="connsiteX23-6611" fmla="*/ 895985 w 1432560"/>
              <a:gd name="connsiteY23-6612" fmla="*/ 2578100 h 3588041"/>
              <a:gd name="connsiteX24-6613" fmla="*/ 1165860 w 1432560"/>
              <a:gd name="connsiteY24-6614" fmla="*/ 2524125 h 3588041"/>
              <a:gd name="connsiteX25-6615" fmla="*/ 1432560 w 1432560"/>
              <a:gd name="connsiteY25-6616" fmla="*/ 2626519 h 3588041"/>
              <a:gd name="connsiteX26-6617" fmla="*/ 1188085 w 1432560"/>
              <a:gd name="connsiteY26-6618" fmla="*/ 2590800 h 3588041"/>
              <a:gd name="connsiteX27-6619" fmla="*/ 832485 w 1432560"/>
              <a:gd name="connsiteY27-6620" fmla="*/ 2733675 h 3588041"/>
              <a:gd name="connsiteX28-6621" fmla="*/ 689610 w 1432560"/>
              <a:gd name="connsiteY28-6622" fmla="*/ 3086100 h 3588041"/>
              <a:gd name="connsiteX29-6623" fmla="*/ 918210 w 1432560"/>
              <a:gd name="connsiteY29-6624" fmla="*/ 3419475 h 3588041"/>
              <a:gd name="connsiteX30-6625" fmla="*/ 1016635 w 1432560"/>
              <a:gd name="connsiteY30-6626" fmla="*/ 3581400 h 3588041"/>
              <a:gd name="connsiteX0-6627" fmla="*/ 1016635 w 1432560"/>
              <a:gd name="connsiteY0-6628" fmla="*/ 3581400 h 3588041"/>
              <a:gd name="connsiteX1-6629" fmla="*/ 591185 w 1432560"/>
              <a:gd name="connsiteY1-6630" fmla="*/ 3587750 h 3588041"/>
              <a:gd name="connsiteX2-6631" fmla="*/ 394335 w 1432560"/>
              <a:gd name="connsiteY2-6632" fmla="*/ 3076575 h 3588041"/>
              <a:gd name="connsiteX3-6633" fmla="*/ 746760 w 1432560"/>
              <a:gd name="connsiteY3-6634" fmla="*/ 2381250 h 3588041"/>
              <a:gd name="connsiteX4-6635" fmla="*/ 582295 w 1432560"/>
              <a:gd name="connsiteY4-6636" fmla="*/ 1953895 h 3588041"/>
              <a:gd name="connsiteX5-6637" fmla="*/ 0 w 1432560"/>
              <a:gd name="connsiteY5-6638" fmla="*/ 1870710 h 3588041"/>
              <a:gd name="connsiteX6-6639" fmla="*/ 422910 w 1432560"/>
              <a:gd name="connsiteY6-6640" fmla="*/ 1787525 h 3588041"/>
              <a:gd name="connsiteX7-6641" fmla="*/ 641985 w 1432560"/>
              <a:gd name="connsiteY7-6642" fmla="*/ 1876425 h 3588041"/>
              <a:gd name="connsiteX8-6643" fmla="*/ 822960 w 1432560"/>
              <a:gd name="connsiteY8-6644" fmla="*/ 1333500 h 3588041"/>
              <a:gd name="connsiteX9-6645" fmla="*/ 763429 w 1432560"/>
              <a:gd name="connsiteY9-6646" fmla="*/ 823913 h 3588041"/>
              <a:gd name="connsiteX10-6647" fmla="*/ 387985 w 1432560"/>
              <a:gd name="connsiteY10-6648" fmla="*/ 695325 h 3588041"/>
              <a:gd name="connsiteX11-6649" fmla="*/ 781686 w 1432560"/>
              <a:gd name="connsiteY11-6650" fmla="*/ 724693 h 3588041"/>
              <a:gd name="connsiteX12-6651" fmla="*/ 799148 w 1432560"/>
              <a:gd name="connsiteY12-6652" fmla="*/ 441325 h 3588041"/>
              <a:gd name="connsiteX13-6653" fmla="*/ 886460 w 1432560"/>
              <a:gd name="connsiteY13-6654" fmla="*/ 0 h 3588041"/>
              <a:gd name="connsiteX14-6655" fmla="*/ 857885 w 1432560"/>
              <a:gd name="connsiteY14-6656" fmla="*/ 679450 h 3588041"/>
              <a:gd name="connsiteX15-6657" fmla="*/ 921385 w 1432560"/>
              <a:gd name="connsiteY15-6658" fmla="*/ 1047750 h 3588041"/>
              <a:gd name="connsiteX16-6659" fmla="*/ 930910 w 1432560"/>
              <a:gd name="connsiteY16-6660" fmla="*/ 1295400 h 3588041"/>
              <a:gd name="connsiteX17-6661" fmla="*/ 1102360 w 1432560"/>
              <a:gd name="connsiteY17-6662" fmla="*/ 1187450 h 3588041"/>
              <a:gd name="connsiteX18-6663" fmla="*/ 1375410 w 1432560"/>
              <a:gd name="connsiteY18-6664" fmla="*/ 1171575 h 3588041"/>
              <a:gd name="connsiteX19-6665" fmla="*/ 1108710 w 1432560"/>
              <a:gd name="connsiteY19-6666" fmla="*/ 1254125 h 3588041"/>
              <a:gd name="connsiteX20-6667" fmla="*/ 889635 w 1432560"/>
              <a:gd name="connsiteY20-6668" fmla="*/ 1527175 h 3588041"/>
              <a:gd name="connsiteX21-6669" fmla="*/ 835660 w 1432560"/>
              <a:gd name="connsiteY21-6670" fmla="*/ 1895475 h 3588041"/>
              <a:gd name="connsiteX22-6671" fmla="*/ 1003935 w 1432560"/>
              <a:gd name="connsiteY22-6672" fmla="*/ 2308225 h 3588041"/>
              <a:gd name="connsiteX23-6673" fmla="*/ 895985 w 1432560"/>
              <a:gd name="connsiteY23-6674" fmla="*/ 2578100 h 3588041"/>
              <a:gd name="connsiteX24-6675" fmla="*/ 1165860 w 1432560"/>
              <a:gd name="connsiteY24-6676" fmla="*/ 2524125 h 3588041"/>
              <a:gd name="connsiteX25-6677" fmla="*/ 1432560 w 1432560"/>
              <a:gd name="connsiteY25-6678" fmla="*/ 2626519 h 3588041"/>
              <a:gd name="connsiteX26-6679" fmla="*/ 1188085 w 1432560"/>
              <a:gd name="connsiteY26-6680" fmla="*/ 2590800 h 3588041"/>
              <a:gd name="connsiteX27-6681" fmla="*/ 832485 w 1432560"/>
              <a:gd name="connsiteY27-6682" fmla="*/ 2733675 h 3588041"/>
              <a:gd name="connsiteX28-6683" fmla="*/ 689610 w 1432560"/>
              <a:gd name="connsiteY28-6684" fmla="*/ 3086100 h 3588041"/>
              <a:gd name="connsiteX29-6685" fmla="*/ 918210 w 1432560"/>
              <a:gd name="connsiteY29-6686" fmla="*/ 3419475 h 3588041"/>
              <a:gd name="connsiteX30-6687" fmla="*/ 1016635 w 1432560"/>
              <a:gd name="connsiteY30-6688" fmla="*/ 3581400 h 3588041"/>
              <a:gd name="connsiteX0-6689" fmla="*/ 1016635 w 1432560"/>
              <a:gd name="connsiteY0-6690" fmla="*/ 3581400 h 3588041"/>
              <a:gd name="connsiteX1-6691" fmla="*/ 591185 w 1432560"/>
              <a:gd name="connsiteY1-6692" fmla="*/ 3587750 h 3588041"/>
              <a:gd name="connsiteX2-6693" fmla="*/ 394335 w 1432560"/>
              <a:gd name="connsiteY2-6694" fmla="*/ 3076575 h 3588041"/>
              <a:gd name="connsiteX3-6695" fmla="*/ 746760 w 1432560"/>
              <a:gd name="connsiteY3-6696" fmla="*/ 2381250 h 3588041"/>
              <a:gd name="connsiteX4-6697" fmla="*/ 582295 w 1432560"/>
              <a:gd name="connsiteY4-6698" fmla="*/ 1953895 h 3588041"/>
              <a:gd name="connsiteX5-6699" fmla="*/ 0 w 1432560"/>
              <a:gd name="connsiteY5-6700" fmla="*/ 1870710 h 3588041"/>
              <a:gd name="connsiteX6-6701" fmla="*/ 422910 w 1432560"/>
              <a:gd name="connsiteY6-6702" fmla="*/ 1787525 h 3588041"/>
              <a:gd name="connsiteX7-6703" fmla="*/ 641985 w 1432560"/>
              <a:gd name="connsiteY7-6704" fmla="*/ 1876425 h 3588041"/>
              <a:gd name="connsiteX8-6705" fmla="*/ 822960 w 1432560"/>
              <a:gd name="connsiteY8-6706" fmla="*/ 1333500 h 3588041"/>
              <a:gd name="connsiteX9-6707" fmla="*/ 763429 w 1432560"/>
              <a:gd name="connsiteY9-6708" fmla="*/ 823913 h 3588041"/>
              <a:gd name="connsiteX10-6709" fmla="*/ 387985 w 1432560"/>
              <a:gd name="connsiteY10-6710" fmla="*/ 695325 h 3588041"/>
              <a:gd name="connsiteX11-6711" fmla="*/ 781686 w 1432560"/>
              <a:gd name="connsiteY11-6712" fmla="*/ 724693 h 3588041"/>
              <a:gd name="connsiteX12-6713" fmla="*/ 799148 w 1432560"/>
              <a:gd name="connsiteY12-6714" fmla="*/ 441325 h 3588041"/>
              <a:gd name="connsiteX13-6715" fmla="*/ 886460 w 1432560"/>
              <a:gd name="connsiteY13-6716" fmla="*/ 0 h 3588041"/>
              <a:gd name="connsiteX14-6717" fmla="*/ 857885 w 1432560"/>
              <a:gd name="connsiteY14-6718" fmla="*/ 679450 h 3588041"/>
              <a:gd name="connsiteX15-6719" fmla="*/ 921385 w 1432560"/>
              <a:gd name="connsiteY15-6720" fmla="*/ 1047750 h 3588041"/>
              <a:gd name="connsiteX16-6721" fmla="*/ 930910 w 1432560"/>
              <a:gd name="connsiteY16-6722" fmla="*/ 1295400 h 3588041"/>
              <a:gd name="connsiteX17-6723" fmla="*/ 1102360 w 1432560"/>
              <a:gd name="connsiteY17-6724" fmla="*/ 1187450 h 3588041"/>
              <a:gd name="connsiteX18-6725" fmla="*/ 1375410 w 1432560"/>
              <a:gd name="connsiteY18-6726" fmla="*/ 1171575 h 3588041"/>
              <a:gd name="connsiteX19-6727" fmla="*/ 1108710 w 1432560"/>
              <a:gd name="connsiteY19-6728" fmla="*/ 1254125 h 3588041"/>
              <a:gd name="connsiteX20-6729" fmla="*/ 889635 w 1432560"/>
              <a:gd name="connsiteY20-6730" fmla="*/ 1527175 h 3588041"/>
              <a:gd name="connsiteX21-6731" fmla="*/ 835660 w 1432560"/>
              <a:gd name="connsiteY21-6732" fmla="*/ 1895475 h 3588041"/>
              <a:gd name="connsiteX22-6733" fmla="*/ 1003935 w 1432560"/>
              <a:gd name="connsiteY22-6734" fmla="*/ 2308225 h 3588041"/>
              <a:gd name="connsiteX23-6735" fmla="*/ 895985 w 1432560"/>
              <a:gd name="connsiteY23-6736" fmla="*/ 2578100 h 3588041"/>
              <a:gd name="connsiteX24-6737" fmla="*/ 1165860 w 1432560"/>
              <a:gd name="connsiteY24-6738" fmla="*/ 2524125 h 3588041"/>
              <a:gd name="connsiteX25-6739" fmla="*/ 1432560 w 1432560"/>
              <a:gd name="connsiteY25-6740" fmla="*/ 2626519 h 3588041"/>
              <a:gd name="connsiteX26-6741" fmla="*/ 1188085 w 1432560"/>
              <a:gd name="connsiteY26-6742" fmla="*/ 2590800 h 3588041"/>
              <a:gd name="connsiteX27-6743" fmla="*/ 832485 w 1432560"/>
              <a:gd name="connsiteY27-6744" fmla="*/ 2733675 h 3588041"/>
              <a:gd name="connsiteX28-6745" fmla="*/ 689610 w 1432560"/>
              <a:gd name="connsiteY28-6746" fmla="*/ 3086100 h 3588041"/>
              <a:gd name="connsiteX29-6747" fmla="*/ 918210 w 1432560"/>
              <a:gd name="connsiteY29-6748" fmla="*/ 3419475 h 3588041"/>
              <a:gd name="connsiteX30-6749" fmla="*/ 1016635 w 1432560"/>
              <a:gd name="connsiteY30-6750" fmla="*/ 3581400 h 3588041"/>
              <a:gd name="connsiteX0-6751" fmla="*/ 1016635 w 1432560"/>
              <a:gd name="connsiteY0-6752" fmla="*/ 3581400 h 3588041"/>
              <a:gd name="connsiteX1-6753" fmla="*/ 591185 w 1432560"/>
              <a:gd name="connsiteY1-6754" fmla="*/ 3587750 h 3588041"/>
              <a:gd name="connsiteX2-6755" fmla="*/ 394335 w 1432560"/>
              <a:gd name="connsiteY2-6756" fmla="*/ 3076575 h 3588041"/>
              <a:gd name="connsiteX3-6757" fmla="*/ 746760 w 1432560"/>
              <a:gd name="connsiteY3-6758" fmla="*/ 2381250 h 3588041"/>
              <a:gd name="connsiteX4-6759" fmla="*/ 582295 w 1432560"/>
              <a:gd name="connsiteY4-6760" fmla="*/ 1953895 h 3588041"/>
              <a:gd name="connsiteX5-6761" fmla="*/ 0 w 1432560"/>
              <a:gd name="connsiteY5-6762" fmla="*/ 1870710 h 3588041"/>
              <a:gd name="connsiteX6-6763" fmla="*/ 422910 w 1432560"/>
              <a:gd name="connsiteY6-6764" fmla="*/ 1787525 h 3588041"/>
              <a:gd name="connsiteX7-6765" fmla="*/ 641985 w 1432560"/>
              <a:gd name="connsiteY7-6766" fmla="*/ 1876425 h 3588041"/>
              <a:gd name="connsiteX8-6767" fmla="*/ 822960 w 1432560"/>
              <a:gd name="connsiteY8-6768" fmla="*/ 1333500 h 3588041"/>
              <a:gd name="connsiteX9-6769" fmla="*/ 763429 w 1432560"/>
              <a:gd name="connsiteY9-6770" fmla="*/ 823913 h 3588041"/>
              <a:gd name="connsiteX10-6771" fmla="*/ 387985 w 1432560"/>
              <a:gd name="connsiteY10-6772" fmla="*/ 695325 h 3588041"/>
              <a:gd name="connsiteX11-6773" fmla="*/ 781686 w 1432560"/>
              <a:gd name="connsiteY11-6774" fmla="*/ 724693 h 3588041"/>
              <a:gd name="connsiteX12-6775" fmla="*/ 799148 w 1432560"/>
              <a:gd name="connsiteY12-6776" fmla="*/ 441325 h 3588041"/>
              <a:gd name="connsiteX13-6777" fmla="*/ 886460 w 1432560"/>
              <a:gd name="connsiteY13-6778" fmla="*/ 0 h 3588041"/>
              <a:gd name="connsiteX14-6779" fmla="*/ 857885 w 1432560"/>
              <a:gd name="connsiteY14-6780" fmla="*/ 679450 h 3588041"/>
              <a:gd name="connsiteX15-6781" fmla="*/ 921385 w 1432560"/>
              <a:gd name="connsiteY15-6782" fmla="*/ 1047750 h 3588041"/>
              <a:gd name="connsiteX16-6783" fmla="*/ 930910 w 1432560"/>
              <a:gd name="connsiteY16-6784" fmla="*/ 1295400 h 3588041"/>
              <a:gd name="connsiteX17-6785" fmla="*/ 1102360 w 1432560"/>
              <a:gd name="connsiteY17-6786" fmla="*/ 1187450 h 3588041"/>
              <a:gd name="connsiteX18-6787" fmla="*/ 1375410 w 1432560"/>
              <a:gd name="connsiteY18-6788" fmla="*/ 1171575 h 3588041"/>
              <a:gd name="connsiteX19-6789" fmla="*/ 1108710 w 1432560"/>
              <a:gd name="connsiteY19-6790" fmla="*/ 1254125 h 3588041"/>
              <a:gd name="connsiteX20-6791" fmla="*/ 889635 w 1432560"/>
              <a:gd name="connsiteY20-6792" fmla="*/ 1527175 h 3588041"/>
              <a:gd name="connsiteX21-6793" fmla="*/ 835660 w 1432560"/>
              <a:gd name="connsiteY21-6794" fmla="*/ 1895475 h 3588041"/>
              <a:gd name="connsiteX22-6795" fmla="*/ 1003935 w 1432560"/>
              <a:gd name="connsiteY22-6796" fmla="*/ 2308225 h 3588041"/>
              <a:gd name="connsiteX23-6797" fmla="*/ 895985 w 1432560"/>
              <a:gd name="connsiteY23-6798" fmla="*/ 2578100 h 3588041"/>
              <a:gd name="connsiteX24-6799" fmla="*/ 1165860 w 1432560"/>
              <a:gd name="connsiteY24-6800" fmla="*/ 2524125 h 3588041"/>
              <a:gd name="connsiteX25-6801" fmla="*/ 1432560 w 1432560"/>
              <a:gd name="connsiteY25-6802" fmla="*/ 2626519 h 3588041"/>
              <a:gd name="connsiteX26-6803" fmla="*/ 1188085 w 1432560"/>
              <a:gd name="connsiteY26-6804" fmla="*/ 2590800 h 3588041"/>
              <a:gd name="connsiteX27-6805" fmla="*/ 832485 w 1432560"/>
              <a:gd name="connsiteY27-6806" fmla="*/ 2733675 h 3588041"/>
              <a:gd name="connsiteX28-6807" fmla="*/ 689610 w 1432560"/>
              <a:gd name="connsiteY28-6808" fmla="*/ 3086100 h 3588041"/>
              <a:gd name="connsiteX29-6809" fmla="*/ 918210 w 1432560"/>
              <a:gd name="connsiteY29-6810" fmla="*/ 3419475 h 3588041"/>
              <a:gd name="connsiteX30-6811" fmla="*/ 1016635 w 1432560"/>
              <a:gd name="connsiteY30-6812" fmla="*/ 3581400 h 3588041"/>
              <a:gd name="connsiteX0-6813" fmla="*/ 1016635 w 1432560"/>
              <a:gd name="connsiteY0-6814" fmla="*/ 3581400 h 3588041"/>
              <a:gd name="connsiteX1-6815" fmla="*/ 591185 w 1432560"/>
              <a:gd name="connsiteY1-6816" fmla="*/ 3587750 h 3588041"/>
              <a:gd name="connsiteX2-6817" fmla="*/ 394335 w 1432560"/>
              <a:gd name="connsiteY2-6818" fmla="*/ 3076575 h 3588041"/>
              <a:gd name="connsiteX3-6819" fmla="*/ 746760 w 1432560"/>
              <a:gd name="connsiteY3-6820" fmla="*/ 2381250 h 3588041"/>
              <a:gd name="connsiteX4-6821" fmla="*/ 582295 w 1432560"/>
              <a:gd name="connsiteY4-6822" fmla="*/ 1953895 h 3588041"/>
              <a:gd name="connsiteX5-6823" fmla="*/ 0 w 1432560"/>
              <a:gd name="connsiteY5-6824" fmla="*/ 1870710 h 3588041"/>
              <a:gd name="connsiteX6-6825" fmla="*/ 422910 w 1432560"/>
              <a:gd name="connsiteY6-6826" fmla="*/ 1787525 h 3588041"/>
              <a:gd name="connsiteX7-6827" fmla="*/ 641985 w 1432560"/>
              <a:gd name="connsiteY7-6828" fmla="*/ 1876425 h 3588041"/>
              <a:gd name="connsiteX8-6829" fmla="*/ 822960 w 1432560"/>
              <a:gd name="connsiteY8-6830" fmla="*/ 1333500 h 3588041"/>
              <a:gd name="connsiteX9-6831" fmla="*/ 763429 w 1432560"/>
              <a:gd name="connsiteY9-6832" fmla="*/ 823913 h 3588041"/>
              <a:gd name="connsiteX10-6833" fmla="*/ 387985 w 1432560"/>
              <a:gd name="connsiteY10-6834" fmla="*/ 695325 h 3588041"/>
              <a:gd name="connsiteX11-6835" fmla="*/ 781686 w 1432560"/>
              <a:gd name="connsiteY11-6836" fmla="*/ 724693 h 3588041"/>
              <a:gd name="connsiteX12-6837" fmla="*/ 799148 w 1432560"/>
              <a:gd name="connsiteY12-6838" fmla="*/ 441325 h 3588041"/>
              <a:gd name="connsiteX13-6839" fmla="*/ 886460 w 1432560"/>
              <a:gd name="connsiteY13-6840" fmla="*/ 0 h 3588041"/>
              <a:gd name="connsiteX14-6841" fmla="*/ 857885 w 1432560"/>
              <a:gd name="connsiteY14-6842" fmla="*/ 679450 h 3588041"/>
              <a:gd name="connsiteX15-6843" fmla="*/ 921385 w 1432560"/>
              <a:gd name="connsiteY15-6844" fmla="*/ 1047750 h 3588041"/>
              <a:gd name="connsiteX16-6845" fmla="*/ 930910 w 1432560"/>
              <a:gd name="connsiteY16-6846" fmla="*/ 1295400 h 3588041"/>
              <a:gd name="connsiteX17-6847" fmla="*/ 1102360 w 1432560"/>
              <a:gd name="connsiteY17-6848" fmla="*/ 1187450 h 3588041"/>
              <a:gd name="connsiteX18-6849" fmla="*/ 1375410 w 1432560"/>
              <a:gd name="connsiteY18-6850" fmla="*/ 1171575 h 3588041"/>
              <a:gd name="connsiteX19-6851" fmla="*/ 1108710 w 1432560"/>
              <a:gd name="connsiteY19-6852" fmla="*/ 1254125 h 3588041"/>
              <a:gd name="connsiteX20-6853" fmla="*/ 889635 w 1432560"/>
              <a:gd name="connsiteY20-6854" fmla="*/ 1527175 h 3588041"/>
              <a:gd name="connsiteX21-6855" fmla="*/ 835660 w 1432560"/>
              <a:gd name="connsiteY21-6856" fmla="*/ 1895475 h 3588041"/>
              <a:gd name="connsiteX22-6857" fmla="*/ 1003935 w 1432560"/>
              <a:gd name="connsiteY22-6858" fmla="*/ 2308225 h 3588041"/>
              <a:gd name="connsiteX23-6859" fmla="*/ 895985 w 1432560"/>
              <a:gd name="connsiteY23-6860" fmla="*/ 2578100 h 3588041"/>
              <a:gd name="connsiteX24-6861" fmla="*/ 1165860 w 1432560"/>
              <a:gd name="connsiteY24-6862" fmla="*/ 2524125 h 3588041"/>
              <a:gd name="connsiteX25-6863" fmla="*/ 1432560 w 1432560"/>
              <a:gd name="connsiteY25-6864" fmla="*/ 2626519 h 3588041"/>
              <a:gd name="connsiteX26-6865" fmla="*/ 1188085 w 1432560"/>
              <a:gd name="connsiteY26-6866" fmla="*/ 2590800 h 3588041"/>
              <a:gd name="connsiteX27-6867" fmla="*/ 832485 w 1432560"/>
              <a:gd name="connsiteY27-6868" fmla="*/ 2733675 h 3588041"/>
              <a:gd name="connsiteX28-6869" fmla="*/ 689610 w 1432560"/>
              <a:gd name="connsiteY28-6870" fmla="*/ 3086100 h 3588041"/>
              <a:gd name="connsiteX29-6871" fmla="*/ 918210 w 1432560"/>
              <a:gd name="connsiteY29-6872" fmla="*/ 3419475 h 3588041"/>
              <a:gd name="connsiteX30-6873" fmla="*/ 1016635 w 1432560"/>
              <a:gd name="connsiteY30-6874" fmla="*/ 3581400 h 3588041"/>
              <a:gd name="connsiteX0-6875" fmla="*/ 1016635 w 1432560"/>
              <a:gd name="connsiteY0-6876" fmla="*/ 3581400 h 3588041"/>
              <a:gd name="connsiteX1-6877" fmla="*/ 591185 w 1432560"/>
              <a:gd name="connsiteY1-6878" fmla="*/ 3587750 h 3588041"/>
              <a:gd name="connsiteX2-6879" fmla="*/ 394335 w 1432560"/>
              <a:gd name="connsiteY2-6880" fmla="*/ 3076575 h 3588041"/>
              <a:gd name="connsiteX3-6881" fmla="*/ 746760 w 1432560"/>
              <a:gd name="connsiteY3-6882" fmla="*/ 2381250 h 3588041"/>
              <a:gd name="connsiteX4-6883" fmla="*/ 582295 w 1432560"/>
              <a:gd name="connsiteY4-6884" fmla="*/ 1953895 h 3588041"/>
              <a:gd name="connsiteX5-6885" fmla="*/ 0 w 1432560"/>
              <a:gd name="connsiteY5-6886" fmla="*/ 1870710 h 3588041"/>
              <a:gd name="connsiteX6-6887" fmla="*/ 422910 w 1432560"/>
              <a:gd name="connsiteY6-6888" fmla="*/ 1787525 h 3588041"/>
              <a:gd name="connsiteX7-6889" fmla="*/ 641985 w 1432560"/>
              <a:gd name="connsiteY7-6890" fmla="*/ 1876425 h 3588041"/>
              <a:gd name="connsiteX8-6891" fmla="*/ 822960 w 1432560"/>
              <a:gd name="connsiteY8-6892" fmla="*/ 1333500 h 3588041"/>
              <a:gd name="connsiteX9-6893" fmla="*/ 763429 w 1432560"/>
              <a:gd name="connsiteY9-6894" fmla="*/ 823913 h 3588041"/>
              <a:gd name="connsiteX10-6895" fmla="*/ 387985 w 1432560"/>
              <a:gd name="connsiteY10-6896" fmla="*/ 695325 h 3588041"/>
              <a:gd name="connsiteX11-6897" fmla="*/ 781686 w 1432560"/>
              <a:gd name="connsiteY11-6898" fmla="*/ 724693 h 3588041"/>
              <a:gd name="connsiteX12-6899" fmla="*/ 799148 w 1432560"/>
              <a:gd name="connsiteY12-6900" fmla="*/ 441325 h 3588041"/>
              <a:gd name="connsiteX13-6901" fmla="*/ 886460 w 1432560"/>
              <a:gd name="connsiteY13-6902" fmla="*/ 0 h 3588041"/>
              <a:gd name="connsiteX14-6903" fmla="*/ 857885 w 1432560"/>
              <a:gd name="connsiteY14-6904" fmla="*/ 679450 h 3588041"/>
              <a:gd name="connsiteX15-6905" fmla="*/ 921385 w 1432560"/>
              <a:gd name="connsiteY15-6906" fmla="*/ 1047750 h 3588041"/>
              <a:gd name="connsiteX16-6907" fmla="*/ 930910 w 1432560"/>
              <a:gd name="connsiteY16-6908" fmla="*/ 1295400 h 3588041"/>
              <a:gd name="connsiteX17-6909" fmla="*/ 1102360 w 1432560"/>
              <a:gd name="connsiteY17-6910" fmla="*/ 1187450 h 3588041"/>
              <a:gd name="connsiteX18-6911" fmla="*/ 1375410 w 1432560"/>
              <a:gd name="connsiteY18-6912" fmla="*/ 1171575 h 3588041"/>
              <a:gd name="connsiteX19-6913" fmla="*/ 1108710 w 1432560"/>
              <a:gd name="connsiteY19-6914" fmla="*/ 1254125 h 3588041"/>
              <a:gd name="connsiteX20-6915" fmla="*/ 889635 w 1432560"/>
              <a:gd name="connsiteY20-6916" fmla="*/ 1527175 h 3588041"/>
              <a:gd name="connsiteX21-6917" fmla="*/ 835660 w 1432560"/>
              <a:gd name="connsiteY21-6918" fmla="*/ 1895475 h 3588041"/>
              <a:gd name="connsiteX22-6919" fmla="*/ 1003935 w 1432560"/>
              <a:gd name="connsiteY22-6920" fmla="*/ 2308225 h 3588041"/>
              <a:gd name="connsiteX23-6921" fmla="*/ 895985 w 1432560"/>
              <a:gd name="connsiteY23-6922" fmla="*/ 2578100 h 3588041"/>
              <a:gd name="connsiteX24-6923" fmla="*/ 1165860 w 1432560"/>
              <a:gd name="connsiteY24-6924" fmla="*/ 2524125 h 3588041"/>
              <a:gd name="connsiteX25-6925" fmla="*/ 1432560 w 1432560"/>
              <a:gd name="connsiteY25-6926" fmla="*/ 2626519 h 3588041"/>
              <a:gd name="connsiteX26-6927" fmla="*/ 1188085 w 1432560"/>
              <a:gd name="connsiteY26-6928" fmla="*/ 2590800 h 3588041"/>
              <a:gd name="connsiteX27-6929" fmla="*/ 832485 w 1432560"/>
              <a:gd name="connsiteY27-6930" fmla="*/ 2733675 h 3588041"/>
              <a:gd name="connsiteX28-6931" fmla="*/ 689610 w 1432560"/>
              <a:gd name="connsiteY28-6932" fmla="*/ 3086100 h 3588041"/>
              <a:gd name="connsiteX29-6933" fmla="*/ 918210 w 1432560"/>
              <a:gd name="connsiteY29-6934" fmla="*/ 3419475 h 3588041"/>
              <a:gd name="connsiteX30-6935" fmla="*/ 1016635 w 1432560"/>
              <a:gd name="connsiteY30-6936" fmla="*/ 3581400 h 3588041"/>
              <a:gd name="connsiteX0-6937" fmla="*/ 1016635 w 1432560"/>
              <a:gd name="connsiteY0-6938" fmla="*/ 3581400 h 3588041"/>
              <a:gd name="connsiteX1-6939" fmla="*/ 591185 w 1432560"/>
              <a:gd name="connsiteY1-6940" fmla="*/ 3587750 h 3588041"/>
              <a:gd name="connsiteX2-6941" fmla="*/ 394335 w 1432560"/>
              <a:gd name="connsiteY2-6942" fmla="*/ 3076575 h 3588041"/>
              <a:gd name="connsiteX3-6943" fmla="*/ 746760 w 1432560"/>
              <a:gd name="connsiteY3-6944" fmla="*/ 2381250 h 3588041"/>
              <a:gd name="connsiteX4-6945" fmla="*/ 582295 w 1432560"/>
              <a:gd name="connsiteY4-6946" fmla="*/ 1953895 h 3588041"/>
              <a:gd name="connsiteX5-6947" fmla="*/ 0 w 1432560"/>
              <a:gd name="connsiteY5-6948" fmla="*/ 1870710 h 3588041"/>
              <a:gd name="connsiteX6-6949" fmla="*/ 422910 w 1432560"/>
              <a:gd name="connsiteY6-6950" fmla="*/ 1787525 h 3588041"/>
              <a:gd name="connsiteX7-6951" fmla="*/ 641985 w 1432560"/>
              <a:gd name="connsiteY7-6952" fmla="*/ 1876425 h 3588041"/>
              <a:gd name="connsiteX8-6953" fmla="*/ 822960 w 1432560"/>
              <a:gd name="connsiteY8-6954" fmla="*/ 1333500 h 3588041"/>
              <a:gd name="connsiteX9-6955" fmla="*/ 763429 w 1432560"/>
              <a:gd name="connsiteY9-6956" fmla="*/ 823913 h 3588041"/>
              <a:gd name="connsiteX10-6957" fmla="*/ 387985 w 1432560"/>
              <a:gd name="connsiteY10-6958" fmla="*/ 695325 h 3588041"/>
              <a:gd name="connsiteX11-6959" fmla="*/ 784067 w 1432560"/>
              <a:gd name="connsiteY11-6960" fmla="*/ 734218 h 3588041"/>
              <a:gd name="connsiteX12-6961" fmla="*/ 799148 w 1432560"/>
              <a:gd name="connsiteY12-6962" fmla="*/ 441325 h 3588041"/>
              <a:gd name="connsiteX13-6963" fmla="*/ 886460 w 1432560"/>
              <a:gd name="connsiteY13-6964" fmla="*/ 0 h 3588041"/>
              <a:gd name="connsiteX14-6965" fmla="*/ 857885 w 1432560"/>
              <a:gd name="connsiteY14-6966" fmla="*/ 679450 h 3588041"/>
              <a:gd name="connsiteX15-6967" fmla="*/ 921385 w 1432560"/>
              <a:gd name="connsiteY15-6968" fmla="*/ 1047750 h 3588041"/>
              <a:gd name="connsiteX16-6969" fmla="*/ 930910 w 1432560"/>
              <a:gd name="connsiteY16-6970" fmla="*/ 1295400 h 3588041"/>
              <a:gd name="connsiteX17-6971" fmla="*/ 1102360 w 1432560"/>
              <a:gd name="connsiteY17-6972" fmla="*/ 1187450 h 3588041"/>
              <a:gd name="connsiteX18-6973" fmla="*/ 1375410 w 1432560"/>
              <a:gd name="connsiteY18-6974" fmla="*/ 1171575 h 3588041"/>
              <a:gd name="connsiteX19-6975" fmla="*/ 1108710 w 1432560"/>
              <a:gd name="connsiteY19-6976" fmla="*/ 1254125 h 3588041"/>
              <a:gd name="connsiteX20-6977" fmla="*/ 889635 w 1432560"/>
              <a:gd name="connsiteY20-6978" fmla="*/ 1527175 h 3588041"/>
              <a:gd name="connsiteX21-6979" fmla="*/ 835660 w 1432560"/>
              <a:gd name="connsiteY21-6980" fmla="*/ 1895475 h 3588041"/>
              <a:gd name="connsiteX22-6981" fmla="*/ 1003935 w 1432560"/>
              <a:gd name="connsiteY22-6982" fmla="*/ 2308225 h 3588041"/>
              <a:gd name="connsiteX23-6983" fmla="*/ 895985 w 1432560"/>
              <a:gd name="connsiteY23-6984" fmla="*/ 2578100 h 3588041"/>
              <a:gd name="connsiteX24-6985" fmla="*/ 1165860 w 1432560"/>
              <a:gd name="connsiteY24-6986" fmla="*/ 2524125 h 3588041"/>
              <a:gd name="connsiteX25-6987" fmla="*/ 1432560 w 1432560"/>
              <a:gd name="connsiteY25-6988" fmla="*/ 2626519 h 3588041"/>
              <a:gd name="connsiteX26-6989" fmla="*/ 1188085 w 1432560"/>
              <a:gd name="connsiteY26-6990" fmla="*/ 2590800 h 3588041"/>
              <a:gd name="connsiteX27-6991" fmla="*/ 832485 w 1432560"/>
              <a:gd name="connsiteY27-6992" fmla="*/ 2733675 h 3588041"/>
              <a:gd name="connsiteX28-6993" fmla="*/ 689610 w 1432560"/>
              <a:gd name="connsiteY28-6994" fmla="*/ 3086100 h 3588041"/>
              <a:gd name="connsiteX29-6995" fmla="*/ 918210 w 1432560"/>
              <a:gd name="connsiteY29-6996" fmla="*/ 3419475 h 3588041"/>
              <a:gd name="connsiteX30-6997" fmla="*/ 1016635 w 1432560"/>
              <a:gd name="connsiteY30-6998" fmla="*/ 3581400 h 3588041"/>
              <a:gd name="connsiteX0-6999" fmla="*/ 1016635 w 1432560"/>
              <a:gd name="connsiteY0-7000" fmla="*/ 3581400 h 3588041"/>
              <a:gd name="connsiteX1-7001" fmla="*/ 591185 w 1432560"/>
              <a:gd name="connsiteY1-7002" fmla="*/ 3587750 h 3588041"/>
              <a:gd name="connsiteX2-7003" fmla="*/ 394335 w 1432560"/>
              <a:gd name="connsiteY2-7004" fmla="*/ 3076575 h 3588041"/>
              <a:gd name="connsiteX3-7005" fmla="*/ 746760 w 1432560"/>
              <a:gd name="connsiteY3-7006" fmla="*/ 2381250 h 3588041"/>
              <a:gd name="connsiteX4-7007" fmla="*/ 582295 w 1432560"/>
              <a:gd name="connsiteY4-7008" fmla="*/ 1953895 h 3588041"/>
              <a:gd name="connsiteX5-7009" fmla="*/ 0 w 1432560"/>
              <a:gd name="connsiteY5-7010" fmla="*/ 1870710 h 3588041"/>
              <a:gd name="connsiteX6-7011" fmla="*/ 422910 w 1432560"/>
              <a:gd name="connsiteY6-7012" fmla="*/ 1787525 h 3588041"/>
              <a:gd name="connsiteX7-7013" fmla="*/ 641985 w 1432560"/>
              <a:gd name="connsiteY7-7014" fmla="*/ 1876425 h 3588041"/>
              <a:gd name="connsiteX8-7015" fmla="*/ 822960 w 1432560"/>
              <a:gd name="connsiteY8-7016" fmla="*/ 1333500 h 3588041"/>
              <a:gd name="connsiteX9-7017" fmla="*/ 763429 w 1432560"/>
              <a:gd name="connsiteY9-7018" fmla="*/ 823913 h 3588041"/>
              <a:gd name="connsiteX10-7019" fmla="*/ 387985 w 1432560"/>
              <a:gd name="connsiteY10-7020" fmla="*/ 695325 h 3588041"/>
              <a:gd name="connsiteX11-7021" fmla="*/ 784067 w 1432560"/>
              <a:gd name="connsiteY11-7022" fmla="*/ 734218 h 3588041"/>
              <a:gd name="connsiteX12-7023" fmla="*/ 799148 w 1432560"/>
              <a:gd name="connsiteY12-7024" fmla="*/ 441325 h 3588041"/>
              <a:gd name="connsiteX13-7025" fmla="*/ 886460 w 1432560"/>
              <a:gd name="connsiteY13-7026" fmla="*/ 0 h 3588041"/>
              <a:gd name="connsiteX14-7027" fmla="*/ 857885 w 1432560"/>
              <a:gd name="connsiteY14-7028" fmla="*/ 679450 h 3588041"/>
              <a:gd name="connsiteX15-7029" fmla="*/ 921385 w 1432560"/>
              <a:gd name="connsiteY15-7030" fmla="*/ 1047750 h 3588041"/>
              <a:gd name="connsiteX16-7031" fmla="*/ 930910 w 1432560"/>
              <a:gd name="connsiteY16-7032" fmla="*/ 1295400 h 3588041"/>
              <a:gd name="connsiteX17-7033" fmla="*/ 1102360 w 1432560"/>
              <a:gd name="connsiteY17-7034" fmla="*/ 1187450 h 3588041"/>
              <a:gd name="connsiteX18-7035" fmla="*/ 1375410 w 1432560"/>
              <a:gd name="connsiteY18-7036" fmla="*/ 1171575 h 3588041"/>
              <a:gd name="connsiteX19-7037" fmla="*/ 1108710 w 1432560"/>
              <a:gd name="connsiteY19-7038" fmla="*/ 1254125 h 3588041"/>
              <a:gd name="connsiteX20-7039" fmla="*/ 889635 w 1432560"/>
              <a:gd name="connsiteY20-7040" fmla="*/ 1527175 h 3588041"/>
              <a:gd name="connsiteX21-7041" fmla="*/ 835660 w 1432560"/>
              <a:gd name="connsiteY21-7042" fmla="*/ 1895475 h 3588041"/>
              <a:gd name="connsiteX22-7043" fmla="*/ 1003935 w 1432560"/>
              <a:gd name="connsiteY22-7044" fmla="*/ 2308225 h 3588041"/>
              <a:gd name="connsiteX23-7045" fmla="*/ 895985 w 1432560"/>
              <a:gd name="connsiteY23-7046" fmla="*/ 2578100 h 3588041"/>
              <a:gd name="connsiteX24-7047" fmla="*/ 1165860 w 1432560"/>
              <a:gd name="connsiteY24-7048" fmla="*/ 2524125 h 3588041"/>
              <a:gd name="connsiteX25-7049" fmla="*/ 1432560 w 1432560"/>
              <a:gd name="connsiteY25-7050" fmla="*/ 2626519 h 3588041"/>
              <a:gd name="connsiteX26-7051" fmla="*/ 1188085 w 1432560"/>
              <a:gd name="connsiteY26-7052" fmla="*/ 2590800 h 3588041"/>
              <a:gd name="connsiteX27-7053" fmla="*/ 832485 w 1432560"/>
              <a:gd name="connsiteY27-7054" fmla="*/ 2733675 h 3588041"/>
              <a:gd name="connsiteX28-7055" fmla="*/ 689610 w 1432560"/>
              <a:gd name="connsiteY28-7056" fmla="*/ 3086100 h 3588041"/>
              <a:gd name="connsiteX29-7057" fmla="*/ 918210 w 1432560"/>
              <a:gd name="connsiteY29-7058" fmla="*/ 3419475 h 3588041"/>
              <a:gd name="connsiteX30-7059" fmla="*/ 1016635 w 1432560"/>
              <a:gd name="connsiteY30-7060" fmla="*/ 3581400 h 3588041"/>
              <a:gd name="connsiteX0-7061" fmla="*/ 1016635 w 1432560"/>
              <a:gd name="connsiteY0-7062" fmla="*/ 3581400 h 3588041"/>
              <a:gd name="connsiteX1-7063" fmla="*/ 591185 w 1432560"/>
              <a:gd name="connsiteY1-7064" fmla="*/ 3587750 h 3588041"/>
              <a:gd name="connsiteX2-7065" fmla="*/ 394335 w 1432560"/>
              <a:gd name="connsiteY2-7066" fmla="*/ 3076575 h 3588041"/>
              <a:gd name="connsiteX3-7067" fmla="*/ 746760 w 1432560"/>
              <a:gd name="connsiteY3-7068" fmla="*/ 2381250 h 3588041"/>
              <a:gd name="connsiteX4-7069" fmla="*/ 582295 w 1432560"/>
              <a:gd name="connsiteY4-7070" fmla="*/ 1953895 h 3588041"/>
              <a:gd name="connsiteX5-7071" fmla="*/ 0 w 1432560"/>
              <a:gd name="connsiteY5-7072" fmla="*/ 1870710 h 3588041"/>
              <a:gd name="connsiteX6-7073" fmla="*/ 422910 w 1432560"/>
              <a:gd name="connsiteY6-7074" fmla="*/ 1787525 h 3588041"/>
              <a:gd name="connsiteX7-7075" fmla="*/ 641985 w 1432560"/>
              <a:gd name="connsiteY7-7076" fmla="*/ 1876425 h 3588041"/>
              <a:gd name="connsiteX8-7077" fmla="*/ 822960 w 1432560"/>
              <a:gd name="connsiteY8-7078" fmla="*/ 1333500 h 3588041"/>
              <a:gd name="connsiteX9-7079" fmla="*/ 763429 w 1432560"/>
              <a:gd name="connsiteY9-7080" fmla="*/ 823913 h 3588041"/>
              <a:gd name="connsiteX10-7081" fmla="*/ 387985 w 1432560"/>
              <a:gd name="connsiteY10-7082" fmla="*/ 695325 h 3588041"/>
              <a:gd name="connsiteX11-7083" fmla="*/ 784067 w 1432560"/>
              <a:gd name="connsiteY11-7084" fmla="*/ 734218 h 3588041"/>
              <a:gd name="connsiteX12-7085" fmla="*/ 799148 w 1432560"/>
              <a:gd name="connsiteY12-7086" fmla="*/ 441325 h 3588041"/>
              <a:gd name="connsiteX13-7087" fmla="*/ 886460 w 1432560"/>
              <a:gd name="connsiteY13-7088" fmla="*/ 0 h 3588041"/>
              <a:gd name="connsiteX14-7089" fmla="*/ 857885 w 1432560"/>
              <a:gd name="connsiteY14-7090" fmla="*/ 679450 h 3588041"/>
              <a:gd name="connsiteX15-7091" fmla="*/ 921385 w 1432560"/>
              <a:gd name="connsiteY15-7092" fmla="*/ 1047750 h 3588041"/>
              <a:gd name="connsiteX16-7093" fmla="*/ 930910 w 1432560"/>
              <a:gd name="connsiteY16-7094" fmla="*/ 1295400 h 3588041"/>
              <a:gd name="connsiteX17-7095" fmla="*/ 1102360 w 1432560"/>
              <a:gd name="connsiteY17-7096" fmla="*/ 1187450 h 3588041"/>
              <a:gd name="connsiteX18-7097" fmla="*/ 1375410 w 1432560"/>
              <a:gd name="connsiteY18-7098" fmla="*/ 1171575 h 3588041"/>
              <a:gd name="connsiteX19-7099" fmla="*/ 1108710 w 1432560"/>
              <a:gd name="connsiteY19-7100" fmla="*/ 1254125 h 3588041"/>
              <a:gd name="connsiteX20-7101" fmla="*/ 889635 w 1432560"/>
              <a:gd name="connsiteY20-7102" fmla="*/ 1527175 h 3588041"/>
              <a:gd name="connsiteX21-7103" fmla="*/ 835660 w 1432560"/>
              <a:gd name="connsiteY21-7104" fmla="*/ 1895475 h 3588041"/>
              <a:gd name="connsiteX22-7105" fmla="*/ 1003935 w 1432560"/>
              <a:gd name="connsiteY22-7106" fmla="*/ 2308225 h 3588041"/>
              <a:gd name="connsiteX23-7107" fmla="*/ 895985 w 1432560"/>
              <a:gd name="connsiteY23-7108" fmla="*/ 2578100 h 3588041"/>
              <a:gd name="connsiteX24-7109" fmla="*/ 1165860 w 1432560"/>
              <a:gd name="connsiteY24-7110" fmla="*/ 2524125 h 3588041"/>
              <a:gd name="connsiteX25-7111" fmla="*/ 1432560 w 1432560"/>
              <a:gd name="connsiteY25-7112" fmla="*/ 2626519 h 3588041"/>
              <a:gd name="connsiteX26-7113" fmla="*/ 1188085 w 1432560"/>
              <a:gd name="connsiteY26-7114" fmla="*/ 2590800 h 3588041"/>
              <a:gd name="connsiteX27-7115" fmla="*/ 832485 w 1432560"/>
              <a:gd name="connsiteY27-7116" fmla="*/ 2733675 h 3588041"/>
              <a:gd name="connsiteX28-7117" fmla="*/ 689610 w 1432560"/>
              <a:gd name="connsiteY28-7118" fmla="*/ 3086100 h 3588041"/>
              <a:gd name="connsiteX29-7119" fmla="*/ 918210 w 1432560"/>
              <a:gd name="connsiteY29-7120" fmla="*/ 3419475 h 3588041"/>
              <a:gd name="connsiteX30-7121" fmla="*/ 1016635 w 1432560"/>
              <a:gd name="connsiteY30-7122" fmla="*/ 3581400 h 3588041"/>
              <a:gd name="connsiteX0-7123" fmla="*/ 1003935 w 1419860"/>
              <a:gd name="connsiteY0-7124" fmla="*/ 3581400 h 3588041"/>
              <a:gd name="connsiteX1-7125" fmla="*/ 578485 w 1419860"/>
              <a:gd name="connsiteY1-7126" fmla="*/ 3587750 h 3588041"/>
              <a:gd name="connsiteX2-7127" fmla="*/ 381635 w 1419860"/>
              <a:gd name="connsiteY2-7128" fmla="*/ 3076575 h 3588041"/>
              <a:gd name="connsiteX3-7129" fmla="*/ 734060 w 1419860"/>
              <a:gd name="connsiteY3-7130" fmla="*/ 2381250 h 3588041"/>
              <a:gd name="connsiteX4-7131" fmla="*/ 569595 w 1419860"/>
              <a:gd name="connsiteY4-7132" fmla="*/ 1953895 h 3588041"/>
              <a:gd name="connsiteX5-7133" fmla="*/ 0 w 1419860"/>
              <a:gd name="connsiteY5-7134" fmla="*/ 1902460 h 3588041"/>
              <a:gd name="connsiteX6-7135" fmla="*/ 410210 w 1419860"/>
              <a:gd name="connsiteY6-7136" fmla="*/ 1787525 h 3588041"/>
              <a:gd name="connsiteX7-7137" fmla="*/ 629285 w 1419860"/>
              <a:gd name="connsiteY7-7138" fmla="*/ 1876425 h 3588041"/>
              <a:gd name="connsiteX8-7139" fmla="*/ 810260 w 1419860"/>
              <a:gd name="connsiteY8-7140" fmla="*/ 1333500 h 3588041"/>
              <a:gd name="connsiteX9-7141" fmla="*/ 750729 w 1419860"/>
              <a:gd name="connsiteY9-7142" fmla="*/ 823913 h 3588041"/>
              <a:gd name="connsiteX10-7143" fmla="*/ 375285 w 1419860"/>
              <a:gd name="connsiteY10-7144" fmla="*/ 695325 h 3588041"/>
              <a:gd name="connsiteX11-7145" fmla="*/ 771367 w 1419860"/>
              <a:gd name="connsiteY11-7146" fmla="*/ 734218 h 3588041"/>
              <a:gd name="connsiteX12-7147" fmla="*/ 786448 w 1419860"/>
              <a:gd name="connsiteY12-7148" fmla="*/ 441325 h 3588041"/>
              <a:gd name="connsiteX13-7149" fmla="*/ 873760 w 1419860"/>
              <a:gd name="connsiteY13-7150" fmla="*/ 0 h 3588041"/>
              <a:gd name="connsiteX14-7151" fmla="*/ 845185 w 1419860"/>
              <a:gd name="connsiteY14-7152" fmla="*/ 679450 h 3588041"/>
              <a:gd name="connsiteX15-7153" fmla="*/ 908685 w 1419860"/>
              <a:gd name="connsiteY15-7154" fmla="*/ 1047750 h 3588041"/>
              <a:gd name="connsiteX16-7155" fmla="*/ 918210 w 1419860"/>
              <a:gd name="connsiteY16-7156" fmla="*/ 1295400 h 3588041"/>
              <a:gd name="connsiteX17-7157" fmla="*/ 1089660 w 1419860"/>
              <a:gd name="connsiteY17-7158" fmla="*/ 1187450 h 3588041"/>
              <a:gd name="connsiteX18-7159" fmla="*/ 1362710 w 1419860"/>
              <a:gd name="connsiteY18-7160" fmla="*/ 1171575 h 3588041"/>
              <a:gd name="connsiteX19-7161" fmla="*/ 1096010 w 1419860"/>
              <a:gd name="connsiteY19-7162" fmla="*/ 1254125 h 3588041"/>
              <a:gd name="connsiteX20-7163" fmla="*/ 876935 w 1419860"/>
              <a:gd name="connsiteY20-7164" fmla="*/ 1527175 h 3588041"/>
              <a:gd name="connsiteX21-7165" fmla="*/ 822960 w 1419860"/>
              <a:gd name="connsiteY21-7166" fmla="*/ 1895475 h 3588041"/>
              <a:gd name="connsiteX22-7167" fmla="*/ 991235 w 1419860"/>
              <a:gd name="connsiteY22-7168" fmla="*/ 2308225 h 3588041"/>
              <a:gd name="connsiteX23-7169" fmla="*/ 883285 w 1419860"/>
              <a:gd name="connsiteY23-7170" fmla="*/ 2578100 h 3588041"/>
              <a:gd name="connsiteX24-7171" fmla="*/ 1153160 w 1419860"/>
              <a:gd name="connsiteY24-7172" fmla="*/ 2524125 h 3588041"/>
              <a:gd name="connsiteX25-7173" fmla="*/ 1419860 w 1419860"/>
              <a:gd name="connsiteY25-7174" fmla="*/ 2626519 h 3588041"/>
              <a:gd name="connsiteX26-7175" fmla="*/ 1175385 w 1419860"/>
              <a:gd name="connsiteY26-7176" fmla="*/ 2590800 h 3588041"/>
              <a:gd name="connsiteX27-7177" fmla="*/ 819785 w 1419860"/>
              <a:gd name="connsiteY27-7178" fmla="*/ 2733675 h 3588041"/>
              <a:gd name="connsiteX28-7179" fmla="*/ 676910 w 1419860"/>
              <a:gd name="connsiteY28-7180" fmla="*/ 3086100 h 3588041"/>
              <a:gd name="connsiteX29-7181" fmla="*/ 905510 w 1419860"/>
              <a:gd name="connsiteY29-7182" fmla="*/ 3419475 h 3588041"/>
              <a:gd name="connsiteX30-7183" fmla="*/ 1003935 w 1419860"/>
              <a:gd name="connsiteY30-7184" fmla="*/ 3581400 h 3588041"/>
              <a:gd name="connsiteX0-7185" fmla="*/ 1003935 w 1419860"/>
              <a:gd name="connsiteY0-7186" fmla="*/ 3581400 h 3588041"/>
              <a:gd name="connsiteX1-7187" fmla="*/ 578485 w 1419860"/>
              <a:gd name="connsiteY1-7188" fmla="*/ 3587750 h 3588041"/>
              <a:gd name="connsiteX2-7189" fmla="*/ 381635 w 1419860"/>
              <a:gd name="connsiteY2-7190" fmla="*/ 3076575 h 3588041"/>
              <a:gd name="connsiteX3-7191" fmla="*/ 734060 w 1419860"/>
              <a:gd name="connsiteY3-7192" fmla="*/ 2381250 h 3588041"/>
              <a:gd name="connsiteX4-7193" fmla="*/ 569595 w 1419860"/>
              <a:gd name="connsiteY4-7194" fmla="*/ 1953895 h 3588041"/>
              <a:gd name="connsiteX5-7195" fmla="*/ 0 w 1419860"/>
              <a:gd name="connsiteY5-7196" fmla="*/ 1902460 h 3588041"/>
              <a:gd name="connsiteX6-7197" fmla="*/ 410210 w 1419860"/>
              <a:gd name="connsiteY6-7198" fmla="*/ 1787525 h 3588041"/>
              <a:gd name="connsiteX7-7199" fmla="*/ 629285 w 1419860"/>
              <a:gd name="connsiteY7-7200" fmla="*/ 1876425 h 3588041"/>
              <a:gd name="connsiteX8-7201" fmla="*/ 810260 w 1419860"/>
              <a:gd name="connsiteY8-7202" fmla="*/ 1333500 h 3588041"/>
              <a:gd name="connsiteX9-7203" fmla="*/ 750729 w 1419860"/>
              <a:gd name="connsiteY9-7204" fmla="*/ 823913 h 3588041"/>
              <a:gd name="connsiteX10-7205" fmla="*/ 375285 w 1419860"/>
              <a:gd name="connsiteY10-7206" fmla="*/ 695325 h 3588041"/>
              <a:gd name="connsiteX11-7207" fmla="*/ 771367 w 1419860"/>
              <a:gd name="connsiteY11-7208" fmla="*/ 734218 h 3588041"/>
              <a:gd name="connsiteX12-7209" fmla="*/ 786448 w 1419860"/>
              <a:gd name="connsiteY12-7210" fmla="*/ 441325 h 3588041"/>
              <a:gd name="connsiteX13-7211" fmla="*/ 873760 w 1419860"/>
              <a:gd name="connsiteY13-7212" fmla="*/ 0 h 3588041"/>
              <a:gd name="connsiteX14-7213" fmla="*/ 845185 w 1419860"/>
              <a:gd name="connsiteY14-7214" fmla="*/ 679450 h 3588041"/>
              <a:gd name="connsiteX15-7215" fmla="*/ 908685 w 1419860"/>
              <a:gd name="connsiteY15-7216" fmla="*/ 1047750 h 3588041"/>
              <a:gd name="connsiteX16-7217" fmla="*/ 918210 w 1419860"/>
              <a:gd name="connsiteY16-7218" fmla="*/ 1295400 h 3588041"/>
              <a:gd name="connsiteX17-7219" fmla="*/ 1089660 w 1419860"/>
              <a:gd name="connsiteY17-7220" fmla="*/ 1187450 h 3588041"/>
              <a:gd name="connsiteX18-7221" fmla="*/ 1362710 w 1419860"/>
              <a:gd name="connsiteY18-7222" fmla="*/ 1171575 h 3588041"/>
              <a:gd name="connsiteX19-7223" fmla="*/ 1096010 w 1419860"/>
              <a:gd name="connsiteY19-7224" fmla="*/ 1254125 h 3588041"/>
              <a:gd name="connsiteX20-7225" fmla="*/ 876935 w 1419860"/>
              <a:gd name="connsiteY20-7226" fmla="*/ 1527175 h 3588041"/>
              <a:gd name="connsiteX21-7227" fmla="*/ 822960 w 1419860"/>
              <a:gd name="connsiteY21-7228" fmla="*/ 1895475 h 3588041"/>
              <a:gd name="connsiteX22-7229" fmla="*/ 991235 w 1419860"/>
              <a:gd name="connsiteY22-7230" fmla="*/ 2308225 h 3588041"/>
              <a:gd name="connsiteX23-7231" fmla="*/ 883285 w 1419860"/>
              <a:gd name="connsiteY23-7232" fmla="*/ 2578100 h 3588041"/>
              <a:gd name="connsiteX24-7233" fmla="*/ 1153160 w 1419860"/>
              <a:gd name="connsiteY24-7234" fmla="*/ 2524125 h 3588041"/>
              <a:gd name="connsiteX25-7235" fmla="*/ 1419860 w 1419860"/>
              <a:gd name="connsiteY25-7236" fmla="*/ 2626519 h 3588041"/>
              <a:gd name="connsiteX26-7237" fmla="*/ 1175385 w 1419860"/>
              <a:gd name="connsiteY26-7238" fmla="*/ 2590800 h 3588041"/>
              <a:gd name="connsiteX27-7239" fmla="*/ 819785 w 1419860"/>
              <a:gd name="connsiteY27-7240" fmla="*/ 2733675 h 3588041"/>
              <a:gd name="connsiteX28-7241" fmla="*/ 676910 w 1419860"/>
              <a:gd name="connsiteY28-7242" fmla="*/ 3086100 h 3588041"/>
              <a:gd name="connsiteX29-7243" fmla="*/ 905510 w 1419860"/>
              <a:gd name="connsiteY29-7244" fmla="*/ 3419475 h 3588041"/>
              <a:gd name="connsiteX30-7245" fmla="*/ 1003935 w 1419860"/>
              <a:gd name="connsiteY30-7246" fmla="*/ 3581400 h 3588041"/>
              <a:gd name="connsiteX0-7247" fmla="*/ 1003935 w 1419860"/>
              <a:gd name="connsiteY0-7248" fmla="*/ 3581400 h 3588041"/>
              <a:gd name="connsiteX1-7249" fmla="*/ 578485 w 1419860"/>
              <a:gd name="connsiteY1-7250" fmla="*/ 3587750 h 3588041"/>
              <a:gd name="connsiteX2-7251" fmla="*/ 381635 w 1419860"/>
              <a:gd name="connsiteY2-7252" fmla="*/ 3076575 h 3588041"/>
              <a:gd name="connsiteX3-7253" fmla="*/ 734060 w 1419860"/>
              <a:gd name="connsiteY3-7254" fmla="*/ 2381250 h 3588041"/>
              <a:gd name="connsiteX4-7255" fmla="*/ 569595 w 1419860"/>
              <a:gd name="connsiteY4-7256" fmla="*/ 1953895 h 3588041"/>
              <a:gd name="connsiteX5-7257" fmla="*/ 0 w 1419860"/>
              <a:gd name="connsiteY5-7258" fmla="*/ 1902460 h 3588041"/>
              <a:gd name="connsiteX6-7259" fmla="*/ 410210 w 1419860"/>
              <a:gd name="connsiteY6-7260" fmla="*/ 1787525 h 3588041"/>
              <a:gd name="connsiteX7-7261" fmla="*/ 629285 w 1419860"/>
              <a:gd name="connsiteY7-7262" fmla="*/ 1876425 h 3588041"/>
              <a:gd name="connsiteX8-7263" fmla="*/ 810260 w 1419860"/>
              <a:gd name="connsiteY8-7264" fmla="*/ 1333500 h 3588041"/>
              <a:gd name="connsiteX9-7265" fmla="*/ 750729 w 1419860"/>
              <a:gd name="connsiteY9-7266" fmla="*/ 823913 h 3588041"/>
              <a:gd name="connsiteX10-7267" fmla="*/ 375285 w 1419860"/>
              <a:gd name="connsiteY10-7268" fmla="*/ 695325 h 3588041"/>
              <a:gd name="connsiteX11-7269" fmla="*/ 771367 w 1419860"/>
              <a:gd name="connsiteY11-7270" fmla="*/ 734218 h 3588041"/>
              <a:gd name="connsiteX12-7271" fmla="*/ 786448 w 1419860"/>
              <a:gd name="connsiteY12-7272" fmla="*/ 441325 h 3588041"/>
              <a:gd name="connsiteX13-7273" fmla="*/ 873760 w 1419860"/>
              <a:gd name="connsiteY13-7274" fmla="*/ 0 h 3588041"/>
              <a:gd name="connsiteX14-7275" fmla="*/ 845185 w 1419860"/>
              <a:gd name="connsiteY14-7276" fmla="*/ 679450 h 3588041"/>
              <a:gd name="connsiteX15-7277" fmla="*/ 908685 w 1419860"/>
              <a:gd name="connsiteY15-7278" fmla="*/ 1047750 h 3588041"/>
              <a:gd name="connsiteX16-7279" fmla="*/ 918210 w 1419860"/>
              <a:gd name="connsiteY16-7280" fmla="*/ 1295400 h 3588041"/>
              <a:gd name="connsiteX17-7281" fmla="*/ 1089660 w 1419860"/>
              <a:gd name="connsiteY17-7282" fmla="*/ 1187450 h 3588041"/>
              <a:gd name="connsiteX18-7283" fmla="*/ 1362710 w 1419860"/>
              <a:gd name="connsiteY18-7284" fmla="*/ 1171575 h 3588041"/>
              <a:gd name="connsiteX19-7285" fmla="*/ 1096010 w 1419860"/>
              <a:gd name="connsiteY19-7286" fmla="*/ 1254125 h 3588041"/>
              <a:gd name="connsiteX20-7287" fmla="*/ 876935 w 1419860"/>
              <a:gd name="connsiteY20-7288" fmla="*/ 1527175 h 3588041"/>
              <a:gd name="connsiteX21-7289" fmla="*/ 822960 w 1419860"/>
              <a:gd name="connsiteY21-7290" fmla="*/ 1895475 h 3588041"/>
              <a:gd name="connsiteX22-7291" fmla="*/ 991235 w 1419860"/>
              <a:gd name="connsiteY22-7292" fmla="*/ 2308225 h 3588041"/>
              <a:gd name="connsiteX23-7293" fmla="*/ 883285 w 1419860"/>
              <a:gd name="connsiteY23-7294" fmla="*/ 2578100 h 3588041"/>
              <a:gd name="connsiteX24-7295" fmla="*/ 1153160 w 1419860"/>
              <a:gd name="connsiteY24-7296" fmla="*/ 2524125 h 3588041"/>
              <a:gd name="connsiteX25-7297" fmla="*/ 1419860 w 1419860"/>
              <a:gd name="connsiteY25-7298" fmla="*/ 2626519 h 3588041"/>
              <a:gd name="connsiteX26-7299" fmla="*/ 1175385 w 1419860"/>
              <a:gd name="connsiteY26-7300" fmla="*/ 2590800 h 3588041"/>
              <a:gd name="connsiteX27-7301" fmla="*/ 819785 w 1419860"/>
              <a:gd name="connsiteY27-7302" fmla="*/ 2733675 h 3588041"/>
              <a:gd name="connsiteX28-7303" fmla="*/ 676910 w 1419860"/>
              <a:gd name="connsiteY28-7304" fmla="*/ 3086100 h 3588041"/>
              <a:gd name="connsiteX29-7305" fmla="*/ 905510 w 1419860"/>
              <a:gd name="connsiteY29-7306" fmla="*/ 3419475 h 3588041"/>
              <a:gd name="connsiteX30-7307" fmla="*/ 1003935 w 1419860"/>
              <a:gd name="connsiteY30-7308" fmla="*/ 3581400 h 3588041"/>
              <a:gd name="connsiteX0-7309" fmla="*/ 1003935 w 1419860"/>
              <a:gd name="connsiteY0-7310" fmla="*/ 3581400 h 3588041"/>
              <a:gd name="connsiteX1-7311" fmla="*/ 578485 w 1419860"/>
              <a:gd name="connsiteY1-7312" fmla="*/ 3587750 h 3588041"/>
              <a:gd name="connsiteX2-7313" fmla="*/ 381635 w 1419860"/>
              <a:gd name="connsiteY2-7314" fmla="*/ 3076575 h 3588041"/>
              <a:gd name="connsiteX3-7315" fmla="*/ 734060 w 1419860"/>
              <a:gd name="connsiteY3-7316" fmla="*/ 2381250 h 3588041"/>
              <a:gd name="connsiteX4-7317" fmla="*/ 569595 w 1419860"/>
              <a:gd name="connsiteY4-7318" fmla="*/ 1953895 h 3588041"/>
              <a:gd name="connsiteX5-7319" fmla="*/ 0 w 1419860"/>
              <a:gd name="connsiteY5-7320" fmla="*/ 1902460 h 3588041"/>
              <a:gd name="connsiteX6-7321" fmla="*/ 381635 w 1419860"/>
              <a:gd name="connsiteY6-7322" fmla="*/ 1784350 h 3588041"/>
              <a:gd name="connsiteX7-7323" fmla="*/ 629285 w 1419860"/>
              <a:gd name="connsiteY7-7324" fmla="*/ 1876425 h 3588041"/>
              <a:gd name="connsiteX8-7325" fmla="*/ 810260 w 1419860"/>
              <a:gd name="connsiteY8-7326" fmla="*/ 1333500 h 3588041"/>
              <a:gd name="connsiteX9-7327" fmla="*/ 750729 w 1419860"/>
              <a:gd name="connsiteY9-7328" fmla="*/ 823913 h 3588041"/>
              <a:gd name="connsiteX10-7329" fmla="*/ 375285 w 1419860"/>
              <a:gd name="connsiteY10-7330" fmla="*/ 695325 h 3588041"/>
              <a:gd name="connsiteX11-7331" fmla="*/ 771367 w 1419860"/>
              <a:gd name="connsiteY11-7332" fmla="*/ 734218 h 3588041"/>
              <a:gd name="connsiteX12-7333" fmla="*/ 786448 w 1419860"/>
              <a:gd name="connsiteY12-7334" fmla="*/ 441325 h 3588041"/>
              <a:gd name="connsiteX13-7335" fmla="*/ 873760 w 1419860"/>
              <a:gd name="connsiteY13-7336" fmla="*/ 0 h 3588041"/>
              <a:gd name="connsiteX14-7337" fmla="*/ 845185 w 1419860"/>
              <a:gd name="connsiteY14-7338" fmla="*/ 679450 h 3588041"/>
              <a:gd name="connsiteX15-7339" fmla="*/ 908685 w 1419860"/>
              <a:gd name="connsiteY15-7340" fmla="*/ 1047750 h 3588041"/>
              <a:gd name="connsiteX16-7341" fmla="*/ 918210 w 1419860"/>
              <a:gd name="connsiteY16-7342" fmla="*/ 1295400 h 3588041"/>
              <a:gd name="connsiteX17-7343" fmla="*/ 1089660 w 1419860"/>
              <a:gd name="connsiteY17-7344" fmla="*/ 1187450 h 3588041"/>
              <a:gd name="connsiteX18-7345" fmla="*/ 1362710 w 1419860"/>
              <a:gd name="connsiteY18-7346" fmla="*/ 1171575 h 3588041"/>
              <a:gd name="connsiteX19-7347" fmla="*/ 1096010 w 1419860"/>
              <a:gd name="connsiteY19-7348" fmla="*/ 1254125 h 3588041"/>
              <a:gd name="connsiteX20-7349" fmla="*/ 876935 w 1419860"/>
              <a:gd name="connsiteY20-7350" fmla="*/ 1527175 h 3588041"/>
              <a:gd name="connsiteX21-7351" fmla="*/ 822960 w 1419860"/>
              <a:gd name="connsiteY21-7352" fmla="*/ 1895475 h 3588041"/>
              <a:gd name="connsiteX22-7353" fmla="*/ 991235 w 1419860"/>
              <a:gd name="connsiteY22-7354" fmla="*/ 2308225 h 3588041"/>
              <a:gd name="connsiteX23-7355" fmla="*/ 883285 w 1419860"/>
              <a:gd name="connsiteY23-7356" fmla="*/ 2578100 h 3588041"/>
              <a:gd name="connsiteX24-7357" fmla="*/ 1153160 w 1419860"/>
              <a:gd name="connsiteY24-7358" fmla="*/ 2524125 h 3588041"/>
              <a:gd name="connsiteX25-7359" fmla="*/ 1419860 w 1419860"/>
              <a:gd name="connsiteY25-7360" fmla="*/ 2626519 h 3588041"/>
              <a:gd name="connsiteX26-7361" fmla="*/ 1175385 w 1419860"/>
              <a:gd name="connsiteY26-7362" fmla="*/ 2590800 h 3588041"/>
              <a:gd name="connsiteX27-7363" fmla="*/ 819785 w 1419860"/>
              <a:gd name="connsiteY27-7364" fmla="*/ 2733675 h 3588041"/>
              <a:gd name="connsiteX28-7365" fmla="*/ 676910 w 1419860"/>
              <a:gd name="connsiteY28-7366" fmla="*/ 3086100 h 3588041"/>
              <a:gd name="connsiteX29-7367" fmla="*/ 905510 w 1419860"/>
              <a:gd name="connsiteY29-7368" fmla="*/ 3419475 h 3588041"/>
              <a:gd name="connsiteX30-7369" fmla="*/ 1003935 w 1419860"/>
              <a:gd name="connsiteY30-7370" fmla="*/ 3581400 h 3588041"/>
              <a:gd name="connsiteX0-7371" fmla="*/ 1003935 w 1419860"/>
              <a:gd name="connsiteY0-7372" fmla="*/ 3581400 h 3588041"/>
              <a:gd name="connsiteX1-7373" fmla="*/ 578485 w 1419860"/>
              <a:gd name="connsiteY1-7374" fmla="*/ 3587750 h 3588041"/>
              <a:gd name="connsiteX2-7375" fmla="*/ 381635 w 1419860"/>
              <a:gd name="connsiteY2-7376" fmla="*/ 3076575 h 3588041"/>
              <a:gd name="connsiteX3-7377" fmla="*/ 734060 w 1419860"/>
              <a:gd name="connsiteY3-7378" fmla="*/ 2381250 h 3588041"/>
              <a:gd name="connsiteX4-7379" fmla="*/ 569595 w 1419860"/>
              <a:gd name="connsiteY4-7380" fmla="*/ 1953895 h 3588041"/>
              <a:gd name="connsiteX5-7381" fmla="*/ 0 w 1419860"/>
              <a:gd name="connsiteY5-7382" fmla="*/ 1902460 h 3588041"/>
              <a:gd name="connsiteX6-7383" fmla="*/ 381635 w 1419860"/>
              <a:gd name="connsiteY6-7384" fmla="*/ 1784350 h 3588041"/>
              <a:gd name="connsiteX7-7385" fmla="*/ 629285 w 1419860"/>
              <a:gd name="connsiteY7-7386" fmla="*/ 1876425 h 3588041"/>
              <a:gd name="connsiteX8-7387" fmla="*/ 810260 w 1419860"/>
              <a:gd name="connsiteY8-7388" fmla="*/ 1333500 h 3588041"/>
              <a:gd name="connsiteX9-7389" fmla="*/ 750729 w 1419860"/>
              <a:gd name="connsiteY9-7390" fmla="*/ 823913 h 3588041"/>
              <a:gd name="connsiteX10-7391" fmla="*/ 375285 w 1419860"/>
              <a:gd name="connsiteY10-7392" fmla="*/ 695325 h 3588041"/>
              <a:gd name="connsiteX11-7393" fmla="*/ 771367 w 1419860"/>
              <a:gd name="connsiteY11-7394" fmla="*/ 734218 h 3588041"/>
              <a:gd name="connsiteX12-7395" fmla="*/ 786448 w 1419860"/>
              <a:gd name="connsiteY12-7396" fmla="*/ 441325 h 3588041"/>
              <a:gd name="connsiteX13-7397" fmla="*/ 873760 w 1419860"/>
              <a:gd name="connsiteY13-7398" fmla="*/ 0 h 3588041"/>
              <a:gd name="connsiteX14-7399" fmla="*/ 845185 w 1419860"/>
              <a:gd name="connsiteY14-7400" fmla="*/ 679450 h 3588041"/>
              <a:gd name="connsiteX15-7401" fmla="*/ 908685 w 1419860"/>
              <a:gd name="connsiteY15-7402" fmla="*/ 1047750 h 3588041"/>
              <a:gd name="connsiteX16-7403" fmla="*/ 918210 w 1419860"/>
              <a:gd name="connsiteY16-7404" fmla="*/ 1295400 h 3588041"/>
              <a:gd name="connsiteX17-7405" fmla="*/ 1089660 w 1419860"/>
              <a:gd name="connsiteY17-7406" fmla="*/ 1187450 h 3588041"/>
              <a:gd name="connsiteX18-7407" fmla="*/ 1362710 w 1419860"/>
              <a:gd name="connsiteY18-7408" fmla="*/ 1171575 h 3588041"/>
              <a:gd name="connsiteX19-7409" fmla="*/ 1096010 w 1419860"/>
              <a:gd name="connsiteY19-7410" fmla="*/ 1254125 h 3588041"/>
              <a:gd name="connsiteX20-7411" fmla="*/ 876935 w 1419860"/>
              <a:gd name="connsiteY20-7412" fmla="*/ 1527175 h 3588041"/>
              <a:gd name="connsiteX21-7413" fmla="*/ 822960 w 1419860"/>
              <a:gd name="connsiteY21-7414" fmla="*/ 1895475 h 3588041"/>
              <a:gd name="connsiteX22-7415" fmla="*/ 991235 w 1419860"/>
              <a:gd name="connsiteY22-7416" fmla="*/ 2308225 h 3588041"/>
              <a:gd name="connsiteX23-7417" fmla="*/ 883285 w 1419860"/>
              <a:gd name="connsiteY23-7418" fmla="*/ 2578100 h 3588041"/>
              <a:gd name="connsiteX24-7419" fmla="*/ 1153160 w 1419860"/>
              <a:gd name="connsiteY24-7420" fmla="*/ 2524125 h 3588041"/>
              <a:gd name="connsiteX25-7421" fmla="*/ 1419860 w 1419860"/>
              <a:gd name="connsiteY25-7422" fmla="*/ 2626519 h 3588041"/>
              <a:gd name="connsiteX26-7423" fmla="*/ 1175385 w 1419860"/>
              <a:gd name="connsiteY26-7424" fmla="*/ 2590800 h 3588041"/>
              <a:gd name="connsiteX27-7425" fmla="*/ 819785 w 1419860"/>
              <a:gd name="connsiteY27-7426" fmla="*/ 2733675 h 3588041"/>
              <a:gd name="connsiteX28-7427" fmla="*/ 676910 w 1419860"/>
              <a:gd name="connsiteY28-7428" fmla="*/ 3086100 h 3588041"/>
              <a:gd name="connsiteX29-7429" fmla="*/ 905510 w 1419860"/>
              <a:gd name="connsiteY29-7430" fmla="*/ 3419475 h 3588041"/>
              <a:gd name="connsiteX30-7431" fmla="*/ 1003935 w 1419860"/>
              <a:gd name="connsiteY30-7432" fmla="*/ 3581400 h 3588041"/>
              <a:gd name="connsiteX0-7433" fmla="*/ 1003935 w 1419860"/>
              <a:gd name="connsiteY0-7434" fmla="*/ 3581400 h 3588041"/>
              <a:gd name="connsiteX1-7435" fmla="*/ 578485 w 1419860"/>
              <a:gd name="connsiteY1-7436" fmla="*/ 3587750 h 3588041"/>
              <a:gd name="connsiteX2-7437" fmla="*/ 381635 w 1419860"/>
              <a:gd name="connsiteY2-7438" fmla="*/ 3076575 h 3588041"/>
              <a:gd name="connsiteX3-7439" fmla="*/ 734060 w 1419860"/>
              <a:gd name="connsiteY3-7440" fmla="*/ 2381250 h 3588041"/>
              <a:gd name="connsiteX4-7441" fmla="*/ 569595 w 1419860"/>
              <a:gd name="connsiteY4-7442" fmla="*/ 1953895 h 3588041"/>
              <a:gd name="connsiteX5-7443" fmla="*/ 0 w 1419860"/>
              <a:gd name="connsiteY5-7444" fmla="*/ 1902460 h 3588041"/>
              <a:gd name="connsiteX6-7445" fmla="*/ 359410 w 1419860"/>
              <a:gd name="connsiteY6-7446" fmla="*/ 1806575 h 3588041"/>
              <a:gd name="connsiteX7-7447" fmla="*/ 629285 w 1419860"/>
              <a:gd name="connsiteY7-7448" fmla="*/ 1876425 h 3588041"/>
              <a:gd name="connsiteX8-7449" fmla="*/ 810260 w 1419860"/>
              <a:gd name="connsiteY8-7450" fmla="*/ 1333500 h 3588041"/>
              <a:gd name="connsiteX9-7451" fmla="*/ 750729 w 1419860"/>
              <a:gd name="connsiteY9-7452" fmla="*/ 823913 h 3588041"/>
              <a:gd name="connsiteX10-7453" fmla="*/ 375285 w 1419860"/>
              <a:gd name="connsiteY10-7454" fmla="*/ 695325 h 3588041"/>
              <a:gd name="connsiteX11-7455" fmla="*/ 771367 w 1419860"/>
              <a:gd name="connsiteY11-7456" fmla="*/ 734218 h 3588041"/>
              <a:gd name="connsiteX12-7457" fmla="*/ 786448 w 1419860"/>
              <a:gd name="connsiteY12-7458" fmla="*/ 441325 h 3588041"/>
              <a:gd name="connsiteX13-7459" fmla="*/ 873760 w 1419860"/>
              <a:gd name="connsiteY13-7460" fmla="*/ 0 h 3588041"/>
              <a:gd name="connsiteX14-7461" fmla="*/ 845185 w 1419860"/>
              <a:gd name="connsiteY14-7462" fmla="*/ 679450 h 3588041"/>
              <a:gd name="connsiteX15-7463" fmla="*/ 908685 w 1419860"/>
              <a:gd name="connsiteY15-7464" fmla="*/ 1047750 h 3588041"/>
              <a:gd name="connsiteX16-7465" fmla="*/ 918210 w 1419860"/>
              <a:gd name="connsiteY16-7466" fmla="*/ 1295400 h 3588041"/>
              <a:gd name="connsiteX17-7467" fmla="*/ 1089660 w 1419860"/>
              <a:gd name="connsiteY17-7468" fmla="*/ 1187450 h 3588041"/>
              <a:gd name="connsiteX18-7469" fmla="*/ 1362710 w 1419860"/>
              <a:gd name="connsiteY18-7470" fmla="*/ 1171575 h 3588041"/>
              <a:gd name="connsiteX19-7471" fmla="*/ 1096010 w 1419860"/>
              <a:gd name="connsiteY19-7472" fmla="*/ 1254125 h 3588041"/>
              <a:gd name="connsiteX20-7473" fmla="*/ 876935 w 1419860"/>
              <a:gd name="connsiteY20-7474" fmla="*/ 1527175 h 3588041"/>
              <a:gd name="connsiteX21-7475" fmla="*/ 822960 w 1419860"/>
              <a:gd name="connsiteY21-7476" fmla="*/ 1895475 h 3588041"/>
              <a:gd name="connsiteX22-7477" fmla="*/ 991235 w 1419860"/>
              <a:gd name="connsiteY22-7478" fmla="*/ 2308225 h 3588041"/>
              <a:gd name="connsiteX23-7479" fmla="*/ 883285 w 1419860"/>
              <a:gd name="connsiteY23-7480" fmla="*/ 2578100 h 3588041"/>
              <a:gd name="connsiteX24-7481" fmla="*/ 1153160 w 1419860"/>
              <a:gd name="connsiteY24-7482" fmla="*/ 2524125 h 3588041"/>
              <a:gd name="connsiteX25-7483" fmla="*/ 1419860 w 1419860"/>
              <a:gd name="connsiteY25-7484" fmla="*/ 2626519 h 3588041"/>
              <a:gd name="connsiteX26-7485" fmla="*/ 1175385 w 1419860"/>
              <a:gd name="connsiteY26-7486" fmla="*/ 2590800 h 3588041"/>
              <a:gd name="connsiteX27-7487" fmla="*/ 819785 w 1419860"/>
              <a:gd name="connsiteY27-7488" fmla="*/ 2733675 h 3588041"/>
              <a:gd name="connsiteX28-7489" fmla="*/ 676910 w 1419860"/>
              <a:gd name="connsiteY28-7490" fmla="*/ 3086100 h 3588041"/>
              <a:gd name="connsiteX29-7491" fmla="*/ 905510 w 1419860"/>
              <a:gd name="connsiteY29-7492" fmla="*/ 3419475 h 3588041"/>
              <a:gd name="connsiteX30-7493" fmla="*/ 1003935 w 1419860"/>
              <a:gd name="connsiteY30-7494" fmla="*/ 3581400 h 3588041"/>
              <a:gd name="connsiteX0-7495" fmla="*/ 1003935 w 1419860"/>
              <a:gd name="connsiteY0-7496" fmla="*/ 3581400 h 3588041"/>
              <a:gd name="connsiteX1-7497" fmla="*/ 578485 w 1419860"/>
              <a:gd name="connsiteY1-7498" fmla="*/ 3587750 h 3588041"/>
              <a:gd name="connsiteX2-7499" fmla="*/ 381635 w 1419860"/>
              <a:gd name="connsiteY2-7500" fmla="*/ 3076575 h 3588041"/>
              <a:gd name="connsiteX3-7501" fmla="*/ 734060 w 1419860"/>
              <a:gd name="connsiteY3-7502" fmla="*/ 2381250 h 3588041"/>
              <a:gd name="connsiteX4-7503" fmla="*/ 569595 w 1419860"/>
              <a:gd name="connsiteY4-7504" fmla="*/ 1953895 h 3588041"/>
              <a:gd name="connsiteX5-7505" fmla="*/ 0 w 1419860"/>
              <a:gd name="connsiteY5-7506" fmla="*/ 1902460 h 3588041"/>
              <a:gd name="connsiteX6-7507" fmla="*/ 359410 w 1419860"/>
              <a:gd name="connsiteY6-7508" fmla="*/ 1806575 h 3588041"/>
              <a:gd name="connsiteX7-7509" fmla="*/ 629285 w 1419860"/>
              <a:gd name="connsiteY7-7510" fmla="*/ 1876425 h 3588041"/>
              <a:gd name="connsiteX8-7511" fmla="*/ 810260 w 1419860"/>
              <a:gd name="connsiteY8-7512" fmla="*/ 1333500 h 3588041"/>
              <a:gd name="connsiteX9-7513" fmla="*/ 750729 w 1419860"/>
              <a:gd name="connsiteY9-7514" fmla="*/ 823913 h 3588041"/>
              <a:gd name="connsiteX10-7515" fmla="*/ 375285 w 1419860"/>
              <a:gd name="connsiteY10-7516" fmla="*/ 695325 h 3588041"/>
              <a:gd name="connsiteX11-7517" fmla="*/ 771367 w 1419860"/>
              <a:gd name="connsiteY11-7518" fmla="*/ 734218 h 3588041"/>
              <a:gd name="connsiteX12-7519" fmla="*/ 786448 w 1419860"/>
              <a:gd name="connsiteY12-7520" fmla="*/ 441325 h 3588041"/>
              <a:gd name="connsiteX13-7521" fmla="*/ 873760 w 1419860"/>
              <a:gd name="connsiteY13-7522" fmla="*/ 0 h 3588041"/>
              <a:gd name="connsiteX14-7523" fmla="*/ 845185 w 1419860"/>
              <a:gd name="connsiteY14-7524" fmla="*/ 679450 h 3588041"/>
              <a:gd name="connsiteX15-7525" fmla="*/ 908685 w 1419860"/>
              <a:gd name="connsiteY15-7526" fmla="*/ 1047750 h 3588041"/>
              <a:gd name="connsiteX16-7527" fmla="*/ 918210 w 1419860"/>
              <a:gd name="connsiteY16-7528" fmla="*/ 1295400 h 3588041"/>
              <a:gd name="connsiteX17-7529" fmla="*/ 1089660 w 1419860"/>
              <a:gd name="connsiteY17-7530" fmla="*/ 1187450 h 3588041"/>
              <a:gd name="connsiteX18-7531" fmla="*/ 1362710 w 1419860"/>
              <a:gd name="connsiteY18-7532" fmla="*/ 1171575 h 3588041"/>
              <a:gd name="connsiteX19-7533" fmla="*/ 1096010 w 1419860"/>
              <a:gd name="connsiteY19-7534" fmla="*/ 1254125 h 3588041"/>
              <a:gd name="connsiteX20-7535" fmla="*/ 876935 w 1419860"/>
              <a:gd name="connsiteY20-7536" fmla="*/ 1527175 h 3588041"/>
              <a:gd name="connsiteX21-7537" fmla="*/ 822960 w 1419860"/>
              <a:gd name="connsiteY21-7538" fmla="*/ 1895475 h 3588041"/>
              <a:gd name="connsiteX22-7539" fmla="*/ 991235 w 1419860"/>
              <a:gd name="connsiteY22-7540" fmla="*/ 2308225 h 3588041"/>
              <a:gd name="connsiteX23-7541" fmla="*/ 883285 w 1419860"/>
              <a:gd name="connsiteY23-7542" fmla="*/ 2578100 h 3588041"/>
              <a:gd name="connsiteX24-7543" fmla="*/ 1153160 w 1419860"/>
              <a:gd name="connsiteY24-7544" fmla="*/ 2524125 h 3588041"/>
              <a:gd name="connsiteX25-7545" fmla="*/ 1419860 w 1419860"/>
              <a:gd name="connsiteY25-7546" fmla="*/ 2626519 h 3588041"/>
              <a:gd name="connsiteX26-7547" fmla="*/ 1175385 w 1419860"/>
              <a:gd name="connsiteY26-7548" fmla="*/ 2590800 h 3588041"/>
              <a:gd name="connsiteX27-7549" fmla="*/ 819785 w 1419860"/>
              <a:gd name="connsiteY27-7550" fmla="*/ 2733675 h 3588041"/>
              <a:gd name="connsiteX28-7551" fmla="*/ 676910 w 1419860"/>
              <a:gd name="connsiteY28-7552" fmla="*/ 3086100 h 3588041"/>
              <a:gd name="connsiteX29-7553" fmla="*/ 905510 w 1419860"/>
              <a:gd name="connsiteY29-7554" fmla="*/ 3419475 h 3588041"/>
              <a:gd name="connsiteX30-7555" fmla="*/ 1003935 w 1419860"/>
              <a:gd name="connsiteY30-7556" fmla="*/ 3581400 h 3588041"/>
              <a:gd name="connsiteX0-7557" fmla="*/ 1003935 w 1419860"/>
              <a:gd name="connsiteY0-7558" fmla="*/ 3581400 h 3588041"/>
              <a:gd name="connsiteX1-7559" fmla="*/ 578485 w 1419860"/>
              <a:gd name="connsiteY1-7560" fmla="*/ 3587750 h 3588041"/>
              <a:gd name="connsiteX2-7561" fmla="*/ 381635 w 1419860"/>
              <a:gd name="connsiteY2-7562" fmla="*/ 3076575 h 3588041"/>
              <a:gd name="connsiteX3-7563" fmla="*/ 734060 w 1419860"/>
              <a:gd name="connsiteY3-7564" fmla="*/ 2381250 h 3588041"/>
              <a:gd name="connsiteX4-7565" fmla="*/ 569595 w 1419860"/>
              <a:gd name="connsiteY4-7566" fmla="*/ 1953895 h 3588041"/>
              <a:gd name="connsiteX5-7567" fmla="*/ 0 w 1419860"/>
              <a:gd name="connsiteY5-7568" fmla="*/ 1902460 h 3588041"/>
              <a:gd name="connsiteX6-7569" fmla="*/ 359410 w 1419860"/>
              <a:gd name="connsiteY6-7570" fmla="*/ 1806575 h 3588041"/>
              <a:gd name="connsiteX7-7571" fmla="*/ 622935 w 1419860"/>
              <a:gd name="connsiteY7-7572" fmla="*/ 1879600 h 3588041"/>
              <a:gd name="connsiteX8-7573" fmla="*/ 810260 w 1419860"/>
              <a:gd name="connsiteY8-7574" fmla="*/ 1333500 h 3588041"/>
              <a:gd name="connsiteX9-7575" fmla="*/ 750729 w 1419860"/>
              <a:gd name="connsiteY9-7576" fmla="*/ 823913 h 3588041"/>
              <a:gd name="connsiteX10-7577" fmla="*/ 375285 w 1419860"/>
              <a:gd name="connsiteY10-7578" fmla="*/ 695325 h 3588041"/>
              <a:gd name="connsiteX11-7579" fmla="*/ 771367 w 1419860"/>
              <a:gd name="connsiteY11-7580" fmla="*/ 734218 h 3588041"/>
              <a:gd name="connsiteX12-7581" fmla="*/ 786448 w 1419860"/>
              <a:gd name="connsiteY12-7582" fmla="*/ 441325 h 3588041"/>
              <a:gd name="connsiteX13-7583" fmla="*/ 873760 w 1419860"/>
              <a:gd name="connsiteY13-7584" fmla="*/ 0 h 3588041"/>
              <a:gd name="connsiteX14-7585" fmla="*/ 845185 w 1419860"/>
              <a:gd name="connsiteY14-7586" fmla="*/ 679450 h 3588041"/>
              <a:gd name="connsiteX15-7587" fmla="*/ 908685 w 1419860"/>
              <a:gd name="connsiteY15-7588" fmla="*/ 1047750 h 3588041"/>
              <a:gd name="connsiteX16-7589" fmla="*/ 918210 w 1419860"/>
              <a:gd name="connsiteY16-7590" fmla="*/ 1295400 h 3588041"/>
              <a:gd name="connsiteX17-7591" fmla="*/ 1089660 w 1419860"/>
              <a:gd name="connsiteY17-7592" fmla="*/ 1187450 h 3588041"/>
              <a:gd name="connsiteX18-7593" fmla="*/ 1362710 w 1419860"/>
              <a:gd name="connsiteY18-7594" fmla="*/ 1171575 h 3588041"/>
              <a:gd name="connsiteX19-7595" fmla="*/ 1096010 w 1419860"/>
              <a:gd name="connsiteY19-7596" fmla="*/ 1254125 h 3588041"/>
              <a:gd name="connsiteX20-7597" fmla="*/ 876935 w 1419860"/>
              <a:gd name="connsiteY20-7598" fmla="*/ 1527175 h 3588041"/>
              <a:gd name="connsiteX21-7599" fmla="*/ 822960 w 1419860"/>
              <a:gd name="connsiteY21-7600" fmla="*/ 1895475 h 3588041"/>
              <a:gd name="connsiteX22-7601" fmla="*/ 991235 w 1419860"/>
              <a:gd name="connsiteY22-7602" fmla="*/ 2308225 h 3588041"/>
              <a:gd name="connsiteX23-7603" fmla="*/ 883285 w 1419860"/>
              <a:gd name="connsiteY23-7604" fmla="*/ 2578100 h 3588041"/>
              <a:gd name="connsiteX24-7605" fmla="*/ 1153160 w 1419860"/>
              <a:gd name="connsiteY24-7606" fmla="*/ 2524125 h 3588041"/>
              <a:gd name="connsiteX25-7607" fmla="*/ 1419860 w 1419860"/>
              <a:gd name="connsiteY25-7608" fmla="*/ 2626519 h 3588041"/>
              <a:gd name="connsiteX26-7609" fmla="*/ 1175385 w 1419860"/>
              <a:gd name="connsiteY26-7610" fmla="*/ 2590800 h 3588041"/>
              <a:gd name="connsiteX27-7611" fmla="*/ 819785 w 1419860"/>
              <a:gd name="connsiteY27-7612" fmla="*/ 2733675 h 3588041"/>
              <a:gd name="connsiteX28-7613" fmla="*/ 676910 w 1419860"/>
              <a:gd name="connsiteY28-7614" fmla="*/ 3086100 h 3588041"/>
              <a:gd name="connsiteX29-7615" fmla="*/ 905510 w 1419860"/>
              <a:gd name="connsiteY29-7616" fmla="*/ 3419475 h 3588041"/>
              <a:gd name="connsiteX30-7617" fmla="*/ 1003935 w 1419860"/>
              <a:gd name="connsiteY30-7618" fmla="*/ 3581400 h 3588041"/>
              <a:gd name="connsiteX0-7619" fmla="*/ 1003935 w 1419860"/>
              <a:gd name="connsiteY0-7620" fmla="*/ 3581400 h 3588041"/>
              <a:gd name="connsiteX1-7621" fmla="*/ 578485 w 1419860"/>
              <a:gd name="connsiteY1-7622" fmla="*/ 3587750 h 3588041"/>
              <a:gd name="connsiteX2-7623" fmla="*/ 381635 w 1419860"/>
              <a:gd name="connsiteY2-7624" fmla="*/ 3076575 h 3588041"/>
              <a:gd name="connsiteX3-7625" fmla="*/ 734060 w 1419860"/>
              <a:gd name="connsiteY3-7626" fmla="*/ 2381250 h 3588041"/>
              <a:gd name="connsiteX4-7627" fmla="*/ 569595 w 1419860"/>
              <a:gd name="connsiteY4-7628" fmla="*/ 1953895 h 3588041"/>
              <a:gd name="connsiteX5-7629" fmla="*/ 0 w 1419860"/>
              <a:gd name="connsiteY5-7630" fmla="*/ 1902460 h 3588041"/>
              <a:gd name="connsiteX6-7631" fmla="*/ 318135 w 1419860"/>
              <a:gd name="connsiteY6-7632" fmla="*/ 1812925 h 3588041"/>
              <a:gd name="connsiteX7-7633" fmla="*/ 622935 w 1419860"/>
              <a:gd name="connsiteY7-7634" fmla="*/ 1879600 h 3588041"/>
              <a:gd name="connsiteX8-7635" fmla="*/ 810260 w 1419860"/>
              <a:gd name="connsiteY8-7636" fmla="*/ 1333500 h 3588041"/>
              <a:gd name="connsiteX9-7637" fmla="*/ 750729 w 1419860"/>
              <a:gd name="connsiteY9-7638" fmla="*/ 823913 h 3588041"/>
              <a:gd name="connsiteX10-7639" fmla="*/ 375285 w 1419860"/>
              <a:gd name="connsiteY10-7640" fmla="*/ 695325 h 3588041"/>
              <a:gd name="connsiteX11-7641" fmla="*/ 771367 w 1419860"/>
              <a:gd name="connsiteY11-7642" fmla="*/ 734218 h 3588041"/>
              <a:gd name="connsiteX12-7643" fmla="*/ 786448 w 1419860"/>
              <a:gd name="connsiteY12-7644" fmla="*/ 441325 h 3588041"/>
              <a:gd name="connsiteX13-7645" fmla="*/ 873760 w 1419860"/>
              <a:gd name="connsiteY13-7646" fmla="*/ 0 h 3588041"/>
              <a:gd name="connsiteX14-7647" fmla="*/ 845185 w 1419860"/>
              <a:gd name="connsiteY14-7648" fmla="*/ 679450 h 3588041"/>
              <a:gd name="connsiteX15-7649" fmla="*/ 908685 w 1419860"/>
              <a:gd name="connsiteY15-7650" fmla="*/ 1047750 h 3588041"/>
              <a:gd name="connsiteX16-7651" fmla="*/ 918210 w 1419860"/>
              <a:gd name="connsiteY16-7652" fmla="*/ 1295400 h 3588041"/>
              <a:gd name="connsiteX17-7653" fmla="*/ 1089660 w 1419860"/>
              <a:gd name="connsiteY17-7654" fmla="*/ 1187450 h 3588041"/>
              <a:gd name="connsiteX18-7655" fmla="*/ 1362710 w 1419860"/>
              <a:gd name="connsiteY18-7656" fmla="*/ 1171575 h 3588041"/>
              <a:gd name="connsiteX19-7657" fmla="*/ 1096010 w 1419860"/>
              <a:gd name="connsiteY19-7658" fmla="*/ 1254125 h 3588041"/>
              <a:gd name="connsiteX20-7659" fmla="*/ 876935 w 1419860"/>
              <a:gd name="connsiteY20-7660" fmla="*/ 1527175 h 3588041"/>
              <a:gd name="connsiteX21-7661" fmla="*/ 822960 w 1419860"/>
              <a:gd name="connsiteY21-7662" fmla="*/ 1895475 h 3588041"/>
              <a:gd name="connsiteX22-7663" fmla="*/ 991235 w 1419860"/>
              <a:gd name="connsiteY22-7664" fmla="*/ 2308225 h 3588041"/>
              <a:gd name="connsiteX23-7665" fmla="*/ 883285 w 1419860"/>
              <a:gd name="connsiteY23-7666" fmla="*/ 2578100 h 3588041"/>
              <a:gd name="connsiteX24-7667" fmla="*/ 1153160 w 1419860"/>
              <a:gd name="connsiteY24-7668" fmla="*/ 2524125 h 3588041"/>
              <a:gd name="connsiteX25-7669" fmla="*/ 1419860 w 1419860"/>
              <a:gd name="connsiteY25-7670" fmla="*/ 2626519 h 3588041"/>
              <a:gd name="connsiteX26-7671" fmla="*/ 1175385 w 1419860"/>
              <a:gd name="connsiteY26-7672" fmla="*/ 2590800 h 3588041"/>
              <a:gd name="connsiteX27-7673" fmla="*/ 819785 w 1419860"/>
              <a:gd name="connsiteY27-7674" fmla="*/ 2733675 h 3588041"/>
              <a:gd name="connsiteX28-7675" fmla="*/ 676910 w 1419860"/>
              <a:gd name="connsiteY28-7676" fmla="*/ 3086100 h 3588041"/>
              <a:gd name="connsiteX29-7677" fmla="*/ 905510 w 1419860"/>
              <a:gd name="connsiteY29-7678" fmla="*/ 3419475 h 3588041"/>
              <a:gd name="connsiteX30-7679" fmla="*/ 1003935 w 1419860"/>
              <a:gd name="connsiteY30-7680" fmla="*/ 3581400 h 3588041"/>
              <a:gd name="connsiteX0-7681" fmla="*/ 1003935 w 1419860"/>
              <a:gd name="connsiteY0-7682" fmla="*/ 3581400 h 3588041"/>
              <a:gd name="connsiteX1-7683" fmla="*/ 578485 w 1419860"/>
              <a:gd name="connsiteY1-7684" fmla="*/ 3587750 h 3588041"/>
              <a:gd name="connsiteX2-7685" fmla="*/ 381635 w 1419860"/>
              <a:gd name="connsiteY2-7686" fmla="*/ 3076575 h 3588041"/>
              <a:gd name="connsiteX3-7687" fmla="*/ 734060 w 1419860"/>
              <a:gd name="connsiteY3-7688" fmla="*/ 2381250 h 3588041"/>
              <a:gd name="connsiteX4-7689" fmla="*/ 569595 w 1419860"/>
              <a:gd name="connsiteY4-7690" fmla="*/ 1953895 h 3588041"/>
              <a:gd name="connsiteX5-7691" fmla="*/ 0 w 1419860"/>
              <a:gd name="connsiteY5-7692" fmla="*/ 1902460 h 3588041"/>
              <a:gd name="connsiteX6-7693" fmla="*/ 318135 w 1419860"/>
              <a:gd name="connsiteY6-7694" fmla="*/ 1812925 h 3588041"/>
              <a:gd name="connsiteX7-7695" fmla="*/ 622935 w 1419860"/>
              <a:gd name="connsiteY7-7696" fmla="*/ 1879600 h 3588041"/>
              <a:gd name="connsiteX8-7697" fmla="*/ 810260 w 1419860"/>
              <a:gd name="connsiteY8-7698" fmla="*/ 1333500 h 3588041"/>
              <a:gd name="connsiteX9-7699" fmla="*/ 750729 w 1419860"/>
              <a:gd name="connsiteY9-7700" fmla="*/ 823913 h 3588041"/>
              <a:gd name="connsiteX10-7701" fmla="*/ 375285 w 1419860"/>
              <a:gd name="connsiteY10-7702" fmla="*/ 695325 h 3588041"/>
              <a:gd name="connsiteX11-7703" fmla="*/ 771367 w 1419860"/>
              <a:gd name="connsiteY11-7704" fmla="*/ 734218 h 3588041"/>
              <a:gd name="connsiteX12-7705" fmla="*/ 786448 w 1419860"/>
              <a:gd name="connsiteY12-7706" fmla="*/ 441325 h 3588041"/>
              <a:gd name="connsiteX13-7707" fmla="*/ 873760 w 1419860"/>
              <a:gd name="connsiteY13-7708" fmla="*/ 0 h 3588041"/>
              <a:gd name="connsiteX14-7709" fmla="*/ 845185 w 1419860"/>
              <a:gd name="connsiteY14-7710" fmla="*/ 679450 h 3588041"/>
              <a:gd name="connsiteX15-7711" fmla="*/ 908685 w 1419860"/>
              <a:gd name="connsiteY15-7712" fmla="*/ 1047750 h 3588041"/>
              <a:gd name="connsiteX16-7713" fmla="*/ 918210 w 1419860"/>
              <a:gd name="connsiteY16-7714" fmla="*/ 1295400 h 3588041"/>
              <a:gd name="connsiteX17-7715" fmla="*/ 1089660 w 1419860"/>
              <a:gd name="connsiteY17-7716" fmla="*/ 1187450 h 3588041"/>
              <a:gd name="connsiteX18-7717" fmla="*/ 1362710 w 1419860"/>
              <a:gd name="connsiteY18-7718" fmla="*/ 1171575 h 3588041"/>
              <a:gd name="connsiteX19-7719" fmla="*/ 1096010 w 1419860"/>
              <a:gd name="connsiteY19-7720" fmla="*/ 1254125 h 3588041"/>
              <a:gd name="connsiteX20-7721" fmla="*/ 876935 w 1419860"/>
              <a:gd name="connsiteY20-7722" fmla="*/ 1527175 h 3588041"/>
              <a:gd name="connsiteX21-7723" fmla="*/ 822960 w 1419860"/>
              <a:gd name="connsiteY21-7724" fmla="*/ 1895475 h 3588041"/>
              <a:gd name="connsiteX22-7725" fmla="*/ 991235 w 1419860"/>
              <a:gd name="connsiteY22-7726" fmla="*/ 2308225 h 3588041"/>
              <a:gd name="connsiteX23-7727" fmla="*/ 883285 w 1419860"/>
              <a:gd name="connsiteY23-7728" fmla="*/ 2578100 h 3588041"/>
              <a:gd name="connsiteX24-7729" fmla="*/ 1153160 w 1419860"/>
              <a:gd name="connsiteY24-7730" fmla="*/ 2524125 h 3588041"/>
              <a:gd name="connsiteX25-7731" fmla="*/ 1419860 w 1419860"/>
              <a:gd name="connsiteY25-7732" fmla="*/ 2626519 h 3588041"/>
              <a:gd name="connsiteX26-7733" fmla="*/ 1175385 w 1419860"/>
              <a:gd name="connsiteY26-7734" fmla="*/ 2590800 h 3588041"/>
              <a:gd name="connsiteX27-7735" fmla="*/ 819785 w 1419860"/>
              <a:gd name="connsiteY27-7736" fmla="*/ 2733675 h 3588041"/>
              <a:gd name="connsiteX28-7737" fmla="*/ 676910 w 1419860"/>
              <a:gd name="connsiteY28-7738" fmla="*/ 3086100 h 3588041"/>
              <a:gd name="connsiteX29-7739" fmla="*/ 905510 w 1419860"/>
              <a:gd name="connsiteY29-7740" fmla="*/ 3419475 h 3588041"/>
              <a:gd name="connsiteX30-7741" fmla="*/ 1003935 w 1419860"/>
              <a:gd name="connsiteY30-7742" fmla="*/ 3581400 h 3588041"/>
              <a:gd name="connsiteX0-7743" fmla="*/ 1003935 w 1419860"/>
              <a:gd name="connsiteY0-7744" fmla="*/ 3581400 h 3588041"/>
              <a:gd name="connsiteX1-7745" fmla="*/ 578485 w 1419860"/>
              <a:gd name="connsiteY1-7746" fmla="*/ 3587750 h 3588041"/>
              <a:gd name="connsiteX2-7747" fmla="*/ 381635 w 1419860"/>
              <a:gd name="connsiteY2-7748" fmla="*/ 3076575 h 3588041"/>
              <a:gd name="connsiteX3-7749" fmla="*/ 734060 w 1419860"/>
              <a:gd name="connsiteY3-7750" fmla="*/ 2381250 h 3588041"/>
              <a:gd name="connsiteX4-7751" fmla="*/ 569595 w 1419860"/>
              <a:gd name="connsiteY4-7752" fmla="*/ 1953895 h 3588041"/>
              <a:gd name="connsiteX5-7753" fmla="*/ 0 w 1419860"/>
              <a:gd name="connsiteY5-7754" fmla="*/ 1902460 h 3588041"/>
              <a:gd name="connsiteX6-7755" fmla="*/ 318135 w 1419860"/>
              <a:gd name="connsiteY6-7756" fmla="*/ 1812925 h 3588041"/>
              <a:gd name="connsiteX7-7757" fmla="*/ 622935 w 1419860"/>
              <a:gd name="connsiteY7-7758" fmla="*/ 1879600 h 3588041"/>
              <a:gd name="connsiteX8-7759" fmla="*/ 810260 w 1419860"/>
              <a:gd name="connsiteY8-7760" fmla="*/ 1333500 h 3588041"/>
              <a:gd name="connsiteX9-7761" fmla="*/ 750729 w 1419860"/>
              <a:gd name="connsiteY9-7762" fmla="*/ 823913 h 3588041"/>
              <a:gd name="connsiteX10-7763" fmla="*/ 375285 w 1419860"/>
              <a:gd name="connsiteY10-7764" fmla="*/ 695325 h 3588041"/>
              <a:gd name="connsiteX11-7765" fmla="*/ 771367 w 1419860"/>
              <a:gd name="connsiteY11-7766" fmla="*/ 734218 h 3588041"/>
              <a:gd name="connsiteX12-7767" fmla="*/ 786448 w 1419860"/>
              <a:gd name="connsiteY12-7768" fmla="*/ 441325 h 3588041"/>
              <a:gd name="connsiteX13-7769" fmla="*/ 873760 w 1419860"/>
              <a:gd name="connsiteY13-7770" fmla="*/ 0 h 3588041"/>
              <a:gd name="connsiteX14-7771" fmla="*/ 845185 w 1419860"/>
              <a:gd name="connsiteY14-7772" fmla="*/ 679450 h 3588041"/>
              <a:gd name="connsiteX15-7773" fmla="*/ 908685 w 1419860"/>
              <a:gd name="connsiteY15-7774" fmla="*/ 1047750 h 3588041"/>
              <a:gd name="connsiteX16-7775" fmla="*/ 918210 w 1419860"/>
              <a:gd name="connsiteY16-7776" fmla="*/ 1295400 h 3588041"/>
              <a:gd name="connsiteX17-7777" fmla="*/ 1089660 w 1419860"/>
              <a:gd name="connsiteY17-7778" fmla="*/ 1187450 h 3588041"/>
              <a:gd name="connsiteX18-7779" fmla="*/ 1362710 w 1419860"/>
              <a:gd name="connsiteY18-7780" fmla="*/ 1171575 h 3588041"/>
              <a:gd name="connsiteX19-7781" fmla="*/ 1096010 w 1419860"/>
              <a:gd name="connsiteY19-7782" fmla="*/ 1254125 h 3588041"/>
              <a:gd name="connsiteX20-7783" fmla="*/ 876935 w 1419860"/>
              <a:gd name="connsiteY20-7784" fmla="*/ 1527175 h 3588041"/>
              <a:gd name="connsiteX21-7785" fmla="*/ 822960 w 1419860"/>
              <a:gd name="connsiteY21-7786" fmla="*/ 1895475 h 3588041"/>
              <a:gd name="connsiteX22-7787" fmla="*/ 991235 w 1419860"/>
              <a:gd name="connsiteY22-7788" fmla="*/ 2308225 h 3588041"/>
              <a:gd name="connsiteX23-7789" fmla="*/ 883285 w 1419860"/>
              <a:gd name="connsiteY23-7790" fmla="*/ 2578100 h 3588041"/>
              <a:gd name="connsiteX24-7791" fmla="*/ 1153160 w 1419860"/>
              <a:gd name="connsiteY24-7792" fmla="*/ 2524125 h 3588041"/>
              <a:gd name="connsiteX25-7793" fmla="*/ 1419860 w 1419860"/>
              <a:gd name="connsiteY25-7794" fmla="*/ 2626519 h 3588041"/>
              <a:gd name="connsiteX26-7795" fmla="*/ 1175385 w 1419860"/>
              <a:gd name="connsiteY26-7796" fmla="*/ 2590800 h 3588041"/>
              <a:gd name="connsiteX27-7797" fmla="*/ 819785 w 1419860"/>
              <a:gd name="connsiteY27-7798" fmla="*/ 2733675 h 3588041"/>
              <a:gd name="connsiteX28-7799" fmla="*/ 676910 w 1419860"/>
              <a:gd name="connsiteY28-7800" fmla="*/ 3086100 h 3588041"/>
              <a:gd name="connsiteX29-7801" fmla="*/ 905510 w 1419860"/>
              <a:gd name="connsiteY29-7802" fmla="*/ 3419475 h 3588041"/>
              <a:gd name="connsiteX30-7803" fmla="*/ 1003935 w 1419860"/>
              <a:gd name="connsiteY30-7804" fmla="*/ 3581400 h 3588041"/>
              <a:gd name="connsiteX0-7805" fmla="*/ 1003935 w 1419860"/>
              <a:gd name="connsiteY0-7806" fmla="*/ 3581400 h 3588041"/>
              <a:gd name="connsiteX1-7807" fmla="*/ 578485 w 1419860"/>
              <a:gd name="connsiteY1-7808" fmla="*/ 3587750 h 3588041"/>
              <a:gd name="connsiteX2-7809" fmla="*/ 381635 w 1419860"/>
              <a:gd name="connsiteY2-7810" fmla="*/ 3076575 h 3588041"/>
              <a:gd name="connsiteX3-7811" fmla="*/ 734060 w 1419860"/>
              <a:gd name="connsiteY3-7812" fmla="*/ 2381250 h 3588041"/>
              <a:gd name="connsiteX4-7813" fmla="*/ 569595 w 1419860"/>
              <a:gd name="connsiteY4-7814" fmla="*/ 1953895 h 3588041"/>
              <a:gd name="connsiteX5-7815" fmla="*/ 0 w 1419860"/>
              <a:gd name="connsiteY5-7816" fmla="*/ 1902460 h 3588041"/>
              <a:gd name="connsiteX6-7817" fmla="*/ 318135 w 1419860"/>
              <a:gd name="connsiteY6-7818" fmla="*/ 1812925 h 3588041"/>
              <a:gd name="connsiteX7-7819" fmla="*/ 622935 w 1419860"/>
              <a:gd name="connsiteY7-7820" fmla="*/ 1879600 h 3588041"/>
              <a:gd name="connsiteX8-7821" fmla="*/ 810260 w 1419860"/>
              <a:gd name="connsiteY8-7822" fmla="*/ 1333500 h 3588041"/>
              <a:gd name="connsiteX9-7823" fmla="*/ 750729 w 1419860"/>
              <a:gd name="connsiteY9-7824" fmla="*/ 823913 h 3588041"/>
              <a:gd name="connsiteX10-7825" fmla="*/ 375285 w 1419860"/>
              <a:gd name="connsiteY10-7826" fmla="*/ 695325 h 3588041"/>
              <a:gd name="connsiteX11-7827" fmla="*/ 771367 w 1419860"/>
              <a:gd name="connsiteY11-7828" fmla="*/ 734218 h 3588041"/>
              <a:gd name="connsiteX12-7829" fmla="*/ 786448 w 1419860"/>
              <a:gd name="connsiteY12-7830" fmla="*/ 441325 h 3588041"/>
              <a:gd name="connsiteX13-7831" fmla="*/ 873760 w 1419860"/>
              <a:gd name="connsiteY13-7832" fmla="*/ 0 h 3588041"/>
              <a:gd name="connsiteX14-7833" fmla="*/ 845185 w 1419860"/>
              <a:gd name="connsiteY14-7834" fmla="*/ 679450 h 3588041"/>
              <a:gd name="connsiteX15-7835" fmla="*/ 908685 w 1419860"/>
              <a:gd name="connsiteY15-7836" fmla="*/ 1047750 h 3588041"/>
              <a:gd name="connsiteX16-7837" fmla="*/ 918210 w 1419860"/>
              <a:gd name="connsiteY16-7838" fmla="*/ 1295400 h 3588041"/>
              <a:gd name="connsiteX17-7839" fmla="*/ 1089660 w 1419860"/>
              <a:gd name="connsiteY17-7840" fmla="*/ 1187450 h 3588041"/>
              <a:gd name="connsiteX18-7841" fmla="*/ 1362710 w 1419860"/>
              <a:gd name="connsiteY18-7842" fmla="*/ 1171575 h 3588041"/>
              <a:gd name="connsiteX19-7843" fmla="*/ 1096010 w 1419860"/>
              <a:gd name="connsiteY19-7844" fmla="*/ 1254125 h 3588041"/>
              <a:gd name="connsiteX20-7845" fmla="*/ 876935 w 1419860"/>
              <a:gd name="connsiteY20-7846" fmla="*/ 1527175 h 3588041"/>
              <a:gd name="connsiteX21-7847" fmla="*/ 822960 w 1419860"/>
              <a:gd name="connsiteY21-7848" fmla="*/ 1895475 h 3588041"/>
              <a:gd name="connsiteX22-7849" fmla="*/ 991235 w 1419860"/>
              <a:gd name="connsiteY22-7850" fmla="*/ 2308225 h 3588041"/>
              <a:gd name="connsiteX23-7851" fmla="*/ 883285 w 1419860"/>
              <a:gd name="connsiteY23-7852" fmla="*/ 2578100 h 3588041"/>
              <a:gd name="connsiteX24-7853" fmla="*/ 1153160 w 1419860"/>
              <a:gd name="connsiteY24-7854" fmla="*/ 2524125 h 3588041"/>
              <a:gd name="connsiteX25-7855" fmla="*/ 1419860 w 1419860"/>
              <a:gd name="connsiteY25-7856" fmla="*/ 2626519 h 3588041"/>
              <a:gd name="connsiteX26-7857" fmla="*/ 1175385 w 1419860"/>
              <a:gd name="connsiteY26-7858" fmla="*/ 2590800 h 3588041"/>
              <a:gd name="connsiteX27-7859" fmla="*/ 819785 w 1419860"/>
              <a:gd name="connsiteY27-7860" fmla="*/ 2733675 h 3588041"/>
              <a:gd name="connsiteX28-7861" fmla="*/ 676910 w 1419860"/>
              <a:gd name="connsiteY28-7862" fmla="*/ 3086100 h 3588041"/>
              <a:gd name="connsiteX29-7863" fmla="*/ 905510 w 1419860"/>
              <a:gd name="connsiteY29-7864" fmla="*/ 3419475 h 3588041"/>
              <a:gd name="connsiteX30-7865" fmla="*/ 1003935 w 1419860"/>
              <a:gd name="connsiteY30-7866" fmla="*/ 3581400 h 3588041"/>
              <a:gd name="connsiteX0-7867" fmla="*/ 1003935 w 1419860"/>
              <a:gd name="connsiteY0-7868" fmla="*/ 3581400 h 3588041"/>
              <a:gd name="connsiteX1-7869" fmla="*/ 578485 w 1419860"/>
              <a:gd name="connsiteY1-7870" fmla="*/ 3587750 h 3588041"/>
              <a:gd name="connsiteX2-7871" fmla="*/ 381635 w 1419860"/>
              <a:gd name="connsiteY2-7872" fmla="*/ 3076575 h 3588041"/>
              <a:gd name="connsiteX3-7873" fmla="*/ 734060 w 1419860"/>
              <a:gd name="connsiteY3-7874" fmla="*/ 2381250 h 3588041"/>
              <a:gd name="connsiteX4-7875" fmla="*/ 569595 w 1419860"/>
              <a:gd name="connsiteY4-7876" fmla="*/ 1953895 h 3588041"/>
              <a:gd name="connsiteX5-7877" fmla="*/ 0 w 1419860"/>
              <a:gd name="connsiteY5-7878" fmla="*/ 1902460 h 3588041"/>
              <a:gd name="connsiteX6-7879" fmla="*/ 318135 w 1419860"/>
              <a:gd name="connsiteY6-7880" fmla="*/ 1812925 h 3588041"/>
              <a:gd name="connsiteX7-7881" fmla="*/ 622935 w 1419860"/>
              <a:gd name="connsiteY7-7882" fmla="*/ 1879600 h 3588041"/>
              <a:gd name="connsiteX8-7883" fmla="*/ 810260 w 1419860"/>
              <a:gd name="connsiteY8-7884" fmla="*/ 1333500 h 3588041"/>
              <a:gd name="connsiteX9-7885" fmla="*/ 750729 w 1419860"/>
              <a:gd name="connsiteY9-7886" fmla="*/ 823913 h 3588041"/>
              <a:gd name="connsiteX10-7887" fmla="*/ 375285 w 1419860"/>
              <a:gd name="connsiteY10-7888" fmla="*/ 695325 h 3588041"/>
              <a:gd name="connsiteX11-7889" fmla="*/ 771367 w 1419860"/>
              <a:gd name="connsiteY11-7890" fmla="*/ 734218 h 3588041"/>
              <a:gd name="connsiteX12-7891" fmla="*/ 786448 w 1419860"/>
              <a:gd name="connsiteY12-7892" fmla="*/ 441325 h 3588041"/>
              <a:gd name="connsiteX13-7893" fmla="*/ 873760 w 1419860"/>
              <a:gd name="connsiteY13-7894" fmla="*/ 0 h 3588041"/>
              <a:gd name="connsiteX14-7895" fmla="*/ 845185 w 1419860"/>
              <a:gd name="connsiteY14-7896" fmla="*/ 679450 h 3588041"/>
              <a:gd name="connsiteX15-7897" fmla="*/ 908685 w 1419860"/>
              <a:gd name="connsiteY15-7898" fmla="*/ 1047750 h 3588041"/>
              <a:gd name="connsiteX16-7899" fmla="*/ 918210 w 1419860"/>
              <a:gd name="connsiteY16-7900" fmla="*/ 1295400 h 3588041"/>
              <a:gd name="connsiteX17-7901" fmla="*/ 1089660 w 1419860"/>
              <a:gd name="connsiteY17-7902" fmla="*/ 1187450 h 3588041"/>
              <a:gd name="connsiteX18-7903" fmla="*/ 1362710 w 1419860"/>
              <a:gd name="connsiteY18-7904" fmla="*/ 1171575 h 3588041"/>
              <a:gd name="connsiteX19-7905" fmla="*/ 1096010 w 1419860"/>
              <a:gd name="connsiteY19-7906" fmla="*/ 1254125 h 3588041"/>
              <a:gd name="connsiteX20-7907" fmla="*/ 876935 w 1419860"/>
              <a:gd name="connsiteY20-7908" fmla="*/ 1527175 h 3588041"/>
              <a:gd name="connsiteX21-7909" fmla="*/ 822960 w 1419860"/>
              <a:gd name="connsiteY21-7910" fmla="*/ 1895475 h 3588041"/>
              <a:gd name="connsiteX22-7911" fmla="*/ 991235 w 1419860"/>
              <a:gd name="connsiteY22-7912" fmla="*/ 2308225 h 3588041"/>
              <a:gd name="connsiteX23-7913" fmla="*/ 883285 w 1419860"/>
              <a:gd name="connsiteY23-7914" fmla="*/ 2578100 h 3588041"/>
              <a:gd name="connsiteX24-7915" fmla="*/ 1153160 w 1419860"/>
              <a:gd name="connsiteY24-7916" fmla="*/ 2524125 h 3588041"/>
              <a:gd name="connsiteX25-7917" fmla="*/ 1419860 w 1419860"/>
              <a:gd name="connsiteY25-7918" fmla="*/ 2626519 h 3588041"/>
              <a:gd name="connsiteX26-7919" fmla="*/ 1175385 w 1419860"/>
              <a:gd name="connsiteY26-7920" fmla="*/ 2590800 h 3588041"/>
              <a:gd name="connsiteX27-7921" fmla="*/ 819785 w 1419860"/>
              <a:gd name="connsiteY27-7922" fmla="*/ 2733675 h 3588041"/>
              <a:gd name="connsiteX28-7923" fmla="*/ 676910 w 1419860"/>
              <a:gd name="connsiteY28-7924" fmla="*/ 3086100 h 3588041"/>
              <a:gd name="connsiteX29-7925" fmla="*/ 905510 w 1419860"/>
              <a:gd name="connsiteY29-7926" fmla="*/ 3419475 h 3588041"/>
              <a:gd name="connsiteX30-7927" fmla="*/ 1003935 w 1419860"/>
              <a:gd name="connsiteY30-7928" fmla="*/ 3581400 h 3588041"/>
              <a:gd name="connsiteX0-7929" fmla="*/ 1010285 w 1426210"/>
              <a:gd name="connsiteY0-7930" fmla="*/ 3581400 h 3588041"/>
              <a:gd name="connsiteX1-7931" fmla="*/ 584835 w 1426210"/>
              <a:gd name="connsiteY1-7932" fmla="*/ 3587750 h 3588041"/>
              <a:gd name="connsiteX2-7933" fmla="*/ 387985 w 1426210"/>
              <a:gd name="connsiteY2-7934" fmla="*/ 3076575 h 3588041"/>
              <a:gd name="connsiteX3-7935" fmla="*/ 740410 w 1426210"/>
              <a:gd name="connsiteY3-7936" fmla="*/ 2381250 h 3588041"/>
              <a:gd name="connsiteX4-7937" fmla="*/ 575945 w 1426210"/>
              <a:gd name="connsiteY4-7938" fmla="*/ 1953895 h 3588041"/>
              <a:gd name="connsiteX5-7939" fmla="*/ 0 w 1426210"/>
              <a:gd name="connsiteY5-7940" fmla="*/ 1937385 h 3588041"/>
              <a:gd name="connsiteX6-7941" fmla="*/ 324485 w 1426210"/>
              <a:gd name="connsiteY6-7942" fmla="*/ 1812925 h 3588041"/>
              <a:gd name="connsiteX7-7943" fmla="*/ 629285 w 1426210"/>
              <a:gd name="connsiteY7-7944" fmla="*/ 1879600 h 3588041"/>
              <a:gd name="connsiteX8-7945" fmla="*/ 816610 w 1426210"/>
              <a:gd name="connsiteY8-7946" fmla="*/ 1333500 h 3588041"/>
              <a:gd name="connsiteX9-7947" fmla="*/ 757079 w 1426210"/>
              <a:gd name="connsiteY9-7948" fmla="*/ 823913 h 3588041"/>
              <a:gd name="connsiteX10-7949" fmla="*/ 381635 w 1426210"/>
              <a:gd name="connsiteY10-7950" fmla="*/ 695325 h 3588041"/>
              <a:gd name="connsiteX11-7951" fmla="*/ 777717 w 1426210"/>
              <a:gd name="connsiteY11-7952" fmla="*/ 734218 h 3588041"/>
              <a:gd name="connsiteX12-7953" fmla="*/ 792798 w 1426210"/>
              <a:gd name="connsiteY12-7954" fmla="*/ 441325 h 3588041"/>
              <a:gd name="connsiteX13-7955" fmla="*/ 880110 w 1426210"/>
              <a:gd name="connsiteY13-7956" fmla="*/ 0 h 3588041"/>
              <a:gd name="connsiteX14-7957" fmla="*/ 851535 w 1426210"/>
              <a:gd name="connsiteY14-7958" fmla="*/ 679450 h 3588041"/>
              <a:gd name="connsiteX15-7959" fmla="*/ 915035 w 1426210"/>
              <a:gd name="connsiteY15-7960" fmla="*/ 1047750 h 3588041"/>
              <a:gd name="connsiteX16-7961" fmla="*/ 924560 w 1426210"/>
              <a:gd name="connsiteY16-7962" fmla="*/ 1295400 h 3588041"/>
              <a:gd name="connsiteX17-7963" fmla="*/ 1096010 w 1426210"/>
              <a:gd name="connsiteY17-7964" fmla="*/ 1187450 h 3588041"/>
              <a:gd name="connsiteX18-7965" fmla="*/ 1369060 w 1426210"/>
              <a:gd name="connsiteY18-7966" fmla="*/ 1171575 h 3588041"/>
              <a:gd name="connsiteX19-7967" fmla="*/ 1102360 w 1426210"/>
              <a:gd name="connsiteY19-7968" fmla="*/ 1254125 h 3588041"/>
              <a:gd name="connsiteX20-7969" fmla="*/ 883285 w 1426210"/>
              <a:gd name="connsiteY20-7970" fmla="*/ 1527175 h 3588041"/>
              <a:gd name="connsiteX21-7971" fmla="*/ 829310 w 1426210"/>
              <a:gd name="connsiteY21-7972" fmla="*/ 1895475 h 3588041"/>
              <a:gd name="connsiteX22-7973" fmla="*/ 997585 w 1426210"/>
              <a:gd name="connsiteY22-7974" fmla="*/ 2308225 h 3588041"/>
              <a:gd name="connsiteX23-7975" fmla="*/ 889635 w 1426210"/>
              <a:gd name="connsiteY23-7976" fmla="*/ 2578100 h 3588041"/>
              <a:gd name="connsiteX24-7977" fmla="*/ 1159510 w 1426210"/>
              <a:gd name="connsiteY24-7978" fmla="*/ 2524125 h 3588041"/>
              <a:gd name="connsiteX25-7979" fmla="*/ 1426210 w 1426210"/>
              <a:gd name="connsiteY25-7980" fmla="*/ 2626519 h 3588041"/>
              <a:gd name="connsiteX26-7981" fmla="*/ 1181735 w 1426210"/>
              <a:gd name="connsiteY26-7982" fmla="*/ 2590800 h 3588041"/>
              <a:gd name="connsiteX27-7983" fmla="*/ 826135 w 1426210"/>
              <a:gd name="connsiteY27-7984" fmla="*/ 2733675 h 3588041"/>
              <a:gd name="connsiteX28-7985" fmla="*/ 683260 w 1426210"/>
              <a:gd name="connsiteY28-7986" fmla="*/ 3086100 h 3588041"/>
              <a:gd name="connsiteX29-7987" fmla="*/ 911860 w 1426210"/>
              <a:gd name="connsiteY29-7988" fmla="*/ 3419475 h 3588041"/>
              <a:gd name="connsiteX30-7989" fmla="*/ 1010285 w 1426210"/>
              <a:gd name="connsiteY30-7990" fmla="*/ 3581400 h 3588041"/>
              <a:gd name="connsiteX0-7991" fmla="*/ 1010285 w 1426210"/>
              <a:gd name="connsiteY0-7992" fmla="*/ 3581400 h 3588041"/>
              <a:gd name="connsiteX1-7993" fmla="*/ 584835 w 1426210"/>
              <a:gd name="connsiteY1-7994" fmla="*/ 3587750 h 3588041"/>
              <a:gd name="connsiteX2-7995" fmla="*/ 387985 w 1426210"/>
              <a:gd name="connsiteY2-7996" fmla="*/ 3076575 h 3588041"/>
              <a:gd name="connsiteX3-7997" fmla="*/ 740410 w 1426210"/>
              <a:gd name="connsiteY3-7998" fmla="*/ 2381250 h 3588041"/>
              <a:gd name="connsiteX4-7999" fmla="*/ 575945 w 1426210"/>
              <a:gd name="connsiteY4-8000" fmla="*/ 1953895 h 3588041"/>
              <a:gd name="connsiteX5-8001" fmla="*/ 0 w 1426210"/>
              <a:gd name="connsiteY5-8002" fmla="*/ 1937385 h 3588041"/>
              <a:gd name="connsiteX6-8003" fmla="*/ 324485 w 1426210"/>
              <a:gd name="connsiteY6-8004" fmla="*/ 1812925 h 3588041"/>
              <a:gd name="connsiteX7-8005" fmla="*/ 629285 w 1426210"/>
              <a:gd name="connsiteY7-8006" fmla="*/ 1879600 h 3588041"/>
              <a:gd name="connsiteX8-8007" fmla="*/ 816610 w 1426210"/>
              <a:gd name="connsiteY8-8008" fmla="*/ 1333500 h 3588041"/>
              <a:gd name="connsiteX9-8009" fmla="*/ 757079 w 1426210"/>
              <a:gd name="connsiteY9-8010" fmla="*/ 823913 h 3588041"/>
              <a:gd name="connsiteX10-8011" fmla="*/ 381635 w 1426210"/>
              <a:gd name="connsiteY10-8012" fmla="*/ 695325 h 3588041"/>
              <a:gd name="connsiteX11-8013" fmla="*/ 777717 w 1426210"/>
              <a:gd name="connsiteY11-8014" fmla="*/ 734218 h 3588041"/>
              <a:gd name="connsiteX12-8015" fmla="*/ 792798 w 1426210"/>
              <a:gd name="connsiteY12-8016" fmla="*/ 441325 h 3588041"/>
              <a:gd name="connsiteX13-8017" fmla="*/ 880110 w 1426210"/>
              <a:gd name="connsiteY13-8018" fmla="*/ 0 h 3588041"/>
              <a:gd name="connsiteX14-8019" fmla="*/ 851535 w 1426210"/>
              <a:gd name="connsiteY14-8020" fmla="*/ 679450 h 3588041"/>
              <a:gd name="connsiteX15-8021" fmla="*/ 915035 w 1426210"/>
              <a:gd name="connsiteY15-8022" fmla="*/ 1047750 h 3588041"/>
              <a:gd name="connsiteX16-8023" fmla="*/ 924560 w 1426210"/>
              <a:gd name="connsiteY16-8024" fmla="*/ 1295400 h 3588041"/>
              <a:gd name="connsiteX17-8025" fmla="*/ 1096010 w 1426210"/>
              <a:gd name="connsiteY17-8026" fmla="*/ 1187450 h 3588041"/>
              <a:gd name="connsiteX18-8027" fmla="*/ 1369060 w 1426210"/>
              <a:gd name="connsiteY18-8028" fmla="*/ 1171575 h 3588041"/>
              <a:gd name="connsiteX19-8029" fmla="*/ 1102360 w 1426210"/>
              <a:gd name="connsiteY19-8030" fmla="*/ 1254125 h 3588041"/>
              <a:gd name="connsiteX20-8031" fmla="*/ 883285 w 1426210"/>
              <a:gd name="connsiteY20-8032" fmla="*/ 1527175 h 3588041"/>
              <a:gd name="connsiteX21-8033" fmla="*/ 829310 w 1426210"/>
              <a:gd name="connsiteY21-8034" fmla="*/ 1895475 h 3588041"/>
              <a:gd name="connsiteX22-8035" fmla="*/ 997585 w 1426210"/>
              <a:gd name="connsiteY22-8036" fmla="*/ 2308225 h 3588041"/>
              <a:gd name="connsiteX23-8037" fmla="*/ 889635 w 1426210"/>
              <a:gd name="connsiteY23-8038" fmla="*/ 2578100 h 3588041"/>
              <a:gd name="connsiteX24-8039" fmla="*/ 1159510 w 1426210"/>
              <a:gd name="connsiteY24-8040" fmla="*/ 2524125 h 3588041"/>
              <a:gd name="connsiteX25-8041" fmla="*/ 1426210 w 1426210"/>
              <a:gd name="connsiteY25-8042" fmla="*/ 2626519 h 3588041"/>
              <a:gd name="connsiteX26-8043" fmla="*/ 1181735 w 1426210"/>
              <a:gd name="connsiteY26-8044" fmla="*/ 2590800 h 3588041"/>
              <a:gd name="connsiteX27-8045" fmla="*/ 826135 w 1426210"/>
              <a:gd name="connsiteY27-8046" fmla="*/ 2733675 h 3588041"/>
              <a:gd name="connsiteX28-8047" fmla="*/ 683260 w 1426210"/>
              <a:gd name="connsiteY28-8048" fmla="*/ 3086100 h 3588041"/>
              <a:gd name="connsiteX29-8049" fmla="*/ 911860 w 1426210"/>
              <a:gd name="connsiteY29-8050" fmla="*/ 3419475 h 3588041"/>
              <a:gd name="connsiteX30-8051" fmla="*/ 1010285 w 1426210"/>
              <a:gd name="connsiteY30-8052" fmla="*/ 3581400 h 3588041"/>
              <a:gd name="connsiteX0-8053" fmla="*/ 1010285 w 1426210"/>
              <a:gd name="connsiteY0-8054" fmla="*/ 3581400 h 3588041"/>
              <a:gd name="connsiteX1-8055" fmla="*/ 584835 w 1426210"/>
              <a:gd name="connsiteY1-8056" fmla="*/ 3587750 h 3588041"/>
              <a:gd name="connsiteX2-8057" fmla="*/ 387985 w 1426210"/>
              <a:gd name="connsiteY2-8058" fmla="*/ 3076575 h 3588041"/>
              <a:gd name="connsiteX3-8059" fmla="*/ 740410 w 1426210"/>
              <a:gd name="connsiteY3-8060" fmla="*/ 2381250 h 3588041"/>
              <a:gd name="connsiteX4-8061" fmla="*/ 575945 w 1426210"/>
              <a:gd name="connsiteY4-8062" fmla="*/ 1953895 h 3588041"/>
              <a:gd name="connsiteX5-8063" fmla="*/ 0 w 1426210"/>
              <a:gd name="connsiteY5-8064" fmla="*/ 1937385 h 3588041"/>
              <a:gd name="connsiteX6-8065" fmla="*/ 280035 w 1426210"/>
              <a:gd name="connsiteY6-8066" fmla="*/ 1822450 h 3588041"/>
              <a:gd name="connsiteX7-8067" fmla="*/ 629285 w 1426210"/>
              <a:gd name="connsiteY7-8068" fmla="*/ 1879600 h 3588041"/>
              <a:gd name="connsiteX8-8069" fmla="*/ 816610 w 1426210"/>
              <a:gd name="connsiteY8-8070" fmla="*/ 1333500 h 3588041"/>
              <a:gd name="connsiteX9-8071" fmla="*/ 757079 w 1426210"/>
              <a:gd name="connsiteY9-8072" fmla="*/ 823913 h 3588041"/>
              <a:gd name="connsiteX10-8073" fmla="*/ 381635 w 1426210"/>
              <a:gd name="connsiteY10-8074" fmla="*/ 695325 h 3588041"/>
              <a:gd name="connsiteX11-8075" fmla="*/ 777717 w 1426210"/>
              <a:gd name="connsiteY11-8076" fmla="*/ 734218 h 3588041"/>
              <a:gd name="connsiteX12-8077" fmla="*/ 792798 w 1426210"/>
              <a:gd name="connsiteY12-8078" fmla="*/ 441325 h 3588041"/>
              <a:gd name="connsiteX13-8079" fmla="*/ 880110 w 1426210"/>
              <a:gd name="connsiteY13-8080" fmla="*/ 0 h 3588041"/>
              <a:gd name="connsiteX14-8081" fmla="*/ 851535 w 1426210"/>
              <a:gd name="connsiteY14-8082" fmla="*/ 679450 h 3588041"/>
              <a:gd name="connsiteX15-8083" fmla="*/ 915035 w 1426210"/>
              <a:gd name="connsiteY15-8084" fmla="*/ 1047750 h 3588041"/>
              <a:gd name="connsiteX16-8085" fmla="*/ 924560 w 1426210"/>
              <a:gd name="connsiteY16-8086" fmla="*/ 1295400 h 3588041"/>
              <a:gd name="connsiteX17-8087" fmla="*/ 1096010 w 1426210"/>
              <a:gd name="connsiteY17-8088" fmla="*/ 1187450 h 3588041"/>
              <a:gd name="connsiteX18-8089" fmla="*/ 1369060 w 1426210"/>
              <a:gd name="connsiteY18-8090" fmla="*/ 1171575 h 3588041"/>
              <a:gd name="connsiteX19-8091" fmla="*/ 1102360 w 1426210"/>
              <a:gd name="connsiteY19-8092" fmla="*/ 1254125 h 3588041"/>
              <a:gd name="connsiteX20-8093" fmla="*/ 883285 w 1426210"/>
              <a:gd name="connsiteY20-8094" fmla="*/ 1527175 h 3588041"/>
              <a:gd name="connsiteX21-8095" fmla="*/ 829310 w 1426210"/>
              <a:gd name="connsiteY21-8096" fmla="*/ 1895475 h 3588041"/>
              <a:gd name="connsiteX22-8097" fmla="*/ 997585 w 1426210"/>
              <a:gd name="connsiteY22-8098" fmla="*/ 2308225 h 3588041"/>
              <a:gd name="connsiteX23-8099" fmla="*/ 889635 w 1426210"/>
              <a:gd name="connsiteY23-8100" fmla="*/ 2578100 h 3588041"/>
              <a:gd name="connsiteX24-8101" fmla="*/ 1159510 w 1426210"/>
              <a:gd name="connsiteY24-8102" fmla="*/ 2524125 h 3588041"/>
              <a:gd name="connsiteX25-8103" fmla="*/ 1426210 w 1426210"/>
              <a:gd name="connsiteY25-8104" fmla="*/ 2626519 h 3588041"/>
              <a:gd name="connsiteX26-8105" fmla="*/ 1181735 w 1426210"/>
              <a:gd name="connsiteY26-8106" fmla="*/ 2590800 h 3588041"/>
              <a:gd name="connsiteX27-8107" fmla="*/ 826135 w 1426210"/>
              <a:gd name="connsiteY27-8108" fmla="*/ 2733675 h 3588041"/>
              <a:gd name="connsiteX28-8109" fmla="*/ 683260 w 1426210"/>
              <a:gd name="connsiteY28-8110" fmla="*/ 3086100 h 3588041"/>
              <a:gd name="connsiteX29-8111" fmla="*/ 911860 w 1426210"/>
              <a:gd name="connsiteY29-8112" fmla="*/ 3419475 h 3588041"/>
              <a:gd name="connsiteX30-8113" fmla="*/ 1010285 w 1426210"/>
              <a:gd name="connsiteY30-8114" fmla="*/ 3581400 h 3588041"/>
              <a:gd name="connsiteX0-8115" fmla="*/ 1010285 w 1426210"/>
              <a:gd name="connsiteY0-8116" fmla="*/ 3581400 h 3588041"/>
              <a:gd name="connsiteX1-8117" fmla="*/ 584835 w 1426210"/>
              <a:gd name="connsiteY1-8118" fmla="*/ 3587750 h 3588041"/>
              <a:gd name="connsiteX2-8119" fmla="*/ 387985 w 1426210"/>
              <a:gd name="connsiteY2-8120" fmla="*/ 3076575 h 3588041"/>
              <a:gd name="connsiteX3-8121" fmla="*/ 740410 w 1426210"/>
              <a:gd name="connsiteY3-8122" fmla="*/ 2381250 h 3588041"/>
              <a:gd name="connsiteX4-8123" fmla="*/ 575945 w 1426210"/>
              <a:gd name="connsiteY4-8124" fmla="*/ 1953895 h 3588041"/>
              <a:gd name="connsiteX5-8125" fmla="*/ 0 w 1426210"/>
              <a:gd name="connsiteY5-8126" fmla="*/ 1937385 h 3588041"/>
              <a:gd name="connsiteX6-8127" fmla="*/ 308610 w 1426210"/>
              <a:gd name="connsiteY6-8128" fmla="*/ 1828800 h 3588041"/>
              <a:gd name="connsiteX7-8129" fmla="*/ 629285 w 1426210"/>
              <a:gd name="connsiteY7-8130" fmla="*/ 1879600 h 3588041"/>
              <a:gd name="connsiteX8-8131" fmla="*/ 816610 w 1426210"/>
              <a:gd name="connsiteY8-8132" fmla="*/ 1333500 h 3588041"/>
              <a:gd name="connsiteX9-8133" fmla="*/ 757079 w 1426210"/>
              <a:gd name="connsiteY9-8134" fmla="*/ 823913 h 3588041"/>
              <a:gd name="connsiteX10-8135" fmla="*/ 381635 w 1426210"/>
              <a:gd name="connsiteY10-8136" fmla="*/ 695325 h 3588041"/>
              <a:gd name="connsiteX11-8137" fmla="*/ 777717 w 1426210"/>
              <a:gd name="connsiteY11-8138" fmla="*/ 734218 h 3588041"/>
              <a:gd name="connsiteX12-8139" fmla="*/ 792798 w 1426210"/>
              <a:gd name="connsiteY12-8140" fmla="*/ 441325 h 3588041"/>
              <a:gd name="connsiteX13-8141" fmla="*/ 880110 w 1426210"/>
              <a:gd name="connsiteY13-8142" fmla="*/ 0 h 3588041"/>
              <a:gd name="connsiteX14-8143" fmla="*/ 851535 w 1426210"/>
              <a:gd name="connsiteY14-8144" fmla="*/ 679450 h 3588041"/>
              <a:gd name="connsiteX15-8145" fmla="*/ 915035 w 1426210"/>
              <a:gd name="connsiteY15-8146" fmla="*/ 1047750 h 3588041"/>
              <a:gd name="connsiteX16-8147" fmla="*/ 924560 w 1426210"/>
              <a:gd name="connsiteY16-8148" fmla="*/ 1295400 h 3588041"/>
              <a:gd name="connsiteX17-8149" fmla="*/ 1096010 w 1426210"/>
              <a:gd name="connsiteY17-8150" fmla="*/ 1187450 h 3588041"/>
              <a:gd name="connsiteX18-8151" fmla="*/ 1369060 w 1426210"/>
              <a:gd name="connsiteY18-8152" fmla="*/ 1171575 h 3588041"/>
              <a:gd name="connsiteX19-8153" fmla="*/ 1102360 w 1426210"/>
              <a:gd name="connsiteY19-8154" fmla="*/ 1254125 h 3588041"/>
              <a:gd name="connsiteX20-8155" fmla="*/ 883285 w 1426210"/>
              <a:gd name="connsiteY20-8156" fmla="*/ 1527175 h 3588041"/>
              <a:gd name="connsiteX21-8157" fmla="*/ 829310 w 1426210"/>
              <a:gd name="connsiteY21-8158" fmla="*/ 1895475 h 3588041"/>
              <a:gd name="connsiteX22-8159" fmla="*/ 997585 w 1426210"/>
              <a:gd name="connsiteY22-8160" fmla="*/ 2308225 h 3588041"/>
              <a:gd name="connsiteX23-8161" fmla="*/ 889635 w 1426210"/>
              <a:gd name="connsiteY23-8162" fmla="*/ 2578100 h 3588041"/>
              <a:gd name="connsiteX24-8163" fmla="*/ 1159510 w 1426210"/>
              <a:gd name="connsiteY24-8164" fmla="*/ 2524125 h 3588041"/>
              <a:gd name="connsiteX25-8165" fmla="*/ 1426210 w 1426210"/>
              <a:gd name="connsiteY25-8166" fmla="*/ 2626519 h 3588041"/>
              <a:gd name="connsiteX26-8167" fmla="*/ 1181735 w 1426210"/>
              <a:gd name="connsiteY26-8168" fmla="*/ 2590800 h 3588041"/>
              <a:gd name="connsiteX27-8169" fmla="*/ 826135 w 1426210"/>
              <a:gd name="connsiteY27-8170" fmla="*/ 2733675 h 3588041"/>
              <a:gd name="connsiteX28-8171" fmla="*/ 683260 w 1426210"/>
              <a:gd name="connsiteY28-8172" fmla="*/ 3086100 h 3588041"/>
              <a:gd name="connsiteX29-8173" fmla="*/ 911860 w 1426210"/>
              <a:gd name="connsiteY29-8174" fmla="*/ 3419475 h 3588041"/>
              <a:gd name="connsiteX30-8175" fmla="*/ 1010285 w 1426210"/>
              <a:gd name="connsiteY30-8176" fmla="*/ 3581400 h 3588041"/>
              <a:gd name="connsiteX0-8177" fmla="*/ 1010285 w 1426210"/>
              <a:gd name="connsiteY0-8178" fmla="*/ 3581400 h 3588041"/>
              <a:gd name="connsiteX1-8179" fmla="*/ 584835 w 1426210"/>
              <a:gd name="connsiteY1-8180" fmla="*/ 3587750 h 3588041"/>
              <a:gd name="connsiteX2-8181" fmla="*/ 387985 w 1426210"/>
              <a:gd name="connsiteY2-8182" fmla="*/ 3076575 h 3588041"/>
              <a:gd name="connsiteX3-8183" fmla="*/ 740410 w 1426210"/>
              <a:gd name="connsiteY3-8184" fmla="*/ 2381250 h 3588041"/>
              <a:gd name="connsiteX4-8185" fmla="*/ 575945 w 1426210"/>
              <a:gd name="connsiteY4-8186" fmla="*/ 1953895 h 3588041"/>
              <a:gd name="connsiteX5-8187" fmla="*/ 0 w 1426210"/>
              <a:gd name="connsiteY5-8188" fmla="*/ 1937385 h 3588041"/>
              <a:gd name="connsiteX6-8189" fmla="*/ 308610 w 1426210"/>
              <a:gd name="connsiteY6-8190" fmla="*/ 1828800 h 3588041"/>
              <a:gd name="connsiteX7-8191" fmla="*/ 629285 w 1426210"/>
              <a:gd name="connsiteY7-8192" fmla="*/ 1879600 h 3588041"/>
              <a:gd name="connsiteX8-8193" fmla="*/ 816610 w 1426210"/>
              <a:gd name="connsiteY8-8194" fmla="*/ 1333500 h 3588041"/>
              <a:gd name="connsiteX9-8195" fmla="*/ 757079 w 1426210"/>
              <a:gd name="connsiteY9-8196" fmla="*/ 823913 h 3588041"/>
              <a:gd name="connsiteX10-8197" fmla="*/ 381635 w 1426210"/>
              <a:gd name="connsiteY10-8198" fmla="*/ 695325 h 3588041"/>
              <a:gd name="connsiteX11-8199" fmla="*/ 777717 w 1426210"/>
              <a:gd name="connsiteY11-8200" fmla="*/ 734218 h 3588041"/>
              <a:gd name="connsiteX12-8201" fmla="*/ 792798 w 1426210"/>
              <a:gd name="connsiteY12-8202" fmla="*/ 441325 h 3588041"/>
              <a:gd name="connsiteX13-8203" fmla="*/ 880110 w 1426210"/>
              <a:gd name="connsiteY13-8204" fmla="*/ 0 h 3588041"/>
              <a:gd name="connsiteX14-8205" fmla="*/ 851535 w 1426210"/>
              <a:gd name="connsiteY14-8206" fmla="*/ 679450 h 3588041"/>
              <a:gd name="connsiteX15-8207" fmla="*/ 915035 w 1426210"/>
              <a:gd name="connsiteY15-8208" fmla="*/ 1047750 h 3588041"/>
              <a:gd name="connsiteX16-8209" fmla="*/ 924560 w 1426210"/>
              <a:gd name="connsiteY16-8210" fmla="*/ 1295400 h 3588041"/>
              <a:gd name="connsiteX17-8211" fmla="*/ 1096010 w 1426210"/>
              <a:gd name="connsiteY17-8212" fmla="*/ 1187450 h 3588041"/>
              <a:gd name="connsiteX18-8213" fmla="*/ 1369060 w 1426210"/>
              <a:gd name="connsiteY18-8214" fmla="*/ 1171575 h 3588041"/>
              <a:gd name="connsiteX19-8215" fmla="*/ 1102360 w 1426210"/>
              <a:gd name="connsiteY19-8216" fmla="*/ 1254125 h 3588041"/>
              <a:gd name="connsiteX20-8217" fmla="*/ 883285 w 1426210"/>
              <a:gd name="connsiteY20-8218" fmla="*/ 1527175 h 3588041"/>
              <a:gd name="connsiteX21-8219" fmla="*/ 829310 w 1426210"/>
              <a:gd name="connsiteY21-8220" fmla="*/ 1895475 h 3588041"/>
              <a:gd name="connsiteX22-8221" fmla="*/ 997585 w 1426210"/>
              <a:gd name="connsiteY22-8222" fmla="*/ 2308225 h 3588041"/>
              <a:gd name="connsiteX23-8223" fmla="*/ 889635 w 1426210"/>
              <a:gd name="connsiteY23-8224" fmla="*/ 2578100 h 3588041"/>
              <a:gd name="connsiteX24-8225" fmla="*/ 1159510 w 1426210"/>
              <a:gd name="connsiteY24-8226" fmla="*/ 2524125 h 3588041"/>
              <a:gd name="connsiteX25-8227" fmla="*/ 1426210 w 1426210"/>
              <a:gd name="connsiteY25-8228" fmla="*/ 2626519 h 3588041"/>
              <a:gd name="connsiteX26-8229" fmla="*/ 1181735 w 1426210"/>
              <a:gd name="connsiteY26-8230" fmla="*/ 2590800 h 3588041"/>
              <a:gd name="connsiteX27-8231" fmla="*/ 826135 w 1426210"/>
              <a:gd name="connsiteY27-8232" fmla="*/ 2733675 h 3588041"/>
              <a:gd name="connsiteX28-8233" fmla="*/ 683260 w 1426210"/>
              <a:gd name="connsiteY28-8234" fmla="*/ 3086100 h 3588041"/>
              <a:gd name="connsiteX29-8235" fmla="*/ 911860 w 1426210"/>
              <a:gd name="connsiteY29-8236" fmla="*/ 3419475 h 3588041"/>
              <a:gd name="connsiteX30-8237" fmla="*/ 1010285 w 1426210"/>
              <a:gd name="connsiteY30-8238" fmla="*/ 3581400 h 3588041"/>
              <a:gd name="connsiteX0-8239" fmla="*/ 1010285 w 1426210"/>
              <a:gd name="connsiteY0-8240" fmla="*/ 3581400 h 3588041"/>
              <a:gd name="connsiteX1-8241" fmla="*/ 584835 w 1426210"/>
              <a:gd name="connsiteY1-8242" fmla="*/ 3587750 h 3588041"/>
              <a:gd name="connsiteX2-8243" fmla="*/ 387985 w 1426210"/>
              <a:gd name="connsiteY2-8244" fmla="*/ 3076575 h 3588041"/>
              <a:gd name="connsiteX3-8245" fmla="*/ 740410 w 1426210"/>
              <a:gd name="connsiteY3-8246" fmla="*/ 2381250 h 3588041"/>
              <a:gd name="connsiteX4-8247" fmla="*/ 575945 w 1426210"/>
              <a:gd name="connsiteY4-8248" fmla="*/ 1953895 h 3588041"/>
              <a:gd name="connsiteX5-8249" fmla="*/ 0 w 1426210"/>
              <a:gd name="connsiteY5-8250" fmla="*/ 1937385 h 3588041"/>
              <a:gd name="connsiteX6-8251" fmla="*/ 308610 w 1426210"/>
              <a:gd name="connsiteY6-8252" fmla="*/ 1828800 h 3588041"/>
              <a:gd name="connsiteX7-8253" fmla="*/ 629285 w 1426210"/>
              <a:gd name="connsiteY7-8254" fmla="*/ 1879600 h 3588041"/>
              <a:gd name="connsiteX8-8255" fmla="*/ 816610 w 1426210"/>
              <a:gd name="connsiteY8-8256" fmla="*/ 1333500 h 3588041"/>
              <a:gd name="connsiteX9-8257" fmla="*/ 757079 w 1426210"/>
              <a:gd name="connsiteY9-8258" fmla="*/ 823913 h 3588041"/>
              <a:gd name="connsiteX10-8259" fmla="*/ 381635 w 1426210"/>
              <a:gd name="connsiteY10-8260" fmla="*/ 695325 h 3588041"/>
              <a:gd name="connsiteX11-8261" fmla="*/ 777717 w 1426210"/>
              <a:gd name="connsiteY11-8262" fmla="*/ 734218 h 3588041"/>
              <a:gd name="connsiteX12-8263" fmla="*/ 792798 w 1426210"/>
              <a:gd name="connsiteY12-8264" fmla="*/ 441325 h 3588041"/>
              <a:gd name="connsiteX13-8265" fmla="*/ 880110 w 1426210"/>
              <a:gd name="connsiteY13-8266" fmla="*/ 0 h 3588041"/>
              <a:gd name="connsiteX14-8267" fmla="*/ 851535 w 1426210"/>
              <a:gd name="connsiteY14-8268" fmla="*/ 679450 h 3588041"/>
              <a:gd name="connsiteX15-8269" fmla="*/ 915035 w 1426210"/>
              <a:gd name="connsiteY15-8270" fmla="*/ 1047750 h 3588041"/>
              <a:gd name="connsiteX16-8271" fmla="*/ 924560 w 1426210"/>
              <a:gd name="connsiteY16-8272" fmla="*/ 1295400 h 3588041"/>
              <a:gd name="connsiteX17-8273" fmla="*/ 1096010 w 1426210"/>
              <a:gd name="connsiteY17-8274" fmla="*/ 1187450 h 3588041"/>
              <a:gd name="connsiteX18-8275" fmla="*/ 1369060 w 1426210"/>
              <a:gd name="connsiteY18-8276" fmla="*/ 1171575 h 3588041"/>
              <a:gd name="connsiteX19-8277" fmla="*/ 1102360 w 1426210"/>
              <a:gd name="connsiteY19-8278" fmla="*/ 1254125 h 3588041"/>
              <a:gd name="connsiteX20-8279" fmla="*/ 883285 w 1426210"/>
              <a:gd name="connsiteY20-8280" fmla="*/ 1527175 h 3588041"/>
              <a:gd name="connsiteX21-8281" fmla="*/ 829310 w 1426210"/>
              <a:gd name="connsiteY21-8282" fmla="*/ 1895475 h 3588041"/>
              <a:gd name="connsiteX22-8283" fmla="*/ 997585 w 1426210"/>
              <a:gd name="connsiteY22-8284" fmla="*/ 2308225 h 3588041"/>
              <a:gd name="connsiteX23-8285" fmla="*/ 889635 w 1426210"/>
              <a:gd name="connsiteY23-8286" fmla="*/ 2578100 h 3588041"/>
              <a:gd name="connsiteX24-8287" fmla="*/ 1159510 w 1426210"/>
              <a:gd name="connsiteY24-8288" fmla="*/ 2524125 h 3588041"/>
              <a:gd name="connsiteX25-8289" fmla="*/ 1426210 w 1426210"/>
              <a:gd name="connsiteY25-8290" fmla="*/ 2626519 h 3588041"/>
              <a:gd name="connsiteX26-8291" fmla="*/ 1181735 w 1426210"/>
              <a:gd name="connsiteY26-8292" fmla="*/ 2590800 h 3588041"/>
              <a:gd name="connsiteX27-8293" fmla="*/ 826135 w 1426210"/>
              <a:gd name="connsiteY27-8294" fmla="*/ 2733675 h 3588041"/>
              <a:gd name="connsiteX28-8295" fmla="*/ 683260 w 1426210"/>
              <a:gd name="connsiteY28-8296" fmla="*/ 3086100 h 3588041"/>
              <a:gd name="connsiteX29-8297" fmla="*/ 911860 w 1426210"/>
              <a:gd name="connsiteY29-8298" fmla="*/ 3419475 h 3588041"/>
              <a:gd name="connsiteX30-8299" fmla="*/ 1010285 w 1426210"/>
              <a:gd name="connsiteY30-8300" fmla="*/ 3581400 h 358804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61" y="connsiteY30-62"/>
              </a:cxn>
            </a:cxnLst>
            <a:rect l="l" t="t" r="r" b="b"/>
            <a:pathLst>
              <a:path w="1426210" h="3588041">
                <a:moveTo>
                  <a:pt x="1010285" y="3581400"/>
                </a:moveTo>
                <a:cubicBezTo>
                  <a:pt x="949431" y="3584046"/>
                  <a:pt x="774277" y="3589337"/>
                  <a:pt x="584835" y="3587750"/>
                </a:cubicBezTo>
                <a:cubicBezTo>
                  <a:pt x="395393" y="3586163"/>
                  <a:pt x="346181" y="3245908"/>
                  <a:pt x="387985" y="3076575"/>
                </a:cubicBezTo>
                <a:cubicBezTo>
                  <a:pt x="429789" y="2907242"/>
                  <a:pt x="709083" y="2568363"/>
                  <a:pt x="740410" y="2381250"/>
                </a:cubicBezTo>
                <a:cubicBezTo>
                  <a:pt x="771737" y="2194137"/>
                  <a:pt x="699347" y="2027873"/>
                  <a:pt x="575945" y="1953895"/>
                </a:cubicBezTo>
                <a:cubicBezTo>
                  <a:pt x="452543" y="1879918"/>
                  <a:pt x="246062" y="1906270"/>
                  <a:pt x="0" y="1937385"/>
                </a:cubicBezTo>
                <a:cubicBezTo>
                  <a:pt x="176213" y="1860550"/>
                  <a:pt x="191029" y="1847956"/>
                  <a:pt x="308610" y="1828800"/>
                </a:cubicBezTo>
                <a:cubicBezTo>
                  <a:pt x="426191" y="1809644"/>
                  <a:pt x="531390" y="1839912"/>
                  <a:pt x="629285" y="1879600"/>
                </a:cubicBezTo>
                <a:cubicBezTo>
                  <a:pt x="628492" y="1689101"/>
                  <a:pt x="795311" y="1509448"/>
                  <a:pt x="816610" y="1333500"/>
                </a:cubicBezTo>
                <a:cubicBezTo>
                  <a:pt x="837909" y="1157552"/>
                  <a:pt x="829575" y="930275"/>
                  <a:pt x="757079" y="823913"/>
                </a:cubicBezTo>
                <a:cubicBezTo>
                  <a:pt x="684583" y="717551"/>
                  <a:pt x="502814" y="711861"/>
                  <a:pt x="381635" y="695325"/>
                </a:cubicBezTo>
                <a:cubicBezTo>
                  <a:pt x="496200" y="695457"/>
                  <a:pt x="688553" y="665427"/>
                  <a:pt x="777717" y="734218"/>
                </a:cubicBezTo>
                <a:cubicBezTo>
                  <a:pt x="771631" y="617272"/>
                  <a:pt x="775733" y="563695"/>
                  <a:pt x="792798" y="441325"/>
                </a:cubicBezTo>
                <a:cubicBezTo>
                  <a:pt x="809864" y="318955"/>
                  <a:pt x="839364" y="250296"/>
                  <a:pt x="880110" y="0"/>
                </a:cubicBezTo>
                <a:cubicBezTo>
                  <a:pt x="876406" y="171979"/>
                  <a:pt x="845714" y="504825"/>
                  <a:pt x="851535" y="679450"/>
                </a:cubicBezTo>
                <a:cubicBezTo>
                  <a:pt x="857356" y="854075"/>
                  <a:pt x="902864" y="945092"/>
                  <a:pt x="915035" y="1047750"/>
                </a:cubicBezTo>
                <a:cubicBezTo>
                  <a:pt x="927206" y="1150408"/>
                  <a:pt x="929852" y="1162579"/>
                  <a:pt x="924560" y="1295400"/>
                </a:cubicBezTo>
                <a:cubicBezTo>
                  <a:pt x="989118" y="1225021"/>
                  <a:pt x="1040977" y="1204912"/>
                  <a:pt x="1096010" y="1187450"/>
                </a:cubicBezTo>
                <a:cubicBezTo>
                  <a:pt x="1151043" y="1169988"/>
                  <a:pt x="1235710" y="1164167"/>
                  <a:pt x="1369060" y="1171575"/>
                </a:cubicBezTo>
                <a:cubicBezTo>
                  <a:pt x="1276985" y="1188508"/>
                  <a:pt x="1183322" y="1194858"/>
                  <a:pt x="1102360" y="1254125"/>
                </a:cubicBezTo>
                <a:cubicBezTo>
                  <a:pt x="1021398" y="1313392"/>
                  <a:pt x="928793" y="1420283"/>
                  <a:pt x="883285" y="1527175"/>
                </a:cubicBezTo>
                <a:cubicBezTo>
                  <a:pt x="837777" y="1634067"/>
                  <a:pt x="810260" y="1765300"/>
                  <a:pt x="829310" y="1895475"/>
                </a:cubicBezTo>
                <a:cubicBezTo>
                  <a:pt x="848360" y="2025650"/>
                  <a:pt x="987531" y="2194454"/>
                  <a:pt x="997585" y="2308225"/>
                </a:cubicBezTo>
                <a:cubicBezTo>
                  <a:pt x="1007639" y="2421996"/>
                  <a:pt x="957898" y="2484438"/>
                  <a:pt x="889635" y="2578100"/>
                </a:cubicBezTo>
                <a:cubicBezTo>
                  <a:pt x="997584" y="2532062"/>
                  <a:pt x="1072462" y="2520817"/>
                  <a:pt x="1159510" y="2524125"/>
                </a:cubicBezTo>
                <a:cubicBezTo>
                  <a:pt x="1246558" y="2527433"/>
                  <a:pt x="1354242" y="2576512"/>
                  <a:pt x="1426210" y="2626519"/>
                </a:cubicBezTo>
                <a:cubicBezTo>
                  <a:pt x="1360066" y="2600325"/>
                  <a:pt x="1281747" y="2572941"/>
                  <a:pt x="1181735" y="2590800"/>
                </a:cubicBezTo>
                <a:cubicBezTo>
                  <a:pt x="1081723" y="2608659"/>
                  <a:pt x="909214" y="2651125"/>
                  <a:pt x="826135" y="2733675"/>
                </a:cubicBezTo>
                <a:cubicBezTo>
                  <a:pt x="743056" y="2816225"/>
                  <a:pt x="688022" y="2917825"/>
                  <a:pt x="683260" y="3086100"/>
                </a:cubicBezTo>
                <a:cubicBezTo>
                  <a:pt x="684848" y="3232150"/>
                  <a:pt x="851006" y="3349625"/>
                  <a:pt x="911860" y="3419475"/>
                </a:cubicBezTo>
                <a:cubicBezTo>
                  <a:pt x="972714" y="3489325"/>
                  <a:pt x="1071139" y="3578754"/>
                  <a:pt x="1010285" y="3581400"/>
                </a:cubicBezTo>
                <a:close/>
              </a:path>
            </a:pathLst>
          </a:custGeom>
          <a:solidFill>
            <a:schemeClr val="tx2">
              <a:lumMod val="20000"/>
              <a:lumOff val="80000"/>
            </a:schemeClr>
          </a:solidFill>
          <a:ln>
            <a:noFill/>
          </a:ln>
          <a:effectLst>
            <a:outerShdw blurRad="203200" dist="38100" dir="2700000" algn="tl"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80">
              <a:solidFill>
                <a:schemeClr val="tx2"/>
              </a:solidFill>
            </a:endParaRPr>
          </a:p>
        </p:txBody>
      </p:sp>
      <p:grpSp>
        <p:nvGrpSpPr>
          <p:cNvPr id="3" name="组合 2">
            <a:extLst>
              <a:ext uri="{FF2B5EF4-FFF2-40B4-BE49-F238E27FC236}">
                <a16:creationId xmlns:a16="http://schemas.microsoft.com/office/drawing/2014/main" id="{23C4BE4A-9775-6246-B279-0CE3E53E3279}"/>
              </a:ext>
            </a:extLst>
          </p:cNvPr>
          <p:cNvGrpSpPr/>
          <p:nvPr/>
        </p:nvGrpSpPr>
        <p:grpSpPr>
          <a:xfrm>
            <a:off x="1096764" y="4471144"/>
            <a:ext cx="781776" cy="781776"/>
            <a:chOff x="1096764" y="4360782"/>
            <a:chExt cx="781776" cy="781776"/>
          </a:xfrm>
        </p:grpSpPr>
        <p:sp>
          <p:nvSpPr>
            <p:cNvPr id="9" name="íśḷiďê">
              <a:extLst>
                <a:ext uri="{FF2B5EF4-FFF2-40B4-BE49-F238E27FC236}">
                  <a16:creationId xmlns:a16="http://schemas.microsoft.com/office/drawing/2014/main" id="{6016E943-A376-DC40-A6BB-69CD5AAC90E6}"/>
                </a:ext>
              </a:extLst>
            </p:cNvPr>
            <p:cNvSpPr/>
            <p:nvPr/>
          </p:nvSpPr>
          <p:spPr>
            <a:xfrm>
              <a:off x="1096764" y="4360782"/>
              <a:ext cx="781776" cy="781776"/>
            </a:xfrm>
            <a:prstGeom prst="ellipse">
              <a:avLst/>
            </a:prstGeom>
            <a:solidFill>
              <a:schemeClr val="accent4"/>
            </a:soli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80">
                <a:solidFill>
                  <a:schemeClr val="tx2"/>
                </a:solidFill>
              </a:endParaRPr>
            </a:p>
          </p:txBody>
        </p:sp>
        <p:sp>
          <p:nvSpPr>
            <p:cNvPr id="10" name="ïŝļiďé">
              <a:extLst>
                <a:ext uri="{FF2B5EF4-FFF2-40B4-BE49-F238E27FC236}">
                  <a16:creationId xmlns:a16="http://schemas.microsoft.com/office/drawing/2014/main" id="{88201F9F-C459-D74D-A203-738DE5621A40}"/>
                </a:ext>
              </a:extLst>
            </p:cNvPr>
            <p:cNvSpPr/>
            <p:nvPr/>
          </p:nvSpPr>
          <p:spPr bwMode="auto">
            <a:xfrm>
              <a:off x="1329385" y="4588133"/>
              <a:ext cx="350189" cy="348918"/>
            </a:xfrm>
            <a:custGeom>
              <a:avLst/>
              <a:gdLst>
                <a:gd name="connsiteX0" fmla="*/ 307755 w 350189"/>
                <a:gd name="connsiteY0" fmla="*/ 193784 h 348918"/>
                <a:gd name="connsiteX1" fmla="*/ 323614 w 350189"/>
                <a:gd name="connsiteY1" fmla="*/ 202785 h 348918"/>
                <a:gd name="connsiteX2" fmla="*/ 326615 w 350189"/>
                <a:gd name="connsiteY2" fmla="*/ 213929 h 348918"/>
                <a:gd name="connsiteX3" fmla="*/ 315470 w 350189"/>
                <a:gd name="connsiteY3" fmla="*/ 216929 h 348918"/>
                <a:gd name="connsiteX4" fmla="*/ 299611 w 350189"/>
                <a:gd name="connsiteY4" fmla="*/ 207928 h 348918"/>
                <a:gd name="connsiteX5" fmla="*/ 296611 w 350189"/>
                <a:gd name="connsiteY5" fmla="*/ 196785 h 348918"/>
                <a:gd name="connsiteX6" fmla="*/ 307755 w 350189"/>
                <a:gd name="connsiteY6" fmla="*/ 193784 h 348918"/>
                <a:gd name="connsiteX7" fmla="*/ 42005 w 350189"/>
                <a:gd name="connsiteY7" fmla="*/ 193784 h 348918"/>
                <a:gd name="connsiteX8" fmla="*/ 53150 w 350189"/>
                <a:gd name="connsiteY8" fmla="*/ 196785 h 348918"/>
                <a:gd name="connsiteX9" fmla="*/ 50578 w 350189"/>
                <a:gd name="connsiteY9" fmla="*/ 207928 h 348918"/>
                <a:gd name="connsiteX10" fmla="*/ 34719 w 350189"/>
                <a:gd name="connsiteY10" fmla="*/ 216929 h 348918"/>
                <a:gd name="connsiteX11" fmla="*/ 23574 w 350189"/>
                <a:gd name="connsiteY11" fmla="*/ 213929 h 348918"/>
                <a:gd name="connsiteX12" fmla="*/ 26575 w 350189"/>
                <a:gd name="connsiteY12" fmla="*/ 202785 h 348918"/>
                <a:gd name="connsiteX13" fmla="*/ 42005 w 350189"/>
                <a:gd name="connsiteY13" fmla="*/ 193784 h 348918"/>
                <a:gd name="connsiteX14" fmla="*/ 323614 w 350189"/>
                <a:gd name="connsiteY14" fmla="*/ 118349 h 348918"/>
                <a:gd name="connsiteX15" fmla="*/ 342045 w 350189"/>
                <a:gd name="connsiteY15" fmla="*/ 118349 h 348918"/>
                <a:gd name="connsiteX16" fmla="*/ 350189 w 350189"/>
                <a:gd name="connsiteY16" fmla="*/ 126493 h 348918"/>
                <a:gd name="connsiteX17" fmla="*/ 342045 w 350189"/>
                <a:gd name="connsiteY17" fmla="*/ 134636 h 348918"/>
                <a:gd name="connsiteX18" fmla="*/ 323614 w 350189"/>
                <a:gd name="connsiteY18" fmla="*/ 134636 h 348918"/>
                <a:gd name="connsiteX19" fmla="*/ 315470 w 350189"/>
                <a:gd name="connsiteY19" fmla="*/ 126493 h 348918"/>
                <a:gd name="connsiteX20" fmla="*/ 323614 w 350189"/>
                <a:gd name="connsiteY20" fmla="*/ 118349 h 348918"/>
                <a:gd name="connsiteX21" fmla="*/ 8144 w 350189"/>
                <a:gd name="connsiteY21" fmla="*/ 118349 h 348918"/>
                <a:gd name="connsiteX22" fmla="*/ 26575 w 350189"/>
                <a:gd name="connsiteY22" fmla="*/ 118349 h 348918"/>
                <a:gd name="connsiteX23" fmla="*/ 34719 w 350189"/>
                <a:gd name="connsiteY23" fmla="*/ 126493 h 348918"/>
                <a:gd name="connsiteX24" fmla="*/ 26575 w 350189"/>
                <a:gd name="connsiteY24" fmla="*/ 134636 h 348918"/>
                <a:gd name="connsiteX25" fmla="*/ 8144 w 350189"/>
                <a:gd name="connsiteY25" fmla="*/ 134636 h 348918"/>
                <a:gd name="connsiteX26" fmla="*/ 0 w 350189"/>
                <a:gd name="connsiteY26" fmla="*/ 126493 h 348918"/>
                <a:gd name="connsiteX27" fmla="*/ 8144 w 350189"/>
                <a:gd name="connsiteY27" fmla="*/ 118349 h 348918"/>
                <a:gd name="connsiteX28" fmla="*/ 174972 w 350189"/>
                <a:gd name="connsiteY28" fmla="*/ 73629 h 348918"/>
                <a:gd name="connsiteX29" fmla="*/ 183109 w 350189"/>
                <a:gd name="connsiteY29" fmla="*/ 81779 h 348918"/>
                <a:gd name="connsiteX30" fmla="*/ 183109 w 350189"/>
                <a:gd name="connsiteY30" fmla="*/ 94218 h 348918"/>
                <a:gd name="connsiteX31" fmla="*/ 198957 w 350189"/>
                <a:gd name="connsiteY31" fmla="*/ 96362 h 348918"/>
                <a:gd name="connsiteX32" fmla="*/ 216089 w 350189"/>
                <a:gd name="connsiteY32" fmla="*/ 101510 h 348918"/>
                <a:gd name="connsiteX33" fmla="*/ 220801 w 350189"/>
                <a:gd name="connsiteY33" fmla="*/ 85639 h 348918"/>
                <a:gd name="connsiteX34" fmla="*/ 231080 w 350189"/>
                <a:gd name="connsiteY34" fmla="*/ 80063 h 348918"/>
                <a:gd name="connsiteX35" fmla="*/ 236648 w 350189"/>
                <a:gd name="connsiteY35" fmla="*/ 89929 h 348918"/>
                <a:gd name="connsiteX36" fmla="*/ 206667 w 350189"/>
                <a:gd name="connsiteY36" fmla="*/ 192871 h 348918"/>
                <a:gd name="connsiteX37" fmla="*/ 196387 w 350189"/>
                <a:gd name="connsiteY37" fmla="*/ 198018 h 348918"/>
                <a:gd name="connsiteX38" fmla="*/ 190819 w 350189"/>
                <a:gd name="connsiteY38" fmla="*/ 188153 h 348918"/>
                <a:gd name="connsiteX39" fmla="*/ 211806 w 350189"/>
                <a:gd name="connsiteY39" fmla="*/ 117380 h 348918"/>
                <a:gd name="connsiteX40" fmla="*/ 195530 w 350189"/>
                <a:gd name="connsiteY40" fmla="*/ 112233 h 348918"/>
                <a:gd name="connsiteX41" fmla="*/ 183109 w 350189"/>
                <a:gd name="connsiteY41" fmla="*/ 110517 h 348918"/>
                <a:gd name="connsiteX42" fmla="*/ 183109 w 350189"/>
                <a:gd name="connsiteY42" fmla="*/ 130248 h 348918"/>
                <a:gd name="connsiteX43" fmla="*/ 174972 w 350189"/>
                <a:gd name="connsiteY43" fmla="*/ 138397 h 348918"/>
                <a:gd name="connsiteX44" fmla="*/ 166834 w 350189"/>
                <a:gd name="connsiteY44" fmla="*/ 130248 h 348918"/>
                <a:gd name="connsiteX45" fmla="*/ 166834 w 350189"/>
                <a:gd name="connsiteY45" fmla="*/ 110517 h 348918"/>
                <a:gd name="connsiteX46" fmla="*/ 154841 w 350189"/>
                <a:gd name="connsiteY46" fmla="*/ 112233 h 348918"/>
                <a:gd name="connsiteX47" fmla="*/ 138565 w 350189"/>
                <a:gd name="connsiteY47" fmla="*/ 117380 h 348918"/>
                <a:gd name="connsiteX48" fmla="*/ 159124 w 350189"/>
                <a:gd name="connsiteY48" fmla="*/ 188153 h 348918"/>
                <a:gd name="connsiteX49" fmla="*/ 153556 w 350189"/>
                <a:gd name="connsiteY49" fmla="*/ 198018 h 348918"/>
                <a:gd name="connsiteX50" fmla="*/ 143705 w 350189"/>
                <a:gd name="connsiteY50" fmla="*/ 192871 h 348918"/>
                <a:gd name="connsiteX51" fmla="*/ 113723 w 350189"/>
                <a:gd name="connsiteY51" fmla="*/ 89929 h 348918"/>
                <a:gd name="connsiteX52" fmla="*/ 119291 w 350189"/>
                <a:gd name="connsiteY52" fmla="*/ 80063 h 348918"/>
                <a:gd name="connsiteX53" fmla="*/ 129142 w 350189"/>
                <a:gd name="connsiteY53" fmla="*/ 85639 h 348918"/>
                <a:gd name="connsiteX54" fmla="*/ 133854 w 350189"/>
                <a:gd name="connsiteY54" fmla="*/ 101510 h 348918"/>
                <a:gd name="connsiteX55" fmla="*/ 151415 w 350189"/>
                <a:gd name="connsiteY55" fmla="*/ 96362 h 348918"/>
                <a:gd name="connsiteX56" fmla="*/ 166834 w 350189"/>
                <a:gd name="connsiteY56" fmla="*/ 94218 h 348918"/>
                <a:gd name="connsiteX57" fmla="*/ 166834 w 350189"/>
                <a:gd name="connsiteY57" fmla="*/ 81779 h 348918"/>
                <a:gd name="connsiteX58" fmla="*/ 174972 w 350189"/>
                <a:gd name="connsiteY58" fmla="*/ 73629 h 348918"/>
                <a:gd name="connsiteX59" fmla="*/ 315470 w 350189"/>
                <a:gd name="connsiteY59" fmla="*/ 36056 h 348918"/>
                <a:gd name="connsiteX60" fmla="*/ 326615 w 350189"/>
                <a:gd name="connsiteY60" fmla="*/ 39056 h 348918"/>
                <a:gd name="connsiteX61" fmla="*/ 323614 w 350189"/>
                <a:gd name="connsiteY61" fmla="*/ 50200 h 348918"/>
                <a:gd name="connsiteX62" fmla="*/ 307755 w 350189"/>
                <a:gd name="connsiteY62" fmla="*/ 59201 h 348918"/>
                <a:gd name="connsiteX63" fmla="*/ 296611 w 350189"/>
                <a:gd name="connsiteY63" fmla="*/ 56200 h 348918"/>
                <a:gd name="connsiteX64" fmla="*/ 299611 w 350189"/>
                <a:gd name="connsiteY64" fmla="*/ 45057 h 348918"/>
                <a:gd name="connsiteX65" fmla="*/ 315470 w 350189"/>
                <a:gd name="connsiteY65" fmla="*/ 36056 h 348918"/>
                <a:gd name="connsiteX66" fmla="*/ 34719 w 350189"/>
                <a:gd name="connsiteY66" fmla="*/ 36056 h 348918"/>
                <a:gd name="connsiteX67" fmla="*/ 50578 w 350189"/>
                <a:gd name="connsiteY67" fmla="*/ 45057 h 348918"/>
                <a:gd name="connsiteX68" fmla="*/ 53150 w 350189"/>
                <a:gd name="connsiteY68" fmla="*/ 56200 h 348918"/>
                <a:gd name="connsiteX69" fmla="*/ 42005 w 350189"/>
                <a:gd name="connsiteY69" fmla="*/ 59201 h 348918"/>
                <a:gd name="connsiteX70" fmla="*/ 26575 w 350189"/>
                <a:gd name="connsiteY70" fmla="*/ 50200 h 348918"/>
                <a:gd name="connsiteX71" fmla="*/ 23574 w 350189"/>
                <a:gd name="connsiteY71" fmla="*/ 39056 h 348918"/>
                <a:gd name="connsiteX72" fmla="*/ 34719 w 350189"/>
                <a:gd name="connsiteY72" fmla="*/ 36056 h 348918"/>
                <a:gd name="connsiteX73" fmla="*/ 174880 w 350189"/>
                <a:gd name="connsiteY73" fmla="*/ 24433 h 348918"/>
                <a:gd name="connsiteX74" fmla="*/ 71582 w 350189"/>
                <a:gd name="connsiteY74" fmla="*/ 127737 h 348918"/>
                <a:gd name="connsiteX75" fmla="*/ 125589 w 350189"/>
                <a:gd name="connsiteY75" fmla="*/ 218181 h 348918"/>
                <a:gd name="connsiteX76" fmla="*/ 142305 w 350189"/>
                <a:gd name="connsiteY76" fmla="*/ 246472 h 348918"/>
                <a:gd name="connsiteX77" fmla="*/ 155592 w 350189"/>
                <a:gd name="connsiteY77" fmla="*/ 256331 h 348918"/>
                <a:gd name="connsiteX78" fmla="*/ 194596 w 350189"/>
                <a:gd name="connsiteY78" fmla="*/ 256331 h 348918"/>
                <a:gd name="connsiteX79" fmla="*/ 207884 w 350189"/>
                <a:gd name="connsiteY79" fmla="*/ 246472 h 348918"/>
                <a:gd name="connsiteX80" fmla="*/ 224600 w 350189"/>
                <a:gd name="connsiteY80" fmla="*/ 218181 h 348918"/>
                <a:gd name="connsiteX81" fmla="*/ 278177 w 350189"/>
                <a:gd name="connsiteY81" fmla="*/ 127737 h 348918"/>
                <a:gd name="connsiteX82" fmla="*/ 174880 w 350189"/>
                <a:gd name="connsiteY82" fmla="*/ 24433 h 348918"/>
                <a:gd name="connsiteX83" fmla="*/ 174880 w 350189"/>
                <a:gd name="connsiteY83" fmla="*/ 0 h 348918"/>
                <a:gd name="connsiteX84" fmla="*/ 303037 w 350189"/>
                <a:gd name="connsiteY84" fmla="*/ 127737 h 348918"/>
                <a:gd name="connsiteX85" fmla="*/ 236173 w 350189"/>
                <a:gd name="connsiteY85" fmla="*/ 239613 h 348918"/>
                <a:gd name="connsiteX86" fmla="*/ 231886 w 350189"/>
                <a:gd name="connsiteY86" fmla="*/ 246900 h 348918"/>
                <a:gd name="connsiteX87" fmla="*/ 232315 w 350189"/>
                <a:gd name="connsiteY87" fmla="*/ 309483 h 348918"/>
                <a:gd name="connsiteX88" fmla="*/ 206169 w 350189"/>
                <a:gd name="connsiteY88" fmla="*/ 335202 h 348918"/>
                <a:gd name="connsiteX89" fmla="*/ 198883 w 350189"/>
                <a:gd name="connsiteY89" fmla="*/ 335202 h 348918"/>
                <a:gd name="connsiteX90" fmla="*/ 181738 w 350189"/>
                <a:gd name="connsiteY90" fmla="*/ 348918 h 348918"/>
                <a:gd name="connsiteX91" fmla="*/ 168022 w 350189"/>
                <a:gd name="connsiteY91" fmla="*/ 348918 h 348918"/>
                <a:gd name="connsiteX92" fmla="*/ 150877 w 350189"/>
                <a:gd name="connsiteY92" fmla="*/ 335202 h 348918"/>
                <a:gd name="connsiteX93" fmla="*/ 144019 w 350189"/>
                <a:gd name="connsiteY93" fmla="*/ 335202 h 348918"/>
                <a:gd name="connsiteX94" fmla="*/ 117874 w 350189"/>
                <a:gd name="connsiteY94" fmla="*/ 309483 h 348918"/>
                <a:gd name="connsiteX95" fmla="*/ 117874 w 350189"/>
                <a:gd name="connsiteY95" fmla="*/ 246900 h 348918"/>
                <a:gd name="connsiteX96" fmla="*/ 113587 w 350189"/>
                <a:gd name="connsiteY96" fmla="*/ 239613 h 348918"/>
                <a:gd name="connsiteX97" fmla="*/ 47151 w 350189"/>
                <a:gd name="connsiteY97" fmla="*/ 127737 h 348918"/>
                <a:gd name="connsiteX98" fmla="*/ 174880 w 350189"/>
                <a:gd name="connsiteY98" fmla="*/ 0 h 348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50189" h="348918">
                  <a:moveTo>
                    <a:pt x="307755" y="193784"/>
                  </a:moveTo>
                  <a:cubicBezTo>
                    <a:pt x="323614" y="202785"/>
                    <a:pt x="323614" y="202785"/>
                    <a:pt x="323614" y="202785"/>
                  </a:cubicBezTo>
                  <a:cubicBezTo>
                    <a:pt x="327472" y="204928"/>
                    <a:pt x="328758" y="210071"/>
                    <a:pt x="326615" y="213929"/>
                  </a:cubicBezTo>
                  <a:cubicBezTo>
                    <a:pt x="324472" y="217786"/>
                    <a:pt x="319328" y="219072"/>
                    <a:pt x="315470" y="216929"/>
                  </a:cubicBezTo>
                  <a:cubicBezTo>
                    <a:pt x="299611" y="207928"/>
                    <a:pt x="299611" y="207928"/>
                    <a:pt x="299611" y="207928"/>
                  </a:cubicBezTo>
                  <a:cubicBezTo>
                    <a:pt x="295753" y="205785"/>
                    <a:pt x="294468" y="200642"/>
                    <a:pt x="296611" y="196785"/>
                  </a:cubicBezTo>
                  <a:cubicBezTo>
                    <a:pt x="299183" y="192927"/>
                    <a:pt x="303897" y="191641"/>
                    <a:pt x="307755" y="193784"/>
                  </a:cubicBezTo>
                  <a:close/>
                  <a:moveTo>
                    <a:pt x="42005" y="193784"/>
                  </a:moveTo>
                  <a:cubicBezTo>
                    <a:pt x="46292" y="191641"/>
                    <a:pt x="51006" y="192927"/>
                    <a:pt x="53150" y="196785"/>
                  </a:cubicBezTo>
                  <a:cubicBezTo>
                    <a:pt x="55721" y="200642"/>
                    <a:pt x="54435" y="205785"/>
                    <a:pt x="50578" y="207928"/>
                  </a:cubicBezTo>
                  <a:cubicBezTo>
                    <a:pt x="34719" y="216929"/>
                    <a:pt x="34719" y="216929"/>
                    <a:pt x="34719" y="216929"/>
                  </a:cubicBezTo>
                  <a:cubicBezTo>
                    <a:pt x="30861" y="219072"/>
                    <a:pt x="25717" y="217786"/>
                    <a:pt x="23574" y="213929"/>
                  </a:cubicBezTo>
                  <a:cubicBezTo>
                    <a:pt x="21003" y="210071"/>
                    <a:pt x="22717" y="204928"/>
                    <a:pt x="26575" y="202785"/>
                  </a:cubicBezTo>
                  <a:cubicBezTo>
                    <a:pt x="42005" y="193784"/>
                    <a:pt x="42005" y="193784"/>
                    <a:pt x="42005" y="193784"/>
                  </a:cubicBezTo>
                  <a:close/>
                  <a:moveTo>
                    <a:pt x="323614" y="118349"/>
                  </a:moveTo>
                  <a:cubicBezTo>
                    <a:pt x="342045" y="118349"/>
                    <a:pt x="342045" y="118349"/>
                    <a:pt x="342045" y="118349"/>
                  </a:cubicBezTo>
                  <a:cubicBezTo>
                    <a:pt x="346332" y="118349"/>
                    <a:pt x="350189" y="121778"/>
                    <a:pt x="350189" y="126493"/>
                  </a:cubicBezTo>
                  <a:cubicBezTo>
                    <a:pt x="350189" y="130779"/>
                    <a:pt x="346332" y="134636"/>
                    <a:pt x="342045" y="134636"/>
                  </a:cubicBezTo>
                  <a:cubicBezTo>
                    <a:pt x="323614" y="134636"/>
                    <a:pt x="323614" y="134636"/>
                    <a:pt x="323614" y="134636"/>
                  </a:cubicBezTo>
                  <a:cubicBezTo>
                    <a:pt x="319328" y="134636"/>
                    <a:pt x="315470" y="130779"/>
                    <a:pt x="315470" y="126493"/>
                  </a:cubicBezTo>
                  <a:cubicBezTo>
                    <a:pt x="315470" y="121778"/>
                    <a:pt x="319328" y="118349"/>
                    <a:pt x="323614" y="118349"/>
                  </a:cubicBezTo>
                  <a:close/>
                  <a:moveTo>
                    <a:pt x="8144" y="118349"/>
                  </a:moveTo>
                  <a:cubicBezTo>
                    <a:pt x="26575" y="118349"/>
                    <a:pt x="26575" y="118349"/>
                    <a:pt x="26575" y="118349"/>
                  </a:cubicBezTo>
                  <a:cubicBezTo>
                    <a:pt x="30861" y="118349"/>
                    <a:pt x="34719" y="121778"/>
                    <a:pt x="34719" y="126493"/>
                  </a:cubicBezTo>
                  <a:cubicBezTo>
                    <a:pt x="34719" y="130779"/>
                    <a:pt x="30861" y="134636"/>
                    <a:pt x="26575" y="134636"/>
                  </a:cubicBezTo>
                  <a:cubicBezTo>
                    <a:pt x="8144" y="134636"/>
                    <a:pt x="8144" y="134636"/>
                    <a:pt x="8144" y="134636"/>
                  </a:cubicBezTo>
                  <a:cubicBezTo>
                    <a:pt x="3857" y="134636"/>
                    <a:pt x="0" y="130779"/>
                    <a:pt x="0" y="126493"/>
                  </a:cubicBezTo>
                  <a:cubicBezTo>
                    <a:pt x="0" y="121778"/>
                    <a:pt x="3857" y="118349"/>
                    <a:pt x="8144" y="118349"/>
                  </a:cubicBezTo>
                  <a:close/>
                  <a:moveTo>
                    <a:pt x="174972" y="73629"/>
                  </a:moveTo>
                  <a:cubicBezTo>
                    <a:pt x="179683" y="73629"/>
                    <a:pt x="183109" y="77061"/>
                    <a:pt x="183109" y="81779"/>
                  </a:cubicBezTo>
                  <a:cubicBezTo>
                    <a:pt x="183109" y="94218"/>
                    <a:pt x="183109" y="94218"/>
                    <a:pt x="183109" y="94218"/>
                  </a:cubicBezTo>
                  <a:cubicBezTo>
                    <a:pt x="188678" y="94647"/>
                    <a:pt x="193817" y="95076"/>
                    <a:pt x="198957" y="96362"/>
                  </a:cubicBezTo>
                  <a:cubicBezTo>
                    <a:pt x="204953" y="97649"/>
                    <a:pt x="210521" y="99365"/>
                    <a:pt x="216089" y="101510"/>
                  </a:cubicBezTo>
                  <a:cubicBezTo>
                    <a:pt x="220801" y="85639"/>
                    <a:pt x="220801" y="85639"/>
                    <a:pt x="220801" y="85639"/>
                  </a:cubicBezTo>
                  <a:cubicBezTo>
                    <a:pt x="222086" y="81350"/>
                    <a:pt x="226797" y="78776"/>
                    <a:pt x="231080" y="80063"/>
                  </a:cubicBezTo>
                  <a:cubicBezTo>
                    <a:pt x="235363" y="81350"/>
                    <a:pt x="237933" y="85639"/>
                    <a:pt x="236648" y="89929"/>
                  </a:cubicBezTo>
                  <a:cubicBezTo>
                    <a:pt x="206667" y="192871"/>
                    <a:pt x="206667" y="192871"/>
                    <a:pt x="206667" y="192871"/>
                  </a:cubicBezTo>
                  <a:cubicBezTo>
                    <a:pt x="205382" y="197161"/>
                    <a:pt x="200670" y="199305"/>
                    <a:pt x="196387" y="198018"/>
                  </a:cubicBezTo>
                  <a:cubicBezTo>
                    <a:pt x="192104" y="197161"/>
                    <a:pt x="189534" y="192442"/>
                    <a:pt x="190819" y="188153"/>
                  </a:cubicBezTo>
                  <a:cubicBezTo>
                    <a:pt x="211806" y="117380"/>
                    <a:pt x="211806" y="117380"/>
                    <a:pt x="211806" y="117380"/>
                  </a:cubicBezTo>
                  <a:cubicBezTo>
                    <a:pt x="206667" y="115235"/>
                    <a:pt x="201099" y="113520"/>
                    <a:pt x="195530" y="112233"/>
                  </a:cubicBezTo>
                  <a:cubicBezTo>
                    <a:pt x="191676" y="111375"/>
                    <a:pt x="187393" y="110946"/>
                    <a:pt x="183109" y="110517"/>
                  </a:cubicBezTo>
                  <a:cubicBezTo>
                    <a:pt x="183109" y="130248"/>
                    <a:pt x="183109" y="130248"/>
                    <a:pt x="183109" y="130248"/>
                  </a:cubicBezTo>
                  <a:cubicBezTo>
                    <a:pt x="183109" y="134966"/>
                    <a:pt x="179683" y="138397"/>
                    <a:pt x="174972" y="138397"/>
                  </a:cubicBezTo>
                  <a:cubicBezTo>
                    <a:pt x="170688" y="138397"/>
                    <a:pt x="166834" y="134966"/>
                    <a:pt x="166834" y="130248"/>
                  </a:cubicBezTo>
                  <a:cubicBezTo>
                    <a:pt x="166834" y="110517"/>
                    <a:pt x="166834" y="110517"/>
                    <a:pt x="166834" y="110517"/>
                  </a:cubicBezTo>
                  <a:cubicBezTo>
                    <a:pt x="162979" y="110946"/>
                    <a:pt x="158696" y="111375"/>
                    <a:pt x="154841" y="112233"/>
                  </a:cubicBezTo>
                  <a:cubicBezTo>
                    <a:pt x="148845" y="113520"/>
                    <a:pt x="143705" y="115235"/>
                    <a:pt x="138565" y="117380"/>
                  </a:cubicBezTo>
                  <a:cubicBezTo>
                    <a:pt x="159124" y="188153"/>
                    <a:pt x="159124" y="188153"/>
                    <a:pt x="159124" y="188153"/>
                  </a:cubicBezTo>
                  <a:cubicBezTo>
                    <a:pt x="160409" y="192442"/>
                    <a:pt x="157839" y="197161"/>
                    <a:pt x="153556" y="198018"/>
                  </a:cubicBezTo>
                  <a:cubicBezTo>
                    <a:pt x="149273" y="199305"/>
                    <a:pt x="144990" y="197161"/>
                    <a:pt x="143705" y="192871"/>
                  </a:cubicBezTo>
                  <a:cubicBezTo>
                    <a:pt x="113723" y="89929"/>
                    <a:pt x="113723" y="89929"/>
                    <a:pt x="113723" y="89929"/>
                  </a:cubicBezTo>
                  <a:cubicBezTo>
                    <a:pt x="112438" y="85639"/>
                    <a:pt x="115008" y="81350"/>
                    <a:pt x="119291" y="80063"/>
                  </a:cubicBezTo>
                  <a:cubicBezTo>
                    <a:pt x="123574" y="78776"/>
                    <a:pt x="128286" y="81350"/>
                    <a:pt x="129142" y="85639"/>
                  </a:cubicBezTo>
                  <a:cubicBezTo>
                    <a:pt x="133854" y="101510"/>
                    <a:pt x="133854" y="101510"/>
                    <a:pt x="133854" y="101510"/>
                  </a:cubicBezTo>
                  <a:cubicBezTo>
                    <a:pt x="139422" y="99365"/>
                    <a:pt x="145418" y="97649"/>
                    <a:pt x="151415" y="96362"/>
                  </a:cubicBezTo>
                  <a:cubicBezTo>
                    <a:pt x="156554" y="95076"/>
                    <a:pt x="161694" y="94647"/>
                    <a:pt x="166834" y="94218"/>
                  </a:cubicBezTo>
                  <a:cubicBezTo>
                    <a:pt x="166834" y="81779"/>
                    <a:pt x="166834" y="81779"/>
                    <a:pt x="166834" y="81779"/>
                  </a:cubicBezTo>
                  <a:cubicBezTo>
                    <a:pt x="166834" y="77061"/>
                    <a:pt x="170688" y="73629"/>
                    <a:pt x="174972" y="73629"/>
                  </a:cubicBezTo>
                  <a:close/>
                  <a:moveTo>
                    <a:pt x="315470" y="36056"/>
                  </a:moveTo>
                  <a:cubicBezTo>
                    <a:pt x="319328" y="33913"/>
                    <a:pt x="324472" y="35199"/>
                    <a:pt x="326615" y="39056"/>
                  </a:cubicBezTo>
                  <a:cubicBezTo>
                    <a:pt x="328758" y="42914"/>
                    <a:pt x="327472" y="47628"/>
                    <a:pt x="323614" y="50200"/>
                  </a:cubicBezTo>
                  <a:cubicBezTo>
                    <a:pt x="307755" y="59201"/>
                    <a:pt x="307755" y="59201"/>
                    <a:pt x="307755" y="59201"/>
                  </a:cubicBezTo>
                  <a:cubicBezTo>
                    <a:pt x="303897" y="61344"/>
                    <a:pt x="299183" y="60058"/>
                    <a:pt x="296611" y="56200"/>
                  </a:cubicBezTo>
                  <a:cubicBezTo>
                    <a:pt x="294468" y="52343"/>
                    <a:pt x="295753" y="47200"/>
                    <a:pt x="299611" y="45057"/>
                  </a:cubicBezTo>
                  <a:cubicBezTo>
                    <a:pt x="315470" y="36056"/>
                    <a:pt x="315470" y="36056"/>
                    <a:pt x="315470" y="36056"/>
                  </a:cubicBezTo>
                  <a:close/>
                  <a:moveTo>
                    <a:pt x="34719" y="36056"/>
                  </a:moveTo>
                  <a:cubicBezTo>
                    <a:pt x="50578" y="45057"/>
                    <a:pt x="50578" y="45057"/>
                    <a:pt x="50578" y="45057"/>
                  </a:cubicBezTo>
                  <a:cubicBezTo>
                    <a:pt x="54435" y="47200"/>
                    <a:pt x="55721" y="52343"/>
                    <a:pt x="53150" y="56200"/>
                  </a:cubicBezTo>
                  <a:cubicBezTo>
                    <a:pt x="51006" y="60058"/>
                    <a:pt x="46292" y="61344"/>
                    <a:pt x="42005" y="59201"/>
                  </a:cubicBezTo>
                  <a:cubicBezTo>
                    <a:pt x="26575" y="50200"/>
                    <a:pt x="26575" y="50200"/>
                    <a:pt x="26575" y="50200"/>
                  </a:cubicBezTo>
                  <a:cubicBezTo>
                    <a:pt x="22717" y="47628"/>
                    <a:pt x="21003" y="42914"/>
                    <a:pt x="23574" y="39056"/>
                  </a:cubicBezTo>
                  <a:cubicBezTo>
                    <a:pt x="25717" y="35199"/>
                    <a:pt x="30861" y="33913"/>
                    <a:pt x="34719" y="36056"/>
                  </a:cubicBezTo>
                  <a:close/>
                  <a:moveTo>
                    <a:pt x="174880" y="24433"/>
                  </a:moveTo>
                  <a:cubicBezTo>
                    <a:pt x="117874" y="24433"/>
                    <a:pt x="71582" y="70726"/>
                    <a:pt x="71582" y="127737"/>
                  </a:cubicBezTo>
                  <a:cubicBezTo>
                    <a:pt x="71582" y="165458"/>
                    <a:pt x="92156" y="200178"/>
                    <a:pt x="125589" y="218181"/>
                  </a:cubicBezTo>
                  <a:cubicBezTo>
                    <a:pt x="135876" y="224182"/>
                    <a:pt x="141019" y="234470"/>
                    <a:pt x="142305" y="246472"/>
                  </a:cubicBezTo>
                  <a:cubicBezTo>
                    <a:pt x="143162" y="252473"/>
                    <a:pt x="149163" y="256331"/>
                    <a:pt x="155592" y="256331"/>
                  </a:cubicBezTo>
                  <a:cubicBezTo>
                    <a:pt x="194596" y="256331"/>
                    <a:pt x="194596" y="256331"/>
                    <a:pt x="194596" y="256331"/>
                  </a:cubicBezTo>
                  <a:cubicBezTo>
                    <a:pt x="200597" y="256331"/>
                    <a:pt x="207026" y="252473"/>
                    <a:pt x="207884" y="246472"/>
                  </a:cubicBezTo>
                  <a:cubicBezTo>
                    <a:pt x="208741" y="234470"/>
                    <a:pt x="214313" y="224182"/>
                    <a:pt x="224600" y="218181"/>
                  </a:cubicBezTo>
                  <a:cubicBezTo>
                    <a:pt x="257604" y="200178"/>
                    <a:pt x="278177" y="165458"/>
                    <a:pt x="278177" y="127737"/>
                  </a:cubicBezTo>
                  <a:cubicBezTo>
                    <a:pt x="278177" y="70726"/>
                    <a:pt x="231886" y="24433"/>
                    <a:pt x="174880" y="24433"/>
                  </a:cubicBezTo>
                  <a:close/>
                  <a:moveTo>
                    <a:pt x="174880" y="0"/>
                  </a:moveTo>
                  <a:cubicBezTo>
                    <a:pt x="245602" y="0"/>
                    <a:pt x="303037" y="57010"/>
                    <a:pt x="303037" y="127737"/>
                  </a:cubicBezTo>
                  <a:cubicBezTo>
                    <a:pt x="303037" y="174459"/>
                    <a:pt x="277320" y="217324"/>
                    <a:pt x="236173" y="239613"/>
                  </a:cubicBezTo>
                  <a:cubicBezTo>
                    <a:pt x="233601" y="241328"/>
                    <a:pt x="231886" y="243900"/>
                    <a:pt x="231886" y="246900"/>
                  </a:cubicBezTo>
                  <a:cubicBezTo>
                    <a:pt x="232315" y="309483"/>
                    <a:pt x="232315" y="309483"/>
                    <a:pt x="232315" y="309483"/>
                  </a:cubicBezTo>
                  <a:cubicBezTo>
                    <a:pt x="232315" y="323628"/>
                    <a:pt x="220314" y="335202"/>
                    <a:pt x="206169" y="335202"/>
                  </a:cubicBezTo>
                  <a:cubicBezTo>
                    <a:pt x="198883" y="335202"/>
                    <a:pt x="198883" y="335202"/>
                    <a:pt x="198883" y="335202"/>
                  </a:cubicBezTo>
                  <a:cubicBezTo>
                    <a:pt x="197168" y="342917"/>
                    <a:pt x="190310" y="348918"/>
                    <a:pt x="181738" y="348918"/>
                  </a:cubicBezTo>
                  <a:cubicBezTo>
                    <a:pt x="168022" y="348918"/>
                    <a:pt x="168022" y="348918"/>
                    <a:pt x="168022" y="348918"/>
                  </a:cubicBezTo>
                  <a:cubicBezTo>
                    <a:pt x="159878" y="348918"/>
                    <a:pt x="153020" y="342917"/>
                    <a:pt x="150877" y="335202"/>
                  </a:cubicBezTo>
                  <a:cubicBezTo>
                    <a:pt x="144019" y="335202"/>
                    <a:pt x="144019" y="335202"/>
                    <a:pt x="144019" y="335202"/>
                  </a:cubicBezTo>
                  <a:cubicBezTo>
                    <a:pt x="129875" y="335202"/>
                    <a:pt x="117874" y="323628"/>
                    <a:pt x="117874" y="309483"/>
                  </a:cubicBezTo>
                  <a:cubicBezTo>
                    <a:pt x="117874" y="246900"/>
                    <a:pt x="117874" y="246900"/>
                    <a:pt x="117874" y="246900"/>
                  </a:cubicBezTo>
                  <a:cubicBezTo>
                    <a:pt x="117874" y="243900"/>
                    <a:pt x="116588" y="241328"/>
                    <a:pt x="113587" y="239613"/>
                  </a:cubicBezTo>
                  <a:cubicBezTo>
                    <a:pt x="72868" y="217324"/>
                    <a:pt x="47151" y="174459"/>
                    <a:pt x="47151" y="127737"/>
                  </a:cubicBezTo>
                  <a:cubicBezTo>
                    <a:pt x="47151" y="57010"/>
                    <a:pt x="104586" y="0"/>
                    <a:pt x="174880"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3599" tIns="46800" rIns="93599" bIns="46800" numCol="1" anchor="t" anchorCtr="0" compatLnSpc="1">
              <a:noAutofit/>
            </a:bodyPr>
            <a:lstStyle/>
            <a:p>
              <a:endParaRPr lang="zh-CN" altLang="en-US" sz="1380">
                <a:solidFill>
                  <a:schemeClr val="tx2"/>
                </a:solidFill>
              </a:endParaRPr>
            </a:p>
          </p:txBody>
        </p:sp>
      </p:grpSp>
      <p:grpSp>
        <p:nvGrpSpPr>
          <p:cNvPr id="2" name="组合 1">
            <a:extLst>
              <a:ext uri="{FF2B5EF4-FFF2-40B4-BE49-F238E27FC236}">
                <a16:creationId xmlns:a16="http://schemas.microsoft.com/office/drawing/2014/main" id="{59707659-1636-3247-9743-014A4B4AFE34}"/>
              </a:ext>
            </a:extLst>
          </p:cNvPr>
          <p:cNvGrpSpPr/>
          <p:nvPr/>
        </p:nvGrpSpPr>
        <p:grpSpPr>
          <a:xfrm>
            <a:off x="1117870" y="1902050"/>
            <a:ext cx="781776" cy="781776"/>
            <a:chOff x="1117870" y="2107008"/>
            <a:chExt cx="781776" cy="781776"/>
          </a:xfrm>
        </p:grpSpPr>
        <p:sp>
          <p:nvSpPr>
            <p:cNvPr id="11" name="íšḷíde">
              <a:extLst>
                <a:ext uri="{FF2B5EF4-FFF2-40B4-BE49-F238E27FC236}">
                  <a16:creationId xmlns:a16="http://schemas.microsoft.com/office/drawing/2014/main" id="{33AA539D-5DFA-6E4E-9B41-6E504CF9C213}"/>
                </a:ext>
              </a:extLst>
            </p:cNvPr>
            <p:cNvSpPr/>
            <p:nvPr/>
          </p:nvSpPr>
          <p:spPr>
            <a:xfrm>
              <a:off x="1117870" y="2107008"/>
              <a:ext cx="781776" cy="781776"/>
            </a:xfrm>
            <a:prstGeom prst="ellipse">
              <a:avLst/>
            </a:prstGeom>
            <a:solidFill>
              <a:schemeClr val="accent2"/>
            </a:soli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80" dirty="0">
                <a:solidFill>
                  <a:schemeClr val="tx2"/>
                </a:solidFill>
              </a:endParaRPr>
            </a:p>
          </p:txBody>
        </p:sp>
        <p:sp>
          <p:nvSpPr>
            <p:cNvPr id="12" name="îS1ïḑè">
              <a:extLst>
                <a:ext uri="{FF2B5EF4-FFF2-40B4-BE49-F238E27FC236}">
                  <a16:creationId xmlns:a16="http://schemas.microsoft.com/office/drawing/2014/main" id="{873B7286-9392-2744-BC76-59595C544192}"/>
                </a:ext>
              </a:extLst>
            </p:cNvPr>
            <p:cNvSpPr/>
            <p:nvPr/>
          </p:nvSpPr>
          <p:spPr bwMode="auto">
            <a:xfrm>
              <a:off x="1332906" y="2365909"/>
              <a:ext cx="348039" cy="289625"/>
            </a:xfrm>
            <a:custGeom>
              <a:avLst/>
              <a:gdLst>
                <a:gd name="connsiteX0" fmla="*/ 67060 w 348039"/>
                <a:gd name="connsiteY0" fmla="*/ 157668 h 289625"/>
                <a:gd name="connsiteX1" fmla="*/ 82994 w 348039"/>
                <a:gd name="connsiteY1" fmla="*/ 162997 h 289625"/>
                <a:gd name="connsiteX2" fmla="*/ 88892 w 348039"/>
                <a:gd name="connsiteY2" fmla="*/ 188392 h 289625"/>
                <a:gd name="connsiteX3" fmla="*/ 88892 w 348039"/>
                <a:gd name="connsiteY3" fmla="*/ 190206 h 289625"/>
                <a:gd name="connsiteX4" fmla="*/ 90706 w 348039"/>
                <a:gd name="connsiteY4" fmla="*/ 190206 h 289625"/>
                <a:gd name="connsiteX5" fmla="*/ 112027 w 348039"/>
                <a:gd name="connsiteY5" fmla="*/ 194741 h 289625"/>
                <a:gd name="connsiteX6" fmla="*/ 119286 w 348039"/>
                <a:gd name="connsiteY6" fmla="*/ 215602 h 289625"/>
                <a:gd name="connsiteX7" fmla="*/ 119739 w 348039"/>
                <a:gd name="connsiteY7" fmla="*/ 216962 h 289625"/>
                <a:gd name="connsiteX8" fmla="*/ 121554 w 348039"/>
                <a:gd name="connsiteY8" fmla="*/ 216962 h 289625"/>
                <a:gd name="connsiteX9" fmla="*/ 146958 w 348039"/>
                <a:gd name="connsiteY9" fmla="*/ 219230 h 289625"/>
                <a:gd name="connsiteX10" fmla="*/ 154216 w 348039"/>
                <a:gd name="connsiteY10" fmla="*/ 240090 h 289625"/>
                <a:gd name="connsiteX11" fmla="*/ 154670 w 348039"/>
                <a:gd name="connsiteY11" fmla="*/ 241451 h 289625"/>
                <a:gd name="connsiteX12" fmla="*/ 156484 w 348039"/>
                <a:gd name="connsiteY12" fmla="*/ 241451 h 289625"/>
                <a:gd name="connsiteX13" fmla="*/ 182342 w 348039"/>
                <a:gd name="connsiteY13" fmla="*/ 243718 h 289625"/>
                <a:gd name="connsiteX14" fmla="*/ 184610 w 348039"/>
                <a:gd name="connsiteY14" fmla="*/ 274556 h 289625"/>
                <a:gd name="connsiteX15" fmla="*/ 182796 w 348039"/>
                <a:gd name="connsiteY15" fmla="*/ 276370 h 289625"/>
                <a:gd name="connsiteX16" fmla="*/ 151948 w 348039"/>
                <a:gd name="connsiteY16" fmla="*/ 279091 h 289625"/>
                <a:gd name="connsiteX17" fmla="*/ 144236 w 348039"/>
                <a:gd name="connsiteY17" fmla="*/ 260044 h 289625"/>
                <a:gd name="connsiteX18" fmla="*/ 143329 w 348039"/>
                <a:gd name="connsiteY18" fmla="*/ 258684 h 289625"/>
                <a:gd name="connsiteX19" fmla="*/ 141968 w 348039"/>
                <a:gd name="connsiteY19" fmla="*/ 258684 h 289625"/>
                <a:gd name="connsiteX20" fmla="*/ 112027 w 348039"/>
                <a:gd name="connsiteY20" fmla="*/ 259591 h 289625"/>
                <a:gd name="connsiteX21" fmla="*/ 104316 w 348039"/>
                <a:gd name="connsiteY21" fmla="*/ 240997 h 289625"/>
                <a:gd name="connsiteX22" fmla="*/ 103408 w 348039"/>
                <a:gd name="connsiteY22" fmla="*/ 239637 h 289625"/>
                <a:gd name="connsiteX23" fmla="*/ 102047 w 348039"/>
                <a:gd name="connsiteY23" fmla="*/ 239637 h 289625"/>
                <a:gd name="connsiteX24" fmla="*/ 72107 w 348039"/>
                <a:gd name="connsiteY24" fmla="*/ 240544 h 289625"/>
                <a:gd name="connsiteX25" fmla="*/ 68932 w 348039"/>
                <a:gd name="connsiteY25" fmla="*/ 210613 h 289625"/>
                <a:gd name="connsiteX26" fmla="*/ 69385 w 348039"/>
                <a:gd name="connsiteY26" fmla="*/ 208799 h 289625"/>
                <a:gd name="connsiteX27" fmla="*/ 67571 w 348039"/>
                <a:gd name="connsiteY27" fmla="*/ 208346 h 289625"/>
                <a:gd name="connsiteX28" fmla="*/ 48064 w 348039"/>
                <a:gd name="connsiteY28" fmla="*/ 203811 h 289625"/>
                <a:gd name="connsiteX29" fmla="*/ 45796 w 348039"/>
                <a:gd name="connsiteY29" fmla="*/ 172520 h 289625"/>
                <a:gd name="connsiteX30" fmla="*/ 52147 w 348039"/>
                <a:gd name="connsiteY30" fmla="*/ 165264 h 289625"/>
                <a:gd name="connsiteX31" fmla="*/ 67060 w 348039"/>
                <a:gd name="connsiteY31" fmla="*/ 157668 h 289625"/>
                <a:gd name="connsiteX32" fmla="*/ 225058 w 348039"/>
                <a:gd name="connsiteY32" fmla="*/ 86364 h 289625"/>
                <a:gd name="connsiteX33" fmla="*/ 226419 w 348039"/>
                <a:gd name="connsiteY33" fmla="*/ 86364 h 289625"/>
                <a:gd name="connsiteX34" fmla="*/ 289036 w 348039"/>
                <a:gd name="connsiteY34" fmla="*/ 143508 h 289625"/>
                <a:gd name="connsiteX35" fmla="*/ 293119 w 348039"/>
                <a:gd name="connsiteY35" fmla="*/ 146683 h 289625"/>
                <a:gd name="connsiteX36" fmla="*/ 304917 w 348039"/>
                <a:gd name="connsiteY36" fmla="*/ 157568 h 289625"/>
                <a:gd name="connsiteX37" fmla="*/ 311269 w 348039"/>
                <a:gd name="connsiteY37" fmla="*/ 163917 h 289625"/>
                <a:gd name="connsiteX38" fmla="*/ 303556 w 348039"/>
                <a:gd name="connsiteY38" fmla="*/ 211537 h 289625"/>
                <a:gd name="connsiteX39" fmla="*/ 277238 w 348039"/>
                <a:gd name="connsiteY39" fmla="*/ 246913 h 289625"/>
                <a:gd name="connsiteX40" fmla="*/ 244569 w 348039"/>
                <a:gd name="connsiteY40" fmla="*/ 268682 h 289625"/>
                <a:gd name="connsiteX41" fmla="*/ 199194 w 348039"/>
                <a:gd name="connsiteY41" fmla="*/ 284555 h 289625"/>
                <a:gd name="connsiteX42" fmla="*/ 196472 w 348039"/>
                <a:gd name="connsiteY42" fmla="*/ 282741 h 289625"/>
                <a:gd name="connsiteX43" fmla="*/ 203732 w 348039"/>
                <a:gd name="connsiteY43" fmla="*/ 266868 h 289625"/>
                <a:gd name="connsiteX44" fmla="*/ 218251 w 348039"/>
                <a:gd name="connsiteY44" fmla="*/ 272310 h 289625"/>
                <a:gd name="connsiteX45" fmla="*/ 227326 w 348039"/>
                <a:gd name="connsiteY45" fmla="*/ 265507 h 289625"/>
                <a:gd name="connsiteX46" fmla="*/ 227326 w 348039"/>
                <a:gd name="connsiteY46" fmla="*/ 259158 h 289625"/>
                <a:gd name="connsiteX47" fmla="*/ 205093 w 348039"/>
                <a:gd name="connsiteY47" fmla="*/ 241470 h 289625"/>
                <a:gd name="connsiteX48" fmla="*/ 203732 w 348039"/>
                <a:gd name="connsiteY48" fmla="*/ 229225 h 289625"/>
                <a:gd name="connsiteX49" fmla="*/ 215529 w 348039"/>
                <a:gd name="connsiteY49" fmla="*/ 227864 h 289625"/>
                <a:gd name="connsiteX50" fmla="*/ 240485 w 348039"/>
                <a:gd name="connsiteY50" fmla="*/ 247366 h 289625"/>
                <a:gd name="connsiteX51" fmla="*/ 257274 w 348039"/>
                <a:gd name="connsiteY51" fmla="*/ 250087 h 289625"/>
                <a:gd name="connsiteX52" fmla="*/ 259542 w 348039"/>
                <a:gd name="connsiteY52" fmla="*/ 246459 h 289625"/>
                <a:gd name="connsiteX53" fmla="*/ 258635 w 348039"/>
                <a:gd name="connsiteY53" fmla="*/ 238749 h 289625"/>
                <a:gd name="connsiteX54" fmla="*/ 229595 w 348039"/>
                <a:gd name="connsiteY54" fmla="*/ 215619 h 289625"/>
                <a:gd name="connsiteX55" fmla="*/ 228234 w 348039"/>
                <a:gd name="connsiteY55" fmla="*/ 203827 h 289625"/>
                <a:gd name="connsiteX56" fmla="*/ 240031 w 348039"/>
                <a:gd name="connsiteY56" fmla="*/ 202013 h 289625"/>
                <a:gd name="connsiteX57" fmla="*/ 270432 w 348039"/>
                <a:gd name="connsiteY57" fmla="*/ 226050 h 289625"/>
                <a:gd name="connsiteX58" fmla="*/ 271340 w 348039"/>
                <a:gd name="connsiteY58" fmla="*/ 226504 h 289625"/>
                <a:gd name="connsiteX59" fmla="*/ 281322 w 348039"/>
                <a:gd name="connsiteY59" fmla="*/ 209270 h 289625"/>
                <a:gd name="connsiteX60" fmla="*/ 249106 w 348039"/>
                <a:gd name="connsiteY60" fmla="*/ 185233 h 289625"/>
                <a:gd name="connsiteX61" fmla="*/ 247745 w 348039"/>
                <a:gd name="connsiteY61" fmla="*/ 173441 h 289625"/>
                <a:gd name="connsiteX62" fmla="*/ 259542 w 348039"/>
                <a:gd name="connsiteY62" fmla="*/ 171627 h 289625"/>
                <a:gd name="connsiteX63" fmla="*/ 291304 w 348039"/>
                <a:gd name="connsiteY63" fmla="*/ 195664 h 289625"/>
                <a:gd name="connsiteX64" fmla="*/ 300833 w 348039"/>
                <a:gd name="connsiteY64" fmla="*/ 192036 h 289625"/>
                <a:gd name="connsiteX65" fmla="*/ 299018 w 348039"/>
                <a:gd name="connsiteY65" fmla="*/ 176162 h 289625"/>
                <a:gd name="connsiteX66" fmla="*/ 292666 w 348039"/>
                <a:gd name="connsiteY66" fmla="*/ 169359 h 289625"/>
                <a:gd name="connsiteX67" fmla="*/ 207362 w 348039"/>
                <a:gd name="connsiteY67" fmla="*/ 92260 h 289625"/>
                <a:gd name="connsiteX68" fmla="*/ 209630 w 348039"/>
                <a:gd name="connsiteY68" fmla="*/ 87271 h 289625"/>
                <a:gd name="connsiteX69" fmla="*/ 225058 w 348039"/>
                <a:gd name="connsiteY69" fmla="*/ 86364 h 289625"/>
                <a:gd name="connsiteX70" fmla="*/ 70955 w 348039"/>
                <a:gd name="connsiteY70" fmla="*/ 647 h 289625"/>
                <a:gd name="connsiteX71" fmla="*/ 90295 w 348039"/>
                <a:gd name="connsiteY71" fmla="*/ 6543 h 289625"/>
                <a:gd name="connsiteX72" fmla="*/ 109806 w 348039"/>
                <a:gd name="connsiteY72" fmla="*/ 18334 h 289625"/>
                <a:gd name="connsiteX73" fmla="*/ 115251 w 348039"/>
                <a:gd name="connsiteY73" fmla="*/ 20149 h 289625"/>
                <a:gd name="connsiteX74" fmla="*/ 158811 w 348039"/>
                <a:gd name="connsiteY74" fmla="*/ 12439 h 289625"/>
                <a:gd name="connsiteX75" fmla="*/ 128864 w 348039"/>
                <a:gd name="connsiteY75" fmla="*/ 34661 h 289625"/>
                <a:gd name="connsiteX76" fmla="*/ 117974 w 348039"/>
                <a:gd name="connsiteY76" fmla="*/ 36929 h 289625"/>
                <a:gd name="connsiteX77" fmla="*/ 88480 w 348039"/>
                <a:gd name="connsiteY77" fmla="*/ 26498 h 289625"/>
                <a:gd name="connsiteX78" fmla="*/ 79859 w 348039"/>
                <a:gd name="connsiteY78" fmla="*/ 20149 h 289625"/>
                <a:gd name="connsiteX79" fmla="*/ 65339 w 348039"/>
                <a:gd name="connsiteY79" fmla="*/ 21509 h 289625"/>
                <a:gd name="connsiteX80" fmla="*/ 19965 w 348039"/>
                <a:gd name="connsiteY80" fmla="*/ 70490 h 289625"/>
                <a:gd name="connsiteX81" fmla="*/ 19965 w 348039"/>
                <a:gd name="connsiteY81" fmla="*/ 85003 h 289625"/>
                <a:gd name="connsiteX82" fmla="*/ 31308 w 348039"/>
                <a:gd name="connsiteY82" fmla="*/ 97248 h 289625"/>
                <a:gd name="connsiteX83" fmla="*/ 44013 w 348039"/>
                <a:gd name="connsiteY83" fmla="*/ 114029 h 289625"/>
                <a:gd name="connsiteX84" fmla="*/ 52181 w 348039"/>
                <a:gd name="connsiteY84" fmla="*/ 147136 h 289625"/>
                <a:gd name="connsiteX85" fmla="*/ 39022 w 348039"/>
                <a:gd name="connsiteY85" fmla="*/ 158475 h 289625"/>
                <a:gd name="connsiteX86" fmla="*/ 26771 w 348039"/>
                <a:gd name="connsiteY86" fmla="*/ 116297 h 289625"/>
                <a:gd name="connsiteX87" fmla="*/ 15881 w 348039"/>
                <a:gd name="connsiteY87" fmla="*/ 105865 h 289625"/>
                <a:gd name="connsiteX88" fmla="*/ 0 w 348039"/>
                <a:gd name="connsiteY88" fmla="*/ 77293 h 289625"/>
                <a:gd name="connsiteX89" fmla="*/ 7260 w 348039"/>
                <a:gd name="connsiteY89" fmla="*/ 58698 h 289625"/>
                <a:gd name="connsiteX90" fmla="*/ 52635 w 348039"/>
                <a:gd name="connsiteY90" fmla="*/ 9717 h 289625"/>
                <a:gd name="connsiteX91" fmla="*/ 70955 w 348039"/>
                <a:gd name="connsiteY91" fmla="*/ 647 h 289625"/>
                <a:gd name="connsiteX92" fmla="*/ 286339 w 348039"/>
                <a:gd name="connsiteY92" fmla="*/ 80 h 289625"/>
                <a:gd name="connsiteX93" fmla="*/ 300742 w 348039"/>
                <a:gd name="connsiteY93" fmla="*/ 6995 h 289625"/>
                <a:gd name="connsiteX94" fmla="*/ 342477 w 348039"/>
                <a:gd name="connsiteY94" fmla="*/ 52345 h 289625"/>
                <a:gd name="connsiteX95" fmla="*/ 342024 w 348039"/>
                <a:gd name="connsiteY95" fmla="*/ 81822 h 289625"/>
                <a:gd name="connsiteX96" fmla="*/ 332044 w 348039"/>
                <a:gd name="connsiteY96" fmla="*/ 92252 h 289625"/>
                <a:gd name="connsiteX97" fmla="*/ 326146 w 348039"/>
                <a:gd name="connsiteY97" fmla="*/ 103589 h 289625"/>
                <a:gd name="connsiteX98" fmla="*/ 317073 w 348039"/>
                <a:gd name="connsiteY98" fmla="*/ 130345 h 289625"/>
                <a:gd name="connsiteX99" fmla="*/ 308454 w 348039"/>
                <a:gd name="connsiteY99" fmla="*/ 136241 h 289625"/>
                <a:gd name="connsiteX100" fmla="*/ 298928 w 348039"/>
                <a:gd name="connsiteY100" fmla="*/ 133066 h 289625"/>
                <a:gd name="connsiteX101" fmla="*/ 241315 w 348039"/>
                <a:gd name="connsiteY101" fmla="*/ 77740 h 289625"/>
                <a:gd name="connsiteX102" fmla="*/ 222716 w 348039"/>
                <a:gd name="connsiteY102" fmla="*/ 72298 h 289625"/>
                <a:gd name="connsiteX103" fmla="*/ 194590 w 348039"/>
                <a:gd name="connsiteY103" fmla="*/ 69124 h 289625"/>
                <a:gd name="connsiteX104" fmla="*/ 174176 w 348039"/>
                <a:gd name="connsiteY104" fmla="*/ 70484 h 289625"/>
                <a:gd name="connsiteX105" fmla="*/ 129719 w 348039"/>
                <a:gd name="connsiteY105" fmla="*/ 98147 h 289625"/>
                <a:gd name="connsiteX106" fmla="*/ 100686 w 348039"/>
                <a:gd name="connsiteY106" fmla="*/ 75019 h 289625"/>
                <a:gd name="connsiteX107" fmla="*/ 161928 w 348039"/>
                <a:gd name="connsiteY107" fmla="*/ 27856 h 289625"/>
                <a:gd name="connsiteX108" fmla="*/ 214550 w 348039"/>
                <a:gd name="connsiteY108" fmla="*/ 13798 h 289625"/>
                <a:gd name="connsiteX109" fmla="*/ 244944 w 348039"/>
                <a:gd name="connsiteY109" fmla="*/ 17426 h 289625"/>
                <a:gd name="connsiteX110" fmla="*/ 261276 w 348039"/>
                <a:gd name="connsiteY110" fmla="*/ 12891 h 289625"/>
                <a:gd name="connsiteX111" fmla="*/ 271256 w 348039"/>
                <a:gd name="connsiteY111" fmla="*/ 4728 h 289625"/>
                <a:gd name="connsiteX112" fmla="*/ 286339 w 348039"/>
                <a:gd name="connsiteY112" fmla="*/ 80 h 289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348039" h="289625">
                  <a:moveTo>
                    <a:pt x="67060" y="157668"/>
                  </a:moveTo>
                  <a:cubicBezTo>
                    <a:pt x="72674" y="157215"/>
                    <a:pt x="78458" y="158915"/>
                    <a:pt x="82994" y="162997"/>
                  </a:cubicBezTo>
                  <a:cubicBezTo>
                    <a:pt x="90253" y="169346"/>
                    <a:pt x="92521" y="179776"/>
                    <a:pt x="88892" y="188392"/>
                  </a:cubicBezTo>
                  <a:cubicBezTo>
                    <a:pt x="88438" y="188846"/>
                    <a:pt x="88438" y="189753"/>
                    <a:pt x="88892" y="190206"/>
                  </a:cubicBezTo>
                  <a:cubicBezTo>
                    <a:pt x="89345" y="190206"/>
                    <a:pt x="89799" y="190660"/>
                    <a:pt x="90706" y="190206"/>
                  </a:cubicBezTo>
                  <a:cubicBezTo>
                    <a:pt x="97511" y="187939"/>
                    <a:pt x="105676" y="189299"/>
                    <a:pt x="112027" y="194741"/>
                  </a:cubicBezTo>
                  <a:cubicBezTo>
                    <a:pt x="117925" y="199730"/>
                    <a:pt x="120647" y="207892"/>
                    <a:pt x="119286" y="215602"/>
                  </a:cubicBezTo>
                  <a:cubicBezTo>
                    <a:pt x="119286" y="216055"/>
                    <a:pt x="119286" y="216509"/>
                    <a:pt x="119739" y="216962"/>
                  </a:cubicBezTo>
                  <a:cubicBezTo>
                    <a:pt x="120193" y="216962"/>
                    <a:pt x="120647" y="217416"/>
                    <a:pt x="121554" y="216962"/>
                  </a:cubicBezTo>
                  <a:cubicBezTo>
                    <a:pt x="129266" y="211974"/>
                    <a:pt x="139700" y="212881"/>
                    <a:pt x="146958" y="219230"/>
                  </a:cubicBezTo>
                  <a:cubicBezTo>
                    <a:pt x="153309" y="224218"/>
                    <a:pt x="155577" y="232381"/>
                    <a:pt x="154216" y="240090"/>
                  </a:cubicBezTo>
                  <a:cubicBezTo>
                    <a:pt x="154216" y="240544"/>
                    <a:pt x="154216" y="240997"/>
                    <a:pt x="154670" y="241451"/>
                  </a:cubicBezTo>
                  <a:cubicBezTo>
                    <a:pt x="155123" y="241904"/>
                    <a:pt x="156031" y="241904"/>
                    <a:pt x="156484" y="241451"/>
                  </a:cubicBezTo>
                  <a:cubicBezTo>
                    <a:pt x="164196" y="236916"/>
                    <a:pt x="174630" y="237369"/>
                    <a:pt x="182342" y="243718"/>
                  </a:cubicBezTo>
                  <a:cubicBezTo>
                    <a:pt x="191415" y="251428"/>
                    <a:pt x="192322" y="265486"/>
                    <a:pt x="184610" y="274556"/>
                  </a:cubicBezTo>
                  <a:cubicBezTo>
                    <a:pt x="184610" y="274556"/>
                    <a:pt x="184610" y="274556"/>
                    <a:pt x="182796" y="276370"/>
                  </a:cubicBezTo>
                  <a:cubicBezTo>
                    <a:pt x="175084" y="285893"/>
                    <a:pt x="161021" y="286800"/>
                    <a:pt x="151948" y="279091"/>
                  </a:cubicBezTo>
                  <a:cubicBezTo>
                    <a:pt x="146051" y="274102"/>
                    <a:pt x="143329" y="266846"/>
                    <a:pt x="144236" y="260044"/>
                  </a:cubicBezTo>
                  <a:cubicBezTo>
                    <a:pt x="144236" y="259137"/>
                    <a:pt x="143782" y="258684"/>
                    <a:pt x="143329" y="258684"/>
                  </a:cubicBezTo>
                  <a:cubicBezTo>
                    <a:pt x="142875" y="258230"/>
                    <a:pt x="142421" y="258230"/>
                    <a:pt x="141968" y="258684"/>
                  </a:cubicBezTo>
                  <a:cubicBezTo>
                    <a:pt x="133802" y="266846"/>
                    <a:pt x="120647" y="267300"/>
                    <a:pt x="112027" y="259591"/>
                  </a:cubicBezTo>
                  <a:cubicBezTo>
                    <a:pt x="106130" y="255056"/>
                    <a:pt x="103862" y="247800"/>
                    <a:pt x="104316" y="240997"/>
                  </a:cubicBezTo>
                  <a:cubicBezTo>
                    <a:pt x="104316" y="240090"/>
                    <a:pt x="104316" y="239637"/>
                    <a:pt x="103408" y="239637"/>
                  </a:cubicBezTo>
                  <a:cubicBezTo>
                    <a:pt x="102955" y="239183"/>
                    <a:pt x="102501" y="239183"/>
                    <a:pt x="102047" y="239637"/>
                  </a:cubicBezTo>
                  <a:cubicBezTo>
                    <a:pt x="93882" y="247800"/>
                    <a:pt x="80726" y="248253"/>
                    <a:pt x="72107" y="240544"/>
                  </a:cubicBezTo>
                  <a:cubicBezTo>
                    <a:pt x="63488" y="232835"/>
                    <a:pt x="62127" y="219683"/>
                    <a:pt x="68932" y="210613"/>
                  </a:cubicBezTo>
                  <a:cubicBezTo>
                    <a:pt x="69385" y="210160"/>
                    <a:pt x="69385" y="209253"/>
                    <a:pt x="69385" y="208799"/>
                  </a:cubicBezTo>
                  <a:cubicBezTo>
                    <a:pt x="68932" y="208346"/>
                    <a:pt x="68478" y="208346"/>
                    <a:pt x="67571" y="208346"/>
                  </a:cubicBezTo>
                  <a:cubicBezTo>
                    <a:pt x="60766" y="210160"/>
                    <a:pt x="53508" y="208346"/>
                    <a:pt x="48064" y="203811"/>
                  </a:cubicBezTo>
                  <a:cubicBezTo>
                    <a:pt x="38538" y="195648"/>
                    <a:pt x="37630" y="181590"/>
                    <a:pt x="45796" y="172520"/>
                  </a:cubicBezTo>
                  <a:cubicBezTo>
                    <a:pt x="45796" y="172520"/>
                    <a:pt x="45796" y="172520"/>
                    <a:pt x="52147" y="165264"/>
                  </a:cubicBezTo>
                  <a:cubicBezTo>
                    <a:pt x="56003" y="160729"/>
                    <a:pt x="61447" y="158122"/>
                    <a:pt x="67060" y="157668"/>
                  </a:cubicBezTo>
                  <a:close/>
                  <a:moveTo>
                    <a:pt x="225058" y="86364"/>
                  </a:moveTo>
                  <a:cubicBezTo>
                    <a:pt x="225511" y="86364"/>
                    <a:pt x="225965" y="86364"/>
                    <a:pt x="226419" y="86364"/>
                  </a:cubicBezTo>
                  <a:cubicBezTo>
                    <a:pt x="247291" y="104958"/>
                    <a:pt x="268617" y="124006"/>
                    <a:pt x="289036" y="143508"/>
                  </a:cubicBezTo>
                  <a:cubicBezTo>
                    <a:pt x="290397" y="144869"/>
                    <a:pt x="291758" y="145776"/>
                    <a:pt x="293119" y="146683"/>
                  </a:cubicBezTo>
                  <a:cubicBezTo>
                    <a:pt x="304917" y="157568"/>
                    <a:pt x="304917" y="157568"/>
                    <a:pt x="304917" y="157568"/>
                  </a:cubicBezTo>
                  <a:cubicBezTo>
                    <a:pt x="311269" y="163917"/>
                    <a:pt x="311269" y="163917"/>
                    <a:pt x="311269" y="163917"/>
                  </a:cubicBezTo>
                  <a:cubicBezTo>
                    <a:pt x="327150" y="180244"/>
                    <a:pt x="320798" y="204281"/>
                    <a:pt x="303556" y="211537"/>
                  </a:cubicBezTo>
                  <a:cubicBezTo>
                    <a:pt x="310815" y="230132"/>
                    <a:pt x="295842" y="247820"/>
                    <a:pt x="277238" y="246913"/>
                  </a:cubicBezTo>
                  <a:cubicBezTo>
                    <a:pt x="274970" y="262333"/>
                    <a:pt x="260450" y="272764"/>
                    <a:pt x="244569" y="268682"/>
                  </a:cubicBezTo>
                  <a:cubicBezTo>
                    <a:pt x="240031" y="288184"/>
                    <a:pt x="217344" y="295440"/>
                    <a:pt x="199194" y="284555"/>
                  </a:cubicBezTo>
                  <a:cubicBezTo>
                    <a:pt x="196472" y="282741"/>
                    <a:pt x="196472" y="282741"/>
                    <a:pt x="196472" y="282741"/>
                  </a:cubicBezTo>
                  <a:cubicBezTo>
                    <a:pt x="200102" y="278206"/>
                    <a:pt x="202370" y="272764"/>
                    <a:pt x="203732" y="266868"/>
                  </a:cubicBezTo>
                  <a:cubicBezTo>
                    <a:pt x="208723" y="270043"/>
                    <a:pt x="212353" y="272764"/>
                    <a:pt x="218251" y="272310"/>
                  </a:cubicBezTo>
                  <a:cubicBezTo>
                    <a:pt x="222335" y="271857"/>
                    <a:pt x="226419" y="269589"/>
                    <a:pt x="227326" y="265507"/>
                  </a:cubicBezTo>
                  <a:cubicBezTo>
                    <a:pt x="227780" y="263693"/>
                    <a:pt x="227780" y="261879"/>
                    <a:pt x="227326" y="259158"/>
                  </a:cubicBezTo>
                  <a:cubicBezTo>
                    <a:pt x="205093" y="241470"/>
                    <a:pt x="205093" y="241470"/>
                    <a:pt x="205093" y="241470"/>
                  </a:cubicBezTo>
                  <a:cubicBezTo>
                    <a:pt x="201463" y="238296"/>
                    <a:pt x="200555" y="232853"/>
                    <a:pt x="203732" y="229225"/>
                  </a:cubicBezTo>
                  <a:cubicBezTo>
                    <a:pt x="206454" y="225597"/>
                    <a:pt x="211899" y="225143"/>
                    <a:pt x="215529" y="227864"/>
                  </a:cubicBezTo>
                  <a:cubicBezTo>
                    <a:pt x="240485" y="247366"/>
                    <a:pt x="240485" y="247366"/>
                    <a:pt x="240485" y="247366"/>
                  </a:cubicBezTo>
                  <a:cubicBezTo>
                    <a:pt x="246384" y="252355"/>
                    <a:pt x="252282" y="254169"/>
                    <a:pt x="257274" y="250087"/>
                  </a:cubicBezTo>
                  <a:cubicBezTo>
                    <a:pt x="258181" y="249180"/>
                    <a:pt x="259089" y="247820"/>
                    <a:pt x="259542" y="246459"/>
                  </a:cubicBezTo>
                  <a:cubicBezTo>
                    <a:pt x="260450" y="244191"/>
                    <a:pt x="261357" y="240563"/>
                    <a:pt x="258635" y="238749"/>
                  </a:cubicBezTo>
                  <a:cubicBezTo>
                    <a:pt x="229595" y="215619"/>
                    <a:pt x="229595" y="215619"/>
                    <a:pt x="229595" y="215619"/>
                  </a:cubicBezTo>
                  <a:cubicBezTo>
                    <a:pt x="225965" y="212898"/>
                    <a:pt x="225058" y="207456"/>
                    <a:pt x="228234" y="203827"/>
                  </a:cubicBezTo>
                  <a:cubicBezTo>
                    <a:pt x="230956" y="199746"/>
                    <a:pt x="236401" y="199292"/>
                    <a:pt x="240031" y="202013"/>
                  </a:cubicBezTo>
                  <a:cubicBezTo>
                    <a:pt x="270432" y="226050"/>
                    <a:pt x="270432" y="226050"/>
                    <a:pt x="270432" y="226050"/>
                  </a:cubicBezTo>
                  <a:cubicBezTo>
                    <a:pt x="270886" y="226050"/>
                    <a:pt x="270886" y="226504"/>
                    <a:pt x="271340" y="226504"/>
                  </a:cubicBezTo>
                  <a:cubicBezTo>
                    <a:pt x="281322" y="235574"/>
                    <a:pt x="297657" y="222422"/>
                    <a:pt x="281322" y="209270"/>
                  </a:cubicBezTo>
                  <a:cubicBezTo>
                    <a:pt x="249106" y="185233"/>
                    <a:pt x="249106" y="185233"/>
                    <a:pt x="249106" y="185233"/>
                  </a:cubicBezTo>
                  <a:cubicBezTo>
                    <a:pt x="245476" y="182512"/>
                    <a:pt x="244569" y="177069"/>
                    <a:pt x="247745" y="173441"/>
                  </a:cubicBezTo>
                  <a:cubicBezTo>
                    <a:pt x="250467" y="169359"/>
                    <a:pt x="255912" y="168906"/>
                    <a:pt x="259542" y="171627"/>
                  </a:cubicBezTo>
                  <a:cubicBezTo>
                    <a:pt x="291304" y="195664"/>
                    <a:pt x="291304" y="195664"/>
                    <a:pt x="291304" y="195664"/>
                  </a:cubicBezTo>
                  <a:cubicBezTo>
                    <a:pt x="294481" y="197478"/>
                    <a:pt x="299018" y="195210"/>
                    <a:pt x="300833" y="192036"/>
                  </a:cubicBezTo>
                  <a:cubicBezTo>
                    <a:pt x="304463" y="187500"/>
                    <a:pt x="304009" y="181151"/>
                    <a:pt x="299018" y="176162"/>
                  </a:cubicBezTo>
                  <a:cubicBezTo>
                    <a:pt x="292666" y="169359"/>
                    <a:pt x="292666" y="169359"/>
                    <a:pt x="292666" y="169359"/>
                  </a:cubicBezTo>
                  <a:cubicBezTo>
                    <a:pt x="207362" y="92260"/>
                    <a:pt x="207362" y="92260"/>
                    <a:pt x="207362" y="92260"/>
                  </a:cubicBezTo>
                  <a:cubicBezTo>
                    <a:pt x="205547" y="90445"/>
                    <a:pt x="206908" y="87271"/>
                    <a:pt x="209630" y="87271"/>
                  </a:cubicBezTo>
                  <a:cubicBezTo>
                    <a:pt x="214622" y="87271"/>
                    <a:pt x="220066" y="87271"/>
                    <a:pt x="225058" y="86364"/>
                  </a:cubicBezTo>
                  <a:close/>
                  <a:moveTo>
                    <a:pt x="70955" y="647"/>
                  </a:moveTo>
                  <a:cubicBezTo>
                    <a:pt x="77704" y="80"/>
                    <a:pt x="84624" y="2007"/>
                    <a:pt x="90295" y="6543"/>
                  </a:cubicBezTo>
                  <a:cubicBezTo>
                    <a:pt x="97555" y="11531"/>
                    <a:pt x="100278" y="14706"/>
                    <a:pt x="109806" y="18334"/>
                  </a:cubicBezTo>
                  <a:cubicBezTo>
                    <a:pt x="112529" y="19241"/>
                    <a:pt x="114798" y="20149"/>
                    <a:pt x="115251" y="20149"/>
                  </a:cubicBezTo>
                  <a:cubicBezTo>
                    <a:pt x="128864" y="18334"/>
                    <a:pt x="143384" y="11985"/>
                    <a:pt x="158811" y="12439"/>
                  </a:cubicBezTo>
                  <a:cubicBezTo>
                    <a:pt x="152912" y="16520"/>
                    <a:pt x="129771" y="34661"/>
                    <a:pt x="128864" y="34661"/>
                  </a:cubicBezTo>
                  <a:cubicBezTo>
                    <a:pt x="125234" y="35568"/>
                    <a:pt x="121604" y="36476"/>
                    <a:pt x="117974" y="36929"/>
                  </a:cubicBezTo>
                  <a:cubicBezTo>
                    <a:pt x="109353" y="38290"/>
                    <a:pt x="94379" y="31033"/>
                    <a:pt x="88480" y="26498"/>
                  </a:cubicBezTo>
                  <a:cubicBezTo>
                    <a:pt x="79859" y="20149"/>
                    <a:pt x="79859" y="20149"/>
                    <a:pt x="79859" y="20149"/>
                  </a:cubicBezTo>
                  <a:cubicBezTo>
                    <a:pt x="75322" y="16520"/>
                    <a:pt x="68969" y="17427"/>
                    <a:pt x="65339" y="21509"/>
                  </a:cubicBezTo>
                  <a:cubicBezTo>
                    <a:pt x="19965" y="70490"/>
                    <a:pt x="19965" y="70490"/>
                    <a:pt x="19965" y="70490"/>
                  </a:cubicBezTo>
                  <a:cubicBezTo>
                    <a:pt x="16335" y="74572"/>
                    <a:pt x="16335" y="80921"/>
                    <a:pt x="19965" y="85003"/>
                  </a:cubicBezTo>
                  <a:cubicBezTo>
                    <a:pt x="24048" y="89538"/>
                    <a:pt x="26771" y="92713"/>
                    <a:pt x="31308" y="97248"/>
                  </a:cubicBezTo>
                  <a:cubicBezTo>
                    <a:pt x="36299" y="101784"/>
                    <a:pt x="43106" y="108133"/>
                    <a:pt x="44013" y="114029"/>
                  </a:cubicBezTo>
                  <a:cubicBezTo>
                    <a:pt x="45375" y="124460"/>
                    <a:pt x="46282" y="139426"/>
                    <a:pt x="52181" y="147136"/>
                  </a:cubicBezTo>
                  <a:cubicBezTo>
                    <a:pt x="46282" y="150311"/>
                    <a:pt x="43106" y="153486"/>
                    <a:pt x="39022" y="158475"/>
                  </a:cubicBezTo>
                  <a:cubicBezTo>
                    <a:pt x="29947" y="147136"/>
                    <a:pt x="29039" y="131263"/>
                    <a:pt x="26771" y="116297"/>
                  </a:cubicBezTo>
                  <a:cubicBezTo>
                    <a:pt x="15881" y="105865"/>
                    <a:pt x="15881" y="105865"/>
                    <a:pt x="15881" y="105865"/>
                  </a:cubicBezTo>
                  <a:cubicBezTo>
                    <a:pt x="7713" y="96795"/>
                    <a:pt x="0" y="90445"/>
                    <a:pt x="0" y="77293"/>
                  </a:cubicBezTo>
                  <a:cubicBezTo>
                    <a:pt x="0" y="70490"/>
                    <a:pt x="2722" y="64141"/>
                    <a:pt x="7260" y="58698"/>
                  </a:cubicBezTo>
                  <a:cubicBezTo>
                    <a:pt x="52635" y="9717"/>
                    <a:pt x="52635" y="9717"/>
                    <a:pt x="52635" y="9717"/>
                  </a:cubicBezTo>
                  <a:cubicBezTo>
                    <a:pt x="57626" y="4275"/>
                    <a:pt x="64205" y="1214"/>
                    <a:pt x="70955" y="647"/>
                  </a:cubicBezTo>
                  <a:close/>
                  <a:moveTo>
                    <a:pt x="286339" y="80"/>
                  </a:moveTo>
                  <a:cubicBezTo>
                    <a:pt x="291669" y="533"/>
                    <a:pt x="296886" y="2914"/>
                    <a:pt x="300742" y="6995"/>
                  </a:cubicBezTo>
                  <a:cubicBezTo>
                    <a:pt x="300742" y="6995"/>
                    <a:pt x="300742" y="6995"/>
                    <a:pt x="342477" y="52345"/>
                  </a:cubicBezTo>
                  <a:cubicBezTo>
                    <a:pt x="350189" y="60508"/>
                    <a:pt x="349736" y="73659"/>
                    <a:pt x="342024" y="81822"/>
                  </a:cubicBezTo>
                  <a:cubicBezTo>
                    <a:pt x="342024" y="81822"/>
                    <a:pt x="342024" y="81822"/>
                    <a:pt x="332044" y="92252"/>
                  </a:cubicBezTo>
                  <a:cubicBezTo>
                    <a:pt x="328868" y="95426"/>
                    <a:pt x="327054" y="99054"/>
                    <a:pt x="326146" y="103589"/>
                  </a:cubicBezTo>
                  <a:cubicBezTo>
                    <a:pt x="324332" y="113566"/>
                    <a:pt x="321610" y="122182"/>
                    <a:pt x="317073" y="130345"/>
                  </a:cubicBezTo>
                  <a:cubicBezTo>
                    <a:pt x="315259" y="133520"/>
                    <a:pt x="312083" y="135787"/>
                    <a:pt x="308454" y="136241"/>
                  </a:cubicBezTo>
                  <a:cubicBezTo>
                    <a:pt x="304825" y="136694"/>
                    <a:pt x="301650" y="135787"/>
                    <a:pt x="298928" y="133066"/>
                  </a:cubicBezTo>
                  <a:cubicBezTo>
                    <a:pt x="280328" y="115380"/>
                    <a:pt x="259461" y="95426"/>
                    <a:pt x="241315" y="77740"/>
                  </a:cubicBezTo>
                  <a:cubicBezTo>
                    <a:pt x="235872" y="72752"/>
                    <a:pt x="229521" y="70938"/>
                    <a:pt x="222716" y="72298"/>
                  </a:cubicBezTo>
                  <a:cubicBezTo>
                    <a:pt x="213643" y="73659"/>
                    <a:pt x="202756" y="73205"/>
                    <a:pt x="194590" y="69124"/>
                  </a:cubicBezTo>
                  <a:cubicBezTo>
                    <a:pt x="187786" y="66403"/>
                    <a:pt x="180527" y="66856"/>
                    <a:pt x="174176" y="70484"/>
                  </a:cubicBezTo>
                  <a:cubicBezTo>
                    <a:pt x="174176" y="70484"/>
                    <a:pt x="174176" y="70484"/>
                    <a:pt x="129719" y="98147"/>
                  </a:cubicBezTo>
                  <a:cubicBezTo>
                    <a:pt x="106130" y="113113"/>
                    <a:pt x="80726" y="91345"/>
                    <a:pt x="100686" y="75019"/>
                  </a:cubicBezTo>
                  <a:cubicBezTo>
                    <a:pt x="121100" y="59147"/>
                    <a:pt x="141514" y="43275"/>
                    <a:pt x="161928" y="27856"/>
                  </a:cubicBezTo>
                  <a:cubicBezTo>
                    <a:pt x="177352" y="16065"/>
                    <a:pt x="195044" y="11077"/>
                    <a:pt x="214550" y="13798"/>
                  </a:cubicBezTo>
                  <a:cubicBezTo>
                    <a:pt x="224531" y="14705"/>
                    <a:pt x="234964" y="16065"/>
                    <a:pt x="244944" y="17426"/>
                  </a:cubicBezTo>
                  <a:cubicBezTo>
                    <a:pt x="251295" y="17879"/>
                    <a:pt x="256739" y="16519"/>
                    <a:pt x="261276" y="12891"/>
                  </a:cubicBezTo>
                  <a:cubicBezTo>
                    <a:pt x="261276" y="12891"/>
                    <a:pt x="261276" y="12891"/>
                    <a:pt x="271256" y="4728"/>
                  </a:cubicBezTo>
                  <a:cubicBezTo>
                    <a:pt x="275565" y="1100"/>
                    <a:pt x="281009" y="-374"/>
                    <a:pt x="286339" y="8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3599" tIns="46800" rIns="93599" bIns="46800" numCol="1" anchor="t" anchorCtr="0" compatLnSpc="1">
              <a:noAutofit/>
            </a:bodyPr>
            <a:lstStyle/>
            <a:p>
              <a:endParaRPr lang="zh-CN" altLang="en-US" sz="1380">
                <a:solidFill>
                  <a:schemeClr val="tx2"/>
                </a:solidFill>
              </a:endParaRPr>
            </a:p>
          </p:txBody>
        </p:sp>
      </p:grpSp>
      <p:grpSp>
        <p:nvGrpSpPr>
          <p:cNvPr id="16" name="组合 15">
            <a:extLst>
              <a:ext uri="{FF2B5EF4-FFF2-40B4-BE49-F238E27FC236}">
                <a16:creationId xmlns:a16="http://schemas.microsoft.com/office/drawing/2014/main" id="{73013739-016C-F246-A601-FD8BF31B17A4}"/>
              </a:ext>
            </a:extLst>
          </p:cNvPr>
          <p:cNvGrpSpPr/>
          <p:nvPr/>
        </p:nvGrpSpPr>
        <p:grpSpPr>
          <a:xfrm>
            <a:off x="2132266" y="1244472"/>
            <a:ext cx="9833762" cy="1913454"/>
            <a:chOff x="670717" y="1409112"/>
            <a:chExt cx="9833762" cy="1913454"/>
          </a:xfrm>
        </p:grpSpPr>
        <p:sp>
          <p:nvSpPr>
            <p:cNvPr id="17" name="íṡḻïḋê">
              <a:extLst>
                <a:ext uri="{FF2B5EF4-FFF2-40B4-BE49-F238E27FC236}">
                  <a16:creationId xmlns:a16="http://schemas.microsoft.com/office/drawing/2014/main" id="{4B46E526-12EF-BA43-8FEA-D6DA2B1528B5}"/>
                </a:ext>
              </a:extLst>
            </p:cNvPr>
            <p:cNvSpPr/>
            <p:nvPr/>
          </p:nvSpPr>
          <p:spPr bwMode="auto">
            <a:xfrm>
              <a:off x="670717" y="1941081"/>
              <a:ext cx="9833762" cy="138148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fontScale="92500" lnSpcReduction="2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30000"/>
                </a:lnSpc>
              </a:pPr>
              <a:r>
                <a:rPr kumimoji="1" lang="zh-CN" altLang="en-US" sz="2000" dirty="0"/>
                <a:t>根据前述定义的投票距离，建立各众议院议员之间的政见关系图。如果两个议员的投票偏好越相似，他们之间的投票距离就越大，我们将这个距离作为图的边权。可以认为，一条边的权越大，其所关联的两个节点（议员）的政见就越相近。在图上运行</a:t>
              </a:r>
              <a:r>
                <a:rPr lang="zh-CN" altLang="en-US" sz="2000" dirty="0"/>
                <a:t>社团挖掘算法 </a:t>
              </a:r>
              <a:r>
                <a:rPr lang="en-US" altLang="zh-CN" sz="2000" dirty="0"/>
                <a:t>Louvain </a:t>
              </a:r>
              <a:r>
                <a:rPr lang="zh-CN" altLang="en-US" sz="2000" dirty="0"/>
                <a:t>算法。</a:t>
              </a:r>
              <a:endParaRPr kumimoji="1" lang="zh-CN" altLang="en-US" sz="2000" dirty="0"/>
            </a:p>
          </p:txBody>
        </p:sp>
        <p:sp>
          <p:nvSpPr>
            <p:cNvPr id="18" name="îsḻîḋé">
              <a:extLst>
                <a:ext uri="{FF2B5EF4-FFF2-40B4-BE49-F238E27FC236}">
                  <a16:creationId xmlns:a16="http://schemas.microsoft.com/office/drawing/2014/main" id="{E3E648D8-3C4A-CC40-81C0-EBC8F7AA67B4}"/>
                </a:ext>
              </a:extLst>
            </p:cNvPr>
            <p:cNvSpPr txBox="1"/>
            <p:nvPr/>
          </p:nvSpPr>
          <p:spPr bwMode="auto">
            <a:xfrm>
              <a:off x="670717" y="1409112"/>
              <a:ext cx="4662222"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normAutofit lnSpcReduction="1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eaLnBrk="1" hangingPunct="1">
                <a:lnSpc>
                  <a:spcPct val="100000"/>
                </a:lnSpc>
                <a:spcBef>
                  <a:spcPct val="0"/>
                </a:spcBef>
              </a:pPr>
              <a:r>
                <a:rPr lang="zh-CN" altLang="en-US" sz="2400" b="1" dirty="0"/>
                <a:t>方法设计</a:t>
              </a:r>
              <a:endParaRPr lang="en-US" altLang="zh-CN" sz="2400" b="1" dirty="0"/>
            </a:p>
          </p:txBody>
        </p:sp>
      </p:grpSp>
      <p:pic>
        <p:nvPicPr>
          <p:cNvPr id="22" name="图片 21">
            <a:extLst>
              <a:ext uri="{FF2B5EF4-FFF2-40B4-BE49-F238E27FC236}">
                <a16:creationId xmlns:a16="http://schemas.microsoft.com/office/drawing/2014/main" id="{CDB14F32-40E5-594D-A992-0A675902107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602198" y="3157926"/>
            <a:ext cx="5475002" cy="2894124"/>
          </a:xfrm>
          <a:prstGeom prst="rect">
            <a:avLst/>
          </a:prstGeom>
        </p:spPr>
      </p:pic>
      <p:sp>
        <p:nvSpPr>
          <p:cNvPr id="24" name="îšlîḑe">
            <a:extLst>
              <a:ext uri="{FF2B5EF4-FFF2-40B4-BE49-F238E27FC236}">
                <a16:creationId xmlns:a16="http://schemas.microsoft.com/office/drawing/2014/main" id="{21B6C028-EB2D-8446-83FC-7073E9FACE10}"/>
              </a:ext>
            </a:extLst>
          </p:cNvPr>
          <p:cNvSpPr/>
          <p:nvPr/>
        </p:nvSpPr>
        <p:spPr>
          <a:xfrm>
            <a:off x="3621841" y="6135872"/>
            <a:ext cx="3435716" cy="415562"/>
          </a:xfrm>
          <a:prstGeom prst="roundRect">
            <a:avLst>
              <a:gd name="adj" fmla="val 11836"/>
            </a:avLst>
          </a:prstGeom>
          <a:pattFill prst="ltUpDiag">
            <a:fgClr>
              <a:schemeClr val="accent1">
                <a:lumMod val="20000"/>
                <a:lumOff val="80000"/>
              </a:schemeClr>
            </a:fgClr>
            <a:bgClr>
              <a:schemeClr val="bg1"/>
            </a:bgClr>
          </a:pattFill>
          <a:ln>
            <a:solidFill>
              <a:schemeClr val="accent1">
                <a:shade val="50000"/>
                <a:alpha val="21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a:bodyPr>
          <a:lstStyle/>
          <a:p>
            <a:pPr algn="ctr"/>
            <a:r>
              <a:rPr kumimoji="1" lang="zh-CN" altLang="en-US" sz="1400" b="1" dirty="0">
                <a:solidFill>
                  <a:schemeClr val="tx1"/>
                </a:solidFill>
              </a:rPr>
              <a:t>第</a:t>
            </a:r>
            <a:r>
              <a:rPr kumimoji="1" lang="en-US" altLang="zh-CN" sz="1400" b="1" dirty="0">
                <a:solidFill>
                  <a:schemeClr val="tx1"/>
                </a:solidFill>
              </a:rPr>
              <a:t>116</a:t>
            </a:r>
            <a:r>
              <a:rPr kumimoji="1" lang="zh-CN" altLang="en-US" sz="1400" b="1" dirty="0">
                <a:solidFill>
                  <a:schemeClr val="tx1"/>
                </a:solidFill>
              </a:rPr>
              <a:t>届众议院两党内部政见团体</a:t>
            </a:r>
          </a:p>
        </p:txBody>
      </p:sp>
      <p:sp>
        <p:nvSpPr>
          <p:cNvPr id="23" name="椭圆 22">
            <a:extLst>
              <a:ext uri="{FF2B5EF4-FFF2-40B4-BE49-F238E27FC236}">
                <a16:creationId xmlns:a16="http://schemas.microsoft.com/office/drawing/2014/main" id="{DF5BACEB-6BCC-5147-A3A1-D66E4EFBBF05}"/>
              </a:ext>
            </a:extLst>
          </p:cNvPr>
          <p:cNvSpPr/>
          <p:nvPr/>
        </p:nvSpPr>
        <p:spPr>
          <a:xfrm>
            <a:off x="3058913" y="3712959"/>
            <a:ext cx="193780" cy="192708"/>
          </a:xfrm>
          <a:prstGeom prst="ellipse">
            <a:avLst/>
          </a:prstGeom>
          <a:noFill/>
          <a:ln w="28575">
            <a:solidFill>
              <a:srgbClr val="0000FF"/>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26" name="椭圆 25">
            <a:extLst>
              <a:ext uri="{FF2B5EF4-FFF2-40B4-BE49-F238E27FC236}">
                <a16:creationId xmlns:a16="http://schemas.microsoft.com/office/drawing/2014/main" id="{03A5C38D-B596-C540-935C-C1285D57ED76}"/>
              </a:ext>
            </a:extLst>
          </p:cNvPr>
          <p:cNvSpPr/>
          <p:nvPr/>
        </p:nvSpPr>
        <p:spPr>
          <a:xfrm>
            <a:off x="4648228" y="4719120"/>
            <a:ext cx="193780" cy="192708"/>
          </a:xfrm>
          <a:prstGeom prst="ellipse">
            <a:avLst/>
          </a:prstGeom>
          <a:noFill/>
          <a:ln w="28575">
            <a:solidFill>
              <a:srgbClr val="0000FF"/>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27" name="椭圆 26">
            <a:extLst>
              <a:ext uri="{FF2B5EF4-FFF2-40B4-BE49-F238E27FC236}">
                <a16:creationId xmlns:a16="http://schemas.microsoft.com/office/drawing/2014/main" id="{354C061C-122E-3D45-9945-4D3809A209A4}"/>
              </a:ext>
            </a:extLst>
          </p:cNvPr>
          <p:cNvSpPr/>
          <p:nvPr/>
        </p:nvSpPr>
        <p:spPr>
          <a:xfrm>
            <a:off x="4855758" y="5080837"/>
            <a:ext cx="193780" cy="192708"/>
          </a:xfrm>
          <a:prstGeom prst="ellipse">
            <a:avLst/>
          </a:prstGeom>
          <a:noFill/>
          <a:ln w="28575">
            <a:solidFill>
              <a:srgbClr val="0000FF"/>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28" name="椭圆 27">
            <a:extLst>
              <a:ext uri="{FF2B5EF4-FFF2-40B4-BE49-F238E27FC236}">
                <a16:creationId xmlns:a16="http://schemas.microsoft.com/office/drawing/2014/main" id="{37DF9D9F-EE27-6143-8CCA-A56C202E2724}"/>
              </a:ext>
            </a:extLst>
          </p:cNvPr>
          <p:cNvSpPr/>
          <p:nvPr/>
        </p:nvSpPr>
        <p:spPr>
          <a:xfrm>
            <a:off x="4882087" y="3616605"/>
            <a:ext cx="193780" cy="192708"/>
          </a:xfrm>
          <a:prstGeom prst="ellipse">
            <a:avLst/>
          </a:prstGeom>
          <a:noFill/>
          <a:ln w="28575">
            <a:solidFill>
              <a:srgbClr val="0000FF"/>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29" name="椭圆 28">
            <a:extLst>
              <a:ext uri="{FF2B5EF4-FFF2-40B4-BE49-F238E27FC236}">
                <a16:creationId xmlns:a16="http://schemas.microsoft.com/office/drawing/2014/main" id="{CE41C002-99AC-1048-A656-E5CF1394A789}"/>
              </a:ext>
            </a:extLst>
          </p:cNvPr>
          <p:cNvSpPr/>
          <p:nvPr/>
        </p:nvSpPr>
        <p:spPr>
          <a:xfrm>
            <a:off x="5652882" y="4733887"/>
            <a:ext cx="193780" cy="192708"/>
          </a:xfrm>
          <a:prstGeom prst="ellipse">
            <a:avLst/>
          </a:prstGeom>
          <a:noFill/>
          <a:ln w="28575">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Tree>
    <p:extLst>
      <p:ext uri="{BB962C8B-B14F-4D97-AF65-F5344CB8AC3E}">
        <p14:creationId xmlns:p14="http://schemas.microsoft.com/office/powerpoint/2010/main" val="18415758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íṡḻïḋê">
            <a:extLst>
              <a:ext uri="{FF2B5EF4-FFF2-40B4-BE49-F238E27FC236}">
                <a16:creationId xmlns:a16="http://schemas.microsoft.com/office/drawing/2014/main" id="{D554E13D-ACDE-F141-8B06-6201E4F113BD}"/>
              </a:ext>
            </a:extLst>
          </p:cNvPr>
          <p:cNvSpPr/>
          <p:nvPr/>
        </p:nvSpPr>
        <p:spPr bwMode="auto">
          <a:xfrm>
            <a:off x="1930791" y="1729947"/>
            <a:ext cx="7485695" cy="216012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30000"/>
              </a:lnSpc>
            </a:pPr>
            <a:r>
              <a:rPr kumimoji="1" lang="en-US" altLang="zh-CN" sz="2000" b="1" dirty="0">
                <a:solidFill>
                  <a:schemeClr val="accent4"/>
                </a:solidFill>
              </a:rPr>
              <a:t>Republications</a:t>
            </a:r>
            <a:r>
              <a:rPr kumimoji="1" lang="zh-CN" altLang="en-US" sz="2000" b="1" dirty="0">
                <a:solidFill>
                  <a:schemeClr val="accent4"/>
                </a:solidFill>
              </a:rPr>
              <a:t>中的</a:t>
            </a:r>
            <a:r>
              <a:rPr kumimoji="1" lang="zh-CN" altLang="en-US" sz="2000" b="1" dirty="0">
                <a:solidFill>
                  <a:srgbClr val="FF0000"/>
                </a:solidFill>
              </a:rPr>
              <a:t>红色</a:t>
            </a:r>
            <a:r>
              <a:rPr kumimoji="1" lang="zh-CN" altLang="en-US" sz="2000" b="1" dirty="0">
                <a:solidFill>
                  <a:schemeClr val="accent4"/>
                </a:solidFill>
              </a:rPr>
              <a:t>节点：</a:t>
            </a:r>
            <a:endParaRPr kumimoji="1" lang="en-US" altLang="zh-CN" sz="2000" b="1" dirty="0">
              <a:solidFill>
                <a:schemeClr val="accent4"/>
              </a:solidFill>
            </a:endParaRPr>
          </a:p>
          <a:p>
            <a:pPr>
              <a:lnSpc>
                <a:spcPct val="130000"/>
              </a:lnSpc>
            </a:pPr>
            <a:r>
              <a:rPr kumimoji="1" lang="en" altLang="zh-CN" sz="2000" dirty="0"/>
              <a:t>Jefferson van Drew</a:t>
            </a:r>
            <a:r>
              <a:rPr kumimoji="1" lang="zh-CN" altLang="en" sz="2000" dirty="0"/>
              <a:t>，</a:t>
            </a:r>
            <a:r>
              <a:rPr kumimoji="1" lang="zh-CN" altLang="en-US" sz="2000" dirty="0"/>
              <a:t>是一名退休牙医。</a:t>
            </a:r>
            <a:endParaRPr kumimoji="1" lang="en-US" altLang="zh-CN" sz="2000" dirty="0"/>
          </a:p>
          <a:p>
            <a:pPr>
              <a:lnSpc>
                <a:spcPct val="130000"/>
              </a:lnSpc>
            </a:pPr>
            <a:r>
              <a:rPr kumimoji="1" lang="en-US" altLang="zh-CN" sz="2000" dirty="0"/>
              <a:t>2002</a:t>
            </a:r>
            <a:r>
              <a:rPr kumimoji="1" lang="zh-CN" altLang="en-US" sz="2000" dirty="0"/>
              <a:t>年至</a:t>
            </a:r>
            <a:r>
              <a:rPr kumimoji="1" lang="en-US" altLang="zh-CN" sz="2000" dirty="0"/>
              <a:t>2019</a:t>
            </a:r>
            <a:r>
              <a:rPr kumimoji="1" lang="zh-CN" altLang="en-US" sz="2000" dirty="0"/>
              <a:t>年，以民主党人身份在新泽西立法机关担任公职。</a:t>
            </a:r>
            <a:endParaRPr kumimoji="1" lang="en-US" altLang="zh-CN" sz="2000" dirty="0"/>
          </a:p>
          <a:p>
            <a:pPr>
              <a:lnSpc>
                <a:spcPct val="130000"/>
              </a:lnSpc>
            </a:pPr>
            <a:r>
              <a:rPr kumimoji="1" lang="zh-CN" altLang="en-US" sz="2000" dirty="0"/>
              <a:t>但在</a:t>
            </a:r>
            <a:r>
              <a:rPr kumimoji="1" lang="en-US" altLang="zh-CN" sz="2000" dirty="0"/>
              <a:t>2019</a:t>
            </a:r>
            <a:r>
              <a:rPr kumimoji="1" lang="zh-CN" altLang="en-US" sz="2000" dirty="0"/>
              <a:t>年的第</a:t>
            </a:r>
            <a:r>
              <a:rPr kumimoji="1" lang="en-US" altLang="zh-CN" sz="2000" dirty="0"/>
              <a:t>116</a:t>
            </a:r>
            <a:r>
              <a:rPr kumimoji="1" lang="zh-CN" altLang="en-US" sz="2000" dirty="0"/>
              <a:t>届国会期间，</a:t>
            </a:r>
            <a:r>
              <a:rPr kumimoji="1" lang="en" altLang="zh-CN" sz="2000" dirty="0"/>
              <a:t>van Drew</a:t>
            </a:r>
            <a:r>
              <a:rPr kumimoji="1" lang="zh-CN" altLang="en-US" sz="2000" dirty="0"/>
              <a:t>由于反对民主党发起的对特朗普的弹劾案，在国会期末的</a:t>
            </a:r>
            <a:r>
              <a:rPr kumimoji="1" lang="en-US" altLang="zh-CN" sz="2000" dirty="0"/>
              <a:t>12</a:t>
            </a:r>
            <a:r>
              <a:rPr kumimoji="1" lang="zh-CN" altLang="en-US" sz="2000" dirty="0"/>
              <a:t>月转而加入共和党。</a:t>
            </a:r>
          </a:p>
          <a:p>
            <a:pPr>
              <a:lnSpc>
                <a:spcPct val="130000"/>
              </a:lnSpc>
            </a:pPr>
            <a:endParaRPr kumimoji="1" lang="zh-CN" altLang="en-US" sz="2000" dirty="0"/>
          </a:p>
        </p:txBody>
      </p:sp>
      <p:pic>
        <p:nvPicPr>
          <p:cNvPr id="3" name="图片 2">
            <a:extLst>
              <a:ext uri="{FF2B5EF4-FFF2-40B4-BE49-F238E27FC236}">
                <a16:creationId xmlns:a16="http://schemas.microsoft.com/office/drawing/2014/main" id="{A7E0F761-3D49-6047-9B37-514D845FAC1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53440"/>
          <a:stretch/>
        </p:blipFill>
        <p:spPr>
          <a:xfrm>
            <a:off x="9260739" y="932228"/>
            <a:ext cx="2259748" cy="2565570"/>
          </a:xfrm>
          <a:prstGeom prst="rect">
            <a:avLst/>
          </a:prstGeom>
        </p:spPr>
      </p:pic>
      <p:sp>
        <p:nvSpPr>
          <p:cNvPr id="4" name="灯片编号占位符 3"/>
          <p:cNvSpPr>
            <a:spLocks noGrp="1"/>
          </p:cNvSpPr>
          <p:nvPr>
            <p:ph type="sldNum" sz="quarter" idx="12"/>
          </p:nvPr>
        </p:nvSpPr>
        <p:spPr/>
        <p:txBody>
          <a:bodyPr/>
          <a:lstStyle/>
          <a:p>
            <a:fld id="{5DD3DB80-B894-403A-B48E-6FDC1A72010E}" type="slidenum">
              <a:rPr lang="zh-CN" altLang="en-US" smtClean="0"/>
              <a:t>28</a:t>
            </a:fld>
            <a:endParaRPr lang="zh-CN" altLang="en-US"/>
          </a:p>
        </p:txBody>
      </p:sp>
      <p:pic>
        <p:nvPicPr>
          <p:cNvPr id="6" name="图片 5" descr="C:\Users\xin\Desktop\中科大.png中科大"/>
          <p:cNvPicPr>
            <a:picLocks noChangeAspect="1"/>
          </p:cNvPicPr>
          <p:nvPr/>
        </p:nvPicPr>
        <p:blipFill>
          <a:blip r:embed="rId4"/>
          <a:srcRect/>
          <a:stretch>
            <a:fillRect/>
          </a:stretch>
        </p:blipFill>
        <p:spPr>
          <a:xfrm>
            <a:off x="10857865" y="252730"/>
            <a:ext cx="878840" cy="879475"/>
          </a:xfrm>
          <a:prstGeom prst="rect">
            <a:avLst/>
          </a:prstGeom>
        </p:spPr>
      </p:pic>
      <p:sp>
        <p:nvSpPr>
          <p:cNvPr id="223" name="标题 1">
            <a:extLst>
              <a:ext uri="{FF2B5EF4-FFF2-40B4-BE49-F238E27FC236}">
                <a16:creationId xmlns:a16="http://schemas.microsoft.com/office/drawing/2014/main" id="{315BE521-F994-AE49-8AD8-ABA4A9375EED}"/>
              </a:ext>
            </a:extLst>
          </p:cNvPr>
          <p:cNvSpPr>
            <a:spLocks noGrp="1"/>
          </p:cNvSpPr>
          <p:nvPr>
            <p:ph type="title"/>
          </p:nvPr>
        </p:nvSpPr>
        <p:spPr>
          <a:xfrm>
            <a:off x="669924" y="1"/>
            <a:ext cx="10850563" cy="1028699"/>
          </a:xfrm>
        </p:spPr>
        <p:txBody>
          <a:bodyPr/>
          <a:lstStyle/>
          <a:p>
            <a:r>
              <a:rPr lang="en-US" altLang="zh-CN" dirty="0"/>
              <a:t>04</a:t>
            </a:r>
            <a:r>
              <a:rPr lang="zh-CN" altLang="en-US" dirty="0"/>
              <a:t>   众议员去向预测 </a:t>
            </a:r>
            <a:r>
              <a:rPr lang="en-US" altLang="zh-CN" dirty="0"/>
              <a:t>–</a:t>
            </a:r>
            <a:r>
              <a:rPr lang="zh-CN" altLang="en-US" dirty="0"/>
              <a:t> 众议院的“少数派”</a:t>
            </a:r>
          </a:p>
        </p:txBody>
      </p:sp>
      <p:sp>
        <p:nvSpPr>
          <p:cNvPr id="5" name="íšḷíḑè">
            <a:extLst>
              <a:ext uri="{FF2B5EF4-FFF2-40B4-BE49-F238E27FC236}">
                <a16:creationId xmlns:a16="http://schemas.microsoft.com/office/drawing/2014/main" id="{29271404-2782-984D-913F-AC39A0EDC436}"/>
              </a:ext>
            </a:extLst>
          </p:cNvPr>
          <p:cNvSpPr/>
          <p:nvPr/>
        </p:nvSpPr>
        <p:spPr>
          <a:xfrm>
            <a:off x="-1317533" y="0"/>
            <a:ext cx="2886404" cy="6884452"/>
          </a:xfrm>
          <a:custGeom>
            <a:avLst/>
            <a:gdLst>
              <a:gd name="connsiteX0" fmla="*/ 982449 w 1382890"/>
              <a:gd name="connsiteY0" fmla="*/ 3543487 h 3594532"/>
              <a:gd name="connsiteX1" fmla="*/ 572874 w 1382890"/>
              <a:gd name="connsiteY1" fmla="*/ 3553012 h 3594532"/>
              <a:gd name="connsiteX2" fmla="*/ 372849 w 1382890"/>
              <a:gd name="connsiteY2" fmla="*/ 3038662 h 3594532"/>
              <a:gd name="connsiteX3" fmla="*/ 725274 w 1382890"/>
              <a:gd name="connsiteY3" fmla="*/ 2343337 h 3594532"/>
              <a:gd name="connsiteX4" fmla="*/ 515724 w 1382890"/>
              <a:gd name="connsiteY4" fmla="*/ 1838512 h 3594532"/>
              <a:gd name="connsiteX5" fmla="*/ 1374 w 1382890"/>
              <a:gd name="connsiteY5" fmla="*/ 1809937 h 3594532"/>
              <a:gd name="connsiteX6" fmla="*/ 372849 w 1382890"/>
              <a:gd name="connsiteY6" fmla="*/ 1705162 h 3594532"/>
              <a:gd name="connsiteX7" fmla="*/ 620499 w 1382890"/>
              <a:gd name="connsiteY7" fmla="*/ 1838512 h 3594532"/>
              <a:gd name="connsiteX8" fmla="*/ 668124 w 1382890"/>
              <a:gd name="connsiteY8" fmla="*/ 1609912 h 3594532"/>
              <a:gd name="connsiteX9" fmla="*/ 801474 w 1382890"/>
              <a:gd name="connsiteY9" fmla="*/ 1295587 h 3594532"/>
              <a:gd name="connsiteX10" fmla="*/ 744324 w 1382890"/>
              <a:gd name="connsiteY10" fmla="*/ 771712 h 3594532"/>
              <a:gd name="connsiteX11" fmla="*/ 515724 w 1382890"/>
              <a:gd name="connsiteY11" fmla="*/ 628837 h 3594532"/>
              <a:gd name="connsiteX12" fmla="*/ 668124 w 1382890"/>
              <a:gd name="connsiteY12" fmla="*/ 628837 h 3594532"/>
              <a:gd name="connsiteX13" fmla="*/ 744324 w 1382890"/>
              <a:gd name="connsiteY13" fmla="*/ 714562 h 3594532"/>
              <a:gd name="connsiteX14" fmla="*/ 849099 w 1382890"/>
              <a:gd name="connsiteY14" fmla="*/ 187 h 3594532"/>
              <a:gd name="connsiteX15" fmla="*/ 810999 w 1382890"/>
              <a:gd name="connsiteY15" fmla="*/ 647887 h 3594532"/>
              <a:gd name="connsiteX16" fmla="*/ 887199 w 1382890"/>
              <a:gd name="connsiteY16" fmla="*/ 1038412 h 3594532"/>
              <a:gd name="connsiteX17" fmla="*/ 915774 w 1382890"/>
              <a:gd name="connsiteY17" fmla="*/ 1286062 h 3594532"/>
              <a:gd name="connsiteX18" fmla="*/ 1087224 w 1382890"/>
              <a:gd name="connsiteY18" fmla="*/ 1152712 h 3594532"/>
              <a:gd name="connsiteX19" fmla="*/ 1315824 w 1382890"/>
              <a:gd name="connsiteY19" fmla="*/ 1133662 h 3594532"/>
              <a:gd name="connsiteX20" fmla="*/ 1068174 w 1382890"/>
              <a:gd name="connsiteY20" fmla="*/ 1190812 h 3594532"/>
              <a:gd name="connsiteX21" fmla="*/ 858624 w 1382890"/>
              <a:gd name="connsiteY21" fmla="*/ 1495612 h 3594532"/>
              <a:gd name="connsiteX22" fmla="*/ 801474 w 1382890"/>
              <a:gd name="connsiteY22" fmla="*/ 1857562 h 3594532"/>
              <a:gd name="connsiteX23" fmla="*/ 953874 w 1382890"/>
              <a:gd name="connsiteY23" fmla="*/ 2314762 h 3594532"/>
              <a:gd name="connsiteX24" fmla="*/ 877674 w 1382890"/>
              <a:gd name="connsiteY24" fmla="*/ 2552887 h 3594532"/>
              <a:gd name="connsiteX25" fmla="*/ 1191999 w 1382890"/>
              <a:gd name="connsiteY25" fmla="*/ 2495737 h 3594532"/>
              <a:gd name="connsiteX26" fmla="*/ 1382499 w 1382890"/>
              <a:gd name="connsiteY26" fmla="*/ 2590987 h 3594532"/>
              <a:gd name="connsiteX27" fmla="*/ 1144374 w 1382890"/>
              <a:gd name="connsiteY27" fmla="*/ 2533837 h 3594532"/>
              <a:gd name="connsiteX28" fmla="*/ 810999 w 1382890"/>
              <a:gd name="connsiteY28" fmla="*/ 2695762 h 3594532"/>
              <a:gd name="connsiteX29" fmla="*/ 668124 w 1382890"/>
              <a:gd name="connsiteY29" fmla="*/ 3048187 h 3594532"/>
              <a:gd name="connsiteX30" fmla="*/ 896724 w 1382890"/>
              <a:gd name="connsiteY30" fmla="*/ 3381562 h 3594532"/>
              <a:gd name="connsiteX31" fmla="*/ 982449 w 1382890"/>
              <a:gd name="connsiteY31" fmla="*/ 3543487 h 3594532"/>
              <a:gd name="connsiteX0-1" fmla="*/ 982886 w 1383327"/>
              <a:gd name="connsiteY0-2" fmla="*/ 3543487 h 3594532"/>
              <a:gd name="connsiteX1-3" fmla="*/ 573311 w 1383327"/>
              <a:gd name="connsiteY1-4" fmla="*/ 3553012 h 3594532"/>
              <a:gd name="connsiteX2-5" fmla="*/ 373286 w 1383327"/>
              <a:gd name="connsiteY2-6" fmla="*/ 3038662 h 3594532"/>
              <a:gd name="connsiteX3-7" fmla="*/ 725711 w 1383327"/>
              <a:gd name="connsiteY3-8" fmla="*/ 2343337 h 3594532"/>
              <a:gd name="connsiteX4-9" fmla="*/ 539021 w 1383327"/>
              <a:gd name="connsiteY4-10" fmla="*/ 1884232 h 3594532"/>
              <a:gd name="connsiteX5-11" fmla="*/ 1811 w 1383327"/>
              <a:gd name="connsiteY5-12" fmla="*/ 1809937 h 3594532"/>
              <a:gd name="connsiteX6-13" fmla="*/ 373286 w 1383327"/>
              <a:gd name="connsiteY6-14" fmla="*/ 1705162 h 3594532"/>
              <a:gd name="connsiteX7-15" fmla="*/ 620936 w 1383327"/>
              <a:gd name="connsiteY7-16" fmla="*/ 1838512 h 3594532"/>
              <a:gd name="connsiteX8-17" fmla="*/ 668561 w 1383327"/>
              <a:gd name="connsiteY8-18" fmla="*/ 1609912 h 3594532"/>
              <a:gd name="connsiteX9-19" fmla="*/ 801911 w 1383327"/>
              <a:gd name="connsiteY9-20" fmla="*/ 1295587 h 3594532"/>
              <a:gd name="connsiteX10-21" fmla="*/ 744761 w 1383327"/>
              <a:gd name="connsiteY10-22" fmla="*/ 771712 h 3594532"/>
              <a:gd name="connsiteX11-23" fmla="*/ 516161 w 1383327"/>
              <a:gd name="connsiteY11-24" fmla="*/ 628837 h 3594532"/>
              <a:gd name="connsiteX12-25" fmla="*/ 668561 w 1383327"/>
              <a:gd name="connsiteY12-26" fmla="*/ 628837 h 3594532"/>
              <a:gd name="connsiteX13-27" fmla="*/ 744761 w 1383327"/>
              <a:gd name="connsiteY13-28" fmla="*/ 714562 h 3594532"/>
              <a:gd name="connsiteX14-29" fmla="*/ 849536 w 1383327"/>
              <a:gd name="connsiteY14-30" fmla="*/ 187 h 3594532"/>
              <a:gd name="connsiteX15-31" fmla="*/ 811436 w 1383327"/>
              <a:gd name="connsiteY15-32" fmla="*/ 647887 h 3594532"/>
              <a:gd name="connsiteX16-33" fmla="*/ 887636 w 1383327"/>
              <a:gd name="connsiteY16-34" fmla="*/ 1038412 h 3594532"/>
              <a:gd name="connsiteX17-35" fmla="*/ 916211 w 1383327"/>
              <a:gd name="connsiteY17-36" fmla="*/ 1286062 h 3594532"/>
              <a:gd name="connsiteX18-37" fmla="*/ 1087661 w 1383327"/>
              <a:gd name="connsiteY18-38" fmla="*/ 1152712 h 3594532"/>
              <a:gd name="connsiteX19-39" fmla="*/ 1316261 w 1383327"/>
              <a:gd name="connsiteY19-40" fmla="*/ 1133662 h 3594532"/>
              <a:gd name="connsiteX20-41" fmla="*/ 1068611 w 1383327"/>
              <a:gd name="connsiteY20-42" fmla="*/ 1190812 h 3594532"/>
              <a:gd name="connsiteX21-43" fmla="*/ 859061 w 1383327"/>
              <a:gd name="connsiteY21-44" fmla="*/ 1495612 h 3594532"/>
              <a:gd name="connsiteX22-45" fmla="*/ 801911 w 1383327"/>
              <a:gd name="connsiteY22-46" fmla="*/ 1857562 h 3594532"/>
              <a:gd name="connsiteX23-47" fmla="*/ 954311 w 1383327"/>
              <a:gd name="connsiteY23-48" fmla="*/ 2314762 h 3594532"/>
              <a:gd name="connsiteX24-49" fmla="*/ 878111 w 1383327"/>
              <a:gd name="connsiteY24-50" fmla="*/ 2552887 h 3594532"/>
              <a:gd name="connsiteX25-51" fmla="*/ 1192436 w 1383327"/>
              <a:gd name="connsiteY25-52" fmla="*/ 2495737 h 3594532"/>
              <a:gd name="connsiteX26-53" fmla="*/ 1382936 w 1383327"/>
              <a:gd name="connsiteY26-54" fmla="*/ 2590987 h 3594532"/>
              <a:gd name="connsiteX27-55" fmla="*/ 1144811 w 1383327"/>
              <a:gd name="connsiteY27-56" fmla="*/ 2533837 h 3594532"/>
              <a:gd name="connsiteX28-57" fmla="*/ 811436 w 1383327"/>
              <a:gd name="connsiteY28-58" fmla="*/ 2695762 h 3594532"/>
              <a:gd name="connsiteX29-59" fmla="*/ 668561 w 1383327"/>
              <a:gd name="connsiteY29-60" fmla="*/ 3048187 h 3594532"/>
              <a:gd name="connsiteX30-61" fmla="*/ 897161 w 1383327"/>
              <a:gd name="connsiteY30-62" fmla="*/ 3381562 h 3594532"/>
              <a:gd name="connsiteX31-63" fmla="*/ 982886 w 1383327"/>
              <a:gd name="connsiteY31-64" fmla="*/ 3543487 h 3594532"/>
              <a:gd name="connsiteX0-65" fmla="*/ 982886 w 1383327"/>
              <a:gd name="connsiteY0-66" fmla="*/ 3543487 h 3594532"/>
              <a:gd name="connsiteX1-67" fmla="*/ 573311 w 1383327"/>
              <a:gd name="connsiteY1-68" fmla="*/ 3553012 h 3594532"/>
              <a:gd name="connsiteX2-69" fmla="*/ 373286 w 1383327"/>
              <a:gd name="connsiteY2-70" fmla="*/ 3038662 h 3594532"/>
              <a:gd name="connsiteX3-71" fmla="*/ 725711 w 1383327"/>
              <a:gd name="connsiteY3-72" fmla="*/ 2343337 h 3594532"/>
              <a:gd name="connsiteX4-73" fmla="*/ 539021 w 1383327"/>
              <a:gd name="connsiteY4-74" fmla="*/ 1884232 h 3594532"/>
              <a:gd name="connsiteX5-75" fmla="*/ 1811 w 1383327"/>
              <a:gd name="connsiteY5-76" fmla="*/ 1809937 h 3594532"/>
              <a:gd name="connsiteX6-77" fmla="*/ 373286 w 1383327"/>
              <a:gd name="connsiteY6-78" fmla="*/ 1705162 h 3594532"/>
              <a:gd name="connsiteX7-79" fmla="*/ 620936 w 1383327"/>
              <a:gd name="connsiteY7-80" fmla="*/ 1838512 h 3594532"/>
              <a:gd name="connsiteX8-81" fmla="*/ 668561 w 1383327"/>
              <a:gd name="connsiteY8-82" fmla="*/ 1609912 h 3594532"/>
              <a:gd name="connsiteX9-83" fmla="*/ 801911 w 1383327"/>
              <a:gd name="connsiteY9-84" fmla="*/ 1295587 h 3594532"/>
              <a:gd name="connsiteX10-85" fmla="*/ 744761 w 1383327"/>
              <a:gd name="connsiteY10-86" fmla="*/ 771712 h 3594532"/>
              <a:gd name="connsiteX11-87" fmla="*/ 516161 w 1383327"/>
              <a:gd name="connsiteY11-88" fmla="*/ 628837 h 3594532"/>
              <a:gd name="connsiteX12-89" fmla="*/ 668561 w 1383327"/>
              <a:gd name="connsiteY12-90" fmla="*/ 628837 h 3594532"/>
              <a:gd name="connsiteX13-91" fmla="*/ 744761 w 1383327"/>
              <a:gd name="connsiteY13-92" fmla="*/ 714562 h 3594532"/>
              <a:gd name="connsiteX14-93" fmla="*/ 849536 w 1383327"/>
              <a:gd name="connsiteY14-94" fmla="*/ 187 h 3594532"/>
              <a:gd name="connsiteX15-95" fmla="*/ 811436 w 1383327"/>
              <a:gd name="connsiteY15-96" fmla="*/ 647887 h 3594532"/>
              <a:gd name="connsiteX16-97" fmla="*/ 887636 w 1383327"/>
              <a:gd name="connsiteY16-98" fmla="*/ 1038412 h 3594532"/>
              <a:gd name="connsiteX17-99" fmla="*/ 916211 w 1383327"/>
              <a:gd name="connsiteY17-100" fmla="*/ 1286062 h 3594532"/>
              <a:gd name="connsiteX18-101" fmla="*/ 1087661 w 1383327"/>
              <a:gd name="connsiteY18-102" fmla="*/ 1152712 h 3594532"/>
              <a:gd name="connsiteX19-103" fmla="*/ 1316261 w 1383327"/>
              <a:gd name="connsiteY19-104" fmla="*/ 1133662 h 3594532"/>
              <a:gd name="connsiteX20-105" fmla="*/ 1068611 w 1383327"/>
              <a:gd name="connsiteY20-106" fmla="*/ 1190812 h 3594532"/>
              <a:gd name="connsiteX21-107" fmla="*/ 859061 w 1383327"/>
              <a:gd name="connsiteY21-108" fmla="*/ 1495612 h 3594532"/>
              <a:gd name="connsiteX22-109" fmla="*/ 801911 w 1383327"/>
              <a:gd name="connsiteY22-110" fmla="*/ 1857562 h 3594532"/>
              <a:gd name="connsiteX23-111" fmla="*/ 954311 w 1383327"/>
              <a:gd name="connsiteY23-112" fmla="*/ 2314762 h 3594532"/>
              <a:gd name="connsiteX24-113" fmla="*/ 878111 w 1383327"/>
              <a:gd name="connsiteY24-114" fmla="*/ 2552887 h 3594532"/>
              <a:gd name="connsiteX25-115" fmla="*/ 1192436 w 1383327"/>
              <a:gd name="connsiteY25-116" fmla="*/ 2495737 h 3594532"/>
              <a:gd name="connsiteX26-117" fmla="*/ 1382936 w 1383327"/>
              <a:gd name="connsiteY26-118" fmla="*/ 2590987 h 3594532"/>
              <a:gd name="connsiteX27-119" fmla="*/ 1144811 w 1383327"/>
              <a:gd name="connsiteY27-120" fmla="*/ 2533837 h 3594532"/>
              <a:gd name="connsiteX28-121" fmla="*/ 811436 w 1383327"/>
              <a:gd name="connsiteY28-122" fmla="*/ 2695762 h 3594532"/>
              <a:gd name="connsiteX29-123" fmla="*/ 668561 w 1383327"/>
              <a:gd name="connsiteY29-124" fmla="*/ 3048187 h 3594532"/>
              <a:gd name="connsiteX30-125" fmla="*/ 897161 w 1383327"/>
              <a:gd name="connsiteY30-126" fmla="*/ 3381562 h 3594532"/>
              <a:gd name="connsiteX31-127" fmla="*/ 982886 w 1383327"/>
              <a:gd name="connsiteY31-128" fmla="*/ 3543487 h 3594532"/>
              <a:gd name="connsiteX0-129" fmla="*/ 1005643 w 1406084"/>
              <a:gd name="connsiteY0-130" fmla="*/ 3543487 h 3594532"/>
              <a:gd name="connsiteX1-131" fmla="*/ 596068 w 1406084"/>
              <a:gd name="connsiteY1-132" fmla="*/ 3553012 h 3594532"/>
              <a:gd name="connsiteX2-133" fmla="*/ 396043 w 1406084"/>
              <a:gd name="connsiteY2-134" fmla="*/ 3038662 h 3594532"/>
              <a:gd name="connsiteX3-135" fmla="*/ 748468 w 1406084"/>
              <a:gd name="connsiteY3-136" fmla="*/ 2343337 h 3594532"/>
              <a:gd name="connsiteX4-137" fmla="*/ 561778 w 1406084"/>
              <a:gd name="connsiteY4-138" fmla="*/ 1884232 h 3594532"/>
              <a:gd name="connsiteX5-139" fmla="*/ 1708 w 1406084"/>
              <a:gd name="connsiteY5-140" fmla="*/ 1832797 h 3594532"/>
              <a:gd name="connsiteX6-141" fmla="*/ 396043 w 1406084"/>
              <a:gd name="connsiteY6-142" fmla="*/ 1705162 h 3594532"/>
              <a:gd name="connsiteX7-143" fmla="*/ 643693 w 1406084"/>
              <a:gd name="connsiteY7-144" fmla="*/ 1838512 h 3594532"/>
              <a:gd name="connsiteX8-145" fmla="*/ 691318 w 1406084"/>
              <a:gd name="connsiteY8-146" fmla="*/ 1609912 h 3594532"/>
              <a:gd name="connsiteX9-147" fmla="*/ 824668 w 1406084"/>
              <a:gd name="connsiteY9-148" fmla="*/ 1295587 h 3594532"/>
              <a:gd name="connsiteX10-149" fmla="*/ 767518 w 1406084"/>
              <a:gd name="connsiteY10-150" fmla="*/ 771712 h 3594532"/>
              <a:gd name="connsiteX11-151" fmla="*/ 538918 w 1406084"/>
              <a:gd name="connsiteY11-152" fmla="*/ 628837 h 3594532"/>
              <a:gd name="connsiteX12-153" fmla="*/ 691318 w 1406084"/>
              <a:gd name="connsiteY12-154" fmla="*/ 628837 h 3594532"/>
              <a:gd name="connsiteX13-155" fmla="*/ 767518 w 1406084"/>
              <a:gd name="connsiteY13-156" fmla="*/ 714562 h 3594532"/>
              <a:gd name="connsiteX14-157" fmla="*/ 872293 w 1406084"/>
              <a:gd name="connsiteY14-158" fmla="*/ 187 h 3594532"/>
              <a:gd name="connsiteX15-159" fmla="*/ 834193 w 1406084"/>
              <a:gd name="connsiteY15-160" fmla="*/ 647887 h 3594532"/>
              <a:gd name="connsiteX16-161" fmla="*/ 910393 w 1406084"/>
              <a:gd name="connsiteY16-162" fmla="*/ 1038412 h 3594532"/>
              <a:gd name="connsiteX17-163" fmla="*/ 938968 w 1406084"/>
              <a:gd name="connsiteY17-164" fmla="*/ 1286062 h 3594532"/>
              <a:gd name="connsiteX18-165" fmla="*/ 1110418 w 1406084"/>
              <a:gd name="connsiteY18-166" fmla="*/ 1152712 h 3594532"/>
              <a:gd name="connsiteX19-167" fmla="*/ 1339018 w 1406084"/>
              <a:gd name="connsiteY19-168" fmla="*/ 1133662 h 3594532"/>
              <a:gd name="connsiteX20-169" fmla="*/ 1091368 w 1406084"/>
              <a:gd name="connsiteY20-170" fmla="*/ 1190812 h 3594532"/>
              <a:gd name="connsiteX21-171" fmla="*/ 881818 w 1406084"/>
              <a:gd name="connsiteY21-172" fmla="*/ 1495612 h 3594532"/>
              <a:gd name="connsiteX22-173" fmla="*/ 824668 w 1406084"/>
              <a:gd name="connsiteY22-174" fmla="*/ 1857562 h 3594532"/>
              <a:gd name="connsiteX23-175" fmla="*/ 977068 w 1406084"/>
              <a:gd name="connsiteY23-176" fmla="*/ 2314762 h 3594532"/>
              <a:gd name="connsiteX24-177" fmla="*/ 900868 w 1406084"/>
              <a:gd name="connsiteY24-178" fmla="*/ 2552887 h 3594532"/>
              <a:gd name="connsiteX25-179" fmla="*/ 1215193 w 1406084"/>
              <a:gd name="connsiteY25-180" fmla="*/ 2495737 h 3594532"/>
              <a:gd name="connsiteX26-181" fmla="*/ 1405693 w 1406084"/>
              <a:gd name="connsiteY26-182" fmla="*/ 2590987 h 3594532"/>
              <a:gd name="connsiteX27-183" fmla="*/ 1167568 w 1406084"/>
              <a:gd name="connsiteY27-184" fmla="*/ 2533837 h 3594532"/>
              <a:gd name="connsiteX28-185" fmla="*/ 834193 w 1406084"/>
              <a:gd name="connsiteY28-186" fmla="*/ 2695762 h 3594532"/>
              <a:gd name="connsiteX29-187" fmla="*/ 691318 w 1406084"/>
              <a:gd name="connsiteY29-188" fmla="*/ 3048187 h 3594532"/>
              <a:gd name="connsiteX30-189" fmla="*/ 919918 w 1406084"/>
              <a:gd name="connsiteY30-190" fmla="*/ 3381562 h 3594532"/>
              <a:gd name="connsiteX31-191" fmla="*/ 1005643 w 1406084"/>
              <a:gd name="connsiteY31-192" fmla="*/ 3543487 h 3594532"/>
              <a:gd name="connsiteX0-193" fmla="*/ 1003993 w 1404434"/>
              <a:gd name="connsiteY0-194" fmla="*/ 3543487 h 3594532"/>
              <a:gd name="connsiteX1-195" fmla="*/ 594418 w 1404434"/>
              <a:gd name="connsiteY1-196" fmla="*/ 3553012 h 3594532"/>
              <a:gd name="connsiteX2-197" fmla="*/ 394393 w 1404434"/>
              <a:gd name="connsiteY2-198" fmla="*/ 3038662 h 3594532"/>
              <a:gd name="connsiteX3-199" fmla="*/ 746818 w 1404434"/>
              <a:gd name="connsiteY3-200" fmla="*/ 2343337 h 3594532"/>
              <a:gd name="connsiteX4-201" fmla="*/ 560128 w 1404434"/>
              <a:gd name="connsiteY4-202" fmla="*/ 1884232 h 3594532"/>
              <a:gd name="connsiteX5-203" fmla="*/ 58 w 1404434"/>
              <a:gd name="connsiteY5-204" fmla="*/ 1832797 h 3594532"/>
              <a:gd name="connsiteX6-205" fmla="*/ 394393 w 1404434"/>
              <a:gd name="connsiteY6-206" fmla="*/ 1705162 h 3594532"/>
              <a:gd name="connsiteX7-207" fmla="*/ 642043 w 1404434"/>
              <a:gd name="connsiteY7-208" fmla="*/ 1838512 h 3594532"/>
              <a:gd name="connsiteX8-209" fmla="*/ 689668 w 1404434"/>
              <a:gd name="connsiteY8-210" fmla="*/ 1609912 h 3594532"/>
              <a:gd name="connsiteX9-211" fmla="*/ 823018 w 1404434"/>
              <a:gd name="connsiteY9-212" fmla="*/ 1295587 h 3594532"/>
              <a:gd name="connsiteX10-213" fmla="*/ 765868 w 1404434"/>
              <a:gd name="connsiteY10-214" fmla="*/ 771712 h 3594532"/>
              <a:gd name="connsiteX11-215" fmla="*/ 537268 w 1404434"/>
              <a:gd name="connsiteY11-216" fmla="*/ 628837 h 3594532"/>
              <a:gd name="connsiteX12-217" fmla="*/ 689668 w 1404434"/>
              <a:gd name="connsiteY12-218" fmla="*/ 628837 h 3594532"/>
              <a:gd name="connsiteX13-219" fmla="*/ 765868 w 1404434"/>
              <a:gd name="connsiteY13-220" fmla="*/ 714562 h 3594532"/>
              <a:gd name="connsiteX14-221" fmla="*/ 870643 w 1404434"/>
              <a:gd name="connsiteY14-222" fmla="*/ 187 h 3594532"/>
              <a:gd name="connsiteX15-223" fmla="*/ 832543 w 1404434"/>
              <a:gd name="connsiteY15-224" fmla="*/ 647887 h 3594532"/>
              <a:gd name="connsiteX16-225" fmla="*/ 908743 w 1404434"/>
              <a:gd name="connsiteY16-226" fmla="*/ 1038412 h 3594532"/>
              <a:gd name="connsiteX17-227" fmla="*/ 937318 w 1404434"/>
              <a:gd name="connsiteY17-228" fmla="*/ 1286062 h 3594532"/>
              <a:gd name="connsiteX18-229" fmla="*/ 1108768 w 1404434"/>
              <a:gd name="connsiteY18-230" fmla="*/ 1152712 h 3594532"/>
              <a:gd name="connsiteX19-231" fmla="*/ 1337368 w 1404434"/>
              <a:gd name="connsiteY19-232" fmla="*/ 1133662 h 3594532"/>
              <a:gd name="connsiteX20-233" fmla="*/ 1089718 w 1404434"/>
              <a:gd name="connsiteY20-234" fmla="*/ 1190812 h 3594532"/>
              <a:gd name="connsiteX21-235" fmla="*/ 880168 w 1404434"/>
              <a:gd name="connsiteY21-236" fmla="*/ 1495612 h 3594532"/>
              <a:gd name="connsiteX22-237" fmla="*/ 823018 w 1404434"/>
              <a:gd name="connsiteY22-238" fmla="*/ 1857562 h 3594532"/>
              <a:gd name="connsiteX23-239" fmla="*/ 975418 w 1404434"/>
              <a:gd name="connsiteY23-240" fmla="*/ 2314762 h 3594532"/>
              <a:gd name="connsiteX24-241" fmla="*/ 899218 w 1404434"/>
              <a:gd name="connsiteY24-242" fmla="*/ 2552887 h 3594532"/>
              <a:gd name="connsiteX25-243" fmla="*/ 1213543 w 1404434"/>
              <a:gd name="connsiteY25-244" fmla="*/ 2495737 h 3594532"/>
              <a:gd name="connsiteX26-245" fmla="*/ 1404043 w 1404434"/>
              <a:gd name="connsiteY26-246" fmla="*/ 2590987 h 3594532"/>
              <a:gd name="connsiteX27-247" fmla="*/ 1165918 w 1404434"/>
              <a:gd name="connsiteY27-248" fmla="*/ 2533837 h 3594532"/>
              <a:gd name="connsiteX28-249" fmla="*/ 832543 w 1404434"/>
              <a:gd name="connsiteY28-250" fmla="*/ 2695762 h 3594532"/>
              <a:gd name="connsiteX29-251" fmla="*/ 689668 w 1404434"/>
              <a:gd name="connsiteY29-252" fmla="*/ 3048187 h 3594532"/>
              <a:gd name="connsiteX30-253" fmla="*/ 918268 w 1404434"/>
              <a:gd name="connsiteY30-254" fmla="*/ 3381562 h 3594532"/>
              <a:gd name="connsiteX31-255" fmla="*/ 1003993 w 1404434"/>
              <a:gd name="connsiteY31-256" fmla="*/ 3543487 h 3594532"/>
              <a:gd name="connsiteX0-257" fmla="*/ 1003993 w 1404434"/>
              <a:gd name="connsiteY0-258" fmla="*/ 3543487 h 3559332"/>
              <a:gd name="connsiteX1-259" fmla="*/ 594418 w 1404434"/>
              <a:gd name="connsiteY1-260" fmla="*/ 3553012 h 3559332"/>
              <a:gd name="connsiteX2-261" fmla="*/ 394393 w 1404434"/>
              <a:gd name="connsiteY2-262" fmla="*/ 3038662 h 3559332"/>
              <a:gd name="connsiteX3-263" fmla="*/ 746818 w 1404434"/>
              <a:gd name="connsiteY3-264" fmla="*/ 2343337 h 3559332"/>
              <a:gd name="connsiteX4-265" fmla="*/ 560128 w 1404434"/>
              <a:gd name="connsiteY4-266" fmla="*/ 1884232 h 3559332"/>
              <a:gd name="connsiteX5-267" fmla="*/ 58 w 1404434"/>
              <a:gd name="connsiteY5-268" fmla="*/ 1832797 h 3559332"/>
              <a:gd name="connsiteX6-269" fmla="*/ 394393 w 1404434"/>
              <a:gd name="connsiteY6-270" fmla="*/ 1705162 h 3559332"/>
              <a:gd name="connsiteX7-271" fmla="*/ 642043 w 1404434"/>
              <a:gd name="connsiteY7-272" fmla="*/ 1838512 h 3559332"/>
              <a:gd name="connsiteX8-273" fmla="*/ 689668 w 1404434"/>
              <a:gd name="connsiteY8-274" fmla="*/ 1609912 h 3559332"/>
              <a:gd name="connsiteX9-275" fmla="*/ 823018 w 1404434"/>
              <a:gd name="connsiteY9-276" fmla="*/ 1295587 h 3559332"/>
              <a:gd name="connsiteX10-277" fmla="*/ 765868 w 1404434"/>
              <a:gd name="connsiteY10-278" fmla="*/ 771712 h 3559332"/>
              <a:gd name="connsiteX11-279" fmla="*/ 537268 w 1404434"/>
              <a:gd name="connsiteY11-280" fmla="*/ 628837 h 3559332"/>
              <a:gd name="connsiteX12-281" fmla="*/ 689668 w 1404434"/>
              <a:gd name="connsiteY12-282" fmla="*/ 628837 h 3559332"/>
              <a:gd name="connsiteX13-283" fmla="*/ 765868 w 1404434"/>
              <a:gd name="connsiteY13-284" fmla="*/ 714562 h 3559332"/>
              <a:gd name="connsiteX14-285" fmla="*/ 870643 w 1404434"/>
              <a:gd name="connsiteY14-286" fmla="*/ 187 h 3559332"/>
              <a:gd name="connsiteX15-287" fmla="*/ 832543 w 1404434"/>
              <a:gd name="connsiteY15-288" fmla="*/ 647887 h 3559332"/>
              <a:gd name="connsiteX16-289" fmla="*/ 908743 w 1404434"/>
              <a:gd name="connsiteY16-290" fmla="*/ 1038412 h 3559332"/>
              <a:gd name="connsiteX17-291" fmla="*/ 937318 w 1404434"/>
              <a:gd name="connsiteY17-292" fmla="*/ 1286062 h 3559332"/>
              <a:gd name="connsiteX18-293" fmla="*/ 1108768 w 1404434"/>
              <a:gd name="connsiteY18-294" fmla="*/ 1152712 h 3559332"/>
              <a:gd name="connsiteX19-295" fmla="*/ 1337368 w 1404434"/>
              <a:gd name="connsiteY19-296" fmla="*/ 1133662 h 3559332"/>
              <a:gd name="connsiteX20-297" fmla="*/ 1089718 w 1404434"/>
              <a:gd name="connsiteY20-298" fmla="*/ 1190812 h 3559332"/>
              <a:gd name="connsiteX21-299" fmla="*/ 880168 w 1404434"/>
              <a:gd name="connsiteY21-300" fmla="*/ 1495612 h 3559332"/>
              <a:gd name="connsiteX22-301" fmla="*/ 823018 w 1404434"/>
              <a:gd name="connsiteY22-302" fmla="*/ 1857562 h 3559332"/>
              <a:gd name="connsiteX23-303" fmla="*/ 975418 w 1404434"/>
              <a:gd name="connsiteY23-304" fmla="*/ 2314762 h 3559332"/>
              <a:gd name="connsiteX24-305" fmla="*/ 899218 w 1404434"/>
              <a:gd name="connsiteY24-306" fmla="*/ 2552887 h 3559332"/>
              <a:gd name="connsiteX25-307" fmla="*/ 1213543 w 1404434"/>
              <a:gd name="connsiteY25-308" fmla="*/ 2495737 h 3559332"/>
              <a:gd name="connsiteX26-309" fmla="*/ 1404043 w 1404434"/>
              <a:gd name="connsiteY26-310" fmla="*/ 2590987 h 3559332"/>
              <a:gd name="connsiteX27-311" fmla="*/ 1165918 w 1404434"/>
              <a:gd name="connsiteY27-312" fmla="*/ 2533837 h 3559332"/>
              <a:gd name="connsiteX28-313" fmla="*/ 832543 w 1404434"/>
              <a:gd name="connsiteY28-314" fmla="*/ 2695762 h 3559332"/>
              <a:gd name="connsiteX29-315" fmla="*/ 689668 w 1404434"/>
              <a:gd name="connsiteY29-316" fmla="*/ 3048187 h 3559332"/>
              <a:gd name="connsiteX30-317" fmla="*/ 918268 w 1404434"/>
              <a:gd name="connsiteY30-318" fmla="*/ 3381562 h 3559332"/>
              <a:gd name="connsiteX31-319" fmla="*/ 1003993 w 1404434"/>
              <a:gd name="connsiteY31-320" fmla="*/ 3543487 h 3559332"/>
              <a:gd name="connsiteX0-321" fmla="*/ 1003993 w 1404434"/>
              <a:gd name="connsiteY0-322" fmla="*/ 3543487 h 3553018"/>
              <a:gd name="connsiteX1-323" fmla="*/ 594418 w 1404434"/>
              <a:gd name="connsiteY1-324" fmla="*/ 3553012 h 3553018"/>
              <a:gd name="connsiteX2-325" fmla="*/ 394393 w 1404434"/>
              <a:gd name="connsiteY2-326" fmla="*/ 3038662 h 3553018"/>
              <a:gd name="connsiteX3-327" fmla="*/ 746818 w 1404434"/>
              <a:gd name="connsiteY3-328" fmla="*/ 2343337 h 3553018"/>
              <a:gd name="connsiteX4-329" fmla="*/ 560128 w 1404434"/>
              <a:gd name="connsiteY4-330" fmla="*/ 1884232 h 3553018"/>
              <a:gd name="connsiteX5-331" fmla="*/ 58 w 1404434"/>
              <a:gd name="connsiteY5-332" fmla="*/ 1832797 h 3553018"/>
              <a:gd name="connsiteX6-333" fmla="*/ 394393 w 1404434"/>
              <a:gd name="connsiteY6-334" fmla="*/ 1705162 h 3553018"/>
              <a:gd name="connsiteX7-335" fmla="*/ 642043 w 1404434"/>
              <a:gd name="connsiteY7-336" fmla="*/ 1838512 h 3553018"/>
              <a:gd name="connsiteX8-337" fmla="*/ 689668 w 1404434"/>
              <a:gd name="connsiteY8-338" fmla="*/ 1609912 h 3553018"/>
              <a:gd name="connsiteX9-339" fmla="*/ 823018 w 1404434"/>
              <a:gd name="connsiteY9-340" fmla="*/ 1295587 h 3553018"/>
              <a:gd name="connsiteX10-341" fmla="*/ 765868 w 1404434"/>
              <a:gd name="connsiteY10-342" fmla="*/ 771712 h 3553018"/>
              <a:gd name="connsiteX11-343" fmla="*/ 537268 w 1404434"/>
              <a:gd name="connsiteY11-344" fmla="*/ 628837 h 3553018"/>
              <a:gd name="connsiteX12-345" fmla="*/ 689668 w 1404434"/>
              <a:gd name="connsiteY12-346" fmla="*/ 628837 h 3553018"/>
              <a:gd name="connsiteX13-347" fmla="*/ 765868 w 1404434"/>
              <a:gd name="connsiteY13-348" fmla="*/ 714562 h 3553018"/>
              <a:gd name="connsiteX14-349" fmla="*/ 870643 w 1404434"/>
              <a:gd name="connsiteY14-350" fmla="*/ 187 h 3553018"/>
              <a:gd name="connsiteX15-351" fmla="*/ 832543 w 1404434"/>
              <a:gd name="connsiteY15-352" fmla="*/ 647887 h 3553018"/>
              <a:gd name="connsiteX16-353" fmla="*/ 908743 w 1404434"/>
              <a:gd name="connsiteY16-354" fmla="*/ 1038412 h 3553018"/>
              <a:gd name="connsiteX17-355" fmla="*/ 937318 w 1404434"/>
              <a:gd name="connsiteY17-356" fmla="*/ 1286062 h 3553018"/>
              <a:gd name="connsiteX18-357" fmla="*/ 1108768 w 1404434"/>
              <a:gd name="connsiteY18-358" fmla="*/ 1152712 h 3553018"/>
              <a:gd name="connsiteX19-359" fmla="*/ 1337368 w 1404434"/>
              <a:gd name="connsiteY19-360" fmla="*/ 1133662 h 3553018"/>
              <a:gd name="connsiteX20-361" fmla="*/ 1089718 w 1404434"/>
              <a:gd name="connsiteY20-362" fmla="*/ 1190812 h 3553018"/>
              <a:gd name="connsiteX21-363" fmla="*/ 880168 w 1404434"/>
              <a:gd name="connsiteY21-364" fmla="*/ 1495612 h 3553018"/>
              <a:gd name="connsiteX22-365" fmla="*/ 823018 w 1404434"/>
              <a:gd name="connsiteY22-366" fmla="*/ 1857562 h 3553018"/>
              <a:gd name="connsiteX23-367" fmla="*/ 975418 w 1404434"/>
              <a:gd name="connsiteY23-368" fmla="*/ 2314762 h 3553018"/>
              <a:gd name="connsiteX24-369" fmla="*/ 899218 w 1404434"/>
              <a:gd name="connsiteY24-370" fmla="*/ 2552887 h 3553018"/>
              <a:gd name="connsiteX25-371" fmla="*/ 1213543 w 1404434"/>
              <a:gd name="connsiteY25-372" fmla="*/ 2495737 h 3553018"/>
              <a:gd name="connsiteX26-373" fmla="*/ 1404043 w 1404434"/>
              <a:gd name="connsiteY26-374" fmla="*/ 2590987 h 3553018"/>
              <a:gd name="connsiteX27-375" fmla="*/ 1165918 w 1404434"/>
              <a:gd name="connsiteY27-376" fmla="*/ 2533837 h 3553018"/>
              <a:gd name="connsiteX28-377" fmla="*/ 832543 w 1404434"/>
              <a:gd name="connsiteY28-378" fmla="*/ 2695762 h 3553018"/>
              <a:gd name="connsiteX29-379" fmla="*/ 689668 w 1404434"/>
              <a:gd name="connsiteY29-380" fmla="*/ 3048187 h 3553018"/>
              <a:gd name="connsiteX30-381" fmla="*/ 918268 w 1404434"/>
              <a:gd name="connsiteY30-382" fmla="*/ 3381562 h 3553018"/>
              <a:gd name="connsiteX31-383" fmla="*/ 1003993 w 1404434"/>
              <a:gd name="connsiteY31-384" fmla="*/ 3543487 h 3553018"/>
              <a:gd name="connsiteX0-385" fmla="*/ 1003993 w 1404434"/>
              <a:gd name="connsiteY0-386" fmla="*/ 3543487 h 3553025"/>
              <a:gd name="connsiteX1-387" fmla="*/ 594418 w 1404434"/>
              <a:gd name="connsiteY1-388" fmla="*/ 3553012 h 3553025"/>
              <a:gd name="connsiteX2-389" fmla="*/ 394393 w 1404434"/>
              <a:gd name="connsiteY2-390" fmla="*/ 3038662 h 3553025"/>
              <a:gd name="connsiteX3-391" fmla="*/ 746818 w 1404434"/>
              <a:gd name="connsiteY3-392" fmla="*/ 2343337 h 3553025"/>
              <a:gd name="connsiteX4-393" fmla="*/ 560128 w 1404434"/>
              <a:gd name="connsiteY4-394" fmla="*/ 1884232 h 3553025"/>
              <a:gd name="connsiteX5-395" fmla="*/ 58 w 1404434"/>
              <a:gd name="connsiteY5-396" fmla="*/ 1832797 h 3553025"/>
              <a:gd name="connsiteX6-397" fmla="*/ 394393 w 1404434"/>
              <a:gd name="connsiteY6-398" fmla="*/ 1705162 h 3553025"/>
              <a:gd name="connsiteX7-399" fmla="*/ 642043 w 1404434"/>
              <a:gd name="connsiteY7-400" fmla="*/ 1838512 h 3553025"/>
              <a:gd name="connsiteX8-401" fmla="*/ 689668 w 1404434"/>
              <a:gd name="connsiteY8-402" fmla="*/ 1609912 h 3553025"/>
              <a:gd name="connsiteX9-403" fmla="*/ 823018 w 1404434"/>
              <a:gd name="connsiteY9-404" fmla="*/ 1295587 h 3553025"/>
              <a:gd name="connsiteX10-405" fmla="*/ 765868 w 1404434"/>
              <a:gd name="connsiteY10-406" fmla="*/ 771712 h 3553025"/>
              <a:gd name="connsiteX11-407" fmla="*/ 537268 w 1404434"/>
              <a:gd name="connsiteY11-408" fmla="*/ 628837 h 3553025"/>
              <a:gd name="connsiteX12-409" fmla="*/ 689668 w 1404434"/>
              <a:gd name="connsiteY12-410" fmla="*/ 628837 h 3553025"/>
              <a:gd name="connsiteX13-411" fmla="*/ 765868 w 1404434"/>
              <a:gd name="connsiteY13-412" fmla="*/ 714562 h 3553025"/>
              <a:gd name="connsiteX14-413" fmla="*/ 870643 w 1404434"/>
              <a:gd name="connsiteY14-414" fmla="*/ 187 h 3553025"/>
              <a:gd name="connsiteX15-415" fmla="*/ 832543 w 1404434"/>
              <a:gd name="connsiteY15-416" fmla="*/ 647887 h 3553025"/>
              <a:gd name="connsiteX16-417" fmla="*/ 908743 w 1404434"/>
              <a:gd name="connsiteY16-418" fmla="*/ 1038412 h 3553025"/>
              <a:gd name="connsiteX17-419" fmla="*/ 937318 w 1404434"/>
              <a:gd name="connsiteY17-420" fmla="*/ 1286062 h 3553025"/>
              <a:gd name="connsiteX18-421" fmla="*/ 1108768 w 1404434"/>
              <a:gd name="connsiteY18-422" fmla="*/ 1152712 h 3553025"/>
              <a:gd name="connsiteX19-423" fmla="*/ 1337368 w 1404434"/>
              <a:gd name="connsiteY19-424" fmla="*/ 1133662 h 3553025"/>
              <a:gd name="connsiteX20-425" fmla="*/ 1089718 w 1404434"/>
              <a:gd name="connsiteY20-426" fmla="*/ 1190812 h 3553025"/>
              <a:gd name="connsiteX21-427" fmla="*/ 880168 w 1404434"/>
              <a:gd name="connsiteY21-428" fmla="*/ 1495612 h 3553025"/>
              <a:gd name="connsiteX22-429" fmla="*/ 823018 w 1404434"/>
              <a:gd name="connsiteY22-430" fmla="*/ 1857562 h 3553025"/>
              <a:gd name="connsiteX23-431" fmla="*/ 975418 w 1404434"/>
              <a:gd name="connsiteY23-432" fmla="*/ 2314762 h 3553025"/>
              <a:gd name="connsiteX24-433" fmla="*/ 899218 w 1404434"/>
              <a:gd name="connsiteY24-434" fmla="*/ 2552887 h 3553025"/>
              <a:gd name="connsiteX25-435" fmla="*/ 1213543 w 1404434"/>
              <a:gd name="connsiteY25-436" fmla="*/ 2495737 h 3553025"/>
              <a:gd name="connsiteX26-437" fmla="*/ 1404043 w 1404434"/>
              <a:gd name="connsiteY26-438" fmla="*/ 2590987 h 3553025"/>
              <a:gd name="connsiteX27-439" fmla="*/ 1165918 w 1404434"/>
              <a:gd name="connsiteY27-440" fmla="*/ 2533837 h 3553025"/>
              <a:gd name="connsiteX28-441" fmla="*/ 832543 w 1404434"/>
              <a:gd name="connsiteY28-442" fmla="*/ 2695762 h 3553025"/>
              <a:gd name="connsiteX29-443" fmla="*/ 689668 w 1404434"/>
              <a:gd name="connsiteY29-444" fmla="*/ 3048187 h 3553025"/>
              <a:gd name="connsiteX30-445" fmla="*/ 918268 w 1404434"/>
              <a:gd name="connsiteY30-446" fmla="*/ 3381562 h 3553025"/>
              <a:gd name="connsiteX31-447" fmla="*/ 1003993 w 1404434"/>
              <a:gd name="connsiteY31-448" fmla="*/ 3543487 h 3553025"/>
              <a:gd name="connsiteX0-449" fmla="*/ 1016693 w 1404434"/>
              <a:gd name="connsiteY0-450" fmla="*/ 3543487 h 3588988"/>
              <a:gd name="connsiteX1-451" fmla="*/ 594418 w 1404434"/>
              <a:gd name="connsiteY1-452" fmla="*/ 3553012 h 3588988"/>
              <a:gd name="connsiteX2-453" fmla="*/ 394393 w 1404434"/>
              <a:gd name="connsiteY2-454" fmla="*/ 3038662 h 3588988"/>
              <a:gd name="connsiteX3-455" fmla="*/ 746818 w 1404434"/>
              <a:gd name="connsiteY3-456" fmla="*/ 2343337 h 3588988"/>
              <a:gd name="connsiteX4-457" fmla="*/ 560128 w 1404434"/>
              <a:gd name="connsiteY4-458" fmla="*/ 1884232 h 3588988"/>
              <a:gd name="connsiteX5-459" fmla="*/ 58 w 1404434"/>
              <a:gd name="connsiteY5-460" fmla="*/ 1832797 h 3588988"/>
              <a:gd name="connsiteX6-461" fmla="*/ 394393 w 1404434"/>
              <a:gd name="connsiteY6-462" fmla="*/ 1705162 h 3588988"/>
              <a:gd name="connsiteX7-463" fmla="*/ 642043 w 1404434"/>
              <a:gd name="connsiteY7-464" fmla="*/ 1838512 h 3588988"/>
              <a:gd name="connsiteX8-465" fmla="*/ 689668 w 1404434"/>
              <a:gd name="connsiteY8-466" fmla="*/ 1609912 h 3588988"/>
              <a:gd name="connsiteX9-467" fmla="*/ 823018 w 1404434"/>
              <a:gd name="connsiteY9-468" fmla="*/ 1295587 h 3588988"/>
              <a:gd name="connsiteX10-469" fmla="*/ 765868 w 1404434"/>
              <a:gd name="connsiteY10-470" fmla="*/ 771712 h 3588988"/>
              <a:gd name="connsiteX11-471" fmla="*/ 537268 w 1404434"/>
              <a:gd name="connsiteY11-472" fmla="*/ 628837 h 3588988"/>
              <a:gd name="connsiteX12-473" fmla="*/ 689668 w 1404434"/>
              <a:gd name="connsiteY12-474" fmla="*/ 628837 h 3588988"/>
              <a:gd name="connsiteX13-475" fmla="*/ 765868 w 1404434"/>
              <a:gd name="connsiteY13-476" fmla="*/ 714562 h 3588988"/>
              <a:gd name="connsiteX14-477" fmla="*/ 870643 w 1404434"/>
              <a:gd name="connsiteY14-478" fmla="*/ 187 h 3588988"/>
              <a:gd name="connsiteX15-479" fmla="*/ 832543 w 1404434"/>
              <a:gd name="connsiteY15-480" fmla="*/ 647887 h 3588988"/>
              <a:gd name="connsiteX16-481" fmla="*/ 908743 w 1404434"/>
              <a:gd name="connsiteY16-482" fmla="*/ 1038412 h 3588988"/>
              <a:gd name="connsiteX17-483" fmla="*/ 937318 w 1404434"/>
              <a:gd name="connsiteY17-484" fmla="*/ 1286062 h 3588988"/>
              <a:gd name="connsiteX18-485" fmla="*/ 1108768 w 1404434"/>
              <a:gd name="connsiteY18-486" fmla="*/ 1152712 h 3588988"/>
              <a:gd name="connsiteX19-487" fmla="*/ 1337368 w 1404434"/>
              <a:gd name="connsiteY19-488" fmla="*/ 1133662 h 3588988"/>
              <a:gd name="connsiteX20-489" fmla="*/ 1089718 w 1404434"/>
              <a:gd name="connsiteY20-490" fmla="*/ 1190812 h 3588988"/>
              <a:gd name="connsiteX21-491" fmla="*/ 880168 w 1404434"/>
              <a:gd name="connsiteY21-492" fmla="*/ 1495612 h 3588988"/>
              <a:gd name="connsiteX22-493" fmla="*/ 823018 w 1404434"/>
              <a:gd name="connsiteY22-494" fmla="*/ 1857562 h 3588988"/>
              <a:gd name="connsiteX23-495" fmla="*/ 975418 w 1404434"/>
              <a:gd name="connsiteY23-496" fmla="*/ 2314762 h 3588988"/>
              <a:gd name="connsiteX24-497" fmla="*/ 899218 w 1404434"/>
              <a:gd name="connsiteY24-498" fmla="*/ 2552887 h 3588988"/>
              <a:gd name="connsiteX25-499" fmla="*/ 1213543 w 1404434"/>
              <a:gd name="connsiteY25-500" fmla="*/ 2495737 h 3588988"/>
              <a:gd name="connsiteX26-501" fmla="*/ 1404043 w 1404434"/>
              <a:gd name="connsiteY26-502" fmla="*/ 2590987 h 3588988"/>
              <a:gd name="connsiteX27-503" fmla="*/ 1165918 w 1404434"/>
              <a:gd name="connsiteY27-504" fmla="*/ 2533837 h 3588988"/>
              <a:gd name="connsiteX28-505" fmla="*/ 832543 w 1404434"/>
              <a:gd name="connsiteY28-506" fmla="*/ 2695762 h 3588988"/>
              <a:gd name="connsiteX29-507" fmla="*/ 689668 w 1404434"/>
              <a:gd name="connsiteY29-508" fmla="*/ 3048187 h 3588988"/>
              <a:gd name="connsiteX30-509" fmla="*/ 918268 w 1404434"/>
              <a:gd name="connsiteY30-510" fmla="*/ 3381562 h 3588988"/>
              <a:gd name="connsiteX31-511" fmla="*/ 1016693 w 1404434"/>
              <a:gd name="connsiteY31-512" fmla="*/ 3543487 h 3588988"/>
              <a:gd name="connsiteX0-513" fmla="*/ 1016693 w 1404434"/>
              <a:gd name="connsiteY0-514" fmla="*/ 3543487 h 3592198"/>
              <a:gd name="connsiteX1-515" fmla="*/ 591243 w 1404434"/>
              <a:gd name="connsiteY1-516" fmla="*/ 3549837 h 3592198"/>
              <a:gd name="connsiteX2-517" fmla="*/ 394393 w 1404434"/>
              <a:gd name="connsiteY2-518" fmla="*/ 3038662 h 3592198"/>
              <a:gd name="connsiteX3-519" fmla="*/ 746818 w 1404434"/>
              <a:gd name="connsiteY3-520" fmla="*/ 2343337 h 3592198"/>
              <a:gd name="connsiteX4-521" fmla="*/ 560128 w 1404434"/>
              <a:gd name="connsiteY4-522" fmla="*/ 1884232 h 3592198"/>
              <a:gd name="connsiteX5-523" fmla="*/ 58 w 1404434"/>
              <a:gd name="connsiteY5-524" fmla="*/ 1832797 h 3592198"/>
              <a:gd name="connsiteX6-525" fmla="*/ 394393 w 1404434"/>
              <a:gd name="connsiteY6-526" fmla="*/ 1705162 h 3592198"/>
              <a:gd name="connsiteX7-527" fmla="*/ 642043 w 1404434"/>
              <a:gd name="connsiteY7-528" fmla="*/ 1838512 h 3592198"/>
              <a:gd name="connsiteX8-529" fmla="*/ 689668 w 1404434"/>
              <a:gd name="connsiteY8-530" fmla="*/ 1609912 h 3592198"/>
              <a:gd name="connsiteX9-531" fmla="*/ 823018 w 1404434"/>
              <a:gd name="connsiteY9-532" fmla="*/ 1295587 h 3592198"/>
              <a:gd name="connsiteX10-533" fmla="*/ 765868 w 1404434"/>
              <a:gd name="connsiteY10-534" fmla="*/ 771712 h 3592198"/>
              <a:gd name="connsiteX11-535" fmla="*/ 537268 w 1404434"/>
              <a:gd name="connsiteY11-536" fmla="*/ 628837 h 3592198"/>
              <a:gd name="connsiteX12-537" fmla="*/ 689668 w 1404434"/>
              <a:gd name="connsiteY12-538" fmla="*/ 628837 h 3592198"/>
              <a:gd name="connsiteX13-539" fmla="*/ 765868 w 1404434"/>
              <a:gd name="connsiteY13-540" fmla="*/ 714562 h 3592198"/>
              <a:gd name="connsiteX14-541" fmla="*/ 870643 w 1404434"/>
              <a:gd name="connsiteY14-542" fmla="*/ 187 h 3592198"/>
              <a:gd name="connsiteX15-543" fmla="*/ 832543 w 1404434"/>
              <a:gd name="connsiteY15-544" fmla="*/ 647887 h 3592198"/>
              <a:gd name="connsiteX16-545" fmla="*/ 908743 w 1404434"/>
              <a:gd name="connsiteY16-546" fmla="*/ 1038412 h 3592198"/>
              <a:gd name="connsiteX17-547" fmla="*/ 937318 w 1404434"/>
              <a:gd name="connsiteY17-548" fmla="*/ 1286062 h 3592198"/>
              <a:gd name="connsiteX18-549" fmla="*/ 1108768 w 1404434"/>
              <a:gd name="connsiteY18-550" fmla="*/ 1152712 h 3592198"/>
              <a:gd name="connsiteX19-551" fmla="*/ 1337368 w 1404434"/>
              <a:gd name="connsiteY19-552" fmla="*/ 1133662 h 3592198"/>
              <a:gd name="connsiteX20-553" fmla="*/ 1089718 w 1404434"/>
              <a:gd name="connsiteY20-554" fmla="*/ 1190812 h 3592198"/>
              <a:gd name="connsiteX21-555" fmla="*/ 880168 w 1404434"/>
              <a:gd name="connsiteY21-556" fmla="*/ 1495612 h 3592198"/>
              <a:gd name="connsiteX22-557" fmla="*/ 823018 w 1404434"/>
              <a:gd name="connsiteY22-558" fmla="*/ 1857562 h 3592198"/>
              <a:gd name="connsiteX23-559" fmla="*/ 975418 w 1404434"/>
              <a:gd name="connsiteY23-560" fmla="*/ 2314762 h 3592198"/>
              <a:gd name="connsiteX24-561" fmla="*/ 899218 w 1404434"/>
              <a:gd name="connsiteY24-562" fmla="*/ 2552887 h 3592198"/>
              <a:gd name="connsiteX25-563" fmla="*/ 1213543 w 1404434"/>
              <a:gd name="connsiteY25-564" fmla="*/ 2495737 h 3592198"/>
              <a:gd name="connsiteX26-565" fmla="*/ 1404043 w 1404434"/>
              <a:gd name="connsiteY26-566" fmla="*/ 2590987 h 3592198"/>
              <a:gd name="connsiteX27-567" fmla="*/ 1165918 w 1404434"/>
              <a:gd name="connsiteY27-568" fmla="*/ 2533837 h 3592198"/>
              <a:gd name="connsiteX28-569" fmla="*/ 832543 w 1404434"/>
              <a:gd name="connsiteY28-570" fmla="*/ 2695762 h 3592198"/>
              <a:gd name="connsiteX29-571" fmla="*/ 689668 w 1404434"/>
              <a:gd name="connsiteY29-572" fmla="*/ 3048187 h 3592198"/>
              <a:gd name="connsiteX30-573" fmla="*/ 918268 w 1404434"/>
              <a:gd name="connsiteY30-574" fmla="*/ 3381562 h 3592198"/>
              <a:gd name="connsiteX31-575" fmla="*/ 1016693 w 1404434"/>
              <a:gd name="connsiteY31-576" fmla="*/ 3543487 h 3592198"/>
              <a:gd name="connsiteX0-577" fmla="*/ 1016693 w 1404434"/>
              <a:gd name="connsiteY0-578" fmla="*/ 3543487 h 3558296"/>
              <a:gd name="connsiteX1-579" fmla="*/ 591243 w 1404434"/>
              <a:gd name="connsiteY1-580" fmla="*/ 3549837 h 3558296"/>
              <a:gd name="connsiteX2-581" fmla="*/ 394393 w 1404434"/>
              <a:gd name="connsiteY2-582" fmla="*/ 3038662 h 3558296"/>
              <a:gd name="connsiteX3-583" fmla="*/ 746818 w 1404434"/>
              <a:gd name="connsiteY3-584" fmla="*/ 2343337 h 3558296"/>
              <a:gd name="connsiteX4-585" fmla="*/ 560128 w 1404434"/>
              <a:gd name="connsiteY4-586" fmla="*/ 1884232 h 3558296"/>
              <a:gd name="connsiteX5-587" fmla="*/ 58 w 1404434"/>
              <a:gd name="connsiteY5-588" fmla="*/ 1832797 h 3558296"/>
              <a:gd name="connsiteX6-589" fmla="*/ 394393 w 1404434"/>
              <a:gd name="connsiteY6-590" fmla="*/ 1705162 h 3558296"/>
              <a:gd name="connsiteX7-591" fmla="*/ 642043 w 1404434"/>
              <a:gd name="connsiteY7-592" fmla="*/ 1838512 h 3558296"/>
              <a:gd name="connsiteX8-593" fmla="*/ 689668 w 1404434"/>
              <a:gd name="connsiteY8-594" fmla="*/ 1609912 h 3558296"/>
              <a:gd name="connsiteX9-595" fmla="*/ 823018 w 1404434"/>
              <a:gd name="connsiteY9-596" fmla="*/ 1295587 h 3558296"/>
              <a:gd name="connsiteX10-597" fmla="*/ 765868 w 1404434"/>
              <a:gd name="connsiteY10-598" fmla="*/ 771712 h 3558296"/>
              <a:gd name="connsiteX11-599" fmla="*/ 537268 w 1404434"/>
              <a:gd name="connsiteY11-600" fmla="*/ 628837 h 3558296"/>
              <a:gd name="connsiteX12-601" fmla="*/ 689668 w 1404434"/>
              <a:gd name="connsiteY12-602" fmla="*/ 628837 h 3558296"/>
              <a:gd name="connsiteX13-603" fmla="*/ 765868 w 1404434"/>
              <a:gd name="connsiteY13-604" fmla="*/ 714562 h 3558296"/>
              <a:gd name="connsiteX14-605" fmla="*/ 870643 w 1404434"/>
              <a:gd name="connsiteY14-606" fmla="*/ 187 h 3558296"/>
              <a:gd name="connsiteX15-607" fmla="*/ 832543 w 1404434"/>
              <a:gd name="connsiteY15-608" fmla="*/ 647887 h 3558296"/>
              <a:gd name="connsiteX16-609" fmla="*/ 908743 w 1404434"/>
              <a:gd name="connsiteY16-610" fmla="*/ 1038412 h 3558296"/>
              <a:gd name="connsiteX17-611" fmla="*/ 937318 w 1404434"/>
              <a:gd name="connsiteY17-612" fmla="*/ 1286062 h 3558296"/>
              <a:gd name="connsiteX18-613" fmla="*/ 1108768 w 1404434"/>
              <a:gd name="connsiteY18-614" fmla="*/ 1152712 h 3558296"/>
              <a:gd name="connsiteX19-615" fmla="*/ 1337368 w 1404434"/>
              <a:gd name="connsiteY19-616" fmla="*/ 1133662 h 3558296"/>
              <a:gd name="connsiteX20-617" fmla="*/ 1089718 w 1404434"/>
              <a:gd name="connsiteY20-618" fmla="*/ 1190812 h 3558296"/>
              <a:gd name="connsiteX21-619" fmla="*/ 880168 w 1404434"/>
              <a:gd name="connsiteY21-620" fmla="*/ 1495612 h 3558296"/>
              <a:gd name="connsiteX22-621" fmla="*/ 823018 w 1404434"/>
              <a:gd name="connsiteY22-622" fmla="*/ 1857562 h 3558296"/>
              <a:gd name="connsiteX23-623" fmla="*/ 975418 w 1404434"/>
              <a:gd name="connsiteY23-624" fmla="*/ 2314762 h 3558296"/>
              <a:gd name="connsiteX24-625" fmla="*/ 899218 w 1404434"/>
              <a:gd name="connsiteY24-626" fmla="*/ 2552887 h 3558296"/>
              <a:gd name="connsiteX25-627" fmla="*/ 1213543 w 1404434"/>
              <a:gd name="connsiteY25-628" fmla="*/ 2495737 h 3558296"/>
              <a:gd name="connsiteX26-629" fmla="*/ 1404043 w 1404434"/>
              <a:gd name="connsiteY26-630" fmla="*/ 2590987 h 3558296"/>
              <a:gd name="connsiteX27-631" fmla="*/ 1165918 w 1404434"/>
              <a:gd name="connsiteY27-632" fmla="*/ 2533837 h 3558296"/>
              <a:gd name="connsiteX28-633" fmla="*/ 832543 w 1404434"/>
              <a:gd name="connsiteY28-634" fmla="*/ 2695762 h 3558296"/>
              <a:gd name="connsiteX29-635" fmla="*/ 689668 w 1404434"/>
              <a:gd name="connsiteY29-636" fmla="*/ 3048187 h 3558296"/>
              <a:gd name="connsiteX30-637" fmla="*/ 918268 w 1404434"/>
              <a:gd name="connsiteY30-638" fmla="*/ 3381562 h 3558296"/>
              <a:gd name="connsiteX31-639" fmla="*/ 1016693 w 1404434"/>
              <a:gd name="connsiteY31-640" fmla="*/ 3543487 h 3558296"/>
              <a:gd name="connsiteX0-641" fmla="*/ 1016693 w 1404434"/>
              <a:gd name="connsiteY0-642" fmla="*/ 3543487 h 3550128"/>
              <a:gd name="connsiteX1-643" fmla="*/ 591243 w 1404434"/>
              <a:gd name="connsiteY1-644" fmla="*/ 3549837 h 3550128"/>
              <a:gd name="connsiteX2-645" fmla="*/ 394393 w 1404434"/>
              <a:gd name="connsiteY2-646" fmla="*/ 3038662 h 3550128"/>
              <a:gd name="connsiteX3-647" fmla="*/ 746818 w 1404434"/>
              <a:gd name="connsiteY3-648" fmla="*/ 2343337 h 3550128"/>
              <a:gd name="connsiteX4-649" fmla="*/ 560128 w 1404434"/>
              <a:gd name="connsiteY4-650" fmla="*/ 1884232 h 3550128"/>
              <a:gd name="connsiteX5-651" fmla="*/ 58 w 1404434"/>
              <a:gd name="connsiteY5-652" fmla="*/ 1832797 h 3550128"/>
              <a:gd name="connsiteX6-653" fmla="*/ 394393 w 1404434"/>
              <a:gd name="connsiteY6-654" fmla="*/ 1705162 h 3550128"/>
              <a:gd name="connsiteX7-655" fmla="*/ 642043 w 1404434"/>
              <a:gd name="connsiteY7-656" fmla="*/ 1838512 h 3550128"/>
              <a:gd name="connsiteX8-657" fmla="*/ 689668 w 1404434"/>
              <a:gd name="connsiteY8-658" fmla="*/ 1609912 h 3550128"/>
              <a:gd name="connsiteX9-659" fmla="*/ 823018 w 1404434"/>
              <a:gd name="connsiteY9-660" fmla="*/ 1295587 h 3550128"/>
              <a:gd name="connsiteX10-661" fmla="*/ 765868 w 1404434"/>
              <a:gd name="connsiteY10-662" fmla="*/ 771712 h 3550128"/>
              <a:gd name="connsiteX11-663" fmla="*/ 537268 w 1404434"/>
              <a:gd name="connsiteY11-664" fmla="*/ 628837 h 3550128"/>
              <a:gd name="connsiteX12-665" fmla="*/ 689668 w 1404434"/>
              <a:gd name="connsiteY12-666" fmla="*/ 628837 h 3550128"/>
              <a:gd name="connsiteX13-667" fmla="*/ 765868 w 1404434"/>
              <a:gd name="connsiteY13-668" fmla="*/ 714562 h 3550128"/>
              <a:gd name="connsiteX14-669" fmla="*/ 870643 w 1404434"/>
              <a:gd name="connsiteY14-670" fmla="*/ 187 h 3550128"/>
              <a:gd name="connsiteX15-671" fmla="*/ 832543 w 1404434"/>
              <a:gd name="connsiteY15-672" fmla="*/ 647887 h 3550128"/>
              <a:gd name="connsiteX16-673" fmla="*/ 908743 w 1404434"/>
              <a:gd name="connsiteY16-674" fmla="*/ 1038412 h 3550128"/>
              <a:gd name="connsiteX17-675" fmla="*/ 937318 w 1404434"/>
              <a:gd name="connsiteY17-676" fmla="*/ 1286062 h 3550128"/>
              <a:gd name="connsiteX18-677" fmla="*/ 1108768 w 1404434"/>
              <a:gd name="connsiteY18-678" fmla="*/ 1152712 h 3550128"/>
              <a:gd name="connsiteX19-679" fmla="*/ 1337368 w 1404434"/>
              <a:gd name="connsiteY19-680" fmla="*/ 1133662 h 3550128"/>
              <a:gd name="connsiteX20-681" fmla="*/ 1089718 w 1404434"/>
              <a:gd name="connsiteY20-682" fmla="*/ 1190812 h 3550128"/>
              <a:gd name="connsiteX21-683" fmla="*/ 880168 w 1404434"/>
              <a:gd name="connsiteY21-684" fmla="*/ 1495612 h 3550128"/>
              <a:gd name="connsiteX22-685" fmla="*/ 823018 w 1404434"/>
              <a:gd name="connsiteY22-686" fmla="*/ 1857562 h 3550128"/>
              <a:gd name="connsiteX23-687" fmla="*/ 975418 w 1404434"/>
              <a:gd name="connsiteY23-688" fmla="*/ 2314762 h 3550128"/>
              <a:gd name="connsiteX24-689" fmla="*/ 899218 w 1404434"/>
              <a:gd name="connsiteY24-690" fmla="*/ 2552887 h 3550128"/>
              <a:gd name="connsiteX25-691" fmla="*/ 1213543 w 1404434"/>
              <a:gd name="connsiteY25-692" fmla="*/ 2495737 h 3550128"/>
              <a:gd name="connsiteX26-693" fmla="*/ 1404043 w 1404434"/>
              <a:gd name="connsiteY26-694" fmla="*/ 2590987 h 3550128"/>
              <a:gd name="connsiteX27-695" fmla="*/ 1165918 w 1404434"/>
              <a:gd name="connsiteY27-696" fmla="*/ 2533837 h 3550128"/>
              <a:gd name="connsiteX28-697" fmla="*/ 832543 w 1404434"/>
              <a:gd name="connsiteY28-698" fmla="*/ 2695762 h 3550128"/>
              <a:gd name="connsiteX29-699" fmla="*/ 689668 w 1404434"/>
              <a:gd name="connsiteY29-700" fmla="*/ 3048187 h 3550128"/>
              <a:gd name="connsiteX30-701" fmla="*/ 918268 w 1404434"/>
              <a:gd name="connsiteY30-702" fmla="*/ 3381562 h 3550128"/>
              <a:gd name="connsiteX31-703" fmla="*/ 1016693 w 1404434"/>
              <a:gd name="connsiteY31-704" fmla="*/ 3543487 h 3550128"/>
              <a:gd name="connsiteX0-705" fmla="*/ 1016693 w 1404434"/>
              <a:gd name="connsiteY0-706" fmla="*/ 3543487 h 3550128"/>
              <a:gd name="connsiteX1-707" fmla="*/ 591243 w 1404434"/>
              <a:gd name="connsiteY1-708" fmla="*/ 3549837 h 3550128"/>
              <a:gd name="connsiteX2-709" fmla="*/ 394393 w 1404434"/>
              <a:gd name="connsiteY2-710" fmla="*/ 3038662 h 3550128"/>
              <a:gd name="connsiteX3-711" fmla="*/ 746818 w 1404434"/>
              <a:gd name="connsiteY3-712" fmla="*/ 2343337 h 3550128"/>
              <a:gd name="connsiteX4-713" fmla="*/ 560128 w 1404434"/>
              <a:gd name="connsiteY4-714" fmla="*/ 1884232 h 3550128"/>
              <a:gd name="connsiteX5-715" fmla="*/ 58 w 1404434"/>
              <a:gd name="connsiteY5-716" fmla="*/ 1832797 h 3550128"/>
              <a:gd name="connsiteX6-717" fmla="*/ 394393 w 1404434"/>
              <a:gd name="connsiteY6-718" fmla="*/ 1705162 h 3550128"/>
              <a:gd name="connsiteX7-719" fmla="*/ 642043 w 1404434"/>
              <a:gd name="connsiteY7-720" fmla="*/ 1838512 h 3550128"/>
              <a:gd name="connsiteX8-721" fmla="*/ 689668 w 1404434"/>
              <a:gd name="connsiteY8-722" fmla="*/ 1609912 h 3550128"/>
              <a:gd name="connsiteX9-723" fmla="*/ 823018 w 1404434"/>
              <a:gd name="connsiteY9-724" fmla="*/ 1295587 h 3550128"/>
              <a:gd name="connsiteX10-725" fmla="*/ 765868 w 1404434"/>
              <a:gd name="connsiteY10-726" fmla="*/ 771712 h 3550128"/>
              <a:gd name="connsiteX11-727" fmla="*/ 537268 w 1404434"/>
              <a:gd name="connsiteY11-728" fmla="*/ 628837 h 3550128"/>
              <a:gd name="connsiteX12-729" fmla="*/ 689668 w 1404434"/>
              <a:gd name="connsiteY12-730" fmla="*/ 628837 h 3550128"/>
              <a:gd name="connsiteX13-731" fmla="*/ 765868 w 1404434"/>
              <a:gd name="connsiteY13-732" fmla="*/ 714562 h 3550128"/>
              <a:gd name="connsiteX14-733" fmla="*/ 870643 w 1404434"/>
              <a:gd name="connsiteY14-734" fmla="*/ 187 h 3550128"/>
              <a:gd name="connsiteX15-735" fmla="*/ 832543 w 1404434"/>
              <a:gd name="connsiteY15-736" fmla="*/ 647887 h 3550128"/>
              <a:gd name="connsiteX16-737" fmla="*/ 908743 w 1404434"/>
              <a:gd name="connsiteY16-738" fmla="*/ 1038412 h 3550128"/>
              <a:gd name="connsiteX17-739" fmla="*/ 937318 w 1404434"/>
              <a:gd name="connsiteY17-740" fmla="*/ 1286062 h 3550128"/>
              <a:gd name="connsiteX18-741" fmla="*/ 1108768 w 1404434"/>
              <a:gd name="connsiteY18-742" fmla="*/ 1152712 h 3550128"/>
              <a:gd name="connsiteX19-743" fmla="*/ 1337368 w 1404434"/>
              <a:gd name="connsiteY19-744" fmla="*/ 1133662 h 3550128"/>
              <a:gd name="connsiteX20-745" fmla="*/ 1089718 w 1404434"/>
              <a:gd name="connsiteY20-746" fmla="*/ 1190812 h 3550128"/>
              <a:gd name="connsiteX21-747" fmla="*/ 880168 w 1404434"/>
              <a:gd name="connsiteY21-748" fmla="*/ 1495612 h 3550128"/>
              <a:gd name="connsiteX22-749" fmla="*/ 823018 w 1404434"/>
              <a:gd name="connsiteY22-750" fmla="*/ 1857562 h 3550128"/>
              <a:gd name="connsiteX23-751" fmla="*/ 975418 w 1404434"/>
              <a:gd name="connsiteY23-752" fmla="*/ 2314762 h 3550128"/>
              <a:gd name="connsiteX24-753" fmla="*/ 899218 w 1404434"/>
              <a:gd name="connsiteY24-754" fmla="*/ 2552887 h 3550128"/>
              <a:gd name="connsiteX25-755" fmla="*/ 1213543 w 1404434"/>
              <a:gd name="connsiteY25-756" fmla="*/ 2495737 h 3550128"/>
              <a:gd name="connsiteX26-757" fmla="*/ 1404043 w 1404434"/>
              <a:gd name="connsiteY26-758" fmla="*/ 2590987 h 3550128"/>
              <a:gd name="connsiteX27-759" fmla="*/ 1165918 w 1404434"/>
              <a:gd name="connsiteY27-760" fmla="*/ 2533837 h 3550128"/>
              <a:gd name="connsiteX28-761" fmla="*/ 832543 w 1404434"/>
              <a:gd name="connsiteY28-762" fmla="*/ 2695762 h 3550128"/>
              <a:gd name="connsiteX29-763" fmla="*/ 689668 w 1404434"/>
              <a:gd name="connsiteY29-764" fmla="*/ 3048187 h 3550128"/>
              <a:gd name="connsiteX30-765" fmla="*/ 918268 w 1404434"/>
              <a:gd name="connsiteY30-766" fmla="*/ 3381562 h 3550128"/>
              <a:gd name="connsiteX31-767" fmla="*/ 1016693 w 1404434"/>
              <a:gd name="connsiteY31-768" fmla="*/ 3543487 h 3550128"/>
              <a:gd name="connsiteX0-769" fmla="*/ 1016693 w 1404434"/>
              <a:gd name="connsiteY0-770" fmla="*/ 3543487 h 3550128"/>
              <a:gd name="connsiteX1-771" fmla="*/ 591243 w 1404434"/>
              <a:gd name="connsiteY1-772" fmla="*/ 3549837 h 3550128"/>
              <a:gd name="connsiteX2-773" fmla="*/ 394393 w 1404434"/>
              <a:gd name="connsiteY2-774" fmla="*/ 3038662 h 3550128"/>
              <a:gd name="connsiteX3-775" fmla="*/ 746818 w 1404434"/>
              <a:gd name="connsiteY3-776" fmla="*/ 2343337 h 3550128"/>
              <a:gd name="connsiteX4-777" fmla="*/ 560128 w 1404434"/>
              <a:gd name="connsiteY4-778" fmla="*/ 1884232 h 3550128"/>
              <a:gd name="connsiteX5-779" fmla="*/ 58 w 1404434"/>
              <a:gd name="connsiteY5-780" fmla="*/ 1832797 h 3550128"/>
              <a:gd name="connsiteX6-781" fmla="*/ 394393 w 1404434"/>
              <a:gd name="connsiteY6-782" fmla="*/ 1705162 h 3550128"/>
              <a:gd name="connsiteX7-783" fmla="*/ 642043 w 1404434"/>
              <a:gd name="connsiteY7-784" fmla="*/ 1838512 h 3550128"/>
              <a:gd name="connsiteX8-785" fmla="*/ 689668 w 1404434"/>
              <a:gd name="connsiteY8-786" fmla="*/ 1609912 h 3550128"/>
              <a:gd name="connsiteX9-787" fmla="*/ 823018 w 1404434"/>
              <a:gd name="connsiteY9-788" fmla="*/ 1295587 h 3550128"/>
              <a:gd name="connsiteX10-789" fmla="*/ 765868 w 1404434"/>
              <a:gd name="connsiteY10-790" fmla="*/ 771712 h 3550128"/>
              <a:gd name="connsiteX11-791" fmla="*/ 537268 w 1404434"/>
              <a:gd name="connsiteY11-792" fmla="*/ 628837 h 3550128"/>
              <a:gd name="connsiteX12-793" fmla="*/ 689668 w 1404434"/>
              <a:gd name="connsiteY12-794" fmla="*/ 628837 h 3550128"/>
              <a:gd name="connsiteX13-795" fmla="*/ 765868 w 1404434"/>
              <a:gd name="connsiteY13-796" fmla="*/ 714562 h 3550128"/>
              <a:gd name="connsiteX14-797" fmla="*/ 870643 w 1404434"/>
              <a:gd name="connsiteY14-798" fmla="*/ 187 h 3550128"/>
              <a:gd name="connsiteX15-799" fmla="*/ 832543 w 1404434"/>
              <a:gd name="connsiteY15-800" fmla="*/ 647887 h 3550128"/>
              <a:gd name="connsiteX16-801" fmla="*/ 908743 w 1404434"/>
              <a:gd name="connsiteY16-802" fmla="*/ 1038412 h 3550128"/>
              <a:gd name="connsiteX17-803" fmla="*/ 937318 w 1404434"/>
              <a:gd name="connsiteY17-804" fmla="*/ 1286062 h 3550128"/>
              <a:gd name="connsiteX18-805" fmla="*/ 1108768 w 1404434"/>
              <a:gd name="connsiteY18-806" fmla="*/ 1152712 h 3550128"/>
              <a:gd name="connsiteX19-807" fmla="*/ 1337368 w 1404434"/>
              <a:gd name="connsiteY19-808" fmla="*/ 1133662 h 3550128"/>
              <a:gd name="connsiteX20-809" fmla="*/ 1089718 w 1404434"/>
              <a:gd name="connsiteY20-810" fmla="*/ 1190812 h 3550128"/>
              <a:gd name="connsiteX21-811" fmla="*/ 880168 w 1404434"/>
              <a:gd name="connsiteY21-812" fmla="*/ 1495612 h 3550128"/>
              <a:gd name="connsiteX22-813" fmla="*/ 823018 w 1404434"/>
              <a:gd name="connsiteY22-814" fmla="*/ 1857562 h 3550128"/>
              <a:gd name="connsiteX23-815" fmla="*/ 975418 w 1404434"/>
              <a:gd name="connsiteY23-816" fmla="*/ 2314762 h 3550128"/>
              <a:gd name="connsiteX24-817" fmla="*/ 899218 w 1404434"/>
              <a:gd name="connsiteY24-818" fmla="*/ 2552887 h 3550128"/>
              <a:gd name="connsiteX25-819" fmla="*/ 1213543 w 1404434"/>
              <a:gd name="connsiteY25-820" fmla="*/ 2495737 h 3550128"/>
              <a:gd name="connsiteX26-821" fmla="*/ 1404043 w 1404434"/>
              <a:gd name="connsiteY26-822" fmla="*/ 2590987 h 3550128"/>
              <a:gd name="connsiteX27-823" fmla="*/ 1165918 w 1404434"/>
              <a:gd name="connsiteY27-824" fmla="*/ 2533837 h 3550128"/>
              <a:gd name="connsiteX28-825" fmla="*/ 832543 w 1404434"/>
              <a:gd name="connsiteY28-826" fmla="*/ 2695762 h 3550128"/>
              <a:gd name="connsiteX29-827" fmla="*/ 689668 w 1404434"/>
              <a:gd name="connsiteY29-828" fmla="*/ 3048187 h 3550128"/>
              <a:gd name="connsiteX30-829" fmla="*/ 918268 w 1404434"/>
              <a:gd name="connsiteY30-830" fmla="*/ 3381562 h 3550128"/>
              <a:gd name="connsiteX31-831" fmla="*/ 1016693 w 1404434"/>
              <a:gd name="connsiteY31-832" fmla="*/ 3543487 h 3550128"/>
              <a:gd name="connsiteX0-833" fmla="*/ 1016693 w 1404434"/>
              <a:gd name="connsiteY0-834" fmla="*/ 3543487 h 3550128"/>
              <a:gd name="connsiteX1-835" fmla="*/ 591243 w 1404434"/>
              <a:gd name="connsiteY1-836" fmla="*/ 3549837 h 3550128"/>
              <a:gd name="connsiteX2-837" fmla="*/ 394393 w 1404434"/>
              <a:gd name="connsiteY2-838" fmla="*/ 3038662 h 3550128"/>
              <a:gd name="connsiteX3-839" fmla="*/ 746818 w 1404434"/>
              <a:gd name="connsiteY3-840" fmla="*/ 2343337 h 3550128"/>
              <a:gd name="connsiteX4-841" fmla="*/ 560128 w 1404434"/>
              <a:gd name="connsiteY4-842" fmla="*/ 1884232 h 3550128"/>
              <a:gd name="connsiteX5-843" fmla="*/ 58 w 1404434"/>
              <a:gd name="connsiteY5-844" fmla="*/ 1832797 h 3550128"/>
              <a:gd name="connsiteX6-845" fmla="*/ 394393 w 1404434"/>
              <a:gd name="connsiteY6-846" fmla="*/ 1705162 h 3550128"/>
              <a:gd name="connsiteX7-847" fmla="*/ 642043 w 1404434"/>
              <a:gd name="connsiteY7-848" fmla="*/ 1838512 h 3550128"/>
              <a:gd name="connsiteX8-849" fmla="*/ 689668 w 1404434"/>
              <a:gd name="connsiteY8-850" fmla="*/ 1609912 h 3550128"/>
              <a:gd name="connsiteX9-851" fmla="*/ 823018 w 1404434"/>
              <a:gd name="connsiteY9-852" fmla="*/ 1295587 h 3550128"/>
              <a:gd name="connsiteX10-853" fmla="*/ 765868 w 1404434"/>
              <a:gd name="connsiteY10-854" fmla="*/ 771712 h 3550128"/>
              <a:gd name="connsiteX11-855" fmla="*/ 537268 w 1404434"/>
              <a:gd name="connsiteY11-856" fmla="*/ 628837 h 3550128"/>
              <a:gd name="connsiteX12-857" fmla="*/ 689668 w 1404434"/>
              <a:gd name="connsiteY12-858" fmla="*/ 628837 h 3550128"/>
              <a:gd name="connsiteX13-859" fmla="*/ 765868 w 1404434"/>
              <a:gd name="connsiteY13-860" fmla="*/ 714562 h 3550128"/>
              <a:gd name="connsiteX14-861" fmla="*/ 870643 w 1404434"/>
              <a:gd name="connsiteY14-862" fmla="*/ 187 h 3550128"/>
              <a:gd name="connsiteX15-863" fmla="*/ 832543 w 1404434"/>
              <a:gd name="connsiteY15-864" fmla="*/ 647887 h 3550128"/>
              <a:gd name="connsiteX16-865" fmla="*/ 908743 w 1404434"/>
              <a:gd name="connsiteY16-866" fmla="*/ 1038412 h 3550128"/>
              <a:gd name="connsiteX17-867" fmla="*/ 937318 w 1404434"/>
              <a:gd name="connsiteY17-868" fmla="*/ 1286062 h 3550128"/>
              <a:gd name="connsiteX18-869" fmla="*/ 1108768 w 1404434"/>
              <a:gd name="connsiteY18-870" fmla="*/ 1152712 h 3550128"/>
              <a:gd name="connsiteX19-871" fmla="*/ 1337368 w 1404434"/>
              <a:gd name="connsiteY19-872" fmla="*/ 1133662 h 3550128"/>
              <a:gd name="connsiteX20-873" fmla="*/ 1089718 w 1404434"/>
              <a:gd name="connsiteY20-874" fmla="*/ 1190812 h 3550128"/>
              <a:gd name="connsiteX21-875" fmla="*/ 880168 w 1404434"/>
              <a:gd name="connsiteY21-876" fmla="*/ 1495612 h 3550128"/>
              <a:gd name="connsiteX22-877" fmla="*/ 823018 w 1404434"/>
              <a:gd name="connsiteY22-878" fmla="*/ 1857562 h 3550128"/>
              <a:gd name="connsiteX23-879" fmla="*/ 975418 w 1404434"/>
              <a:gd name="connsiteY23-880" fmla="*/ 2314762 h 3550128"/>
              <a:gd name="connsiteX24-881" fmla="*/ 899218 w 1404434"/>
              <a:gd name="connsiteY24-882" fmla="*/ 2552887 h 3550128"/>
              <a:gd name="connsiteX25-883" fmla="*/ 1213543 w 1404434"/>
              <a:gd name="connsiteY25-884" fmla="*/ 2495737 h 3550128"/>
              <a:gd name="connsiteX26-885" fmla="*/ 1404043 w 1404434"/>
              <a:gd name="connsiteY26-886" fmla="*/ 2590987 h 3550128"/>
              <a:gd name="connsiteX27-887" fmla="*/ 1165918 w 1404434"/>
              <a:gd name="connsiteY27-888" fmla="*/ 2533837 h 3550128"/>
              <a:gd name="connsiteX28-889" fmla="*/ 832543 w 1404434"/>
              <a:gd name="connsiteY28-890" fmla="*/ 2695762 h 3550128"/>
              <a:gd name="connsiteX29-891" fmla="*/ 689668 w 1404434"/>
              <a:gd name="connsiteY29-892" fmla="*/ 3048187 h 3550128"/>
              <a:gd name="connsiteX30-893" fmla="*/ 918268 w 1404434"/>
              <a:gd name="connsiteY30-894" fmla="*/ 3381562 h 3550128"/>
              <a:gd name="connsiteX31-895" fmla="*/ 1016693 w 1404434"/>
              <a:gd name="connsiteY31-896" fmla="*/ 3543487 h 3550128"/>
              <a:gd name="connsiteX0-897" fmla="*/ 1016693 w 1404434"/>
              <a:gd name="connsiteY0-898" fmla="*/ 3543487 h 3550128"/>
              <a:gd name="connsiteX1-899" fmla="*/ 591243 w 1404434"/>
              <a:gd name="connsiteY1-900" fmla="*/ 3549837 h 3550128"/>
              <a:gd name="connsiteX2-901" fmla="*/ 394393 w 1404434"/>
              <a:gd name="connsiteY2-902" fmla="*/ 3038662 h 3550128"/>
              <a:gd name="connsiteX3-903" fmla="*/ 746818 w 1404434"/>
              <a:gd name="connsiteY3-904" fmla="*/ 2343337 h 3550128"/>
              <a:gd name="connsiteX4-905" fmla="*/ 560128 w 1404434"/>
              <a:gd name="connsiteY4-906" fmla="*/ 1884232 h 3550128"/>
              <a:gd name="connsiteX5-907" fmla="*/ 58 w 1404434"/>
              <a:gd name="connsiteY5-908" fmla="*/ 1832797 h 3550128"/>
              <a:gd name="connsiteX6-909" fmla="*/ 394393 w 1404434"/>
              <a:gd name="connsiteY6-910" fmla="*/ 1705162 h 3550128"/>
              <a:gd name="connsiteX7-911" fmla="*/ 642043 w 1404434"/>
              <a:gd name="connsiteY7-912" fmla="*/ 1838512 h 3550128"/>
              <a:gd name="connsiteX8-913" fmla="*/ 689668 w 1404434"/>
              <a:gd name="connsiteY8-914" fmla="*/ 1609912 h 3550128"/>
              <a:gd name="connsiteX9-915" fmla="*/ 823018 w 1404434"/>
              <a:gd name="connsiteY9-916" fmla="*/ 1295587 h 3550128"/>
              <a:gd name="connsiteX10-917" fmla="*/ 765868 w 1404434"/>
              <a:gd name="connsiteY10-918" fmla="*/ 771712 h 3550128"/>
              <a:gd name="connsiteX11-919" fmla="*/ 537268 w 1404434"/>
              <a:gd name="connsiteY11-920" fmla="*/ 628837 h 3550128"/>
              <a:gd name="connsiteX12-921" fmla="*/ 689668 w 1404434"/>
              <a:gd name="connsiteY12-922" fmla="*/ 628837 h 3550128"/>
              <a:gd name="connsiteX13-923" fmla="*/ 765868 w 1404434"/>
              <a:gd name="connsiteY13-924" fmla="*/ 714562 h 3550128"/>
              <a:gd name="connsiteX14-925" fmla="*/ 870643 w 1404434"/>
              <a:gd name="connsiteY14-926" fmla="*/ 187 h 3550128"/>
              <a:gd name="connsiteX15-927" fmla="*/ 832543 w 1404434"/>
              <a:gd name="connsiteY15-928" fmla="*/ 647887 h 3550128"/>
              <a:gd name="connsiteX16-929" fmla="*/ 908743 w 1404434"/>
              <a:gd name="connsiteY16-930" fmla="*/ 1038412 h 3550128"/>
              <a:gd name="connsiteX17-931" fmla="*/ 937318 w 1404434"/>
              <a:gd name="connsiteY17-932" fmla="*/ 1286062 h 3550128"/>
              <a:gd name="connsiteX18-933" fmla="*/ 1108768 w 1404434"/>
              <a:gd name="connsiteY18-934" fmla="*/ 1152712 h 3550128"/>
              <a:gd name="connsiteX19-935" fmla="*/ 1337368 w 1404434"/>
              <a:gd name="connsiteY19-936" fmla="*/ 1133662 h 3550128"/>
              <a:gd name="connsiteX20-937" fmla="*/ 1089718 w 1404434"/>
              <a:gd name="connsiteY20-938" fmla="*/ 1190812 h 3550128"/>
              <a:gd name="connsiteX21-939" fmla="*/ 880168 w 1404434"/>
              <a:gd name="connsiteY21-940" fmla="*/ 1495612 h 3550128"/>
              <a:gd name="connsiteX22-941" fmla="*/ 823018 w 1404434"/>
              <a:gd name="connsiteY22-942" fmla="*/ 1857562 h 3550128"/>
              <a:gd name="connsiteX23-943" fmla="*/ 975418 w 1404434"/>
              <a:gd name="connsiteY23-944" fmla="*/ 2314762 h 3550128"/>
              <a:gd name="connsiteX24-945" fmla="*/ 899218 w 1404434"/>
              <a:gd name="connsiteY24-946" fmla="*/ 2552887 h 3550128"/>
              <a:gd name="connsiteX25-947" fmla="*/ 1213543 w 1404434"/>
              <a:gd name="connsiteY25-948" fmla="*/ 2495737 h 3550128"/>
              <a:gd name="connsiteX26-949" fmla="*/ 1404043 w 1404434"/>
              <a:gd name="connsiteY26-950" fmla="*/ 2590987 h 3550128"/>
              <a:gd name="connsiteX27-951" fmla="*/ 1165918 w 1404434"/>
              <a:gd name="connsiteY27-952" fmla="*/ 2533837 h 3550128"/>
              <a:gd name="connsiteX28-953" fmla="*/ 832543 w 1404434"/>
              <a:gd name="connsiteY28-954" fmla="*/ 2695762 h 3550128"/>
              <a:gd name="connsiteX29-955" fmla="*/ 689668 w 1404434"/>
              <a:gd name="connsiteY29-956" fmla="*/ 3048187 h 3550128"/>
              <a:gd name="connsiteX30-957" fmla="*/ 918268 w 1404434"/>
              <a:gd name="connsiteY30-958" fmla="*/ 3381562 h 3550128"/>
              <a:gd name="connsiteX31-959" fmla="*/ 1016693 w 1404434"/>
              <a:gd name="connsiteY31-960" fmla="*/ 3543487 h 3550128"/>
              <a:gd name="connsiteX0-961" fmla="*/ 1016693 w 1404434"/>
              <a:gd name="connsiteY0-962" fmla="*/ 3543487 h 3550128"/>
              <a:gd name="connsiteX1-963" fmla="*/ 591243 w 1404434"/>
              <a:gd name="connsiteY1-964" fmla="*/ 3549837 h 3550128"/>
              <a:gd name="connsiteX2-965" fmla="*/ 394393 w 1404434"/>
              <a:gd name="connsiteY2-966" fmla="*/ 3038662 h 3550128"/>
              <a:gd name="connsiteX3-967" fmla="*/ 746818 w 1404434"/>
              <a:gd name="connsiteY3-968" fmla="*/ 2343337 h 3550128"/>
              <a:gd name="connsiteX4-969" fmla="*/ 560128 w 1404434"/>
              <a:gd name="connsiteY4-970" fmla="*/ 1884232 h 3550128"/>
              <a:gd name="connsiteX5-971" fmla="*/ 58 w 1404434"/>
              <a:gd name="connsiteY5-972" fmla="*/ 1832797 h 3550128"/>
              <a:gd name="connsiteX6-973" fmla="*/ 394393 w 1404434"/>
              <a:gd name="connsiteY6-974" fmla="*/ 1705162 h 3550128"/>
              <a:gd name="connsiteX7-975" fmla="*/ 642043 w 1404434"/>
              <a:gd name="connsiteY7-976" fmla="*/ 1838512 h 3550128"/>
              <a:gd name="connsiteX8-977" fmla="*/ 689668 w 1404434"/>
              <a:gd name="connsiteY8-978" fmla="*/ 1609912 h 3550128"/>
              <a:gd name="connsiteX9-979" fmla="*/ 823018 w 1404434"/>
              <a:gd name="connsiteY9-980" fmla="*/ 1295587 h 3550128"/>
              <a:gd name="connsiteX10-981" fmla="*/ 765868 w 1404434"/>
              <a:gd name="connsiteY10-982" fmla="*/ 771712 h 3550128"/>
              <a:gd name="connsiteX11-983" fmla="*/ 537268 w 1404434"/>
              <a:gd name="connsiteY11-984" fmla="*/ 628837 h 3550128"/>
              <a:gd name="connsiteX12-985" fmla="*/ 689668 w 1404434"/>
              <a:gd name="connsiteY12-986" fmla="*/ 628837 h 3550128"/>
              <a:gd name="connsiteX13-987" fmla="*/ 765868 w 1404434"/>
              <a:gd name="connsiteY13-988" fmla="*/ 714562 h 3550128"/>
              <a:gd name="connsiteX14-989" fmla="*/ 870643 w 1404434"/>
              <a:gd name="connsiteY14-990" fmla="*/ 187 h 3550128"/>
              <a:gd name="connsiteX15-991" fmla="*/ 832543 w 1404434"/>
              <a:gd name="connsiteY15-992" fmla="*/ 647887 h 3550128"/>
              <a:gd name="connsiteX16-993" fmla="*/ 908743 w 1404434"/>
              <a:gd name="connsiteY16-994" fmla="*/ 1038412 h 3550128"/>
              <a:gd name="connsiteX17-995" fmla="*/ 937318 w 1404434"/>
              <a:gd name="connsiteY17-996" fmla="*/ 1286062 h 3550128"/>
              <a:gd name="connsiteX18-997" fmla="*/ 1108768 w 1404434"/>
              <a:gd name="connsiteY18-998" fmla="*/ 1152712 h 3550128"/>
              <a:gd name="connsiteX19-999" fmla="*/ 1337368 w 1404434"/>
              <a:gd name="connsiteY19-1000" fmla="*/ 1133662 h 3550128"/>
              <a:gd name="connsiteX20-1001" fmla="*/ 1089718 w 1404434"/>
              <a:gd name="connsiteY20-1002" fmla="*/ 1190812 h 3550128"/>
              <a:gd name="connsiteX21-1003" fmla="*/ 880168 w 1404434"/>
              <a:gd name="connsiteY21-1004" fmla="*/ 1495612 h 3550128"/>
              <a:gd name="connsiteX22-1005" fmla="*/ 823018 w 1404434"/>
              <a:gd name="connsiteY22-1006" fmla="*/ 1857562 h 3550128"/>
              <a:gd name="connsiteX23-1007" fmla="*/ 975418 w 1404434"/>
              <a:gd name="connsiteY23-1008" fmla="*/ 2314762 h 3550128"/>
              <a:gd name="connsiteX24-1009" fmla="*/ 899218 w 1404434"/>
              <a:gd name="connsiteY24-1010" fmla="*/ 2552887 h 3550128"/>
              <a:gd name="connsiteX25-1011" fmla="*/ 1213543 w 1404434"/>
              <a:gd name="connsiteY25-1012" fmla="*/ 2495737 h 3550128"/>
              <a:gd name="connsiteX26-1013" fmla="*/ 1404043 w 1404434"/>
              <a:gd name="connsiteY26-1014" fmla="*/ 2590987 h 3550128"/>
              <a:gd name="connsiteX27-1015" fmla="*/ 1165918 w 1404434"/>
              <a:gd name="connsiteY27-1016" fmla="*/ 2533837 h 3550128"/>
              <a:gd name="connsiteX28-1017" fmla="*/ 832543 w 1404434"/>
              <a:gd name="connsiteY28-1018" fmla="*/ 2695762 h 3550128"/>
              <a:gd name="connsiteX29-1019" fmla="*/ 689668 w 1404434"/>
              <a:gd name="connsiteY29-1020" fmla="*/ 3048187 h 3550128"/>
              <a:gd name="connsiteX30-1021" fmla="*/ 918268 w 1404434"/>
              <a:gd name="connsiteY30-1022" fmla="*/ 3381562 h 3550128"/>
              <a:gd name="connsiteX31-1023" fmla="*/ 1016693 w 1404434"/>
              <a:gd name="connsiteY31-1024" fmla="*/ 3543487 h 3550128"/>
              <a:gd name="connsiteX0-1025" fmla="*/ 1016693 w 1404434"/>
              <a:gd name="connsiteY0-1026" fmla="*/ 3543487 h 3550128"/>
              <a:gd name="connsiteX1-1027" fmla="*/ 591243 w 1404434"/>
              <a:gd name="connsiteY1-1028" fmla="*/ 3549837 h 3550128"/>
              <a:gd name="connsiteX2-1029" fmla="*/ 394393 w 1404434"/>
              <a:gd name="connsiteY2-1030" fmla="*/ 3038662 h 3550128"/>
              <a:gd name="connsiteX3-1031" fmla="*/ 746818 w 1404434"/>
              <a:gd name="connsiteY3-1032" fmla="*/ 2343337 h 3550128"/>
              <a:gd name="connsiteX4-1033" fmla="*/ 560128 w 1404434"/>
              <a:gd name="connsiteY4-1034" fmla="*/ 1884232 h 3550128"/>
              <a:gd name="connsiteX5-1035" fmla="*/ 58 w 1404434"/>
              <a:gd name="connsiteY5-1036" fmla="*/ 1832797 h 3550128"/>
              <a:gd name="connsiteX6-1037" fmla="*/ 394393 w 1404434"/>
              <a:gd name="connsiteY6-1038" fmla="*/ 1705162 h 3550128"/>
              <a:gd name="connsiteX7-1039" fmla="*/ 642043 w 1404434"/>
              <a:gd name="connsiteY7-1040" fmla="*/ 1838512 h 3550128"/>
              <a:gd name="connsiteX8-1041" fmla="*/ 689668 w 1404434"/>
              <a:gd name="connsiteY8-1042" fmla="*/ 1609912 h 3550128"/>
              <a:gd name="connsiteX9-1043" fmla="*/ 823018 w 1404434"/>
              <a:gd name="connsiteY9-1044" fmla="*/ 1295587 h 3550128"/>
              <a:gd name="connsiteX10-1045" fmla="*/ 765868 w 1404434"/>
              <a:gd name="connsiteY10-1046" fmla="*/ 771712 h 3550128"/>
              <a:gd name="connsiteX11-1047" fmla="*/ 537268 w 1404434"/>
              <a:gd name="connsiteY11-1048" fmla="*/ 628837 h 3550128"/>
              <a:gd name="connsiteX12-1049" fmla="*/ 689668 w 1404434"/>
              <a:gd name="connsiteY12-1050" fmla="*/ 628837 h 3550128"/>
              <a:gd name="connsiteX13-1051" fmla="*/ 765868 w 1404434"/>
              <a:gd name="connsiteY13-1052" fmla="*/ 714562 h 3550128"/>
              <a:gd name="connsiteX14-1053" fmla="*/ 870643 w 1404434"/>
              <a:gd name="connsiteY14-1054" fmla="*/ 187 h 3550128"/>
              <a:gd name="connsiteX15-1055" fmla="*/ 832543 w 1404434"/>
              <a:gd name="connsiteY15-1056" fmla="*/ 647887 h 3550128"/>
              <a:gd name="connsiteX16-1057" fmla="*/ 908743 w 1404434"/>
              <a:gd name="connsiteY16-1058" fmla="*/ 1038412 h 3550128"/>
              <a:gd name="connsiteX17-1059" fmla="*/ 937318 w 1404434"/>
              <a:gd name="connsiteY17-1060" fmla="*/ 1286062 h 3550128"/>
              <a:gd name="connsiteX18-1061" fmla="*/ 1108768 w 1404434"/>
              <a:gd name="connsiteY18-1062" fmla="*/ 1152712 h 3550128"/>
              <a:gd name="connsiteX19-1063" fmla="*/ 1337368 w 1404434"/>
              <a:gd name="connsiteY19-1064" fmla="*/ 1133662 h 3550128"/>
              <a:gd name="connsiteX20-1065" fmla="*/ 1089718 w 1404434"/>
              <a:gd name="connsiteY20-1066" fmla="*/ 1190812 h 3550128"/>
              <a:gd name="connsiteX21-1067" fmla="*/ 880168 w 1404434"/>
              <a:gd name="connsiteY21-1068" fmla="*/ 1495612 h 3550128"/>
              <a:gd name="connsiteX22-1069" fmla="*/ 823018 w 1404434"/>
              <a:gd name="connsiteY22-1070" fmla="*/ 1857562 h 3550128"/>
              <a:gd name="connsiteX23-1071" fmla="*/ 975418 w 1404434"/>
              <a:gd name="connsiteY23-1072" fmla="*/ 2314762 h 3550128"/>
              <a:gd name="connsiteX24-1073" fmla="*/ 899218 w 1404434"/>
              <a:gd name="connsiteY24-1074" fmla="*/ 2552887 h 3550128"/>
              <a:gd name="connsiteX25-1075" fmla="*/ 1213543 w 1404434"/>
              <a:gd name="connsiteY25-1076" fmla="*/ 2495737 h 3550128"/>
              <a:gd name="connsiteX26-1077" fmla="*/ 1404043 w 1404434"/>
              <a:gd name="connsiteY26-1078" fmla="*/ 2590987 h 3550128"/>
              <a:gd name="connsiteX27-1079" fmla="*/ 1165918 w 1404434"/>
              <a:gd name="connsiteY27-1080" fmla="*/ 2533837 h 3550128"/>
              <a:gd name="connsiteX28-1081" fmla="*/ 832543 w 1404434"/>
              <a:gd name="connsiteY28-1082" fmla="*/ 2695762 h 3550128"/>
              <a:gd name="connsiteX29-1083" fmla="*/ 689668 w 1404434"/>
              <a:gd name="connsiteY29-1084" fmla="*/ 3048187 h 3550128"/>
              <a:gd name="connsiteX30-1085" fmla="*/ 918268 w 1404434"/>
              <a:gd name="connsiteY30-1086" fmla="*/ 3381562 h 3550128"/>
              <a:gd name="connsiteX31-1087" fmla="*/ 1016693 w 1404434"/>
              <a:gd name="connsiteY31-1088" fmla="*/ 3543487 h 3550128"/>
              <a:gd name="connsiteX0-1089" fmla="*/ 1016693 w 1404434"/>
              <a:gd name="connsiteY0-1090" fmla="*/ 3543487 h 3550128"/>
              <a:gd name="connsiteX1-1091" fmla="*/ 591243 w 1404434"/>
              <a:gd name="connsiteY1-1092" fmla="*/ 3549837 h 3550128"/>
              <a:gd name="connsiteX2-1093" fmla="*/ 394393 w 1404434"/>
              <a:gd name="connsiteY2-1094" fmla="*/ 3038662 h 3550128"/>
              <a:gd name="connsiteX3-1095" fmla="*/ 746818 w 1404434"/>
              <a:gd name="connsiteY3-1096" fmla="*/ 2343337 h 3550128"/>
              <a:gd name="connsiteX4-1097" fmla="*/ 560128 w 1404434"/>
              <a:gd name="connsiteY4-1098" fmla="*/ 1884232 h 3550128"/>
              <a:gd name="connsiteX5-1099" fmla="*/ 58 w 1404434"/>
              <a:gd name="connsiteY5-1100" fmla="*/ 1832797 h 3550128"/>
              <a:gd name="connsiteX6-1101" fmla="*/ 394393 w 1404434"/>
              <a:gd name="connsiteY6-1102" fmla="*/ 1705162 h 3550128"/>
              <a:gd name="connsiteX7-1103" fmla="*/ 642043 w 1404434"/>
              <a:gd name="connsiteY7-1104" fmla="*/ 1838512 h 3550128"/>
              <a:gd name="connsiteX8-1105" fmla="*/ 689668 w 1404434"/>
              <a:gd name="connsiteY8-1106" fmla="*/ 1609912 h 3550128"/>
              <a:gd name="connsiteX9-1107" fmla="*/ 823018 w 1404434"/>
              <a:gd name="connsiteY9-1108" fmla="*/ 1295587 h 3550128"/>
              <a:gd name="connsiteX10-1109" fmla="*/ 765868 w 1404434"/>
              <a:gd name="connsiteY10-1110" fmla="*/ 771712 h 3550128"/>
              <a:gd name="connsiteX11-1111" fmla="*/ 537268 w 1404434"/>
              <a:gd name="connsiteY11-1112" fmla="*/ 628837 h 3550128"/>
              <a:gd name="connsiteX12-1113" fmla="*/ 689668 w 1404434"/>
              <a:gd name="connsiteY12-1114" fmla="*/ 628837 h 3550128"/>
              <a:gd name="connsiteX13-1115" fmla="*/ 765868 w 1404434"/>
              <a:gd name="connsiteY13-1116" fmla="*/ 714562 h 3550128"/>
              <a:gd name="connsiteX14-1117" fmla="*/ 870643 w 1404434"/>
              <a:gd name="connsiteY14-1118" fmla="*/ 187 h 3550128"/>
              <a:gd name="connsiteX15-1119" fmla="*/ 832543 w 1404434"/>
              <a:gd name="connsiteY15-1120" fmla="*/ 647887 h 3550128"/>
              <a:gd name="connsiteX16-1121" fmla="*/ 908743 w 1404434"/>
              <a:gd name="connsiteY16-1122" fmla="*/ 1038412 h 3550128"/>
              <a:gd name="connsiteX17-1123" fmla="*/ 937318 w 1404434"/>
              <a:gd name="connsiteY17-1124" fmla="*/ 1286062 h 3550128"/>
              <a:gd name="connsiteX18-1125" fmla="*/ 1108768 w 1404434"/>
              <a:gd name="connsiteY18-1126" fmla="*/ 1152712 h 3550128"/>
              <a:gd name="connsiteX19-1127" fmla="*/ 1337368 w 1404434"/>
              <a:gd name="connsiteY19-1128" fmla="*/ 1133662 h 3550128"/>
              <a:gd name="connsiteX20-1129" fmla="*/ 1089718 w 1404434"/>
              <a:gd name="connsiteY20-1130" fmla="*/ 1190812 h 3550128"/>
              <a:gd name="connsiteX21-1131" fmla="*/ 880168 w 1404434"/>
              <a:gd name="connsiteY21-1132" fmla="*/ 1495612 h 3550128"/>
              <a:gd name="connsiteX22-1133" fmla="*/ 823018 w 1404434"/>
              <a:gd name="connsiteY22-1134" fmla="*/ 1857562 h 3550128"/>
              <a:gd name="connsiteX23-1135" fmla="*/ 975418 w 1404434"/>
              <a:gd name="connsiteY23-1136" fmla="*/ 2314762 h 3550128"/>
              <a:gd name="connsiteX24-1137" fmla="*/ 899218 w 1404434"/>
              <a:gd name="connsiteY24-1138" fmla="*/ 2552887 h 3550128"/>
              <a:gd name="connsiteX25-1139" fmla="*/ 1213543 w 1404434"/>
              <a:gd name="connsiteY25-1140" fmla="*/ 2495737 h 3550128"/>
              <a:gd name="connsiteX26-1141" fmla="*/ 1404043 w 1404434"/>
              <a:gd name="connsiteY26-1142" fmla="*/ 2590987 h 3550128"/>
              <a:gd name="connsiteX27-1143" fmla="*/ 1165918 w 1404434"/>
              <a:gd name="connsiteY27-1144" fmla="*/ 2533837 h 3550128"/>
              <a:gd name="connsiteX28-1145" fmla="*/ 832543 w 1404434"/>
              <a:gd name="connsiteY28-1146" fmla="*/ 2695762 h 3550128"/>
              <a:gd name="connsiteX29-1147" fmla="*/ 689668 w 1404434"/>
              <a:gd name="connsiteY29-1148" fmla="*/ 3048187 h 3550128"/>
              <a:gd name="connsiteX30-1149" fmla="*/ 918268 w 1404434"/>
              <a:gd name="connsiteY30-1150" fmla="*/ 3381562 h 3550128"/>
              <a:gd name="connsiteX31-1151" fmla="*/ 1016693 w 1404434"/>
              <a:gd name="connsiteY31-1152" fmla="*/ 3543487 h 3550128"/>
              <a:gd name="connsiteX0-1153" fmla="*/ 1016693 w 1404434"/>
              <a:gd name="connsiteY0-1154" fmla="*/ 3543487 h 3550128"/>
              <a:gd name="connsiteX1-1155" fmla="*/ 591243 w 1404434"/>
              <a:gd name="connsiteY1-1156" fmla="*/ 3549837 h 3550128"/>
              <a:gd name="connsiteX2-1157" fmla="*/ 394393 w 1404434"/>
              <a:gd name="connsiteY2-1158" fmla="*/ 3038662 h 3550128"/>
              <a:gd name="connsiteX3-1159" fmla="*/ 746818 w 1404434"/>
              <a:gd name="connsiteY3-1160" fmla="*/ 2343337 h 3550128"/>
              <a:gd name="connsiteX4-1161" fmla="*/ 560128 w 1404434"/>
              <a:gd name="connsiteY4-1162" fmla="*/ 1884232 h 3550128"/>
              <a:gd name="connsiteX5-1163" fmla="*/ 58 w 1404434"/>
              <a:gd name="connsiteY5-1164" fmla="*/ 1832797 h 3550128"/>
              <a:gd name="connsiteX6-1165" fmla="*/ 394393 w 1404434"/>
              <a:gd name="connsiteY6-1166" fmla="*/ 1705162 h 3550128"/>
              <a:gd name="connsiteX7-1167" fmla="*/ 642043 w 1404434"/>
              <a:gd name="connsiteY7-1168" fmla="*/ 1838512 h 3550128"/>
              <a:gd name="connsiteX8-1169" fmla="*/ 689668 w 1404434"/>
              <a:gd name="connsiteY8-1170" fmla="*/ 1609912 h 3550128"/>
              <a:gd name="connsiteX9-1171" fmla="*/ 823018 w 1404434"/>
              <a:gd name="connsiteY9-1172" fmla="*/ 1295587 h 3550128"/>
              <a:gd name="connsiteX10-1173" fmla="*/ 765868 w 1404434"/>
              <a:gd name="connsiteY10-1174" fmla="*/ 771712 h 3550128"/>
              <a:gd name="connsiteX11-1175" fmla="*/ 537268 w 1404434"/>
              <a:gd name="connsiteY11-1176" fmla="*/ 628837 h 3550128"/>
              <a:gd name="connsiteX12-1177" fmla="*/ 689668 w 1404434"/>
              <a:gd name="connsiteY12-1178" fmla="*/ 628837 h 3550128"/>
              <a:gd name="connsiteX13-1179" fmla="*/ 765868 w 1404434"/>
              <a:gd name="connsiteY13-1180" fmla="*/ 714562 h 3550128"/>
              <a:gd name="connsiteX14-1181" fmla="*/ 870643 w 1404434"/>
              <a:gd name="connsiteY14-1182" fmla="*/ 187 h 3550128"/>
              <a:gd name="connsiteX15-1183" fmla="*/ 832543 w 1404434"/>
              <a:gd name="connsiteY15-1184" fmla="*/ 647887 h 3550128"/>
              <a:gd name="connsiteX16-1185" fmla="*/ 908743 w 1404434"/>
              <a:gd name="connsiteY16-1186" fmla="*/ 1038412 h 3550128"/>
              <a:gd name="connsiteX17-1187" fmla="*/ 937318 w 1404434"/>
              <a:gd name="connsiteY17-1188" fmla="*/ 1286062 h 3550128"/>
              <a:gd name="connsiteX18-1189" fmla="*/ 1108768 w 1404434"/>
              <a:gd name="connsiteY18-1190" fmla="*/ 1152712 h 3550128"/>
              <a:gd name="connsiteX19-1191" fmla="*/ 1337368 w 1404434"/>
              <a:gd name="connsiteY19-1192" fmla="*/ 1133662 h 3550128"/>
              <a:gd name="connsiteX20-1193" fmla="*/ 1089718 w 1404434"/>
              <a:gd name="connsiteY20-1194" fmla="*/ 1190812 h 3550128"/>
              <a:gd name="connsiteX21-1195" fmla="*/ 880168 w 1404434"/>
              <a:gd name="connsiteY21-1196" fmla="*/ 1495612 h 3550128"/>
              <a:gd name="connsiteX22-1197" fmla="*/ 823018 w 1404434"/>
              <a:gd name="connsiteY22-1198" fmla="*/ 1857562 h 3550128"/>
              <a:gd name="connsiteX23-1199" fmla="*/ 975418 w 1404434"/>
              <a:gd name="connsiteY23-1200" fmla="*/ 2314762 h 3550128"/>
              <a:gd name="connsiteX24-1201" fmla="*/ 899218 w 1404434"/>
              <a:gd name="connsiteY24-1202" fmla="*/ 2552887 h 3550128"/>
              <a:gd name="connsiteX25-1203" fmla="*/ 1213543 w 1404434"/>
              <a:gd name="connsiteY25-1204" fmla="*/ 2495737 h 3550128"/>
              <a:gd name="connsiteX26-1205" fmla="*/ 1404043 w 1404434"/>
              <a:gd name="connsiteY26-1206" fmla="*/ 2590987 h 3550128"/>
              <a:gd name="connsiteX27-1207" fmla="*/ 1165918 w 1404434"/>
              <a:gd name="connsiteY27-1208" fmla="*/ 2533837 h 3550128"/>
              <a:gd name="connsiteX28-1209" fmla="*/ 832543 w 1404434"/>
              <a:gd name="connsiteY28-1210" fmla="*/ 2695762 h 3550128"/>
              <a:gd name="connsiteX29-1211" fmla="*/ 689668 w 1404434"/>
              <a:gd name="connsiteY29-1212" fmla="*/ 3048187 h 3550128"/>
              <a:gd name="connsiteX30-1213" fmla="*/ 918268 w 1404434"/>
              <a:gd name="connsiteY30-1214" fmla="*/ 3381562 h 3550128"/>
              <a:gd name="connsiteX31-1215" fmla="*/ 1016693 w 1404434"/>
              <a:gd name="connsiteY31-1216" fmla="*/ 3543487 h 3550128"/>
              <a:gd name="connsiteX0-1217" fmla="*/ 1016693 w 1404434"/>
              <a:gd name="connsiteY0-1218" fmla="*/ 3543487 h 3550128"/>
              <a:gd name="connsiteX1-1219" fmla="*/ 591243 w 1404434"/>
              <a:gd name="connsiteY1-1220" fmla="*/ 3549837 h 3550128"/>
              <a:gd name="connsiteX2-1221" fmla="*/ 394393 w 1404434"/>
              <a:gd name="connsiteY2-1222" fmla="*/ 3038662 h 3550128"/>
              <a:gd name="connsiteX3-1223" fmla="*/ 746818 w 1404434"/>
              <a:gd name="connsiteY3-1224" fmla="*/ 2343337 h 3550128"/>
              <a:gd name="connsiteX4-1225" fmla="*/ 560128 w 1404434"/>
              <a:gd name="connsiteY4-1226" fmla="*/ 1884232 h 3550128"/>
              <a:gd name="connsiteX5-1227" fmla="*/ 58 w 1404434"/>
              <a:gd name="connsiteY5-1228" fmla="*/ 1832797 h 3550128"/>
              <a:gd name="connsiteX6-1229" fmla="*/ 394393 w 1404434"/>
              <a:gd name="connsiteY6-1230" fmla="*/ 1705162 h 3550128"/>
              <a:gd name="connsiteX7-1231" fmla="*/ 642043 w 1404434"/>
              <a:gd name="connsiteY7-1232" fmla="*/ 1838512 h 3550128"/>
              <a:gd name="connsiteX8-1233" fmla="*/ 689668 w 1404434"/>
              <a:gd name="connsiteY8-1234" fmla="*/ 1609912 h 3550128"/>
              <a:gd name="connsiteX9-1235" fmla="*/ 823018 w 1404434"/>
              <a:gd name="connsiteY9-1236" fmla="*/ 1295587 h 3550128"/>
              <a:gd name="connsiteX10-1237" fmla="*/ 765868 w 1404434"/>
              <a:gd name="connsiteY10-1238" fmla="*/ 771712 h 3550128"/>
              <a:gd name="connsiteX11-1239" fmla="*/ 537268 w 1404434"/>
              <a:gd name="connsiteY11-1240" fmla="*/ 628837 h 3550128"/>
              <a:gd name="connsiteX12-1241" fmla="*/ 689668 w 1404434"/>
              <a:gd name="connsiteY12-1242" fmla="*/ 628837 h 3550128"/>
              <a:gd name="connsiteX13-1243" fmla="*/ 765868 w 1404434"/>
              <a:gd name="connsiteY13-1244" fmla="*/ 714562 h 3550128"/>
              <a:gd name="connsiteX14-1245" fmla="*/ 870643 w 1404434"/>
              <a:gd name="connsiteY14-1246" fmla="*/ 187 h 3550128"/>
              <a:gd name="connsiteX15-1247" fmla="*/ 832543 w 1404434"/>
              <a:gd name="connsiteY15-1248" fmla="*/ 647887 h 3550128"/>
              <a:gd name="connsiteX16-1249" fmla="*/ 908743 w 1404434"/>
              <a:gd name="connsiteY16-1250" fmla="*/ 1038412 h 3550128"/>
              <a:gd name="connsiteX17-1251" fmla="*/ 937318 w 1404434"/>
              <a:gd name="connsiteY17-1252" fmla="*/ 1286062 h 3550128"/>
              <a:gd name="connsiteX18-1253" fmla="*/ 1108768 w 1404434"/>
              <a:gd name="connsiteY18-1254" fmla="*/ 1152712 h 3550128"/>
              <a:gd name="connsiteX19-1255" fmla="*/ 1337368 w 1404434"/>
              <a:gd name="connsiteY19-1256" fmla="*/ 1133662 h 3550128"/>
              <a:gd name="connsiteX20-1257" fmla="*/ 1089718 w 1404434"/>
              <a:gd name="connsiteY20-1258" fmla="*/ 1190812 h 3550128"/>
              <a:gd name="connsiteX21-1259" fmla="*/ 880168 w 1404434"/>
              <a:gd name="connsiteY21-1260" fmla="*/ 1495612 h 3550128"/>
              <a:gd name="connsiteX22-1261" fmla="*/ 823018 w 1404434"/>
              <a:gd name="connsiteY22-1262" fmla="*/ 1857562 h 3550128"/>
              <a:gd name="connsiteX23-1263" fmla="*/ 975418 w 1404434"/>
              <a:gd name="connsiteY23-1264" fmla="*/ 2314762 h 3550128"/>
              <a:gd name="connsiteX24-1265" fmla="*/ 899218 w 1404434"/>
              <a:gd name="connsiteY24-1266" fmla="*/ 2552887 h 3550128"/>
              <a:gd name="connsiteX25-1267" fmla="*/ 1213543 w 1404434"/>
              <a:gd name="connsiteY25-1268" fmla="*/ 2495737 h 3550128"/>
              <a:gd name="connsiteX26-1269" fmla="*/ 1404043 w 1404434"/>
              <a:gd name="connsiteY26-1270" fmla="*/ 2590987 h 3550128"/>
              <a:gd name="connsiteX27-1271" fmla="*/ 1165918 w 1404434"/>
              <a:gd name="connsiteY27-1272" fmla="*/ 2533837 h 3550128"/>
              <a:gd name="connsiteX28-1273" fmla="*/ 832543 w 1404434"/>
              <a:gd name="connsiteY28-1274" fmla="*/ 2695762 h 3550128"/>
              <a:gd name="connsiteX29-1275" fmla="*/ 689668 w 1404434"/>
              <a:gd name="connsiteY29-1276" fmla="*/ 3048187 h 3550128"/>
              <a:gd name="connsiteX30-1277" fmla="*/ 918268 w 1404434"/>
              <a:gd name="connsiteY30-1278" fmla="*/ 3381562 h 3550128"/>
              <a:gd name="connsiteX31-1279" fmla="*/ 1016693 w 1404434"/>
              <a:gd name="connsiteY31-1280" fmla="*/ 3543487 h 3550128"/>
              <a:gd name="connsiteX0-1281" fmla="*/ 1016693 w 1404434"/>
              <a:gd name="connsiteY0-1282" fmla="*/ 3543487 h 3550128"/>
              <a:gd name="connsiteX1-1283" fmla="*/ 591243 w 1404434"/>
              <a:gd name="connsiteY1-1284" fmla="*/ 3549837 h 3550128"/>
              <a:gd name="connsiteX2-1285" fmla="*/ 394393 w 1404434"/>
              <a:gd name="connsiteY2-1286" fmla="*/ 3038662 h 3550128"/>
              <a:gd name="connsiteX3-1287" fmla="*/ 746818 w 1404434"/>
              <a:gd name="connsiteY3-1288" fmla="*/ 2343337 h 3550128"/>
              <a:gd name="connsiteX4-1289" fmla="*/ 560128 w 1404434"/>
              <a:gd name="connsiteY4-1290" fmla="*/ 1884232 h 3550128"/>
              <a:gd name="connsiteX5-1291" fmla="*/ 58 w 1404434"/>
              <a:gd name="connsiteY5-1292" fmla="*/ 1832797 h 3550128"/>
              <a:gd name="connsiteX6-1293" fmla="*/ 394393 w 1404434"/>
              <a:gd name="connsiteY6-1294" fmla="*/ 1705162 h 3550128"/>
              <a:gd name="connsiteX7-1295" fmla="*/ 642043 w 1404434"/>
              <a:gd name="connsiteY7-1296" fmla="*/ 1838512 h 3550128"/>
              <a:gd name="connsiteX8-1297" fmla="*/ 689668 w 1404434"/>
              <a:gd name="connsiteY8-1298" fmla="*/ 1609912 h 3550128"/>
              <a:gd name="connsiteX9-1299" fmla="*/ 823018 w 1404434"/>
              <a:gd name="connsiteY9-1300" fmla="*/ 1295587 h 3550128"/>
              <a:gd name="connsiteX10-1301" fmla="*/ 765868 w 1404434"/>
              <a:gd name="connsiteY10-1302" fmla="*/ 771712 h 3550128"/>
              <a:gd name="connsiteX11-1303" fmla="*/ 537268 w 1404434"/>
              <a:gd name="connsiteY11-1304" fmla="*/ 628837 h 3550128"/>
              <a:gd name="connsiteX12-1305" fmla="*/ 689668 w 1404434"/>
              <a:gd name="connsiteY12-1306" fmla="*/ 628837 h 3550128"/>
              <a:gd name="connsiteX13-1307" fmla="*/ 765868 w 1404434"/>
              <a:gd name="connsiteY13-1308" fmla="*/ 714562 h 3550128"/>
              <a:gd name="connsiteX14-1309" fmla="*/ 870643 w 1404434"/>
              <a:gd name="connsiteY14-1310" fmla="*/ 187 h 3550128"/>
              <a:gd name="connsiteX15-1311" fmla="*/ 832543 w 1404434"/>
              <a:gd name="connsiteY15-1312" fmla="*/ 647887 h 3550128"/>
              <a:gd name="connsiteX16-1313" fmla="*/ 908743 w 1404434"/>
              <a:gd name="connsiteY16-1314" fmla="*/ 1038412 h 3550128"/>
              <a:gd name="connsiteX17-1315" fmla="*/ 937318 w 1404434"/>
              <a:gd name="connsiteY17-1316" fmla="*/ 1286062 h 3550128"/>
              <a:gd name="connsiteX18-1317" fmla="*/ 1108768 w 1404434"/>
              <a:gd name="connsiteY18-1318" fmla="*/ 1152712 h 3550128"/>
              <a:gd name="connsiteX19-1319" fmla="*/ 1337368 w 1404434"/>
              <a:gd name="connsiteY19-1320" fmla="*/ 1133662 h 3550128"/>
              <a:gd name="connsiteX20-1321" fmla="*/ 1089718 w 1404434"/>
              <a:gd name="connsiteY20-1322" fmla="*/ 1190812 h 3550128"/>
              <a:gd name="connsiteX21-1323" fmla="*/ 880168 w 1404434"/>
              <a:gd name="connsiteY21-1324" fmla="*/ 1495612 h 3550128"/>
              <a:gd name="connsiteX22-1325" fmla="*/ 823018 w 1404434"/>
              <a:gd name="connsiteY22-1326" fmla="*/ 1857562 h 3550128"/>
              <a:gd name="connsiteX23-1327" fmla="*/ 975418 w 1404434"/>
              <a:gd name="connsiteY23-1328" fmla="*/ 2314762 h 3550128"/>
              <a:gd name="connsiteX24-1329" fmla="*/ 899218 w 1404434"/>
              <a:gd name="connsiteY24-1330" fmla="*/ 2552887 h 3550128"/>
              <a:gd name="connsiteX25-1331" fmla="*/ 1213543 w 1404434"/>
              <a:gd name="connsiteY25-1332" fmla="*/ 2495737 h 3550128"/>
              <a:gd name="connsiteX26-1333" fmla="*/ 1404043 w 1404434"/>
              <a:gd name="connsiteY26-1334" fmla="*/ 2590987 h 3550128"/>
              <a:gd name="connsiteX27-1335" fmla="*/ 1165918 w 1404434"/>
              <a:gd name="connsiteY27-1336" fmla="*/ 2533837 h 3550128"/>
              <a:gd name="connsiteX28-1337" fmla="*/ 832543 w 1404434"/>
              <a:gd name="connsiteY28-1338" fmla="*/ 2695762 h 3550128"/>
              <a:gd name="connsiteX29-1339" fmla="*/ 689668 w 1404434"/>
              <a:gd name="connsiteY29-1340" fmla="*/ 3048187 h 3550128"/>
              <a:gd name="connsiteX30-1341" fmla="*/ 918268 w 1404434"/>
              <a:gd name="connsiteY30-1342" fmla="*/ 3381562 h 3550128"/>
              <a:gd name="connsiteX31-1343" fmla="*/ 1016693 w 1404434"/>
              <a:gd name="connsiteY31-1344" fmla="*/ 3543487 h 3550128"/>
              <a:gd name="connsiteX0-1345" fmla="*/ 1016693 w 1404387"/>
              <a:gd name="connsiteY0-1346" fmla="*/ 3543487 h 3550128"/>
              <a:gd name="connsiteX1-1347" fmla="*/ 591243 w 1404387"/>
              <a:gd name="connsiteY1-1348" fmla="*/ 3549837 h 3550128"/>
              <a:gd name="connsiteX2-1349" fmla="*/ 394393 w 1404387"/>
              <a:gd name="connsiteY2-1350" fmla="*/ 3038662 h 3550128"/>
              <a:gd name="connsiteX3-1351" fmla="*/ 746818 w 1404387"/>
              <a:gd name="connsiteY3-1352" fmla="*/ 2343337 h 3550128"/>
              <a:gd name="connsiteX4-1353" fmla="*/ 560128 w 1404387"/>
              <a:gd name="connsiteY4-1354" fmla="*/ 1884232 h 3550128"/>
              <a:gd name="connsiteX5-1355" fmla="*/ 58 w 1404387"/>
              <a:gd name="connsiteY5-1356" fmla="*/ 1832797 h 3550128"/>
              <a:gd name="connsiteX6-1357" fmla="*/ 394393 w 1404387"/>
              <a:gd name="connsiteY6-1358" fmla="*/ 1705162 h 3550128"/>
              <a:gd name="connsiteX7-1359" fmla="*/ 642043 w 1404387"/>
              <a:gd name="connsiteY7-1360" fmla="*/ 1838512 h 3550128"/>
              <a:gd name="connsiteX8-1361" fmla="*/ 689668 w 1404387"/>
              <a:gd name="connsiteY8-1362" fmla="*/ 1609912 h 3550128"/>
              <a:gd name="connsiteX9-1363" fmla="*/ 823018 w 1404387"/>
              <a:gd name="connsiteY9-1364" fmla="*/ 1295587 h 3550128"/>
              <a:gd name="connsiteX10-1365" fmla="*/ 765868 w 1404387"/>
              <a:gd name="connsiteY10-1366" fmla="*/ 771712 h 3550128"/>
              <a:gd name="connsiteX11-1367" fmla="*/ 537268 w 1404387"/>
              <a:gd name="connsiteY11-1368" fmla="*/ 628837 h 3550128"/>
              <a:gd name="connsiteX12-1369" fmla="*/ 689668 w 1404387"/>
              <a:gd name="connsiteY12-1370" fmla="*/ 628837 h 3550128"/>
              <a:gd name="connsiteX13-1371" fmla="*/ 765868 w 1404387"/>
              <a:gd name="connsiteY13-1372" fmla="*/ 714562 h 3550128"/>
              <a:gd name="connsiteX14-1373" fmla="*/ 870643 w 1404387"/>
              <a:gd name="connsiteY14-1374" fmla="*/ 187 h 3550128"/>
              <a:gd name="connsiteX15-1375" fmla="*/ 832543 w 1404387"/>
              <a:gd name="connsiteY15-1376" fmla="*/ 647887 h 3550128"/>
              <a:gd name="connsiteX16-1377" fmla="*/ 908743 w 1404387"/>
              <a:gd name="connsiteY16-1378" fmla="*/ 1038412 h 3550128"/>
              <a:gd name="connsiteX17-1379" fmla="*/ 937318 w 1404387"/>
              <a:gd name="connsiteY17-1380" fmla="*/ 1286062 h 3550128"/>
              <a:gd name="connsiteX18-1381" fmla="*/ 1108768 w 1404387"/>
              <a:gd name="connsiteY18-1382" fmla="*/ 1152712 h 3550128"/>
              <a:gd name="connsiteX19-1383" fmla="*/ 1337368 w 1404387"/>
              <a:gd name="connsiteY19-1384" fmla="*/ 1133662 h 3550128"/>
              <a:gd name="connsiteX20-1385" fmla="*/ 1089718 w 1404387"/>
              <a:gd name="connsiteY20-1386" fmla="*/ 1190812 h 3550128"/>
              <a:gd name="connsiteX21-1387" fmla="*/ 880168 w 1404387"/>
              <a:gd name="connsiteY21-1388" fmla="*/ 1495612 h 3550128"/>
              <a:gd name="connsiteX22-1389" fmla="*/ 823018 w 1404387"/>
              <a:gd name="connsiteY22-1390" fmla="*/ 1857562 h 3550128"/>
              <a:gd name="connsiteX23-1391" fmla="*/ 975418 w 1404387"/>
              <a:gd name="connsiteY23-1392" fmla="*/ 2314762 h 3550128"/>
              <a:gd name="connsiteX24-1393" fmla="*/ 899218 w 1404387"/>
              <a:gd name="connsiteY24-1394" fmla="*/ 2552887 h 3550128"/>
              <a:gd name="connsiteX25-1395" fmla="*/ 1213543 w 1404387"/>
              <a:gd name="connsiteY25-1396" fmla="*/ 2495737 h 3550128"/>
              <a:gd name="connsiteX26-1397" fmla="*/ 1404043 w 1404387"/>
              <a:gd name="connsiteY26-1398" fmla="*/ 2590987 h 3550128"/>
              <a:gd name="connsiteX27-1399" fmla="*/ 1169093 w 1404387"/>
              <a:gd name="connsiteY27-1400" fmla="*/ 2543362 h 3550128"/>
              <a:gd name="connsiteX28-1401" fmla="*/ 832543 w 1404387"/>
              <a:gd name="connsiteY28-1402" fmla="*/ 2695762 h 3550128"/>
              <a:gd name="connsiteX29-1403" fmla="*/ 689668 w 1404387"/>
              <a:gd name="connsiteY29-1404" fmla="*/ 3048187 h 3550128"/>
              <a:gd name="connsiteX30-1405" fmla="*/ 918268 w 1404387"/>
              <a:gd name="connsiteY30-1406" fmla="*/ 3381562 h 3550128"/>
              <a:gd name="connsiteX31-1407" fmla="*/ 1016693 w 1404387"/>
              <a:gd name="connsiteY31-1408" fmla="*/ 3543487 h 3550128"/>
              <a:gd name="connsiteX0-1409" fmla="*/ 1016693 w 1404387"/>
              <a:gd name="connsiteY0-1410" fmla="*/ 3543487 h 3550128"/>
              <a:gd name="connsiteX1-1411" fmla="*/ 591243 w 1404387"/>
              <a:gd name="connsiteY1-1412" fmla="*/ 3549837 h 3550128"/>
              <a:gd name="connsiteX2-1413" fmla="*/ 394393 w 1404387"/>
              <a:gd name="connsiteY2-1414" fmla="*/ 3038662 h 3550128"/>
              <a:gd name="connsiteX3-1415" fmla="*/ 746818 w 1404387"/>
              <a:gd name="connsiteY3-1416" fmla="*/ 2343337 h 3550128"/>
              <a:gd name="connsiteX4-1417" fmla="*/ 560128 w 1404387"/>
              <a:gd name="connsiteY4-1418" fmla="*/ 1884232 h 3550128"/>
              <a:gd name="connsiteX5-1419" fmla="*/ 58 w 1404387"/>
              <a:gd name="connsiteY5-1420" fmla="*/ 1832797 h 3550128"/>
              <a:gd name="connsiteX6-1421" fmla="*/ 394393 w 1404387"/>
              <a:gd name="connsiteY6-1422" fmla="*/ 1705162 h 3550128"/>
              <a:gd name="connsiteX7-1423" fmla="*/ 642043 w 1404387"/>
              <a:gd name="connsiteY7-1424" fmla="*/ 1838512 h 3550128"/>
              <a:gd name="connsiteX8-1425" fmla="*/ 689668 w 1404387"/>
              <a:gd name="connsiteY8-1426" fmla="*/ 1609912 h 3550128"/>
              <a:gd name="connsiteX9-1427" fmla="*/ 823018 w 1404387"/>
              <a:gd name="connsiteY9-1428" fmla="*/ 1295587 h 3550128"/>
              <a:gd name="connsiteX10-1429" fmla="*/ 765868 w 1404387"/>
              <a:gd name="connsiteY10-1430" fmla="*/ 771712 h 3550128"/>
              <a:gd name="connsiteX11-1431" fmla="*/ 537268 w 1404387"/>
              <a:gd name="connsiteY11-1432" fmla="*/ 628837 h 3550128"/>
              <a:gd name="connsiteX12-1433" fmla="*/ 689668 w 1404387"/>
              <a:gd name="connsiteY12-1434" fmla="*/ 628837 h 3550128"/>
              <a:gd name="connsiteX13-1435" fmla="*/ 765868 w 1404387"/>
              <a:gd name="connsiteY13-1436" fmla="*/ 714562 h 3550128"/>
              <a:gd name="connsiteX14-1437" fmla="*/ 870643 w 1404387"/>
              <a:gd name="connsiteY14-1438" fmla="*/ 187 h 3550128"/>
              <a:gd name="connsiteX15-1439" fmla="*/ 832543 w 1404387"/>
              <a:gd name="connsiteY15-1440" fmla="*/ 647887 h 3550128"/>
              <a:gd name="connsiteX16-1441" fmla="*/ 908743 w 1404387"/>
              <a:gd name="connsiteY16-1442" fmla="*/ 1038412 h 3550128"/>
              <a:gd name="connsiteX17-1443" fmla="*/ 937318 w 1404387"/>
              <a:gd name="connsiteY17-1444" fmla="*/ 1286062 h 3550128"/>
              <a:gd name="connsiteX18-1445" fmla="*/ 1108768 w 1404387"/>
              <a:gd name="connsiteY18-1446" fmla="*/ 1152712 h 3550128"/>
              <a:gd name="connsiteX19-1447" fmla="*/ 1337368 w 1404387"/>
              <a:gd name="connsiteY19-1448" fmla="*/ 1133662 h 3550128"/>
              <a:gd name="connsiteX20-1449" fmla="*/ 1089718 w 1404387"/>
              <a:gd name="connsiteY20-1450" fmla="*/ 1190812 h 3550128"/>
              <a:gd name="connsiteX21-1451" fmla="*/ 880168 w 1404387"/>
              <a:gd name="connsiteY21-1452" fmla="*/ 1495612 h 3550128"/>
              <a:gd name="connsiteX22-1453" fmla="*/ 823018 w 1404387"/>
              <a:gd name="connsiteY22-1454" fmla="*/ 1857562 h 3550128"/>
              <a:gd name="connsiteX23-1455" fmla="*/ 975418 w 1404387"/>
              <a:gd name="connsiteY23-1456" fmla="*/ 2314762 h 3550128"/>
              <a:gd name="connsiteX24-1457" fmla="*/ 899218 w 1404387"/>
              <a:gd name="connsiteY24-1458" fmla="*/ 2552887 h 3550128"/>
              <a:gd name="connsiteX25-1459" fmla="*/ 1213543 w 1404387"/>
              <a:gd name="connsiteY25-1460" fmla="*/ 2495737 h 3550128"/>
              <a:gd name="connsiteX26-1461" fmla="*/ 1404043 w 1404387"/>
              <a:gd name="connsiteY26-1462" fmla="*/ 2590987 h 3550128"/>
              <a:gd name="connsiteX27-1463" fmla="*/ 1169093 w 1404387"/>
              <a:gd name="connsiteY27-1464" fmla="*/ 2543362 h 3550128"/>
              <a:gd name="connsiteX28-1465" fmla="*/ 832543 w 1404387"/>
              <a:gd name="connsiteY28-1466" fmla="*/ 2695762 h 3550128"/>
              <a:gd name="connsiteX29-1467" fmla="*/ 689668 w 1404387"/>
              <a:gd name="connsiteY29-1468" fmla="*/ 3048187 h 3550128"/>
              <a:gd name="connsiteX30-1469" fmla="*/ 918268 w 1404387"/>
              <a:gd name="connsiteY30-1470" fmla="*/ 3381562 h 3550128"/>
              <a:gd name="connsiteX31-1471" fmla="*/ 1016693 w 1404387"/>
              <a:gd name="connsiteY31-1472" fmla="*/ 3543487 h 3550128"/>
              <a:gd name="connsiteX0-1473" fmla="*/ 1016693 w 1404160"/>
              <a:gd name="connsiteY0-1474" fmla="*/ 3543487 h 3550128"/>
              <a:gd name="connsiteX1-1475" fmla="*/ 591243 w 1404160"/>
              <a:gd name="connsiteY1-1476" fmla="*/ 3549837 h 3550128"/>
              <a:gd name="connsiteX2-1477" fmla="*/ 394393 w 1404160"/>
              <a:gd name="connsiteY2-1478" fmla="*/ 3038662 h 3550128"/>
              <a:gd name="connsiteX3-1479" fmla="*/ 746818 w 1404160"/>
              <a:gd name="connsiteY3-1480" fmla="*/ 2343337 h 3550128"/>
              <a:gd name="connsiteX4-1481" fmla="*/ 560128 w 1404160"/>
              <a:gd name="connsiteY4-1482" fmla="*/ 1884232 h 3550128"/>
              <a:gd name="connsiteX5-1483" fmla="*/ 58 w 1404160"/>
              <a:gd name="connsiteY5-1484" fmla="*/ 1832797 h 3550128"/>
              <a:gd name="connsiteX6-1485" fmla="*/ 394393 w 1404160"/>
              <a:gd name="connsiteY6-1486" fmla="*/ 1705162 h 3550128"/>
              <a:gd name="connsiteX7-1487" fmla="*/ 642043 w 1404160"/>
              <a:gd name="connsiteY7-1488" fmla="*/ 1838512 h 3550128"/>
              <a:gd name="connsiteX8-1489" fmla="*/ 689668 w 1404160"/>
              <a:gd name="connsiteY8-1490" fmla="*/ 1609912 h 3550128"/>
              <a:gd name="connsiteX9-1491" fmla="*/ 823018 w 1404160"/>
              <a:gd name="connsiteY9-1492" fmla="*/ 1295587 h 3550128"/>
              <a:gd name="connsiteX10-1493" fmla="*/ 765868 w 1404160"/>
              <a:gd name="connsiteY10-1494" fmla="*/ 771712 h 3550128"/>
              <a:gd name="connsiteX11-1495" fmla="*/ 537268 w 1404160"/>
              <a:gd name="connsiteY11-1496" fmla="*/ 628837 h 3550128"/>
              <a:gd name="connsiteX12-1497" fmla="*/ 689668 w 1404160"/>
              <a:gd name="connsiteY12-1498" fmla="*/ 628837 h 3550128"/>
              <a:gd name="connsiteX13-1499" fmla="*/ 765868 w 1404160"/>
              <a:gd name="connsiteY13-1500" fmla="*/ 714562 h 3550128"/>
              <a:gd name="connsiteX14-1501" fmla="*/ 870643 w 1404160"/>
              <a:gd name="connsiteY14-1502" fmla="*/ 187 h 3550128"/>
              <a:gd name="connsiteX15-1503" fmla="*/ 832543 w 1404160"/>
              <a:gd name="connsiteY15-1504" fmla="*/ 647887 h 3550128"/>
              <a:gd name="connsiteX16-1505" fmla="*/ 908743 w 1404160"/>
              <a:gd name="connsiteY16-1506" fmla="*/ 1038412 h 3550128"/>
              <a:gd name="connsiteX17-1507" fmla="*/ 937318 w 1404160"/>
              <a:gd name="connsiteY17-1508" fmla="*/ 1286062 h 3550128"/>
              <a:gd name="connsiteX18-1509" fmla="*/ 1108768 w 1404160"/>
              <a:gd name="connsiteY18-1510" fmla="*/ 1152712 h 3550128"/>
              <a:gd name="connsiteX19-1511" fmla="*/ 1337368 w 1404160"/>
              <a:gd name="connsiteY19-1512" fmla="*/ 1133662 h 3550128"/>
              <a:gd name="connsiteX20-1513" fmla="*/ 1089718 w 1404160"/>
              <a:gd name="connsiteY20-1514" fmla="*/ 1190812 h 3550128"/>
              <a:gd name="connsiteX21-1515" fmla="*/ 880168 w 1404160"/>
              <a:gd name="connsiteY21-1516" fmla="*/ 1495612 h 3550128"/>
              <a:gd name="connsiteX22-1517" fmla="*/ 823018 w 1404160"/>
              <a:gd name="connsiteY22-1518" fmla="*/ 1857562 h 3550128"/>
              <a:gd name="connsiteX23-1519" fmla="*/ 975418 w 1404160"/>
              <a:gd name="connsiteY23-1520" fmla="*/ 2314762 h 3550128"/>
              <a:gd name="connsiteX24-1521" fmla="*/ 899218 w 1404160"/>
              <a:gd name="connsiteY24-1522" fmla="*/ 2552887 h 3550128"/>
              <a:gd name="connsiteX25-1523" fmla="*/ 1213543 w 1404160"/>
              <a:gd name="connsiteY25-1524" fmla="*/ 2495737 h 3550128"/>
              <a:gd name="connsiteX26-1525" fmla="*/ 1404043 w 1404160"/>
              <a:gd name="connsiteY26-1526" fmla="*/ 2590987 h 3550128"/>
              <a:gd name="connsiteX27-1527" fmla="*/ 1188143 w 1404160"/>
              <a:gd name="connsiteY27-1528" fmla="*/ 2552887 h 3550128"/>
              <a:gd name="connsiteX28-1529" fmla="*/ 832543 w 1404160"/>
              <a:gd name="connsiteY28-1530" fmla="*/ 2695762 h 3550128"/>
              <a:gd name="connsiteX29-1531" fmla="*/ 689668 w 1404160"/>
              <a:gd name="connsiteY29-1532" fmla="*/ 3048187 h 3550128"/>
              <a:gd name="connsiteX30-1533" fmla="*/ 918268 w 1404160"/>
              <a:gd name="connsiteY30-1534" fmla="*/ 3381562 h 3550128"/>
              <a:gd name="connsiteX31-1535" fmla="*/ 1016693 w 1404160"/>
              <a:gd name="connsiteY31-1536" fmla="*/ 3543487 h 3550128"/>
              <a:gd name="connsiteX0-1537" fmla="*/ 1016693 w 1404160"/>
              <a:gd name="connsiteY0-1538" fmla="*/ 3543487 h 3550128"/>
              <a:gd name="connsiteX1-1539" fmla="*/ 591243 w 1404160"/>
              <a:gd name="connsiteY1-1540" fmla="*/ 3549837 h 3550128"/>
              <a:gd name="connsiteX2-1541" fmla="*/ 394393 w 1404160"/>
              <a:gd name="connsiteY2-1542" fmla="*/ 3038662 h 3550128"/>
              <a:gd name="connsiteX3-1543" fmla="*/ 746818 w 1404160"/>
              <a:gd name="connsiteY3-1544" fmla="*/ 2343337 h 3550128"/>
              <a:gd name="connsiteX4-1545" fmla="*/ 560128 w 1404160"/>
              <a:gd name="connsiteY4-1546" fmla="*/ 1884232 h 3550128"/>
              <a:gd name="connsiteX5-1547" fmla="*/ 58 w 1404160"/>
              <a:gd name="connsiteY5-1548" fmla="*/ 1832797 h 3550128"/>
              <a:gd name="connsiteX6-1549" fmla="*/ 394393 w 1404160"/>
              <a:gd name="connsiteY6-1550" fmla="*/ 1705162 h 3550128"/>
              <a:gd name="connsiteX7-1551" fmla="*/ 642043 w 1404160"/>
              <a:gd name="connsiteY7-1552" fmla="*/ 1838512 h 3550128"/>
              <a:gd name="connsiteX8-1553" fmla="*/ 689668 w 1404160"/>
              <a:gd name="connsiteY8-1554" fmla="*/ 1609912 h 3550128"/>
              <a:gd name="connsiteX9-1555" fmla="*/ 823018 w 1404160"/>
              <a:gd name="connsiteY9-1556" fmla="*/ 1295587 h 3550128"/>
              <a:gd name="connsiteX10-1557" fmla="*/ 765868 w 1404160"/>
              <a:gd name="connsiteY10-1558" fmla="*/ 771712 h 3550128"/>
              <a:gd name="connsiteX11-1559" fmla="*/ 537268 w 1404160"/>
              <a:gd name="connsiteY11-1560" fmla="*/ 628837 h 3550128"/>
              <a:gd name="connsiteX12-1561" fmla="*/ 689668 w 1404160"/>
              <a:gd name="connsiteY12-1562" fmla="*/ 628837 h 3550128"/>
              <a:gd name="connsiteX13-1563" fmla="*/ 765868 w 1404160"/>
              <a:gd name="connsiteY13-1564" fmla="*/ 714562 h 3550128"/>
              <a:gd name="connsiteX14-1565" fmla="*/ 870643 w 1404160"/>
              <a:gd name="connsiteY14-1566" fmla="*/ 187 h 3550128"/>
              <a:gd name="connsiteX15-1567" fmla="*/ 832543 w 1404160"/>
              <a:gd name="connsiteY15-1568" fmla="*/ 647887 h 3550128"/>
              <a:gd name="connsiteX16-1569" fmla="*/ 908743 w 1404160"/>
              <a:gd name="connsiteY16-1570" fmla="*/ 1038412 h 3550128"/>
              <a:gd name="connsiteX17-1571" fmla="*/ 937318 w 1404160"/>
              <a:gd name="connsiteY17-1572" fmla="*/ 1286062 h 3550128"/>
              <a:gd name="connsiteX18-1573" fmla="*/ 1108768 w 1404160"/>
              <a:gd name="connsiteY18-1574" fmla="*/ 1152712 h 3550128"/>
              <a:gd name="connsiteX19-1575" fmla="*/ 1337368 w 1404160"/>
              <a:gd name="connsiteY19-1576" fmla="*/ 1133662 h 3550128"/>
              <a:gd name="connsiteX20-1577" fmla="*/ 1089718 w 1404160"/>
              <a:gd name="connsiteY20-1578" fmla="*/ 1190812 h 3550128"/>
              <a:gd name="connsiteX21-1579" fmla="*/ 880168 w 1404160"/>
              <a:gd name="connsiteY21-1580" fmla="*/ 1495612 h 3550128"/>
              <a:gd name="connsiteX22-1581" fmla="*/ 823018 w 1404160"/>
              <a:gd name="connsiteY22-1582" fmla="*/ 1857562 h 3550128"/>
              <a:gd name="connsiteX23-1583" fmla="*/ 975418 w 1404160"/>
              <a:gd name="connsiteY23-1584" fmla="*/ 2314762 h 3550128"/>
              <a:gd name="connsiteX24-1585" fmla="*/ 899218 w 1404160"/>
              <a:gd name="connsiteY24-1586" fmla="*/ 2552887 h 3550128"/>
              <a:gd name="connsiteX25-1587" fmla="*/ 1213543 w 1404160"/>
              <a:gd name="connsiteY25-1588" fmla="*/ 2495737 h 3550128"/>
              <a:gd name="connsiteX26-1589" fmla="*/ 1404043 w 1404160"/>
              <a:gd name="connsiteY26-1590" fmla="*/ 2590987 h 3550128"/>
              <a:gd name="connsiteX27-1591" fmla="*/ 1188143 w 1404160"/>
              <a:gd name="connsiteY27-1592" fmla="*/ 2552887 h 3550128"/>
              <a:gd name="connsiteX28-1593" fmla="*/ 832543 w 1404160"/>
              <a:gd name="connsiteY28-1594" fmla="*/ 2695762 h 3550128"/>
              <a:gd name="connsiteX29-1595" fmla="*/ 689668 w 1404160"/>
              <a:gd name="connsiteY29-1596" fmla="*/ 3048187 h 3550128"/>
              <a:gd name="connsiteX30-1597" fmla="*/ 918268 w 1404160"/>
              <a:gd name="connsiteY30-1598" fmla="*/ 3381562 h 3550128"/>
              <a:gd name="connsiteX31-1599" fmla="*/ 1016693 w 1404160"/>
              <a:gd name="connsiteY31-1600" fmla="*/ 3543487 h 3550128"/>
              <a:gd name="connsiteX0-1601" fmla="*/ 1016693 w 1423196"/>
              <a:gd name="connsiteY0-1602" fmla="*/ 3543487 h 3550128"/>
              <a:gd name="connsiteX1-1603" fmla="*/ 591243 w 1423196"/>
              <a:gd name="connsiteY1-1604" fmla="*/ 3549837 h 3550128"/>
              <a:gd name="connsiteX2-1605" fmla="*/ 394393 w 1423196"/>
              <a:gd name="connsiteY2-1606" fmla="*/ 3038662 h 3550128"/>
              <a:gd name="connsiteX3-1607" fmla="*/ 746818 w 1423196"/>
              <a:gd name="connsiteY3-1608" fmla="*/ 2343337 h 3550128"/>
              <a:gd name="connsiteX4-1609" fmla="*/ 560128 w 1423196"/>
              <a:gd name="connsiteY4-1610" fmla="*/ 1884232 h 3550128"/>
              <a:gd name="connsiteX5-1611" fmla="*/ 58 w 1423196"/>
              <a:gd name="connsiteY5-1612" fmla="*/ 1832797 h 3550128"/>
              <a:gd name="connsiteX6-1613" fmla="*/ 394393 w 1423196"/>
              <a:gd name="connsiteY6-1614" fmla="*/ 1705162 h 3550128"/>
              <a:gd name="connsiteX7-1615" fmla="*/ 642043 w 1423196"/>
              <a:gd name="connsiteY7-1616" fmla="*/ 1838512 h 3550128"/>
              <a:gd name="connsiteX8-1617" fmla="*/ 689668 w 1423196"/>
              <a:gd name="connsiteY8-1618" fmla="*/ 1609912 h 3550128"/>
              <a:gd name="connsiteX9-1619" fmla="*/ 823018 w 1423196"/>
              <a:gd name="connsiteY9-1620" fmla="*/ 1295587 h 3550128"/>
              <a:gd name="connsiteX10-1621" fmla="*/ 765868 w 1423196"/>
              <a:gd name="connsiteY10-1622" fmla="*/ 771712 h 3550128"/>
              <a:gd name="connsiteX11-1623" fmla="*/ 537268 w 1423196"/>
              <a:gd name="connsiteY11-1624" fmla="*/ 628837 h 3550128"/>
              <a:gd name="connsiteX12-1625" fmla="*/ 689668 w 1423196"/>
              <a:gd name="connsiteY12-1626" fmla="*/ 628837 h 3550128"/>
              <a:gd name="connsiteX13-1627" fmla="*/ 765868 w 1423196"/>
              <a:gd name="connsiteY13-1628" fmla="*/ 714562 h 3550128"/>
              <a:gd name="connsiteX14-1629" fmla="*/ 870643 w 1423196"/>
              <a:gd name="connsiteY14-1630" fmla="*/ 187 h 3550128"/>
              <a:gd name="connsiteX15-1631" fmla="*/ 832543 w 1423196"/>
              <a:gd name="connsiteY15-1632" fmla="*/ 647887 h 3550128"/>
              <a:gd name="connsiteX16-1633" fmla="*/ 908743 w 1423196"/>
              <a:gd name="connsiteY16-1634" fmla="*/ 1038412 h 3550128"/>
              <a:gd name="connsiteX17-1635" fmla="*/ 937318 w 1423196"/>
              <a:gd name="connsiteY17-1636" fmla="*/ 1286062 h 3550128"/>
              <a:gd name="connsiteX18-1637" fmla="*/ 1108768 w 1423196"/>
              <a:gd name="connsiteY18-1638" fmla="*/ 1152712 h 3550128"/>
              <a:gd name="connsiteX19-1639" fmla="*/ 1337368 w 1423196"/>
              <a:gd name="connsiteY19-1640" fmla="*/ 1133662 h 3550128"/>
              <a:gd name="connsiteX20-1641" fmla="*/ 1089718 w 1423196"/>
              <a:gd name="connsiteY20-1642" fmla="*/ 1190812 h 3550128"/>
              <a:gd name="connsiteX21-1643" fmla="*/ 880168 w 1423196"/>
              <a:gd name="connsiteY21-1644" fmla="*/ 1495612 h 3550128"/>
              <a:gd name="connsiteX22-1645" fmla="*/ 823018 w 1423196"/>
              <a:gd name="connsiteY22-1646" fmla="*/ 1857562 h 3550128"/>
              <a:gd name="connsiteX23-1647" fmla="*/ 975418 w 1423196"/>
              <a:gd name="connsiteY23-1648" fmla="*/ 2314762 h 3550128"/>
              <a:gd name="connsiteX24-1649" fmla="*/ 899218 w 1423196"/>
              <a:gd name="connsiteY24-1650" fmla="*/ 2552887 h 3550128"/>
              <a:gd name="connsiteX25-1651" fmla="*/ 1213543 w 1423196"/>
              <a:gd name="connsiteY25-1652" fmla="*/ 2495737 h 3550128"/>
              <a:gd name="connsiteX26-1653" fmla="*/ 1423093 w 1423196"/>
              <a:gd name="connsiteY26-1654" fmla="*/ 2612418 h 3550128"/>
              <a:gd name="connsiteX27-1655" fmla="*/ 1188143 w 1423196"/>
              <a:gd name="connsiteY27-1656" fmla="*/ 2552887 h 3550128"/>
              <a:gd name="connsiteX28-1657" fmla="*/ 832543 w 1423196"/>
              <a:gd name="connsiteY28-1658" fmla="*/ 2695762 h 3550128"/>
              <a:gd name="connsiteX29-1659" fmla="*/ 689668 w 1423196"/>
              <a:gd name="connsiteY29-1660" fmla="*/ 3048187 h 3550128"/>
              <a:gd name="connsiteX30-1661" fmla="*/ 918268 w 1423196"/>
              <a:gd name="connsiteY30-1662" fmla="*/ 3381562 h 3550128"/>
              <a:gd name="connsiteX31-1663" fmla="*/ 1016693 w 1423196"/>
              <a:gd name="connsiteY31-1664" fmla="*/ 3543487 h 3550128"/>
              <a:gd name="connsiteX0-1665" fmla="*/ 1016693 w 1420817"/>
              <a:gd name="connsiteY0-1666" fmla="*/ 3543487 h 3550128"/>
              <a:gd name="connsiteX1-1667" fmla="*/ 591243 w 1420817"/>
              <a:gd name="connsiteY1-1668" fmla="*/ 3549837 h 3550128"/>
              <a:gd name="connsiteX2-1669" fmla="*/ 394393 w 1420817"/>
              <a:gd name="connsiteY2-1670" fmla="*/ 3038662 h 3550128"/>
              <a:gd name="connsiteX3-1671" fmla="*/ 746818 w 1420817"/>
              <a:gd name="connsiteY3-1672" fmla="*/ 2343337 h 3550128"/>
              <a:gd name="connsiteX4-1673" fmla="*/ 560128 w 1420817"/>
              <a:gd name="connsiteY4-1674" fmla="*/ 1884232 h 3550128"/>
              <a:gd name="connsiteX5-1675" fmla="*/ 58 w 1420817"/>
              <a:gd name="connsiteY5-1676" fmla="*/ 1832797 h 3550128"/>
              <a:gd name="connsiteX6-1677" fmla="*/ 394393 w 1420817"/>
              <a:gd name="connsiteY6-1678" fmla="*/ 1705162 h 3550128"/>
              <a:gd name="connsiteX7-1679" fmla="*/ 642043 w 1420817"/>
              <a:gd name="connsiteY7-1680" fmla="*/ 1838512 h 3550128"/>
              <a:gd name="connsiteX8-1681" fmla="*/ 689668 w 1420817"/>
              <a:gd name="connsiteY8-1682" fmla="*/ 1609912 h 3550128"/>
              <a:gd name="connsiteX9-1683" fmla="*/ 823018 w 1420817"/>
              <a:gd name="connsiteY9-1684" fmla="*/ 1295587 h 3550128"/>
              <a:gd name="connsiteX10-1685" fmla="*/ 765868 w 1420817"/>
              <a:gd name="connsiteY10-1686" fmla="*/ 771712 h 3550128"/>
              <a:gd name="connsiteX11-1687" fmla="*/ 537268 w 1420817"/>
              <a:gd name="connsiteY11-1688" fmla="*/ 628837 h 3550128"/>
              <a:gd name="connsiteX12-1689" fmla="*/ 689668 w 1420817"/>
              <a:gd name="connsiteY12-1690" fmla="*/ 628837 h 3550128"/>
              <a:gd name="connsiteX13-1691" fmla="*/ 765868 w 1420817"/>
              <a:gd name="connsiteY13-1692" fmla="*/ 714562 h 3550128"/>
              <a:gd name="connsiteX14-1693" fmla="*/ 870643 w 1420817"/>
              <a:gd name="connsiteY14-1694" fmla="*/ 187 h 3550128"/>
              <a:gd name="connsiteX15-1695" fmla="*/ 832543 w 1420817"/>
              <a:gd name="connsiteY15-1696" fmla="*/ 647887 h 3550128"/>
              <a:gd name="connsiteX16-1697" fmla="*/ 908743 w 1420817"/>
              <a:gd name="connsiteY16-1698" fmla="*/ 1038412 h 3550128"/>
              <a:gd name="connsiteX17-1699" fmla="*/ 937318 w 1420817"/>
              <a:gd name="connsiteY17-1700" fmla="*/ 1286062 h 3550128"/>
              <a:gd name="connsiteX18-1701" fmla="*/ 1108768 w 1420817"/>
              <a:gd name="connsiteY18-1702" fmla="*/ 1152712 h 3550128"/>
              <a:gd name="connsiteX19-1703" fmla="*/ 1337368 w 1420817"/>
              <a:gd name="connsiteY19-1704" fmla="*/ 1133662 h 3550128"/>
              <a:gd name="connsiteX20-1705" fmla="*/ 1089718 w 1420817"/>
              <a:gd name="connsiteY20-1706" fmla="*/ 1190812 h 3550128"/>
              <a:gd name="connsiteX21-1707" fmla="*/ 880168 w 1420817"/>
              <a:gd name="connsiteY21-1708" fmla="*/ 1495612 h 3550128"/>
              <a:gd name="connsiteX22-1709" fmla="*/ 823018 w 1420817"/>
              <a:gd name="connsiteY22-1710" fmla="*/ 1857562 h 3550128"/>
              <a:gd name="connsiteX23-1711" fmla="*/ 975418 w 1420817"/>
              <a:gd name="connsiteY23-1712" fmla="*/ 2314762 h 3550128"/>
              <a:gd name="connsiteX24-1713" fmla="*/ 899218 w 1420817"/>
              <a:gd name="connsiteY24-1714" fmla="*/ 2552887 h 3550128"/>
              <a:gd name="connsiteX25-1715" fmla="*/ 1213543 w 1420817"/>
              <a:gd name="connsiteY25-1716" fmla="*/ 2495737 h 3550128"/>
              <a:gd name="connsiteX26-1717" fmla="*/ 1420712 w 1420817"/>
              <a:gd name="connsiteY26-1718" fmla="*/ 2583843 h 3550128"/>
              <a:gd name="connsiteX27-1719" fmla="*/ 1188143 w 1420817"/>
              <a:gd name="connsiteY27-1720" fmla="*/ 2552887 h 3550128"/>
              <a:gd name="connsiteX28-1721" fmla="*/ 832543 w 1420817"/>
              <a:gd name="connsiteY28-1722" fmla="*/ 2695762 h 3550128"/>
              <a:gd name="connsiteX29-1723" fmla="*/ 689668 w 1420817"/>
              <a:gd name="connsiteY29-1724" fmla="*/ 3048187 h 3550128"/>
              <a:gd name="connsiteX30-1725" fmla="*/ 918268 w 1420817"/>
              <a:gd name="connsiteY30-1726" fmla="*/ 3381562 h 3550128"/>
              <a:gd name="connsiteX31-1727" fmla="*/ 1016693 w 1420817"/>
              <a:gd name="connsiteY31-1728" fmla="*/ 3543487 h 3550128"/>
              <a:gd name="connsiteX0-1729" fmla="*/ 1016693 w 1420960"/>
              <a:gd name="connsiteY0-1730" fmla="*/ 3543487 h 3550128"/>
              <a:gd name="connsiteX1-1731" fmla="*/ 591243 w 1420960"/>
              <a:gd name="connsiteY1-1732" fmla="*/ 3549837 h 3550128"/>
              <a:gd name="connsiteX2-1733" fmla="*/ 394393 w 1420960"/>
              <a:gd name="connsiteY2-1734" fmla="*/ 3038662 h 3550128"/>
              <a:gd name="connsiteX3-1735" fmla="*/ 746818 w 1420960"/>
              <a:gd name="connsiteY3-1736" fmla="*/ 2343337 h 3550128"/>
              <a:gd name="connsiteX4-1737" fmla="*/ 560128 w 1420960"/>
              <a:gd name="connsiteY4-1738" fmla="*/ 1884232 h 3550128"/>
              <a:gd name="connsiteX5-1739" fmla="*/ 58 w 1420960"/>
              <a:gd name="connsiteY5-1740" fmla="*/ 1832797 h 3550128"/>
              <a:gd name="connsiteX6-1741" fmla="*/ 394393 w 1420960"/>
              <a:gd name="connsiteY6-1742" fmla="*/ 1705162 h 3550128"/>
              <a:gd name="connsiteX7-1743" fmla="*/ 642043 w 1420960"/>
              <a:gd name="connsiteY7-1744" fmla="*/ 1838512 h 3550128"/>
              <a:gd name="connsiteX8-1745" fmla="*/ 689668 w 1420960"/>
              <a:gd name="connsiteY8-1746" fmla="*/ 1609912 h 3550128"/>
              <a:gd name="connsiteX9-1747" fmla="*/ 823018 w 1420960"/>
              <a:gd name="connsiteY9-1748" fmla="*/ 1295587 h 3550128"/>
              <a:gd name="connsiteX10-1749" fmla="*/ 765868 w 1420960"/>
              <a:gd name="connsiteY10-1750" fmla="*/ 771712 h 3550128"/>
              <a:gd name="connsiteX11-1751" fmla="*/ 537268 w 1420960"/>
              <a:gd name="connsiteY11-1752" fmla="*/ 628837 h 3550128"/>
              <a:gd name="connsiteX12-1753" fmla="*/ 689668 w 1420960"/>
              <a:gd name="connsiteY12-1754" fmla="*/ 628837 h 3550128"/>
              <a:gd name="connsiteX13-1755" fmla="*/ 765868 w 1420960"/>
              <a:gd name="connsiteY13-1756" fmla="*/ 714562 h 3550128"/>
              <a:gd name="connsiteX14-1757" fmla="*/ 870643 w 1420960"/>
              <a:gd name="connsiteY14-1758" fmla="*/ 187 h 3550128"/>
              <a:gd name="connsiteX15-1759" fmla="*/ 832543 w 1420960"/>
              <a:gd name="connsiteY15-1760" fmla="*/ 647887 h 3550128"/>
              <a:gd name="connsiteX16-1761" fmla="*/ 908743 w 1420960"/>
              <a:gd name="connsiteY16-1762" fmla="*/ 1038412 h 3550128"/>
              <a:gd name="connsiteX17-1763" fmla="*/ 937318 w 1420960"/>
              <a:gd name="connsiteY17-1764" fmla="*/ 1286062 h 3550128"/>
              <a:gd name="connsiteX18-1765" fmla="*/ 1108768 w 1420960"/>
              <a:gd name="connsiteY18-1766" fmla="*/ 1152712 h 3550128"/>
              <a:gd name="connsiteX19-1767" fmla="*/ 1337368 w 1420960"/>
              <a:gd name="connsiteY19-1768" fmla="*/ 1133662 h 3550128"/>
              <a:gd name="connsiteX20-1769" fmla="*/ 1089718 w 1420960"/>
              <a:gd name="connsiteY20-1770" fmla="*/ 1190812 h 3550128"/>
              <a:gd name="connsiteX21-1771" fmla="*/ 880168 w 1420960"/>
              <a:gd name="connsiteY21-1772" fmla="*/ 1495612 h 3550128"/>
              <a:gd name="connsiteX22-1773" fmla="*/ 823018 w 1420960"/>
              <a:gd name="connsiteY22-1774" fmla="*/ 1857562 h 3550128"/>
              <a:gd name="connsiteX23-1775" fmla="*/ 975418 w 1420960"/>
              <a:gd name="connsiteY23-1776" fmla="*/ 2314762 h 3550128"/>
              <a:gd name="connsiteX24-1777" fmla="*/ 899218 w 1420960"/>
              <a:gd name="connsiteY24-1778" fmla="*/ 2552887 h 3550128"/>
              <a:gd name="connsiteX25-1779" fmla="*/ 1213543 w 1420960"/>
              <a:gd name="connsiteY25-1780" fmla="*/ 2495737 h 3550128"/>
              <a:gd name="connsiteX26-1781" fmla="*/ 1420712 w 1420960"/>
              <a:gd name="connsiteY26-1782" fmla="*/ 2583843 h 3550128"/>
              <a:gd name="connsiteX27-1783" fmla="*/ 1188143 w 1420960"/>
              <a:gd name="connsiteY27-1784" fmla="*/ 2552887 h 3550128"/>
              <a:gd name="connsiteX28-1785" fmla="*/ 832543 w 1420960"/>
              <a:gd name="connsiteY28-1786" fmla="*/ 2695762 h 3550128"/>
              <a:gd name="connsiteX29-1787" fmla="*/ 689668 w 1420960"/>
              <a:gd name="connsiteY29-1788" fmla="*/ 3048187 h 3550128"/>
              <a:gd name="connsiteX30-1789" fmla="*/ 918268 w 1420960"/>
              <a:gd name="connsiteY30-1790" fmla="*/ 3381562 h 3550128"/>
              <a:gd name="connsiteX31-1791" fmla="*/ 1016693 w 1420960"/>
              <a:gd name="connsiteY31-1792" fmla="*/ 3543487 h 3550128"/>
              <a:gd name="connsiteX0-1793" fmla="*/ 1016693 w 1432703"/>
              <a:gd name="connsiteY0-1794" fmla="*/ 3543487 h 3550128"/>
              <a:gd name="connsiteX1-1795" fmla="*/ 591243 w 1432703"/>
              <a:gd name="connsiteY1-1796" fmla="*/ 3549837 h 3550128"/>
              <a:gd name="connsiteX2-1797" fmla="*/ 394393 w 1432703"/>
              <a:gd name="connsiteY2-1798" fmla="*/ 3038662 h 3550128"/>
              <a:gd name="connsiteX3-1799" fmla="*/ 746818 w 1432703"/>
              <a:gd name="connsiteY3-1800" fmla="*/ 2343337 h 3550128"/>
              <a:gd name="connsiteX4-1801" fmla="*/ 560128 w 1432703"/>
              <a:gd name="connsiteY4-1802" fmla="*/ 1884232 h 3550128"/>
              <a:gd name="connsiteX5-1803" fmla="*/ 58 w 1432703"/>
              <a:gd name="connsiteY5-1804" fmla="*/ 1832797 h 3550128"/>
              <a:gd name="connsiteX6-1805" fmla="*/ 394393 w 1432703"/>
              <a:gd name="connsiteY6-1806" fmla="*/ 1705162 h 3550128"/>
              <a:gd name="connsiteX7-1807" fmla="*/ 642043 w 1432703"/>
              <a:gd name="connsiteY7-1808" fmla="*/ 1838512 h 3550128"/>
              <a:gd name="connsiteX8-1809" fmla="*/ 689668 w 1432703"/>
              <a:gd name="connsiteY8-1810" fmla="*/ 1609912 h 3550128"/>
              <a:gd name="connsiteX9-1811" fmla="*/ 823018 w 1432703"/>
              <a:gd name="connsiteY9-1812" fmla="*/ 1295587 h 3550128"/>
              <a:gd name="connsiteX10-1813" fmla="*/ 765868 w 1432703"/>
              <a:gd name="connsiteY10-1814" fmla="*/ 771712 h 3550128"/>
              <a:gd name="connsiteX11-1815" fmla="*/ 537268 w 1432703"/>
              <a:gd name="connsiteY11-1816" fmla="*/ 628837 h 3550128"/>
              <a:gd name="connsiteX12-1817" fmla="*/ 689668 w 1432703"/>
              <a:gd name="connsiteY12-1818" fmla="*/ 628837 h 3550128"/>
              <a:gd name="connsiteX13-1819" fmla="*/ 765868 w 1432703"/>
              <a:gd name="connsiteY13-1820" fmla="*/ 714562 h 3550128"/>
              <a:gd name="connsiteX14-1821" fmla="*/ 870643 w 1432703"/>
              <a:gd name="connsiteY14-1822" fmla="*/ 187 h 3550128"/>
              <a:gd name="connsiteX15-1823" fmla="*/ 832543 w 1432703"/>
              <a:gd name="connsiteY15-1824" fmla="*/ 647887 h 3550128"/>
              <a:gd name="connsiteX16-1825" fmla="*/ 908743 w 1432703"/>
              <a:gd name="connsiteY16-1826" fmla="*/ 1038412 h 3550128"/>
              <a:gd name="connsiteX17-1827" fmla="*/ 937318 w 1432703"/>
              <a:gd name="connsiteY17-1828" fmla="*/ 1286062 h 3550128"/>
              <a:gd name="connsiteX18-1829" fmla="*/ 1108768 w 1432703"/>
              <a:gd name="connsiteY18-1830" fmla="*/ 1152712 h 3550128"/>
              <a:gd name="connsiteX19-1831" fmla="*/ 1337368 w 1432703"/>
              <a:gd name="connsiteY19-1832" fmla="*/ 1133662 h 3550128"/>
              <a:gd name="connsiteX20-1833" fmla="*/ 1089718 w 1432703"/>
              <a:gd name="connsiteY20-1834" fmla="*/ 1190812 h 3550128"/>
              <a:gd name="connsiteX21-1835" fmla="*/ 880168 w 1432703"/>
              <a:gd name="connsiteY21-1836" fmla="*/ 1495612 h 3550128"/>
              <a:gd name="connsiteX22-1837" fmla="*/ 823018 w 1432703"/>
              <a:gd name="connsiteY22-1838" fmla="*/ 1857562 h 3550128"/>
              <a:gd name="connsiteX23-1839" fmla="*/ 975418 w 1432703"/>
              <a:gd name="connsiteY23-1840" fmla="*/ 2314762 h 3550128"/>
              <a:gd name="connsiteX24-1841" fmla="*/ 899218 w 1432703"/>
              <a:gd name="connsiteY24-1842" fmla="*/ 2552887 h 3550128"/>
              <a:gd name="connsiteX25-1843" fmla="*/ 1213543 w 1432703"/>
              <a:gd name="connsiteY25-1844" fmla="*/ 2495737 h 3550128"/>
              <a:gd name="connsiteX26-1845" fmla="*/ 1420712 w 1432703"/>
              <a:gd name="connsiteY26-1846" fmla="*/ 2583843 h 3550128"/>
              <a:gd name="connsiteX27-1847" fmla="*/ 1188143 w 1432703"/>
              <a:gd name="connsiteY27-1848" fmla="*/ 2552887 h 3550128"/>
              <a:gd name="connsiteX28-1849" fmla="*/ 832543 w 1432703"/>
              <a:gd name="connsiteY28-1850" fmla="*/ 2695762 h 3550128"/>
              <a:gd name="connsiteX29-1851" fmla="*/ 689668 w 1432703"/>
              <a:gd name="connsiteY29-1852" fmla="*/ 3048187 h 3550128"/>
              <a:gd name="connsiteX30-1853" fmla="*/ 918268 w 1432703"/>
              <a:gd name="connsiteY30-1854" fmla="*/ 3381562 h 3550128"/>
              <a:gd name="connsiteX31-1855" fmla="*/ 1016693 w 1432703"/>
              <a:gd name="connsiteY31-1856" fmla="*/ 3543487 h 3550128"/>
              <a:gd name="connsiteX0-1857" fmla="*/ 1016693 w 1420712"/>
              <a:gd name="connsiteY0-1858" fmla="*/ 3543487 h 3550128"/>
              <a:gd name="connsiteX1-1859" fmla="*/ 591243 w 1420712"/>
              <a:gd name="connsiteY1-1860" fmla="*/ 3549837 h 3550128"/>
              <a:gd name="connsiteX2-1861" fmla="*/ 394393 w 1420712"/>
              <a:gd name="connsiteY2-1862" fmla="*/ 3038662 h 3550128"/>
              <a:gd name="connsiteX3-1863" fmla="*/ 746818 w 1420712"/>
              <a:gd name="connsiteY3-1864" fmla="*/ 2343337 h 3550128"/>
              <a:gd name="connsiteX4-1865" fmla="*/ 560128 w 1420712"/>
              <a:gd name="connsiteY4-1866" fmla="*/ 1884232 h 3550128"/>
              <a:gd name="connsiteX5-1867" fmla="*/ 58 w 1420712"/>
              <a:gd name="connsiteY5-1868" fmla="*/ 1832797 h 3550128"/>
              <a:gd name="connsiteX6-1869" fmla="*/ 394393 w 1420712"/>
              <a:gd name="connsiteY6-1870" fmla="*/ 1705162 h 3550128"/>
              <a:gd name="connsiteX7-1871" fmla="*/ 642043 w 1420712"/>
              <a:gd name="connsiteY7-1872" fmla="*/ 1838512 h 3550128"/>
              <a:gd name="connsiteX8-1873" fmla="*/ 689668 w 1420712"/>
              <a:gd name="connsiteY8-1874" fmla="*/ 1609912 h 3550128"/>
              <a:gd name="connsiteX9-1875" fmla="*/ 823018 w 1420712"/>
              <a:gd name="connsiteY9-1876" fmla="*/ 1295587 h 3550128"/>
              <a:gd name="connsiteX10-1877" fmla="*/ 765868 w 1420712"/>
              <a:gd name="connsiteY10-1878" fmla="*/ 771712 h 3550128"/>
              <a:gd name="connsiteX11-1879" fmla="*/ 537268 w 1420712"/>
              <a:gd name="connsiteY11-1880" fmla="*/ 628837 h 3550128"/>
              <a:gd name="connsiteX12-1881" fmla="*/ 689668 w 1420712"/>
              <a:gd name="connsiteY12-1882" fmla="*/ 628837 h 3550128"/>
              <a:gd name="connsiteX13-1883" fmla="*/ 765868 w 1420712"/>
              <a:gd name="connsiteY13-1884" fmla="*/ 714562 h 3550128"/>
              <a:gd name="connsiteX14-1885" fmla="*/ 870643 w 1420712"/>
              <a:gd name="connsiteY14-1886" fmla="*/ 187 h 3550128"/>
              <a:gd name="connsiteX15-1887" fmla="*/ 832543 w 1420712"/>
              <a:gd name="connsiteY15-1888" fmla="*/ 647887 h 3550128"/>
              <a:gd name="connsiteX16-1889" fmla="*/ 908743 w 1420712"/>
              <a:gd name="connsiteY16-1890" fmla="*/ 1038412 h 3550128"/>
              <a:gd name="connsiteX17-1891" fmla="*/ 937318 w 1420712"/>
              <a:gd name="connsiteY17-1892" fmla="*/ 1286062 h 3550128"/>
              <a:gd name="connsiteX18-1893" fmla="*/ 1108768 w 1420712"/>
              <a:gd name="connsiteY18-1894" fmla="*/ 1152712 h 3550128"/>
              <a:gd name="connsiteX19-1895" fmla="*/ 1337368 w 1420712"/>
              <a:gd name="connsiteY19-1896" fmla="*/ 1133662 h 3550128"/>
              <a:gd name="connsiteX20-1897" fmla="*/ 1089718 w 1420712"/>
              <a:gd name="connsiteY20-1898" fmla="*/ 1190812 h 3550128"/>
              <a:gd name="connsiteX21-1899" fmla="*/ 880168 w 1420712"/>
              <a:gd name="connsiteY21-1900" fmla="*/ 1495612 h 3550128"/>
              <a:gd name="connsiteX22-1901" fmla="*/ 823018 w 1420712"/>
              <a:gd name="connsiteY22-1902" fmla="*/ 1857562 h 3550128"/>
              <a:gd name="connsiteX23-1903" fmla="*/ 975418 w 1420712"/>
              <a:gd name="connsiteY23-1904" fmla="*/ 2314762 h 3550128"/>
              <a:gd name="connsiteX24-1905" fmla="*/ 899218 w 1420712"/>
              <a:gd name="connsiteY24-1906" fmla="*/ 2552887 h 3550128"/>
              <a:gd name="connsiteX25-1907" fmla="*/ 1213543 w 1420712"/>
              <a:gd name="connsiteY25-1908" fmla="*/ 2495737 h 3550128"/>
              <a:gd name="connsiteX26-1909" fmla="*/ 1420712 w 1420712"/>
              <a:gd name="connsiteY26-1910" fmla="*/ 2583843 h 3550128"/>
              <a:gd name="connsiteX27-1911" fmla="*/ 1188143 w 1420712"/>
              <a:gd name="connsiteY27-1912" fmla="*/ 2552887 h 3550128"/>
              <a:gd name="connsiteX28-1913" fmla="*/ 832543 w 1420712"/>
              <a:gd name="connsiteY28-1914" fmla="*/ 2695762 h 3550128"/>
              <a:gd name="connsiteX29-1915" fmla="*/ 689668 w 1420712"/>
              <a:gd name="connsiteY29-1916" fmla="*/ 3048187 h 3550128"/>
              <a:gd name="connsiteX30-1917" fmla="*/ 918268 w 1420712"/>
              <a:gd name="connsiteY30-1918" fmla="*/ 3381562 h 3550128"/>
              <a:gd name="connsiteX31-1919" fmla="*/ 1016693 w 1420712"/>
              <a:gd name="connsiteY31-1920" fmla="*/ 3543487 h 3550128"/>
              <a:gd name="connsiteX0-1921" fmla="*/ 1016693 w 1432618"/>
              <a:gd name="connsiteY0-1922" fmla="*/ 3543487 h 3550128"/>
              <a:gd name="connsiteX1-1923" fmla="*/ 591243 w 1432618"/>
              <a:gd name="connsiteY1-1924" fmla="*/ 3549837 h 3550128"/>
              <a:gd name="connsiteX2-1925" fmla="*/ 394393 w 1432618"/>
              <a:gd name="connsiteY2-1926" fmla="*/ 3038662 h 3550128"/>
              <a:gd name="connsiteX3-1927" fmla="*/ 746818 w 1432618"/>
              <a:gd name="connsiteY3-1928" fmla="*/ 2343337 h 3550128"/>
              <a:gd name="connsiteX4-1929" fmla="*/ 560128 w 1432618"/>
              <a:gd name="connsiteY4-1930" fmla="*/ 1884232 h 3550128"/>
              <a:gd name="connsiteX5-1931" fmla="*/ 58 w 1432618"/>
              <a:gd name="connsiteY5-1932" fmla="*/ 1832797 h 3550128"/>
              <a:gd name="connsiteX6-1933" fmla="*/ 394393 w 1432618"/>
              <a:gd name="connsiteY6-1934" fmla="*/ 1705162 h 3550128"/>
              <a:gd name="connsiteX7-1935" fmla="*/ 642043 w 1432618"/>
              <a:gd name="connsiteY7-1936" fmla="*/ 1838512 h 3550128"/>
              <a:gd name="connsiteX8-1937" fmla="*/ 689668 w 1432618"/>
              <a:gd name="connsiteY8-1938" fmla="*/ 1609912 h 3550128"/>
              <a:gd name="connsiteX9-1939" fmla="*/ 823018 w 1432618"/>
              <a:gd name="connsiteY9-1940" fmla="*/ 1295587 h 3550128"/>
              <a:gd name="connsiteX10-1941" fmla="*/ 765868 w 1432618"/>
              <a:gd name="connsiteY10-1942" fmla="*/ 771712 h 3550128"/>
              <a:gd name="connsiteX11-1943" fmla="*/ 537268 w 1432618"/>
              <a:gd name="connsiteY11-1944" fmla="*/ 628837 h 3550128"/>
              <a:gd name="connsiteX12-1945" fmla="*/ 689668 w 1432618"/>
              <a:gd name="connsiteY12-1946" fmla="*/ 628837 h 3550128"/>
              <a:gd name="connsiteX13-1947" fmla="*/ 765868 w 1432618"/>
              <a:gd name="connsiteY13-1948" fmla="*/ 714562 h 3550128"/>
              <a:gd name="connsiteX14-1949" fmla="*/ 870643 w 1432618"/>
              <a:gd name="connsiteY14-1950" fmla="*/ 187 h 3550128"/>
              <a:gd name="connsiteX15-1951" fmla="*/ 832543 w 1432618"/>
              <a:gd name="connsiteY15-1952" fmla="*/ 647887 h 3550128"/>
              <a:gd name="connsiteX16-1953" fmla="*/ 908743 w 1432618"/>
              <a:gd name="connsiteY16-1954" fmla="*/ 1038412 h 3550128"/>
              <a:gd name="connsiteX17-1955" fmla="*/ 937318 w 1432618"/>
              <a:gd name="connsiteY17-1956" fmla="*/ 1286062 h 3550128"/>
              <a:gd name="connsiteX18-1957" fmla="*/ 1108768 w 1432618"/>
              <a:gd name="connsiteY18-1958" fmla="*/ 1152712 h 3550128"/>
              <a:gd name="connsiteX19-1959" fmla="*/ 1337368 w 1432618"/>
              <a:gd name="connsiteY19-1960" fmla="*/ 1133662 h 3550128"/>
              <a:gd name="connsiteX20-1961" fmla="*/ 1089718 w 1432618"/>
              <a:gd name="connsiteY20-1962" fmla="*/ 1190812 h 3550128"/>
              <a:gd name="connsiteX21-1963" fmla="*/ 880168 w 1432618"/>
              <a:gd name="connsiteY21-1964" fmla="*/ 1495612 h 3550128"/>
              <a:gd name="connsiteX22-1965" fmla="*/ 823018 w 1432618"/>
              <a:gd name="connsiteY22-1966" fmla="*/ 1857562 h 3550128"/>
              <a:gd name="connsiteX23-1967" fmla="*/ 975418 w 1432618"/>
              <a:gd name="connsiteY23-1968" fmla="*/ 2314762 h 3550128"/>
              <a:gd name="connsiteX24-1969" fmla="*/ 899218 w 1432618"/>
              <a:gd name="connsiteY24-1970" fmla="*/ 2552887 h 3550128"/>
              <a:gd name="connsiteX25-1971" fmla="*/ 1213543 w 1432618"/>
              <a:gd name="connsiteY25-1972" fmla="*/ 2495737 h 3550128"/>
              <a:gd name="connsiteX26-1973" fmla="*/ 1432618 w 1432618"/>
              <a:gd name="connsiteY26-1974" fmla="*/ 2588606 h 3550128"/>
              <a:gd name="connsiteX27-1975" fmla="*/ 1188143 w 1432618"/>
              <a:gd name="connsiteY27-1976" fmla="*/ 2552887 h 3550128"/>
              <a:gd name="connsiteX28-1977" fmla="*/ 832543 w 1432618"/>
              <a:gd name="connsiteY28-1978" fmla="*/ 2695762 h 3550128"/>
              <a:gd name="connsiteX29-1979" fmla="*/ 689668 w 1432618"/>
              <a:gd name="connsiteY29-1980" fmla="*/ 3048187 h 3550128"/>
              <a:gd name="connsiteX30-1981" fmla="*/ 918268 w 1432618"/>
              <a:gd name="connsiteY30-1982" fmla="*/ 3381562 h 3550128"/>
              <a:gd name="connsiteX31-1983" fmla="*/ 1016693 w 1432618"/>
              <a:gd name="connsiteY31-1984" fmla="*/ 3543487 h 3550128"/>
              <a:gd name="connsiteX0-1985" fmla="*/ 1016693 w 1432618"/>
              <a:gd name="connsiteY0-1986" fmla="*/ 3543487 h 3550128"/>
              <a:gd name="connsiteX1-1987" fmla="*/ 591243 w 1432618"/>
              <a:gd name="connsiteY1-1988" fmla="*/ 3549837 h 3550128"/>
              <a:gd name="connsiteX2-1989" fmla="*/ 394393 w 1432618"/>
              <a:gd name="connsiteY2-1990" fmla="*/ 3038662 h 3550128"/>
              <a:gd name="connsiteX3-1991" fmla="*/ 746818 w 1432618"/>
              <a:gd name="connsiteY3-1992" fmla="*/ 2343337 h 3550128"/>
              <a:gd name="connsiteX4-1993" fmla="*/ 560128 w 1432618"/>
              <a:gd name="connsiteY4-1994" fmla="*/ 1884232 h 3550128"/>
              <a:gd name="connsiteX5-1995" fmla="*/ 58 w 1432618"/>
              <a:gd name="connsiteY5-1996" fmla="*/ 1832797 h 3550128"/>
              <a:gd name="connsiteX6-1997" fmla="*/ 394393 w 1432618"/>
              <a:gd name="connsiteY6-1998" fmla="*/ 1705162 h 3550128"/>
              <a:gd name="connsiteX7-1999" fmla="*/ 642043 w 1432618"/>
              <a:gd name="connsiteY7-2000" fmla="*/ 1838512 h 3550128"/>
              <a:gd name="connsiteX8-2001" fmla="*/ 689668 w 1432618"/>
              <a:gd name="connsiteY8-2002" fmla="*/ 1609912 h 3550128"/>
              <a:gd name="connsiteX9-2003" fmla="*/ 823018 w 1432618"/>
              <a:gd name="connsiteY9-2004" fmla="*/ 1295587 h 3550128"/>
              <a:gd name="connsiteX10-2005" fmla="*/ 765868 w 1432618"/>
              <a:gd name="connsiteY10-2006" fmla="*/ 771712 h 3550128"/>
              <a:gd name="connsiteX11-2007" fmla="*/ 537268 w 1432618"/>
              <a:gd name="connsiteY11-2008" fmla="*/ 628837 h 3550128"/>
              <a:gd name="connsiteX12-2009" fmla="*/ 689668 w 1432618"/>
              <a:gd name="connsiteY12-2010" fmla="*/ 628837 h 3550128"/>
              <a:gd name="connsiteX13-2011" fmla="*/ 765868 w 1432618"/>
              <a:gd name="connsiteY13-2012" fmla="*/ 714562 h 3550128"/>
              <a:gd name="connsiteX14-2013" fmla="*/ 870643 w 1432618"/>
              <a:gd name="connsiteY14-2014" fmla="*/ 187 h 3550128"/>
              <a:gd name="connsiteX15-2015" fmla="*/ 832543 w 1432618"/>
              <a:gd name="connsiteY15-2016" fmla="*/ 647887 h 3550128"/>
              <a:gd name="connsiteX16-2017" fmla="*/ 908743 w 1432618"/>
              <a:gd name="connsiteY16-2018" fmla="*/ 1038412 h 3550128"/>
              <a:gd name="connsiteX17-2019" fmla="*/ 937318 w 1432618"/>
              <a:gd name="connsiteY17-2020" fmla="*/ 1286062 h 3550128"/>
              <a:gd name="connsiteX18-2021" fmla="*/ 1108768 w 1432618"/>
              <a:gd name="connsiteY18-2022" fmla="*/ 1152712 h 3550128"/>
              <a:gd name="connsiteX19-2023" fmla="*/ 1337368 w 1432618"/>
              <a:gd name="connsiteY19-2024" fmla="*/ 1133662 h 3550128"/>
              <a:gd name="connsiteX20-2025" fmla="*/ 1089718 w 1432618"/>
              <a:gd name="connsiteY20-2026" fmla="*/ 1190812 h 3550128"/>
              <a:gd name="connsiteX21-2027" fmla="*/ 880168 w 1432618"/>
              <a:gd name="connsiteY21-2028" fmla="*/ 1495612 h 3550128"/>
              <a:gd name="connsiteX22-2029" fmla="*/ 823018 w 1432618"/>
              <a:gd name="connsiteY22-2030" fmla="*/ 1857562 h 3550128"/>
              <a:gd name="connsiteX23-2031" fmla="*/ 975418 w 1432618"/>
              <a:gd name="connsiteY23-2032" fmla="*/ 2314762 h 3550128"/>
              <a:gd name="connsiteX24-2033" fmla="*/ 899218 w 1432618"/>
              <a:gd name="connsiteY24-2034" fmla="*/ 2552887 h 3550128"/>
              <a:gd name="connsiteX25-2035" fmla="*/ 1213543 w 1432618"/>
              <a:gd name="connsiteY25-2036" fmla="*/ 2495737 h 3550128"/>
              <a:gd name="connsiteX26-2037" fmla="*/ 1432618 w 1432618"/>
              <a:gd name="connsiteY26-2038" fmla="*/ 2588606 h 3550128"/>
              <a:gd name="connsiteX27-2039" fmla="*/ 1188143 w 1432618"/>
              <a:gd name="connsiteY27-2040" fmla="*/ 2552887 h 3550128"/>
              <a:gd name="connsiteX28-2041" fmla="*/ 832543 w 1432618"/>
              <a:gd name="connsiteY28-2042" fmla="*/ 2695762 h 3550128"/>
              <a:gd name="connsiteX29-2043" fmla="*/ 689668 w 1432618"/>
              <a:gd name="connsiteY29-2044" fmla="*/ 3048187 h 3550128"/>
              <a:gd name="connsiteX30-2045" fmla="*/ 918268 w 1432618"/>
              <a:gd name="connsiteY30-2046" fmla="*/ 3381562 h 3550128"/>
              <a:gd name="connsiteX31-2047" fmla="*/ 1016693 w 1432618"/>
              <a:gd name="connsiteY31-2048" fmla="*/ 3543487 h 3550128"/>
              <a:gd name="connsiteX0-2049" fmla="*/ 1016693 w 1432618"/>
              <a:gd name="connsiteY0-2050" fmla="*/ 3543487 h 3550128"/>
              <a:gd name="connsiteX1-2051" fmla="*/ 591243 w 1432618"/>
              <a:gd name="connsiteY1-2052" fmla="*/ 3549837 h 3550128"/>
              <a:gd name="connsiteX2-2053" fmla="*/ 394393 w 1432618"/>
              <a:gd name="connsiteY2-2054" fmla="*/ 3038662 h 3550128"/>
              <a:gd name="connsiteX3-2055" fmla="*/ 746818 w 1432618"/>
              <a:gd name="connsiteY3-2056" fmla="*/ 2343337 h 3550128"/>
              <a:gd name="connsiteX4-2057" fmla="*/ 560128 w 1432618"/>
              <a:gd name="connsiteY4-2058" fmla="*/ 1884232 h 3550128"/>
              <a:gd name="connsiteX5-2059" fmla="*/ 58 w 1432618"/>
              <a:gd name="connsiteY5-2060" fmla="*/ 1832797 h 3550128"/>
              <a:gd name="connsiteX6-2061" fmla="*/ 394393 w 1432618"/>
              <a:gd name="connsiteY6-2062" fmla="*/ 1705162 h 3550128"/>
              <a:gd name="connsiteX7-2063" fmla="*/ 642043 w 1432618"/>
              <a:gd name="connsiteY7-2064" fmla="*/ 1838512 h 3550128"/>
              <a:gd name="connsiteX8-2065" fmla="*/ 689668 w 1432618"/>
              <a:gd name="connsiteY8-2066" fmla="*/ 1609912 h 3550128"/>
              <a:gd name="connsiteX9-2067" fmla="*/ 823018 w 1432618"/>
              <a:gd name="connsiteY9-2068" fmla="*/ 1295587 h 3550128"/>
              <a:gd name="connsiteX10-2069" fmla="*/ 765868 w 1432618"/>
              <a:gd name="connsiteY10-2070" fmla="*/ 771712 h 3550128"/>
              <a:gd name="connsiteX11-2071" fmla="*/ 537268 w 1432618"/>
              <a:gd name="connsiteY11-2072" fmla="*/ 628837 h 3550128"/>
              <a:gd name="connsiteX12-2073" fmla="*/ 689668 w 1432618"/>
              <a:gd name="connsiteY12-2074" fmla="*/ 628837 h 3550128"/>
              <a:gd name="connsiteX13-2075" fmla="*/ 765868 w 1432618"/>
              <a:gd name="connsiteY13-2076" fmla="*/ 714562 h 3550128"/>
              <a:gd name="connsiteX14-2077" fmla="*/ 870643 w 1432618"/>
              <a:gd name="connsiteY14-2078" fmla="*/ 187 h 3550128"/>
              <a:gd name="connsiteX15-2079" fmla="*/ 832543 w 1432618"/>
              <a:gd name="connsiteY15-2080" fmla="*/ 647887 h 3550128"/>
              <a:gd name="connsiteX16-2081" fmla="*/ 908743 w 1432618"/>
              <a:gd name="connsiteY16-2082" fmla="*/ 1038412 h 3550128"/>
              <a:gd name="connsiteX17-2083" fmla="*/ 937318 w 1432618"/>
              <a:gd name="connsiteY17-2084" fmla="*/ 1286062 h 3550128"/>
              <a:gd name="connsiteX18-2085" fmla="*/ 1108768 w 1432618"/>
              <a:gd name="connsiteY18-2086" fmla="*/ 1152712 h 3550128"/>
              <a:gd name="connsiteX19-2087" fmla="*/ 1337368 w 1432618"/>
              <a:gd name="connsiteY19-2088" fmla="*/ 1133662 h 3550128"/>
              <a:gd name="connsiteX20-2089" fmla="*/ 1089718 w 1432618"/>
              <a:gd name="connsiteY20-2090" fmla="*/ 1190812 h 3550128"/>
              <a:gd name="connsiteX21-2091" fmla="*/ 880168 w 1432618"/>
              <a:gd name="connsiteY21-2092" fmla="*/ 1495612 h 3550128"/>
              <a:gd name="connsiteX22-2093" fmla="*/ 823018 w 1432618"/>
              <a:gd name="connsiteY22-2094" fmla="*/ 1857562 h 3550128"/>
              <a:gd name="connsiteX23-2095" fmla="*/ 975418 w 1432618"/>
              <a:gd name="connsiteY23-2096" fmla="*/ 2314762 h 3550128"/>
              <a:gd name="connsiteX24-2097" fmla="*/ 899218 w 1432618"/>
              <a:gd name="connsiteY24-2098" fmla="*/ 2552887 h 3550128"/>
              <a:gd name="connsiteX25-2099" fmla="*/ 1213543 w 1432618"/>
              <a:gd name="connsiteY25-2100" fmla="*/ 2495737 h 3550128"/>
              <a:gd name="connsiteX26-2101" fmla="*/ 1432618 w 1432618"/>
              <a:gd name="connsiteY26-2102" fmla="*/ 2588606 h 3550128"/>
              <a:gd name="connsiteX27-2103" fmla="*/ 1188143 w 1432618"/>
              <a:gd name="connsiteY27-2104" fmla="*/ 2552887 h 3550128"/>
              <a:gd name="connsiteX28-2105" fmla="*/ 832543 w 1432618"/>
              <a:gd name="connsiteY28-2106" fmla="*/ 2695762 h 3550128"/>
              <a:gd name="connsiteX29-2107" fmla="*/ 689668 w 1432618"/>
              <a:gd name="connsiteY29-2108" fmla="*/ 3048187 h 3550128"/>
              <a:gd name="connsiteX30-2109" fmla="*/ 918268 w 1432618"/>
              <a:gd name="connsiteY30-2110" fmla="*/ 3381562 h 3550128"/>
              <a:gd name="connsiteX31-2111" fmla="*/ 1016693 w 1432618"/>
              <a:gd name="connsiteY31-2112" fmla="*/ 3543487 h 3550128"/>
              <a:gd name="connsiteX0-2113" fmla="*/ 1016693 w 1432618"/>
              <a:gd name="connsiteY0-2114" fmla="*/ 3543487 h 3550128"/>
              <a:gd name="connsiteX1-2115" fmla="*/ 591243 w 1432618"/>
              <a:gd name="connsiteY1-2116" fmla="*/ 3549837 h 3550128"/>
              <a:gd name="connsiteX2-2117" fmla="*/ 394393 w 1432618"/>
              <a:gd name="connsiteY2-2118" fmla="*/ 3038662 h 3550128"/>
              <a:gd name="connsiteX3-2119" fmla="*/ 746818 w 1432618"/>
              <a:gd name="connsiteY3-2120" fmla="*/ 2343337 h 3550128"/>
              <a:gd name="connsiteX4-2121" fmla="*/ 560128 w 1432618"/>
              <a:gd name="connsiteY4-2122" fmla="*/ 1884232 h 3550128"/>
              <a:gd name="connsiteX5-2123" fmla="*/ 58 w 1432618"/>
              <a:gd name="connsiteY5-2124" fmla="*/ 1832797 h 3550128"/>
              <a:gd name="connsiteX6-2125" fmla="*/ 394393 w 1432618"/>
              <a:gd name="connsiteY6-2126" fmla="*/ 1705162 h 3550128"/>
              <a:gd name="connsiteX7-2127" fmla="*/ 642043 w 1432618"/>
              <a:gd name="connsiteY7-2128" fmla="*/ 1838512 h 3550128"/>
              <a:gd name="connsiteX8-2129" fmla="*/ 689668 w 1432618"/>
              <a:gd name="connsiteY8-2130" fmla="*/ 1609912 h 3550128"/>
              <a:gd name="connsiteX9-2131" fmla="*/ 823018 w 1432618"/>
              <a:gd name="connsiteY9-2132" fmla="*/ 1295587 h 3550128"/>
              <a:gd name="connsiteX10-2133" fmla="*/ 765868 w 1432618"/>
              <a:gd name="connsiteY10-2134" fmla="*/ 771712 h 3550128"/>
              <a:gd name="connsiteX11-2135" fmla="*/ 537268 w 1432618"/>
              <a:gd name="connsiteY11-2136" fmla="*/ 628837 h 3550128"/>
              <a:gd name="connsiteX12-2137" fmla="*/ 689668 w 1432618"/>
              <a:gd name="connsiteY12-2138" fmla="*/ 628837 h 3550128"/>
              <a:gd name="connsiteX13-2139" fmla="*/ 765868 w 1432618"/>
              <a:gd name="connsiteY13-2140" fmla="*/ 714562 h 3550128"/>
              <a:gd name="connsiteX14-2141" fmla="*/ 870643 w 1432618"/>
              <a:gd name="connsiteY14-2142" fmla="*/ 187 h 3550128"/>
              <a:gd name="connsiteX15-2143" fmla="*/ 832543 w 1432618"/>
              <a:gd name="connsiteY15-2144" fmla="*/ 647887 h 3550128"/>
              <a:gd name="connsiteX16-2145" fmla="*/ 908743 w 1432618"/>
              <a:gd name="connsiteY16-2146" fmla="*/ 1038412 h 3550128"/>
              <a:gd name="connsiteX17-2147" fmla="*/ 937318 w 1432618"/>
              <a:gd name="connsiteY17-2148" fmla="*/ 1286062 h 3550128"/>
              <a:gd name="connsiteX18-2149" fmla="*/ 1108768 w 1432618"/>
              <a:gd name="connsiteY18-2150" fmla="*/ 1152712 h 3550128"/>
              <a:gd name="connsiteX19-2151" fmla="*/ 1337368 w 1432618"/>
              <a:gd name="connsiteY19-2152" fmla="*/ 1133662 h 3550128"/>
              <a:gd name="connsiteX20-2153" fmla="*/ 1089718 w 1432618"/>
              <a:gd name="connsiteY20-2154" fmla="*/ 1190812 h 3550128"/>
              <a:gd name="connsiteX21-2155" fmla="*/ 880168 w 1432618"/>
              <a:gd name="connsiteY21-2156" fmla="*/ 1495612 h 3550128"/>
              <a:gd name="connsiteX22-2157" fmla="*/ 823018 w 1432618"/>
              <a:gd name="connsiteY22-2158" fmla="*/ 1857562 h 3550128"/>
              <a:gd name="connsiteX23-2159" fmla="*/ 975418 w 1432618"/>
              <a:gd name="connsiteY23-2160" fmla="*/ 2314762 h 3550128"/>
              <a:gd name="connsiteX24-2161" fmla="*/ 899218 w 1432618"/>
              <a:gd name="connsiteY24-2162" fmla="*/ 2552887 h 3550128"/>
              <a:gd name="connsiteX25-2163" fmla="*/ 1213543 w 1432618"/>
              <a:gd name="connsiteY25-2164" fmla="*/ 2495737 h 3550128"/>
              <a:gd name="connsiteX26-2165" fmla="*/ 1432618 w 1432618"/>
              <a:gd name="connsiteY26-2166" fmla="*/ 2588606 h 3550128"/>
              <a:gd name="connsiteX27-2167" fmla="*/ 1188143 w 1432618"/>
              <a:gd name="connsiteY27-2168" fmla="*/ 2552887 h 3550128"/>
              <a:gd name="connsiteX28-2169" fmla="*/ 832543 w 1432618"/>
              <a:gd name="connsiteY28-2170" fmla="*/ 2695762 h 3550128"/>
              <a:gd name="connsiteX29-2171" fmla="*/ 689668 w 1432618"/>
              <a:gd name="connsiteY29-2172" fmla="*/ 3048187 h 3550128"/>
              <a:gd name="connsiteX30-2173" fmla="*/ 918268 w 1432618"/>
              <a:gd name="connsiteY30-2174" fmla="*/ 3381562 h 3550128"/>
              <a:gd name="connsiteX31-2175" fmla="*/ 1016693 w 1432618"/>
              <a:gd name="connsiteY31-2176" fmla="*/ 3543487 h 3550128"/>
              <a:gd name="connsiteX0-2177" fmla="*/ 1016693 w 1432618"/>
              <a:gd name="connsiteY0-2178" fmla="*/ 3543487 h 3550128"/>
              <a:gd name="connsiteX1-2179" fmla="*/ 591243 w 1432618"/>
              <a:gd name="connsiteY1-2180" fmla="*/ 3549837 h 3550128"/>
              <a:gd name="connsiteX2-2181" fmla="*/ 394393 w 1432618"/>
              <a:gd name="connsiteY2-2182" fmla="*/ 3038662 h 3550128"/>
              <a:gd name="connsiteX3-2183" fmla="*/ 746818 w 1432618"/>
              <a:gd name="connsiteY3-2184" fmla="*/ 2343337 h 3550128"/>
              <a:gd name="connsiteX4-2185" fmla="*/ 560128 w 1432618"/>
              <a:gd name="connsiteY4-2186" fmla="*/ 1884232 h 3550128"/>
              <a:gd name="connsiteX5-2187" fmla="*/ 58 w 1432618"/>
              <a:gd name="connsiteY5-2188" fmla="*/ 1832797 h 3550128"/>
              <a:gd name="connsiteX6-2189" fmla="*/ 394393 w 1432618"/>
              <a:gd name="connsiteY6-2190" fmla="*/ 1705162 h 3550128"/>
              <a:gd name="connsiteX7-2191" fmla="*/ 642043 w 1432618"/>
              <a:gd name="connsiteY7-2192" fmla="*/ 1838512 h 3550128"/>
              <a:gd name="connsiteX8-2193" fmla="*/ 689668 w 1432618"/>
              <a:gd name="connsiteY8-2194" fmla="*/ 1609912 h 3550128"/>
              <a:gd name="connsiteX9-2195" fmla="*/ 823018 w 1432618"/>
              <a:gd name="connsiteY9-2196" fmla="*/ 1295587 h 3550128"/>
              <a:gd name="connsiteX10-2197" fmla="*/ 765868 w 1432618"/>
              <a:gd name="connsiteY10-2198" fmla="*/ 771712 h 3550128"/>
              <a:gd name="connsiteX11-2199" fmla="*/ 537268 w 1432618"/>
              <a:gd name="connsiteY11-2200" fmla="*/ 628837 h 3550128"/>
              <a:gd name="connsiteX12-2201" fmla="*/ 689668 w 1432618"/>
              <a:gd name="connsiteY12-2202" fmla="*/ 628837 h 3550128"/>
              <a:gd name="connsiteX13-2203" fmla="*/ 765868 w 1432618"/>
              <a:gd name="connsiteY13-2204" fmla="*/ 714562 h 3550128"/>
              <a:gd name="connsiteX14-2205" fmla="*/ 870643 w 1432618"/>
              <a:gd name="connsiteY14-2206" fmla="*/ 187 h 3550128"/>
              <a:gd name="connsiteX15-2207" fmla="*/ 832543 w 1432618"/>
              <a:gd name="connsiteY15-2208" fmla="*/ 647887 h 3550128"/>
              <a:gd name="connsiteX16-2209" fmla="*/ 908743 w 1432618"/>
              <a:gd name="connsiteY16-2210" fmla="*/ 1038412 h 3550128"/>
              <a:gd name="connsiteX17-2211" fmla="*/ 937318 w 1432618"/>
              <a:gd name="connsiteY17-2212" fmla="*/ 1286062 h 3550128"/>
              <a:gd name="connsiteX18-2213" fmla="*/ 1108768 w 1432618"/>
              <a:gd name="connsiteY18-2214" fmla="*/ 1152712 h 3550128"/>
              <a:gd name="connsiteX19-2215" fmla="*/ 1337368 w 1432618"/>
              <a:gd name="connsiteY19-2216" fmla="*/ 1133662 h 3550128"/>
              <a:gd name="connsiteX20-2217" fmla="*/ 1089718 w 1432618"/>
              <a:gd name="connsiteY20-2218" fmla="*/ 1190812 h 3550128"/>
              <a:gd name="connsiteX21-2219" fmla="*/ 880168 w 1432618"/>
              <a:gd name="connsiteY21-2220" fmla="*/ 1495612 h 3550128"/>
              <a:gd name="connsiteX22-2221" fmla="*/ 823018 w 1432618"/>
              <a:gd name="connsiteY22-2222" fmla="*/ 1857562 h 3550128"/>
              <a:gd name="connsiteX23-2223" fmla="*/ 975418 w 1432618"/>
              <a:gd name="connsiteY23-2224" fmla="*/ 2314762 h 3550128"/>
              <a:gd name="connsiteX24-2225" fmla="*/ 899218 w 1432618"/>
              <a:gd name="connsiteY24-2226" fmla="*/ 2552887 h 3550128"/>
              <a:gd name="connsiteX25-2227" fmla="*/ 1213543 w 1432618"/>
              <a:gd name="connsiteY25-2228" fmla="*/ 2495737 h 3550128"/>
              <a:gd name="connsiteX26-2229" fmla="*/ 1432618 w 1432618"/>
              <a:gd name="connsiteY26-2230" fmla="*/ 2588606 h 3550128"/>
              <a:gd name="connsiteX27-2231" fmla="*/ 1188143 w 1432618"/>
              <a:gd name="connsiteY27-2232" fmla="*/ 2552887 h 3550128"/>
              <a:gd name="connsiteX28-2233" fmla="*/ 832543 w 1432618"/>
              <a:gd name="connsiteY28-2234" fmla="*/ 2695762 h 3550128"/>
              <a:gd name="connsiteX29-2235" fmla="*/ 689668 w 1432618"/>
              <a:gd name="connsiteY29-2236" fmla="*/ 3048187 h 3550128"/>
              <a:gd name="connsiteX30-2237" fmla="*/ 918268 w 1432618"/>
              <a:gd name="connsiteY30-2238" fmla="*/ 3381562 h 3550128"/>
              <a:gd name="connsiteX31-2239" fmla="*/ 1016693 w 1432618"/>
              <a:gd name="connsiteY31-2240" fmla="*/ 3543487 h 3550128"/>
              <a:gd name="connsiteX0-2241" fmla="*/ 1016693 w 1432618"/>
              <a:gd name="connsiteY0-2242" fmla="*/ 3543487 h 3550128"/>
              <a:gd name="connsiteX1-2243" fmla="*/ 591243 w 1432618"/>
              <a:gd name="connsiteY1-2244" fmla="*/ 3549837 h 3550128"/>
              <a:gd name="connsiteX2-2245" fmla="*/ 394393 w 1432618"/>
              <a:gd name="connsiteY2-2246" fmla="*/ 3038662 h 3550128"/>
              <a:gd name="connsiteX3-2247" fmla="*/ 746818 w 1432618"/>
              <a:gd name="connsiteY3-2248" fmla="*/ 2343337 h 3550128"/>
              <a:gd name="connsiteX4-2249" fmla="*/ 560128 w 1432618"/>
              <a:gd name="connsiteY4-2250" fmla="*/ 1884232 h 3550128"/>
              <a:gd name="connsiteX5-2251" fmla="*/ 58 w 1432618"/>
              <a:gd name="connsiteY5-2252" fmla="*/ 1832797 h 3550128"/>
              <a:gd name="connsiteX6-2253" fmla="*/ 394393 w 1432618"/>
              <a:gd name="connsiteY6-2254" fmla="*/ 1705162 h 3550128"/>
              <a:gd name="connsiteX7-2255" fmla="*/ 642043 w 1432618"/>
              <a:gd name="connsiteY7-2256" fmla="*/ 1838512 h 3550128"/>
              <a:gd name="connsiteX8-2257" fmla="*/ 689668 w 1432618"/>
              <a:gd name="connsiteY8-2258" fmla="*/ 1609912 h 3550128"/>
              <a:gd name="connsiteX9-2259" fmla="*/ 823018 w 1432618"/>
              <a:gd name="connsiteY9-2260" fmla="*/ 1295587 h 3550128"/>
              <a:gd name="connsiteX10-2261" fmla="*/ 765868 w 1432618"/>
              <a:gd name="connsiteY10-2262" fmla="*/ 771712 h 3550128"/>
              <a:gd name="connsiteX11-2263" fmla="*/ 537268 w 1432618"/>
              <a:gd name="connsiteY11-2264" fmla="*/ 628837 h 3550128"/>
              <a:gd name="connsiteX12-2265" fmla="*/ 689668 w 1432618"/>
              <a:gd name="connsiteY12-2266" fmla="*/ 628837 h 3550128"/>
              <a:gd name="connsiteX13-2267" fmla="*/ 765868 w 1432618"/>
              <a:gd name="connsiteY13-2268" fmla="*/ 714562 h 3550128"/>
              <a:gd name="connsiteX14-2269" fmla="*/ 870643 w 1432618"/>
              <a:gd name="connsiteY14-2270" fmla="*/ 187 h 3550128"/>
              <a:gd name="connsiteX15-2271" fmla="*/ 832543 w 1432618"/>
              <a:gd name="connsiteY15-2272" fmla="*/ 647887 h 3550128"/>
              <a:gd name="connsiteX16-2273" fmla="*/ 908743 w 1432618"/>
              <a:gd name="connsiteY16-2274" fmla="*/ 1038412 h 3550128"/>
              <a:gd name="connsiteX17-2275" fmla="*/ 937318 w 1432618"/>
              <a:gd name="connsiteY17-2276" fmla="*/ 1286062 h 3550128"/>
              <a:gd name="connsiteX18-2277" fmla="*/ 1108768 w 1432618"/>
              <a:gd name="connsiteY18-2278" fmla="*/ 1152712 h 3550128"/>
              <a:gd name="connsiteX19-2279" fmla="*/ 1337368 w 1432618"/>
              <a:gd name="connsiteY19-2280" fmla="*/ 1133662 h 3550128"/>
              <a:gd name="connsiteX20-2281" fmla="*/ 1089718 w 1432618"/>
              <a:gd name="connsiteY20-2282" fmla="*/ 1190812 h 3550128"/>
              <a:gd name="connsiteX21-2283" fmla="*/ 880168 w 1432618"/>
              <a:gd name="connsiteY21-2284" fmla="*/ 1495612 h 3550128"/>
              <a:gd name="connsiteX22-2285" fmla="*/ 823018 w 1432618"/>
              <a:gd name="connsiteY22-2286" fmla="*/ 1857562 h 3550128"/>
              <a:gd name="connsiteX23-2287" fmla="*/ 975418 w 1432618"/>
              <a:gd name="connsiteY23-2288" fmla="*/ 2314762 h 3550128"/>
              <a:gd name="connsiteX24-2289" fmla="*/ 899218 w 1432618"/>
              <a:gd name="connsiteY24-2290" fmla="*/ 2552887 h 3550128"/>
              <a:gd name="connsiteX25-2291" fmla="*/ 1213543 w 1432618"/>
              <a:gd name="connsiteY25-2292" fmla="*/ 2495737 h 3550128"/>
              <a:gd name="connsiteX26-2293" fmla="*/ 1432618 w 1432618"/>
              <a:gd name="connsiteY26-2294" fmla="*/ 2588606 h 3550128"/>
              <a:gd name="connsiteX27-2295" fmla="*/ 1188143 w 1432618"/>
              <a:gd name="connsiteY27-2296" fmla="*/ 2552887 h 3550128"/>
              <a:gd name="connsiteX28-2297" fmla="*/ 832543 w 1432618"/>
              <a:gd name="connsiteY28-2298" fmla="*/ 2695762 h 3550128"/>
              <a:gd name="connsiteX29-2299" fmla="*/ 689668 w 1432618"/>
              <a:gd name="connsiteY29-2300" fmla="*/ 3048187 h 3550128"/>
              <a:gd name="connsiteX30-2301" fmla="*/ 918268 w 1432618"/>
              <a:gd name="connsiteY30-2302" fmla="*/ 3381562 h 3550128"/>
              <a:gd name="connsiteX31-2303" fmla="*/ 1016693 w 1432618"/>
              <a:gd name="connsiteY31-2304" fmla="*/ 3543487 h 3550128"/>
              <a:gd name="connsiteX0-2305" fmla="*/ 1016693 w 1432618"/>
              <a:gd name="connsiteY0-2306" fmla="*/ 3543487 h 3550128"/>
              <a:gd name="connsiteX1-2307" fmla="*/ 591243 w 1432618"/>
              <a:gd name="connsiteY1-2308" fmla="*/ 3549837 h 3550128"/>
              <a:gd name="connsiteX2-2309" fmla="*/ 394393 w 1432618"/>
              <a:gd name="connsiteY2-2310" fmla="*/ 3038662 h 3550128"/>
              <a:gd name="connsiteX3-2311" fmla="*/ 746818 w 1432618"/>
              <a:gd name="connsiteY3-2312" fmla="*/ 2343337 h 3550128"/>
              <a:gd name="connsiteX4-2313" fmla="*/ 560128 w 1432618"/>
              <a:gd name="connsiteY4-2314" fmla="*/ 1884232 h 3550128"/>
              <a:gd name="connsiteX5-2315" fmla="*/ 58 w 1432618"/>
              <a:gd name="connsiteY5-2316" fmla="*/ 1832797 h 3550128"/>
              <a:gd name="connsiteX6-2317" fmla="*/ 394393 w 1432618"/>
              <a:gd name="connsiteY6-2318" fmla="*/ 1705162 h 3550128"/>
              <a:gd name="connsiteX7-2319" fmla="*/ 642043 w 1432618"/>
              <a:gd name="connsiteY7-2320" fmla="*/ 1838512 h 3550128"/>
              <a:gd name="connsiteX8-2321" fmla="*/ 689668 w 1432618"/>
              <a:gd name="connsiteY8-2322" fmla="*/ 1609912 h 3550128"/>
              <a:gd name="connsiteX9-2323" fmla="*/ 823018 w 1432618"/>
              <a:gd name="connsiteY9-2324" fmla="*/ 1295587 h 3550128"/>
              <a:gd name="connsiteX10-2325" fmla="*/ 765868 w 1432618"/>
              <a:gd name="connsiteY10-2326" fmla="*/ 771712 h 3550128"/>
              <a:gd name="connsiteX11-2327" fmla="*/ 537268 w 1432618"/>
              <a:gd name="connsiteY11-2328" fmla="*/ 628837 h 3550128"/>
              <a:gd name="connsiteX12-2329" fmla="*/ 689668 w 1432618"/>
              <a:gd name="connsiteY12-2330" fmla="*/ 628837 h 3550128"/>
              <a:gd name="connsiteX13-2331" fmla="*/ 765868 w 1432618"/>
              <a:gd name="connsiteY13-2332" fmla="*/ 714562 h 3550128"/>
              <a:gd name="connsiteX14-2333" fmla="*/ 870643 w 1432618"/>
              <a:gd name="connsiteY14-2334" fmla="*/ 187 h 3550128"/>
              <a:gd name="connsiteX15-2335" fmla="*/ 832543 w 1432618"/>
              <a:gd name="connsiteY15-2336" fmla="*/ 647887 h 3550128"/>
              <a:gd name="connsiteX16-2337" fmla="*/ 908743 w 1432618"/>
              <a:gd name="connsiteY16-2338" fmla="*/ 1038412 h 3550128"/>
              <a:gd name="connsiteX17-2339" fmla="*/ 937318 w 1432618"/>
              <a:gd name="connsiteY17-2340" fmla="*/ 1286062 h 3550128"/>
              <a:gd name="connsiteX18-2341" fmla="*/ 1108768 w 1432618"/>
              <a:gd name="connsiteY18-2342" fmla="*/ 1152712 h 3550128"/>
              <a:gd name="connsiteX19-2343" fmla="*/ 1337368 w 1432618"/>
              <a:gd name="connsiteY19-2344" fmla="*/ 1133662 h 3550128"/>
              <a:gd name="connsiteX20-2345" fmla="*/ 1089718 w 1432618"/>
              <a:gd name="connsiteY20-2346" fmla="*/ 1190812 h 3550128"/>
              <a:gd name="connsiteX21-2347" fmla="*/ 880168 w 1432618"/>
              <a:gd name="connsiteY21-2348" fmla="*/ 1495612 h 3550128"/>
              <a:gd name="connsiteX22-2349" fmla="*/ 823018 w 1432618"/>
              <a:gd name="connsiteY22-2350" fmla="*/ 1857562 h 3550128"/>
              <a:gd name="connsiteX23-2351" fmla="*/ 975418 w 1432618"/>
              <a:gd name="connsiteY23-2352" fmla="*/ 2314762 h 3550128"/>
              <a:gd name="connsiteX24-2353" fmla="*/ 899218 w 1432618"/>
              <a:gd name="connsiteY24-2354" fmla="*/ 2552887 h 3550128"/>
              <a:gd name="connsiteX25-2355" fmla="*/ 1213543 w 1432618"/>
              <a:gd name="connsiteY25-2356" fmla="*/ 2495737 h 3550128"/>
              <a:gd name="connsiteX26-2357" fmla="*/ 1432618 w 1432618"/>
              <a:gd name="connsiteY26-2358" fmla="*/ 2588606 h 3550128"/>
              <a:gd name="connsiteX27-2359" fmla="*/ 1188143 w 1432618"/>
              <a:gd name="connsiteY27-2360" fmla="*/ 2552887 h 3550128"/>
              <a:gd name="connsiteX28-2361" fmla="*/ 832543 w 1432618"/>
              <a:gd name="connsiteY28-2362" fmla="*/ 2695762 h 3550128"/>
              <a:gd name="connsiteX29-2363" fmla="*/ 689668 w 1432618"/>
              <a:gd name="connsiteY29-2364" fmla="*/ 3048187 h 3550128"/>
              <a:gd name="connsiteX30-2365" fmla="*/ 918268 w 1432618"/>
              <a:gd name="connsiteY30-2366" fmla="*/ 3381562 h 3550128"/>
              <a:gd name="connsiteX31-2367" fmla="*/ 1016693 w 1432618"/>
              <a:gd name="connsiteY31-2368" fmla="*/ 3543487 h 3550128"/>
              <a:gd name="connsiteX0-2369" fmla="*/ 1016693 w 1432618"/>
              <a:gd name="connsiteY0-2370" fmla="*/ 3543487 h 3550128"/>
              <a:gd name="connsiteX1-2371" fmla="*/ 591243 w 1432618"/>
              <a:gd name="connsiteY1-2372" fmla="*/ 3549837 h 3550128"/>
              <a:gd name="connsiteX2-2373" fmla="*/ 394393 w 1432618"/>
              <a:gd name="connsiteY2-2374" fmla="*/ 3038662 h 3550128"/>
              <a:gd name="connsiteX3-2375" fmla="*/ 746818 w 1432618"/>
              <a:gd name="connsiteY3-2376" fmla="*/ 2343337 h 3550128"/>
              <a:gd name="connsiteX4-2377" fmla="*/ 560128 w 1432618"/>
              <a:gd name="connsiteY4-2378" fmla="*/ 1884232 h 3550128"/>
              <a:gd name="connsiteX5-2379" fmla="*/ 58 w 1432618"/>
              <a:gd name="connsiteY5-2380" fmla="*/ 1832797 h 3550128"/>
              <a:gd name="connsiteX6-2381" fmla="*/ 394393 w 1432618"/>
              <a:gd name="connsiteY6-2382" fmla="*/ 1705162 h 3550128"/>
              <a:gd name="connsiteX7-2383" fmla="*/ 642043 w 1432618"/>
              <a:gd name="connsiteY7-2384" fmla="*/ 1838512 h 3550128"/>
              <a:gd name="connsiteX8-2385" fmla="*/ 689668 w 1432618"/>
              <a:gd name="connsiteY8-2386" fmla="*/ 1609912 h 3550128"/>
              <a:gd name="connsiteX9-2387" fmla="*/ 823018 w 1432618"/>
              <a:gd name="connsiteY9-2388" fmla="*/ 1295587 h 3550128"/>
              <a:gd name="connsiteX10-2389" fmla="*/ 765868 w 1432618"/>
              <a:gd name="connsiteY10-2390" fmla="*/ 771712 h 3550128"/>
              <a:gd name="connsiteX11-2391" fmla="*/ 537268 w 1432618"/>
              <a:gd name="connsiteY11-2392" fmla="*/ 628837 h 3550128"/>
              <a:gd name="connsiteX12-2393" fmla="*/ 689668 w 1432618"/>
              <a:gd name="connsiteY12-2394" fmla="*/ 628837 h 3550128"/>
              <a:gd name="connsiteX13-2395" fmla="*/ 765868 w 1432618"/>
              <a:gd name="connsiteY13-2396" fmla="*/ 714562 h 3550128"/>
              <a:gd name="connsiteX14-2397" fmla="*/ 870643 w 1432618"/>
              <a:gd name="connsiteY14-2398" fmla="*/ 187 h 3550128"/>
              <a:gd name="connsiteX15-2399" fmla="*/ 832543 w 1432618"/>
              <a:gd name="connsiteY15-2400" fmla="*/ 647887 h 3550128"/>
              <a:gd name="connsiteX16-2401" fmla="*/ 908743 w 1432618"/>
              <a:gd name="connsiteY16-2402" fmla="*/ 1038412 h 3550128"/>
              <a:gd name="connsiteX17-2403" fmla="*/ 937318 w 1432618"/>
              <a:gd name="connsiteY17-2404" fmla="*/ 1286062 h 3550128"/>
              <a:gd name="connsiteX18-2405" fmla="*/ 1108768 w 1432618"/>
              <a:gd name="connsiteY18-2406" fmla="*/ 1152712 h 3550128"/>
              <a:gd name="connsiteX19-2407" fmla="*/ 1337368 w 1432618"/>
              <a:gd name="connsiteY19-2408" fmla="*/ 1133662 h 3550128"/>
              <a:gd name="connsiteX20-2409" fmla="*/ 1089718 w 1432618"/>
              <a:gd name="connsiteY20-2410" fmla="*/ 1190812 h 3550128"/>
              <a:gd name="connsiteX21-2411" fmla="*/ 880168 w 1432618"/>
              <a:gd name="connsiteY21-2412" fmla="*/ 1495612 h 3550128"/>
              <a:gd name="connsiteX22-2413" fmla="*/ 823018 w 1432618"/>
              <a:gd name="connsiteY22-2414" fmla="*/ 1857562 h 3550128"/>
              <a:gd name="connsiteX23-2415" fmla="*/ 975418 w 1432618"/>
              <a:gd name="connsiteY23-2416" fmla="*/ 2314762 h 3550128"/>
              <a:gd name="connsiteX24-2417" fmla="*/ 896043 w 1432618"/>
              <a:gd name="connsiteY24-2418" fmla="*/ 2540187 h 3550128"/>
              <a:gd name="connsiteX25-2419" fmla="*/ 1213543 w 1432618"/>
              <a:gd name="connsiteY25-2420" fmla="*/ 2495737 h 3550128"/>
              <a:gd name="connsiteX26-2421" fmla="*/ 1432618 w 1432618"/>
              <a:gd name="connsiteY26-2422" fmla="*/ 2588606 h 3550128"/>
              <a:gd name="connsiteX27-2423" fmla="*/ 1188143 w 1432618"/>
              <a:gd name="connsiteY27-2424" fmla="*/ 2552887 h 3550128"/>
              <a:gd name="connsiteX28-2425" fmla="*/ 832543 w 1432618"/>
              <a:gd name="connsiteY28-2426" fmla="*/ 2695762 h 3550128"/>
              <a:gd name="connsiteX29-2427" fmla="*/ 689668 w 1432618"/>
              <a:gd name="connsiteY29-2428" fmla="*/ 3048187 h 3550128"/>
              <a:gd name="connsiteX30-2429" fmla="*/ 918268 w 1432618"/>
              <a:gd name="connsiteY30-2430" fmla="*/ 3381562 h 3550128"/>
              <a:gd name="connsiteX31-2431" fmla="*/ 1016693 w 1432618"/>
              <a:gd name="connsiteY31-2432" fmla="*/ 3543487 h 3550128"/>
              <a:gd name="connsiteX0-2433" fmla="*/ 1016693 w 1432618"/>
              <a:gd name="connsiteY0-2434" fmla="*/ 3543487 h 3550128"/>
              <a:gd name="connsiteX1-2435" fmla="*/ 591243 w 1432618"/>
              <a:gd name="connsiteY1-2436" fmla="*/ 3549837 h 3550128"/>
              <a:gd name="connsiteX2-2437" fmla="*/ 394393 w 1432618"/>
              <a:gd name="connsiteY2-2438" fmla="*/ 3038662 h 3550128"/>
              <a:gd name="connsiteX3-2439" fmla="*/ 746818 w 1432618"/>
              <a:gd name="connsiteY3-2440" fmla="*/ 2343337 h 3550128"/>
              <a:gd name="connsiteX4-2441" fmla="*/ 560128 w 1432618"/>
              <a:gd name="connsiteY4-2442" fmla="*/ 1884232 h 3550128"/>
              <a:gd name="connsiteX5-2443" fmla="*/ 58 w 1432618"/>
              <a:gd name="connsiteY5-2444" fmla="*/ 1832797 h 3550128"/>
              <a:gd name="connsiteX6-2445" fmla="*/ 394393 w 1432618"/>
              <a:gd name="connsiteY6-2446" fmla="*/ 1705162 h 3550128"/>
              <a:gd name="connsiteX7-2447" fmla="*/ 642043 w 1432618"/>
              <a:gd name="connsiteY7-2448" fmla="*/ 1838512 h 3550128"/>
              <a:gd name="connsiteX8-2449" fmla="*/ 689668 w 1432618"/>
              <a:gd name="connsiteY8-2450" fmla="*/ 1609912 h 3550128"/>
              <a:gd name="connsiteX9-2451" fmla="*/ 823018 w 1432618"/>
              <a:gd name="connsiteY9-2452" fmla="*/ 1295587 h 3550128"/>
              <a:gd name="connsiteX10-2453" fmla="*/ 765868 w 1432618"/>
              <a:gd name="connsiteY10-2454" fmla="*/ 771712 h 3550128"/>
              <a:gd name="connsiteX11-2455" fmla="*/ 537268 w 1432618"/>
              <a:gd name="connsiteY11-2456" fmla="*/ 628837 h 3550128"/>
              <a:gd name="connsiteX12-2457" fmla="*/ 689668 w 1432618"/>
              <a:gd name="connsiteY12-2458" fmla="*/ 628837 h 3550128"/>
              <a:gd name="connsiteX13-2459" fmla="*/ 765868 w 1432618"/>
              <a:gd name="connsiteY13-2460" fmla="*/ 714562 h 3550128"/>
              <a:gd name="connsiteX14-2461" fmla="*/ 870643 w 1432618"/>
              <a:gd name="connsiteY14-2462" fmla="*/ 187 h 3550128"/>
              <a:gd name="connsiteX15-2463" fmla="*/ 832543 w 1432618"/>
              <a:gd name="connsiteY15-2464" fmla="*/ 647887 h 3550128"/>
              <a:gd name="connsiteX16-2465" fmla="*/ 908743 w 1432618"/>
              <a:gd name="connsiteY16-2466" fmla="*/ 1038412 h 3550128"/>
              <a:gd name="connsiteX17-2467" fmla="*/ 937318 w 1432618"/>
              <a:gd name="connsiteY17-2468" fmla="*/ 1286062 h 3550128"/>
              <a:gd name="connsiteX18-2469" fmla="*/ 1108768 w 1432618"/>
              <a:gd name="connsiteY18-2470" fmla="*/ 1152712 h 3550128"/>
              <a:gd name="connsiteX19-2471" fmla="*/ 1337368 w 1432618"/>
              <a:gd name="connsiteY19-2472" fmla="*/ 1133662 h 3550128"/>
              <a:gd name="connsiteX20-2473" fmla="*/ 1089718 w 1432618"/>
              <a:gd name="connsiteY20-2474" fmla="*/ 1190812 h 3550128"/>
              <a:gd name="connsiteX21-2475" fmla="*/ 880168 w 1432618"/>
              <a:gd name="connsiteY21-2476" fmla="*/ 1495612 h 3550128"/>
              <a:gd name="connsiteX22-2477" fmla="*/ 823018 w 1432618"/>
              <a:gd name="connsiteY22-2478" fmla="*/ 1857562 h 3550128"/>
              <a:gd name="connsiteX23-2479" fmla="*/ 975418 w 1432618"/>
              <a:gd name="connsiteY23-2480" fmla="*/ 2314762 h 3550128"/>
              <a:gd name="connsiteX24-2481" fmla="*/ 896043 w 1432618"/>
              <a:gd name="connsiteY24-2482" fmla="*/ 2540187 h 3550128"/>
              <a:gd name="connsiteX25-2483" fmla="*/ 1213543 w 1432618"/>
              <a:gd name="connsiteY25-2484" fmla="*/ 2495737 h 3550128"/>
              <a:gd name="connsiteX26-2485" fmla="*/ 1432618 w 1432618"/>
              <a:gd name="connsiteY26-2486" fmla="*/ 2588606 h 3550128"/>
              <a:gd name="connsiteX27-2487" fmla="*/ 1188143 w 1432618"/>
              <a:gd name="connsiteY27-2488" fmla="*/ 2552887 h 3550128"/>
              <a:gd name="connsiteX28-2489" fmla="*/ 832543 w 1432618"/>
              <a:gd name="connsiteY28-2490" fmla="*/ 2695762 h 3550128"/>
              <a:gd name="connsiteX29-2491" fmla="*/ 689668 w 1432618"/>
              <a:gd name="connsiteY29-2492" fmla="*/ 3048187 h 3550128"/>
              <a:gd name="connsiteX30-2493" fmla="*/ 918268 w 1432618"/>
              <a:gd name="connsiteY30-2494" fmla="*/ 3381562 h 3550128"/>
              <a:gd name="connsiteX31-2495" fmla="*/ 1016693 w 1432618"/>
              <a:gd name="connsiteY31-2496" fmla="*/ 3543487 h 3550128"/>
              <a:gd name="connsiteX0-2497" fmla="*/ 1016693 w 1432618"/>
              <a:gd name="connsiteY0-2498" fmla="*/ 3543487 h 3550128"/>
              <a:gd name="connsiteX1-2499" fmla="*/ 591243 w 1432618"/>
              <a:gd name="connsiteY1-2500" fmla="*/ 3549837 h 3550128"/>
              <a:gd name="connsiteX2-2501" fmla="*/ 394393 w 1432618"/>
              <a:gd name="connsiteY2-2502" fmla="*/ 3038662 h 3550128"/>
              <a:gd name="connsiteX3-2503" fmla="*/ 746818 w 1432618"/>
              <a:gd name="connsiteY3-2504" fmla="*/ 2343337 h 3550128"/>
              <a:gd name="connsiteX4-2505" fmla="*/ 560128 w 1432618"/>
              <a:gd name="connsiteY4-2506" fmla="*/ 1884232 h 3550128"/>
              <a:gd name="connsiteX5-2507" fmla="*/ 58 w 1432618"/>
              <a:gd name="connsiteY5-2508" fmla="*/ 1832797 h 3550128"/>
              <a:gd name="connsiteX6-2509" fmla="*/ 394393 w 1432618"/>
              <a:gd name="connsiteY6-2510" fmla="*/ 1705162 h 3550128"/>
              <a:gd name="connsiteX7-2511" fmla="*/ 642043 w 1432618"/>
              <a:gd name="connsiteY7-2512" fmla="*/ 1838512 h 3550128"/>
              <a:gd name="connsiteX8-2513" fmla="*/ 689668 w 1432618"/>
              <a:gd name="connsiteY8-2514" fmla="*/ 1609912 h 3550128"/>
              <a:gd name="connsiteX9-2515" fmla="*/ 823018 w 1432618"/>
              <a:gd name="connsiteY9-2516" fmla="*/ 1295587 h 3550128"/>
              <a:gd name="connsiteX10-2517" fmla="*/ 765868 w 1432618"/>
              <a:gd name="connsiteY10-2518" fmla="*/ 771712 h 3550128"/>
              <a:gd name="connsiteX11-2519" fmla="*/ 537268 w 1432618"/>
              <a:gd name="connsiteY11-2520" fmla="*/ 628837 h 3550128"/>
              <a:gd name="connsiteX12-2521" fmla="*/ 689668 w 1432618"/>
              <a:gd name="connsiteY12-2522" fmla="*/ 628837 h 3550128"/>
              <a:gd name="connsiteX13-2523" fmla="*/ 765868 w 1432618"/>
              <a:gd name="connsiteY13-2524" fmla="*/ 714562 h 3550128"/>
              <a:gd name="connsiteX14-2525" fmla="*/ 870643 w 1432618"/>
              <a:gd name="connsiteY14-2526" fmla="*/ 187 h 3550128"/>
              <a:gd name="connsiteX15-2527" fmla="*/ 832543 w 1432618"/>
              <a:gd name="connsiteY15-2528" fmla="*/ 647887 h 3550128"/>
              <a:gd name="connsiteX16-2529" fmla="*/ 908743 w 1432618"/>
              <a:gd name="connsiteY16-2530" fmla="*/ 1038412 h 3550128"/>
              <a:gd name="connsiteX17-2531" fmla="*/ 937318 w 1432618"/>
              <a:gd name="connsiteY17-2532" fmla="*/ 1286062 h 3550128"/>
              <a:gd name="connsiteX18-2533" fmla="*/ 1108768 w 1432618"/>
              <a:gd name="connsiteY18-2534" fmla="*/ 1152712 h 3550128"/>
              <a:gd name="connsiteX19-2535" fmla="*/ 1337368 w 1432618"/>
              <a:gd name="connsiteY19-2536" fmla="*/ 1133662 h 3550128"/>
              <a:gd name="connsiteX20-2537" fmla="*/ 1089718 w 1432618"/>
              <a:gd name="connsiteY20-2538" fmla="*/ 1190812 h 3550128"/>
              <a:gd name="connsiteX21-2539" fmla="*/ 880168 w 1432618"/>
              <a:gd name="connsiteY21-2540" fmla="*/ 1495612 h 3550128"/>
              <a:gd name="connsiteX22-2541" fmla="*/ 823018 w 1432618"/>
              <a:gd name="connsiteY22-2542" fmla="*/ 1857562 h 3550128"/>
              <a:gd name="connsiteX23-2543" fmla="*/ 975418 w 1432618"/>
              <a:gd name="connsiteY23-2544" fmla="*/ 2314762 h 3550128"/>
              <a:gd name="connsiteX24-2545" fmla="*/ 896043 w 1432618"/>
              <a:gd name="connsiteY24-2546" fmla="*/ 2540187 h 3550128"/>
              <a:gd name="connsiteX25-2547" fmla="*/ 1213543 w 1432618"/>
              <a:gd name="connsiteY25-2548" fmla="*/ 2495737 h 3550128"/>
              <a:gd name="connsiteX26-2549" fmla="*/ 1432618 w 1432618"/>
              <a:gd name="connsiteY26-2550" fmla="*/ 2588606 h 3550128"/>
              <a:gd name="connsiteX27-2551" fmla="*/ 1188143 w 1432618"/>
              <a:gd name="connsiteY27-2552" fmla="*/ 2552887 h 3550128"/>
              <a:gd name="connsiteX28-2553" fmla="*/ 832543 w 1432618"/>
              <a:gd name="connsiteY28-2554" fmla="*/ 2695762 h 3550128"/>
              <a:gd name="connsiteX29-2555" fmla="*/ 689668 w 1432618"/>
              <a:gd name="connsiteY29-2556" fmla="*/ 3048187 h 3550128"/>
              <a:gd name="connsiteX30-2557" fmla="*/ 918268 w 1432618"/>
              <a:gd name="connsiteY30-2558" fmla="*/ 3381562 h 3550128"/>
              <a:gd name="connsiteX31-2559" fmla="*/ 1016693 w 1432618"/>
              <a:gd name="connsiteY31-2560" fmla="*/ 3543487 h 3550128"/>
              <a:gd name="connsiteX0-2561" fmla="*/ 1016693 w 1432618"/>
              <a:gd name="connsiteY0-2562" fmla="*/ 3543487 h 3550128"/>
              <a:gd name="connsiteX1-2563" fmla="*/ 591243 w 1432618"/>
              <a:gd name="connsiteY1-2564" fmla="*/ 3549837 h 3550128"/>
              <a:gd name="connsiteX2-2565" fmla="*/ 394393 w 1432618"/>
              <a:gd name="connsiteY2-2566" fmla="*/ 3038662 h 3550128"/>
              <a:gd name="connsiteX3-2567" fmla="*/ 746818 w 1432618"/>
              <a:gd name="connsiteY3-2568" fmla="*/ 2343337 h 3550128"/>
              <a:gd name="connsiteX4-2569" fmla="*/ 560128 w 1432618"/>
              <a:gd name="connsiteY4-2570" fmla="*/ 1884232 h 3550128"/>
              <a:gd name="connsiteX5-2571" fmla="*/ 58 w 1432618"/>
              <a:gd name="connsiteY5-2572" fmla="*/ 1832797 h 3550128"/>
              <a:gd name="connsiteX6-2573" fmla="*/ 394393 w 1432618"/>
              <a:gd name="connsiteY6-2574" fmla="*/ 1705162 h 3550128"/>
              <a:gd name="connsiteX7-2575" fmla="*/ 642043 w 1432618"/>
              <a:gd name="connsiteY7-2576" fmla="*/ 1838512 h 3550128"/>
              <a:gd name="connsiteX8-2577" fmla="*/ 689668 w 1432618"/>
              <a:gd name="connsiteY8-2578" fmla="*/ 1609912 h 3550128"/>
              <a:gd name="connsiteX9-2579" fmla="*/ 823018 w 1432618"/>
              <a:gd name="connsiteY9-2580" fmla="*/ 1295587 h 3550128"/>
              <a:gd name="connsiteX10-2581" fmla="*/ 765868 w 1432618"/>
              <a:gd name="connsiteY10-2582" fmla="*/ 771712 h 3550128"/>
              <a:gd name="connsiteX11-2583" fmla="*/ 537268 w 1432618"/>
              <a:gd name="connsiteY11-2584" fmla="*/ 628837 h 3550128"/>
              <a:gd name="connsiteX12-2585" fmla="*/ 689668 w 1432618"/>
              <a:gd name="connsiteY12-2586" fmla="*/ 628837 h 3550128"/>
              <a:gd name="connsiteX13-2587" fmla="*/ 765868 w 1432618"/>
              <a:gd name="connsiteY13-2588" fmla="*/ 714562 h 3550128"/>
              <a:gd name="connsiteX14-2589" fmla="*/ 870643 w 1432618"/>
              <a:gd name="connsiteY14-2590" fmla="*/ 187 h 3550128"/>
              <a:gd name="connsiteX15-2591" fmla="*/ 832543 w 1432618"/>
              <a:gd name="connsiteY15-2592" fmla="*/ 647887 h 3550128"/>
              <a:gd name="connsiteX16-2593" fmla="*/ 908743 w 1432618"/>
              <a:gd name="connsiteY16-2594" fmla="*/ 1038412 h 3550128"/>
              <a:gd name="connsiteX17-2595" fmla="*/ 937318 w 1432618"/>
              <a:gd name="connsiteY17-2596" fmla="*/ 1286062 h 3550128"/>
              <a:gd name="connsiteX18-2597" fmla="*/ 1108768 w 1432618"/>
              <a:gd name="connsiteY18-2598" fmla="*/ 1152712 h 3550128"/>
              <a:gd name="connsiteX19-2599" fmla="*/ 1337368 w 1432618"/>
              <a:gd name="connsiteY19-2600" fmla="*/ 1133662 h 3550128"/>
              <a:gd name="connsiteX20-2601" fmla="*/ 1089718 w 1432618"/>
              <a:gd name="connsiteY20-2602" fmla="*/ 1190812 h 3550128"/>
              <a:gd name="connsiteX21-2603" fmla="*/ 880168 w 1432618"/>
              <a:gd name="connsiteY21-2604" fmla="*/ 1495612 h 3550128"/>
              <a:gd name="connsiteX22-2605" fmla="*/ 823018 w 1432618"/>
              <a:gd name="connsiteY22-2606" fmla="*/ 1857562 h 3550128"/>
              <a:gd name="connsiteX23-2607" fmla="*/ 975418 w 1432618"/>
              <a:gd name="connsiteY23-2608" fmla="*/ 2314762 h 3550128"/>
              <a:gd name="connsiteX24-2609" fmla="*/ 896043 w 1432618"/>
              <a:gd name="connsiteY24-2610" fmla="*/ 2540187 h 3550128"/>
              <a:gd name="connsiteX25-2611" fmla="*/ 1213543 w 1432618"/>
              <a:gd name="connsiteY25-2612" fmla="*/ 2495737 h 3550128"/>
              <a:gd name="connsiteX26-2613" fmla="*/ 1432618 w 1432618"/>
              <a:gd name="connsiteY26-2614" fmla="*/ 2588606 h 3550128"/>
              <a:gd name="connsiteX27-2615" fmla="*/ 1188143 w 1432618"/>
              <a:gd name="connsiteY27-2616" fmla="*/ 2552887 h 3550128"/>
              <a:gd name="connsiteX28-2617" fmla="*/ 832543 w 1432618"/>
              <a:gd name="connsiteY28-2618" fmla="*/ 2695762 h 3550128"/>
              <a:gd name="connsiteX29-2619" fmla="*/ 689668 w 1432618"/>
              <a:gd name="connsiteY29-2620" fmla="*/ 3048187 h 3550128"/>
              <a:gd name="connsiteX30-2621" fmla="*/ 918268 w 1432618"/>
              <a:gd name="connsiteY30-2622" fmla="*/ 3381562 h 3550128"/>
              <a:gd name="connsiteX31-2623" fmla="*/ 1016693 w 1432618"/>
              <a:gd name="connsiteY31-2624" fmla="*/ 3543487 h 3550128"/>
              <a:gd name="connsiteX0-2625" fmla="*/ 1016693 w 1432618"/>
              <a:gd name="connsiteY0-2626" fmla="*/ 3543487 h 3550128"/>
              <a:gd name="connsiteX1-2627" fmla="*/ 591243 w 1432618"/>
              <a:gd name="connsiteY1-2628" fmla="*/ 3549837 h 3550128"/>
              <a:gd name="connsiteX2-2629" fmla="*/ 394393 w 1432618"/>
              <a:gd name="connsiteY2-2630" fmla="*/ 3038662 h 3550128"/>
              <a:gd name="connsiteX3-2631" fmla="*/ 746818 w 1432618"/>
              <a:gd name="connsiteY3-2632" fmla="*/ 2343337 h 3550128"/>
              <a:gd name="connsiteX4-2633" fmla="*/ 560128 w 1432618"/>
              <a:gd name="connsiteY4-2634" fmla="*/ 1884232 h 3550128"/>
              <a:gd name="connsiteX5-2635" fmla="*/ 58 w 1432618"/>
              <a:gd name="connsiteY5-2636" fmla="*/ 1832797 h 3550128"/>
              <a:gd name="connsiteX6-2637" fmla="*/ 394393 w 1432618"/>
              <a:gd name="connsiteY6-2638" fmla="*/ 1705162 h 3550128"/>
              <a:gd name="connsiteX7-2639" fmla="*/ 642043 w 1432618"/>
              <a:gd name="connsiteY7-2640" fmla="*/ 1838512 h 3550128"/>
              <a:gd name="connsiteX8-2641" fmla="*/ 689668 w 1432618"/>
              <a:gd name="connsiteY8-2642" fmla="*/ 1609912 h 3550128"/>
              <a:gd name="connsiteX9-2643" fmla="*/ 823018 w 1432618"/>
              <a:gd name="connsiteY9-2644" fmla="*/ 1295587 h 3550128"/>
              <a:gd name="connsiteX10-2645" fmla="*/ 765868 w 1432618"/>
              <a:gd name="connsiteY10-2646" fmla="*/ 771712 h 3550128"/>
              <a:gd name="connsiteX11-2647" fmla="*/ 537268 w 1432618"/>
              <a:gd name="connsiteY11-2648" fmla="*/ 628837 h 3550128"/>
              <a:gd name="connsiteX12-2649" fmla="*/ 689668 w 1432618"/>
              <a:gd name="connsiteY12-2650" fmla="*/ 628837 h 3550128"/>
              <a:gd name="connsiteX13-2651" fmla="*/ 765868 w 1432618"/>
              <a:gd name="connsiteY13-2652" fmla="*/ 714562 h 3550128"/>
              <a:gd name="connsiteX14-2653" fmla="*/ 870643 w 1432618"/>
              <a:gd name="connsiteY14-2654" fmla="*/ 187 h 3550128"/>
              <a:gd name="connsiteX15-2655" fmla="*/ 832543 w 1432618"/>
              <a:gd name="connsiteY15-2656" fmla="*/ 647887 h 3550128"/>
              <a:gd name="connsiteX16-2657" fmla="*/ 908743 w 1432618"/>
              <a:gd name="connsiteY16-2658" fmla="*/ 1038412 h 3550128"/>
              <a:gd name="connsiteX17-2659" fmla="*/ 937318 w 1432618"/>
              <a:gd name="connsiteY17-2660" fmla="*/ 1286062 h 3550128"/>
              <a:gd name="connsiteX18-2661" fmla="*/ 1108768 w 1432618"/>
              <a:gd name="connsiteY18-2662" fmla="*/ 1152712 h 3550128"/>
              <a:gd name="connsiteX19-2663" fmla="*/ 1337368 w 1432618"/>
              <a:gd name="connsiteY19-2664" fmla="*/ 1133662 h 3550128"/>
              <a:gd name="connsiteX20-2665" fmla="*/ 1089718 w 1432618"/>
              <a:gd name="connsiteY20-2666" fmla="*/ 1190812 h 3550128"/>
              <a:gd name="connsiteX21-2667" fmla="*/ 880168 w 1432618"/>
              <a:gd name="connsiteY21-2668" fmla="*/ 1495612 h 3550128"/>
              <a:gd name="connsiteX22-2669" fmla="*/ 823018 w 1432618"/>
              <a:gd name="connsiteY22-2670" fmla="*/ 1857562 h 3550128"/>
              <a:gd name="connsiteX23-2671" fmla="*/ 1003993 w 1432618"/>
              <a:gd name="connsiteY23-2672" fmla="*/ 2270312 h 3550128"/>
              <a:gd name="connsiteX24-2673" fmla="*/ 896043 w 1432618"/>
              <a:gd name="connsiteY24-2674" fmla="*/ 2540187 h 3550128"/>
              <a:gd name="connsiteX25-2675" fmla="*/ 1213543 w 1432618"/>
              <a:gd name="connsiteY25-2676" fmla="*/ 2495737 h 3550128"/>
              <a:gd name="connsiteX26-2677" fmla="*/ 1432618 w 1432618"/>
              <a:gd name="connsiteY26-2678" fmla="*/ 2588606 h 3550128"/>
              <a:gd name="connsiteX27-2679" fmla="*/ 1188143 w 1432618"/>
              <a:gd name="connsiteY27-2680" fmla="*/ 2552887 h 3550128"/>
              <a:gd name="connsiteX28-2681" fmla="*/ 832543 w 1432618"/>
              <a:gd name="connsiteY28-2682" fmla="*/ 2695762 h 3550128"/>
              <a:gd name="connsiteX29-2683" fmla="*/ 689668 w 1432618"/>
              <a:gd name="connsiteY29-2684" fmla="*/ 3048187 h 3550128"/>
              <a:gd name="connsiteX30-2685" fmla="*/ 918268 w 1432618"/>
              <a:gd name="connsiteY30-2686" fmla="*/ 3381562 h 3550128"/>
              <a:gd name="connsiteX31-2687" fmla="*/ 1016693 w 1432618"/>
              <a:gd name="connsiteY31-2688" fmla="*/ 3543487 h 3550128"/>
              <a:gd name="connsiteX0-2689" fmla="*/ 1016693 w 1432618"/>
              <a:gd name="connsiteY0-2690" fmla="*/ 3543487 h 3550128"/>
              <a:gd name="connsiteX1-2691" fmla="*/ 591243 w 1432618"/>
              <a:gd name="connsiteY1-2692" fmla="*/ 3549837 h 3550128"/>
              <a:gd name="connsiteX2-2693" fmla="*/ 394393 w 1432618"/>
              <a:gd name="connsiteY2-2694" fmla="*/ 3038662 h 3550128"/>
              <a:gd name="connsiteX3-2695" fmla="*/ 746818 w 1432618"/>
              <a:gd name="connsiteY3-2696" fmla="*/ 2343337 h 3550128"/>
              <a:gd name="connsiteX4-2697" fmla="*/ 560128 w 1432618"/>
              <a:gd name="connsiteY4-2698" fmla="*/ 1884232 h 3550128"/>
              <a:gd name="connsiteX5-2699" fmla="*/ 58 w 1432618"/>
              <a:gd name="connsiteY5-2700" fmla="*/ 1832797 h 3550128"/>
              <a:gd name="connsiteX6-2701" fmla="*/ 394393 w 1432618"/>
              <a:gd name="connsiteY6-2702" fmla="*/ 1705162 h 3550128"/>
              <a:gd name="connsiteX7-2703" fmla="*/ 642043 w 1432618"/>
              <a:gd name="connsiteY7-2704" fmla="*/ 1838512 h 3550128"/>
              <a:gd name="connsiteX8-2705" fmla="*/ 689668 w 1432618"/>
              <a:gd name="connsiteY8-2706" fmla="*/ 1609912 h 3550128"/>
              <a:gd name="connsiteX9-2707" fmla="*/ 823018 w 1432618"/>
              <a:gd name="connsiteY9-2708" fmla="*/ 1295587 h 3550128"/>
              <a:gd name="connsiteX10-2709" fmla="*/ 765868 w 1432618"/>
              <a:gd name="connsiteY10-2710" fmla="*/ 771712 h 3550128"/>
              <a:gd name="connsiteX11-2711" fmla="*/ 537268 w 1432618"/>
              <a:gd name="connsiteY11-2712" fmla="*/ 628837 h 3550128"/>
              <a:gd name="connsiteX12-2713" fmla="*/ 689668 w 1432618"/>
              <a:gd name="connsiteY12-2714" fmla="*/ 628837 h 3550128"/>
              <a:gd name="connsiteX13-2715" fmla="*/ 765868 w 1432618"/>
              <a:gd name="connsiteY13-2716" fmla="*/ 714562 h 3550128"/>
              <a:gd name="connsiteX14-2717" fmla="*/ 870643 w 1432618"/>
              <a:gd name="connsiteY14-2718" fmla="*/ 187 h 3550128"/>
              <a:gd name="connsiteX15-2719" fmla="*/ 832543 w 1432618"/>
              <a:gd name="connsiteY15-2720" fmla="*/ 647887 h 3550128"/>
              <a:gd name="connsiteX16-2721" fmla="*/ 908743 w 1432618"/>
              <a:gd name="connsiteY16-2722" fmla="*/ 1038412 h 3550128"/>
              <a:gd name="connsiteX17-2723" fmla="*/ 937318 w 1432618"/>
              <a:gd name="connsiteY17-2724" fmla="*/ 1286062 h 3550128"/>
              <a:gd name="connsiteX18-2725" fmla="*/ 1108768 w 1432618"/>
              <a:gd name="connsiteY18-2726" fmla="*/ 1152712 h 3550128"/>
              <a:gd name="connsiteX19-2727" fmla="*/ 1337368 w 1432618"/>
              <a:gd name="connsiteY19-2728" fmla="*/ 1133662 h 3550128"/>
              <a:gd name="connsiteX20-2729" fmla="*/ 1089718 w 1432618"/>
              <a:gd name="connsiteY20-2730" fmla="*/ 1190812 h 3550128"/>
              <a:gd name="connsiteX21-2731" fmla="*/ 880168 w 1432618"/>
              <a:gd name="connsiteY21-2732" fmla="*/ 1495612 h 3550128"/>
              <a:gd name="connsiteX22-2733" fmla="*/ 835718 w 1432618"/>
              <a:gd name="connsiteY22-2734" fmla="*/ 1857562 h 3550128"/>
              <a:gd name="connsiteX23-2735" fmla="*/ 1003993 w 1432618"/>
              <a:gd name="connsiteY23-2736" fmla="*/ 2270312 h 3550128"/>
              <a:gd name="connsiteX24-2737" fmla="*/ 896043 w 1432618"/>
              <a:gd name="connsiteY24-2738" fmla="*/ 2540187 h 3550128"/>
              <a:gd name="connsiteX25-2739" fmla="*/ 1213543 w 1432618"/>
              <a:gd name="connsiteY25-2740" fmla="*/ 2495737 h 3550128"/>
              <a:gd name="connsiteX26-2741" fmla="*/ 1432618 w 1432618"/>
              <a:gd name="connsiteY26-2742" fmla="*/ 2588606 h 3550128"/>
              <a:gd name="connsiteX27-2743" fmla="*/ 1188143 w 1432618"/>
              <a:gd name="connsiteY27-2744" fmla="*/ 2552887 h 3550128"/>
              <a:gd name="connsiteX28-2745" fmla="*/ 832543 w 1432618"/>
              <a:gd name="connsiteY28-2746" fmla="*/ 2695762 h 3550128"/>
              <a:gd name="connsiteX29-2747" fmla="*/ 689668 w 1432618"/>
              <a:gd name="connsiteY29-2748" fmla="*/ 3048187 h 3550128"/>
              <a:gd name="connsiteX30-2749" fmla="*/ 918268 w 1432618"/>
              <a:gd name="connsiteY30-2750" fmla="*/ 3381562 h 3550128"/>
              <a:gd name="connsiteX31-2751" fmla="*/ 1016693 w 1432618"/>
              <a:gd name="connsiteY31-2752" fmla="*/ 3543487 h 3550128"/>
              <a:gd name="connsiteX0-2753" fmla="*/ 1016693 w 1432618"/>
              <a:gd name="connsiteY0-2754" fmla="*/ 3543487 h 3550128"/>
              <a:gd name="connsiteX1-2755" fmla="*/ 591243 w 1432618"/>
              <a:gd name="connsiteY1-2756" fmla="*/ 3549837 h 3550128"/>
              <a:gd name="connsiteX2-2757" fmla="*/ 394393 w 1432618"/>
              <a:gd name="connsiteY2-2758" fmla="*/ 3038662 h 3550128"/>
              <a:gd name="connsiteX3-2759" fmla="*/ 746818 w 1432618"/>
              <a:gd name="connsiteY3-2760" fmla="*/ 2343337 h 3550128"/>
              <a:gd name="connsiteX4-2761" fmla="*/ 560128 w 1432618"/>
              <a:gd name="connsiteY4-2762" fmla="*/ 1884232 h 3550128"/>
              <a:gd name="connsiteX5-2763" fmla="*/ 58 w 1432618"/>
              <a:gd name="connsiteY5-2764" fmla="*/ 1832797 h 3550128"/>
              <a:gd name="connsiteX6-2765" fmla="*/ 394393 w 1432618"/>
              <a:gd name="connsiteY6-2766" fmla="*/ 1705162 h 3550128"/>
              <a:gd name="connsiteX7-2767" fmla="*/ 642043 w 1432618"/>
              <a:gd name="connsiteY7-2768" fmla="*/ 1838512 h 3550128"/>
              <a:gd name="connsiteX8-2769" fmla="*/ 689668 w 1432618"/>
              <a:gd name="connsiteY8-2770" fmla="*/ 1609912 h 3550128"/>
              <a:gd name="connsiteX9-2771" fmla="*/ 823018 w 1432618"/>
              <a:gd name="connsiteY9-2772" fmla="*/ 1295587 h 3550128"/>
              <a:gd name="connsiteX10-2773" fmla="*/ 765868 w 1432618"/>
              <a:gd name="connsiteY10-2774" fmla="*/ 771712 h 3550128"/>
              <a:gd name="connsiteX11-2775" fmla="*/ 537268 w 1432618"/>
              <a:gd name="connsiteY11-2776" fmla="*/ 628837 h 3550128"/>
              <a:gd name="connsiteX12-2777" fmla="*/ 689668 w 1432618"/>
              <a:gd name="connsiteY12-2778" fmla="*/ 628837 h 3550128"/>
              <a:gd name="connsiteX13-2779" fmla="*/ 765868 w 1432618"/>
              <a:gd name="connsiteY13-2780" fmla="*/ 714562 h 3550128"/>
              <a:gd name="connsiteX14-2781" fmla="*/ 870643 w 1432618"/>
              <a:gd name="connsiteY14-2782" fmla="*/ 187 h 3550128"/>
              <a:gd name="connsiteX15-2783" fmla="*/ 832543 w 1432618"/>
              <a:gd name="connsiteY15-2784" fmla="*/ 647887 h 3550128"/>
              <a:gd name="connsiteX16-2785" fmla="*/ 908743 w 1432618"/>
              <a:gd name="connsiteY16-2786" fmla="*/ 1038412 h 3550128"/>
              <a:gd name="connsiteX17-2787" fmla="*/ 937318 w 1432618"/>
              <a:gd name="connsiteY17-2788" fmla="*/ 1286062 h 3550128"/>
              <a:gd name="connsiteX18-2789" fmla="*/ 1108768 w 1432618"/>
              <a:gd name="connsiteY18-2790" fmla="*/ 1152712 h 3550128"/>
              <a:gd name="connsiteX19-2791" fmla="*/ 1337368 w 1432618"/>
              <a:gd name="connsiteY19-2792" fmla="*/ 1133662 h 3550128"/>
              <a:gd name="connsiteX20-2793" fmla="*/ 1089718 w 1432618"/>
              <a:gd name="connsiteY20-2794" fmla="*/ 1190812 h 3550128"/>
              <a:gd name="connsiteX21-2795" fmla="*/ 889693 w 1432618"/>
              <a:gd name="connsiteY21-2796" fmla="*/ 1489262 h 3550128"/>
              <a:gd name="connsiteX22-2797" fmla="*/ 835718 w 1432618"/>
              <a:gd name="connsiteY22-2798" fmla="*/ 1857562 h 3550128"/>
              <a:gd name="connsiteX23-2799" fmla="*/ 1003993 w 1432618"/>
              <a:gd name="connsiteY23-2800" fmla="*/ 2270312 h 3550128"/>
              <a:gd name="connsiteX24-2801" fmla="*/ 896043 w 1432618"/>
              <a:gd name="connsiteY24-2802" fmla="*/ 2540187 h 3550128"/>
              <a:gd name="connsiteX25-2803" fmla="*/ 1213543 w 1432618"/>
              <a:gd name="connsiteY25-2804" fmla="*/ 2495737 h 3550128"/>
              <a:gd name="connsiteX26-2805" fmla="*/ 1432618 w 1432618"/>
              <a:gd name="connsiteY26-2806" fmla="*/ 2588606 h 3550128"/>
              <a:gd name="connsiteX27-2807" fmla="*/ 1188143 w 1432618"/>
              <a:gd name="connsiteY27-2808" fmla="*/ 2552887 h 3550128"/>
              <a:gd name="connsiteX28-2809" fmla="*/ 832543 w 1432618"/>
              <a:gd name="connsiteY28-2810" fmla="*/ 2695762 h 3550128"/>
              <a:gd name="connsiteX29-2811" fmla="*/ 689668 w 1432618"/>
              <a:gd name="connsiteY29-2812" fmla="*/ 3048187 h 3550128"/>
              <a:gd name="connsiteX30-2813" fmla="*/ 918268 w 1432618"/>
              <a:gd name="connsiteY30-2814" fmla="*/ 3381562 h 3550128"/>
              <a:gd name="connsiteX31-2815" fmla="*/ 1016693 w 1432618"/>
              <a:gd name="connsiteY31-2816" fmla="*/ 3543487 h 3550128"/>
              <a:gd name="connsiteX0-2817" fmla="*/ 1016693 w 1432618"/>
              <a:gd name="connsiteY0-2818" fmla="*/ 3543487 h 3550128"/>
              <a:gd name="connsiteX1-2819" fmla="*/ 591243 w 1432618"/>
              <a:gd name="connsiteY1-2820" fmla="*/ 3549837 h 3550128"/>
              <a:gd name="connsiteX2-2821" fmla="*/ 394393 w 1432618"/>
              <a:gd name="connsiteY2-2822" fmla="*/ 3038662 h 3550128"/>
              <a:gd name="connsiteX3-2823" fmla="*/ 746818 w 1432618"/>
              <a:gd name="connsiteY3-2824" fmla="*/ 2343337 h 3550128"/>
              <a:gd name="connsiteX4-2825" fmla="*/ 560128 w 1432618"/>
              <a:gd name="connsiteY4-2826" fmla="*/ 1884232 h 3550128"/>
              <a:gd name="connsiteX5-2827" fmla="*/ 58 w 1432618"/>
              <a:gd name="connsiteY5-2828" fmla="*/ 1832797 h 3550128"/>
              <a:gd name="connsiteX6-2829" fmla="*/ 394393 w 1432618"/>
              <a:gd name="connsiteY6-2830" fmla="*/ 1705162 h 3550128"/>
              <a:gd name="connsiteX7-2831" fmla="*/ 642043 w 1432618"/>
              <a:gd name="connsiteY7-2832" fmla="*/ 1838512 h 3550128"/>
              <a:gd name="connsiteX8-2833" fmla="*/ 689668 w 1432618"/>
              <a:gd name="connsiteY8-2834" fmla="*/ 1609912 h 3550128"/>
              <a:gd name="connsiteX9-2835" fmla="*/ 823018 w 1432618"/>
              <a:gd name="connsiteY9-2836" fmla="*/ 1295587 h 3550128"/>
              <a:gd name="connsiteX10-2837" fmla="*/ 765868 w 1432618"/>
              <a:gd name="connsiteY10-2838" fmla="*/ 771712 h 3550128"/>
              <a:gd name="connsiteX11-2839" fmla="*/ 537268 w 1432618"/>
              <a:gd name="connsiteY11-2840" fmla="*/ 628837 h 3550128"/>
              <a:gd name="connsiteX12-2841" fmla="*/ 689668 w 1432618"/>
              <a:gd name="connsiteY12-2842" fmla="*/ 628837 h 3550128"/>
              <a:gd name="connsiteX13-2843" fmla="*/ 765868 w 1432618"/>
              <a:gd name="connsiteY13-2844" fmla="*/ 714562 h 3550128"/>
              <a:gd name="connsiteX14-2845" fmla="*/ 870643 w 1432618"/>
              <a:gd name="connsiteY14-2846" fmla="*/ 187 h 3550128"/>
              <a:gd name="connsiteX15-2847" fmla="*/ 832543 w 1432618"/>
              <a:gd name="connsiteY15-2848" fmla="*/ 647887 h 3550128"/>
              <a:gd name="connsiteX16-2849" fmla="*/ 908743 w 1432618"/>
              <a:gd name="connsiteY16-2850" fmla="*/ 1038412 h 3550128"/>
              <a:gd name="connsiteX17-2851" fmla="*/ 937318 w 1432618"/>
              <a:gd name="connsiteY17-2852" fmla="*/ 1286062 h 3550128"/>
              <a:gd name="connsiteX18-2853" fmla="*/ 1108768 w 1432618"/>
              <a:gd name="connsiteY18-2854" fmla="*/ 1152712 h 3550128"/>
              <a:gd name="connsiteX19-2855" fmla="*/ 1337368 w 1432618"/>
              <a:gd name="connsiteY19-2856" fmla="*/ 1133662 h 3550128"/>
              <a:gd name="connsiteX20-2857" fmla="*/ 1105593 w 1432618"/>
              <a:gd name="connsiteY20-2858" fmla="*/ 1197162 h 3550128"/>
              <a:gd name="connsiteX21-2859" fmla="*/ 889693 w 1432618"/>
              <a:gd name="connsiteY21-2860" fmla="*/ 1489262 h 3550128"/>
              <a:gd name="connsiteX22-2861" fmla="*/ 835718 w 1432618"/>
              <a:gd name="connsiteY22-2862" fmla="*/ 1857562 h 3550128"/>
              <a:gd name="connsiteX23-2863" fmla="*/ 1003993 w 1432618"/>
              <a:gd name="connsiteY23-2864" fmla="*/ 2270312 h 3550128"/>
              <a:gd name="connsiteX24-2865" fmla="*/ 896043 w 1432618"/>
              <a:gd name="connsiteY24-2866" fmla="*/ 2540187 h 3550128"/>
              <a:gd name="connsiteX25-2867" fmla="*/ 1213543 w 1432618"/>
              <a:gd name="connsiteY25-2868" fmla="*/ 2495737 h 3550128"/>
              <a:gd name="connsiteX26-2869" fmla="*/ 1432618 w 1432618"/>
              <a:gd name="connsiteY26-2870" fmla="*/ 2588606 h 3550128"/>
              <a:gd name="connsiteX27-2871" fmla="*/ 1188143 w 1432618"/>
              <a:gd name="connsiteY27-2872" fmla="*/ 2552887 h 3550128"/>
              <a:gd name="connsiteX28-2873" fmla="*/ 832543 w 1432618"/>
              <a:gd name="connsiteY28-2874" fmla="*/ 2695762 h 3550128"/>
              <a:gd name="connsiteX29-2875" fmla="*/ 689668 w 1432618"/>
              <a:gd name="connsiteY29-2876" fmla="*/ 3048187 h 3550128"/>
              <a:gd name="connsiteX30-2877" fmla="*/ 918268 w 1432618"/>
              <a:gd name="connsiteY30-2878" fmla="*/ 3381562 h 3550128"/>
              <a:gd name="connsiteX31-2879" fmla="*/ 1016693 w 1432618"/>
              <a:gd name="connsiteY31-2880" fmla="*/ 3543487 h 3550128"/>
              <a:gd name="connsiteX0-2881" fmla="*/ 1016693 w 1432618"/>
              <a:gd name="connsiteY0-2882" fmla="*/ 3543487 h 3550128"/>
              <a:gd name="connsiteX1-2883" fmla="*/ 591243 w 1432618"/>
              <a:gd name="connsiteY1-2884" fmla="*/ 3549837 h 3550128"/>
              <a:gd name="connsiteX2-2885" fmla="*/ 394393 w 1432618"/>
              <a:gd name="connsiteY2-2886" fmla="*/ 3038662 h 3550128"/>
              <a:gd name="connsiteX3-2887" fmla="*/ 746818 w 1432618"/>
              <a:gd name="connsiteY3-2888" fmla="*/ 2343337 h 3550128"/>
              <a:gd name="connsiteX4-2889" fmla="*/ 560128 w 1432618"/>
              <a:gd name="connsiteY4-2890" fmla="*/ 1884232 h 3550128"/>
              <a:gd name="connsiteX5-2891" fmla="*/ 58 w 1432618"/>
              <a:gd name="connsiteY5-2892" fmla="*/ 1832797 h 3550128"/>
              <a:gd name="connsiteX6-2893" fmla="*/ 394393 w 1432618"/>
              <a:gd name="connsiteY6-2894" fmla="*/ 1705162 h 3550128"/>
              <a:gd name="connsiteX7-2895" fmla="*/ 642043 w 1432618"/>
              <a:gd name="connsiteY7-2896" fmla="*/ 1838512 h 3550128"/>
              <a:gd name="connsiteX8-2897" fmla="*/ 689668 w 1432618"/>
              <a:gd name="connsiteY8-2898" fmla="*/ 1609912 h 3550128"/>
              <a:gd name="connsiteX9-2899" fmla="*/ 823018 w 1432618"/>
              <a:gd name="connsiteY9-2900" fmla="*/ 1295587 h 3550128"/>
              <a:gd name="connsiteX10-2901" fmla="*/ 765868 w 1432618"/>
              <a:gd name="connsiteY10-2902" fmla="*/ 771712 h 3550128"/>
              <a:gd name="connsiteX11-2903" fmla="*/ 537268 w 1432618"/>
              <a:gd name="connsiteY11-2904" fmla="*/ 628837 h 3550128"/>
              <a:gd name="connsiteX12-2905" fmla="*/ 689668 w 1432618"/>
              <a:gd name="connsiteY12-2906" fmla="*/ 628837 h 3550128"/>
              <a:gd name="connsiteX13-2907" fmla="*/ 765868 w 1432618"/>
              <a:gd name="connsiteY13-2908" fmla="*/ 714562 h 3550128"/>
              <a:gd name="connsiteX14-2909" fmla="*/ 870643 w 1432618"/>
              <a:gd name="connsiteY14-2910" fmla="*/ 187 h 3550128"/>
              <a:gd name="connsiteX15-2911" fmla="*/ 832543 w 1432618"/>
              <a:gd name="connsiteY15-2912" fmla="*/ 647887 h 3550128"/>
              <a:gd name="connsiteX16-2913" fmla="*/ 908743 w 1432618"/>
              <a:gd name="connsiteY16-2914" fmla="*/ 1038412 h 3550128"/>
              <a:gd name="connsiteX17-2915" fmla="*/ 937318 w 1432618"/>
              <a:gd name="connsiteY17-2916" fmla="*/ 1286062 h 3550128"/>
              <a:gd name="connsiteX18-2917" fmla="*/ 1108768 w 1432618"/>
              <a:gd name="connsiteY18-2918" fmla="*/ 1152712 h 3550128"/>
              <a:gd name="connsiteX19-2919" fmla="*/ 1337368 w 1432618"/>
              <a:gd name="connsiteY19-2920" fmla="*/ 1133662 h 3550128"/>
              <a:gd name="connsiteX20-2921" fmla="*/ 1108768 w 1432618"/>
              <a:gd name="connsiteY20-2922" fmla="*/ 1216212 h 3550128"/>
              <a:gd name="connsiteX21-2923" fmla="*/ 889693 w 1432618"/>
              <a:gd name="connsiteY21-2924" fmla="*/ 1489262 h 3550128"/>
              <a:gd name="connsiteX22-2925" fmla="*/ 835718 w 1432618"/>
              <a:gd name="connsiteY22-2926" fmla="*/ 1857562 h 3550128"/>
              <a:gd name="connsiteX23-2927" fmla="*/ 1003993 w 1432618"/>
              <a:gd name="connsiteY23-2928" fmla="*/ 2270312 h 3550128"/>
              <a:gd name="connsiteX24-2929" fmla="*/ 896043 w 1432618"/>
              <a:gd name="connsiteY24-2930" fmla="*/ 2540187 h 3550128"/>
              <a:gd name="connsiteX25-2931" fmla="*/ 1213543 w 1432618"/>
              <a:gd name="connsiteY25-2932" fmla="*/ 2495737 h 3550128"/>
              <a:gd name="connsiteX26-2933" fmla="*/ 1432618 w 1432618"/>
              <a:gd name="connsiteY26-2934" fmla="*/ 2588606 h 3550128"/>
              <a:gd name="connsiteX27-2935" fmla="*/ 1188143 w 1432618"/>
              <a:gd name="connsiteY27-2936" fmla="*/ 2552887 h 3550128"/>
              <a:gd name="connsiteX28-2937" fmla="*/ 832543 w 1432618"/>
              <a:gd name="connsiteY28-2938" fmla="*/ 2695762 h 3550128"/>
              <a:gd name="connsiteX29-2939" fmla="*/ 689668 w 1432618"/>
              <a:gd name="connsiteY29-2940" fmla="*/ 3048187 h 3550128"/>
              <a:gd name="connsiteX30-2941" fmla="*/ 918268 w 1432618"/>
              <a:gd name="connsiteY30-2942" fmla="*/ 3381562 h 3550128"/>
              <a:gd name="connsiteX31-2943" fmla="*/ 1016693 w 1432618"/>
              <a:gd name="connsiteY31-2944" fmla="*/ 3543487 h 3550128"/>
              <a:gd name="connsiteX0-2945" fmla="*/ 1016693 w 1432618"/>
              <a:gd name="connsiteY0-2946" fmla="*/ 3543487 h 3550128"/>
              <a:gd name="connsiteX1-2947" fmla="*/ 591243 w 1432618"/>
              <a:gd name="connsiteY1-2948" fmla="*/ 3549837 h 3550128"/>
              <a:gd name="connsiteX2-2949" fmla="*/ 394393 w 1432618"/>
              <a:gd name="connsiteY2-2950" fmla="*/ 3038662 h 3550128"/>
              <a:gd name="connsiteX3-2951" fmla="*/ 746818 w 1432618"/>
              <a:gd name="connsiteY3-2952" fmla="*/ 2343337 h 3550128"/>
              <a:gd name="connsiteX4-2953" fmla="*/ 560128 w 1432618"/>
              <a:gd name="connsiteY4-2954" fmla="*/ 1884232 h 3550128"/>
              <a:gd name="connsiteX5-2955" fmla="*/ 58 w 1432618"/>
              <a:gd name="connsiteY5-2956" fmla="*/ 1832797 h 3550128"/>
              <a:gd name="connsiteX6-2957" fmla="*/ 394393 w 1432618"/>
              <a:gd name="connsiteY6-2958" fmla="*/ 1705162 h 3550128"/>
              <a:gd name="connsiteX7-2959" fmla="*/ 642043 w 1432618"/>
              <a:gd name="connsiteY7-2960" fmla="*/ 1838512 h 3550128"/>
              <a:gd name="connsiteX8-2961" fmla="*/ 689668 w 1432618"/>
              <a:gd name="connsiteY8-2962" fmla="*/ 1609912 h 3550128"/>
              <a:gd name="connsiteX9-2963" fmla="*/ 823018 w 1432618"/>
              <a:gd name="connsiteY9-2964" fmla="*/ 1295587 h 3550128"/>
              <a:gd name="connsiteX10-2965" fmla="*/ 765868 w 1432618"/>
              <a:gd name="connsiteY10-2966" fmla="*/ 771712 h 3550128"/>
              <a:gd name="connsiteX11-2967" fmla="*/ 537268 w 1432618"/>
              <a:gd name="connsiteY11-2968" fmla="*/ 628837 h 3550128"/>
              <a:gd name="connsiteX12-2969" fmla="*/ 689668 w 1432618"/>
              <a:gd name="connsiteY12-2970" fmla="*/ 628837 h 3550128"/>
              <a:gd name="connsiteX13-2971" fmla="*/ 765868 w 1432618"/>
              <a:gd name="connsiteY13-2972" fmla="*/ 714562 h 3550128"/>
              <a:gd name="connsiteX14-2973" fmla="*/ 870643 w 1432618"/>
              <a:gd name="connsiteY14-2974" fmla="*/ 187 h 3550128"/>
              <a:gd name="connsiteX15-2975" fmla="*/ 832543 w 1432618"/>
              <a:gd name="connsiteY15-2976" fmla="*/ 647887 h 3550128"/>
              <a:gd name="connsiteX16-2977" fmla="*/ 908743 w 1432618"/>
              <a:gd name="connsiteY16-2978" fmla="*/ 1038412 h 3550128"/>
              <a:gd name="connsiteX17-2979" fmla="*/ 937318 w 1432618"/>
              <a:gd name="connsiteY17-2980" fmla="*/ 1286062 h 3550128"/>
              <a:gd name="connsiteX18-2981" fmla="*/ 1108768 w 1432618"/>
              <a:gd name="connsiteY18-2982" fmla="*/ 1152712 h 3550128"/>
              <a:gd name="connsiteX19-2983" fmla="*/ 1375468 w 1432618"/>
              <a:gd name="connsiteY19-2984" fmla="*/ 1133662 h 3550128"/>
              <a:gd name="connsiteX20-2985" fmla="*/ 1108768 w 1432618"/>
              <a:gd name="connsiteY20-2986" fmla="*/ 1216212 h 3550128"/>
              <a:gd name="connsiteX21-2987" fmla="*/ 889693 w 1432618"/>
              <a:gd name="connsiteY21-2988" fmla="*/ 1489262 h 3550128"/>
              <a:gd name="connsiteX22-2989" fmla="*/ 835718 w 1432618"/>
              <a:gd name="connsiteY22-2990" fmla="*/ 1857562 h 3550128"/>
              <a:gd name="connsiteX23-2991" fmla="*/ 1003993 w 1432618"/>
              <a:gd name="connsiteY23-2992" fmla="*/ 2270312 h 3550128"/>
              <a:gd name="connsiteX24-2993" fmla="*/ 896043 w 1432618"/>
              <a:gd name="connsiteY24-2994" fmla="*/ 2540187 h 3550128"/>
              <a:gd name="connsiteX25-2995" fmla="*/ 1213543 w 1432618"/>
              <a:gd name="connsiteY25-2996" fmla="*/ 2495737 h 3550128"/>
              <a:gd name="connsiteX26-2997" fmla="*/ 1432618 w 1432618"/>
              <a:gd name="connsiteY26-2998" fmla="*/ 2588606 h 3550128"/>
              <a:gd name="connsiteX27-2999" fmla="*/ 1188143 w 1432618"/>
              <a:gd name="connsiteY27-3000" fmla="*/ 2552887 h 3550128"/>
              <a:gd name="connsiteX28-3001" fmla="*/ 832543 w 1432618"/>
              <a:gd name="connsiteY28-3002" fmla="*/ 2695762 h 3550128"/>
              <a:gd name="connsiteX29-3003" fmla="*/ 689668 w 1432618"/>
              <a:gd name="connsiteY29-3004" fmla="*/ 3048187 h 3550128"/>
              <a:gd name="connsiteX30-3005" fmla="*/ 918268 w 1432618"/>
              <a:gd name="connsiteY30-3006" fmla="*/ 3381562 h 3550128"/>
              <a:gd name="connsiteX31-3007" fmla="*/ 1016693 w 1432618"/>
              <a:gd name="connsiteY31-3008" fmla="*/ 3543487 h 3550128"/>
              <a:gd name="connsiteX0-3009" fmla="*/ 1016693 w 1432618"/>
              <a:gd name="connsiteY0-3010" fmla="*/ 3543487 h 3550128"/>
              <a:gd name="connsiteX1-3011" fmla="*/ 591243 w 1432618"/>
              <a:gd name="connsiteY1-3012" fmla="*/ 3549837 h 3550128"/>
              <a:gd name="connsiteX2-3013" fmla="*/ 394393 w 1432618"/>
              <a:gd name="connsiteY2-3014" fmla="*/ 3038662 h 3550128"/>
              <a:gd name="connsiteX3-3015" fmla="*/ 746818 w 1432618"/>
              <a:gd name="connsiteY3-3016" fmla="*/ 2343337 h 3550128"/>
              <a:gd name="connsiteX4-3017" fmla="*/ 560128 w 1432618"/>
              <a:gd name="connsiteY4-3018" fmla="*/ 1884232 h 3550128"/>
              <a:gd name="connsiteX5-3019" fmla="*/ 58 w 1432618"/>
              <a:gd name="connsiteY5-3020" fmla="*/ 1832797 h 3550128"/>
              <a:gd name="connsiteX6-3021" fmla="*/ 394393 w 1432618"/>
              <a:gd name="connsiteY6-3022" fmla="*/ 1705162 h 3550128"/>
              <a:gd name="connsiteX7-3023" fmla="*/ 642043 w 1432618"/>
              <a:gd name="connsiteY7-3024" fmla="*/ 1838512 h 3550128"/>
              <a:gd name="connsiteX8-3025" fmla="*/ 689668 w 1432618"/>
              <a:gd name="connsiteY8-3026" fmla="*/ 1609912 h 3550128"/>
              <a:gd name="connsiteX9-3027" fmla="*/ 823018 w 1432618"/>
              <a:gd name="connsiteY9-3028" fmla="*/ 1295587 h 3550128"/>
              <a:gd name="connsiteX10-3029" fmla="*/ 765868 w 1432618"/>
              <a:gd name="connsiteY10-3030" fmla="*/ 771712 h 3550128"/>
              <a:gd name="connsiteX11-3031" fmla="*/ 537268 w 1432618"/>
              <a:gd name="connsiteY11-3032" fmla="*/ 628837 h 3550128"/>
              <a:gd name="connsiteX12-3033" fmla="*/ 689668 w 1432618"/>
              <a:gd name="connsiteY12-3034" fmla="*/ 628837 h 3550128"/>
              <a:gd name="connsiteX13-3035" fmla="*/ 765868 w 1432618"/>
              <a:gd name="connsiteY13-3036" fmla="*/ 714562 h 3550128"/>
              <a:gd name="connsiteX14-3037" fmla="*/ 870643 w 1432618"/>
              <a:gd name="connsiteY14-3038" fmla="*/ 187 h 3550128"/>
              <a:gd name="connsiteX15-3039" fmla="*/ 832543 w 1432618"/>
              <a:gd name="connsiteY15-3040" fmla="*/ 647887 h 3550128"/>
              <a:gd name="connsiteX16-3041" fmla="*/ 908743 w 1432618"/>
              <a:gd name="connsiteY16-3042" fmla="*/ 1038412 h 3550128"/>
              <a:gd name="connsiteX17-3043" fmla="*/ 937318 w 1432618"/>
              <a:gd name="connsiteY17-3044" fmla="*/ 1286062 h 3550128"/>
              <a:gd name="connsiteX18-3045" fmla="*/ 1108768 w 1432618"/>
              <a:gd name="connsiteY18-3046" fmla="*/ 1152712 h 3550128"/>
              <a:gd name="connsiteX19-3047" fmla="*/ 1375468 w 1432618"/>
              <a:gd name="connsiteY19-3048" fmla="*/ 1133662 h 3550128"/>
              <a:gd name="connsiteX20-3049" fmla="*/ 1108768 w 1432618"/>
              <a:gd name="connsiteY20-3050" fmla="*/ 1216212 h 3550128"/>
              <a:gd name="connsiteX21-3051" fmla="*/ 889693 w 1432618"/>
              <a:gd name="connsiteY21-3052" fmla="*/ 1489262 h 3550128"/>
              <a:gd name="connsiteX22-3053" fmla="*/ 835718 w 1432618"/>
              <a:gd name="connsiteY22-3054" fmla="*/ 1857562 h 3550128"/>
              <a:gd name="connsiteX23-3055" fmla="*/ 1003993 w 1432618"/>
              <a:gd name="connsiteY23-3056" fmla="*/ 2270312 h 3550128"/>
              <a:gd name="connsiteX24-3057" fmla="*/ 896043 w 1432618"/>
              <a:gd name="connsiteY24-3058" fmla="*/ 2540187 h 3550128"/>
              <a:gd name="connsiteX25-3059" fmla="*/ 1213543 w 1432618"/>
              <a:gd name="connsiteY25-3060" fmla="*/ 2495737 h 3550128"/>
              <a:gd name="connsiteX26-3061" fmla="*/ 1432618 w 1432618"/>
              <a:gd name="connsiteY26-3062" fmla="*/ 2588606 h 3550128"/>
              <a:gd name="connsiteX27-3063" fmla="*/ 1188143 w 1432618"/>
              <a:gd name="connsiteY27-3064" fmla="*/ 2552887 h 3550128"/>
              <a:gd name="connsiteX28-3065" fmla="*/ 832543 w 1432618"/>
              <a:gd name="connsiteY28-3066" fmla="*/ 2695762 h 3550128"/>
              <a:gd name="connsiteX29-3067" fmla="*/ 689668 w 1432618"/>
              <a:gd name="connsiteY29-3068" fmla="*/ 3048187 h 3550128"/>
              <a:gd name="connsiteX30-3069" fmla="*/ 918268 w 1432618"/>
              <a:gd name="connsiteY30-3070" fmla="*/ 3381562 h 3550128"/>
              <a:gd name="connsiteX31-3071" fmla="*/ 1016693 w 1432618"/>
              <a:gd name="connsiteY31-3072" fmla="*/ 3543487 h 3550128"/>
              <a:gd name="connsiteX0-3073" fmla="*/ 1016693 w 1432618"/>
              <a:gd name="connsiteY0-3074" fmla="*/ 3543487 h 3550128"/>
              <a:gd name="connsiteX1-3075" fmla="*/ 591243 w 1432618"/>
              <a:gd name="connsiteY1-3076" fmla="*/ 3549837 h 3550128"/>
              <a:gd name="connsiteX2-3077" fmla="*/ 394393 w 1432618"/>
              <a:gd name="connsiteY2-3078" fmla="*/ 3038662 h 3550128"/>
              <a:gd name="connsiteX3-3079" fmla="*/ 746818 w 1432618"/>
              <a:gd name="connsiteY3-3080" fmla="*/ 2343337 h 3550128"/>
              <a:gd name="connsiteX4-3081" fmla="*/ 560128 w 1432618"/>
              <a:gd name="connsiteY4-3082" fmla="*/ 1884232 h 3550128"/>
              <a:gd name="connsiteX5-3083" fmla="*/ 58 w 1432618"/>
              <a:gd name="connsiteY5-3084" fmla="*/ 1832797 h 3550128"/>
              <a:gd name="connsiteX6-3085" fmla="*/ 394393 w 1432618"/>
              <a:gd name="connsiteY6-3086" fmla="*/ 1705162 h 3550128"/>
              <a:gd name="connsiteX7-3087" fmla="*/ 642043 w 1432618"/>
              <a:gd name="connsiteY7-3088" fmla="*/ 1838512 h 3550128"/>
              <a:gd name="connsiteX8-3089" fmla="*/ 689668 w 1432618"/>
              <a:gd name="connsiteY8-3090" fmla="*/ 1609912 h 3550128"/>
              <a:gd name="connsiteX9-3091" fmla="*/ 823018 w 1432618"/>
              <a:gd name="connsiteY9-3092" fmla="*/ 1295587 h 3550128"/>
              <a:gd name="connsiteX10-3093" fmla="*/ 765868 w 1432618"/>
              <a:gd name="connsiteY10-3094" fmla="*/ 771712 h 3550128"/>
              <a:gd name="connsiteX11-3095" fmla="*/ 537268 w 1432618"/>
              <a:gd name="connsiteY11-3096" fmla="*/ 628837 h 3550128"/>
              <a:gd name="connsiteX12-3097" fmla="*/ 689668 w 1432618"/>
              <a:gd name="connsiteY12-3098" fmla="*/ 628837 h 3550128"/>
              <a:gd name="connsiteX13-3099" fmla="*/ 765868 w 1432618"/>
              <a:gd name="connsiteY13-3100" fmla="*/ 714562 h 3550128"/>
              <a:gd name="connsiteX14-3101" fmla="*/ 870643 w 1432618"/>
              <a:gd name="connsiteY14-3102" fmla="*/ 187 h 3550128"/>
              <a:gd name="connsiteX15-3103" fmla="*/ 832543 w 1432618"/>
              <a:gd name="connsiteY15-3104" fmla="*/ 647887 h 3550128"/>
              <a:gd name="connsiteX16-3105" fmla="*/ 908743 w 1432618"/>
              <a:gd name="connsiteY16-3106" fmla="*/ 1038412 h 3550128"/>
              <a:gd name="connsiteX17-3107" fmla="*/ 937318 w 1432618"/>
              <a:gd name="connsiteY17-3108" fmla="*/ 1286062 h 3550128"/>
              <a:gd name="connsiteX18-3109" fmla="*/ 1108768 w 1432618"/>
              <a:gd name="connsiteY18-3110" fmla="*/ 1152712 h 3550128"/>
              <a:gd name="connsiteX19-3111" fmla="*/ 1375468 w 1432618"/>
              <a:gd name="connsiteY19-3112" fmla="*/ 1133662 h 3550128"/>
              <a:gd name="connsiteX20-3113" fmla="*/ 1108768 w 1432618"/>
              <a:gd name="connsiteY20-3114" fmla="*/ 1216212 h 3550128"/>
              <a:gd name="connsiteX21-3115" fmla="*/ 889693 w 1432618"/>
              <a:gd name="connsiteY21-3116" fmla="*/ 1489262 h 3550128"/>
              <a:gd name="connsiteX22-3117" fmla="*/ 835718 w 1432618"/>
              <a:gd name="connsiteY22-3118" fmla="*/ 1857562 h 3550128"/>
              <a:gd name="connsiteX23-3119" fmla="*/ 1003993 w 1432618"/>
              <a:gd name="connsiteY23-3120" fmla="*/ 2270312 h 3550128"/>
              <a:gd name="connsiteX24-3121" fmla="*/ 896043 w 1432618"/>
              <a:gd name="connsiteY24-3122" fmla="*/ 2540187 h 3550128"/>
              <a:gd name="connsiteX25-3123" fmla="*/ 1213543 w 1432618"/>
              <a:gd name="connsiteY25-3124" fmla="*/ 2495737 h 3550128"/>
              <a:gd name="connsiteX26-3125" fmla="*/ 1432618 w 1432618"/>
              <a:gd name="connsiteY26-3126" fmla="*/ 2588606 h 3550128"/>
              <a:gd name="connsiteX27-3127" fmla="*/ 1188143 w 1432618"/>
              <a:gd name="connsiteY27-3128" fmla="*/ 2552887 h 3550128"/>
              <a:gd name="connsiteX28-3129" fmla="*/ 832543 w 1432618"/>
              <a:gd name="connsiteY28-3130" fmla="*/ 2695762 h 3550128"/>
              <a:gd name="connsiteX29-3131" fmla="*/ 689668 w 1432618"/>
              <a:gd name="connsiteY29-3132" fmla="*/ 3048187 h 3550128"/>
              <a:gd name="connsiteX30-3133" fmla="*/ 918268 w 1432618"/>
              <a:gd name="connsiteY30-3134" fmla="*/ 3381562 h 3550128"/>
              <a:gd name="connsiteX31-3135" fmla="*/ 1016693 w 1432618"/>
              <a:gd name="connsiteY31-3136" fmla="*/ 3543487 h 3550128"/>
              <a:gd name="connsiteX0-3137" fmla="*/ 1016693 w 1432618"/>
              <a:gd name="connsiteY0-3138" fmla="*/ 3543487 h 3550128"/>
              <a:gd name="connsiteX1-3139" fmla="*/ 591243 w 1432618"/>
              <a:gd name="connsiteY1-3140" fmla="*/ 3549837 h 3550128"/>
              <a:gd name="connsiteX2-3141" fmla="*/ 394393 w 1432618"/>
              <a:gd name="connsiteY2-3142" fmla="*/ 3038662 h 3550128"/>
              <a:gd name="connsiteX3-3143" fmla="*/ 746818 w 1432618"/>
              <a:gd name="connsiteY3-3144" fmla="*/ 2343337 h 3550128"/>
              <a:gd name="connsiteX4-3145" fmla="*/ 560128 w 1432618"/>
              <a:gd name="connsiteY4-3146" fmla="*/ 1884232 h 3550128"/>
              <a:gd name="connsiteX5-3147" fmla="*/ 58 w 1432618"/>
              <a:gd name="connsiteY5-3148" fmla="*/ 1832797 h 3550128"/>
              <a:gd name="connsiteX6-3149" fmla="*/ 394393 w 1432618"/>
              <a:gd name="connsiteY6-3150" fmla="*/ 1705162 h 3550128"/>
              <a:gd name="connsiteX7-3151" fmla="*/ 642043 w 1432618"/>
              <a:gd name="connsiteY7-3152" fmla="*/ 1838512 h 3550128"/>
              <a:gd name="connsiteX8-3153" fmla="*/ 689668 w 1432618"/>
              <a:gd name="connsiteY8-3154" fmla="*/ 1609912 h 3550128"/>
              <a:gd name="connsiteX9-3155" fmla="*/ 823018 w 1432618"/>
              <a:gd name="connsiteY9-3156" fmla="*/ 1295587 h 3550128"/>
              <a:gd name="connsiteX10-3157" fmla="*/ 765868 w 1432618"/>
              <a:gd name="connsiteY10-3158" fmla="*/ 771712 h 3550128"/>
              <a:gd name="connsiteX11-3159" fmla="*/ 537268 w 1432618"/>
              <a:gd name="connsiteY11-3160" fmla="*/ 628837 h 3550128"/>
              <a:gd name="connsiteX12-3161" fmla="*/ 689668 w 1432618"/>
              <a:gd name="connsiteY12-3162" fmla="*/ 628837 h 3550128"/>
              <a:gd name="connsiteX13-3163" fmla="*/ 765868 w 1432618"/>
              <a:gd name="connsiteY13-3164" fmla="*/ 714562 h 3550128"/>
              <a:gd name="connsiteX14-3165" fmla="*/ 870643 w 1432618"/>
              <a:gd name="connsiteY14-3166" fmla="*/ 187 h 3550128"/>
              <a:gd name="connsiteX15-3167" fmla="*/ 832543 w 1432618"/>
              <a:gd name="connsiteY15-3168" fmla="*/ 647887 h 3550128"/>
              <a:gd name="connsiteX16-3169" fmla="*/ 908743 w 1432618"/>
              <a:gd name="connsiteY16-3170" fmla="*/ 1038412 h 3550128"/>
              <a:gd name="connsiteX17-3171" fmla="*/ 937318 w 1432618"/>
              <a:gd name="connsiteY17-3172" fmla="*/ 1286062 h 3550128"/>
              <a:gd name="connsiteX18-3173" fmla="*/ 1108768 w 1432618"/>
              <a:gd name="connsiteY18-3174" fmla="*/ 1152712 h 3550128"/>
              <a:gd name="connsiteX19-3175" fmla="*/ 1375468 w 1432618"/>
              <a:gd name="connsiteY19-3176" fmla="*/ 1133662 h 3550128"/>
              <a:gd name="connsiteX20-3177" fmla="*/ 1108768 w 1432618"/>
              <a:gd name="connsiteY20-3178" fmla="*/ 1216212 h 3550128"/>
              <a:gd name="connsiteX21-3179" fmla="*/ 889693 w 1432618"/>
              <a:gd name="connsiteY21-3180" fmla="*/ 1489262 h 3550128"/>
              <a:gd name="connsiteX22-3181" fmla="*/ 835718 w 1432618"/>
              <a:gd name="connsiteY22-3182" fmla="*/ 1857562 h 3550128"/>
              <a:gd name="connsiteX23-3183" fmla="*/ 1003993 w 1432618"/>
              <a:gd name="connsiteY23-3184" fmla="*/ 2270312 h 3550128"/>
              <a:gd name="connsiteX24-3185" fmla="*/ 896043 w 1432618"/>
              <a:gd name="connsiteY24-3186" fmla="*/ 2540187 h 3550128"/>
              <a:gd name="connsiteX25-3187" fmla="*/ 1213543 w 1432618"/>
              <a:gd name="connsiteY25-3188" fmla="*/ 2495737 h 3550128"/>
              <a:gd name="connsiteX26-3189" fmla="*/ 1432618 w 1432618"/>
              <a:gd name="connsiteY26-3190" fmla="*/ 2588606 h 3550128"/>
              <a:gd name="connsiteX27-3191" fmla="*/ 1188143 w 1432618"/>
              <a:gd name="connsiteY27-3192" fmla="*/ 2552887 h 3550128"/>
              <a:gd name="connsiteX28-3193" fmla="*/ 832543 w 1432618"/>
              <a:gd name="connsiteY28-3194" fmla="*/ 2695762 h 3550128"/>
              <a:gd name="connsiteX29-3195" fmla="*/ 689668 w 1432618"/>
              <a:gd name="connsiteY29-3196" fmla="*/ 3048187 h 3550128"/>
              <a:gd name="connsiteX30-3197" fmla="*/ 918268 w 1432618"/>
              <a:gd name="connsiteY30-3198" fmla="*/ 3381562 h 3550128"/>
              <a:gd name="connsiteX31-3199" fmla="*/ 1016693 w 1432618"/>
              <a:gd name="connsiteY31-3200" fmla="*/ 3543487 h 3550128"/>
              <a:gd name="connsiteX0-3201" fmla="*/ 1016693 w 1432618"/>
              <a:gd name="connsiteY0-3202" fmla="*/ 3543487 h 3550128"/>
              <a:gd name="connsiteX1-3203" fmla="*/ 591243 w 1432618"/>
              <a:gd name="connsiteY1-3204" fmla="*/ 3549837 h 3550128"/>
              <a:gd name="connsiteX2-3205" fmla="*/ 394393 w 1432618"/>
              <a:gd name="connsiteY2-3206" fmla="*/ 3038662 h 3550128"/>
              <a:gd name="connsiteX3-3207" fmla="*/ 746818 w 1432618"/>
              <a:gd name="connsiteY3-3208" fmla="*/ 2343337 h 3550128"/>
              <a:gd name="connsiteX4-3209" fmla="*/ 560128 w 1432618"/>
              <a:gd name="connsiteY4-3210" fmla="*/ 1884232 h 3550128"/>
              <a:gd name="connsiteX5-3211" fmla="*/ 58 w 1432618"/>
              <a:gd name="connsiteY5-3212" fmla="*/ 1832797 h 3550128"/>
              <a:gd name="connsiteX6-3213" fmla="*/ 394393 w 1432618"/>
              <a:gd name="connsiteY6-3214" fmla="*/ 1705162 h 3550128"/>
              <a:gd name="connsiteX7-3215" fmla="*/ 642043 w 1432618"/>
              <a:gd name="connsiteY7-3216" fmla="*/ 1838512 h 3550128"/>
              <a:gd name="connsiteX8-3217" fmla="*/ 689668 w 1432618"/>
              <a:gd name="connsiteY8-3218" fmla="*/ 1609912 h 3550128"/>
              <a:gd name="connsiteX9-3219" fmla="*/ 823018 w 1432618"/>
              <a:gd name="connsiteY9-3220" fmla="*/ 1295587 h 3550128"/>
              <a:gd name="connsiteX10-3221" fmla="*/ 765868 w 1432618"/>
              <a:gd name="connsiteY10-3222" fmla="*/ 771712 h 3550128"/>
              <a:gd name="connsiteX11-3223" fmla="*/ 537268 w 1432618"/>
              <a:gd name="connsiteY11-3224" fmla="*/ 628837 h 3550128"/>
              <a:gd name="connsiteX12-3225" fmla="*/ 689668 w 1432618"/>
              <a:gd name="connsiteY12-3226" fmla="*/ 628837 h 3550128"/>
              <a:gd name="connsiteX13-3227" fmla="*/ 765868 w 1432618"/>
              <a:gd name="connsiteY13-3228" fmla="*/ 714562 h 3550128"/>
              <a:gd name="connsiteX14-3229" fmla="*/ 870643 w 1432618"/>
              <a:gd name="connsiteY14-3230" fmla="*/ 187 h 3550128"/>
              <a:gd name="connsiteX15-3231" fmla="*/ 832543 w 1432618"/>
              <a:gd name="connsiteY15-3232" fmla="*/ 647887 h 3550128"/>
              <a:gd name="connsiteX16-3233" fmla="*/ 908743 w 1432618"/>
              <a:gd name="connsiteY16-3234" fmla="*/ 1038412 h 3550128"/>
              <a:gd name="connsiteX17-3235" fmla="*/ 937318 w 1432618"/>
              <a:gd name="connsiteY17-3236" fmla="*/ 1286062 h 3550128"/>
              <a:gd name="connsiteX18-3237" fmla="*/ 1108768 w 1432618"/>
              <a:gd name="connsiteY18-3238" fmla="*/ 1152712 h 3550128"/>
              <a:gd name="connsiteX19-3239" fmla="*/ 1375468 w 1432618"/>
              <a:gd name="connsiteY19-3240" fmla="*/ 1133662 h 3550128"/>
              <a:gd name="connsiteX20-3241" fmla="*/ 1108768 w 1432618"/>
              <a:gd name="connsiteY20-3242" fmla="*/ 1216212 h 3550128"/>
              <a:gd name="connsiteX21-3243" fmla="*/ 889693 w 1432618"/>
              <a:gd name="connsiteY21-3244" fmla="*/ 1489262 h 3550128"/>
              <a:gd name="connsiteX22-3245" fmla="*/ 835718 w 1432618"/>
              <a:gd name="connsiteY22-3246" fmla="*/ 1857562 h 3550128"/>
              <a:gd name="connsiteX23-3247" fmla="*/ 1003993 w 1432618"/>
              <a:gd name="connsiteY23-3248" fmla="*/ 2270312 h 3550128"/>
              <a:gd name="connsiteX24-3249" fmla="*/ 896043 w 1432618"/>
              <a:gd name="connsiteY24-3250" fmla="*/ 2540187 h 3550128"/>
              <a:gd name="connsiteX25-3251" fmla="*/ 1213543 w 1432618"/>
              <a:gd name="connsiteY25-3252" fmla="*/ 2495737 h 3550128"/>
              <a:gd name="connsiteX26-3253" fmla="*/ 1432618 w 1432618"/>
              <a:gd name="connsiteY26-3254" fmla="*/ 2588606 h 3550128"/>
              <a:gd name="connsiteX27-3255" fmla="*/ 1188143 w 1432618"/>
              <a:gd name="connsiteY27-3256" fmla="*/ 2552887 h 3550128"/>
              <a:gd name="connsiteX28-3257" fmla="*/ 832543 w 1432618"/>
              <a:gd name="connsiteY28-3258" fmla="*/ 2695762 h 3550128"/>
              <a:gd name="connsiteX29-3259" fmla="*/ 689668 w 1432618"/>
              <a:gd name="connsiteY29-3260" fmla="*/ 3048187 h 3550128"/>
              <a:gd name="connsiteX30-3261" fmla="*/ 918268 w 1432618"/>
              <a:gd name="connsiteY30-3262" fmla="*/ 3381562 h 3550128"/>
              <a:gd name="connsiteX31-3263" fmla="*/ 1016693 w 1432618"/>
              <a:gd name="connsiteY31-3264" fmla="*/ 3543487 h 3550128"/>
              <a:gd name="connsiteX0-3265" fmla="*/ 1016693 w 1432618"/>
              <a:gd name="connsiteY0-3266" fmla="*/ 3543487 h 3550128"/>
              <a:gd name="connsiteX1-3267" fmla="*/ 591243 w 1432618"/>
              <a:gd name="connsiteY1-3268" fmla="*/ 3549837 h 3550128"/>
              <a:gd name="connsiteX2-3269" fmla="*/ 394393 w 1432618"/>
              <a:gd name="connsiteY2-3270" fmla="*/ 3038662 h 3550128"/>
              <a:gd name="connsiteX3-3271" fmla="*/ 746818 w 1432618"/>
              <a:gd name="connsiteY3-3272" fmla="*/ 2343337 h 3550128"/>
              <a:gd name="connsiteX4-3273" fmla="*/ 560128 w 1432618"/>
              <a:gd name="connsiteY4-3274" fmla="*/ 1884232 h 3550128"/>
              <a:gd name="connsiteX5-3275" fmla="*/ 58 w 1432618"/>
              <a:gd name="connsiteY5-3276" fmla="*/ 1832797 h 3550128"/>
              <a:gd name="connsiteX6-3277" fmla="*/ 394393 w 1432618"/>
              <a:gd name="connsiteY6-3278" fmla="*/ 1705162 h 3550128"/>
              <a:gd name="connsiteX7-3279" fmla="*/ 642043 w 1432618"/>
              <a:gd name="connsiteY7-3280" fmla="*/ 1838512 h 3550128"/>
              <a:gd name="connsiteX8-3281" fmla="*/ 689668 w 1432618"/>
              <a:gd name="connsiteY8-3282" fmla="*/ 1609912 h 3550128"/>
              <a:gd name="connsiteX9-3283" fmla="*/ 823018 w 1432618"/>
              <a:gd name="connsiteY9-3284" fmla="*/ 1295587 h 3550128"/>
              <a:gd name="connsiteX10-3285" fmla="*/ 765868 w 1432618"/>
              <a:gd name="connsiteY10-3286" fmla="*/ 771712 h 3550128"/>
              <a:gd name="connsiteX11-3287" fmla="*/ 537268 w 1432618"/>
              <a:gd name="connsiteY11-3288" fmla="*/ 628837 h 3550128"/>
              <a:gd name="connsiteX12-3289" fmla="*/ 689668 w 1432618"/>
              <a:gd name="connsiteY12-3290" fmla="*/ 628837 h 3550128"/>
              <a:gd name="connsiteX13-3291" fmla="*/ 765868 w 1432618"/>
              <a:gd name="connsiteY13-3292" fmla="*/ 714562 h 3550128"/>
              <a:gd name="connsiteX14-3293" fmla="*/ 870643 w 1432618"/>
              <a:gd name="connsiteY14-3294" fmla="*/ 187 h 3550128"/>
              <a:gd name="connsiteX15-3295" fmla="*/ 832543 w 1432618"/>
              <a:gd name="connsiteY15-3296" fmla="*/ 647887 h 3550128"/>
              <a:gd name="connsiteX16-3297" fmla="*/ 908743 w 1432618"/>
              <a:gd name="connsiteY16-3298" fmla="*/ 1038412 h 3550128"/>
              <a:gd name="connsiteX17-3299" fmla="*/ 937318 w 1432618"/>
              <a:gd name="connsiteY17-3300" fmla="*/ 1286062 h 3550128"/>
              <a:gd name="connsiteX18-3301" fmla="*/ 1099243 w 1432618"/>
              <a:gd name="connsiteY18-3302" fmla="*/ 1162237 h 3550128"/>
              <a:gd name="connsiteX19-3303" fmla="*/ 1375468 w 1432618"/>
              <a:gd name="connsiteY19-3304" fmla="*/ 1133662 h 3550128"/>
              <a:gd name="connsiteX20-3305" fmla="*/ 1108768 w 1432618"/>
              <a:gd name="connsiteY20-3306" fmla="*/ 1216212 h 3550128"/>
              <a:gd name="connsiteX21-3307" fmla="*/ 889693 w 1432618"/>
              <a:gd name="connsiteY21-3308" fmla="*/ 1489262 h 3550128"/>
              <a:gd name="connsiteX22-3309" fmla="*/ 835718 w 1432618"/>
              <a:gd name="connsiteY22-3310" fmla="*/ 1857562 h 3550128"/>
              <a:gd name="connsiteX23-3311" fmla="*/ 1003993 w 1432618"/>
              <a:gd name="connsiteY23-3312" fmla="*/ 2270312 h 3550128"/>
              <a:gd name="connsiteX24-3313" fmla="*/ 896043 w 1432618"/>
              <a:gd name="connsiteY24-3314" fmla="*/ 2540187 h 3550128"/>
              <a:gd name="connsiteX25-3315" fmla="*/ 1213543 w 1432618"/>
              <a:gd name="connsiteY25-3316" fmla="*/ 2495737 h 3550128"/>
              <a:gd name="connsiteX26-3317" fmla="*/ 1432618 w 1432618"/>
              <a:gd name="connsiteY26-3318" fmla="*/ 2588606 h 3550128"/>
              <a:gd name="connsiteX27-3319" fmla="*/ 1188143 w 1432618"/>
              <a:gd name="connsiteY27-3320" fmla="*/ 2552887 h 3550128"/>
              <a:gd name="connsiteX28-3321" fmla="*/ 832543 w 1432618"/>
              <a:gd name="connsiteY28-3322" fmla="*/ 2695762 h 3550128"/>
              <a:gd name="connsiteX29-3323" fmla="*/ 689668 w 1432618"/>
              <a:gd name="connsiteY29-3324" fmla="*/ 3048187 h 3550128"/>
              <a:gd name="connsiteX30-3325" fmla="*/ 918268 w 1432618"/>
              <a:gd name="connsiteY30-3326" fmla="*/ 3381562 h 3550128"/>
              <a:gd name="connsiteX31-3327" fmla="*/ 1016693 w 1432618"/>
              <a:gd name="connsiteY31-3328" fmla="*/ 3543487 h 3550128"/>
              <a:gd name="connsiteX0-3329" fmla="*/ 1016693 w 1432618"/>
              <a:gd name="connsiteY0-3330" fmla="*/ 3543487 h 3550128"/>
              <a:gd name="connsiteX1-3331" fmla="*/ 591243 w 1432618"/>
              <a:gd name="connsiteY1-3332" fmla="*/ 3549837 h 3550128"/>
              <a:gd name="connsiteX2-3333" fmla="*/ 394393 w 1432618"/>
              <a:gd name="connsiteY2-3334" fmla="*/ 3038662 h 3550128"/>
              <a:gd name="connsiteX3-3335" fmla="*/ 746818 w 1432618"/>
              <a:gd name="connsiteY3-3336" fmla="*/ 2343337 h 3550128"/>
              <a:gd name="connsiteX4-3337" fmla="*/ 560128 w 1432618"/>
              <a:gd name="connsiteY4-3338" fmla="*/ 1884232 h 3550128"/>
              <a:gd name="connsiteX5-3339" fmla="*/ 58 w 1432618"/>
              <a:gd name="connsiteY5-3340" fmla="*/ 1832797 h 3550128"/>
              <a:gd name="connsiteX6-3341" fmla="*/ 394393 w 1432618"/>
              <a:gd name="connsiteY6-3342" fmla="*/ 1705162 h 3550128"/>
              <a:gd name="connsiteX7-3343" fmla="*/ 642043 w 1432618"/>
              <a:gd name="connsiteY7-3344" fmla="*/ 1838512 h 3550128"/>
              <a:gd name="connsiteX8-3345" fmla="*/ 689668 w 1432618"/>
              <a:gd name="connsiteY8-3346" fmla="*/ 1609912 h 3550128"/>
              <a:gd name="connsiteX9-3347" fmla="*/ 823018 w 1432618"/>
              <a:gd name="connsiteY9-3348" fmla="*/ 1295587 h 3550128"/>
              <a:gd name="connsiteX10-3349" fmla="*/ 765868 w 1432618"/>
              <a:gd name="connsiteY10-3350" fmla="*/ 771712 h 3550128"/>
              <a:gd name="connsiteX11-3351" fmla="*/ 537268 w 1432618"/>
              <a:gd name="connsiteY11-3352" fmla="*/ 628837 h 3550128"/>
              <a:gd name="connsiteX12-3353" fmla="*/ 689668 w 1432618"/>
              <a:gd name="connsiteY12-3354" fmla="*/ 628837 h 3550128"/>
              <a:gd name="connsiteX13-3355" fmla="*/ 765868 w 1432618"/>
              <a:gd name="connsiteY13-3356" fmla="*/ 714562 h 3550128"/>
              <a:gd name="connsiteX14-3357" fmla="*/ 870643 w 1432618"/>
              <a:gd name="connsiteY14-3358" fmla="*/ 187 h 3550128"/>
              <a:gd name="connsiteX15-3359" fmla="*/ 832543 w 1432618"/>
              <a:gd name="connsiteY15-3360" fmla="*/ 647887 h 3550128"/>
              <a:gd name="connsiteX16-3361" fmla="*/ 908743 w 1432618"/>
              <a:gd name="connsiteY16-3362" fmla="*/ 1038412 h 3550128"/>
              <a:gd name="connsiteX17-3363" fmla="*/ 937318 w 1432618"/>
              <a:gd name="connsiteY17-3364" fmla="*/ 1286062 h 3550128"/>
              <a:gd name="connsiteX18-3365" fmla="*/ 1086543 w 1432618"/>
              <a:gd name="connsiteY18-3366" fmla="*/ 1149537 h 3550128"/>
              <a:gd name="connsiteX19-3367" fmla="*/ 1375468 w 1432618"/>
              <a:gd name="connsiteY19-3368" fmla="*/ 1133662 h 3550128"/>
              <a:gd name="connsiteX20-3369" fmla="*/ 1108768 w 1432618"/>
              <a:gd name="connsiteY20-3370" fmla="*/ 1216212 h 3550128"/>
              <a:gd name="connsiteX21-3371" fmla="*/ 889693 w 1432618"/>
              <a:gd name="connsiteY21-3372" fmla="*/ 1489262 h 3550128"/>
              <a:gd name="connsiteX22-3373" fmla="*/ 835718 w 1432618"/>
              <a:gd name="connsiteY22-3374" fmla="*/ 1857562 h 3550128"/>
              <a:gd name="connsiteX23-3375" fmla="*/ 1003993 w 1432618"/>
              <a:gd name="connsiteY23-3376" fmla="*/ 2270312 h 3550128"/>
              <a:gd name="connsiteX24-3377" fmla="*/ 896043 w 1432618"/>
              <a:gd name="connsiteY24-3378" fmla="*/ 2540187 h 3550128"/>
              <a:gd name="connsiteX25-3379" fmla="*/ 1213543 w 1432618"/>
              <a:gd name="connsiteY25-3380" fmla="*/ 2495737 h 3550128"/>
              <a:gd name="connsiteX26-3381" fmla="*/ 1432618 w 1432618"/>
              <a:gd name="connsiteY26-3382" fmla="*/ 2588606 h 3550128"/>
              <a:gd name="connsiteX27-3383" fmla="*/ 1188143 w 1432618"/>
              <a:gd name="connsiteY27-3384" fmla="*/ 2552887 h 3550128"/>
              <a:gd name="connsiteX28-3385" fmla="*/ 832543 w 1432618"/>
              <a:gd name="connsiteY28-3386" fmla="*/ 2695762 h 3550128"/>
              <a:gd name="connsiteX29-3387" fmla="*/ 689668 w 1432618"/>
              <a:gd name="connsiteY29-3388" fmla="*/ 3048187 h 3550128"/>
              <a:gd name="connsiteX30-3389" fmla="*/ 918268 w 1432618"/>
              <a:gd name="connsiteY30-3390" fmla="*/ 3381562 h 3550128"/>
              <a:gd name="connsiteX31-3391" fmla="*/ 1016693 w 1432618"/>
              <a:gd name="connsiteY31-3392" fmla="*/ 3543487 h 3550128"/>
              <a:gd name="connsiteX0-3393" fmla="*/ 1016693 w 1432618"/>
              <a:gd name="connsiteY0-3394" fmla="*/ 3543487 h 3550128"/>
              <a:gd name="connsiteX1-3395" fmla="*/ 591243 w 1432618"/>
              <a:gd name="connsiteY1-3396" fmla="*/ 3549837 h 3550128"/>
              <a:gd name="connsiteX2-3397" fmla="*/ 394393 w 1432618"/>
              <a:gd name="connsiteY2-3398" fmla="*/ 3038662 h 3550128"/>
              <a:gd name="connsiteX3-3399" fmla="*/ 746818 w 1432618"/>
              <a:gd name="connsiteY3-3400" fmla="*/ 2343337 h 3550128"/>
              <a:gd name="connsiteX4-3401" fmla="*/ 560128 w 1432618"/>
              <a:gd name="connsiteY4-3402" fmla="*/ 1884232 h 3550128"/>
              <a:gd name="connsiteX5-3403" fmla="*/ 58 w 1432618"/>
              <a:gd name="connsiteY5-3404" fmla="*/ 1832797 h 3550128"/>
              <a:gd name="connsiteX6-3405" fmla="*/ 394393 w 1432618"/>
              <a:gd name="connsiteY6-3406" fmla="*/ 1705162 h 3550128"/>
              <a:gd name="connsiteX7-3407" fmla="*/ 642043 w 1432618"/>
              <a:gd name="connsiteY7-3408" fmla="*/ 1838512 h 3550128"/>
              <a:gd name="connsiteX8-3409" fmla="*/ 689668 w 1432618"/>
              <a:gd name="connsiteY8-3410" fmla="*/ 1609912 h 3550128"/>
              <a:gd name="connsiteX9-3411" fmla="*/ 823018 w 1432618"/>
              <a:gd name="connsiteY9-3412" fmla="*/ 1295587 h 3550128"/>
              <a:gd name="connsiteX10-3413" fmla="*/ 765868 w 1432618"/>
              <a:gd name="connsiteY10-3414" fmla="*/ 771712 h 3550128"/>
              <a:gd name="connsiteX11-3415" fmla="*/ 537268 w 1432618"/>
              <a:gd name="connsiteY11-3416" fmla="*/ 628837 h 3550128"/>
              <a:gd name="connsiteX12-3417" fmla="*/ 689668 w 1432618"/>
              <a:gd name="connsiteY12-3418" fmla="*/ 628837 h 3550128"/>
              <a:gd name="connsiteX13-3419" fmla="*/ 765868 w 1432618"/>
              <a:gd name="connsiteY13-3420" fmla="*/ 714562 h 3550128"/>
              <a:gd name="connsiteX14-3421" fmla="*/ 870643 w 1432618"/>
              <a:gd name="connsiteY14-3422" fmla="*/ 187 h 3550128"/>
              <a:gd name="connsiteX15-3423" fmla="*/ 832543 w 1432618"/>
              <a:gd name="connsiteY15-3424" fmla="*/ 647887 h 3550128"/>
              <a:gd name="connsiteX16-3425" fmla="*/ 908743 w 1432618"/>
              <a:gd name="connsiteY16-3426" fmla="*/ 1038412 h 3550128"/>
              <a:gd name="connsiteX17-3427" fmla="*/ 937318 w 1432618"/>
              <a:gd name="connsiteY17-3428" fmla="*/ 1247962 h 3550128"/>
              <a:gd name="connsiteX18-3429" fmla="*/ 1086543 w 1432618"/>
              <a:gd name="connsiteY18-3430" fmla="*/ 1149537 h 3550128"/>
              <a:gd name="connsiteX19-3431" fmla="*/ 1375468 w 1432618"/>
              <a:gd name="connsiteY19-3432" fmla="*/ 1133662 h 3550128"/>
              <a:gd name="connsiteX20-3433" fmla="*/ 1108768 w 1432618"/>
              <a:gd name="connsiteY20-3434" fmla="*/ 1216212 h 3550128"/>
              <a:gd name="connsiteX21-3435" fmla="*/ 889693 w 1432618"/>
              <a:gd name="connsiteY21-3436" fmla="*/ 1489262 h 3550128"/>
              <a:gd name="connsiteX22-3437" fmla="*/ 835718 w 1432618"/>
              <a:gd name="connsiteY22-3438" fmla="*/ 1857562 h 3550128"/>
              <a:gd name="connsiteX23-3439" fmla="*/ 1003993 w 1432618"/>
              <a:gd name="connsiteY23-3440" fmla="*/ 2270312 h 3550128"/>
              <a:gd name="connsiteX24-3441" fmla="*/ 896043 w 1432618"/>
              <a:gd name="connsiteY24-3442" fmla="*/ 2540187 h 3550128"/>
              <a:gd name="connsiteX25-3443" fmla="*/ 1213543 w 1432618"/>
              <a:gd name="connsiteY25-3444" fmla="*/ 2495737 h 3550128"/>
              <a:gd name="connsiteX26-3445" fmla="*/ 1432618 w 1432618"/>
              <a:gd name="connsiteY26-3446" fmla="*/ 2588606 h 3550128"/>
              <a:gd name="connsiteX27-3447" fmla="*/ 1188143 w 1432618"/>
              <a:gd name="connsiteY27-3448" fmla="*/ 2552887 h 3550128"/>
              <a:gd name="connsiteX28-3449" fmla="*/ 832543 w 1432618"/>
              <a:gd name="connsiteY28-3450" fmla="*/ 2695762 h 3550128"/>
              <a:gd name="connsiteX29-3451" fmla="*/ 689668 w 1432618"/>
              <a:gd name="connsiteY29-3452" fmla="*/ 3048187 h 3550128"/>
              <a:gd name="connsiteX30-3453" fmla="*/ 918268 w 1432618"/>
              <a:gd name="connsiteY30-3454" fmla="*/ 3381562 h 3550128"/>
              <a:gd name="connsiteX31-3455" fmla="*/ 1016693 w 1432618"/>
              <a:gd name="connsiteY31-3456" fmla="*/ 3543487 h 3550128"/>
              <a:gd name="connsiteX0-3457" fmla="*/ 1016693 w 1432618"/>
              <a:gd name="connsiteY0-3458" fmla="*/ 3543487 h 3550128"/>
              <a:gd name="connsiteX1-3459" fmla="*/ 591243 w 1432618"/>
              <a:gd name="connsiteY1-3460" fmla="*/ 3549837 h 3550128"/>
              <a:gd name="connsiteX2-3461" fmla="*/ 394393 w 1432618"/>
              <a:gd name="connsiteY2-3462" fmla="*/ 3038662 h 3550128"/>
              <a:gd name="connsiteX3-3463" fmla="*/ 746818 w 1432618"/>
              <a:gd name="connsiteY3-3464" fmla="*/ 2343337 h 3550128"/>
              <a:gd name="connsiteX4-3465" fmla="*/ 560128 w 1432618"/>
              <a:gd name="connsiteY4-3466" fmla="*/ 1884232 h 3550128"/>
              <a:gd name="connsiteX5-3467" fmla="*/ 58 w 1432618"/>
              <a:gd name="connsiteY5-3468" fmla="*/ 1832797 h 3550128"/>
              <a:gd name="connsiteX6-3469" fmla="*/ 394393 w 1432618"/>
              <a:gd name="connsiteY6-3470" fmla="*/ 1705162 h 3550128"/>
              <a:gd name="connsiteX7-3471" fmla="*/ 642043 w 1432618"/>
              <a:gd name="connsiteY7-3472" fmla="*/ 1838512 h 3550128"/>
              <a:gd name="connsiteX8-3473" fmla="*/ 689668 w 1432618"/>
              <a:gd name="connsiteY8-3474" fmla="*/ 1609912 h 3550128"/>
              <a:gd name="connsiteX9-3475" fmla="*/ 823018 w 1432618"/>
              <a:gd name="connsiteY9-3476" fmla="*/ 1295587 h 3550128"/>
              <a:gd name="connsiteX10-3477" fmla="*/ 765868 w 1432618"/>
              <a:gd name="connsiteY10-3478" fmla="*/ 771712 h 3550128"/>
              <a:gd name="connsiteX11-3479" fmla="*/ 537268 w 1432618"/>
              <a:gd name="connsiteY11-3480" fmla="*/ 628837 h 3550128"/>
              <a:gd name="connsiteX12-3481" fmla="*/ 689668 w 1432618"/>
              <a:gd name="connsiteY12-3482" fmla="*/ 628837 h 3550128"/>
              <a:gd name="connsiteX13-3483" fmla="*/ 765868 w 1432618"/>
              <a:gd name="connsiteY13-3484" fmla="*/ 714562 h 3550128"/>
              <a:gd name="connsiteX14-3485" fmla="*/ 870643 w 1432618"/>
              <a:gd name="connsiteY14-3486" fmla="*/ 187 h 3550128"/>
              <a:gd name="connsiteX15-3487" fmla="*/ 832543 w 1432618"/>
              <a:gd name="connsiteY15-3488" fmla="*/ 647887 h 3550128"/>
              <a:gd name="connsiteX16-3489" fmla="*/ 908743 w 1432618"/>
              <a:gd name="connsiteY16-3490" fmla="*/ 1038412 h 3550128"/>
              <a:gd name="connsiteX17-3491" fmla="*/ 930968 w 1432618"/>
              <a:gd name="connsiteY17-3492" fmla="*/ 1257487 h 3550128"/>
              <a:gd name="connsiteX18-3493" fmla="*/ 1086543 w 1432618"/>
              <a:gd name="connsiteY18-3494" fmla="*/ 1149537 h 3550128"/>
              <a:gd name="connsiteX19-3495" fmla="*/ 1375468 w 1432618"/>
              <a:gd name="connsiteY19-3496" fmla="*/ 1133662 h 3550128"/>
              <a:gd name="connsiteX20-3497" fmla="*/ 1108768 w 1432618"/>
              <a:gd name="connsiteY20-3498" fmla="*/ 1216212 h 3550128"/>
              <a:gd name="connsiteX21-3499" fmla="*/ 889693 w 1432618"/>
              <a:gd name="connsiteY21-3500" fmla="*/ 1489262 h 3550128"/>
              <a:gd name="connsiteX22-3501" fmla="*/ 835718 w 1432618"/>
              <a:gd name="connsiteY22-3502" fmla="*/ 1857562 h 3550128"/>
              <a:gd name="connsiteX23-3503" fmla="*/ 1003993 w 1432618"/>
              <a:gd name="connsiteY23-3504" fmla="*/ 2270312 h 3550128"/>
              <a:gd name="connsiteX24-3505" fmla="*/ 896043 w 1432618"/>
              <a:gd name="connsiteY24-3506" fmla="*/ 2540187 h 3550128"/>
              <a:gd name="connsiteX25-3507" fmla="*/ 1213543 w 1432618"/>
              <a:gd name="connsiteY25-3508" fmla="*/ 2495737 h 3550128"/>
              <a:gd name="connsiteX26-3509" fmla="*/ 1432618 w 1432618"/>
              <a:gd name="connsiteY26-3510" fmla="*/ 2588606 h 3550128"/>
              <a:gd name="connsiteX27-3511" fmla="*/ 1188143 w 1432618"/>
              <a:gd name="connsiteY27-3512" fmla="*/ 2552887 h 3550128"/>
              <a:gd name="connsiteX28-3513" fmla="*/ 832543 w 1432618"/>
              <a:gd name="connsiteY28-3514" fmla="*/ 2695762 h 3550128"/>
              <a:gd name="connsiteX29-3515" fmla="*/ 689668 w 1432618"/>
              <a:gd name="connsiteY29-3516" fmla="*/ 3048187 h 3550128"/>
              <a:gd name="connsiteX30-3517" fmla="*/ 918268 w 1432618"/>
              <a:gd name="connsiteY30-3518" fmla="*/ 3381562 h 3550128"/>
              <a:gd name="connsiteX31-3519" fmla="*/ 1016693 w 1432618"/>
              <a:gd name="connsiteY31-3520" fmla="*/ 3543487 h 3550128"/>
              <a:gd name="connsiteX0-3521" fmla="*/ 1016693 w 1432618"/>
              <a:gd name="connsiteY0-3522" fmla="*/ 3543487 h 3550128"/>
              <a:gd name="connsiteX1-3523" fmla="*/ 591243 w 1432618"/>
              <a:gd name="connsiteY1-3524" fmla="*/ 3549837 h 3550128"/>
              <a:gd name="connsiteX2-3525" fmla="*/ 394393 w 1432618"/>
              <a:gd name="connsiteY2-3526" fmla="*/ 3038662 h 3550128"/>
              <a:gd name="connsiteX3-3527" fmla="*/ 746818 w 1432618"/>
              <a:gd name="connsiteY3-3528" fmla="*/ 2343337 h 3550128"/>
              <a:gd name="connsiteX4-3529" fmla="*/ 560128 w 1432618"/>
              <a:gd name="connsiteY4-3530" fmla="*/ 1884232 h 3550128"/>
              <a:gd name="connsiteX5-3531" fmla="*/ 58 w 1432618"/>
              <a:gd name="connsiteY5-3532" fmla="*/ 1832797 h 3550128"/>
              <a:gd name="connsiteX6-3533" fmla="*/ 394393 w 1432618"/>
              <a:gd name="connsiteY6-3534" fmla="*/ 1705162 h 3550128"/>
              <a:gd name="connsiteX7-3535" fmla="*/ 642043 w 1432618"/>
              <a:gd name="connsiteY7-3536" fmla="*/ 1838512 h 3550128"/>
              <a:gd name="connsiteX8-3537" fmla="*/ 689668 w 1432618"/>
              <a:gd name="connsiteY8-3538" fmla="*/ 1609912 h 3550128"/>
              <a:gd name="connsiteX9-3539" fmla="*/ 823018 w 1432618"/>
              <a:gd name="connsiteY9-3540" fmla="*/ 1295587 h 3550128"/>
              <a:gd name="connsiteX10-3541" fmla="*/ 765868 w 1432618"/>
              <a:gd name="connsiteY10-3542" fmla="*/ 771712 h 3550128"/>
              <a:gd name="connsiteX11-3543" fmla="*/ 537268 w 1432618"/>
              <a:gd name="connsiteY11-3544" fmla="*/ 628837 h 3550128"/>
              <a:gd name="connsiteX12-3545" fmla="*/ 689668 w 1432618"/>
              <a:gd name="connsiteY12-3546" fmla="*/ 628837 h 3550128"/>
              <a:gd name="connsiteX13-3547" fmla="*/ 765868 w 1432618"/>
              <a:gd name="connsiteY13-3548" fmla="*/ 714562 h 3550128"/>
              <a:gd name="connsiteX14-3549" fmla="*/ 870643 w 1432618"/>
              <a:gd name="connsiteY14-3550" fmla="*/ 187 h 3550128"/>
              <a:gd name="connsiteX15-3551" fmla="*/ 832543 w 1432618"/>
              <a:gd name="connsiteY15-3552" fmla="*/ 647887 h 3550128"/>
              <a:gd name="connsiteX16-3553" fmla="*/ 908743 w 1432618"/>
              <a:gd name="connsiteY16-3554" fmla="*/ 1038412 h 3550128"/>
              <a:gd name="connsiteX17-3555" fmla="*/ 930968 w 1432618"/>
              <a:gd name="connsiteY17-3556" fmla="*/ 1257487 h 3550128"/>
              <a:gd name="connsiteX18-3557" fmla="*/ 1086543 w 1432618"/>
              <a:gd name="connsiteY18-3558" fmla="*/ 1149537 h 3550128"/>
              <a:gd name="connsiteX19-3559" fmla="*/ 1375468 w 1432618"/>
              <a:gd name="connsiteY19-3560" fmla="*/ 1133662 h 3550128"/>
              <a:gd name="connsiteX20-3561" fmla="*/ 1108768 w 1432618"/>
              <a:gd name="connsiteY20-3562" fmla="*/ 1216212 h 3550128"/>
              <a:gd name="connsiteX21-3563" fmla="*/ 889693 w 1432618"/>
              <a:gd name="connsiteY21-3564" fmla="*/ 1489262 h 3550128"/>
              <a:gd name="connsiteX22-3565" fmla="*/ 835718 w 1432618"/>
              <a:gd name="connsiteY22-3566" fmla="*/ 1857562 h 3550128"/>
              <a:gd name="connsiteX23-3567" fmla="*/ 1003993 w 1432618"/>
              <a:gd name="connsiteY23-3568" fmla="*/ 2270312 h 3550128"/>
              <a:gd name="connsiteX24-3569" fmla="*/ 896043 w 1432618"/>
              <a:gd name="connsiteY24-3570" fmla="*/ 2540187 h 3550128"/>
              <a:gd name="connsiteX25-3571" fmla="*/ 1213543 w 1432618"/>
              <a:gd name="connsiteY25-3572" fmla="*/ 2495737 h 3550128"/>
              <a:gd name="connsiteX26-3573" fmla="*/ 1432618 w 1432618"/>
              <a:gd name="connsiteY26-3574" fmla="*/ 2588606 h 3550128"/>
              <a:gd name="connsiteX27-3575" fmla="*/ 1188143 w 1432618"/>
              <a:gd name="connsiteY27-3576" fmla="*/ 2552887 h 3550128"/>
              <a:gd name="connsiteX28-3577" fmla="*/ 832543 w 1432618"/>
              <a:gd name="connsiteY28-3578" fmla="*/ 2695762 h 3550128"/>
              <a:gd name="connsiteX29-3579" fmla="*/ 689668 w 1432618"/>
              <a:gd name="connsiteY29-3580" fmla="*/ 3048187 h 3550128"/>
              <a:gd name="connsiteX30-3581" fmla="*/ 918268 w 1432618"/>
              <a:gd name="connsiteY30-3582" fmla="*/ 3381562 h 3550128"/>
              <a:gd name="connsiteX31-3583" fmla="*/ 1016693 w 1432618"/>
              <a:gd name="connsiteY31-3584" fmla="*/ 3543487 h 3550128"/>
              <a:gd name="connsiteX0-3585" fmla="*/ 1016693 w 1432618"/>
              <a:gd name="connsiteY0-3586" fmla="*/ 3543487 h 3550128"/>
              <a:gd name="connsiteX1-3587" fmla="*/ 591243 w 1432618"/>
              <a:gd name="connsiteY1-3588" fmla="*/ 3549837 h 3550128"/>
              <a:gd name="connsiteX2-3589" fmla="*/ 394393 w 1432618"/>
              <a:gd name="connsiteY2-3590" fmla="*/ 3038662 h 3550128"/>
              <a:gd name="connsiteX3-3591" fmla="*/ 746818 w 1432618"/>
              <a:gd name="connsiteY3-3592" fmla="*/ 2343337 h 3550128"/>
              <a:gd name="connsiteX4-3593" fmla="*/ 560128 w 1432618"/>
              <a:gd name="connsiteY4-3594" fmla="*/ 1884232 h 3550128"/>
              <a:gd name="connsiteX5-3595" fmla="*/ 58 w 1432618"/>
              <a:gd name="connsiteY5-3596" fmla="*/ 1832797 h 3550128"/>
              <a:gd name="connsiteX6-3597" fmla="*/ 394393 w 1432618"/>
              <a:gd name="connsiteY6-3598" fmla="*/ 1705162 h 3550128"/>
              <a:gd name="connsiteX7-3599" fmla="*/ 642043 w 1432618"/>
              <a:gd name="connsiteY7-3600" fmla="*/ 1838512 h 3550128"/>
              <a:gd name="connsiteX8-3601" fmla="*/ 689668 w 1432618"/>
              <a:gd name="connsiteY8-3602" fmla="*/ 1609912 h 3550128"/>
              <a:gd name="connsiteX9-3603" fmla="*/ 823018 w 1432618"/>
              <a:gd name="connsiteY9-3604" fmla="*/ 1295587 h 3550128"/>
              <a:gd name="connsiteX10-3605" fmla="*/ 765868 w 1432618"/>
              <a:gd name="connsiteY10-3606" fmla="*/ 771712 h 3550128"/>
              <a:gd name="connsiteX11-3607" fmla="*/ 537268 w 1432618"/>
              <a:gd name="connsiteY11-3608" fmla="*/ 628837 h 3550128"/>
              <a:gd name="connsiteX12-3609" fmla="*/ 689668 w 1432618"/>
              <a:gd name="connsiteY12-3610" fmla="*/ 628837 h 3550128"/>
              <a:gd name="connsiteX13-3611" fmla="*/ 765868 w 1432618"/>
              <a:gd name="connsiteY13-3612" fmla="*/ 714562 h 3550128"/>
              <a:gd name="connsiteX14-3613" fmla="*/ 870643 w 1432618"/>
              <a:gd name="connsiteY14-3614" fmla="*/ 187 h 3550128"/>
              <a:gd name="connsiteX15-3615" fmla="*/ 832543 w 1432618"/>
              <a:gd name="connsiteY15-3616" fmla="*/ 647887 h 3550128"/>
              <a:gd name="connsiteX16-3617" fmla="*/ 908743 w 1432618"/>
              <a:gd name="connsiteY16-3618" fmla="*/ 1038412 h 3550128"/>
              <a:gd name="connsiteX17-3619" fmla="*/ 930968 w 1432618"/>
              <a:gd name="connsiteY17-3620" fmla="*/ 1257487 h 3550128"/>
              <a:gd name="connsiteX18-3621" fmla="*/ 1086543 w 1432618"/>
              <a:gd name="connsiteY18-3622" fmla="*/ 1149537 h 3550128"/>
              <a:gd name="connsiteX19-3623" fmla="*/ 1375468 w 1432618"/>
              <a:gd name="connsiteY19-3624" fmla="*/ 1133662 h 3550128"/>
              <a:gd name="connsiteX20-3625" fmla="*/ 1108768 w 1432618"/>
              <a:gd name="connsiteY20-3626" fmla="*/ 1216212 h 3550128"/>
              <a:gd name="connsiteX21-3627" fmla="*/ 889693 w 1432618"/>
              <a:gd name="connsiteY21-3628" fmla="*/ 1489262 h 3550128"/>
              <a:gd name="connsiteX22-3629" fmla="*/ 835718 w 1432618"/>
              <a:gd name="connsiteY22-3630" fmla="*/ 1857562 h 3550128"/>
              <a:gd name="connsiteX23-3631" fmla="*/ 1003993 w 1432618"/>
              <a:gd name="connsiteY23-3632" fmla="*/ 2270312 h 3550128"/>
              <a:gd name="connsiteX24-3633" fmla="*/ 896043 w 1432618"/>
              <a:gd name="connsiteY24-3634" fmla="*/ 2540187 h 3550128"/>
              <a:gd name="connsiteX25-3635" fmla="*/ 1213543 w 1432618"/>
              <a:gd name="connsiteY25-3636" fmla="*/ 2495737 h 3550128"/>
              <a:gd name="connsiteX26-3637" fmla="*/ 1432618 w 1432618"/>
              <a:gd name="connsiteY26-3638" fmla="*/ 2588606 h 3550128"/>
              <a:gd name="connsiteX27-3639" fmla="*/ 1188143 w 1432618"/>
              <a:gd name="connsiteY27-3640" fmla="*/ 2552887 h 3550128"/>
              <a:gd name="connsiteX28-3641" fmla="*/ 832543 w 1432618"/>
              <a:gd name="connsiteY28-3642" fmla="*/ 2695762 h 3550128"/>
              <a:gd name="connsiteX29-3643" fmla="*/ 689668 w 1432618"/>
              <a:gd name="connsiteY29-3644" fmla="*/ 3048187 h 3550128"/>
              <a:gd name="connsiteX30-3645" fmla="*/ 918268 w 1432618"/>
              <a:gd name="connsiteY30-3646" fmla="*/ 3381562 h 3550128"/>
              <a:gd name="connsiteX31-3647" fmla="*/ 1016693 w 1432618"/>
              <a:gd name="connsiteY31-3648" fmla="*/ 3543487 h 3550128"/>
              <a:gd name="connsiteX0-3649" fmla="*/ 1016693 w 1432618"/>
              <a:gd name="connsiteY0-3650" fmla="*/ 3543486 h 3550127"/>
              <a:gd name="connsiteX1-3651" fmla="*/ 591243 w 1432618"/>
              <a:gd name="connsiteY1-3652" fmla="*/ 3549836 h 3550127"/>
              <a:gd name="connsiteX2-3653" fmla="*/ 394393 w 1432618"/>
              <a:gd name="connsiteY2-3654" fmla="*/ 3038661 h 3550127"/>
              <a:gd name="connsiteX3-3655" fmla="*/ 746818 w 1432618"/>
              <a:gd name="connsiteY3-3656" fmla="*/ 2343336 h 3550127"/>
              <a:gd name="connsiteX4-3657" fmla="*/ 560128 w 1432618"/>
              <a:gd name="connsiteY4-3658" fmla="*/ 1884231 h 3550127"/>
              <a:gd name="connsiteX5-3659" fmla="*/ 58 w 1432618"/>
              <a:gd name="connsiteY5-3660" fmla="*/ 1832796 h 3550127"/>
              <a:gd name="connsiteX6-3661" fmla="*/ 394393 w 1432618"/>
              <a:gd name="connsiteY6-3662" fmla="*/ 1705161 h 3550127"/>
              <a:gd name="connsiteX7-3663" fmla="*/ 642043 w 1432618"/>
              <a:gd name="connsiteY7-3664" fmla="*/ 1838511 h 3550127"/>
              <a:gd name="connsiteX8-3665" fmla="*/ 689668 w 1432618"/>
              <a:gd name="connsiteY8-3666" fmla="*/ 1609911 h 3550127"/>
              <a:gd name="connsiteX9-3667" fmla="*/ 823018 w 1432618"/>
              <a:gd name="connsiteY9-3668" fmla="*/ 1295586 h 3550127"/>
              <a:gd name="connsiteX10-3669" fmla="*/ 765868 w 1432618"/>
              <a:gd name="connsiteY10-3670" fmla="*/ 771711 h 3550127"/>
              <a:gd name="connsiteX11-3671" fmla="*/ 537268 w 1432618"/>
              <a:gd name="connsiteY11-3672" fmla="*/ 628836 h 3550127"/>
              <a:gd name="connsiteX12-3673" fmla="*/ 689668 w 1432618"/>
              <a:gd name="connsiteY12-3674" fmla="*/ 628836 h 3550127"/>
              <a:gd name="connsiteX13-3675" fmla="*/ 765868 w 1432618"/>
              <a:gd name="connsiteY13-3676" fmla="*/ 714561 h 3550127"/>
              <a:gd name="connsiteX14-3677" fmla="*/ 870643 w 1432618"/>
              <a:gd name="connsiteY14-3678" fmla="*/ 186 h 3550127"/>
              <a:gd name="connsiteX15-3679" fmla="*/ 832543 w 1432618"/>
              <a:gd name="connsiteY15-3680" fmla="*/ 647886 h 3550127"/>
              <a:gd name="connsiteX16-3681" fmla="*/ 921443 w 1432618"/>
              <a:gd name="connsiteY16-3682" fmla="*/ 1009836 h 3550127"/>
              <a:gd name="connsiteX17-3683" fmla="*/ 930968 w 1432618"/>
              <a:gd name="connsiteY17-3684" fmla="*/ 1257486 h 3550127"/>
              <a:gd name="connsiteX18-3685" fmla="*/ 1086543 w 1432618"/>
              <a:gd name="connsiteY18-3686" fmla="*/ 1149536 h 3550127"/>
              <a:gd name="connsiteX19-3687" fmla="*/ 1375468 w 1432618"/>
              <a:gd name="connsiteY19-3688" fmla="*/ 1133661 h 3550127"/>
              <a:gd name="connsiteX20-3689" fmla="*/ 1108768 w 1432618"/>
              <a:gd name="connsiteY20-3690" fmla="*/ 1216211 h 3550127"/>
              <a:gd name="connsiteX21-3691" fmla="*/ 889693 w 1432618"/>
              <a:gd name="connsiteY21-3692" fmla="*/ 1489261 h 3550127"/>
              <a:gd name="connsiteX22-3693" fmla="*/ 835718 w 1432618"/>
              <a:gd name="connsiteY22-3694" fmla="*/ 1857561 h 3550127"/>
              <a:gd name="connsiteX23-3695" fmla="*/ 1003993 w 1432618"/>
              <a:gd name="connsiteY23-3696" fmla="*/ 2270311 h 3550127"/>
              <a:gd name="connsiteX24-3697" fmla="*/ 896043 w 1432618"/>
              <a:gd name="connsiteY24-3698" fmla="*/ 2540186 h 3550127"/>
              <a:gd name="connsiteX25-3699" fmla="*/ 1213543 w 1432618"/>
              <a:gd name="connsiteY25-3700" fmla="*/ 2495736 h 3550127"/>
              <a:gd name="connsiteX26-3701" fmla="*/ 1432618 w 1432618"/>
              <a:gd name="connsiteY26-3702" fmla="*/ 2588605 h 3550127"/>
              <a:gd name="connsiteX27-3703" fmla="*/ 1188143 w 1432618"/>
              <a:gd name="connsiteY27-3704" fmla="*/ 2552886 h 3550127"/>
              <a:gd name="connsiteX28-3705" fmla="*/ 832543 w 1432618"/>
              <a:gd name="connsiteY28-3706" fmla="*/ 2695761 h 3550127"/>
              <a:gd name="connsiteX29-3707" fmla="*/ 689668 w 1432618"/>
              <a:gd name="connsiteY29-3708" fmla="*/ 3048186 h 3550127"/>
              <a:gd name="connsiteX30-3709" fmla="*/ 918268 w 1432618"/>
              <a:gd name="connsiteY30-3710" fmla="*/ 3381561 h 3550127"/>
              <a:gd name="connsiteX31-3711" fmla="*/ 1016693 w 1432618"/>
              <a:gd name="connsiteY31-3712" fmla="*/ 3543486 h 3550127"/>
              <a:gd name="connsiteX0-3713" fmla="*/ 1016693 w 1432618"/>
              <a:gd name="connsiteY0-3714" fmla="*/ 3543524 h 3550165"/>
              <a:gd name="connsiteX1-3715" fmla="*/ 591243 w 1432618"/>
              <a:gd name="connsiteY1-3716" fmla="*/ 3549874 h 3550165"/>
              <a:gd name="connsiteX2-3717" fmla="*/ 394393 w 1432618"/>
              <a:gd name="connsiteY2-3718" fmla="*/ 3038699 h 3550165"/>
              <a:gd name="connsiteX3-3719" fmla="*/ 746818 w 1432618"/>
              <a:gd name="connsiteY3-3720" fmla="*/ 2343374 h 3550165"/>
              <a:gd name="connsiteX4-3721" fmla="*/ 560128 w 1432618"/>
              <a:gd name="connsiteY4-3722" fmla="*/ 1884269 h 3550165"/>
              <a:gd name="connsiteX5-3723" fmla="*/ 58 w 1432618"/>
              <a:gd name="connsiteY5-3724" fmla="*/ 1832834 h 3550165"/>
              <a:gd name="connsiteX6-3725" fmla="*/ 394393 w 1432618"/>
              <a:gd name="connsiteY6-3726" fmla="*/ 1705199 h 3550165"/>
              <a:gd name="connsiteX7-3727" fmla="*/ 642043 w 1432618"/>
              <a:gd name="connsiteY7-3728" fmla="*/ 1838549 h 3550165"/>
              <a:gd name="connsiteX8-3729" fmla="*/ 689668 w 1432618"/>
              <a:gd name="connsiteY8-3730" fmla="*/ 1609949 h 3550165"/>
              <a:gd name="connsiteX9-3731" fmla="*/ 823018 w 1432618"/>
              <a:gd name="connsiteY9-3732" fmla="*/ 1295624 h 3550165"/>
              <a:gd name="connsiteX10-3733" fmla="*/ 765868 w 1432618"/>
              <a:gd name="connsiteY10-3734" fmla="*/ 771749 h 3550165"/>
              <a:gd name="connsiteX11-3735" fmla="*/ 537268 w 1432618"/>
              <a:gd name="connsiteY11-3736" fmla="*/ 628874 h 3550165"/>
              <a:gd name="connsiteX12-3737" fmla="*/ 689668 w 1432618"/>
              <a:gd name="connsiteY12-3738" fmla="*/ 628874 h 3550165"/>
              <a:gd name="connsiteX13-3739" fmla="*/ 765868 w 1432618"/>
              <a:gd name="connsiteY13-3740" fmla="*/ 714599 h 3550165"/>
              <a:gd name="connsiteX14-3741" fmla="*/ 870643 w 1432618"/>
              <a:gd name="connsiteY14-3742" fmla="*/ 224 h 3550165"/>
              <a:gd name="connsiteX15-3743" fmla="*/ 857943 w 1432618"/>
              <a:gd name="connsiteY15-3744" fmla="*/ 641574 h 3550165"/>
              <a:gd name="connsiteX16-3745" fmla="*/ 921443 w 1432618"/>
              <a:gd name="connsiteY16-3746" fmla="*/ 1009874 h 3550165"/>
              <a:gd name="connsiteX17-3747" fmla="*/ 930968 w 1432618"/>
              <a:gd name="connsiteY17-3748" fmla="*/ 1257524 h 3550165"/>
              <a:gd name="connsiteX18-3749" fmla="*/ 1086543 w 1432618"/>
              <a:gd name="connsiteY18-3750" fmla="*/ 1149574 h 3550165"/>
              <a:gd name="connsiteX19-3751" fmla="*/ 1375468 w 1432618"/>
              <a:gd name="connsiteY19-3752" fmla="*/ 1133699 h 3550165"/>
              <a:gd name="connsiteX20-3753" fmla="*/ 1108768 w 1432618"/>
              <a:gd name="connsiteY20-3754" fmla="*/ 1216249 h 3550165"/>
              <a:gd name="connsiteX21-3755" fmla="*/ 889693 w 1432618"/>
              <a:gd name="connsiteY21-3756" fmla="*/ 1489299 h 3550165"/>
              <a:gd name="connsiteX22-3757" fmla="*/ 835718 w 1432618"/>
              <a:gd name="connsiteY22-3758" fmla="*/ 1857599 h 3550165"/>
              <a:gd name="connsiteX23-3759" fmla="*/ 1003993 w 1432618"/>
              <a:gd name="connsiteY23-3760" fmla="*/ 2270349 h 3550165"/>
              <a:gd name="connsiteX24-3761" fmla="*/ 896043 w 1432618"/>
              <a:gd name="connsiteY24-3762" fmla="*/ 2540224 h 3550165"/>
              <a:gd name="connsiteX25-3763" fmla="*/ 1213543 w 1432618"/>
              <a:gd name="connsiteY25-3764" fmla="*/ 2495774 h 3550165"/>
              <a:gd name="connsiteX26-3765" fmla="*/ 1432618 w 1432618"/>
              <a:gd name="connsiteY26-3766" fmla="*/ 2588643 h 3550165"/>
              <a:gd name="connsiteX27-3767" fmla="*/ 1188143 w 1432618"/>
              <a:gd name="connsiteY27-3768" fmla="*/ 2552924 h 3550165"/>
              <a:gd name="connsiteX28-3769" fmla="*/ 832543 w 1432618"/>
              <a:gd name="connsiteY28-3770" fmla="*/ 2695799 h 3550165"/>
              <a:gd name="connsiteX29-3771" fmla="*/ 689668 w 1432618"/>
              <a:gd name="connsiteY29-3772" fmla="*/ 3048224 h 3550165"/>
              <a:gd name="connsiteX30-3773" fmla="*/ 918268 w 1432618"/>
              <a:gd name="connsiteY30-3774" fmla="*/ 3381599 h 3550165"/>
              <a:gd name="connsiteX31-3775" fmla="*/ 1016693 w 1432618"/>
              <a:gd name="connsiteY31-3776" fmla="*/ 3543524 h 3550165"/>
              <a:gd name="connsiteX0-3777" fmla="*/ 1016693 w 1432618"/>
              <a:gd name="connsiteY0-3778" fmla="*/ 3543529 h 3550170"/>
              <a:gd name="connsiteX1-3779" fmla="*/ 591243 w 1432618"/>
              <a:gd name="connsiteY1-3780" fmla="*/ 3549879 h 3550170"/>
              <a:gd name="connsiteX2-3781" fmla="*/ 394393 w 1432618"/>
              <a:gd name="connsiteY2-3782" fmla="*/ 3038704 h 3550170"/>
              <a:gd name="connsiteX3-3783" fmla="*/ 746818 w 1432618"/>
              <a:gd name="connsiteY3-3784" fmla="*/ 2343379 h 3550170"/>
              <a:gd name="connsiteX4-3785" fmla="*/ 560128 w 1432618"/>
              <a:gd name="connsiteY4-3786" fmla="*/ 1884274 h 3550170"/>
              <a:gd name="connsiteX5-3787" fmla="*/ 58 w 1432618"/>
              <a:gd name="connsiteY5-3788" fmla="*/ 1832839 h 3550170"/>
              <a:gd name="connsiteX6-3789" fmla="*/ 394393 w 1432618"/>
              <a:gd name="connsiteY6-3790" fmla="*/ 1705204 h 3550170"/>
              <a:gd name="connsiteX7-3791" fmla="*/ 642043 w 1432618"/>
              <a:gd name="connsiteY7-3792" fmla="*/ 1838554 h 3550170"/>
              <a:gd name="connsiteX8-3793" fmla="*/ 689668 w 1432618"/>
              <a:gd name="connsiteY8-3794" fmla="*/ 1609954 h 3550170"/>
              <a:gd name="connsiteX9-3795" fmla="*/ 823018 w 1432618"/>
              <a:gd name="connsiteY9-3796" fmla="*/ 1295629 h 3550170"/>
              <a:gd name="connsiteX10-3797" fmla="*/ 765868 w 1432618"/>
              <a:gd name="connsiteY10-3798" fmla="*/ 771754 h 3550170"/>
              <a:gd name="connsiteX11-3799" fmla="*/ 537268 w 1432618"/>
              <a:gd name="connsiteY11-3800" fmla="*/ 628879 h 3550170"/>
              <a:gd name="connsiteX12-3801" fmla="*/ 689668 w 1432618"/>
              <a:gd name="connsiteY12-3802" fmla="*/ 628879 h 3550170"/>
              <a:gd name="connsiteX13-3803" fmla="*/ 765868 w 1432618"/>
              <a:gd name="connsiteY13-3804" fmla="*/ 714604 h 3550170"/>
              <a:gd name="connsiteX14-3805" fmla="*/ 870643 w 1432618"/>
              <a:gd name="connsiteY14-3806" fmla="*/ 229 h 3550170"/>
              <a:gd name="connsiteX15-3807" fmla="*/ 857943 w 1432618"/>
              <a:gd name="connsiteY15-3808" fmla="*/ 641579 h 3550170"/>
              <a:gd name="connsiteX16-3809" fmla="*/ 921443 w 1432618"/>
              <a:gd name="connsiteY16-3810" fmla="*/ 1009879 h 3550170"/>
              <a:gd name="connsiteX17-3811" fmla="*/ 930968 w 1432618"/>
              <a:gd name="connsiteY17-3812" fmla="*/ 1257529 h 3550170"/>
              <a:gd name="connsiteX18-3813" fmla="*/ 1086543 w 1432618"/>
              <a:gd name="connsiteY18-3814" fmla="*/ 1149579 h 3550170"/>
              <a:gd name="connsiteX19-3815" fmla="*/ 1375468 w 1432618"/>
              <a:gd name="connsiteY19-3816" fmla="*/ 1133704 h 3550170"/>
              <a:gd name="connsiteX20-3817" fmla="*/ 1108768 w 1432618"/>
              <a:gd name="connsiteY20-3818" fmla="*/ 1216254 h 3550170"/>
              <a:gd name="connsiteX21-3819" fmla="*/ 889693 w 1432618"/>
              <a:gd name="connsiteY21-3820" fmla="*/ 1489304 h 3550170"/>
              <a:gd name="connsiteX22-3821" fmla="*/ 835718 w 1432618"/>
              <a:gd name="connsiteY22-3822" fmla="*/ 1857604 h 3550170"/>
              <a:gd name="connsiteX23-3823" fmla="*/ 1003993 w 1432618"/>
              <a:gd name="connsiteY23-3824" fmla="*/ 2270354 h 3550170"/>
              <a:gd name="connsiteX24-3825" fmla="*/ 896043 w 1432618"/>
              <a:gd name="connsiteY24-3826" fmla="*/ 2540229 h 3550170"/>
              <a:gd name="connsiteX25-3827" fmla="*/ 1213543 w 1432618"/>
              <a:gd name="connsiteY25-3828" fmla="*/ 2495779 h 3550170"/>
              <a:gd name="connsiteX26-3829" fmla="*/ 1432618 w 1432618"/>
              <a:gd name="connsiteY26-3830" fmla="*/ 2588648 h 3550170"/>
              <a:gd name="connsiteX27-3831" fmla="*/ 1188143 w 1432618"/>
              <a:gd name="connsiteY27-3832" fmla="*/ 2552929 h 3550170"/>
              <a:gd name="connsiteX28-3833" fmla="*/ 832543 w 1432618"/>
              <a:gd name="connsiteY28-3834" fmla="*/ 2695804 h 3550170"/>
              <a:gd name="connsiteX29-3835" fmla="*/ 689668 w 1432618"/>
              <a:gd name="connsiteY29-3836" fmla="*/ 3048229 h 3550170"/>
              <a:gd name="connsiteX30-3837" fmla="*/ 918268 w 1432618"/>
              <a:gd name="connsiteY30-3838" fmla="*/ 3381604 h 3550170"/>
              <a:gd name="connsiteX31-3839" fmla="*/ 1016693 w 1432618"/>
              <a:gd name="connsiteY31-3840" fmla="*/ 3543529 h 3550170"/>
              <a:gd name="connsiteX0-3841" fmla="*/ 1016693 w 1432618"/>
              <a:gd name="connsiteY0-3842" fmla="*/ 3581611 h 3588252"/>
              <a:gd name="connsiteX1-3843" fmla="*/ 591243 w 1432618"/>
              <a:gd name="connsiteY1-3844" fmla="*/ 3587961 h 3588252"/>
              <a:gd name="connsiteX2-3845" fmla="*/ 394393 w 1432618"/>
              <a:gd name="connsiteY2-3846" fmla="*/ 3076786 h 3588252"/>
              <a:gd name="connsiteX3-3847" fmla="*/ 746818 w 1432618"/>
              <a:gd name="connsiteY3-3848" fmla="*/ 2381461 h 3588252"/>
              <a:gd name="connsiteX4-3849" fmla="*/ 560128 w 1432618"/>
              <a:gd name="connsiteY4-3850" fmla="*/ 1922356 h 3588252"/>
              <a:gd name="connsiteX5-3851" fmla="*/ 58 w 1432618"/>
              <a:gd name="connsiteY5-3852" fmla="*/ 1870921 h 3588252"/>
              <a:gd name="connsiteX6-3853" fmla="*/ 394393 w 1432618"/>
              <a:gd name="connsiteY6-3854" fmla="*/ 1743286 h 3588252"/>
              <a:gd name="connsiteX7-3855" fmla="*/ 642043 w 1432618"/>
              <a:gd name="connsiteY7-3856" fmla="*/ 1876636 h 3588252"/>
              <a:gd name="connsiteX8-3857" fmla="*/ 689668 w 1432618"/>
              <a:gd name="connsiteY8-3858" fmla="*/ 1648036 h 3588252"/>
              <a:gd name="connsiteX9-3859" fmla="*/ 823018 w 1432618"/>
              <a:gd name="connsiteY9-3860" fmla="*/ 1333711 h 3588252"/>
              <a:gd name="connsiteX10-3861" fmla="*/ 765868 w 1432618"/>
              <a:gd name="connsiteY10-3862" fmla="*/ 809836 h 3588252"/>
              <a:gd name="connsiteX11-3863" fmla="*/ 537268 w 1432618"/>
              <a:gd name="connsiteY11-3864" fmla="*/ 666961 h 3588252"/>
              <a:gd name="connsiteX12-3865" fmla="*/ 689668 w 1432618"/>
              <a:gd name="connsiteY12-3866" fmla="*/ 666961 h 3588252"/>
              <a:gd name="connsiteX13-3867" fmla="*/ 765868 w 1432618"/>
              <a:gd name="connsiteY13-3868" fmla="*/ 752686 h 3588252"/>
              <a:gd name="connsiteX14-3869" fmla="*/ 886518 w 1432618"/>
              <a:gd name="connsiteY14-3870" fmla="*/ 211 h 3588252"/>
              <a:gd name="connsiteX15-3871" fmla="*/ 857943 w 1432618"/>
              <a:gd name="connsiteY15-3872" fmla="*/ 679661 h 3588252"/>
              <a:gd name="connsiteX16-3873" fmla="*/ 921443 w 1432618"/>
              <a:gd name="connsiteY16-3874" fmla="*/ 1047961 h 3588252"/>
              <a:gd name="connsiteX17-3875" fmla="*/ 930968 w 1432618"/>
              <a:gd name="connsiteY17-3876" fmla="*/ 1295611 h 3588252"/>
              <a:gd name="connsiteX18-3877" fmla="*/ 1086543 w 1432618"/>
              <a:gd name="connsiteY18-3878" fmla="*/ 1187661 h 3588252"/>
              <a:gd name="connsiteX19-3879" fmla="*/ 1375468 w 1432618"/>
              <a:gd name="connsiteY19-3880" fmla="*/ 1171786 h 3588252"/>
              <a:gd name="connsiteX20-3881" fmla="*/ 1108768 w 1432618"/>
              <a:gd name="connsiteY20-3882" fmla="*/ 1254336 h 3588252"/>
              <a:gd name="connsiteX21-3883" fmla="*/ 889693 w 1432618"/>
              <a:gd name="connsiteY21-3884" fmla="*/ 1527386 h 3588252"/>
              <a:gd name="connsiteX22-3885" fmla="*/ 835718 w 1432618"/>
              <a:gd name="connsiteY22-3886" fmla="*/ 1895686 h 3588252"/>
              <a:gd name="connsiteX23-3887" fmla="*/ 1003993 w 1432618"/>
              <a:gd name="connsiteY23-3888" fmla="*/ 2308436 h 3588252"/>
              <a:gd name="connsiteX24-3889" fmla="*/ 896043 w 1432618"/>
              <a:gd name="connsiteY24-3890" fmla="*/ 2578311 h 3588252"/>
              <a:gd name="connsiteX25-3891" fmla="*/ 1213543 w 1432618"/>
              <a:gd name="connsiteY25-3892" fmla="*/ 2533861 h 3588252"/>
              <a:gd name="connsiteX26-3893" fmla="*/ 1432618 w 1432618"/>
              <a:gd name="connsiteY26-3894" fmla="*/ 2626730 h 3588252"/>
              <a:gd name="connsiteX27-3895" fmla="*/ 1188143 w 1432618"/>
              <a:gd name="connsiteY27-3896" fmla="*/ 2591011 h 3588252"/>
              <a:gd name="connsiteX28-3897" fmla="*/ 832543 w 1432618"/>
              <a:gd name="connsiteY28-3898" fmla="*/ 2733886 h 3588252"/>
              <a:gd name="connsiteX29-3899" fmla="*/ 689668 w 1432618"/>
              <a:gd name="connsiteY29-3900" fmla="*/ 3086311 h 3588252"/>
              <a:gd name="connsiteX30-3901" fmla="*/ 918268 w 1432618"/>
              <a:gd name="connsiteY30-3902" fmla="*/ 3419686 h 3588252"/>
              <a:gd name="connsiteX31-3903" fmla="*/ 1016693 w 1432618"/>
              <a:gd name="connsiteY31-3904" fmla="*/ 3581611 h 3588252"/>
              <a:gd name="connsiteX0-3905" fmla="*/ 1016693 w 1432618"/>
              <a:gd name="connsiteY0-3906" fmla="*/ 3581400 h 3588041"/>
              <a:gd name="connsiteX1-3907" fmla="*/ 591243 w 1432618"/>
              <a:gd name="connsiteY1-3908" fmla="*/ 3587750 h 3588041"/>
              <a:gd name="connsiteX2-3909" fmla="*/ 394393 w 1432618"/>
              <a:gd name="connsiteY2-3910" fmla="*/ 3076575 h 3588041"/>
              <a:gd name="connsiteX3-3911" fmla="*/ 746818 w 1432618"/>
              <a:gd name="connsiteY3-3912" fmla="*/ 2381250 h 3588041"/>
              <a:gd name="connsiteX4-3913" fmla="*/ 560128 w 1432618"/>
              <a:gd name="connsiteY4-3914" fmla="*/ 1922145 h 3588041"/>
              <a:gd name="connsiteX5-3915" fmla="*/ 58 w 1432618"/>
              <a:gd name="connsiteY5-3916" fmla="*/ 1870710 h 3588041"/>
              <a:gd name="connsiteX6-3917" fmla="*/ 394393 w 1432618"/>
              <a:gd name="connsiteY6-3918" fmla="*/ 1743075 h 3588041"/>
              <a:gd name="connsiteX7-3919" fmla="*/ 642043 w 1432618"/>
              <a:gd name="connsiteY7-3920" fmla="*/ 1876425 h 3588041"/>
              <a:gd name="connsiteX8-3921" fmla="*/ 689668 w 1432618"/>
              <a:gd name="connsiteY8-3922" fmla="*/ 1647825 h 3588041"/>
              <a:gd name="connsiteX9-3923" fmla="*/ 823018 w 1432618"/>
              <a:gd name="connsiteY9-3924" fmla="*/ 1333500 h 3588041"/>
              <a:gd name="connsiteX10-3925" fmla="*/ 765868 w 1432618"/>
              <a:gd name="connsiteY10-3926" fmla="*/ 809625 h 3588041"/>
              <a:gd name="connsiteX11-3927" fmla="*/ 537268 w 1432618"/>
              <a:gd name="connsiteY11-3928" fmla="*/ 666750 h 3588041"/>
              <a:gd name="connsiteX12-3929" fmla="*/ 689668 w 1432618"/>
              <a:gd name="connsiteY12-3930" fmla="*/ 666750 h 3588041"/>
              <a:gd name="connsiteX13-3931" fmla="*/ 765868 w 1432618"/>
              <a:gd name="connsiteY13-3932" fmla="*/ 752475 h 3588041"/>
              <a:gd name="connsiteX14-3933" fmla="*/ 886518 w 1432618"/>
              <a:gd name="connsiteY14-3934" fmla="*/ 0 h 3588041"/>
              <a:gd name="connsiteX15-3935" fmla="*/ 857943 w 1432618"/>
              <a:gd name="connsiteY15-3936" fmla="*/ 679450 h 3588041"/>
              <a:gd name="connsiteX16-3937" fmla="*/ 921443 w 1432618"/>
              <a:gd name="connsiteY16-3938" fmla="*/ 1047750 h 3588041"/>
              <a:gd name="connsiteX17-3939" fmla="*/ 930968 w 1432618"/>
              <a:gd name="connsiteY17-3940" fmla="*/ 1295400 h 3588041"/>
              <a:gd name="connsiteX18-3941" fmla="*/ 1086543 w 1432618"/>
              <a:gd name="connsiteY18-3942" fmla="*/ 1187450 h 3588041"/>
              <a:gd name="connsiteX19-3943" fmla="*/ 1375468 w 1432618"/>
              <a:gd name="connsiteY19-3944" fmla="*/ 1171575 h 3588041"/>
              <a:gd name="connsiteX20-3945" fmla="*/ 1108768 w 1432618"/>
              <a:gd name="connsiteY20-3946" fmla="*/ 1254125 h 3588041"/>
              <a:gd name="connsiteX21-3947" fmla="*/ 889693 w 1432618"/>
              <a:gd name="connsiteY21-3948" fmla="*/ 1527175 h 3588041"/>
              <a:gd name="connsiteX22-3949" fmla="*/ 835718 w 1432618"/>
              <a:gd name="connsiteY22-3950" fmla="*/ 1895475 h 3588041"/>
              <a:gd name="connsiteX23-3951" fmla="*/ 1003993 w 1432618"/>
              <a:gd name="connsiteY23-3952" fmla="*/ 2308225 h 3588041"/>
              <a:gd name="connsiteX24-3953" fmla="*/ 896043 w 1432618"/>
              <a:gd name="connsiteY24-3954" fmla="*/ 2578100 h 3588041"/>
              <a:gd name="connsiteX25-3955" fmla="*/ 1213543 w 1432618"/>
              <a:gd name="connsiteY25-3956" fmla="*/ 2533650 h 3588041"/>
              <a:gd name="connsiteX26-3957" fmla="*/ 1432618 w 1432618"/>
              <a:gd name="connsiteY26-3958" fmla="*/ 2626519 h 3588041"/>
              <a:gd name="connsiteX27-3959" fmla="*/ 1188143 w 1432618"/>
              <a:gd name="connsiteY27-3960" fmla="*/ 2590800 h 3588041"/>
              <a:gd name="connsiteX28-3961" fmla="*/ 832543 w 1432618"/>
              <a:gd name="connsiteY28-3962" fmla="*/ 2733675 h 3588041"/>
              <a:gd name="connsiteX29-3963" fmla="*/ 689668 w 1432618"/>
              <a:gd name="connsiteY29-3964" fmla="*/ 3086100 h 3588041"/>
              <a:gd name="connsiteX30-3965" fmla="*/ 918268 w 1432618"/>
              <a:gd name="connsiteY30-3966" fmla="*/ 3419475 h 3588041"/>
              <a:gd name="connsiteX31-3967" fmla="*/ 1016693 w 1432618"/>
              <a:gd name="connsiteY31-3968" fmla="*/ 3581400 h 3588041"/>
              <a:gd name="connsiteX0-3969" fmla="*/ 1016693 w 1432618"/>
              <a:gd name="connsiteY0-3970" fmla="*/ 3581400 h 3588041"/>
              <a:gd name="connsiteX1-3971" fmla="*/ 591243 w 1432618"/>
              <a:gd name="connsiteY1-3972" fmla="*/ 3587750 h 3588041"/>
              <a:gd name="connsiteX2-3973" fmla="*/ 394393 w 1432618"/>
              <a:gd name="connsiteY2-3974" fmla="*/ 3076575 h 3588041"/>
              <a:gd name="connsiteX3-3975" fmla="*/ 746818 w 1432618"/>
              <a:gd name="connsiteY3-3976" fmla="*/ 2381250 h 3588041"/>
              <a:gd name="connsiteX4-3977" fmla="*/ 560128 w 1432618"/>
              <a:gd name="connsiteY4-3978" fmla="*/ 1922145 h 3588041"/>
              <a:gd name="connsiteX5-3979" fmla="*/ 58 w 1432618"/>
              <a:gd name="connsiteY5-3980" fmla="*/ 1870710 h 3588041"/>
              <a:gd name="connsiteX6-3981" fmla="*/ 394393 w 1432618"/>
              <a:gd name="connsiteY6-3982" fmla="*/ 1743075 h 3588041"/>
              <a:gd name="connsiteX7-3983" fmla="*/ 642043 w 1432618"/>
              <a:gd name="connsiteY7-3984" fmla="*/ 1876425 h 3588041"/>
              <a:gd name="connsiteX8-3985" fmla="*/ 689668 w 1432618"/>
              <a:gd name="connsiteY8-3986" fmla="*/ 1647825 h 3588041"/>
              <a:gd name="connsiteX9-3987" fmla="*/ 823018 w 1432618"/>
              <a:gd name="connsiteY9-3988" fmla="*/ 1333500 h 3588041"/>
              <a:gd name="connsiteX10-3989" fmla="*/ 765868 w 1432618"/>
              <a:gd name="connsiteY10-3990" fmla="*/ 809625 h 3588041"/>
              <a:gd name="connsiteX11-3991" fmla="*/ 537268 w 1432618"/>
              <a:gd name="connsiteY11-3992" fmla="*/ 666750 h 3588041"/>
              <a:gd name="connsiteX12-3993" fmla="*/ 689668 w 1432618"/>
              <a:gd name="connsiteY12-3994" fmla="*/ 666750 h 3588041"/>
              <a:gd name="connsiteX13-3995" fmla="*/ 765868 w 1432618"/>
              <a:gd name="connsiteY13-3996" fmla="*/ 752475 h 3588041"/>
              <a:gd name="connsiteX14-3997" fmla="*/ 886518 w 1432618"/>
              <a:gd name="connsiteY14-3998" fmla="*/ 0 h 3588041"/>
              <a:gd name="connsiteX15-3999" fmla="*/ 857943 w 1432618"/>
              <a:gd name="connsiteY15-4000" fmla="*/ 679450 h 3588041"/>
              <a:gd name="connsiteX16-4001" fmla="*/ 921443 w 1432618"/>
              <a:gd name="connsiteY16-4002" fmla="*/ 1047750 h 3588041"/>
              <a:gd name="connsiteX17-4003" fmla="*/ 930968 w 1432618"/>
              <a:gd name="connsiteY17-4004" fmla="*/ 1295400 h 3588041"/>
              <a:gd name="connsiteX18-4005" fmla="*/ 1086543 w 1432618"/>
              <a:gd name="connsiteY18-4006" fmla="*/ 1187450 h 3588041"/>
              <a:gd name="connsiteX19-4007" fmla="*/ 1375468 w 1432618"/>
              <a:gd name="connsiteY19-4008" fmla="*/ 1171575 h 3588041"/>
              <a:gd name="connsiteX20-4009" fmla="*/ 1108768 w 1432618"/>
              <a:gd name="connsiteY20-4010" fmla="*/ 1254125 h 3588041"/>
              <a:gd name="connsiteX21-4011" fmla="*/ 889693 w 1432618"/>
              <a:gd name="connsiteY21-4012" fmla="*/ 1527175 h 3588041"/>
              <a:gd name="connsiteX22-4013" fmla="*/ 835718 w 1432618"/>
              <a:gd name="connsiteY22-4014" fmla="*/ 1895475 h 3588041"/>
              <a:gd name="connsiteX23-4015" fmla="*/ 1003993 w 1432618"/>
              <a:gd name="connsiteY23-4016" fmla="*/ 2308225 h 3588041"/>
              <a:gd name="connsiteX24-4017" fmla="*/ 896043 w 1432618"/>
              <a:gd name="connsiteY24-4018" fmla="*/ 2578100 h 3588041"/>
              <a:gd name="connsiteX25-4019" fmla="*/ 1213543 w 1432618"/>
              <a:gd name="connsiteY25-4020" fmla="*/ 2533650 h 3588041"/>
              <a:gd name="connsiteX26-4021" fmla="*/ 1432618 w 1432618"/>
              <a:gd name="connsiteY26-4022" fmla="*/ 2626519 h 3588041"/>
              <a:gd name="connsiteX27-4023" fmla="*/ 1188143 w 1432618"/>
              <a:gd name="connsiteY27-4024" fmla="*/ 2590800 h 3588041"/>
              <a:gd name="connsiteX28-4025" fmla="*/ 832543 w 1432618"/>
              <a:gd name="connsiteY28-4026" fmla="*/ 2733675 h 3588041"/>
              <a:gd name="connsiteX29-4027" fmla="*/ 689668 w 1432618"/>
              <a:gd name="connsiteY29-4028" fmla="*/ 3086100 h 3588041"/>
              <a:gd name="connsiteX30-4029" fmla="*/ 918268 w 1432618"/>
              <a:gd name="connsiteY30-4030" fmla="*/ 3419475 h 3588041"/>
              <a:gd name="connsiteX31-4031" fmla="*/ 1016693 w 1432618"/>
              <a:gd name="connsiteY31-4032" fmla="*/ 3581400 h 3588041"/>
              <a:gd name="connsiteX0-4033" fmla="*/ 1016693 w 1432618"/>
              <a:gd name="connsiteY0-4034" fmla="*/ 3581400 h 3588041"/>
              <a:gd name="connsiteX1-4035" fmla="*/ 591243 w 1432618"/>
              <a:gd name="connsiteY1-4036" fmla="*/ 3587750 h 3588041"/>
              <a:gd name="connsiteX2-4037" fmla="*/ 394393 w 1432618"/>
              <a:gd name="connsiteY2-4038" fmla="*/ 3076575 h 3588041"/>
              <a:gd name="connsiteX3-4039" fmla="*/ 746818 w 1432618"/>
              <a:gd name="connsiteY3-4040" fmla="*/ 2381250 h 3588041"/>
              <a:gd name="connsiteX4-4041" fmla="*/ 560128 w 1432618"/>
              <a:gd name="connsiteY4-4042" fmla="*/ 1922145 h 3588041"/>
              <a:gd name="connsiteX5-4043" fmla="*/ 58 w 1432618"/>
              <a:gd name="connsiteY5-4044" fmla="*/ 1870710 h 3588041"/>
              <a:gd name="connsiteX6-4045" fmla="*/ 394393 w 1432618"/>
              <a:gd name="connsiteY6-4046" fmla="*/ 1743075 h 3588041"/>
              <a:gd name="connsiteX7-4047" fmla="*/ 642043 w 1432618"/>
              <a:gd name="connsiteY7-4048" fmla="*/ 1876425 h 3588041"/>
              <a:gd name="connsiteX8-4049" fmla="*/ 689668 w 1432618"/>
              <a:gd name="connsiteY8-4050" fmla="*/ 1647825 h 3588041"/>
              <a:gd name="connsiteX9-4051" fmla="*/ 823018 w 1432618"/>
              <a:gd name="connsiteY9-4052" fmla="*/ 1333500 h 3588041"/>
              <a:gd name="connsiteX10-4053" fmla="*/ 765868 w 1432618"/>
              <a:gd name="connsiteY10-4054" fmla="*/ 809625 h 3588041"/>
              <a:gd name="connsiteX11-4055" fmla="*/ 388043 w 1432618"/>
              <a:gd name="connsiteY11-4056" fmla="*/ 695325 h 3588041"/>
              <a:gd name="connsiteX12-4057" fmla="*/ 689668 w 1432618"/>
              <a:gd name="connsiteY12-4058" fmla="*/ 666750 h 3588041"/>
              <a:gd name="connsiteX13-4059" fmla="*/ 765868 w 1432618"/>
              <a:gd name="connsiteY13-4060" fmla="*/ 752475 h 3588041"/>
              <a:gd name="connsiteX14-4061" fmla="*/ 886518 w 1432618"/>
              <a:gd name="connsiteY14-4062" fmla="*/ 0 h 3588041"/>
              <a:gd name="connsiteX15-4063" fmla="*/ 857943 w 1432618"/>
              <a:gd name="connsiteY15-4064" fmla="*/ 679450 h 3588041"/>
              <a:gd name="connsiteX16-4065" fmla="*/ 921443 w 1432618"/>
              <a:gd name="connsiteY16-4066" fmla="*/ 1047750 h 3588041"/>
              <a:gd name="connsiteX17-4067" fmla="*/ 930968 w 1432618"/>
              <a:gd name="connsiteY17-4068" fmla="*/ 1295400 h 3588041"/>
              <a:gd name="connsiteX18-4069" fmla="*/ 1086543 w 1432618"/>
              <a:gd name="connsiteY18-4070" fmla="*/ 1187450 h 3588041"/>
              <a:gd name="connsiteX19-4071" fmla="*/ 1375468 w 1432618"/>
              <a:gd name="connsiteY19-4072" fmla="*/ 1171575 h 3588041"/>
              <a:gd name="connsiteX20-4073" fmla="*/ 1108768 w 1432618"/>
              <a:gd name="connsiteY20-4074" fmla="*/ 1254125 h 3588041"/>
              <a:gd name="connsiteX21-4075" fmla="*/ 889693 w 1432618"/>
              <a:gd name="connsiteY21-4076" fmla="*/ 1527175 h 3588041"/>
              <a:gd name="connsiteX22-4077" fmla="*/ 835718 w 1432618"/>
              <a:gd name="connsiteY22-4078" fmla="*/ 1895475 h 3588041"/>
              <a:gd name="connsiteX23-4079" fmla="*/ 1003993 w 1432618"/>
              <a:gd name="connsiteY23-4080" fmla="*/ 2308225 h 3588041"/>
              <a:gd name="connsiteX24-4081" fmla="*/ 896043 w 1432618"/>
              <a:gd name="connsiteY24-4082" fmla="*/ 2578100 h 3588041"/>
              <a:gd name="connsiteX25-4083" fmla="*/ 1213543 w 1432618"/>
              <a:gd name="connsiteY25-4084" fmla="*/ 2533650 h 3588041"/>
              <a:gd name="connsiteX26-4085" fmla="*/ 1432618 w 1432618"/>
              <a:gd name="connsiteY26-4086" fmla="*/ 2626519 h 3588041"/>
              <a:gd name="connsiteX27-4087" fmla="*/ 1188143 w 1432618"/>
              <a:gd name="connsiteY27-4088" fmla="*/ 2590800 h 3588041"/>
              <a:gd name="connsiteX28-4089" fmla="*/ 832543 w 1432618"/>
              <a:gd name="connsiteY28-4090" fmla="*/ 2733675 h 3588041"/>
              <a:gd name="connsiteX29-4091" fmla="*/ 689668 w 1432618"/>
              <a:gd name="connsiteY29-4092" fmla="*/ 3086100 h 3588041"/>
              <a:gd name="connsiteX30-4093" fmla="*/ 918268 w 1432618"/>
              <a:gd name="connsiteY30-4094" fmla="*/ 3419475 h 3588041"/>
              <a:gd name="connsiteX31-4095" fmla="*/ 1016693 w 1432618"/>
              <a:gd name="connsiteY31-4096" fmla="*/ 3581400 h 3588041"/>
              <a:gd name="connsiteX0-4097" fmla="*/ 1016693 w 1432618"/>
              <a:gd name="connsiteY0-4098" fmla="*/ 3581400 h 3588041"/>
              <a:gd name="connsiteX1-4099" fmla="*/ 591243 w 1432618"/>
              <a:gd name="connsiteY1-4100" fmla="*/ 3587750 h 3588041"/>
              <a:gd name="connsiteX2-4101" fmla="*/ 394393 w 1432618"/>
              <a:gd name="connsiteY2-4102" fmla="*/ 3076575 h 3588041"/>
              <a:gd name="connsiteX3-4103" fmla="*/ 746818 w 1432618"/>
              <a:gd name="connsiteY3-4104" fmla="*/ 2381250 h 3588041"/>
              <a:gd name="connsiteX4-4105" fmla="*/ 560128 w 1432618"/>
              <a:gd name="connsiteY4-4106" fmla="*/ 1922145 h 3588041"/>
              <a:gd name="connsiteX5-4107" fmla="*/ 58 w 1432618"/>
              <a:gd name="connsiteY5-4108" fmla="*/ 1870710 h 3588041"/>
              <a:gd name="connsiteX6-4109" fmla="*/ 394393 w 1432618"/>
              <a:gd name="connsiteY6-4110" fmla="*/ 1743075 h 3588041"/>
              <a:gd name="connsiteX7-4111" fmla="*/ 642043 w 1432618"/>
              <a:gd name="connsiteY7-4112" fmla="*/ 1876425 h 3588041"/>
              <a:gd name="connsiteX8-4113" fmla="*/ 689668 w 1432618"/>
              <a:gd name="connsiteY8-4114" fmla="*/ 1647825 h 3588041"/>
              <a:gd name="connsiteX9-4115" fmla="*/ 823018 w 1432618"/>
              <a:gd name="connsiteY9-4116" fmla="*/ 1333500 h 3588041"/>
              <a:gd name="connsiteX10-4117" fmla="*/ 765868 w 1432618"/>
              <a:gd name="connsiteY10-4118" fmla="*/ 809625 h 3588041"/>
              <a:gd name="connsiteX11-4119" fmla="*/ 388043 w 1432618"/>
              <a:gd name="connsiteY11-4120" fmla="*/ 695325 h 3588041"/>
              <a:gd name="connsiteX12-4121" fmla="*/ 689668 w 1432618"/>
              <a:gd name="connsiteY12-4122" fmla="*/ 666750 h 3588041"/>
              <a:gd name="connsiteX13-4123" fmla="*/ 791268 w 1432618"/>
              <a:gd name="connsiteY13-4124" fmla="*/ 673100 h 3588041"/>
              <a:gd name="connsiteX14-4125" fmla="*/ 886518 w 1432618"/>
              <a:gd name="connsiteY14-4126" fmla="*/ 0 h 3588041"/>
              <a:gd name="connsiteX15-4127" fmla="*/ 857943 w 1432618"/>
              <a:gd name="connsiteY15-4128" fmla="*/ 679450 h 3588041"/>
              <a:gd name="connsiteX16-4129" fmla="*/ 921443 w 1432618"/>
              <a:gd name="connsiteY16-4130" fmla="*/ 1047750 h 3588041"/>
              <a:gd name="connsiteX17-4131" fmla="*/ 930968 w 1432618"/>
              <a:gd name="connsiteY17-4132" fmla="*/ 1295400 h 3588041"/>
              <a:gd name="connsiteX18-4133" fmla="*/ 1086543 w 1432618"/>
              <a:gd name="connsiteY18-4134" fmla="*/ 1187450 h 3588041"/>
              <a:gd name="connsiteX19-4135" fmla="*/ 1375468 w 1432618"/>
              <a:gd name="connsiteY19-4136" fmla="*/ 1171575 h 3588041"/>
              <a:gd name="connsiteX20-4137" fmla="*/ 1108768 w 1432618"/>
              <a:gd name="connsiteY20-4138" fmla="*/ 1254125 h 3588041"/>
              <a:gd name="connsiteX21-4139" fmla="*/ 889693 w 1432618"/>
              <a:gd name="connsiteY21-4140" fmla="*/ 1527175 h 3588041"/>
              <a:gd name="connsiteX22-4141" fmla="*/ 835718 w 1432618"/>
              <a:gd name="connsiteY22-4142" fmla="*/ 1895475 h 3588041"/>
              <a:gd name="connsiteX23-4143" fmla="*/ 1003993 w 1432618"/>
              <a:gd name="connsiteY23-4144" fmla="*/ 2308225 h 3588041"/>
              <a:gd name="connsiteX24-4145" fmla="*/ 896043 w 1432618"/>
              <a:gd name="connsiteY24-4146" fmla="*/ 2578100 h 3588041"/>
              <a:gd name="connsiteX25-4147" fmla="*/ 1213543 w 1432618"/>
              <a:gd name="connsiteY25-4148" fmla="*/ 2533650 h 3588041"/>
              <a:gd name="connsiteX26-4149" fmla="*/ 1432618 w 1432618"/>
              <a:gd name="connsiteY26-4150" fmla="*/ 2626519 h 3588041"/>
              <a:gd name="connsiteX27-4151" fmla="*/ 1188143 w 1432618"/>
              <a:gd name="connsiteY27-4152" fmla="*/ 2590800 h 3588041"/>
              <a:gd name="connsiteX28-4153" fmla="*/ 832543 w 1432618"/>
              <a:gd name="connsiteY28-4154" fmla="*/ 2733675 h 3588041"/>
              <a:gd name="connsiteX29-4155" fmla="*/ 689668 w 1432618"/>
              <a:gd name="connsiteY29-4156" fmla="*/ 3086100 h 3588041"/>
              <a:gd name="connsiteX30-4157" fmla="*/ 918268 w 1432618"/>
              <a:gd name="connsiteY30-4158" fmla="*/ 3419475 h 3588041"/>
              <a:gd name="connsiteX31-4159" fmla="*/ 1016693 w 1432618"/>
              <a:gd name="connsiteY31-4160" fmla="*/ 3581400 h 3588041"/>
              <a:gd name="connsiteX0-4161" fmla="*/ 1016693 w 1432618"/>
              <a:gd name="connsiteY0-4162" fmla="*/ 3581400 h 3588041"/>
              <a:gd name="connsiteX1-4163" fmla="*/ 591243 w 1432618"/>
              <a:gd name="connsiteY1-4164" fmla="*/ 3587750 h 3588041"/>
              <a:gd name="connsiteX2-4165" fmla="*/ 394393 w 1432618"/>
              <a:gd name="connsiteY2-4166" fmla="*/ 3076575 h 3588041"/>
              <a:gd name="connsiteX3-4167" fmla="*/ 746818 w 1432618"/>
              <a:gd name="connsiteY3-4168" fmla="*/ 2381250 h 3588041"/>
              <a:gd name="connsiteX4-4169" fmla="*/ 560128 w 1432618"/>
              <a:gd name="connsiteY4-4170" fmla="*/ 1922145 h 3588041"/>
              <a:gd name="connsiteX5-4171" fmla="*/ 58 w 1432618"/>
              <a:gd name="connsiteY5-4172" fmla="*/ 1870710 h 3588041"/>
              <a:gd name="connsiteX6-4173" fmla="*/ 394393 w 1432618"/>
              <a:gd name="connsiteY6-4174" fmla="*/ 1743075 h 3588041"/>
              <a:gd name="connsiteX7-4175" fmla="*/ 642043 w 1432618"/>
              <a:gd name="connsiteY7-4176" fmla="*/ 1876425 h 3588041"/>
              <a:gd name="connsiteX8-4177" fmla="*/ 689668 w 1432618"/>
              <a:gd name="connsiteY8-4178" fmla="*/ 1647825 h 3588041"/>
              <a:gd name="connsiteX9-4179" fmla="*/ 823018 w 1432618"/>
              <a:gd name="connsiteY9-4180" fmla="*/ 1333500 h 3588041"/>
              <a:gd name="connsiteX10-4181" fmla="*/ 765868 w 1432618"/>
              <a:gd name="connsiteY10-4182" fmla="*/ 809625 h 3588041"/>
              <a:gd name="connsiteX11-4183" fmla="*/ 388043 w 1432618"/>
              <a:gd name="connsiteY11-4184" fmla="*/ 695325 h 3588041"/>
              <a:gd name="connsiteX12-4185" fmla="*/ 689668 w 1432618"/>
              <a:gd name="connsiteY12-4186" fmla="*/ 666750 h 3588041"/>
              <a:gd name="connsiteX13-4187" fmla="*/ 794443 w 1432618"/>
              <a:gd name="connsiteY13-4188" fmla="*/ 565150 h 3588041"/>
              <a:gd name="connsiteX14-4189" fmla="*/ 886518 w 1432618"/>
              <a:gd name="connsiteY14-4190" fmla="*/ 0 h 3588041"/>
              <a:gd name="connsiteX15-4191" fmla="*/ 857943 w 1432618"/>
              <a:gd name="connsiteY15-4192" fmla="*/ 679450 h 3588041"/>
              <a:gd name="connsiteX16-4193" fmla="*/ 921443 w 1432618"/>
              <a:gd name="connsiteY16-4194" fmla="*/ 1047750 h 3588041"/>
              <a:gd name="connsiteX17-4195" fmla="*/ 930968 w 1432618"/>
              <a:gd name="connsiteY17-4196" fmla="*/ 1295400 h 3588041"/>
              <a:gd name="connsiteX18-4197" fmla="*/ 1086543 w 1432618"/>
              <a:gd name="connsiteY18-4198" fmla="*/ 1187450 h 3588041"/>
              <a:gd name="connsiteX19-4199" fmla="*/ 1375468 w 1432618"/>
              <a:gd name="connsiteY19-4200" fmla="*/ 1171575 h 3588041"/>
              <a:gd name="connsiteX20-4201" fmla="*/ 1108768 w 1432618"/>
              <a:gd name="connsiteY20-4202" fmla="*/ 1254125 h 3588041"/>
              <a:gd name="connsiteX21-4203" fmla="*/ 889693 w 1432618"/>
              <a:gd name="connsiteY21-4204" fmla="*/ 1527175 h 3588041"/>
              <a:gd name="connsiteX22-4205" fmla="*/ 835718 w 1432618"/>
              <a:gd name="connsiteY22-4206" fmla="*/ 1895475 h 3588041"/>
              <a:gd name="connsiteX23-4207" fmla="*/ 1003993 w 1432618"/>
              <a:gd name="connsiteY23-4208" fmla="*/ 2308225 h 3588041"/>
              <a:gd name="connsiteX24-4209" fmla="*/ 896043 w 1432618"/>
              <a:gd name="connsiteY24-4210" fmla="*/ 2578100 h 3588041"/>
              <a:gd name="connsiteX25-4211" fmla="*/ 1213543 w 1432618"/>
              <a:gd name="connsiteY25-4212" fmla="*/ 2533650 h 3588041"/>
              <a:gd name="connsiteX26-4213" fmla="*/ 1432618 w 1432618"/>
              <a:gd name="connsiteY26-4214" fmla="*/ 2626519 h 3588041"/>
              <a:gd name="connsiteX27-4215" fmla="*/ 1188143 w 1432618"/>
              <a:gd name="connsiteY27-4216" fmla="*/ 2590800 h 3588041"/>
              <a:gd name="connsiteX28-4217" fmla="*/ 832543 w 1432618"/>
              <a:gd name="connsiteY28-4218" fmla="*/ 2733675 h 3588041"/>
              <a:gd name="connsiteX29-4219" fmla="*/ 689668 w 1432618"/>
              <a:gd name="connsiteY29-4220" fmla="*/ 3086100 h 3588041"/>
              <a:gd name="connsiteX30-4221" fmla="*/ 918268 w 1432618"/>
              <a:gd name="connsiteY30-4222" fmla="*/ 3419475 h 3588041"/>
              <a:gd name="connsiteX31-4223" fmla="*/ 1016693 w 1432618"/>
              <a:gd name="connsiteY31-4224" fmla="*/ 3581400 h 3588041"/>
              <a:gd name="connsiteX0-4225" fmla="*/ 1016693 w 1432618"/>
              <a:gd name="connsiteY0-4226" fmla="*/ 3581400 h 3588041"/>
              <a:gd name="connsiteX1-4227" fmla="*/ 591243 w 1432618"/>
              <a:gd name="connsiteY1-4228" fmla="*/ 3587750 h 3588041"/>
              <a:gd name="connsiteX2-4229" fmla="*/ 394393 w 1432618"/>
              <a:gd name="connsiteY2-4230" fmla="*/ 3076575 h 3588041"/>
              <a:gd name="connsiteX3-4231" fmla="*/ 746818 w 1432618"/>
              <a:gd name="connsiteY3-4232" fmla="*/ 2381250 h 3588041"/>
              <a:gd name="connsiteX4-4233" fmla="*/ 560128 w 1432618"/>
              <a:gd name="connsiteY4-4234" fmla="*/ 1922145 h 3588041"/>
              <a:gd name="connsiteX5-4235" fmla="*/ 58 w 1432618"/>
              <a:gd name="connsiteY5-4236" fmla="*/ 1870710 h 3588041"/>
              <a:gd name="connsiteX6-4237" fmla="*/ 394393 w 1432618"/>
              <a:gd name="connsiteY6-4238" fmla="*/ 1743075 h 3588041"/>
              <a:gd name="connsiteX7-4239" fmla="*/ 642043 w 1432618"/>
              <a:gd name="connsiteY7-4240" fmla="*/ 1876425 h 3588041"/>
              <a:gd name="connsiteX8-4241" fmla="*/ 689668 w 1432618"/>
              <a:gd name="connsiteY8-4242" fmla="*/ 1647825 h 3588041"/>
              <a:gd name="connsiteX9-4243" fmla="*/ 823018 w 1432618"/>
              <a:gd name="connsiteY9-4244" fmla="*/ 1333500 h 3588041"/>
              <a:gd name="connsiteX10-4245" fmla="*/ 765868 w 1432618"/>
              <a:gd name="connsiteY10-4246" fmla="*/ 809625 h 3588041"/>
              <a:gd name="connsiteX11-4247" fmla="*/ 388043 w 1432618"/>
              <a:gd name="connsiteY11-4248" fmla="*/ 695325 h 3588041"/>
              <a:gd name="connsiteX12-4249" fmla="*/ 689668 w 1432618"/>
              <a:gd name="connsiteY12-4250" fmla="*/ 666750 h 3588041"/>
              <a:gd name="connsiteX13-4251" fmla="*/ 794443 w 1432618"/>
              <a:gd name="connsiteY13-4252" fmla="*/ 565150 h 3588041"/>
              <a:gd name="connsiteX14-4253" fmla="*/ 886518 w 1432618"/>
              <a:gd name="connsiteY14-4254" fmla="*/ 0 h 3588041"/>
              <a:gd name="connsiteX15-4255" fmla="*/ 857943 w 1432618"/>
              <a:gd name="connsiteY15-4256" fmla="*/ 679450 h 3588041"/>
              <a:gd name="connsiteX16-4257" fmla="*/ 921443 w 1432618"/>
              <a:gd name="connsiteY16-4258" fmla="*/ 1047750 h 3588041"/>
              <a:gd name="connsiteX17-4259" fmla="*/ 930968 w 1432618"/>
              <a:gd name="connsiteY17-4260" fmla="*/ 1295400 h 3588041"/>
              <a:gd name="connsiteX18-4261" fmla="*/ 1086543 w 1432618"/>
              <a:gd name="connsiteY18-4262" fmla="*/ 1187450 h 3588041"/>
              <a:gd name="connsiteX19-4263" fmla="*/ 1375468 w 1432618"/>
              <a:gd name="connsiteY19-4264" fmla="*/ 1171575 h 3588041"/>
              <a:gd name="connsiteX20-4265" fmla="*/ 1108768 w 1432618"/>
              <a:gd name="connsiteY20-4266" fmla="*/ 1254125 h 3588041"/>
              <a:gd name="connsiteX21-4267" fmla="*/ 889693 w 1432618"/>
              <a:gd name="connsiteY21-4268" fmla="*/ 1527175 h 3588041"/>
              <a:gd name="connsiteX22-4269" fmla="*/ 835718 w 1432618"/>
              <a:gd name="connsiteY22-4270" fmla="*/ 1895475 h 3588041"/>
              <a:gd name="connsiteX23-4271" fmla="*/ 1003993 w 1432618"/>
              <a:gd name="connsiteY23-4272" fmla="*/ 2308225 h 3588041"/>
              <a:gd name="connsiteX24-4273" fmla="*/ 896043 w 1432618"/>
              <a:gd name="connsiteY24-4274" fmla="*/ 2578100 h 3588041"/>
              <a:gd name="connsiteX25-4275" fmla="*/ 1213543 w 1432618"/>
              <a:gd name="connsiteY25-4276" fmla="*/ 2533650 h 3588041"/>
              <a:gd name="connsiteX26-4277" fmla="*/ 1432618 w 1432618"/>
              <a:gd name="connsiteY26-4278" fmla="*/ 2626519 h 3588041"/>
              <a:gd name="connsiteX27-4279" fmla="*/ 1188143 w 1432618"/>
              <a:gd name="connsiteY27-4280" fmla="*/ 2590800 h 3588041"/>
              <a:gd name="connsiteX28-4281" fmla="*/ 832543 w 1432618"/>
              <a:gd name="connsiteY28-4282" fmla="*/ 2733675 h 3588041"/>
              <a:gd name="connsiteX29-4283" fmla="*/ 689668 w 1432618"/>
              <a:gd name="connsiteY29-4284" fmla="*/ 3086100 h 3588041"/>
              <a:gd name="connsiteX30-4285" fmla="*/ 918268 w 1432618"/>
              <a:gd name="connsiteY30-4286" fmla="*/ 3419475 h 3588041"/>
              <a:gd name="connsiteX31-4287" fmla="*/ 1016693 w 1432618"/>
              <a:gd name="connsiteY31-4288" fmla="*/ 3581400 h 3588041"/>
              <a:gd name="connsiteX0-4289" fmla="*/ 1016693 w 1432618"/>
              <a:gd name="connsiteY0-4290" fmla="*/ 3581400 h 3588041"/>
              <a:gd name="connsiteX1-4291" fmla="*/ 591243 w 1432618"/>
              <a:gd name="connsiteY1-4292" fmla="*/ 3587750 h 3588041"/>
              <a:gd name="connsiteX2-4293" fmla="*/ 394393 w 1432618"/>
              <a:gd name="connsiteY2-4294" fmla="*/ 3076575 h 3588041"/>
              <a:gd name="connsiteX3-4295" fmla="*/ 746818 w 1432618"/>
              <a:gd name="connsiteY3-4296" fmla="*/ 2381250 h 3588041"/>
              <a:gd name="connsiteX4-4297" fmla="*/ 560128 w 1432618"/>
              <a:gd name="connsiteY4-4298" fmla="*/ 1922145 h 3588041"/>
              <a:gd name="connsiteX5-4299" fmla="*/ 58 w 1432618"/>
              <a:gd name="connsiteY5-4300" fmla="*/ 1870710 h 3588041"/>
              <a:gd name="connsiteX6-4301" fmla="*/ 394393 w 1432618"/>
              <a:gd name="connsiteY6-4302" fmla="*/ 1743075 h 3588041"/>
              <a:gd name="connsiteX7-4303" fmla="*/ 642043 w 1432618"/>
              <a:gd name="connsiteY7-4304" fmla="*/ 1876425 h 3588041"/>
              <a:gd name="connsiteX8-4305" fmla="*/ 689668 w 1432618"/>
              <a:gd name="connsiteY8-4306" fmla="*/ 1647825 h 3588041"/>
              <a:gd name="connsiteX9-4307" fmla="*/ 823018 w 1432618"/>
              <a:gd name="connsiteY9-4308" fmla="*/ 1333500 h 3588041"/>
              <a:gd name="connsiteX10-4309" fmla="*/ 765868 w 1432618"/>
              <a:gd name="connsiteY10-4310" fmla="*/ 809625 h 3588041"/>
              <a:gd name="connsiteX11-4311" fmla="*/ 388043 w 1432618"/>
              <a:gd name="connsiteY11-4312" fmla="*/ 695325 h 3588041"/>
              <a:gd name="connsiteX12-4313" fmla="*/ 724593 w 1432618"/>
              <a:gd name="connsiteY12-4314" fmla="*/ 688975 h 3588041"/>
              <a:gd name="connsiteX13-4315" fmla="*/ 794443 w 1432618"/>
              <a:gd name="connsiteY13-4316" fmla="*/ 565150 h 3588041"/>
              <a:gd name="connsiteX14-4317" fmla="*/ 886518 w 1432618"/>
              <a:gd name="connsiteY14-4318" fmla="*/ 0 h 3588041"/>
              <a:gd name="connsiteX15-4319" fmla="*/ 857943 w 1432618"/>
              <a:gd name="connsiteY15-4320" fmla="*/ 679450 h 3588041"/>
              <a:gd name="connsiteX16-4321" fmla="*/ 921443 w 1432618"/>
              <a:gd name="connsiteY16-4322" fmla="*/ 1047750 h 3588041"/>
              <a:gd name="connsiteX17-4323" fmla="*/ 930968 w 1432618"/>
              <a:gd name="connsiteY17-4324" fmla="*/ 1295400 h 3588041"/>
              <a:gd name="connsiteX18-4325" fmla="*/ 1086543 w 1432618"/>
              <a:gd name="connsiteY18-4326" fmla="*/ 1187450 h 3588041"/>
              <a:gd name="connsiteX19-4327" fmla="*/ 1375468 w 1432618"/>
              <a:gd name="connsiteY19-4328" fmla="*/ 1171575 h 3588041"/>
              <a:gd name="connsiteX20-4329" fmla="*/ 1108768 w 1432618"/>
              <a:gd name="connsiteY20-4330" fmla="*/ 1254125 h 3588041"/>
              <a:gd name="connsiteX21-4331" fmla="*/ 889693 w 1432618"/>
              <a:gd name="connsiteY21-4332" fmla="*/ 1527175 h 3588041"/>
              <a:gd name="connsiteX22-4333" fmla="*/ 835718 w 1432618"/>
              <a:gd name="connsiteY22-4334" fmla="*/ 1895475 h 3588041"/>
              <a:gd name="connsiteX23-4335" fmla="*/ 1003993 w 1432618"/>
              <a:gd name="connsiteY23-4336" fmla="*/ 2308225 h 3588041"/>
              <a:gd name="connsiteX24-4337" fmla="*/ 896043 w 1432618"/>
              <a:gd name="connsiteY24-4338" fmla="*/ 2578100 h 3588041"/>
              <a:gd name="connsiteX25-4339" fmla="*/ 1213543 w 1432618"/>
              <a:gd name="connsiteY25-4340" fmla="*/ 2533650 h 3588041"/>
              <a:gd name="connsiteX26-4341" fmla="*/ 1432618 w 1432618"/>
              <a:gd name="connsiteY26-4342" fmla="*/ 2626519 h 3588041"/>
              <a:gd name="connsiteX27-4343" fmla="*/ 1188143 w 1432618"/>
              <a:gd name="connsiteY27-4344" fmla="*/ 2590800 h 3588041"/>
              <a:gd name="connsiteX28-4345" fmla="*/ 832543 w 1432618"/>
              <a:gd name="connsiteY28-4346" fmla="*/ 2733675 h 3588041"/>
              <a:gd name="connsiteX29-4347" fmla="*/ 689668 w 1432618"/>
              <a:gd name="connsiteY29-4348" fmla="*/ 3086100 h 3588041"/>
              <a:gd name="connsiteX30-4349" fmla="*/ 918268 w 1432618"/>
              <a:gd name="connsiteY30-4350" fmla="*/ 3419475 h 3588041"/>
              <a:gd name="connsiteX31-4351" fmla="*/ 1016693 w 1432618"/>
              <a:gd name="connsiteY31-4352" fmla="*/ 3581400 h 3588041"/>
              <a:gd name="connsiteX0-4353" fmla="*/ 1016693 w 1432618"/>
              <a:gd name="connsiteY0-4354" fmla="*/ 3581400 h 3588041"/>
              <a:gd name="connsiteX1-4355" fmla="*/ 591243 w 1432618"/>
              <a:gd name="connsiteY1-4356" fmla="*/ 3587750 h 3588041"/>
              <a:gd name="connsiteX2-4357" fmla="*/ 394393 w 1432618"/>
              <a:gd name="connsiteY2-4358" fmla="*/ 3076575 h 3588041"/>
              <a:gd name="connsiteX3-4359" fmla="*/ 746818 w 1432618"/>
              <a:gd name="connsiteY3-4360" fmla="*/ 2381250 h 3588041"/>
              <a:gd name="connsiteX4-4361" fmla="*/ 560128 w 1432618"/>
              <a:gd name="connsiteY4-4362" fmla="*/ 1922145 h 3588041"/>
              <a:gd name="connsiteX5-4363" fmla="*/ 58 w 1432618"/>
              <a:gd name="connsiteY5-4364" fmla="*/ 1870710 h 3588041"/>
              <a:gd name="connsiteX6-4365" fmla="*/ 394393 w 1432618"/>
              <a:gd name="connsiteY6-4366" fmla="*/ 1743075 h 3588041"/>
              <a:gd name="connsiteX7-4367" fmla="*/ 642043 w 1432618"/>
              <a:gd name="connsiteY7-4368" fmla="*/ 1876425 h 3588041"/>
              <a:gd name="connsiteX8-4369" fmla="*/ 689668 w 1432618"/>
              <a:gd name="connsiteY8-4370" fmla="*/ 1647825 h 3588041"/>
              <a:gd name="connsiteX9-4371" fmla="*/ 823018 w 1432618"/>
              <a:gd name="connsiteY9-4372" fmla="*/ 1333500 h 3588041"/>
              <a:gd name="connsiteX10-4373" fmla="*/ 765868 w 1432618"/>
              <a:gd name="connsiteY10-4374" fmla="*/ 809625 h 3588041"/>
              <a:gd name="connsiteX11-4375" fmla="*/ 388043 w 1432618"/>
              <a:gd name="connsiteY11-4376" fmla="*/ 695325 h 3588041"/>
              <a:gd name="connsiteX12-4377" fmla="*/ 741262 w 1432618"/>
              <a:gd name="connsiteY12-4378" fmla="*/ 677068 h 3588041"/>
              <a:gd name="connsiteX13-4379" fmla="*/ 794443 w 1432618"/>
              <a:gd name="connsiteY13-4380" fmla="*/ 565150 h 3588041"/>
              <a:gd name="connsiteX14-4381" fmla="*/ 886518 w 1432618"/>
              <a:gd name="connsiteY14-4382" fmla="*/ 0 h 3588041"/>
              <a:gd name="connsiteX15-4383" fmla="*/ 857943 w 1432618"/>
              <a:gd name="connsiteY15-4384" fmla="*/ 679450 h 3588041"/>
              <a:gd name="connsiteX16-4385" fmla="*/ 921443 w 1432618"/>
              <a:gd name="connsiteY16-4386" fmla="*/ 1047750 h 3588041"/>
              <a:gd name="connsiteX17-4387" fmla="*/ 930968 w 1432618"/>
              <a:gd name="connsiteY17-4388" fmla="*/ 1295400 h 3588041"/>
              <a:gd name="connsiteX18-4389" fmla="*/ 1086543 w 1432618"/>
              <a:gd name="connsiteY18-4390" fmla="*/ 1187450 h 3588041"/>
              <a:gd name="connsiteX19-4391" fmla="*/ 1375468 w 1432618"/>
              <a:gd name="connsiteY19-4392" fmla="*/ 1171575 h 3588041"/>
              <a:gd name="connsiteX20-4393" fmla="*/ 1108768 w 1432618"/>
              <a:gd name="connsiteY20-4394" fmla="*/ 1254125 h 3588041"/>
              <a:gd name="connsiteX21-4395" fmla="*/ 889693 w 1432618"/>
              <a:gd name="connsiteY21-4396" fmla="*/ 1527175 h 3588041"/>
              <a:gd name="connsiteX22-4397" fmla="*/ 835718 w 1432618"/>
              <a:gd name="connsiteY22-4398" fmla="*/ 1895475 h 3588041"/>
              <a:gd name="connsiteX23-4399" fmla="*/ 1003993 w 1432618"/>
              <a:gd name="connsiteY23-4400" fmla="*/ 2308225 h 3588041"/>
              <a:gd name="connsiteX24-4401" fmla="*/ 896043 w 1432618"/>
              <a:gd name="connsiteY24-4402" fmla="*/ 2578100 h 3588041"/>
              <a:gd name="connsiteX25-4403" fmla="*/ 1213543 w 1432618"/>
              <a:gd name="connsiteY25-4404" fmla="*/ 2533650 h 3588041"/>
              <a:gd name="connsiteX26-4405" fmla="*/ 1432618 w 1432618"/>
              <a:gd name="connsiteY26-4406" fmla="*/ 2626519 h 3588041"/>
              <a:gd name="connsiteX27-4407" fmla="*/ 1188143 w 1432618"/>
              <a:gd name="connsiteY27-4408" fmla="*/ 2590800 h 3588041"/>
              <a:gd name="connsiteX28-4409" fmla="*/ 832543 w 1432618"/>
              <a:gd name="connsiteY28-4410" fmla="*/ 2733675 h 3588041"/>
              <a:gd name="connsiteX29-4411" fmla="*/ 689668 w 1432618"/>
              <a:gd name="connsiteY29-4412" fmla="*/ 3086100 h 3588041"/>
              <a:gd name="connsiteX30-4413" fmla="*/ 918268 w 1432618"/>
              <a:gd name="connsiteY30-4414" fmla="*/ 3419475 h 3588041"/>
              <a:gd name="connsiteX31-4415" fmla="*/ 1016693 w 1432618"/>
              <a:gd name="connsiteY31-4416" fmla="*/ 3581400 h 3588041"/>
              <a:gd name="connsiteX0-4417" fmla="*/ 1016693 w 1432618"/>
              <a:gd name="connsiteY0-4418" fmla="*/ 3581400 h 3588041"/>
              <a:gd name="connsiteX1-4419" fmla="*/ 591243 w 1432618"/>
              <a:gd name="connsiteY1-4420" fmla="*/ 3587750 h 3588041"/>
              <a:gd name="connsiteX2-4421" fmla="*/ 394393 w 1432618"/>
              <a:gd name="connsiteY2-4422" fmla="*/ 3076575 h 3588041"/>
              <a:gd name="connsiteX3-4423" fmla="*/ 746818 w 1432618"/>
              <a:gd name="connsiteY3-4424" fmla="*/ 2381250 h 3588041"/>
              <a:gd name="connsiteX4-4425" fmla="*/ 560128 w 1432618"/>
              <a:gd name="connsiteY4-4426" fmla="*/ 1922145 h 3588041"/>
              <a:gd name="connsiteX5-4427" fmla="*/ 58 w 1432618"/>
              <a:gd name="connsiteY5-4428" fmla="*/ 1870710 h 3588041"/>
              <a:gd name="connsiteX6-4429" fmla="*/ 394393 w 1432618"/>
              <a:gd name="connsiteY6-4430" fmla="*/ 1743075 h 3588041"/>
              <a:gd name="connsiteX7-4431" fmla="*/ 642043 w 1432618"/>
              <a:gd name="connsiteY7-4432" fmla="*/ 1876425 h 3588041"/>
              <a:gd name="connsiteX8-4433" fmla="*/ 689668 w 1432618"/>
              <a:gd name="connsiteY8-4434" fmla="*/ 1647825 h 3588041"/>
              <a:gd name="connsiteX9-4435" fmla="*/ 823018 w 1432618"/>
              <a:gd name="connsiteY9-4436" fmla="*/ 1333500 h 3588041"/>
              <a:gd name="connsiteX10-4437" fmla="*/ 765868 w 1432618"/>
              <a:gd name="connsiteY10-4438" fmla="*/ 809625 h 3588041"/>
              <a:gd name="connsiteX11-4439" fmla="*/ 388043 w 1432618"/>
              <a:gd name="connsiteY11-4440" fmla="*/ 695325 h 3588041"/>
              <a:gd name="connsiteX12-4441" fmla="*/ 741262 w 1432618"/>
              <a:gd name="connsiteY12-4442" fmla="*/ 677068 h 3588041"/>
              <a:gd name="connsiteX13-4443" fmla="*/ 794443 w 1432618"/>
              <a:gd name="connsiteY13-4444" fmla="*/ 565150 h 3588041"/>
              <a:gd name="connsiteX14-4445" fmla="*/ 886518 w 1432618"/>
              <a:gd name="connsiteY14-4446" fmla="*/ 0 h 3588041"/>
              <a:gd name="connsiteX15-4447" fmla="*/ 857943 w 1432618"/>
              <a:gd name="connsiteY15-4448" fmla="*/ 679450 h 3588041"/>
              <a:gd name="connsiteX16-4449" fmla="*/ 921443 w 1432618"/>
              <a:gd name="connsiteY16-4450" fmla="*/ 1047750 h 3588041"/>
              <a:gd name="connsiteX17-4451" fmla="*/ 930968 w 1432618"/>
              <a:gd name="connsiteY17-4452" fmla="*/ 1295400 h 3588041"/>
              <a:gd name="connsiteX18-4453" fmla="*/ 1086543 w 1432618"/>
              <a:gd name="connsiteY18-4454" fmla="*/ 1187450 h 3588041"/>
              <a:gd name="connsiteX19-4455" fmla="*/ 1375468 w 1432618"/>
              <a:gd name="connsiteY19-4456" fmla="*/ 1171575 h 3588041"/>
              <a:gd name="connsiteX20-4457" fmla="*/ 1108768 w 1432618"/>
              <a:gd name="connsiteY20-4458" fmla="*/ 1254125 h 3588041"/>
              <a:gd name="connsiteX21-4459" fmla="*/ 889693 w 1432618"/>
              <a:gd name="connsiteY21-4460" fmla="*/ 1527175 h 3588041"/>
              <a:gd name="connsiteX22-4461" fmla="*/ 835718 w 1432618"/>
              <a:gd name="connsiteY22-4462" fmla="*/ 1895475 h 3588041"/>
              <a:gd name="connsiteX23-4463" fmla="*/ 1003993 w 1432618"/>
              <a:gd name="connsiteY23-4464" fmla="*/ 2308225 h 3588041"/>
              <a:gd name="connsiteX24-4465" fmla="*/ 896043 w 1432618"/>
              <a:gd name="connsiteY24-4466" fmla="*/ 2578100 h 3588041"/>
              <a:gd name="connsiteX25-4467" fmla="*/ 1213543 w 1432618"/>
              <a:gd name="connsiteY25-4468" fmla="*/ 2533650 h 3588041"/>
              <a:gd name="connsiteX26-4469" fmla="*/ 1432618 w 1432618"/>
              <a:gd name="connsiteY26-4470" fmla="*/ 2626519 h 3588041"/>
              <a:gd name="connsiteX27-4471" fmla="*/ 1188143 w 1432618"/>
              <a:gd name="connsiteY27-4472" fmla="*/ 2590800 h 3588041"/>
              <a:gd name="connsiteX28-4473" fmla="*/ 832543 w 1432618"/>
              <a:gd name="connsiteY28-4474" fmla="*/ 2733675 h 3588041"/>
              <a:gd name="connsiteX29-4475" fmla="*/ 689668 w 1432618"/>
              <a:gd name="connsiteY29-4476" fmla="*/ 3086100 h 3588041"/>
              <a:gd name="connsiteX30-4477" fmla="*/ 918268 w 1432618"/>
              <a:gd name="connsiteY30-4478" fmla="*/ 3419475 h 3588041"/>
              <a:gd name="connsiteX31-4479" fmla="*/ 1016693 w 1432618"/>
              <a:gd name="connsiteY31-4480" fmla="*/ 3581400 h 3588041"/>
              <a:gd name="connsiteX0-4481" fmla="*/ 1016693 w 1432618"/>
              <a:gd name="connsiteY0-4482" fmla="*/ 3581400 h 3588041"/>
              <a:gd name="connsiteX1-4483" fmla="*/ 591243 w 1432618"/>
              <a:gd name="connsiteY1-4484" fmla="*/ 3587750 h 3588041"/>
              <a:gd name="connsiteX2-4485" fmla="*/ 394393 w 1432618"/>
              <a:gd name="connsiteY2-4486" fmla="*/ 3076575 h 3588041"/>
              <a:gd name="connsiteX3-4487" fmla="*/ 746818 w 1432618"/>
              <a:gd name="connsiteY3-4488" fmla="*/ 2381250 h 3588041"/>
              <a:gd name="connsiteX4-4489" fmla="*/ 560128 w 1432618"/>
              <a:gd name="connsiteY4-4490" fmla="*/ 1922145 h 3588041"/>
              <a:gd name="connsiteX5-4491" fmla="*/ 58 w 1432618"/>
              <a:gd name="connsiteY5-4492" fmla="*/ 1870710 h 3588041"/>
              <a:gd name="connsiteX6-4493" fmla="*/ 394393 w 1432618"/>
              <a:gd name="connsiteY6-4494" fmla="*/ 1743075 h 3588041"/>
              <a:gd name="connsiteX7-4495" fmla="*/ 642043 w 1432618"/>
              <a:gd name="connsiteY7-4496" fmla="*/ 1876425 h 3588041"/>
              <a:gd name="connsiteX8-4497" fmla="*/ 689668 w 1432618"/>
              <a:gd name="connsiteY8-4498" fmla="*/ 1647825 h 3588041"/>
              <a:gd name="connsiteX9-4499" fmla="*/ 823018 w 1432618"/>
              <a:gd name="connsiteY9-4500" fmla="*/ 1333500 h 3588041"/>
              <a:gd name="connsiteX10-4501" fmla="*/ 765868 w 1432618"/>
              <a:gd name="connsiteY10-4502" fmla="*/ 809625 h 3588041"/>
              <a:gd name="connsiteX11-4503" fmla="*/ 388043 w 1432618"/>
              <a:gd name="connsiteY11-4504" fmla="*/ 695325 h 3588041"/>
              <a:gd name="connsiteX12-4505" fmla="*/ 741262 w 1432618"/>
              <a:gd name="connsiteY12-4506" fmla="*/ 677068 h 3588041"/>
              <a:gd name="connsiteX13-4507" fmla="*/ 789681 w 1432618"/>
              <a:gd name="connsiteY13-4508" fmla="*/ 441325 h 3588041"/>
              <a:gd name="connsiteX14-4509" fmla="*/ 886518 w 1432618"/>
              <a:gd name="connsiteY14-4510" fmla="*/ 0 h 3588041"/>
              <a:gd name="connsiteX15-4511" fmla="*/ 857943 w 1432618"/>
              <a:gd name="connsiteY15-4512" fmla="*/ 679450 h 3588041"/>
              <a:gd name="connsiteX16-4513" fmla="*/ 921443 w 1432618"/>
              <a:gd name="connsiteY16-4514" fmla="*/ 1047750 h 3588041"/>
              <a:gd name="connsiteX17-4515" fmla="*/ 930968 w 1432618"/>
              <a:gd name="connsiteY17-4516" fmla="*/ 1295400 h 3588041"/>
              <a:gd name="connsiteX18-4517" fmla="*/ 1086543 w 1432618"/>
              <a:gd name="connsiteY18-4518" fmla="*/ 1187450 h 3588041"/>
              <a:gd name="connsiteX19-4519" fmla="*/ 1375468 w 1432618"/>
              <a:gd name="connsiteY19-4520" fmla="*/ 1171575 h 3588041"/>
              <a:gd name="connsiteX20-4521" fmla="*/ 1108768 w 1432618"/>
              <a:gd name="connsiteY20-4522" fmla="*/ 1254125 h 3588041"/>
              <a:gd name="connsiteX21-4523" fmla="*/ 889693 w 1432618"/>
              <a:gd name="connsiteY21-4524" fmla="*/ 1527175 h 3588041"/>
              <a:gd name="connsiteX22-4525" fmla="*/ 835718 w 1432618"/>
              <a:gd name="connsiteY22-4526" fmla="*/ 1895475 h 3588041"/>
              <a:gd name="connsiteX23-4527" fmla="*/ 1003993 w 1432618"/>
              <a:gd name="connsiteY23-4528" fmla="*/ 2308225 h 3588041"/>
              <a:gd name="connsiteX24-4529" fmla="*/ 896043 w 1432618"/>
              <a:gd name="connsiteY24-4530" fmla="*/ 2578100 h 3588041"/>
              <a:gd name="connsiteX25-4531" fmla="*/ 1213543 w 1432618"/>
              <a:gd name="connsiteY25-4532" fmla="*/ 2533650 h 3588041"/>
              <a:gd name="connsiteX26-4533" fmla="*/ 1432618 w 1432618"/>
              <a:gd name="connsiteY26-4534" fmla="*/ 2626519 h 3588041"/>
              <a:gd name="connsiteX27-4535" fmla="*/ 1188143 w 1432618"/>
              <a:gd name="connsiteY27-4536" fmla="*/ 2590800 h 3588041"/>
              <a:gd name="connsiteX28-4537" fmla="*/ 832543 w 1432618"/>
              <a:gd name="connsiteY28-4538" fmla="*/ 2733675 h 3588041"/>
              <a:gd name="connsiteX29-4539" fmla="*/ 689668 w 1432618"/>
              <a:gd name="connsiteY29-4540" fmla="*/ 3086100 h 3588041"/>
              <a:gd name="connsiteX30-4541" fmla="*/ 918268 w 1432618"/>
              <a:gd name="connsiteY30-4542" fmla="*/ 3419475 h 3588041"/>
              <a:gd name="connsiteX31-4543" fmla="*/ 1016693 w 1432618"/>
              <a:gd name="connsiteY31-4544" fmla="*/ 3581400 h 3588041"/>
              <a:gd name="connsiteX0-4545" fmla="*/ 1016693 w 1432618"/>
              <a:gd name="connsiteY0-4546" fmla="*/ 3581400 h 3588041"/>
              <a:gd name="connsiteX1-4547" fmla="*/ 591243 w 1432618"/>
              <a:gd name="connsiteY1-4548" fmla="*/ 3587750 h 3588041"/>
              <a:gd name="connsiteX2-4549" fmla="*/ 394393 w 1432618"/>
              <a:gd name="connsiteY2-4550" fmla="*/ 3076575 h 3588041"/>
              <a:gd name="connsiteX3-4551" fmla="*/ 746818 w 1432618"/>
              <a:gd name="connsiteY3-4552" fmla="*/ 2381250 h 3588041"/>
              <a:gd name="connsiteX4-4553" fmla="*/ 560128 w 1432618"/>
              <a:gd name="connsiteY4-4554" fmla="*/ 1922145 h 3588041"/>
              <a:gd name="connsiteX5-4555" fmla="*/ 58 w 1432618"/>
              <a:gd name="connsiteY5-4556" fmla="*/ 1870710 h 3588041"/>
              <a:gd name="connsiteX6-4557" fmla="*/ 394393 w 1432618"/>
              <a:gd name="connsiteY6-4558" fmla="*/ 1743075 h 3588041"/>
              <a:gd name="connsiteX7-4559" fmla="*/ 642043 w 1432618"/>
              <a:gd name="connsiteY7-4560" fmla="*/ 1876425 h 3588041"/>
              <a:gd name="connsiteX8-4561" fmla="*/ 689668 w 1432618"/>
              <a:gd name="connsiteY8-4562" fmla="*/ 1647825 h 3588041"/>
              <a:gd name="connsiteX9-4563" fmla="*/ 823018 w 1432618"/>
              <a:gd name="connsiteY9-4564" fmla="*/ 1333500 h 3588041"/>
              <a:gd name="connsiteX10-4565" fmla="*/ 765868 w 1432618"/>
              <a:gd name="connsiteY10-4566" fmla="*/ 809625 h 3588041"/>
              <a:gd name="connsiteX11-4567" fmla="*/ 388043 w 1432618"/>
              <a:gd name="connsiteY11-4568" fmla="*/ 695325 h 3588041"/>
              <a:gd name="connsiteX12-4569" fmla="*/ 762694 w 1432618"/>
              <a:gd name="connsiteY12-4570" fmla="*/ 703262 h 3588041"/>
              <a:gd name="connsiteX13-4571" fmla="*/ 789681 w 1432618"/>
              <a:gd name="connsiteY13-4572" fmla="*/ 441325 h 3588041"/>
              <a:gd name="connsiteX14-4573" fmla="*/ 886518 w 1432618"/>
              <a:gd name="connsiteY14-4574" fmla="*/ 0 h 3588041"/>
              <a:gd name="connsiteX15-4575" fmla="*/ 857943 w 1432618"/>
              <a:gd name="connsiteY15-4576" fmla="*/ 679450 h 3588041"/>
              <a:gd name="connsiteX16-4577" fmla="*/ 921443 w 1432618"/>
              <a:gd name="connsiteY16-4578" fmla="*/ 1047750 h 3588041"/>
              <a:gd name="connsiteX17-4579" fmla="*/ 930968 w 1432618"/>
              <a:gd name="connsiteY17-4580" fmla="*/ 1295400 h 3588041"/>
              <a:gd name="connsiteX18-4581" fmla="*/ 1086543 w 1432618"/>
              <a:gd name="connsiteY18-4582" fmla="*/ 1187450 h 3588041"/>
              <a:gd name="connsiteX19-4583" fmla="*/ 1375468 w 1432618"/>
              <a:gd name="connsiteY19-4584" fmla="*/ 1171575 h 3588041"/>
              <a:gd name="connsiteX20-4585" fmla="*/ 1108768 w 1432618"/>
              <a:gd name="connsiteY20-4586" fmla="*/ 1254125 h 3588041"/>
              <a:gd name="connsiteX21-4587" fmla="*/ 889693 w 1432618"/>
              <a:gd name="connsiteY21-4588" fmla="*/ 1527175 h 3588041"/>
              <a:gd name="connsiteX22-4589" fmla="*/ 835718 w 1432618"/>
              <a:gd name="connsiteY22-4590" fmla="*/ 1895475 h 3588041"/>
              <a:gd name="connsiteX23-4591" fmla="*/ 1003993 w 1432618"/>
              <a:gd name="connsiteY23-4592" fmla="*/ 2308225 h 3588041"/>
              <a:gd name="connsiteX24-4593" fmla="*/ 896043 w 1432618"/>
              <a:gd name="connsiteY24-4594" fmla="*/ 2578100 h 3588041"/>
              <a:gd name="connsiteX25-4595" fmla="*/ 1213543 w 1432618"/>
              <a:gd name="connsiteY25-4596" fmla="*/ 2533650 h 3588041"/>
              <a:gd name="connsiteX26-4597" fmla="*/ 1432618 w 1432618"/>
              <a:gd name="connsiteY26-4598" fmla="*/ 2626519 h 3588041"/>
              <a:gd name="connsiteX27-4599" fmla="*/ 1188143 w 1432618"/>
              <a:gd name="connsiteY27-4600" fmla="*/ 2590800 h 3588041"/>
              <a:gd name="connsiteX28-4601" fmla="*/ 832543 w 1432618"/>
              <a:gd name="connsiteY28-4602" fmla="*/ 2733675 h 3588041"/>
              <a:gd name="connsiteX29-4603" fmla="*/ 689668 w 1432618"/>
              <a:gd name="connsiteY29-4604" fmla="*/ 3086100 h 3588041"/>
              <a:gd name="connsiteX30-4605" fmla="*/ 918268 w 1432618"/>
              <a:gd name="connsiteY30-4606" fmla="*/ 3419475 h 3588041"/>
              <a:gd name="connsiteX31-4607" fmla="*/ 1016693 w 1432618"/>
              <a:gd name="connsiteY31-4608" fmla="*/ 3581400 h 3588041"/>
              <a:gd name="connsiteX0-4609" fmla="*/ 1016693 w 1432618"/>
              <a:gd name="connsiteY0-4610" fmla="*/ 3581400 h 3588041"/>
              <a:gd name="connsiteX1-4611" fmla="*/ 591243 w 1432618"/>
              <a:gd name="connsiteY1-4612" fmla="*/ 3587750 h 3588041"/>
              <a:gd name="connsiteX2-4613" fmla="*/ 394393 w 1432618"/>
              <a:gd name="connsiteY2-4614" fmla="*/ 3076575 h 3588041"/>
              <a:gd name="connsiteX3-4615" fmla="*/ 746818 w 1432618"/>
              <a:gd name="connsiteY3-4616" fmla="*/ 2381250 h 3588041"/>
              <a:gd name="connsiteX4-4617" fmla="*/ 560128 w 1432618"/>
              <a:gd name="connsiteY4-4618" fmla="*/ 1922145 h 3588041"/>
              <a:gd name="connsiteX5-4619" fmla="*/ 58 w 1432618"/>
              <a:gd name="connsiteY5-4620" fmla="*/ 1870710 h 3588041"/>
              <a:gd name="connsiteX6-4621" fmla="*/ 394393 w 1432618"/>
              <a:gd name="connsiteY6-4622" fmla="*/ 1743075 h 3588041"/>
              <a:gd name="connsiteX7-4623" fmla="*/ 642043 w 1432618"/>
              <a:gd name="connsiteY7-4624" fmla="*/ 1876425 h 3588041"/>
              <a:gd name="connsiteX8-4625" fmla="*/ 689668 w 1432618"/>
              <a:gd name="connsiteY8-4626" fmla="*/ 1647825 h 3588041"/>
              <a:gd name="connsiteX9-4627" fmla="*/ 823018 w 1432618"/>
              <a:gd name="connsiteY9-4628" fmla="*/ 1333500 h 3588041"/>
              <a:gd name="connsiteX10-4629" fmla="*/ 765868 w 1432618"/>
              <a:gd name="connsiteY10-4630" fmla="*/ 809625 h 3588041"/>
              <a:gd name="connsiteX11-4631" fmla="*/ 388043 w 1432618"/>
              <a:gd name="connsiteY11-4632" fmla="*/ 695325 h 3588041"/>
              <a:gd name="connsiteX12-4633" fmla="*/ 762694 w 1432618"/>
              <a:gd name="connsiteY12-4634" fmla="*/ 703262 h 3588041"/>
              <a:gd name="connsiteX13-4635" fmla="*/ 789681 w 1432618"/>
              <a:gd name="connsiteY13-4636" fmla="*/ 441325 h 3588041"/>
              <a:gd name="connsiteX14-4637" fmla="*/ 886518 w 1432618"/>
              <a:gd name="connsiteY14-4638" fmla="*/ 0 h 3588041"/>
              <a:gd name="connsiteX15-4639" fmla="*/ 857943 w 1432618"/>
              <a:gd name="connsiteY15-4640" fmla="*/ 679450 h 3588041"/>
              <a:gd name="connsiteX16-4641" fmla="*/ 921443 w 1432618"/>
              <a:gd name="connsiteY16-4642" fmla="*/ 1047750 h 3588041"/>
              <a:gd name="connsiteX17-4643" fmla="*/ 930968 w 1432618"/>
              <a:gd name="connsiteY17-4644" fmla="*/ 1295400 h 3588041"/>
              <a:gd name="connsiteX18-4645" fmla="*/ 1086543 w 1432618"/>
              <a:gd name="connsiteY18-4646" fmla="*/ 1187450 h 3588041"/>
              <a:gd name="connsiteX19-4647" fmla="*/ 1375468 w 1432618"/>
              <a:gd name="connsiteY19-4648" fmla="*/ 1171575 h 3588041"/>
              <a:gd name="connsiteX20-4649" fmla="*/ 1108768 w 1432618"/>
              <a:gd name="connsiteY20-4650" fmla="*/ 1254125 h 3588041"/>
              <a:gd name="connsiteX21-4651" fmla="*/ 889693 w 1432618"/>
              <a:gd name="connsiteY21-4652" fmla="*/ 1527175 h 3588041"/>
              <a:gd name="connsiteX22-4653" fmla="*/ 835718 w 1432618"/>
              <a:gd name="connsiteY22-4654" fmla="*/ 1895475 h 3588041"/>
              <a:gd name="connsiteX23-4655" fmla="*/ 1003993 w 1432618"/>
              <a:gd name="connsiteY23-4656" fmla="*/ 2308225 h 3588041"/>
              <a:gd name="connsiteX24-4657" fmla="*/ 896043 w 1432618"/>
              <a:gd name="connsiteY24-4658" fmla="*/ 2578100 h 3588041"/>
              <a:gd name="connsiteX25-4659" fmla="*/ 1213543 w 1432618"/>
              <a:gd name="connsiteY25-4660" fmla="*/ 2533650 h 3588041"/>
              <a:gd name="connsiteX26-4661" fmla="*/ 1432618 w 1432618"/>
              <a:gd name="connsiteY26-4662" fmla="*/ 2626519 h 3588041"/>
              <a:gd name="connsiteX27-4663" fmla="*/ 1188143 w 1432618"/>
              <a:gd name="connsiteY27-4664" fmla="*/ 2590800 h 3588041"/>
              <a:gd name="connsiteX28-4665" fmla="*/ 832543 w 1432618"/>
              <a:gd name="connsiteY28-4666" fmla="*/ 2733675 h 3588041"/>
              <a:gd name="connsiteX29-4667" fmla="*/ 689668 w 1432618"/>
              <a:gd name="connsiteY29-4668" fmla="*/ 3086100 h 3588041"/>
              <a:gd name="connsiteX30-4669" fmla="*/ 918268 w 1432618"/>
              <a:gd name="connsiteY30-4670" fmla="*/ 3419475 h 3588041"/>
              <a:gd name="connsiteX31-4671" fmla="*/ 1016693 w 1432618"/>
              <a:gd name="connsiteY31-4672" fmla="*/ 3581400 h 3588041"/>
              <a:gd name="connsiteX0-4673" fmla="*/ 1016693 w 1432618"/>
              <a:gd name="connsiteY0-4674" fmla="*/ 3581400 h 3588041"/>
              <a:gd name="connsiteX1-4675" fmla="*/ 591243 w 1432618"/>
              <a:gd name="connsiteY1-4676" fmla="*/ 3587750 h 3588041"/>
              <a:gd name="connsiteX2-4677" fmla="*/ 394393 w 1432618"/>
              <a:gd name="connsiteY2-4678" fmla="*/ 3076575 h 3588041"/>
              <a:gd name="connsiteX3-4679" fmla="*/ 746818 w 1432618"/>
              <a:gd name="connsiteY3-4680" fmla="*/ 2381250 h 3588041"/>
              <a:gd name="connsiteX4-4681" fmla="*/ 560128 w 1432618"/>
              <a:gd name="connsiteY4-4682" fmla="*/ 1922145 h 3588041"/>
              <a:gd name="connsiteX5-4683" fmla="*/ 58 w 1432618"/>
              <a:gd name="connsiteY5-4684" fmla="*/ 1870710 h 3588041"/>
              <a:gd name="connsiteX6-4685" fmla="*/ 394393 w 1432618"/>
              <a:gd name="connsiteY6-4686" fmla="*/ 1743075 h 3588041"/>
              <a:gd name="connsiteX7-4687" fmla="*/ 642043 w 1432618"/>
              <a:gd name="connsiteY7-4688" fmla="*/ 1876425 h 3588041"/>
              <a:gd name="connsiteX8-4689" fmla="*/ 689668 w 1432618"/>
              <a:gd name="connsiteY8-4690" fmla="*/ 1647825 h 3588041"/>
              <a:gd name="connsiteX9-4691" fmla="*/ 823018 w 1432618"/>
              <a:gd name="connsiteY9-4692" fmla="*/ 1333500 h 3588041"/>
              <a:gd name="connsiteX10-4693" fmla="*/ 765868 w 1432618"/>
              <a:gd name="connsiteY10-4694" fmla="*/ 809625 h 3588041"/>
              <a:gd name="connsiteX11-4695" fmla="*/ 388043 w 1432618"/>
              <a:gd name="connsiteY11-4696" fmla="*/ 695325 h 3588041"/>
              <a:gd name="connsiteX12-4697" fmla="*/ 762694 w 1432618"/>
              <a:gd name="connsiteY12-4698" fmla="*/ 703262 h 3588041"/>
              <a:gd name="connsiteX13-4699" fmla="*/ 789681 w 1432618"/>
              <a:gd name="connsiteY13-4700" fmla="*/ 441325 h 3588041"/>
              <a:gd name="connsiteX14-4701" fmla="*/ 886518 w 1432618"/>
              <a:gd name="connsiteY14-4702" fmla="*/ 0 h 3588041"/>
              <a:gd name="connsiteX15-4703" fmla="*/ 857943 w 1432618"/>
              <a:gd name="connsiteY15-4704" fmla="*/ 679450 h 3588041"/>
              <a:gd name="connsiteX16-4705" fmla="*/ 921443 w 1432618"/>
              <a:gd name="connsiteY16-4706" fmla="*/ 1047750 h 3588041"/>
              <a:gd name="connsiteX17-4707" fmla="*/ 930968 w 1432618"/>
              <a:gd name="connsiteY17-4708" fmla="*/ 1295400 h 3588041"/>
              <a:gd name="connsiteX18-4709" fmla="*/ 1086543 w 1432618"/>
              <a:gd name="connsiteY18-4710" fmla="*/ 1187450 h 3588041"/>
              <a:gd name="connsiteX19-4711" fmla="*/ 1375468 w 1432618"/>
              <a:gd name="connsiteY19-4712" fmla="*/ 1171575 h 3588041"/>
              <a:gd name="connsiteX20-4713" fmla="*/ 1108768 w 1432618"/>
              <a:gd name="connsiteY20-4714" fmla="*/ 1254125 h 3588041"/>
              <a:gd name="connsiteX21-4715" fmla="*/ 889693 w 1432618"/>
              <a:gd name="connsiteY21-4716" fmla="*/ 1527175 h 3588041"/>
              <a:gd name="connsiteX22-4717" fmla="*/ 835718 w 1432618"/>
              <a:gd name="connsiteY22-4718" fmla="*/ 1895475 h 3588041"/>
              <a:gd name="connsiteX23-4719" fmla="*/ 1003993 w 1432618"/>
              <a:gd name="connsiteY23-4720" fmla="*/ 2308225 h 3588041"/>
              <a:gd name="connsiteX24-4721" fmla="*/ 896043 w 1432618"/>
              <a:gd name="connsiteY24-4722" fmla="*/ 2578100 h 3588041"/>
              <a:gd name="connsiteX25-4723" fmla="*/ 1213543 w 1432618"/>
              <a:gd name="connsiteY25-4724" fmla="*/ 2533650 h 3588041"/>
              <a:gd name="connsiteX26-4725" fmla="*/ 1432618 w 1432618"/>
              <a:gd name="connsiteY26-4726" fmla="*/ 2626519 h 3588041"/>
              <a:gd name="connsiteX27-4727" fmla="*/ 1188143 w 1432618"/>
              <a:gd name="connsiteY27-4728" fmla="*/ 2590800 h 3588041"/>
              <a:gd name="connsiteX28-4729" fmla="*/ 832543 w 1432618"/>
              <a:gd name="connsiteY28-4730" fmla="*/ 2733675 h 3588041"/>
              <a:gd name="connsiteX29-4731" fmla="*/ 689668 w 1432618"/>
              <a:gd name="connsiteY29-4732" fmla="*/ 3086100 h 3588041"/>
              <a:gd name="connsiteX30-4733" fmla="*/ 918268 w 1432618"/>
              <a:gd name="connsiteY30-4734" fmla="*/ 3419475 h 3588041"/>
              <a:gd name="connsiteX31-4735" fmla="*/ 1016693 w 1432618"/>
              <a:gd name="connsiteY31-4736" fmla="*/ 3581400 h 3588041"/>
              <a:gd name="connsiteX0-4737" fmla="*/ 1016693 w 1432618"/>
              <a:gd name="connsiteY0-4738" fmla="*/ 3581400 h 3588041"/>
              <a:gd name="connsiteX1-4739" fmla="*/ 591243 w 1432618"/>
              <a:gd name="connsiteY1-4740" fmla="*/ 3587750 h 3588041"/>
              <a:gd name="connsiteX2-4741" fmla="*/ 394393 w 1432618"/>
              <a:gd name="connsiteY2-4742" fmla="*/ 3076575 h 3588041"/>
              <a:gd name="connsiteX3-4743" fmla="*/ 746818 w 1432618"/>
              <a:gd name="connsiteY3-4744" fmla="*/ 2381250 h 3588041"/>
              <a:gd name="connsiteX4-4745" fmla="*/ 560128 w 1432618"/>
              <a:gd name="connsiteY4-4746" fmla="*/ 1922145 h 3588041"/>
              <a:gd name="connsiteX5-4747" fmla="*/ 58 w 1432618"/>
              <a:gd name="connsiteY5-4748" fmla="*/ 1870710 h 3588041"/>
              <a:gd name="connsiteX6-4749" fmla="*/ 394393 w 1432618"/>
              <a:gd name="connsiteY6-4750" fmla="*/ 1743075 h 3588041"/>
              <a:gd name="connsiteX7-4751" fmla="*/ 642043 w 1432618"/>
              <a:gd name="connsiteY7-4752" fmla="*/ 1876425 h 3588041"/>
              <a:gd name="connsiteX8-4753" fmla="*/ 689668 w 1432618"/>
              <a:gd name="connsiteY8-4754" fmla="*/ 1647825 h 3588041"/>
              <a:gd name="connsiteX9-4755" fmla="*/ 823018 w 1432618"/>
              <a:gd name="connsiteY9-4756" fmla="*/ 1333500 h 3588041"/>
              <a:gd name="connsiteX10-4757" fmla="*/ 765868 w 1432618"/>
              <a:gd name="connsiteY10-4758" fmla="*/ 809625 h 3588041"/>
              <a:gd name="connsiteX11-4759" fmla="*/ 388043 w 1432618"/>
              <a:gd name="connsiteY11-4760" fmla="*/ 695325 h 3588041"/>
              <a:gd name="connsiteX12-4761" fmla="*/ 781744 w 1432618"/>
              <a:gd name="connsiteY12-4762" fmla="*/ 724693 h 3588041"/>
              <a:gd name="connsiteX13-4763" fmla="*/ 789681 w 1432618"/>
              <a:gd name="connsiteY13-4764" fmla="*/ 441325 h 3588041"/>
              <a:gd name="connsiteX14-4765" fmla="*/ 886518 w 1432618"/>
              <a:gd name="connsiteY14-4766" fmla="*/ 0 h 3588041"/>
              <a:gd name="connsiteX15-4767" fmla="*/ 857943 w 1432618"/>
              <a:gd name="connsiteY15-4768" fmla="*/ 679450 h 3588041"/>
              <a:gd name="connsiteX16-4769" fmla="*/ 921443 w 1432618"/>
              <a:gd name="connsiteY16-4770" fmla="*/ 1047750 h 3588041"/>
              <a:gd name="connsiteX17-4771" fmla="*/ 930968 w 1432618"/>
              <a:gd name="connsiteY17-4772" fmla="*/ 1295400 h 3588041"/>
              <a:gd name="connsiteX18-4773" fmla="*/ 1086543 w 1432618"/>
              <a:gd name="connsiteY18-4774" fmla="*/ 1187450 h 3588041"/>
              <a:gd name="connsiteX19-4775" fmla="*/ 1375468 w 1432618"/>
              <a:gd name="connsiteY19-4776" fmla="*/ 1171575 h 3588041"/>
              <a:gd name="connsiteX20-4777" fmla="*/ 1108768 w 1432618"/>
              <a:gd name="connsiteY20-4778" fmla="*/ 1254125 h 3588041"/>
              <a:gd name="connsiteX21-4779" fmla="*/ 889693 w 1432618"/>
              <a:gd name="connsiteY21-4780" fmla="*/ 1527175 h 3588041"/>
              <a:gd name="connsiteX22-4781" fmla="*/ 835718 w 1432618"/>
              <a:gd name="connsiteY22-4782" fmla="*/ 1895475 h 3588041"/>
              <a:gd name="connsiteX23-4783" fmla="*/ 1003993 w 1432618"/>
              <a:gd name="connsiteY23-4784" fmla="*/ 2308225 h 3588041"/>
              <a:gd name="connsiteX24-4785" fmla="*/ 896043 w 1432618"/>
              <a:gd name="connsiteY24-4786" fmla="*/ 2578100 h 3588041"/>
              <a:gd name="connsiteX25-4787" fmla="*/ 1213543 w 1432618"/>
              <a:gd name="connsiteY25-4788" fmla="*/ 2533650 h 3588041"/>
              <a:gd name="connsiteX26-4789" fmla="*/ 1432618 w 1432618"/>
              <a:gd name="connsiteY26-4790" fmla="*/ 2626519 h 3588041"/>
              <a:gd name="connsiteX27-4791" fmla="*/ 1188143 w 1432618"/>
              <a:gd name="connsiteY27-4792" fmla="*/ 2590800 h 3588041"/>
              <a:gd name="connsiteX28-4793" fmla="*/ 832543 w 1432618"/>
              <a:gd name="connsiteY28-4794" fmla="*/ 2733675 h 3588041"/>
              <a:gd name="connsiteX29-4795" fmla="*/ 689668 w 1432618"/>
              <a:gd name="connsiteY29-4796" fmla="*/ 3086100 h 3588041"/>
              <a:gd name="connsiteX30-4797" fmla="*/ 918268 w 1432618"/>
              <a:gd name="connsiteY30-4798" fmla="*/ 3419475 h 3588041"/>
              <a:gd name="connsiteX31-4799" fmla="*/ 1016693 w 1432618"/>
              <a:gd name="connsiteY31-4800" fmla="*/ 3581400 h 3588041"/>
              <a:gd name="connsiteX0-4801" fmla="*/ 1016693 w 1432618"/>
              <a:gd name="connsiteY0-4802" fmla="*/ 3581400 h 3588041"/>
              <a:gd name="connsiteX1-4803" fmla="*/ 591243 w 1432618"/>
              <a:gd name="connsiteY1-4804" fmla="*/ 3587750 h 3588041"/>
              <a:gd name="connsiteX2-4805" fmla="*/ 394393 w 1432618"/>
              <a:gd name="connsiteY2-4806" fmla="*/ 3076575 h 3588041"/>
              <a:gd name="connsiteX3-4807" fmla="*/ 746818 w 1432618"/>
              <a:gd name="connsiteY3-4808" fmla="*/ 2381250 h 3588041"/>
              <a:gd name="connsiteX4-4809" fmla="*/ 560128 w 1432618"/>
              <a:gd name="connsiteY4-4810" fmla="*/ 1922145 h 3588041"/>
              <a:gd name="connsiteX5-4811" fmla="*/ 58 w 1432618"/>
              <a:gd name="connsiteY5-4812" fmla="*/ 1870710 h 3588041"/>
              <a:gd name="connsiteX6-4813" fmla="*/ 394393 w 1432618"/>
              <a:gd name="connsiteY6-4814" fmla="*/ 1743075 h 3588041"/>
              <a:gd name="connsiteX7-4815" fmla="*/ 642043 w 1432618"/>
              <a:gd name="connsiteY7-4816" fmla="*/ 1876425 h 3588041"/>
              <a:gd name="connsiteX8-4817" fmla="*/ 689668 w 1432618"/>
              <a:gd name="connsiteY8-4818" fmla="*/ 1647825 h 3588041"/>
              <a:gd name="connsiteX9-4819" fmla="*/ 823018 w 1432618"/>
              <a:gd name="connsiteY9-4820" fmla="*/ 1333500 h 3588041"/>
              <a:gd name="connsiteX10-4821" fmla="*/ 765868 w 1432618"/>
              <a:gd name="connsiteY10-4822" fmla="*/ 809625 h 3588041"/>
              <a:gd name="connsiteX11-4823" fmla="*/ 388043 w 1432618"/>
              <a:gd name="connsiteY11-4824" fmla="*/ 695325 h 3588041"/>
              <a:gd name="connsiteX12-4825" fmla="*/ 781744 w 1432618"/>
              <a:gd name="connsiteY12-4826" fmla="*/ 724693 h 3588041"/>
              <a:gd name="connsiteX13-4827" fmla="*/ 789681 w 1432618"/>
              <a:gd name="connsiteY13-4828" fmla="*/ 441325 h 3588041"/>
              <a:gd name="connsiteX14-4829" fmla="*/ 886518 w 1432618"/>
              <a:gd name="connsiteY14-4830" fmla="*/ 0 h 3588041"/>
              <a:gd name="connsiteX15-4831" fmla="*/ 857943 w 1432618"/>
              <a:gd name="connsiteY15-4832" fmla="*/ 679450 h 3588041"/>
              <a:gd name="connsiteX16-4833" fmla="*/ 921443 w 1432618"/>
              <a:gd name="connsiteY16-4834" fmla="*/ 1047750 h 3588041"/>
              <a:gd name="connsiteX17-4835" fmla="*/ 930968 w 1432618"/>
              <a:gd name="connsiteY17-4836" fmla="*/ 1295400 h 3588041"/>
              <a:gd name="connsiteX18-4837" fmla="*/ 1086543 w 1432618"/>
              <a:gd name="connsiteY18-4838" fmla="*/ 1187450 h 3588041"/>
              <a:gd name="connsiteX19-4839" fmla="*/ 1375468 w 1432618"/>
              <a:gd name="connsiteY19-4840" fmla="*/ 1171575 h 3588041"/>
              <a:gd name="connsiteX20-4841" fmla="*/ 1108768 w 1432618"/>
              <a:gd name="connsiteY20-4842" fmla="*/ 1254125 h 3588041"/>
              <a:gd name="connsiteX21-4843" fmla="*/ 889693 w 1432618"/>
              <a:gd name="connsiteY21-4844" fmla="*/ 1527175 h 3588041"/>
              <a:gd name="connsiteX22-4845" fmla="*/ 835718 w 1432618"/>
              <a:gd name="connsiteY22-4846" fmla="*/ 1895475 h 3588041"/>
              <a:gd name="connsiteX23-4847" fmla="*/ 1003993 w 1432618"/>
              <a:gd name="connsiteY23-4848" fmla="*/ 2308225 h 3588041"/>
              <a:gd name="connsiteX24-4849" fmla="*/ 896043 w 1432618"/>
              <a:gd name="connsiteY24-4850" fmla="*/ 2578100 h 3588041"/>
              <a:gd name="connsiteX25-4851" fmla="*/ 1213543 w 1432618"/>
              <a:gd name="connsiteY25-4852" fmla="*/ 2533650 h 3588041"/>
              <a:gd name="connsiteX26-4853" fmla="*/ 1432618 w 1432618"/>
              <a:gd name="connsiteY26-4854" fmla="*/ 2626519 h 3588041"/>
              <a:gd name="connsiteX27-4855" fmla="*/ 1188143 w 1432618"/>
              <a:gd name="connsiteY27-4856" fmla="*/ 2590800 h 3588041"/>
              <a:gd name="connsiteX28-4857" fmla="*/ 832543 w 1432618"/>
              <a:gd name="connsiteY28-4858" fmla="*/ 2733675 h 3588041"/>
              <a:gd name="connsiteX29-4859" fmla="*/ 689668 w 1432618"/>
              <a:gd name="connsiteY29-4860" fmla="*/ 3086100 h 3588041"/>
              <a:gd name="connsiteX30-4861" fmla="*/ 918268 w 1432618"/>
              <a:gd name="connsiteY30-4862" fmla="*/ 3419475 h 3588041"/>
              <a:gd name="connsiteX31-4863" fmla="*/ 1016693 w 1432618"/>
              <a:gd name="connsiteY31-4864" fmla="*/ 3581400 h 3588041"/>
              <a:gd name="connsiteX0-4865" fmla="*/ 1016693 w 1432618"/>
              <a:gd name="connsiteY0-4866" fmla="*/ 3581400 h 3588041"/>
              <a:gd name="connsiteX1-4867" fmla="*/ 591243 w 1432618"/>
              <a:gd name="connsiteY1-4868" fmla="*/ 3587750 h 3588041"/>
              <a:gd name="connsiteX2-4869" fmla="*/ 394393 w 1432618"/>
              <a:gd name="connsiteY2-4870" fmla="*/ 3076575 h 3588041"/>
              <a:gd name="connsiteX3-4871" fmla="*/ 746818 w 1432618"/>
              <a:gd name="connsiteY3-4872" fmla="*/ 2381250 h 3588041"/>
              <a:gd name="connsiteX4-4873" fmla="*/ 560128 w 1432618"/>
              <a:gd name="connsiteY4-4874" fmla="*/ 1922145 h 3588041"/>
              <a:gd name="connsiteX5-4875" fmla="*/ 58 w 1432618"/>
              <a:gd name="connsiteY5-4876" fmla="*/ 1870710 h 3588041"/>
              <a:gd name="connsiteX6-4877" fmla="*/ 394393 w 1432618"/>
              <a:gd name="connsiteY6-4878" fmla="*/ 1743075 h 3588041"/>
              <a:gd name="connsiteX7-4879" fmla="*/ 642043 w 1432618"/>
              <a:gd name="connsiteY7-4880" fmla="*/ 1876425 h 3588041"/>
              <a:gd name="connsiteX8-4881" fmla="*/ 689668 w 1432618"/>
              <a:gd name="connsiteY8-4882" fmla="*/ 1647825 h 3588041"/>
              <a:gd name="connsiteX9-4883" fmla="*/ 823018 w 1432618"/>
              <a:gd name="connsiteY9-4884" fmla="*/ 1333500 h 3588041"/>
              <a:gd name="connsiteX10-4885" fmla="*/ 765868 w 1432618"/>
              <a:gd name="connsiteY10-4886" fmla="*/ 809625 h 3588041"/>
              <a:gd name="connsiteX11-4887" fmla="*/ 388043 w 1432618"/>
              <a:gd name="connsiteY11-4888" fmla="*/ 695325 h 3588041"/>
              <a:gd name="connsiteX12-4889" fmla="*/ 781744 w 1432618"/>
              <a:gd name="connsiteY12-4890" fmla="*/ 724693 h 3588041"/>
              <a:gd name="connsiteX13-4891" fmla="*/ 799206 w 1432618"/>
              <a:gd name="connsiteY13-4892" fmla="*/ 441325 h 3588041"/>
              <a:gd name="connsiteX14-4893" fmla="*/ 886518 w 1432618"/>
              <a:gd name="connsiteY14-4894" fmla="*/ 0 h 3588041"/>
              <a:gd name="connsiteX15-4895" fmla="*/ 857943 w 1432618"/>
              <a:gd name="connsiteY15-4896" fmla="*/ 679450 h 3588041"/>
              <a:gd name="connsiteX16-4897" fmla="*/ 921443 w 1432618"/>
              <a:gd name="connsiteY16-4898" fmla="*/ 1047750 h 3588041"/>
              <a:gd name="connsiteX17-4899" fmla="*/ 930968 w 1432618"/>
              <a:gd name="connsiteY17-4900" fmla="*/ 1295400 h 3588041"/>
              <a:gd name="connsiteX18-4901" fmla="*/ 1086543 w 1432618"/>
              <a:gd name="connsiteY18-4902" fmla="*/ 1187450 h 3588041"/>
              <a:gd name="connsiteX19-4903" fmla="*/ 1375468 w 1432618"/>
              <a:gd name="connsiteY19-4904" fmla="*/ 1171575 h 3588041"/>
              <a:gd name="connsiteX20-4905" fmla="*/ 1108768 w 1432618"/>
              <a:gd name="connsiteY20-4906" fmla="*/ 1254125 h 3588041"/>
              <a:gd name="connsiteX21-4907" fmla="*/ 889693 w 1432618"/>
              <a:gd name="connsiteY21-4908" fmla="*/ 1527175 h 3588041"/>
              <a:gd name="connsiteX22-4909" fmla="*/ 835718 w 1432618"/>
              <a:gd name="connsiteY22-4910" fmla="*/ 1895475 h 3588041"/>
              <a:gd name="connsiteX23-4911" fmla="*/ 1003993 w 1432618"/>
              <a:gd name="connsiteY23-4912" fmla="*/ 2308225 h 3588041"/>
              <a:gd name="connsiteX24-4913" fmla="*/ 896043 w 1432618"/>
              <a:gd name="connsiteY24-4914" fmla="*/ 2578100 h 3588041"/>
              <a:gd name="connsiteX25-4915" fmla="*/ 1213543 w 1432618"/>
              <a:gd name="connsiteY25-4916" fmla="*/ 2533650 h 3588041"/>
              <a:gd name="connsiteX26-4917" fmla="*/ 1432618 w 1432618"/>
              <a:gd name="connsiteY26-4918" fmla="*/ 2626519 h 3588041"/>
              <a:gd name="connsiteX27-4919" fmla="*/ 1188143 w 1432618"/>
              <a:gd name="connsiteY27-4920" fmla="*/ 2590800 h 3588041"/>
              <a:gd name="connsiteX28-4921" fmla="*/ 832543 w 1432618"/>
              <a:gd name="connsiteY28-4922" fmla="*/ 2733675 h 3588041"/>
              <a:gd name="connsiteX29-4923" fmla="*/ 689668 w 1432618"/>
              <a:gd name="connsiteY29-4924" fmla="*/ 3086100 h 3588041"/>
              <a:gd name="connsiteX30-4925" fmla="*/ 918268 w 1432618"/>
              <a:gd name="connsiteY30-4926" fmla="*/ 3419475 h 3588041"/>
              <a:gd name="connsiteX31-4927" fmla="*/ 1016693 w 1432618"/>
              <a:gd name="connsiteY31-4928" fmla="*/ 3581400 h 3588041"/>
              <a:gd name="connsiteX0-4929" fmla="*/ 1016693 w 1432618"/>
              <a:gd name="connsiteY0-4930" fmla="*/ 3581400 h 3588041"/>
              <a:gd name="connsiteX1-4931" fmla="*/ 591243 w 1432618"/>
              <a:gd name="connsiteY1-4932" fmla="*/ 3587750 h 3588041"/>
              <a:gd name="connsiteX2-4933" fmla="*/ 394393 w 1432618"/>
              <a:gd name="connsiteY2-4934" fmla="*/ 3076575 h 3588041"/>
              <a:gd name="connsiteX3-4935" fmla="*/ 746818 w 1432618"/>
              <a:gd name="connsiteY3-4936" fmla="*/ 2381250 h 3588041"/>
              <a:gd name="connsiteX4-4937" fmla="*/ 560128 w 1432618"/>
              <a:gd name="connsiteY4-4938" fmla="*/ 1922145 h 3588041"/>
              <a:gd name="connsiteX5-4939" fmla="*/ 58 w 1432618"/>
              <a:gd name="connsiteY5-4940" fmla="*/ 1870710 h 3588041"/>
              <a:gd name="connsiteX6-4941" fmla="*/ 394393 w 1432618"/>
              <a:gd name="connsiteY6-4942" fmla="*/ 1743075 h 3588041"/>
              <a:gd name="connsiteX7-4943" fmla="*/ 642043 w 1432618"/>
              <a:gd name="connsiteY7-4944" fmla="*/ 1876425 h 3588041"/>
              <a:gd name="connsiteX8-4945" fmla="*/ 689668 w 1432618"/>
              <a:gd name="connsiteY8-4946" fmla="*/ 1647825 h 3588041"/>
              <a:gd name="connsiteX9-4947" fmla="*/ 823018 w 1432618"/>
              <a:gd name="connsiteY9-4948" fmla="*/ 1333500 h 3588041"/>
              <a:gd name="connsiteX10-4949" fmla="*/ 765868 w 1432618"/>
              <a:gd name="connsiteY10-4950" fmla="*/ 809625 h 3588041"/>
              <a:gd name="connsiteX11-4951" fmla="*/ 388043 w 1432618"/>
              <a:gd name="connsiteY11-4952" fmla="*/ 695325 h 3588041"/>
              <a:gd name="connsiteX12-4953" fmla="*/ 781744 w 1432618"/>
              <a:gd name="connsiteY12-4954" fmla="*/ 724693 h 3588041"/>
              <a:gd name="connsiteX13-4955" fmla="*/ 799206 w 1432618"/>
              <a:gd name="connsiteY13-4956" fmla="*/ 441325 h 3588041"/>
              <a:gd name="connsiteX14-4957" fmla="*/ 886518 w 1432618"/>
              <a:gd name="connsiteY14-4958" fmla="*/ 0 h 3588041"/>
              <a:gd name="connsiteX15-4959" fmla="*/ 857943 w 1432618"/>
              <a:gd name="connsiteY15-4960" fmla="*/ 679450 h 3588041"/>
              <a:gd name="connsiteX16-4961" fmla="*/ 921443 w 1432618"/>
              <a:gd name="connsiteY16-4962" fmla="*/ 1047750 h 3588041"/>
              <a:gd name="connsiteX17-4963" fmla="*/ 930968 w 1432618"/>
              <a:gd name="connsiteY17-4964" fmla="*/ 1295400 h 3588041"/>
              <a:gd name="connsiteX18-4965" fmla="*/ 1086543 w 1432618"/>
              <a:gd name="connsiteY18-4966" fmla="*/ 1187450 h 3588041"/>
              <a:gd name="connsiteX19-4967" fmla="*/ 1375468 w 1432618"/>
              <a:gd name="connsiteY19-4968" fmla="*/ 1171575 h 3588041"/>
              <a:gd name="connsiteX20-4969" fmla="*/ 1108768 w 1432618"/>
              <a:gd name="connsiteY20-4970" fmla="*/ 1254125 h 3588041"/>
              <a:gd name="connsiteX21-4971" fmla="*/ 889693 w 1432618"/>
              <a:gd name="connsiteY21-4972" fmla="*/ 1527175 h 3588041"/>
              <a:gd name="connsiteX22-4973" fmla="*/ 835718 w 1432618"/>
              <a:gd name="connsiteY22-4974" fmla="*/ 1895475 h 3588041"/>
              <a:gd name="connsiteX23-4975" fmla="*/ 1003993 w 1432618"/>
              <a:gd name="connsiteY23-4976" fmla="*/ 2308225 h 3588041"/>
              <a:gd name="connsiteX24-4977" fmla="*/ 896043 w 1432618"/>
              <a:gd name="connsiteY24-4978" fmla="*/ 2578100 h 3588041"/>
              <a:gd name="connsiteX25-4979" fmla="*/ 1213543 w 1432618"/>
              <a:gd name="connsiteY25-4980" fmla="*/ 2533650 h 3588041"/>
              <a:gd name="connsiteX26-4981" fmla="*/ 1432618 w 1432618"/>
              <a:gd name="connsiteY26-4982" fmla="*/ 2626519 h 3588041"/>
              <a:gd name="connsiteX27-4983" fmla="*/ 1188143 w 1432618"/>
              <a:gd name="connsiteY27-4984" fmla="*/ 2590800 h 3588041"/>
              <a:gd name="connsiteX28-4985" fmla="*/ 832543 w 1432618"/>
              <a:gd name="connsiteY28-4986" fmla="*/ 2733675 h 3588041"/>
              <a:gd name="connsiteX29-4987" fmla="*/ 689668 w 1432618"/>
              <a:gd name="connsiteY29-4988" fmla="*/ 3086100 h 3588041"/>
              <a:gd name="connsiteX30-4989" fmla="*/ 918268 w 1432618"/>
              <a:gd name="connsiteY30-4990" fmla="*/ 3419475 h 3588041"/>
              <a:gd name="connsiteX31-4991" fmla="*/ 1016693 w 1432618"/>
              <a:gd name="connsiteY31-4992" fmla="*/ 3581400 h 3588041"/>
              <a:gd name="connsiteX0-4993" fmla="*/ 1016693 w 1432618"/>
              <a:gd name="connsiteY0-4994" fmla="*/ 3581400 h 3588041"/>
              <a:gd name="connsiteX1-4995" fmla="*/ 591243 w 1432618"/>
              <a:gd name="connsiteY1-4996" fmla="*/ 3587750 h 3588041"/>
              <a:gd name="connsiteX2-4997" fmla="*/ 394393 w 1432618"/>
              <a:gd name="connsiteY2-4998" fmla="*/ 3076575 h 3588041"/>
              <a:gd name="connsiteX3-4999" fmla="*/ 746818 w 1432618"/>
              <a:gd name="connsiteY3-5000" fmla="*/ 2381250 h 3588041"/>
              <a:gd name="connsiteX4-5001" fmla="*/ 560128 w 1432618"/>
              <a:gd name="connsiteY4-5002" fmla="*/ 1922145 h 3588041"/>
              <a:gd name="connsiteX5-5003" fmla="*/ 58 w 1432618"/>
              <a:gd name="connsiteY5-5004" fmla="*/ 1870710 h 3588041"/>
              <a:gd name="connsiteX6-5005" fmla="*/ 394393 w 1432618"/>
              <a:gd name="connsiteY6-5006" fmla="*/ 1743075 h 3588041"/>
              <a:gd name="connsiteX7-5007" fmla="*/ 642043 w 1432618"/>
              <a:gd name="connsiteY7-5008" fmla="*/ 1876425 h 3588041"/>
              <a:gd name="connsiteX8-5009" fmla="*/ 689668 w 1432618"/>
              <a:gd name="connsiteY8-5010" fmla="*/ 1647825 h 3588041"/>
              <a:gd name="connsiteX9-5011" fmla="*/ 823018 w 1432618"/>
              <a:gd name="connsiteY9-5012" fmla="*/ 1333500 h 3588041"/>
              <a:gd name="connsiteX10-5013" fmla="*/ 765868 w 1432618"/>
              <a:gd name="connsiteY10-5014" fmla="*/ 809625 h 3588041"/>
              <a:gd name="connsiteX11-5015" fmla="*/ 388043 w 1432618"/>
              <a:gd name="connsiteY11-5016" fmla="*/ 695325 h 3588041"/>
              <a:gd name="connsiteX12-5017" fmla="*/ 781744 w 1432618"/>
              <a:gd name="connsiteY12-5018" fmla="*/ 724693 h 3588041"/>
              <a:gd name="connsiteX13-5019" fmla="*/ 799206 w 1432618"/>
              <a:gd name="connsiteY13-5020" fmla="*/ 441325 h 3588041"/>
              <a:gd name="connsiteX14-5021" fmla="*/ 886518 w 1432618"/>
              <a:gd name="connsiteY14-5022" fmla="*/ 0 h 3588041"/>
              <a:gd name="connsiteX15-5023" fmla="*/ 857943 w 1432618"/>
              <a:gd name="connsiteY15-5024" fmla="*/ 679450 h 3588041"/>
              <a:gd name="connsiteX16-5025" fmla="*/ 921443 w 1432618"/>
              <a:gd name="connsiteY16-5026" fmla="*/ 1047750 h 3588041"/>
              <a:gd name="connsiteX17-5027" fmla="*/ 930968 w 1432618"/>
              <a:gd name="connsiteY17-5028" fmla="*/ 1295400 h 3588041"/>
              <a:gd name="connsiteX18-5029" fmla="*/ 1086543 w 1432618"/>
              <a:gd name="connsiteY18-5030" fmla="*/ 1187450 h 3588041"/>
              <a:gd name="connsiteX19-5031" fmla="*/ 1375468 w 1432618"/>
              <a:gd name="connsiteY19-5032" fmla="*/ 1171575 h 3588041"/>
              <a:gd name="connsiteX20-5033" fmla="*/ 1108768 w 1432618"/>
              <a:gd name="connsiteY20-5034" fmla="*/ 1254125 h 3588041"/>
              <a:gd name="connsiteX21-5035" fmla="*/ 889693 w 1432618"/>
              <a:gd name="connsiteY21-5036" fmla="*/ 1527175 h 3588041"/>
              <a:gd name="connsiteX22-5037" fmla="*/ 835718 w 1432618"/>
              <a:gd name="connsiteY22-5038" fmla="*/ 1895475 h 3588041"/>
              <a:gd name="connsiteX23-5039" fmla="*/ 1003993 w 1432618"/>
              <a:gd name="connsiteY23-5040" fmla="*/ 2308225 h 3588041"/>
              <a:gd name="connsiteX24-5041" fmla="*/ 896043 w 1432618"/>
              <a:gd name="connsiteY24-5042" fmla="*/ 2578100 h 3588041"/>
              <a:gd name="connsiteX25-5043" fmla="*/ 1213543 w 1432618"/>
              <a:gd name="connsiteY25-5044" fmla="*/ 2533650 h 3588041"/>
              <a:gd name="connsiteX26-5045" fmla="*/ 1432618 w 1432618"/>
              <a:gd name="connsiteY26-5046" fmla="*/ 2626519 h 3588041"/>
              <a:gd name="connsiteX27-5047" fmla="*/ 1188143 w 1432618"/>
              <a:gd name="connsiteY27-5048" fmla="*/ 2590800 h 3588041"/>
              <a:gd name="connsiteX28-5049" fmla="*/ 832543 w 1432618"/>
              <a:gd name="connsiteY28-5050" fmla="*/ 2733675 h 3588041"/>
              <a:gd name="connsiteX29-5051" fmla="*/ 689668 w 1432618"/>
              <a:gd name="connsiteY29-5052" fmla="*/ 3086100 h 3588041"/>
              <a:gd name="connsiteX30-5053" fmla="*/ 918268 w 1432618"/>
              <a:gd name="connsiteY30-5054" fmla="*/ 3419475 h 3588041"/>
              <a:gd name="connsiteX31-5055" fmla="*/ 1016693 w 1432618"/>
              <a:gd name="connsiteY31-5056" fmla="*/ 3581400 h 3588041"/>
              <a:gd name="connsiteX0-5057" fmla="*/ 1016693 w 1432618"/>
              <a:gd name="connsiteY0-5058" fmla="*/ 3581400 h 3588041"/>
              <a:gd name="connsiteX1-5059" fmla="*/ 591243 w 1432618"/>
              <a:gd name="connsiteY1-5060" fmla="*/ 3587750 h 3588041"/>
              <a:gd name="connsiteX2-5061" fmla="*/ 394393 w 1432618"/>
              <a:gd name="connsiteY2-5062" fmla="*/ 3076575 h 3588041"/>
              <a:gd name="connsiteX3-5063" fmla="*/ 746818 w 1432618"/>
              <a:gd name="connsiteY3-5064" fmla="*/ 2381250 h 3588041"/>
              <a:gd name="connsiteX4-5065" fmla="*/ 560128 w 1432618"/>
              <a:gd name="connsiteY4-5066" fmla="*/ 1922145 h 3588041"/>
              <a:gd name="connsiteX5-5067" fmla="*/ 58 w 1432618"/>
              <a:gd name="connsiteY5-5068" fmla="*/ 1870710 h 3588041"/>
              <a:gd name="connsiteX6-5069" fmla="*/ 394393 w 1432618"/>
              <a:gd name="connsiteY6-5070" fmla="*/ 1743075 h 3588041"/>
              <a:gd name="connsiteX7-5071" fmla="*/ 642043 w 1432618"/>
              <a:gd name="connsiteY7-5072" fmla="*/ 1876425 h 3588041"/>
              <a:gd name="connsiteX8-5073" fmla="*/ 689668 w 1432618"/>
              <a:gd name="connsiteY8-5074" fmla="*/ 1647825 h 3588041"/>
              <a:gd name="connsiteX9-5075" fmla="*/ 823018 w 1432618"/>
              <a:gd name="connsiteY9-5076" fmla="*/ 1333500 h 3588041"/>
              <a:gd name="connsiteX10-5077" fmla="*/ 763487 w 1432618"/>
              <a:gd name="connsiteY10-5078" fmla="*/ 823913 h 3588041"/>
              <a:gd name="connsiteX11-5079" fmla="*/ 388043 w 1432618"/>
              <a:gd name="connsiteY11-5080" fmla="*/ 695325 h 3588041"/>
              <a:gd name="connsiteX12-5081" fmla="*/ 781744 w 1432618"/>
              <a:gd name="connsiteY12-5082" fmla="*/ 724693 h 3588041"/>
              <a:gd name="connsiteX13-5083" fmla="*/ 799206 w 1432618"/>
              <a:gd name="connsiteY13-5084" fmla="*/ 441325 h 3588041"/>
              <a:gd name="connsiteX14-5085" fmla="*/ 886518 w 1432618"/>
              <a:gd name="connsiteY14-5086" fmla="*/ 0 h 3588041"/>
              <a:gd name="connsiteX15-5087" fmla="*/ 857943 w 1432618"/>
              <a:gd name="connsiteY15-5088" fmla="*/ 679450 h 3588041"/>
              <a:gd name="connsiteX16-5089" fmla="*/ 921443 w 1432618"/>
              <a:gd name="connsiteY16-5090" fmla="*/ 1047750 h 3588041"/>
              <a:gd name="connsiteX17-5091" fmla="*/ 930968 w 1432618"/>
              <a:gd name="connsiteY17-5092" fmla="*/ 1295400 h 3588041"/>
              <a:gd name="connsiteX18-5093" fmla="*/ 1086543 w 1432618"/>
              <a:gd name="connsiteY18-5094" fmla="*/ 1187450 h 3588041"/>
              <a:gd name="connsiteX19-5095" fmla="*/ 1375468 w 1432618"/>
              <a:gd name="connsiteY19-5096" fmla="*/ 1171575 h 3588041"/>
              <a:gd name="connsiteX20-5097" fmla="*/ 1108768 w 1432618"/>
              <a:gd name="connsiteY20-5098" fmla="*/ 1254125 h 3588041"/>
              <a:gd name="connsiteX21-5099" fmla="*/ 889693 w 1432618"/>
              <a:gd name="connsiteY21-5100" fmla="*/ 1527175 h 3588041"/>
              <a:gd name="connsiteX22-5101" fmla="*/ 835718 w 1432618"/>
              <a:gd name="connsiteY22-5102" fmla="*/ 1895475 h 3588041"/>
              <a:gd name="connsiteX23-5103" fmla="*/ 1003993 w 1432618"/>
              <a:gd name="connsiteY23-5104" fmla="*/ 2308225 h 3588041"/>
              <a:gd name="connsiteX24-5105" fmla="*/ 896043 w 1432618"/>
              <a:gd name="connsiteY24-5106" fmla="*/ 2578100 h 3588041"/>
              <a:gd name="connsiteX25-5107" fmla="*/ 1213543 w 1432618"/>
              <a:gd name="connsiteY25-5108" fmla="*/ 2533650 h 3588041"/>
              <a:gd name="connsiteX26-5109" fmla="*/ 1432618 w 1432618"/>
              <a:gd name="connsiteY26-5110" fmla="*/ 2626519 h 3588041"/>
              <a:gd name="connsiteX27-5111" fmla="*/ 1188143 w 1432618"/>
              <a:gd name="connsiteY27-5112" fmla="*/ 2590800 h 3588041"/>
              <a:gd name="connsiteX28-5113" fmla="*/ 832543 w 1432618"/>
              <a:gd name="connsiteY28-5114" fmla="*/ 2733675 h 3588041"/>
              <a:gd name="connsiteX29-5115" fmla="*/ 689668 w 1432618"/>
              <a:gd name="connsiteY29-5116" fmla="*/ 3086100 h 3588041"/>
              <a:gd name="connsiteX30-5117" fmla="*/ 918268 w 1432618"/>
              <a:gd name="connsiteY30-5118" fmla="*/ 3419475 h 3588041"/>
              <a:gd name="connsiteX31-5119" fmla="*/ 1016693 w 1432618"/>
              <a:gd name="connsiteY31-5120" fmla="*/ 3581400 h 3588041"/>
              <a:gd name="connsiteX0-5121" fmla="*/ 1016693 w 1432618"/>
              <a:gd name="connsiteY0-5122" fmla="*/ 3581400 h 3588041"/>
              <a:gd name="connsiteX1-5123" fmla="*/ 591243 w 1432618"/>
              <a:gd name="connsiteY1-5124" fmla="*/ 3587750 h 3588041"/>
              <a:gd name="connsiteX2-5125" fmla="*/ 394393 w 1432618"/>
              <a:gd name="connsiteY2-5126" fmla="*/ 3076575 h 3588041"/>
              <a:gd name="connsiteX3-5127" fmla="*/ 746818 w 1432618"/>
              <a:gd name="connsiteY3-5128" fmla="*/ 2381250 h 3588041"/>
              <a:gd name="connsiteX4-5129" fmla="*/ 560128 w 1432618"/>
              <a:gd name="connsiteY4-5130" fmla="*/ 1922145 h 3588041"/>
              <a:gd name="connsiteX5-5131" fmla="*/ 58 w 1432618"/>
              <a:gd name="connsiteY5-5132" fmla="*/ 1870710 h 3588041"/>
              <a:gd name="connsiteX6-5133" fmla="*/ 394393 w 1432618"/>
              <a:gd name="connsiteY6-5134" fmla="*/ 1743075 h 3588041"/>
              <a:gd name="connsiteX7-5135" fmla="*/ 642043 w 1432618"/>
              <a:gd name="connsiteY7-5136" fmla="*/ 1876425 h 3588041"/>
              <a:gd name="connsiteX8-5137" fmla="*/ 689668 w 1432618"/>
              <a:gd name="connsiteY8-5138" fmla="*/ 1647825 h 3588041"/>
              <a:gd name="connsiteX9-5139" fmla="*/ 823018 w 1432618"/>
              <a:gd name="connsiteY9-5140" fmla="*/ 1333500 h 3588041"/>
              <a:gd name="connsiteX10-5141" fmla="*/ 763487 w 1432618"/>
              <a:gd name="connsiteY10-5142" fmla="*/ 823913 h 3588041"/>
              <a:gd name="connsiteX11-5143" fmla="*/ 388043 w 1432618"/>
              <a:gd name="connsiteY11-5144" fmla="*/ 695325 h 3588041"/>
              <a:gd name="connsiteX12-5145" fmla="*/ 781744 w 1432618"/>
              <a:gd name="connsiteY12-5146" fmla="*/ 724693 h 3588041"/>
              <a:gd name="connsiteX13-5147" fmla="*/ 799206 w 1432618"/>
              <a:gd name="connsiteY13-5148" fmla="*/ 441325 h 3588041"/>
              <a:gd name="connsiteX14-5149" fmla="*/ 886518 w 1432618"/>
              <a:gd name="connsiteY14-5150" fmla="*/ 0 h 3588041"/>
              <a:gd name="connsiteX15-5151" fmla="*/ 857943 w 1432618"/>
              <a:gd name="connsiteY15-5152" fmla="*/ 679450 h 3588041"/>
              <a:gd name="connsiteX16-5153" fmla="*/ 921443 w 1432618"/>
              <a:gd name="connsiteY16-5154" fmla="*/ 1047750 h 3588041"/>
              <a:gd name="connsiteX17-5155" fmla="*/ 930968 w 1432618"/>
              <a:gd name="connsiteY17-5156" fmla="*/ 1295400 h 3588041"/>
              <a:gd name="connsiteX18-5157" fmla="*/ 1086543 w 1432618"/>
              <a:gd name="connsiteY18-5158" fmla="*/ 1187450 h 3588041"/>
              <a:gd name="connsiteX19-5159" fmla="*/ 1375468 w 1432618"/>
              <a:gd name="connsiteY19-5160" fmla="*/ 1171575 h 3588041"/>
              <a:gd name="connsiteX20-5161" fmla="*/ 1108768 w 1432618"/>
              <a:gd name="connsiteY20-5162" fmla="*/ 1254125 h 3588041"/>
              <a:gd name="connsiteX21-5163" fmla="*/ 889693 w 1432618"/>
              <a:gd name="connsiteY21-5164" fmla="*/ 1527175 h 3588041"/>
              <a:gd name="connsiteX22-5165" fmla="*/ 835718 w 1432618"/>
              <a:gd name="connsiteY22-5166" fmla="*/ 1895475 h 3588041"/>
              <a:gd name="connsiteX23-5167" fmla="*/ 1003993 w 1432618"/>
              <a:gd name="connsiteY23-5168" fmla="*/ 2308225 h 3588041"/>
              <a:gd name="connsiteX24-5169" fmla="*/ 896043 w 1432618"/>
              <a:gd name="connsiteY24-5170" fmla="*/ 2578100 h 3588041"/>
              <a:gd name="connsiteX25-5171" fmla="*/ 1213543 w 1432618"/>
              <a:gd name="connsiteY25-5172" fmla="*/ 2533650 h 3588041"/>
              <a:gd name="connsiteX26-5173" fmla="*/ 1432618 w 1432618"/>
              <a:gd name="connsiteY26-5174" fmla="*/ 2626519 h 3588041"/>
              <a:gd name="connsiteX27-5175" fmla="*/ 1188143 w 1432618"/>
              <a:gd name="connsiteY27-5176" fmla="*/ 2590800 h 3588041"/>
              <a:gd name="connsiteX28-5177" fmla="*/ 832543 w 1432618"/>
              <a:gd name="connsiteY28-5178" fmla="*/ 2733675 h 3588041"/>
              <a:gd name="connsiteX29-5179" fmla="*/ 689668 w 1432618"/>
              <a:gd name="connsiteY29-5180" fmla="*/ 3086100 h 3588041"/>
              <a:gd name="connsiteX30-5181" fmla="*/ 918268 w 1432618"/>
              <a:gd name="connsiteY30-5182" fmla="*/ 3419475 h 3588041"/>
              <a:gd name="connsiteX31-5183" fmla="*/ 1016693 w 1432618"/>
              <a:gd name="connsiteY31-5184" fmla="*/ 3581400 h 3588041"/>
              <a:gd name="connsiteX0-5185" fmla="*/ 1016693 w 1432618"/>
              <a:gd name="connsiteY0-5186" fmla="*/ 3581400 h 3588041"/>
              <a:gd name="connsiteX1-5187" fmla="*/ 591243 w 1432618"/>
              <a:gd name="connsiteY1-5188" fmla="*/ 3587750 h 3588041"/>
              <a:gd name="connsiteX2-5189" fmla="*/ 394393 w 1432618"/>
              <a:gd name="connsiteY2-5190" fmla="*/ 3076575 h 3588041"/>
              <a:gd name="connsiteX3-5191" fmla="*/ 746818 w 1432618"/>
              <a:gd name="connsiteY3-5192" fmla="*/ 2381250 h 3588041"/>
              <a:gd name="connsiteX4-5193" fmla="*/ 560128 w 1432618"/>
              <a:gd name="connsiteY4-5194" fmla="*/ 1922145 h 3588041"/>
              <a:gd name="connsiteX5-5195" fmla="*/ 58 w 1432618"/>
              <a:gd name="connsiteY5-5196" fmla="*/ 1870710 h 3588041"/>
              <a:gd name="connsiteX6-5197" fmla="*/ 394393 w 1432618"/>
              <a:gd name="connsiteY6-5198" fmla="*/ 1743075 h 3588041"/>
              <a:gd name="connsiteX7-5199" fmla="*/ 642043 w 1432618"/>
              <a:gd name="connsiteY7-5200" fmla="*/ 1876425 h 3588041"/>
              <a:gd name="connsiteX8-5201" fmla="*/ 689668 w 1432618"/>
              <a:gd name="connsiteY8-5202" fmla="*/ 1647825 h 3588041"/>
              <a:gd name="connsiteX9-5203" fmla="*/ 823018 w 1432618"/>
              <a:gd name="connsiteY9-5204" fmla="*/ 1333500 h 3588041"/>
              <a:gd name="connsiteX10-5205" fmla="*/ 763487 w 1432618"/>
              <a:gd name="connsiteY10-5206" fmla="*/ 823913 h 3588041"/>
              <a:gd name="connsiteX11-5207" fmla="*/ 388043 w 1432618"/>
              <a:gd name="connsiteY11-5208" fmla="*/ 695325 h 3588041"/>
              <a:gd name="connsiteX12-5209" fmla="*/ 781744 w 1432618"/>
              <a:gd name="connsiteY12-5210" fmla="*/ 724693 h 3588041"/>
              <a:gd name="connsiteX13-5211" fmla="*/ 799206 w 1432618"/>
              <a:gd name="connsiteY13-5212" fmla="*/ 441325 h 3588041"/>
              <a:gd name="connsiteX14-5213" fmla="*/ 886518 w 1432618"/>
              <a:gd name="connsiteY14-5214" fmla="*/ 0 h 3588041"/>
              <a:gd name="connsiteX15-5215" fmla="*/ 857943 w 1432618"/>
              <a:gd name="connsiteY15-5216" fmla="*/ 679450 h 3588041"/>
              <a:gd name="connsiteX16-5217" fmla="*/ 921443 w 1432618"/>
              <a:gd name="connsiteY16-5218" fmla="*/ 1047750 h 3588041"/>
              <a:gd name="connsiteX17-5219" fmla="*/ 930968 w 1432618"/>
              <a:gd name="connsiteY17-5220" fmla="*/ 1295400 h 3588041"/>
              <a:gd name="connsiteX18-5221" fmla="*/ 1099243 w 1432618"/>
              <a:gd name="connsiteY18-5222" fmla="*/ 1190625 h 3588041"/>
              <a:gd name="connsiteX19-5223" fmla="*/ 1375468 w 1432618"/>
              <a:gd name="connsiteY19-5224" fmla="*/ 1171575 h 3588041"/>
              <a:gd name="connsiteX20-5225" fmla="*/ 1108768 w 1432618"/>
              <a:gd name="connsiteY20-5226" fmla="*/ 1254125 h 3588041"/>
              <a:gd name="connsiteX21-5227" fmla="*/ 889693 w 1432618"/>
              <a:gd name="connsiteY21-5228" fmla="*/ 1527175 h 3588041"/>
              <a:gd name="connsiteX22-5229" fmla="*/ 835718 w 1432618"/>
              <a:gd name="connsiteY22-5230" fmla="*/ 1895475 h 3588041"/>
              <a:gd name="connsiteX23-5231" fmla="*/ 1003993 w 1432618"/>
              <a:gd name="connsiteY23-5232" fmla="*/ 2308225 h 3588041"/>
              <a:gd name="connsiteX24-5233" fmla="*/ 896043 w 1432618"/>
              <a:gd name="connsiteY24-5234" fmla="*/ 2578100 h 3588041"/>
              <a:gd name="connsiteX25-5235" fmla="*/ 1213543 w 1432618"/>
              <a:gd name="connsiteY25-5236" fmla="*/ 2533650 h 3588041"/>
              <a:gd name="connsiteX26-5237" fmla="*/ 1432618 w 1432618"/>
              <a:gd name="connsiteY26-5238" fmla="*/ 2626519 h 3588041"/>
              <a:gd name="connsiteX27-5239" fmla="*/ 1188143 w 1432618"/>
              <a:gd name="connsiteY27-5240" fmla="*/ 2590800 h 3588041"/>
              <a:gd name="connsiteX28-5241" fmla="*/ 832543 w 1432618"/>
              <a:gd name="connsiteY28-5242" fmla="*/ 2733675 h 3588041"/>
              <a:gd name="connsiteX29-5243" fmla="*/ 689668 w 1432618"/>
              <a:gd name="connsiteY29-5244" fmla="*/ 3086100 h 3588041"/>
              <a:gd name="connsiteX30-5245" fmla="*/ 918268 w 1432618"/>
              <a:gd name="connsiteY30-5246" fmla="*/ 3419475 h 3588041"/>
              <a:gd name="connsiteX31-5247" fmla="*/ 1016693 w 1432618"/>
              <a:gd name="connsiteY31-5248" fmla="*/ 3581400 h 3588041"/>
              <a:gd name="connsiteX0-5249" fmla="*/ 1016693 w 1432618"/>
              <a:gd name="connsiteY0-5250" fmla="*/ 3581400 h 3588041"/>
              <a:gd name="connsiteX1-5251" fmla="*/ 591243 w 1432618"/>
              <a:gd name="connsiteY1-5252" fmla="*/ 3587750 h 3588041"/>
              <a:gd name="connsiteX2-5253" fmla="*/ 394393 w 1432618"/>
              <a:gd name="connsiteY2-5254" fmla="*/ 3076575 h 3588041"/>
              <a:gd name="connsiteX3-5255" fmla="*/ 746818 w 1432618"/>
              <a:gd name="connsiteY3-5256" fmla="*/ 2381250 h 3588041"/>
              <a:gd name="connsiteX4-5257" fmla="*/ 560128 w 1432618"/>
              <a:gd name="connsiteY4-5258" fmla="*/ 1922145 h 3588041"/>
              <a:gd name="connsiteX5-5259" fmla="*/ 58 w 1432618"/>
              <a:gd name="connsiteY5-5260" fmla="*/ 1870710 h 3588041"/>
              <a:gd name="connsiteX6-5261" fmla="*/ 394393 w 1432618"/>
              <a:gd name="connsiteY6-5262" fmla="*/ 1743075 h 3588041"/>
              <a:gd name="connsiteX7-5263" fmla="*/ 642043 w 1432618"/>
              <a:gd name="connsiteY7-5264" fmla="*/ 1876425 h 3588041"/>
              <a:gd name="connsiteX8-5265" fmla="*/ 689668 w 1432618"/>
              <a:gd name="connsiteY8-5266" fmla="*/ 1647825 h 3588041"/>
              <a:gd name="connsiteX9-5267" fmla="*/ 823018 w 1432618"/>
              <a:gd name="connsiteY9-5268" fmla="*/ 1333500 h 3588041"/>
              <a:gd name="connsiteX10-5269" fmla="*/ 763487 w 1432618"/>
              <a:gd name="connsiteY10-5270" fmla="*/ 823913 h 3588041"/>
              <a:gd name="connsiteX11-5271" fmla="*/ 388043 w 1432618"/>
              <a:gd name="connsiteY11-5272" fmla="*/ 695325 h 3588041"/>
              <a:gd name="connsiteX12-5273" fmla="*/ 781744 w 1432618"/>
              <a:gd name="connsiteY12-5274" fmla="*/ 724693 h 3588041"/>
              <a:gd name="connsiteX13-5275" fmla="*/ 799206 w 1432618"/>
              <a:gd name="connsiteY13-5276" fmla="*/ 441325 h 3588041"/>
              <a:gd name="connsiteX14-5277" fmla="*/ 886518 w 1432618"/>
              <a:gd name="connsiteY14-5278" fmla="*/ 0 h 3588041"/>
              <a:gd name="connsiteX15-5279" fmla="*/ 857943 w 1432618"/>
              <a:gd name="connsiteY15-5280" fmla="*/ 679450 h 3588041"/>
              <a:gd name="connsiteX16-5281" fmla="*/ 921443 w 1432618"/>
              <a:gd name="connsiteY16-5282" fmla="*/ 1047750 h 3588041"/>
              <a:gd name="connsiteX17-5283" fmla="*/ 930968 w 1432618"/>
              <a:gd name="connsiteY17-5284" fmla="*/ 1295400 h 3588041"/>
              <a:gd name="connsiteX18-5285" fmla="*/ 1099243 w 1432618"/>
              <a:gd name="connsiteY18-5286" fmla="*/ 1190625 h 3588041"/>
              <a:gd name="connsiteX19-5287" fmla="*/ 1375468 w 1432618"/>
              <a:gd name="connsiteY19-5288" fmla="*/ 1171575 h 3588041"/>
              <a:gd name="connsiteX20-5289" fmla="*/ 1108768 w 1432618"/>
              <a:gd name="connsiteY20-5290" fmla="*/ 1254125 h 3588041"/>
              <a:gd name="connsiteX21-5291" fmla="*/ 889693 w 1432618"/>
              <a:gd name="connsiteY21-5292" fmla="*/ 1527175 h 3588041"/>
              <a:gd name="connsiteX22-5293" fmla="*/ 835718 w 1432618"/>
              <a:gd name="connsiteY22-5294" fmla="*/ 1895475 h 3588041"/>
              <a:gd name="connsiteX23-5295" fmla="*/ 1003993 w 1432618"/>
              <a:gd name="connsiteY23-5296" fmla="*/ 2308225 h 3588041"/>
              <a:gd name="connsiteX24-5297" fmla="*/ 896043 w 1432618"/>
              <a:gd name="connsiteY24-5298" fmla="*/ 2578100 h 3588041"/>
              <a:gd name="connsiteX25-5299" fmla="*/ 1213543 w 1432618"/>
              <a:gd name="connsiteY25-5300" fmla="*/ 2533650 h 3588041"/>
              <a:gd name="connsiteX26-5301" fmla="*/ 1432618 w 1432618"/>
              <a:gd name="connsiteY26-5302" fmla="*/ 2626519 h 3588041"/>
              <a:gd name="connsiteX27-5303" fmla="*/ 1188143 w 1432618"/>
              <a:gd name="connsiteY27-5304" fmla="*/ 2590800 h 3588041"/>
              <a:gd name="connsiteX28-5305" fmla="*/ 832543 w 1432618"/>
              <a:gd name="connsiteY28-5306" fmla="*/ 2733675 h 3588041"/>
              <a:gd name="connsiteX29-5307" fmla="*/ 689668 w 1432618"/>
              <a:gd name="connsiteY29-5308" fmla="*/ 3086100 h 3588041"/>
              <a:gd name="connsiteX30-5309" fmla="*/ 918268 w 1432618"/>
              <a:gd name="connsiteY30-5310" fmla="*/ 3419475 h 3588041"/>
              <a:gd name="connsiteX31-5311" fmla="*/ 1016693 w 1432618"/>
              <a:gd name="connsiteY31-5312" fmla="*/ 3581400 h 3588041"/>
              <a:gd name="connsiteX0-5313" fmla="*/ 1016693 w 1432618"/>
              <a:gd name="connsiteY0-5314" fmla="*/ 3581400 h 3588041"/>
              <a:gd name="connsiteX1-5315" fmla="*/ 591243 w 1432618"/>
              <a:gd name="connsiteY1-5316" fmla="*/ 3587750 h 3588041"/>
              <a:gd name="connsiteX2-5317" fmla="*/ 394393 w 1432618"/>
              <a:gd name="connsiteY2-5318" fmla="*/ 3076575 h 3588041"/>
              <a:gd name="connsiteX3-5319" fmla="*/ 746818 w 1432618"/>
              <a:gd name="connsiteY3-5320" fmla="*/ 2381250 h 3588041"/>
              <a:gd name="connsiteX4-5321" fmla="*/ 560128 w 1432618"/>
              <a:gd name="connsiteY4-5322" fmla="*/ 1922145 h 3588041"/>
              <a:gd name="connsiteX5-5323" fmla="*/ 58 w 1432618"/>
              <a:gd name="connsiteY5-5324" fmla="*/ 1870710 h 3588041"/>
              <a:gd name="connsiteX6-5325" fmla="*/ 394393 w 1432618"/>
              <a:gd name="connsiteY6-5326" fmla="*/ 1743075 h 3588041"/>
              <a:gd name="connsiteX7-5327" fmla="*/ 642043 w 1432618"/>
              <a:gd name="connsiteY7-5328" fmla="*/ 1876425 h 3588041"/>
              <a:gd name="connsiteX8-5329" fmla="*/ 689668 w 1432618"/>
              <a:gd name="connsiteY8-5330" fmla="*/ 1647825 h 3588041"/>
              <a:gd name="connsiteX9-5331" fmla="*/ 823018 w 1432618"/>
              <a:gd name="connsiteY9-5332" fmla="*/ 1333500 h 3588041"/>
              <a:gd name="connsiteX10-5333" fmla="*/ 763487 w 1432618"/>
              <a:gd name="connsiteY10-5334" fmla="*/ 823913 h 3588041"/>
              <a:gd name="connsiteX11-5335" fmla="*/ 388043 w 1432618"/>
              <a:gd name="connsiteY11-5336" fmla="*/ 695325 h 3588041"/>
              <a:gd name="connsiteX12-5337" fmla="*/ 781744 w 1432618"/>
              <a:gd name="connsiteY12-5338" fmla="*/ 724693 h 3588041"/>
              <a:gd name="connsiteX13-5339" fmla="*/ 799206 w 1432618"/>
              <a:gd name="connsiteY13-5340" fmla="*/ 441325 h 3588041"/>
              <a:gd name="connsiteX14-5341" fmla="*/ 886518 w 1432618"/>
              <a:gd name="connsiteY14-5342" fmla="*/ 0 h 3588041"/>
              <a:gd name="connsiteX15-5343" fmla="*/ 857943 w 1432618"/>
              <a:gd name="connsiteY15-5344" fmla="*/ 679450 h 3588041"/>
              <a:gd name="connsiteX16-5345" fmla="*/ 921443 w 1432618"/>
              <a:gd name="connsiteY16-5346" fmla="*/ 1047750 h 3588041"/>
              <a:gd name="connsiteX17-5347" fmla="*/ 930968 w 1432618"/>
              <a:gd name="connsiteY17-5348" fmla="*/ 1295400 h 3588041"/>
              <a:gd name="connsiteX18-5349" fmla="*/ 1099243 w 1432618"/>
              <a:gd name="connsiteY18-5350" fmla="*/ 1190625 h 3588041"/>
              <a:gd name="connsiteX19-5351" fmla="*/ 1375468 w 1432618"/>
              <a:gd name="connsiteY19-5352" fmla="*/ 1171575 h 3588041"/>
              <a:gd name="connsiteX20-5353" fmla="*/ 1108768 w 1432618"/>
              <a:gd name="connsiteY20-5354" fmla="*/ 1254125 h 3588041"/>
              <a:gd name="connsiteX21-5355" fmla="*/ 889693 w 1432618"/>
              <a:gd name="connsiteY21-5356" fmla="*/ 1527175 h 3588041"/>
              <a:gd name="connsiteX22-5357" fmla="*/ 835718 w 1432618"/>
              <a:gd name="connsiteY22-5358" fmla="*/ 1895475 h 3588041"/>
              <a:gd name="connsiteX23-5359" fmla="*/ 1003993 w 1432618"/>
              <a:gd name="connsiteY23-5360" fmla="*/ 2308225 h 3588041"/>
              <a:gd name="connsiteX24-5361" fmla="*/ 896043 w 1432618"/>
              <a:gd name="connsiteY24-5362" fmla="*/ 2578100 h 3588041"/>
              <a:gd name="connsiteX25-5363" fmla="*/ 1213543 w 1432618"/>
              <a:gd name="connsiteY25-5364" fmla="*/ 2533650 h 3588041"/>
              <a:gd name="connsiteX26-5365" fmla="*/ 1432618 w 1432618"/>
              <a:gd name="connsiteY26-5366" fmla="*/ 2626519 h 3588041"/>
              <a:gd name="connsiteX27-5367" fmla="*/ 1188143 w 1432618"/>
              <a:gd name="connsiteY27-5368" fmla="*/ 2590800 h 3588041"/>
              <a:gd name="connsiteX28-5369" fmla="*/ 832543 w 1432618"/>
              <a:gd name="connsiteY28-5370" fmla="*/ 2733675 h 3588041"/>
              <a:gd name="connsiteX29-5371" fmla="*/ 689668 w 1432618"/>
              <a:gd name="connsiteY29-5372" fmla="*/ 3086100 h 3588041"/>
              <a:gd name="connsiteX30-5373" fmla="*/ 918268 w 1432618"/>
              <a:gd name="connsiteY30-5374" fmla="*/ 3419475 h 3588041"/>
              <a:gd name="connsiteX31-5375" fmla="*/ 1016693 w 1432618"/>
              <a:gd name="connsiteY31-5376" fmla="*/ 3581400 h 3588041"/>
              <a:gd name="connsiteX0-5377" fmla="*/ 1016693 w 1432618"/>
              <a:gd name="connsiteY0-5378" fmla="*/ 3581400 h 3588041"/>
              <a:gd name="connsiteX1-5379" fmla="*/ 591243 w 1432618"/>
              <a:gd name="connsiteY1-5380" fmla="*/ 3587750 h 3588041"/>
              <a:gd name="connsiteX2-5381" fmla="*/ 394393 w 1432618"/>
              <a:gd name="connsiteY2-5382" fmla="*/ 3076575 h 3588041"/>
              <a:gd name="connsiteX3-5383" fmla="*/ 746818 w 1432618"/>
              <a:gd name="connsiteY3-5384" fmla="*/ 2381250 h 3588041"/>
              <a:gd name="connsiteX4-5385" fmla="*/ 560128 w 1432618"/>
              <a:gd name="connsiteY4-5386" fmla="*/ 1922145 h 3588041"/>
              <a:gd name="connsiteX5-5387" fmla="*/ 58 w 1432618"/>
              <a:gd name="connsiteY5-5388" fmla="*/ 1870710 h 3588041"/>
              <a:gd name="connsiteX6-5389" fmla="*/ 394393 w 1432618"/>
              <a:gd name="connsiteY6-5390" fmla="*/ 1743075 h 3588041"/>
              <a:gd name="connsiteX7-5391" fmla="*/ 642043 w 1432618"/>
              <a:gd name="connsiteY7-5392" fmla="*/ 1876425 h 3588041"/>
              <a:gd name="connsiteX8-5393" fmla="*/ 689668 w 1432618"/>
              <a:gd name="connsiteY8-5394" fmla="*/ 1647825 h 3588041"/>
              <a:gd name="connsiteX9-5395" fmla="*/ 823018 w 1432618"/>
              <a:gd name="connsiteY9-5396" fmla="*/ 1333500 h 3588041"/>
              <a:gd name="connsiteX10-5397" fmla="*/ 763487 w 1432618"/>
              <a:gd name="connsiteY10-5398" fmla="*/ 823913 h 3588041"/>
              <a:gd name="connsiteX11-5399" fmla="*/ 388043 w 1432618"/>
              <a:gd name="connsiteY11-5400" fmla="*/ 695325 h 3588041"/>
              <a:gd name="connsiteX12-5401" fmla="*/ 781744 w 1432618"/>
              <a:gd name="connsiteY12-5402" fmla="*/ 724693 h 3588041"/>
              <a:gd name="connsiteX13-5403" fmla="*/ 799206 w 1432618"/>
              <a:gd name="connsiteY13-5404" fmla="*/ 441325 h 3588041"/>
              <a:gd name="connsiteX14-5405" fmla="*/ 886518 w 1432618"/>
              <a:gd name="connsiteY14-5406" fmla="*/ 0 h 3588041"/>
              <a:gd name="connsiteX15-5407" fmla="*/ 857943 w 1432618"/>
              <a:gd name="connsiteY15-5408" fmla="*/ 679450 h 3588041"/>
              <a:gd name="connsiteX16-5409" fmla="*/ 921443 w 1432618"/>
              <a:gd name="connsiteY16-5410" fmla="*/ 1047750 h 3588041"/>
              <a:gd name="connsiteX17-5411" fmla="*/ 930968 w 1432618"/>
              <a:gd name="connsiteY17-5412" fmla="*/ 1295400 h 3588041"/>
              <a:gd name="connsiteX18-5413" fmla="*/ 1102418 w 1432618"/>
              <a:gd name="connsiteY18-5414" fmla="*/ 1187450 h 3588041"/>
              <a:gd name="connsiteX19-5415" fmla="*/ 1375468 w 1432618"/>
              <a:gd name="connsiteY19-5416" fmla="*/ 1171575 h 3588041"/>
              <a:gd name="connsiteX20-5417" fmla="*/ 1108768 w 1432618"/>
              <a:gd name="connsiteY20-5418" fmla="*/ 1254125 h 3588041"/>
              <a:gd name="connsiteX21-5419" fmla="*/ 889693 w 1432618"/>
              <a:gd name="connsiteY21-5420" fmla="*/ 1527175 h 3588041"/>
              <a:gd name="connsiteX22-5421" fmla="*/ 835718 w 1432618"/>
              <a:gd name="connsiteY22-5422" fmla="*/ 1895475 h 3588041"/>
              <a:gd name="connsiteX23-5423" fmla="*/ 1003993 w 1432618"/>
              <a:gd name="connsiteY23-5424" fmla="*/ 2308225 h 3588041"/>
              <a:gd name="connsiteX24-5425" fmla="*/ 896043 w 1432618"/>
              <a:gd name="connsiteY24-5426" fmla="*/ 2578100 h 3588041"/>
              <a:gd name="connsiteX25-5427" fmla="*/ 1213543 w 1432618"/>
              <a:gd name="connsiteY25-5428" fmla="*/ 2533650 h 3588041"/>
              <a:gd name="connsiteX26-5429" fmla="*/ 1432618 w 1432618"/>
              <a:gd name="connsiteY26-5430" fmla="*/ 2626519 h 3588041"/>
              <a:gd name="connsiteX27-5431" fmla="*/ 1188143 w 1432618"/>
              <a:gd name="connsiteY27-5432" fmla="*/ 2590800 h 3588041"/>
              <a:gd name="connsiteX28-5433" fmla="*/ 832543 w 1432618"/>
              <a:gd name="connsiteY28-5434" fmla="*/ 2733675 h 3588041"/>
              <a:gd name="connsiteX29-5435" fmla="*/ 689668 w 1432618"/>
              <a:gd name="connsiteY29-5436" fmla="*/ 3086100 h 3588041"/>
              <a:gd name="connsiteX30-5437" fmla="*/ 918268 w 1432618"/>
              <a:gd name="connsiteY30-5438" fmla="*/ 3419475 h 3588041"/>
              <a:gd name="connsiteX31-5439" fmla="*/ 1016693 w 1432618"/>
              <a:gd name="connsiteY31-5440" fmla="*/ 3581400 h 3588041"/>
              <a:gd name="connsiteX0-5441" fmla="*/ 1016693 w 1432618"/>
              <a:gd name="connsiteY0-5442" fmla="*/ 3581400 h 3588041"/>
              <a:gd name="connsiteX1-5443" fmla="*/ 591243 w 1432618"/>
              <a:gd name="connsiteY1-5444" fmla="*/ 3587750 h 3588041"/>
              <a:gd name="connsiteX2-5445" fmla="*/ 394393 w 1432618"/>
              <a:gd name="connsiteY2-5446" fmla="*/ 3076575 h 3588041"/>
              <a:gd name="connsiteX3-5447" fmla="*/ 746818 w 1432618"/>
              <a:gd name="connsiteY3-5448" fmla="*/ 2381250 h 3588041"/>
              <a:gd name="connsiteX4-5449" fmla="*/ 560128 w 1432618"/>
              <a:gd name="connsiteY4-5450" fmla="*/ 1922145 h 3588041"/>
              <a:gd name="connsiteX5-5451" fmla="*/ 58 w 1432618"/>
              <a:gd name="connsiteY5-5452" fmla="*/ 1870710 h 3588041"/>
              <a:gd name="connsiteX6-5453" fmla="*/ 394393 w 1432618"/>
              <a:gd name="connsiteY6-5454" fmla="*/ 1743075 h 3588041"/>
              <a:gd name="connsiteX7-5455" fmla="*/ 642043 w 1432618"/>
              <a:gd name="connsiteY7-5456" fmla="*/ 1876425 h 3588041"/>
              <a:gd name="connsiteX8-5457" fmla="*/ 689668 w 1432618"/>
              <a:gd name="connsiteY8-5458" fmla="*/ 1647825 h 3588041"/>
              <a:gd name="connsiteX9-5459" fmla="*/ 823018 w 1432618"/>
              <a:gd name="connsiteY9-5460" fmla="*/ 1333500 h 3588041"/>
              <a:gd name="connsiteX10-5461" fmla="*/ 763487 w 1432618"/>
              <a:gd name="connsiteY10-5462" fmla="*/ 823913 h 3588041"/>
              <a:gd name="connsiteX11-5463" fmla="*/ 388043 w 1432618"/>
              <a:gd name="connsiteY11-5464" fmla="*/ 695325 h 3588041"/>
              <a:gd name="connsiteX12-5465" fmla="*/ 781744 w 1432618"/>
              <a:gd name="connsiteY12-5466" fmla="*/ 724693 h 3588041"/>
              <a:gd name="connsiteX13-5467" fmla="*/ 799206 w 1432618"/>
              <a:gd name="connsiteY13-5468" fmla="*/ 441325 h 3588041"/>
              <a:gd name="connsiteX14-5469" fmla="*/ 886518 w 1432618"/>
              <a:gd name="connsiteY14-5470" fmla="*/ 0 h 3588041"/>
              <a:gd name="connsiteX15-5471" fmla="*/ 857943 w 1432618"/>
              <a:gd name="connsiteY15-5472" fmla="*/ 679450 h 3588041"/>
              <a:gd name="connsiteX16-5473" fmla="*/ 921443 w 1432618"/>
              <a:gd name="connsiteY16-5474" fmla="*/ 1047750 h 3588041"/>
              <a:gd name="connsiteX17-5475" fmla="*/ 930968 w 1432618"/>
              <a:gd name="connsiteY17-5476" fmla="*/ 1295400 h 3588041"/>
              <a:gd name="connsiteX18-5477" fmla="*/ 1102418 w 1432618"/>
              <a:gd name="connsiteY18-5478" fmla="*/ 1187450 h 3588041"/>
              <a:gd name="connsiteX19-5479" fmla="*/ 1375468 w 1432618"/>
              <a:gd name="connsiteY19-5480" fmla="*/ 1171575 h 3588041"/>
              <a:gd name="connsiteX20-5481" fmla="*/ 1108768 w 1432618"/>
              <a:gd name="connsiteY20-5482" fmla="*/ 1254125 h 3588041"/>
              <a:gd name="connsiteX21-5483" fmla="*/ 889693 w 1432618"/>
              <a:gd name="connsiteY21-5484" fmla="*/ 1527175 h 3588041"/>
              <a:gd name="connsiteX22-5485" fmla="*/ 835718 w 1432618"/>
              <a:gd name="connsiteY22-5486" fmla="*/ 1895475 h 3588041"/>
              <a:gd name="connsiteX23-5487" fmla="*/ 1003993 w 1432618"/>
              <a:gd name="connsiteY23-5488" fmla="*/ 2308225 h 3588041"/>
              <a:gd name="connsiteX24-5489" fmla="*/ 896043 w 1432618"/>
              <a:gd name="connsiteY24-5490" fmla="*/ 2578100 h 3588041"/>
              <a:gd name="connsiteX25-5491" fmla="*/ 1213543 w 1432618"/>
              <a:gd name="connsiteY25-5492" fmla="*/ 2533650 h 3588041"/>
              <a:gd name="connsiteX26-5493" fmla="*/ 1432618 w 1432618"/>
              <a:gd name="connsiteY26-5494" fmla="*/ 2626519 h 3588041"/>
              <a:gd name="connsiteX27-5495" fmla="*/ 1188143 w 1432618"/>
              <a:gd name="connsiteY27-5496" fmla="*/ 2590800 h 3588041"/>
              <a:gd name="connsiteX28-5497" fmla="*/ 832543 w 1432618"/>
              <a:gd name="connsiteY28-5498" fmla="*/ 2733675 h 3588041"/>
              <a:gd name="connsiteX29-5499" fmla="*/ 689668 w 1432618"/>
              <a:gd name="connsiteY29-5500" fmla="*/ 3086100 h 3588041"/>
              <a:gd name="connsiteX30-5501" fmla="*/ 918268 w 1432618"/>
              <a:gd name="connsiteY30-5502" fmla="*/ 3419475 h 3588041"/>
              <a:gd name="connsiteX31-5503" fmla="*/ 1016693 w 1432618"/>
              <a:gd name="connsiteY31-5504" fmla="*/ 3581400 h 3588041"/>
              <a:gd name="connsiteX0-5505" fmla="*/ 1016693 w 1432618"/>
              <a:gd name="connsiteY0-5506" fmla="*/ 3581400 h 3588041"/>
              <a:gd name="connsiteX1-5507" fmla="*/ 591243 w 1432618"/>
              <a:gd name="connsiteY1-5508" fmla="*/ 3587750 h 3588041"/>
              <a:gd name="connsiteX2-5509" fmla="*/ 394393 w 1432618"/>
              <a:gd name="connsiteY2-5510" fmla="*/ 3076575 h 3588041"/>
              <a:gd name="connsiteX3-5511" fmla="*/ 746818 w 1432618"/>
              <a:gd name="connsiteY3-5512" fmla="*/ 2381250 h 3588041"/>
              <a:gd name="connsiteX4-5513" fmla="*/ 560128 w 1432618"/>
              <a:gd name="connsiteY4-5514" fmla="*/ 1922145 h 3588041"/>
              <a:gd name="connsiteX5-5515" fmla="*/ 58 w 1432618"/>
              <a:gd name="connsiteY5-5516" fmla="*/ 1870710 h 3588041"/>
              <a:gd name="connsiteX6-5517" fmla="*/ 394393 w 1432618"/>
              <a:gd name="connsiteY6-5518" fmla="*/ 1743075 h 3588041"/>
              <a:gd name="connsiteX7-5519" fmla="*/ 642043 w 1432618"/>
              <a:gd name="connsiteY7-5520" fmla="*/ 1876425 h 3588041"/>
              <a:gd name="connsiteX8-5521" fmla="*/ 705543 w 1432618"/>
              <a:gd name="connsiteY8-5522" fmla="*/ 1647825 h 3588041"/>
              <a:gd name="connsiteX9-5523" fmla="*/ 823018 w 1432618"/>
              <a:gd name="connsiteY9-5524" fmla="*/ 1333500 h 3588041"/>
              <a:gd name="connsiteX10-5525" fmla="*/ 763487 w 1432618"/>
              <a:gd name="connsiteY10-5526" fmla="*/ 823913 h 3588041"/>
              <a:gd name="connsiteX11-5527" fmla="*/ 388043 w 1432618"/>
              <a:gd name="connsiteY11-5528" fmla="*/ 695325 h 3588041"/>
              <a:gd name="connsiteX12-5529" fmla="*/ 781744 w 1432618"/>
              <a:gd name="connsiteY12-5530" fmla="*/ 724693 h 3588041"/>
              <a:gd name="connsiteX13-5531" fmla="*/ 799206 w 1432618"/>
              <a:gd name="connsiteY13-5532" fmla="*/ 441325 h 3588041"/>
              <a:gd name="connsiteX14-5533" fmla="*/ 886518 w 1432618"/>
              <a:gd name="connsiteY14-5534" fmla="*/ 0 h 3588041"/>
              <a:gd name="connsiteX15-5535" fmla="*/ 857943 w 1432618"/>
              <a:gd name="connsiteY15-5536" fmla="*/ 679450 h 3588041"/>
              <a:gd name="connsiteX16-5537" fmla="*/ 921443 w 1432618"/>
              <a:gd name="connsiteY16-5538" fmla="*/ 1047750 h 3588041"/>
              <a:gd name="connsiteX17-5539" fmla="*/ 930968 w 1432618"/>
              <a:gd name="connsiteY17-5540" fmla="*/ 1295400 h 3588041"/>
              <a:gd name="connsiteX18-5541" fmla="*/ 1102418 w 1432618"/>
              <a:gd name="connsiteY18-5542" fmla="*/ 1187450 h 3588041"/>
              <a:gd name="connsiteX19-5543" fmla="*/ 1375468 w 1432618"/>
              <a:gd name="connsiteY19-5544" fmla="*/ 1171575 h 3588041"/>
              <a:gd name="connsiteX20-5545" fmla="*/ 1108768 w 1432618"/>
              <a:gd name="connsiteY20-5546" fmla="*/ 1254125 h 3588041"/>
              <a:gd name="connsiteX21-5547" fmla="*/ 889693 w 1432618"/>
              <a:gd name="connsiteY21-5548" fmla="*/ 1527175 h 3588041"/>
              <a:gd name="connsiteX22-5549" fmla="*/ 835718 w 1432618"/>
              <a:gd name="connsiteY22-5550" fmla="*/ 1895475 h 3588041"/>
              <a:gd name="connsiteX23-5551" fmla="*/ 1003993 w 1432618"/>
              <a:gd name="connsiteY23-5552" fmla="*/ 2308225 h 3588041"/>
              <a:gd name="connsiteX24-5553" fmla="*/ 896043 w 1432618"/>
              <a:gd name="connsiteY24-5554" fmla="*/ 2578100 h 3588041"/>
              <a:gd name="connsiteX25-5555" fmla="*/ 1213543 w 1432618"/>
              <a:gd name="connsiteY25-5556" fmla="*/ 2533650 h 3588041"/>
              <a:gd name="connsiteX26-5557" fmla="*/ 1432618 w 1432618"/>
              <a:gd name="connsiteY26-5558" fmla="*/ 2626519 h 3588041"/>
              <a:gd name="connsiteX27-5559" fmla="*/ 1188143 w 1432618"/>
              <a:gd name="connsiteY27-5560" fmla="*/ 2590800 h 3588041"/>
              <a:gd name="connsiteX28-5561" fmla="*/ 832543 w 1432618"/>
              <a:gd name="connsiteY28-5562" fmla="*/ 2733675 h 3588041"/>
              <a:gd name="connsiteX29-5563" fmla="*/ 689668 w 1432618"/>
              <a:gd name="connsiteY29-5564" fmla="*/ 3086100 h 3588041"/>
              <a:gd name="connsiteX30-5565" fmla="*/ 918268 w 1432618"/>
              <a:gd name="connsiteY30-5566" fmla="*/ 3419475 h 3588041"/>
              <a:gd name="connsiteX31-5567" fmla="*/ 1016693 w 1432618"/>
              <a:gd name="connsiteY31-5568" fmla="*/ 3581400 h 3588041"/>
              <a:gd name="connsiteX0-5569" fmla="*/ 1016693 w 1432618"/>
              <a:gd name="connsiteY0-5570" fmla="*/ 3581400 h 3588041"/>
              <a:gd name="connsiteX1-5571" fmla="*/ 591243 w 1432618"/>
              <a:gd name="connsiteY1-5572" fmla="*/ 3587750 h 3588041"/>
              <a:gd name="connsiteX2-5573" fmla="*/ 394393 w 1432618"/>
              <a:gd name="connsiteY2-5574" fmla="*/ 3076575 h 3588041"/>
              <a:gd name="connsiteX3-5575" fmla="*/ 746818 w 1432618"/>
              <a:gd name="connsiteY3-5576" fmla="*/ 2381250 h 3588041"/>
              <a:gd name="connsiteX4-5577" fmla="*/ 560128 w 1432618"/>
              <a:gd name="connsiteY4-5578" fmla="*/ 1922145 h 3588041"/>
              <a:gd name="connsiteX5-5579" fmla="*/ 58 w 1432618"/>
              <a:gd name="connsiteY5-5580" fmla="*/ 1870710 h 3588041"/>
              <a:gd name="connsiteX6-5581" fmla="*/ 394393 w 1432618"/>
              <a:gd name="connsiteY6-5582" fmla="*/ 1743075 h 3588041"/>
              <a:gd name="connsiteX7-5583" fmla="*/ 642043 w 1432618"/>
              <a:gd name="connsiteY7-5584" fmla="*/ 1876425 h 3588041"/>
              <a:gd name="connsiteX8-5585" fmla="*/ 705543 w 1432618"/>
              <a:gd name="connsiteY8-5586" fmla="*/ 1647825 h 3588041"/>
              <a:gd name="connsiteX9-5587" fmla="*/ 823018 w 1432618"/>
              <a:gd name="connsiteY9-5588" fmla="*/ 1333500 h 3588041"/>
              <a:gd name="connsiteX10-5589" fmla="*/ 763487 w 1432618"/>
              <a:gd name="connsiteY10-5590" fmla="*/ 823913 h 3588041"/>
              <a:gd name="connsiteX11-5591" fmla="*/ 388043 w 1432618"/>
              <a:gd name="connsiteY11-5592" fmla="*/ 695325 h 3588041"/>
              <a:gd name="connsiteX12-5593" fmla="*/ 781744 w 1432618"/>
              <a:gd name="connsiteY12-5594" fmla="*/ 724693 h 3588041"/>
              <a:gd name="connsiteX13-5595" fmla="*/ 799206 w 1432618"/>
              <a:gd name="connsiteY13-5596" fmla="*/ 441325 h 3588041"/>
              <a:gd name="connsiteX14-5597" fmla="*/ 886518 w 1432618"/>
              <a:gd name="connsiteY14-5598" fmla="*/ 0 h 3588041"/>
              <a:gd name="connsiteX15-5599" fmla="*/ 857943 w 1432618"/>
              <a:gd name="connsiteY15-5600" fmla="*/ 679450 h 3588041"/>
              <a:gd name="connsiteX16-5601" fmla="*/ 921443 w 1432618"/>
              <a:gd name="connsiteY16-5602" fmla="*/ 1047750 h 3588041"/>
              <a:gd name="connsiteX17-5603" fmla="*/ 930968 w 1432618"/>
              <a:gd name="connsiteY17-5604" fmla="*/ 1295400 h 3588041"/>
              <a:gd name="connsiteX18-5605" fmla="*/ 1102418 w 1432618"/>
              <a:gd name="connsiteY18-5606" fmla="*/ 1187450 h 3588041"/>
              <a:gd name="connsiteX19-5607" fmla="*/ 1375468 w 1432618"/>
              <a:gd name="connsiteY19-5608" fmla="*/ 1171575 h 3588041"/>
              <a:gd name="connsiteX20-5609" fmla="*/ 1108768 w 1432618"/>
              <a:gd name="connsiteY20-5610" fmla="*/ 1254125 h 3588041"/>
              <a:gd name="connsiteX21-5611" fmla="*/ 889693 w 1432618"/>
              <a:gd name="connsiteY21-5612" fmla="*/ 1527175 h 3588041"/>
              <a:gd name="connsiteX22-5613" fmla="*/ 835718 w 1432618"/>
              <a:gd name="connsiteY22-5614" fmla="*/ 1895475 h 3588041"/>
              <a:gd name="connsiteX23-5615" fmla="*/ 1003993 w 1432618"/>
              <a:gd name="connsiteY23-5616" fmla="*/ 2308225 h 3588041"/>
              <a:gd name="connsiteX24-5617" fmla="*/ 896043 w 1432618"/>
              <a:gd name="connsiteY24-5618" fmla="*/ 2578100 h 3588041"/>
              <a:gd name="connsiteX25-5619" fmla="*/ 1213543 w 1432618"/>
              <a:gd name="connsiteY25-5620" fmla="*/ 2533650 h 3588041"/>
              <a:gd name="connsiteX26-5621" fmla="*/ 1432618 w 1432618"/>
              <a:gd name="connsiteY26-5622" fmla="*/ 2626519 h 3588041"/>
              <a:gd name="connsiteX27-5623" fmla="*/ 1188143 w 1432618"/>
              <a:gd name="connsiteY27-5624" fmla="*/ 2590800 h 3588041"/>
              <a:gd name="connsiteX28-5625" fmla="*/ 832543 w 1432618"/>
              <a:gd name="connsiteY28-5626" fmla="*/ 2733675 h 3588041"/>
              <a:gd name="connsiteX29-5627" fmla="*/ 689668 w 1432618"/>
              <a:gd name="connsiteY29-5628" fmla="*/ 3086100 h 3588041"/>
              <a:gd name="connsiteX30-5629" fmla="*/ 918268 w 1432618"/>
              <a:gd name="connsiteY30-5630" fmla="*/ 3419475 h 3588041"/>
              <a:gd name="connsiteX31-5631" fmla="*/ 1016693 w 1432618"/>
              <a:gd name="connsiteY31-5632" fmla="*/ 3581400 h 3588041"/>
              <a:gd name="connsiteX0-5633" fmla="*/ 1016693 w 1432618"/>
              <a:gd name="connsiteY0-5634" fmla="*/ 3581400 h 3588041"/>
              <a:gd name="connsiteX1-5635" fmla="*/ 591243 w 1432618"/>
              <a:gd name="connsiteY1-5636" fmla="*/ 3587750 h 3588041"/>
              <a:gd name="connsiteX2-5637" fmla="*/ 394393 w 1432618"/>
              <a:gd name="connsiteY2-5638" fmla="*/ 3076575 h 3588041"/>
              <a:gd name="connsiteX3-5639" fmla="*/ 746818 w 1432618"/>
              <a:gd name="connsiteY3-5640" fmla="*/ 2381250 h 3588041"/>
              <a:gd name="connsiteX4-5641" fmla="*/ 560128 w 1432618"/>
              <a:gd name="connsiteY4-5642" fmla="*/ 1922145 h 3588041"/>
              <a:gd name="connsiteX5-5643" fmla="*/ 58 w 1432618"/>
              <a:gd name="connsiteY5-5644" fmla="*/ 1870710 h 3588041"/>
              <a:gd name="connsiteX6-5645" fmla="*/ 394393 w 1432618"/>
              <a:gd name="connsiteY6-5646" fmla="*/ 1743075 h 3588041"/>
              <a:gd name="connsiteX7-5647" fmla="*/ 642043 w 1432618"/>
              <a:gd name="connsiteY7-5648" fmla="*/ 1876425 h 3588041"/>
              <a:gd name="connsiteX8-5649" fmla="*/ 705543 w 1432618"/>
              <a:gd name="connsiteY8-5650" fmla="*/ 1647825 h 3588041"/>
              <a:gd name="connsiteX9-5651" fmla="*/ 823018 w 1432618"/>
              <a:gd name="connsiteY9-5652" fmla="*/ 1333500 h 3588041"/>
              <a:gd name="connsiteX10-5653" fmla="*/ 763487 w 1432618"/>
              <a:gd name="connsiteY10-5654" fmla="*/ 823913 h 3588041"/>
              <a:gd name="connsiteX11-5655" fmla="*/ 388043 w 1432618"/>
              <a:gd name="connsiteY11-5656" fmla="*/ 695325 h 3588041"/>
              <a:gd name="connsiteX12-5657" fmla="*/ 781744 w 1432618"/>
              <a:gd name="connsiteY12-5658" fmla="*/ 724693 h 3588041"/>
              <a:gd name="connsiteX13-5659" fmla="*/ 799206 w 1432618"/>
              <a:gd name="connsiteY13-5660" fmla="*/ 441325 h 3588041"/>
              <a:gd name="connsiteX14-5661" fmla="*/ 886518 w 1432618"/>
              <a:gd name="connsiteY14-5662" fmla="*/ 0 h 3588041"/>
              <a:gd name="connsiteX15-5663" fmla="*/ 857943 w 1432618"/>
              <a:gd name="connsiteY15-5664" fmla="*/ 679450 h 3588041"/>
              <a:gd name="connsiteX16-5665" fmla="*/ 921443 w 1432618"/>
              <a:gd name="connsiteY16-5666" fmla="*/ 1047750 h 3588041"/>
              <a:gd name="connsiteX17-5667" fmla="*/ 930968 w 1432618"/>
              <a:gd name="connsiteY17-5668" fmla="*/ 1295400 h 3588041"/>
              <a:gd name="connsiteX18-5669" fmla="*/ 1102418 w 1432618"/>
              <a:gd name="connsiteY18-5670" fmla="*/ 1187450 h 3588041"/>
              <a:gd name="connsiteX19-5671" fmla="*/ 1375468 w 1432618"/>
              <a:gd name="connsiteY19-5672" fmla="*/ 1171575 h 3588041"/>
              <a:gd name="connsiteX20-5673" fmla="*/ 1108768 w 1432618"/>
              <a:gd name="connsiteY20-5674" fmla="*/ 1254125 h 3588041"/>
              <a:gd name="connsiteX21-5675" fmla="*/ 889693 w 1432618"/>
              <a:gd name="connsiteY21-5676" fmla="*/ 1527175 h 3588041"/>
              <a:gd name="connsiteX22-5677" fmla="*/ 835718 w 1432618"/>
              <a:gd name="connsiteY22-5678" fmla="*/ 1895475 h 3588041"/>
              <a:gd name="connsiteX23-5679" fmla="*/ 1003993 w 1432618"/>
              <a:gd name="connsiteY23-5680" fmla="*/ 2308225 h 3588041"/>
              <a:gd name="connsiteX24-5681" fmla="*/ 896043 w 1432618"/>
              <a:gd name="connsiteY24-5682" fmla="*/ 2578100 h 3588041"/>
              <a:gd name="connsiteX25-5683" fmla="*/ 1213543 w 1432618"/>
              <a:gd name="connsiteY25-5684" fmla="*/ 2533650 h 3588041"/>
              <a:gd name="connsiteX26-5685" fmla="*/ 1432618 w 1432618"/>
              <a:gd name="connsiteY26-5686" fmla="*/ 2626519 h 3588041"/>
              <a:gd name="connsiteX27-5687" fmla="*/ 1188143 w 1432618"/>
              <a:gd name="connsiteY27-5688" fmla="*/ 2590800 h 3588041"/>
              <a:gd name="connsiteX28-5689" fmla="*/ 832543 w 1432618"/>
              <a:gd name="connsiteY28-5690" fmla="*/ 2733675 h 3588041"/>
              <a:gd name="connsiteX29-5691" fmla="*/ 689668 w 1432618"/>
              <a:gd name="connsiteY29-5692" fmla="*/ 3086100 h 3588041"/>
              <a:gd name="connsiteX30-5693" fmla="*/ 918268 w 1432618"/>
              <a:gd name="connsiteY30-5694" fmla="*/ 3419475 h 3588041"/>
              <a:gd name="connsiteX31-5695" fmla="*/ 1016693 w 1432618"/>
              <a:gd name="connsiteY31-5696" fmla="*/ 3581400 h 3588041"/>
              <a:gd name="connsiteX0-5697" fmla="*/ 1016693 w 1432618"/>
              <a:gd name="connsiteY0-5698" fmla="*/ 3581400 h 3588041"/>
              <a:gd name="connsiteX1-5699" fmla="*/ 591243 w 1432618"/>
              <a:gd name="connsiteY1-5700" fmla="*/ 3587750 h 3588041"/>
              <a:gd name="connsiteX2-5701" fmla="*/ 394393 w 1432618"/>
              <a:gd name="connsiteY2-5702" fmla="*/ 3076575 h 3588041"/>
              <a:gd name="connsiteX3-5703" fmla="*/ 746818 w 1432618"/>
              <a:gd name="connsiteY3-5704" fmla="*/ 2381250 h 3588041"/>
              <a:gd name="connsiteX4-5705" fmla="*/ 560128 w 1432618"/>
              <a:gd name="connsiteY4-5706" fmla="*/ 1922145 h 3588041"/>
              <a:gd name="connsiteX5-5707" fmla="*/ 58 w 1432618"/>
              <a:gd name="connsiteY5-5708" fmla="*/ 1870710 h 3588041"/>
              <a:gd name="connsiteX6-5709" fmla="*/ 394393 w 1432618"/>
              <a:gd name="connsiteY6-5710" fmla="*/ 1743075 h 3588041"/>
              <a:gd name="connsiteX7-5711" fmla="*/ 642043 w 1432618"/>
              <a:gd name="connsiteY7-5712" fmla="*/ 1876425 h 3588041"/>
              <a:gd name="connsiteX8-5713" fmla="*/ 823018 w 1432618"/>
              <a:gd name="connsiteY8-5714" fmla="*/ 1333500 h 3588041"/>
              <a:gd name="connsiteX9-5715" fmla="*/ 763487 w 1432618"/>
              <a:gd name="connsiteY9-5716" fmla="*/ 823913 h 3588041"/>
              <a:gd name="connsiteX10-5717" fmla="*/ 388043 w 1432618"/>
              <a:gd name="connsiteY10-5718" fmla="*/ 695325 h 3588041"/>
              <a:gd name="connsiteX11-5719" fmla="*/ 781744 w 1432618"/>
              <a:gd name="connsiteY11-5720" fmla="*/ 724693 h 3588041"/>
              <a:gd name="connsiteX12-5721" fmla="*/ 799206 w 1432618"/>
              <a:gd name="connsiteY12-5722" fmla="*/ 441325 h 3588041"/>
              <a:gd name="connsiteX13-5723" fmla="*/ 886518 w 1432618"/>
              <a:gd name="connsiteY13-5724" fmla="*/ 0 h 3588041"/>
              <a:gd name="connsiteX14-5725" fmla="*/ 857943 w 1432618"/>
              <a:gd name="connsiteY14-5726" fmla="*/ 679450 h 3588041"/>
              <a:gd name="connsiteX15-5727" fmla="*/ 921443 w 1432618"/>
              <a:gd name="connsiteY15-5728" fmla="*/ 1047750 h 3588041"/>
              <a:gd name="connsiteX16-5729" fmla="*/ 930968 w 1432618"/>
              <a:gd name="connsiteY16-5730" fmla="*/ 1295400 h 3588041"/>
              <a:gd name="connsiteX17-5731" fmla="*/ 1102418 w 1432618"/>
              <a:gd name="connsiteY17-5732" fmla="*/ 1187450 h 3588041"/>
              <a:gd name="connsiteX18-5733" fmla="*/ 1375468 w 1432618"/>
              <a:gd name="connsiteY18-5734" fmla="*/ 1171575 h 3588041"/>
              <a:gd name="connsiteX19-5735" fmla="*/ 1108768 w 1432618"/>
              <a:gd name="connsiteY19-5736" fmla="*/ 1254125 h 3588041"/>
              <a:gd name="connsiteX20-5737" fmla="*/ 889693 w 1432618"/>
              <a:gd name="connsiteY20-5738" fmla="*/ 1527175 h 3588041"/>
              <a:gd name="connsiteX21-5739" fmla="*/ 835718 w 1432618"/>
              <a:gd name="connsiteY21-5740" fmla="*/ 1895475 h 3588041"/>
              <a:gd name="connsiteX22-5741" fmla="*/ 1003993 w 1432618"/>
              <a:gd name="connsiteY22-5742" fmla="*/ 2308225 h 3588041"/>
              <a:gd name="connsiteX23-5743" fmla="*/ 896043 w 1432618"/>
              <a:gd name="connsiteY23-5744" fmla="*/ 2578100 h 3588041"/>
              <a:gd name="connsiteX24-5745" fmla="*/ 1213543 w 1432618"/>
              <a:gd name="connsiteY24-5746" fmla="*/ 2533650 h 3588041"/>
              <a:gd name="connsiteX25-5747" fmla="*/ 1432618 w 1432618"/>
              <a:gd name="connsiteY25-5748" fmla="*/ 2626519 h 3588041"/>
              <a:gd name="connsiteX26-5749" fmla="*/ 1188143 w 1432618"/>
              <a:gd name="connsiteY26-5750" fmla="*/ 2590800 h 3588041"/>
              <a:gd name="connsiteX27-5751" fmla="*/ 832543 w 1432618"/>
              <a:gd name="connsiteY27-5752" fmla="*/ 2733675 h 3588041"/>
              <a:gd name="connsiteX28-5753" fmla="*/ 689668 w 1432618"/>
              <a:gd name="connsiteY28-5754" fmla="*/ 3086100 h 3588041"/>
              <a:gd name="connsiteX29-5755" fmla="*/ 918268 w 1432618"/>
              <a:gd name="connsiteY29-5756" fmla="*/ 3419475 h 3588041"/>
              <a:gd name="connsiteX30-5757" fmla="*/ 1016693 w 1432618"/>
              <a:gd name="connsiteY30-5758" fmla="*/ 3581400 h 3588041"/>
              <a:gd name="connsiteX0-5759" fmla="*/ 1016693 w 1432618"/>
              <a:gd name="connsiteY0-5760" fmla="*/ 3581400 h 3588041"/>
              <a:gd name="connsiteX1-5761" fmla="*/ 591243 w 1432618"/>
              <a:gd name="connsiteY1-5762" fmla="*/ 3587750 h 3588041"/>
              <a:gd name="connsiteX2-5763" fmla="*/ 394393 w 1432618"/>
              <a:gd name="connsiteY2-5764" fmla="*/ 3076575 h 3588041"/>
              <a:gd name="connsiteX3-5765" fmla="*/ 746818 w 1432618"/>
              <a:gd name="connsiteY3-5766" fmla="*/ 2381250 h 3588041"/>
              <a:gd name="connsiteX4-5767" fmla="*/ 560128 w 1432618"/>
              <a:gd name="connsiteY4-5768" fmla="*/ 1922145 h 3588041"/>
              <a:gd name="connsiteX5-5769" fmla="*/ 58 w 1432618"/>
              <a:gd name="connsiteY5-5770" fmla="*/ 1870710 h 3588041"/>
              <a:gd name="connsiteX6-5771" fmla="*/ 394393 w 1432618"/>
              <a:gd name="connsiteY6-5772" fmla="*/ 1743075 h 3588041"/>
              <a:gd name="connsiteX7-5773" fmla="*/ 642043 w 1432618"/>
              <a:gd name="connsiteY7-5774" fmla="*/ 1876425 h 3588041"/>
              <a:gd name="connsiteX8-5775" fmla="*/ 823018 w 1432618"/>
              <a:gd name="connsiteY8-5776" fmla="*/ 1333500 h 3588041"/>
              <a:gd name="connsiteX9-5777" fmla="*/ 763487 w 1432618"/>
              <a:gd name="connsiteY9-5778" fmla="*/ 823913 h 3588041"/>
              <a:gd name="connsiteX10-5779" fmla="*/ 388043 w 1432618"/>
              <a:gd name="connsiteY10-5780" fmla="*/ 695325 h 3588041"/>
              <a:gd name="connsiteX11-5781" fmla="*/ 781744 w 1432618"/>
              <a:gd name="connsiteY11-5782" fmla="*/ 724693 h 3588041"/>
              <a:gd name="connsiteX12-5783" fmla="*/ 799206 w 1432618"/>
              <a:gd name="connsiteY12-5784" fmla="*/ 441325 h 3588041"/>
              <a:gd name="connsiteX13-5785" fmla="*/ 886518 w 1432618"/>
              <a:gd name="connsiteY13-5786" fmla="*/ 0 h 3588041"/>
              <a:gd name="connsiteX14-5787" fmla="*/ 857943 w 1432618"/>
              <a:gd name="connsiteY14-5788" fmla="*/ 679450 h 3588041"/>
              <a:gd name="connsiteX15-5789" fmla="*/ 921443 w 1432618"/>
              <a:gd name="connsiteY15-5790" fmla="*/ 1047750 h 3588041"/>
              <a:gd name="connsiteX16-5791" fmla="*/ 930968 w 1432618"/>
              <a:gd name="connsiteY16-5792" fmla="*/ 1295400 h 3588041"/>
              <a:gd name="connsiteX17-5793" fmla="*/ 1102418 w 1432618"/>
              <a:gd name="connsiteY17-5794" fmla="*/ 1187450 h 3588041"/>
              <a:gd name="connsiteX18-5795" fmla="*/ 1375468 w 1432618"/>
              <a:gd name="connsiteY18-5796" fmla="*/ 1171575 h 3588041"/>
              <a:gd name="connsiteX19-5797" fmla="*/ 1108768 w 1432618"/>
              <a:gd name="connsiteY19-5798" fmla="*/ 1254125 h 3588041"/>
              <a:gd name="connsiteX20-5799" fmla="*/ 889693 w 1432618"/>
              <a:gd name="connsiteY20-5800" fmla="*/ 1527175 h 3588041"/>
              <a:gd name="connsiteX21-5801" fmla="*/ 835718 w 1432618"/>
              <a:gd name="connsiteY21-5802" fmla="*/ 1895475 h 3588041"/>
              <a:gd name="connsiteX22-5803" fmla="*/ 1003993 w 1432618"/>
              <a:gd name="connsiteY22-5804" fmla="*/ 2308225 h 3588041"/>
              <a:gd name="connsiteX23-5805" fmla="*/ 896043 w 1432618"/>
              <a:gd name="connsiteY23-5806" fmla="*/ 2578100 h 3588041"/>
              <a:gd name="connsiteX24-5807" fmla="*/ 1213543 w 1432618"/>
              <a:gd name="connsiteY24-5808" fmla="*/ 2533650 h 3588041"/>
              <a:gd name="connsiteX25-5809" fmla="*/ 1432618 w 1432618"/>
              <a:gd name="connsiteY25-5810" fmla="*/ 2626519 h 3588041"/>
              <a:gd name="connsiteX26-5811" fmla="*/ 1188143 w 1432618"/>
              <a:gd name="connsiteY26-5812" fmla="*/ 2590800 h 3588041"/>
              <a:gd name="connsiteX27-5813" fmla="*/ 832543 w 1432618"/>
              <a:gd name="connsiteY27-5814" fmla="*/ 2733675 h 3588041"/>
              <a:gd name="connsiteX28-5815" fmla="*/ 689668 w 1432618"/>
              <a:gd name="connsiteY28-5816" fmla="*/ 3086100 h 3588041"/>
              <a:gd name="connsiteX29-5817" fmla="*/ 918268 w 1432618"/>
              <a:gd name="connsiteY29-5818" fmla="*/ 3419475 h 3588041"/>
              <a:gd name="connsiteX30-5819" fmla="*/ 1016693 w 1432618"/>
              <a:gd name="connsiteY30-5820" fmla="*/ 3581400 h 3588041"/>
              <a:gd name="connsiteX0-5821" fmla="*/ 1016693 w 1432618"/>
              <a:gd name="connsiteY0-5822" fmla="*/ 3581400 h 3588041"/>
              <a:gd name="connsiteX1-5823" fmla="*/ 591243 w 1432618"/>
              <a:gd name="connsiteY1-5824" fmla="*/ 3587750 h 3588041"/>
              <a:gd name="connsiteX2-5825" fmla="*/ 394393 w 1432618"/>
              <a:gd name="connsiteY2-5826" fmla="*/ 3076575 h 3588041"/>
              <a:gd name="connsiteX3-5827" fmla="*/ 746818 w 1432618"/>
              <a:gd name="connsiteY3-5828" fmla="*/ 2381250 h 3588041"/>
              <a:gd name="connsiteX4-5829" fmla="*/ 560128 w 1432618"/>
              <a:gd name="connsiteY4-5830" fmla="*/ 1922145 h 3588041"/>
              <a:gd name="connsiteX5-5831" fmla="*/ 58 w 1432618"/>
              <a:gd name="connsiteY5-5832" fmla="*/ 1870710 h 3588041"/>
              <a:gd name="connsiteX6-5833" fmla="*/ 394393 w 1432618"/>
              <a:gd name="connsiteY6-5834" fmla="*/ 1743075 h 3588041"/>
              <a:gd name="connsiteX7-5835" fmla="*/ 642043 w 1432618"/>
              <a:gd name="connsiteY7-5836" fmla="*/ 1876425 h 3588041"/>
              <a:gd name="connsiteX8-5837" fmla="*/ 823018 w 1432618"/>
              <a:gd name="connsiteY8-5838" fmla="*/ 1333500 h 3588041"/>
              <a:gd name="connsiteX9-5839" fmla="*/ 763487 w 1432618"/>
              <a:gd name="connsiteY9-5840" fmla="*/ 823913 h 3588041"/>
              <a:gd name="connsiteX10-5841" fmla="*/ 388043 w 1432618"/>
              <a:gd name="connsiteY10-5842" fmla="*/ 695325 h 3588041"/>
              <a:gd name="connsiteX11-5843" fmla="*/ 781744 w 1432618"/>
              <a:gd name="connsiteY11-5844" fmla="*/ 724693 h 3588041"/>
              <a:gd name="connsiteX12-5845" fmla="*/ 799206 w 1432618"/>
              <a:gd name="connsiteY12-5846" fmla="*/ 441325 h 3588041"/>
              <a:gd name="connsiteX13-5847" fmla="*/ 886518 w 1432618"/>
              <a:gd name="connsiteY13-5848" fmla="*/ 0 h 3588041"/>
              <a:gd name="connsiteX14-5849" fmla="*/ 857943 w 1432618"/>
              <a:gd name="connsiteY14-5850" fmla="*/ 679450 h 3588041"/>
              <a:gd name="connsiteX15-5851" fmla="*/ 921443 w 1432618"/>
              <a:gd name="connsiteY15-5852" fmla="*/ 1047750 h 3588041"/>
              <a:gd name="connsiteX16-5853" fmla="*/ 930968 w 1432618"/>
              <a:gd name="connsiteY16-5854" fmla="*/ 1295400 h 3588041"/>
              <a:gd name="connsiteX17-5855" fmla="*/ 1102418 w 1432618"/>
              <a:gd name="connsiteY17-5856" fmla="*/ 1187450 h 3588041"/>
              <a:gd name="connsiteX18-5857" fmla="*/ 1375468 w 1432618"/>
              <a:gd name="connsiteY18-5858" fmla="*/ 1171575 h 3588041"/>
              <a:gd name="connsiteX19-5859" fmla="*/ 1108768 w 1432618"/>
              <a:gd name="connsiteY19-5860" fmla="*/ 1254125 h 3588041"/>
              <a:gd name="connsiteX20-5861" fmla="*/ 889693 w 1432618"/>
              <a:gd name="connsiteY20-5862" fmla="*/ 1527175 h 3588041"/>
              <a:gd name="connsiteX21-5863" fmla="*/ 835718 w 1432618"/>
              <a:gd name="connsiteY21-5864" fmla="*/ 1895475 h 3588041"/>
              <a:gd name="connsiteX22-5865" fmla="*/ 1003993 w 1432618"/>
              <a:gd name="connsiteY22-5866" fmla="*/ 2308225 h 3588041"/>
              <a:gd name="connsiteX23-5867" fmla="*/ 896043 w 1432618"/>
              <a:gd name="connsiteY23-5868" fmla="*/ 2578100 h 3588041"/>
              <a:gd name="connsiteX24-5869" fmla="*/ 1213543 w 1432618"/>
              <a:gd name="connsiteY24-5870" fmla="*/ 2533650 h 3588041"/>
              <a:gd name="connsiteX25-5871" fmla="*/ 1432618 w 1432618"/>
              <a:gd name="connsiteY25-5872" fmla="*/ 2626519 h 3588041"/>
              <a:gd name="connsiteX26-5873" fmla="*/ 1188143 w 1432618"/>
              <a:gd name="connsiteY26-5874" fmla="*/ 2590800 h 3588041"/>
              <a:gd name="connsiteX27-5875" fmla="*/ 832543 w 1432618"/>
              <a:gd name="connsiteY27-5876" fmla="*/ 2733675 h 3588041"/>
              <a:gd name="connsiteX28-5877" fmla="*/ 689668 w 1432618"/>
              <a:gd name="connsiteY28-5878" fmla="*/ 3086100 h 3588041"/>
              <a:gd name="connsiteX29-5879" fmla="*/ 918268 w 1432618"/>
              <a:gd name="connsiteY29-5880" fmla="*/ 3419475 h 3588041"/>
              <a:gd name="connsiteX30-5881" fmla="*/ 1016693 w 1432618"/>
              <a:gd name="connsiteY30-5882" fmla="*/ 3581400 h 3588041"/>
              <a:gd name="connsiteX0-5883" fmla="*/ 1016693 w 1432618"/>
              <a:gd name="connsiteY0-5884" fmla="*/ 3581400 h 3588041"/>
              <a:gd name="connsiteX1-5885" fmla="*/ 591243 w 1432618"/>
              <a:gd name="connsiteY1-5886" fmla="*/ 3587750 h 3588041"/>
              <a:gd name="connsiteX2-5887" fmla="*/ 394393 w 1432618"/>
              <a:gd name="connsiteY2-5888" fmla="*/ 3076575 h 3588041"/>
              <a:gd name="connsiteX3-5889" fmla="*/ 746818 w 1432618"/>
              <a:gd name="connsiteY3-5890" fmla="*/ 2381250 h 3588041"/>
              <a:gd name="connsiteX4-5891" fmla="*/ 560128 w 1432618"/>
              <a:gd name="connsiteY4-5892" fmla="*/ 1922145 h 3588041"/>
              <a:gd name="connsiteX5-5893" fmla="*/ 58 w 1432618"/>
              <a:gd name="connsiteY5-5894" fmla="*/ 1870710 h 3588041"/>
              <a:gd name="connsiteX6-5895" fmla="*/ 394393 w 1432618"/>
              <a:gd name="connsiteY6-5896" fmla="*/ 1743075 h 3588041"/>
              <a:gd name="connsiteX7-5897" fmla="*/ 642043 w 1432618"/>
              <a:gd name="connsiteY7-5898" fmla="*/ 1876425 h 3588041"/>
              <a:gd name="connsiteX8-5899" fmla="*/ 823018 w 1432618"/>
              <a:gd name="connsiteY8-5900" fmla="*/ 1333500 h 3588041"/>
              <a:gd name="connsiteX9-5901" fmla="*/ 763487 w 1432618"/>
              <a:gd name="connsiteY9-5902" fmla="*/ 823913 h 3588041"/>
              <a:gd name="connsiteX10-5903" fmla="*/ 388043 w 1432618"/>
              <a:gd name="connsiteY10-5904" fmla="*/ 695325 h 3588041"/>
              <a:gd name="connsiteX11-5905" fmla="*/ 781744 w 1432618"/>
              <a:gd name="connsiteY11-5906" fmla="*/ 724693 h 3588041"/>
              <a:gd name="connsiteX12-5907" fmla="*/ 799206 w 1432618"/>
              <a:gd name="connsiteY12-5908" fmla="*/ 441325 h 3588041"/>
              <a:gd name="connsiteX13-5909" fmla="*/ 886518 w 1432618"/>
              <a:gd name="connsiteY13-5910" fmla="*/ 0 h 3588041"/>
              <a:gd name="connsiteX14-5911" fmla="*/ 857943 w 1432618"/>
              <a:gd name="connsiteY14-5912" fmla="*/ 679450 h 3588041"/>
              <a:gd name="connsiteX15-5913" fmla="*/ 921443 w 1432618"/>
              <a:gd name="connsiteY15-5914" fmla="*/ 1047750 h 3588041"/>
              <a:gd name="connsiteX16-5915" fmla="*/ 930968 w 1432618"/>
              <a:gd name="connsiteY16-5916" fmla="*/ 1295400 h 3588041"/>
              <a:gd name="connsiteX17-5917" fmla="*/ 1102418 w 1432618"/>
              <a:gd name="connsiteY17-5918" fmla="*/ 1187450 h 3588041"/>
              <a:gd name="connsiteX18-5919" fmla="*/ 1375468 w 1432618"/>
              <a:gd name="connsiteY18-5920" fmla="*/ 1171575 h 3588041"/>
              <a:gd name="connsiteX19-5921" fmla="*/ 1108768 w 1432618"/>
              <a:gd name="connsiteY19-5922" fmla="*/ 1254125 h 3588041"/>
              <a:gd name="connsiteX20-5923" fmla="*/ 889693 w 1432618"/>
              <a:gd name="connsiteY20-5924" fmla="*/ 1527175 h 3588041"/>
              <a:gd name="connsiteX21-5925" fmla="*/ 835718 w 1432618"/>
              <a:gd name="connsiteY21-5926" fmla="*/ 1895475 h 3588041"/>
              <a:gd name="connsiteX22-5927" fmla="*/ 1003993 w 1432618"/>
              <a:gd name="connsiteY22-5928" fmla="*/ 2308225 h 3588041"/>
              <a:gd name="connsiteX23-5929" fmla="*/ 896043 w 1432618"/>
              <a:gd name="connsiteY23-5930" fmla="*/ 2578100 h 3588041"/>
              <a:gd name="connsiteX24-5931" fmla="*/ 1213543 w 1432618"/>
              <a:gd name="connsiteY24-5932" fmla="*/ 2533650 h 3588041"/>
              <a:gd name="connsiteX25-5933" fmla="*/ 1432618 w 1432618"/>
              <a:gd name="connsiteY25-5934" fmla="*/ 2626519 h 3588041"/>
              <a:gd name="connsiteX26-5935" fmla="*/ 1188143 w 1432618"/>
              <a:gd name="connsiteY26-5936" fmla="*/ 2590800 h 3588041"/>
              <a:gd name="connsiteX27-5937" fmla="*/ 832543 w 1432618"/>
              <a:gd name="connsiteY27-5938" fmla="*/ 2733675 h 3588041"/>
              <a:gd name="connsiteX28-5939" fmla="*/ 689668 w 1432618"/>
              <a:gd name="connsiteY28-5940" fmla="*/ 3086100 h 3588041"/>
              <a:gd name="connsiteX29-5941" fmla="*/ 918268 w 1432618"/>
              <a:gd name="connsiteY29-5942" fmla="*/ 3419475 h 3588041"/>
              <a:gd name="connsiteX30-5943" fmla="*/ 1016693 w 1432618"/>
              <a:gd name="connsiteY30-5944" fmla="*/ 3581400 h 3588041"/>
              <a:gd name="connsiteX0-5945" fmla="*/ 1016635 w 1432560"/>
              <a:gd name="connsiteY0-5946" fmla="*/ 3581400 h 3588041"/>
              <a:gd name="connsiteX1-5947" fmla="*/ 591185 w 1432560"/>
              <a:gd name="connsiteY1-5948" fmla="*/ 3587750 h 3588041"/>
              <a:gd name="connsiteX2-5949" fmla="*/ 394335 w 1432560"/>
              <a:gd name="connsiteY2-5950" fmla="*/ 3076575 h 3588041"/>
              <a:gd name="connsiteX3-5951" fmla="*/ 746760 w 1432560"/>
              <a:gd name="connsiteY3-5952" fmla="*/ 2381250 h 3588041"/>
              <a:gd name="connsiteX4-5953" fmla="*/ 560070 w 1432560"/>
              <a:gd name="connsiteY4-5954" fmla="*/ 1922145 h 3588041"/>
              <a:gd name="connsiteX5-5955" fmla="*/ 0 w 1432560"/>
              <a:gd name="connsiteY5-5956" fmla="*/ 1870710 h 3588041"/>
              <a:gd name="connsiteX6-5957" fmla="*/ 394335 w 1432560"/>
              <a:gd name="connsiteY6-5958" fmla="*/ 1743075 h 3588041"/>
              <a:gd name="connsiteX7-5959" fmla="*/ 641985 w 1432560"/>
              <a:gd name="connsiteY7-5960" fmla="*/ 1876425 h 3588041"/>
              <a:gd name="connsiteX8-5961" fmla="*/ 822960 w 1432560"/>
              <a:gd name="connsiteY8-5962" fmla="*/ 1333500 h 3588041"/>
              <a:gd name="connsiteX9-5963" fmla="*/ 763429 w 1432560"/>
              <a:gd name="connsiteY9-5964" fmla="*/ 823913 h 3588041"/>
              <a:gd name="connsiteX10-5965" fmla="*/ 387985 w 1432560"/>
              <a:gd name="connsiteY10-5966" fmla="*/ 695325 h 3588041"/>
              <a:gd name="connsiteX11-5967" fmla="*/ 781686 w 1432560"/>
              <a:gd name="connsiteY11-5968" fmla="*/ 724693 h 3588041"/>
              <a:gd name="connsiteX12-5969" fmla="*/ 799148 w 1432560"/>
              <a:gd name="connsiteY12-5970" fmla="*/ 441325 h 3588041"/>
              <a:gd name="connsiteX13-5971" fmla="*/ 886460 w 1432560"/>
              <a:gd name="connsiteY13-5972" fmla="*/ 0 h 3588041"/>
              <a:gd name="connsiteX14-5973" fmla="*/ 857885 w 1432560"/>
              <a:gd name="connsiteY14-5974" fmla="*/ 679450 h 3588041"/>
              <a:gd name="connsiteX15-5975" fmla="*/ 921385 w 1432560"/>
              <a:gd name="connsiteY15-5976" fmla="*/ 1047750 h 3588041"/>
              <a:gd name="connsiteX16-5977" fmla="*/ 930910 w 1432560"/>
              <a:gd name="connsiteY16-5978" fmla="*/ 1295400 h 3588041"/>
              <a:gd name="connsiteX17-5979" fmla="*/ 1102360 w 1432560"/>
              <a:gd name="connsiteY17-5980" fmla="*/ 1187450 h 3588041"/>
              <a:gd name="connsiteX18-5981" fmla="*/ 1375410 w 1432560"/>
              <a:gd name="connsiteY18-5982" fmla="*/ 1171575 h 3588041"/>
              <a:gd name="connsiteX19-5983" fmla="*/ 1108710 w 1432560"/>
              <a:gd name="connsiteY19-5984" fmla="*/ 1254125 h 3588041"/>
              <a:gd name="connsiteX20-5985" fmla="*/ 889635 w 1432560"/>
              <a:gd name="connsiteY20-5986" fmla="*/ 1527175 h 3588041"/>
              <a:gd name="connsiteX21-5987" fmla="*/ 835660 w 1432560"/>
              <a:gd name="connsiteY21-5988" fmla="*/ 1895475 h 3588041"/>
              <a:gd name="connsiteX22-5989" fmla="*/ 1003935 w 1432560"/>
              <a:gd name="connsiteY22-5990" fmla="*/ 2308225 h 3588041"/>
              <a:gd name="connsiteX23-5991" fmla="*/ 895985 w 1432560"/>
              <a:gd name="connsiteY23-5992" fmla="*/ 2578100 h 3588041"/>
              <a:gd name="connsiteX24-5993" fmla="*/ 1213485 w 1432560"/>
              <a:gd name="connsiteY24-5994" fmla="*/ 2533650 h 3588041"/>
              <a:gd name="connsiteX25-5995" fmla="*/ 1432560 w 1432560"/>
              <a:gd name="connsiteY25-5996" fmla="*/ 2626519 h 3588041"/>
              <a:gd name="connsiteX26-5997" fmla="*/ 1188085 w 1432560"/>
              <a:gd name="connsiteY26-5998" fmla="*/ 2590800 h 3588041"/>
              <a:gd name="connsiteX27-5999" fmla="*/ 832485 w 1432560"/>
              <a:gd name="connsiteY27-6000" fmla="*/ 2733675 h 3588041"/>
              <a:gd name="connsiteX28-6001" fmla="*/ 689610 w 1432560"/>
              <a:gd name="connsiteY28-6002" fmla="*/ 3086100 h 3588041"/>
              <a:gd name="connsiteX29-6003" fmla="*/ 918210 w 1432560"/>
              <a:gd name="connsiteY29-6004" fmla="*/ 3419475 h 3588041"/>
              <a:gd name="connsiteX30-6005" fmla="*/ 1016635 w 1432560"/>
              <a:gd name="connsiteY30-6006" fmla="*/ 3581400 h 3588041"/>
              <a:gd name="connsiteX0-6007" fmla="*/ 1016635 w 1432560"/>
              <a:gd name="connsiteY0-6008" fmla="*/ 3581400 h 3588041"/>
              <a:gd name="connsiteX1-6009" fmla="*/ 591185 w 1432560"/>
              <a:gd name="connsiteY1-6010" fmla="*/ 3587750 h 3588041"/>
              <a:gd name="connsiteX2-6011" fmla="*/ 394335 w 1432560"/>
              <a:gd name="connsiteY2-6012" fmla="*/ 3076575 h 3588041"/>
              <a:gd name="connsiteX3-6013" fmla="*/ 746760 w 1432560"/>
              <a:gd name="connsiteY3-6014" fmla="*/ 2381250 h 3588041"/>
              <a:gd name="connsiteX4-6015" fmla="*/ 560070 w 1432560"/>
              <a:gd name="connsiteY4-6016" fmla="*/ 1922145 h 3588041"/>
              <a:gd name="connsiteX5-6017" fmla="*/ 0 w 1432560"/>
              <a:gd name="connsiteY5-6018" fmla="*/ 1870710 h 3588041"/>
              <a:gd name="connsiteX6-6019" fmla="*/ 394335 w 1432560"/>
              <a:gd name="connsiteY6-6020" fmla="*/ 1743075 h 3588041"/>
              <a:gd name="connsiteX7-6021" fmla="*/ 641985 w 1432560"/>
              <a:gd name="connsiteY7-6022" fmla="*/ 1876425 h 3588041"/>
              <a:gd name="connsiteX8-6023" fmla="*/ 822960 w 1432560"/>
              <a:gd name="connsiteY8-6024" fmla="*/ 1333500 h 3588041"/>
              <a:gd name="connsiteX9-6025" fmla="*/ 763429 w 1432560"/>
              <a:gd name="connsiteY9-6026" fmla="*/ 823913 h 3588041"/>
              <a:gd name="connsiteX10-6027" fmla="*/ 387985 w 1432560"/>
              <a:gd name="connsiteY10-6028" fmla="*/ 695325 h 3588041"/>
              <a:gd name="connsiteX11-6029" fmla="*/ 781686 w 1432560"/>
              <a:gd name="connsiteY11-6030" fmla="*/ 724693 h 3588041"/>
              <a:gd name="connsiteX12-6031" fmla="*/ 799148 w 1432560"/>
              <a:gd name="connsiteY12-6032" fmla="*/ 441325 h 3588041"/>
              <a:gd name="connsiteX13-6033" fmla="*/ 886460 w 1432560"/>
              <a:gd name="connsiteY13-6034" fmla="*/ 0 h 3588041"/>
              <a:gd name="connsiteX14-6035" fmla="*/ 857885 w 1432560"/>
              <a:gd name="connsiteY14-6036" fmla="*/ 679450 h 3588041"/>
              <a:gd name="connsiteX15-6037" fmla="*/ 921385 w 1432560"/>
              <a:gd name="connsiteY15-6038" fmla="*/ 1047750 h 3588041"/>
              <a:gd name="connsiteX16-6039" fmla="*/ 930910 w 1432560"/>
              <a:gd name="connsiteY16-6040" fmla="*/ 1295400 h 3588041"/>
              <a:gd name="connsiteX17-6041" fmla="*/ 1102360 w 1432560"/>
              <a:gd name="connsiteY17-6042" fmla="*/ 1187450 h 3588041"/>
              <a:gd name="connsiteX18-6043" fmla="*/ 1375410 w 1432560"/>
              <a:gd name="connsiteY18-6044" fmla="*/ 1171575 h 3588041"/>
              <a:gd name="connsiteX19-6045" fmla="*/ 1108710 w 1432560"/>
              <a:gd name="connsiteY19-6046" fmla="*/ 1254125 h 3588041"/>
              <a:gd name="connsiteX20-6047" fmla="*/ 889635 w 1432560"/>
              <a:gd name="connsiteY20-6048" fmla="*/ 1527175 h 3588041"/>
              <a:gd name="connsiteX21-6049" fmla="*/ 835660 w 1432560"/>
              <a:gd name="connsiteY21-6050" fmla="*/ 1895475 h 3588041"/>
              <a:gd name="connsiteX22-6051" fmla="*/ 1003935 w 1432560"/>
              <a:gd name="connsiteY22-6052" fmla="*/ 2308225 h 3588041"/>
              <a:gd name="connsiteX23-6053" fmla="*/ 895985 w 1432560"/>
              <a:gd name="connsiteY23-6054" fmla="*/ 2578100 h 3588041"/>
              <a:gd name="connsiteX24-6055" fmla="*/ 1213485 w 1432560"/>
              <a:gd name="connsiteY24-6056" fmla="*/ 2533650 h 3588041"/>
              <a:gd name="connsiteX25-6057" fmla="*/ 1432560 w 1432560"/>
              <a:gd name="connsiteY25-6058" fmla="*/ 2626519 h 3588041"/>
              <a:gd name="connsiteX26-6059" fmla="*/ 1188085 w 1432560"/>
              <a:gd name="connsiteY26-6060" fmla="*/ 2590800 h 3588041"/>
              <a:gd name="connsiteX27-6061" fmla="*/ 832485 w 1432560"/>
              <a:gd name="connsiteY27-6062" fmla="*/ 2733675 h 3588041"/>
              <a:gd name="connsiteX28-6063" fmla="*/ 689610 w 1432560"/>
              <a:gd name="connsiteY28-6064" fmla="*/ 3086100 h 3588041"/>
              <a:gd name="connsiteX29-6065" fmla="*/ 918210 w 1432560"/>
              <a:gd name="connsiteY29-6066" fmla="*/ 3419475 h 3588041"/>
              <a:gd name="connsiteX30-6067" fmla="*/ 1016635 w 1432560"/>
              <a:gd name="connsiteY30-6068" fmla="*/ 3581400 h 3588041"/>
              <a:gd name="connsiteX0-6069" fmla="*/ 1016635 w 1432560"/>
              <a:gd name="connsiteY0-6070" fmla="*/ 3581400 h 3588041"/>
              <a:gd name="connsiteX1-6071" fmla="*/ 591185 w 1432560"/>
              <a:gd name="connsiteY1-6072" fmla="*/ 3587750 h 3588041"/>
              <a:gd name="connsiteX2-6073" fmla="*/ 394335 w 1432560"/>
              <a:gd name="connsiteY2-6074" fmla="*/ 3076575 h 3588041"/>
              <a:gd name="connsiteX3-6075" fmla="*/ 746760 w 1432560"/>
              <a:gd name="connsiteY3-6076" fmla="*/ 2381250 h 3588041"/>
              <a:gd name="connsiteX4-6077" fmla="*/ 560070 w 1432560"/>
              <a:gd name="connsiteY4-6078" fmla="*/ 1922145 h 3588041"/>
              <a:gd name="connsiteX5-6079" fmla="*/ 0 w 1432560"/>
              <a:gd name="connsiteY5-6080" fmla="*/ 1870710 h 3588041"/>
              <a:gd name="connsiteX6-6081" fmla="*/ 394335 w 1432560"/>
              <a:gd name="connsiteY6-6082" fmla="*/ 1743075 h 3588041"/>
              <a:gd name="connsiteX7-6083" fmla="*/ 641985 w 1432560"/>
              <a:gd name="connsiteY7-6084" fmla="*/ 1876425 h 3588041"/>
              <a:gd name="connsiteX8-6085" fmla="*/ 822960 w 1432560"/>
              <a:gd name="connsiteY8-6086" fmla="*/ 1333500 h 3588041"/>
              <a:gd name="connsiteX9-6087" fmla="*/ 763429 w 1432560"/>
              <a:gd name="connsiteY9-6088" fmla="*/ 823913 h 3588041"/>
              <a:gd name="connsiteX10-6089" fmla="*/ 387985 w 1432560"/>
              <a:gd name="connsiteY10-6090" fmla="*/ 695325 h 3588041"/>
              <a:gd name="connsiteX11-6091" fmla="*/ 781686 w 1432560"/>
              <a:gd name="connsiteY11-6092" fmla="*/ 724693 h 3588041"/>
              <a:gd name="connsiteX12-6093" fmla="*/ 799148 w 1432560"/>
              <a:gd name="connsiteY12-6094" fmla="*/ 441325 h 3588041"/>
              <a:gd name="connsiteX13-6095" fmla="*/ 886460 w 1432560"/>
              <a:gd name="connsiteY13-6096" fmla="*/ 0 h 3588041"/>
              <a:gd name="connsiteX14-6097" fmla="*/ 857885 w 1432560"/>
              <a:gd name="connsiteY14-6098" fmla="*/ 679450 h 3588041"/>
              <a:gd name="connsiteX15-6099" fmla="*/ 921385 w 1432560"/>
              <a:gd name="connsiteY15-6100" fmla="*/ 1047750 h 3588041"/>
              <a:gd name="connsiteX16-6101" fmla="*/ 930910 w 1432560"/>
              <a:gd name="connsiteY16-6102" fmla="*/ 1295400 h 3588041"/>
              <a:gd name="connsiteX17-6103" fmla="*/ 1102360 w 1432560"/>
              <a:gd name="connsiteY17-6104" fmla="*/ 1187450 h 3588041"/>
              <a:gd name="connsiteX18-6105" fmla="*/ 1375410 w 1432560"/>
              <a:gd name="connsiteY18-6106" fmla="*/ 1171575 h 3588041"/>
              <a:gd name="connsiteX19-6107" fmla="*/ 1108710 w 1432560"/>
              <a:gd name="connsiteY19-6108" fmla="*/ 1254125 h 3588041"/>
              <a:gd name="connsiteX20-6109" fmla="*/ 889635 w 1432560"/>
              <a:gd name="connsiteY20-6110" fmla="*/ 1527175 h 3588041"/>
              <a:gd name="connsiteX21-6111" fmla="*/ 835660 w 1432560"/>
              <a:gd name="connsiteY21-6112" fmla="*/ 1895475 h 3588041"/>
              <a:gd name="connsiteX22-6113" fmla="*/ 1003935 w 1432560"/>
              <a:gd name="connsiteY22-6114" fmla="*/ 2308225 h 3588041"/>
              <a:gd name="connsiteX23-6115" fmla="*/ 895985 w 1432560"/>
              <a:gd name="connsiteY23-6116" fmla="*/ 2578100 h 3588041"/>
              <a:gd name="connsiteX24-6117" fmla="*/ 1213485 w 1432560"/>
              <a:gd name="connsiteY24-6118" fmla="*/ 2533650 h 3588041"/>
              <a:gd name="connsiteX25-6119" fmla="*/ 1432560 w 1432560"/>
              <a:gd name="connsiteY25-6120" fmla="*/ 2626519 h 3588041"/>
              <a:gd name="connsiteX26-6121" fmla="*/ 1188085 w 1432560"/>
              <a:gd name="connsiteY26-6122" fmla="*/ 2590800 h 3588041"/>
              <a:gd name="connsiteX27-6123" fmla="*/ 832485 w 1432560"/>
              <a:gd name="connsiteY27-6124" fmla="*/ 2733675 h 3588041"/>
              <a:gd name="connsiteX28-6125" fmla="*/ 689610 w 1432560"/>
              <a:gd name="connsiteY28-6126" fmla="*/ 3086100 h 3588041"/>
              <a:gd name="connsiteX29-6127" fmla="*/ 918210 w 1432560"/>
              <a:gd name="connsiteY29-6128" fmla="*/ 3419475 h 3588041"/>
              <a:gd name="connsiteX30-6129" fmla="*/ 1016635 w 1432560"/>
              <a:gd name="connsiteY30-6130" fmla="*/ 3581400 h 3588041"/>
              <a:gd name="connsiteX0-6131" fmla="*/ 1016635 w 1432560"/>
              <a:gd name="connsiteY0-6132" fmla="*/ 3581400 h 3588041"/>
              <a:gd name="connsiteX1-6133" fmla="*/ 591185 w 1432560"/>
              <a:gd name="connsiteY1-6134" fmla="*/ 3587750 h 3588041"/>
              <a:gd name="connsiteX2-6135" fmla="*/ 394335 w 1432560"/>
              <a:gd name="connsiteY2-6136" fmla="*/ 3076575 h 3588041"/>
              <a:gd name="connsiteX3-6137" fmla="*/ 746760 w 1432560"/>
              <a:gd name="connsiteY3-6138" fmla="*/ 2381250 h 3588041"/>
              <a:gd name="connsiteX4-6139" fmla="*/ 560070 w 1432560"/>
              <a:gd name="connsiteY4-6140" fmla="*/ 1922145 h 3588041"/>
              <a:gd name="connsiteX5-6141" fmla="*/ 0 w 1432560"/>
              <a:gd name="connsiteY5-6142" fmla="*/ 1870710 h 3588041"/>
              <a:gd name="connsiteX6-6143" fmla="*/ 394335 w 1432560"/>
              <a:gd name="connsiteY6-6144" fmla="*/ 1743075 h 3588041"/>
              <a:gd name="connsiteX7-6145" fmla="*/ 641985 w 1432560"/>
              <a:gd name="connsiteY7-6146" fmla="*/ 1876425 h 3588041"/>
              <a:gd name="connsiteX8-6147" fmla="*/ 822960 w 1432560"/>
              <a:gd name="connsiteY8-6148" fmla="*/ 1333500 h 3588041"/>
              <a:gd name="connsiteX9-6149" fmla="*/ 763429 w 1432560"/>
              <a:gd name="connsiteY9-6150" fmla="*/ 823913 h 3588041"/>
              <a:gd name="connsiteX10-6151" fmla="*/ 387985 w 1432560"/>
              <a:gd name="connsiteY10-6152" fmla="*/ 695325 h 3588041"/>
              <a:gd name="connsiteX11-6153" fmla="*/ 781686 w 1432560"/>
              <a:gd name="connsiteY11-6154" fmla="*/ 724693 h 3588041"/>
              <a:gd name="connsiteX12-6155" fmla="*/ 799148 w 1432560"/>
              <a:gd name="connsiteY12-6156" fmla="*/ 441325 h 3588041"/>
              <a:gd name="connsiteX13-6157" fmla="*/ 886460 w 1432560"/>
              <a:gd name="connsiteY13-6158" fmla="*/ 0 h 3588041"/>
              <a:gd name="connsiteX14-6159" fmla="*/ 857885 w 1432560"/>
              <a:gd name="connsiteY14-6160" fmla="*/ 679450 h 3588041"/>
              <a:gd name="connsiteX15-6161" fmla="*/ 921385 w 1432560"/>
              <a:gd name="connsiteY15-6162" fmla="*/ 1047750 h 3588041"/>
              <a:gd name="connsiteX16-6163" fmla="*/ 930910 w 1432560"/>
              <a:gd name="connsiteY16-6164" fmla="*/ 1295400 h 3588041"/>
              <a:gd name="connsiteX17-6165" fmla="*/ 1102360 w 1432560"/>
              <a:gd name="connsiteY17-6166" fmla="*/ 1187450 h 3588041"/>
              <a:gd name="connsiteX18-6167" fmla="*/ 1375410 w 1432560"/>
              <a:gd name="connsiteY18-6168" fmla="*/ 1171575 h 3588041"/>
              <a:gd name="connsiteX19-6169" fmla="*/ 1108710 w 1432560"/>
              <a:gd name="connsiteY19-6170" fmla="*/ 1254125 h 3588041"/>
              <a:gd name="connsiteX20-6171" fmla="*/ 889635 w 1432560"/>
              <a:gd name="connsiteY20-6172" fmla="*/ 1527175 h 3588041"/>
              <a:gd name="connsiteX21-6173" fmla="*/ 835660 w 1432560"/>
              <a:gd name="connsiteY21-6174" fmla="*/ 1895475 h 3588041"/>
              <a:gd name="connsiteX22-6175" fmla="*/ 1003935 w 1432560"/>
              <a:gd name="connsiteY22-6176" fmla="*/ 2308225 h 3588041"/>
              <a:gd name="connsiteX23-6177" fmla="*/ 895985 w 1432560"/>
              <a:gd name="connsiteY23-6178" fmla="*/ 2578100 h 3588041"/>
              <a:gd name="connsiteX24-6179" fmla="*/ 1213485 w 1432560"/>
              <a:gd name="connsiteY24-6180" fmla="*/ 2533650 h 3588041"/>
              <a:gd name="connsiteX25-6181" fmla="*/ 1432560 w 1432560"/>
              <a:gd name="connsiteY25-6182" fmla="*/ 2626519 h 3588041"/>
              <a:gd name="connsiteX26-6183" fmla="*/ 1188085 w 1432560"/>
              <a:gd name="connsiteY26-6184" fmla="*/ 2590800 h 3588041"/>
              <a:gd name="connsiteX27-6185" fmla="*/ 832485 w 1432560"/>
              <a:gd name="connsiteY27-6186" fmla="*/ 2733675 h 3588041"/>
              <a:gd name="connsiteX28-6187" fmla="*/ 689610 w 1432560"/>
              <a:gd name="connsiteY28-6188" fmla="*/ 3086100 h 3588041"/>
              <a:gd name="connsiteX29-6189" fmla="*/ 918210 w 1432560"/>
              <a:gd name="connsiteY29-6190" fmla="*/ 3419475 h 3588041"/>
              <a:gd name="connsiteX30-6191" fmla="*/ 1016635 w 1432560"/>
              <a:gd name="connsiteY30-6192" fmla="*/ 3581400 h 3588041"/>
              <a:gd name="connsiteX0-6193" fmla="*/ 1016635 w 1432560"/>
              <a:gd name="connsiteY0-6194" fmla="*/ 3581400 h 3588041"/>
              <a:gd name="connsiteX1-6195" fmla="*/ 591185 w 1432560"/>
              <a:gd name="connsiteY1-6196" fmla="*/ 3587750 h 3588041"/>
              <a:gd name="connsiteX2-6197" fmla="*/ 394335 w 1432560"/>
              <a:gd name="connsiteY2-6198" fmla="*/ 3076575 h 3588041"/>
              <a:gd name="connsiteX3-6199" fmla="*/ 746760 w 1432560"/>
              <a:gd name="connsiteY3-6200" fmla="*/ 2381250 h 3588041"/>
              <a:gd name="connsiteX4-6201" fmla="*/ 560070 w 1432560"/>
              <a:gd name="connsiteY4-6202" fmla="*/ 1922145 h 3588041"/>
              <a:gd name="connsiteX5-6203" fmla="*/ 0 w 1432560"/>
              <a:gd name="connsiteY5-6204" fmla="*/ 1870710 h 3588041"/>
              <a:gd name="connsiteX6-6205" fmla="*/ 394335 w 1432560"/>
              <a:gd name="connsiteY6-6206" fmla="*/ 1743075 h 3588041"/>
              <a:gd name="connsiteX7-6207" fmla="*/ 641985 w 1432560"/>
              <a:gd name="connsiteY7-6208" fmla="*/ 1876425 h 3588041"/>
              <a:gd name="connsiteX8-6209" fmla="*/ 822960 w 1432560"/>
              <a:gd name="connsiteY8-6210" fmla="*/ 1333500 h 3588041"/>
              <a:gd name="connsiteX9-6211" fmla="*/ 763429 w 1432560"/>
              <a:gd name="connsiteY9-6212" fmla="*/ 823913 h 3588041"/>
              <a:gd name="connsiteX10-6213" fmla="*/ 387985 w 1432560"/>
              <a:gd name="connsiteY10-6214" fmla="*/ 695325 h 3588041"/>
              <a:gd name="connsiteX11-6215" fmla="*/ 781686 w 1432560"/>
              <a:gd name="connsiteY11-6216" fmla="*/ 724693 h 3588041"/>
              <a:gd name="connsiteX12-6217" fmla="*/ 799148 w 1432560"/>
              <a:gd name="connsiteY12-6218" fmla="*/ 441325 h 3588041"/>
              <a:gd name="connsiteX13-6219" fmla="*/ 886460 w 1432560"/>
              <a:gd name="connsiteY13-6220" fmla="*/ 0 h 3588041"/>
              <a:gd name="connsiteX14-6221" fmla="*/ 857885 w 1432560"/>
              <a:gd name="connsiteY14-6222" fmla="*/ 679450 h 3588041"/>
              <a:gd name="connsiteX15-6223" fmla="*/ 921385 w 1432560"/>
              <a:gd name="connsiteY15-6224" fmla="*/ 1047750 h 3588041"/>
              <a:gd name="connsiteX16-6225" fmla="*/ 930910 w 1432560"/>
              <a:gd name="connsiteY16-6226" fmla="*/ 1295400 h 3588041"/>
              <a:gd name="connsiteX17-6227" fmla="*/ 1102360 w 1432560"/>
              <a:gd name="connsiteY17-6228" fmla="*/ 1187450 h 3588041"/>
              <a:gd name="connsiteX18-6229" fmla="*/ 1375410 w 1432560"/>
              <a:gd name="connsiteY18-6230" fmla="*/ 1171575 h 3588041"/>
              <a:gd name="connsiteX19-6231" fmla="*/ 1108710 w 1432560"/>
              <a:gd name="connsiteY19-6232" fmla="*/ 1254125 h 3588041"/>
              <a:gd name="connsiteX20-6233" fmla="*/ 889635 w 1432560"/>
              <a:gd name="connsiteY20-6234" fmla="*/ 1527175 h 3588041"/>
              <a:gd name="connsiteX21-6235" fmla="*/ 835660 w 1432560"/>
              <a:gd name="connsiteY21-6236" fmla="*/ 1895475 h 3588041"/>
              <a:gd name="connsiteX22-6237" fmla="*/ 1003935 w 1432560"/>
              <a:gd name="connsiteY22-6238" fmla="*/ 2308225 h 3588041"/>
              <a:gd name="connsiteX23-6239" fmla="*/ 895985 w 1432560"/>
              <a:gd name="connsiteY23-6240" fmla="*/ 2578100 h 3588041"/>
              <a:gd name="connsiteX24-6241" fmla="*/ 1213485 w 1432560"/>
              <a:gd name="connsiteY24-6242" fmla="*/ 2533650 h 3588041"/>
              <a:gd name="connsiteX25-6243" fmla="*/ 1432560 w 1432560"/>
              <a:gd name="connsiteY25-6244" fmla="*/ 2626519 h 3588041"/>
              <a:gd name="connsiteX26-6245" fmla="*/ 1188085 w 1432560"/>
              <a:gd name="connsiteY26-6246" fmla="*/ 2590800 h 3588041"/>
              <a:gd name="connsiteX27-6247" fmla="*/ 832485 w 1432560"/>
              <a:gd name="connsiteY27-6248" fmla="*/ 2733675 h 3588041"/>
              <a:gd name="connsiteX28-6249" fmla="*/ 689610 w 1432560"/>
              <a:gd name="connsiteY28-6250" fmla="*/ 3086100 h 3588041"/>
              <a:gd name="connsiteX29-6251" fmla="*/ 918210 w 1432560"/>
              <a:gd name="connsiteY29-6252" fmla="*/ 3419475 h 3588041"/>
              <a:gd name="connsiteX30-6253" fmla="*/ 1016635 w 1432560"/>
              <a:gd name="connsiteY30-6254" fmla="*/ 3581400 h 3588041"/>
              <a:gd name="connsiteX0-6255" fmla="*/ 1016635 w 1432560"/>
              <a:gd name="connsiteY0-6256" fmla="*/ 3581400 h 3588041"/>
              <a:gd name="connsiteX1-6257" fmla="*/ 591185 w 1432560"/>
              <a:gd name="connsiteY1-6258" fmla="*/ 3587750 h 3588041"/>
              <a:gd name="connsiteX2-6259" fmla="*/ 394335 w 1432560"/>
              <a:gd name="connsiteY2-6260" fmla="*/ 3076575 h 3588041"/>
              <a:gd name="connsiteX3-6261" fmla="*/ 746760 w 1432560"/>
              <a:gd name="connsiteY3-6262" fmla="*/ 2381250 h 3588041"/>
              <a:gd name="connsiteX4-6263" fmla="*/ 560070 w 1432560"/>
              <a:gd name="connsiteY4-6264" fmla="*/ 1922145 h 3588041"/>
              <a:gd name="connsiteX5-6265" fmla="*/ 0 w 1432560"/>
              <a:gd name="connsiteY5-6266" fmla="*/ 1870710 h 3588041"/>
              <a:gd name="connsiteX6-6267" fmla="*/ 400685 w 1432560"/>
              <a:gd name="connsiteY6-6268" fmla="*/ 1771650 h 3588041"/>
              <a:gd name="connsiteX7-6269" fmla="*/ 641985 w 1432560"/>
              <a:gd name="connsiteY7-6270" fmla="*/ 1876425 h 3588041"/>
              <a:gd name="connsiteX8-6271" fmla="*/ 822960 w 1432560"/>
              <a:gd name="connsiteY8-6272" fmla="*/ 1333500 h 3588041"/>
              <a:gd name="connsiteX9-6273" fmla="*/ 763429 w 1432560"/>
              <a:gd name="connsiteY9-6274" fmla="*/ 823913 h 3588041"/>
              <a:gd name="connsiteX10-6275" fmla="*/ 387985 w 1432560"/>
              <a:gd name="connsiteY10-6276" fmla="*/ 695325 h 3588041"/>
              <a:gd name="connsiteX11-6277" fmla="*/ 781686 w 1432560"/>
              <a:gd name="connsiteY11-6278" fmla="*/ 724693 h 3588041"/>
              <a:gd name="connsiteX12-6279" fmla="*/ 799148 w 1432560"/>
              <a:gd name="connsiteY12-6280" fmla="*/ 441325 h 3588041"/>
              <a:gd name="connsiteX13-6281" fmla="*/ 886460 w 1432560"/>
              <a:gd name="connsiteY13-6282" fmla="*/ 0 h 3588041"/>
              <a:gd name="connsiteX14-6283" fmla="*/ 857885 w 1432560"/>
              <a:gd name="connsiteY14-6284" fmla="*/ 679450 h 3588041"/>
              <a:gd name="connsiteX15-6285" fmla="*/ 921385 w 1432560"/>
              <a:gd name="connsiteY15-6286" fmla="*/ 1047750 h 3588041"/>
              <a:gd name="connsiteX16-6287" fmla="*/ 930910 w 1432560"/>
              <a:gd name="connsiteY16-6288" fmla="*/ 1295400 h 3588041"/>
              <a:gd name="connsiteX17-6289" fmla="*/ 1102360 w 1432560"/>
              <a:gd name="connsiteY17-6290" fmla="*/ 1187450 h 3588041"/>
              <a:gd name="connsiteX18-6291" fmla="*/ 1375410 w 1432560"/>
              <a:gd name="connsiteY18-6292" fmla="*/ 1171575 h 3588041"/>
              <a:gd name="connsiteX19-6293" fmla="*/ 1108710 w 1432560"/>
              <a:gd name="connsiteY19-6294" fmla="*/ 1254125 h 3588041"/>
              <a:gd name="connsiteX20-6295" fmla="*/ 889635 w 1432560"/>
              <a:gd name="connsiteY20-6296" fmla="*/ 1527175 h 3588041"/>
              <a:gd name="connsiteX21-6297" fmla="*/ 835660 w 1432560"/>
              <a:gd name="connsiteY21-6298" fmla="*/ 1895475 h 3588041"/>
              <a:gd name="connsiteX22-6299" fmla="*/ 1003935 w 1432560"/>
              <a:gd name="connsiteY22-6300" fmla="*/ 2308225 h 3588041"/>
              <a:gd name="connsiteX23-6301" fmla="*/ 895985 w 1432560"/>
              <a:gd name="connsiteY23-6302" fmla="*/ 2578100 h 3588041"/>
              <a:gd name="connsiteX24-6303" fmla="*/ 1213485 w 1432560"/>
              <a:gd name="connsiteY24-6304" fmla="*/ 2533650 h 3588041"/>
              <a:gd name="connsiteX25-6305" fmla="*/ 1432560 w 1432560"/>
              <a:gd name="connsiteY25-6306" fmla="*/ 2626519 h 3588041"/>
              <a:gd name="connsiteX26-6307" fmla="*/ 1188085 w 1432560"/>
              <a:gd name="connsiteY26-6308" fmla="*/ 2590800 h 3588041"/>
              <a:gd name="connsiteX27-6309" fmla="*/ 832485 w 1432560"/>
              <a:gd name="connsiteY27-6310" fmla="*/ 2733675 h 3588041"/>
              <a:gd name="connsiteX28-6311" fmla="*/ 689610 w 1432560"/>
              <a:gd name="connsiteY28-6312" fmla="*/ 3086100 h 3588041"/>
              <a:gd name="connsiteX29-6313" fmla="*/ 918210 w 1432560"/>
              <a:gd name="connsiteY29-6314" fmla="*/ 3419475 h 3588041"/>
              <a:gd name="connsiteX30-6315" fmla="*/ 1016635 w 1432560"/>
              <a:gd name="connsiteY30-6316" fmla="*/ 3581400 h 3588041"/>
              <a:gd name="connsiteX0-6317" fmla="*/ 1016635 w 1432560"/>
              <a:gd name="connsiteY0-6318" fmla="*/ 3581400 h 3588041"/>
              <a:gd name="connsiteX1-6319" fmla="*/ 591185 w 1432560"/>
              <a:gd name="connsiteY1-6320" fmla="*/ 3587750 h 3588041"/>
              <a:gd name="connsiteX2-6321" fmla="*/ 394335 w 1432560"/>
              <a:gd name="connsiteY2-6322" fmla="*/ 3076575 h 3588041"/>
              <a:gd name="connsiteX3-6323" fmla="*/ 746760 w 1432560"/>
              <a:gd name="connsiteY3-6324" fmla="*/ 2381250 h 3588041"/>
              <a:gd name="connsiteX4-6325" fmla="*/ 560070 w 1432560"/>
              <a:gd name="connsiteY4-6326" fmla="*/ 1922145 h 3588041"/>
              <a:gd name="connsiteX5-6327" fmla="*/ 0 w 1432560"/>
              <a:gd name="connsiteY5-6328" fmla="*/ 1870710 h 3588041"/>
              <a:gd name="connsiteX6-6329" fmla="*/ 400685 w 1432560"/>
              <a:gd name="connsiteY6-6330" fmla="*/ 1771650 h 3588041"/>
              <a:gd name="connsiteX7-6331" fmla="*/ 641985 w 1432560"/>
              <a:gd name="connsiteY7-6332" fmla="*/ 1876425 h 3588041"/>
              <a:gd name="connsiteX8-6333" fmla="*/ 822960 w 1432560"/>
              <a:gd name="connsiteY8-6334" fmla="*/ 1333500 h 3588041"/>
              <a:gd name="connsiteX9-6335" fmla="*/ 763429 w 1432560"/>
              <a:gd name="connsiteY9-6336" fmla="*/ 823913 h 3588041"/>
              <a:gd name="connsiteX10-6337" fmla="*/ 387985 w 1432560"/>
              <a:gd name="connsiteY10-6338" fmla="*/ 695325 h 3588041"/>
              <a:gd name="connsiteX11-6339" fmla="*/ 781686 w 1432560"/>
              <a:gd name="connsiteY11-6340" fmla="*/ 724693 h 3588041"/>
              <a:gd name="connsiteX12-6341" fmla="*/ 799148 w 1432560"/>
              <a:gd name="connsiteY12-6342" fmla="*/ 441325 h 3588041"/>
              <a:gd name="connsiteX13-6343" fmla="*/ 886460 w 1432560"/>
              <a:gd name="connsiteY13-6344" fmla="*/ 0 h 3588041"/>
              <a:gd name="connsiteX14-6345" fmla="*/ 857885 w 1432560"/>
              <a:gd name="connsiteY14-6346" fmla="*/ 679450 h 3588041"/>
              <a:gd name="connsiteX15-6347" fmla="*/ 921385 w 1432560"/>
              <a:gd name="connsiteY15-6348" fmla="*/ 1047750 h 3588041"/>
              <a:gd name="connsiteX16-6349" fmla="*/ 930910 w 1432560"/>
              <a:gd name="connsiteY16-6350" fmla="*/ 1295400 h 3588041"/>
              <a:gd name="connsiteX17-6351" fmla="*/ 1102360 w 1432560"/>
              <a:gd name="connsiteY17-6352" fmla="*/ 1187450 h 3588041"/>
              <a:gd name="connsiteX18-6353" fmla="*/ 1375410 w 1432560"/>
              <a:gd name="connsiteY18-6354" fmla="*/ 1171575 h 3588041"/>
              <a:gd name="connsiteX19-6355" fmla="*/ 1108710 w 1432560"/>
              <a:gd name="connsiteY19-6356" fmla="*/ 1254125 h 3588041"/>
              <a:gd name="connsiteX20-6357" fmla="*/ 889635 w 1432560"/>
              <a:gd name="connsiteY20-6358" fmla="*/ 1527175 h 3588041"/>
              <a:gd name="connsiteX21-6359" fmla="*/ 835660 w 1432560"/>
              <a:gd name="connsiteY21-6360" fmla="*/ 1895475 h 3588041"/>
              <a:gd name="connsiteX22-6361" fmla="*/ 1003935 w 1432560"/>
              <a:gd name="connsiteY22-6362" fmla="*/ 2308225 h 3588041"/>
              <a:gd name="connsiteX23-6363" fmla="*/ 895985 w 1432560"/>
              <a:gd name="connsiteY23-6364" fmla="*/ 2578100 h 3588041"/>
              <a:gd name="connsiteX24-6365" fmla="*/ 1213485 w 1432560"/>
              <a:gd name="connsiteY24-6366" fmla="*/ 2533650 h 3588041"/>
              <a:gd name="connsiteX25-6367" fmla="*/ 1432560 w 1432560"/>
              <a:gd name="connsiteY25-6368" fmla="*/ 2626519 h 3588041"/>
              <a:gd name="connsiteX26-6369" fmla="*/ 1188085 w 1432560"/>
              <a:gd name="connsiteY26-6370" fmla="*/ 2590800 h 3588041"/>
              <a:gd name="connsiteX27-6371" fmla="*/ 832485 w 1432560"/>
              <a:gd name="connsiteY27-6372" fmla="*/ 2733675 h 3588041"/>
              <a:gd name="connsiteX28-6373" fmla="*/ 689610 w 1432560"/>
              <a:gd name="connsiteY28-6374" fmla="*/ 3086100 h 3588041"/>
              <a:gd name="connsiteX29-6375" fmla="*/ 918210 w 1432560"/>
              <a:gd name="connsiteY29-6376" fmla="*/ 3419475 h 3588041"/>
              <a:gd name="connsiteX30-6377" fmla="*/ 1016635 w 1432560"/>
              <a:gd name="connsiteY30-6378" fmla="*/ 3581400 h 3588041"/>
              <a:gd name="connsiteX0-6379" fmla="*/ 1016635 w 1432560"/>
              <a:gd name="connsiteY0-6380" fmla="*/ 3581400 h 3588041"/>
              <a:gd name="connsiteX1-6381" fmla="*/ 591185 w 1432560"/>
              <a:gd name="connsiteY1-6382" fmla="*/ 3587750 h 3588041"/>
              <a:gd name="connsiteX2-6383" fmla="*/ 394335 w 1432560"/>
              <a:gd name="connsiteY2-6384" fmla="*/ 3076575 h 3588041"/>
              <a:gd name="connsiteX3-6385" fmla="*/ 746760 w 1432560"/>
              <a:gd name="connsiteY3-6386" fmla="*/ 2381250 h 3588041"/>
              <a:gd name="connsiteX4-6387" fmla="*/ 560070 w 1432560"/>
              <a:gd name="connsiteY4-6388" fmla="*/ 1922145 h 3588041"/>
              <a:gd name="connsiteX5-6389" fmla="*/ 0 w 1432560"/>
              <a:gd name="connsiteY5-6390" fmla="*/ 1870710 h 3588041"/>
              <a:gd name="connsiteX6-6391" fmla="*/ 422910 w 1432560"/>
              <a:gd name="connsiteY6-6392" fmla="*/ 1787525 h 3588041"/>
              <a:gd name="connsiteX7-6393" fmla="*/ 641985 w 1432560"/>
              <a:gd name="connsiteY7-6394" fmla="*/ 1876425 h 3588041"/>
              <a:gd name="connsiteX8-6395" fmla="*/ 822960 w 1432560"/>
              <a:gd name="connsiteY8-6396" fmla="*/ 1333500 h 3588041"/>
              <a:gd name="connsiteX9-6397" fmla="*/ 763429 w 1432560"/>
              <a:gd name="connsiteY9-6398" fmla="*/ 823913 h 3588041"/>
              <a:gd name="connsiteX10-6399" fmla="*/ 387985 w 1432560"/>
              <a:gd name="connsiteY10-6400" fmla="*/ 695325 h 3588041"/>
              <a:gd name="connsiteX11-6401" fmla="*/ 781686 w 1432560"/>
              <a:gd name="connsiteY11-6402" fmla="*/ 724693 h 3588041"/>
              <a:gd name="connsiteX12-6403" fmla="*/ 799148 w 1432560"/>
              <a:gd name="connsiteY12-6404" fmla="*/ 441325 h 3588041"/>
              <a:gd name="connsiteX13-6405" fmla="*/ 886460 w 1432560"/>
              <a:gd name="connsiteY13-6406" fmla="*/ 0 h 3588041"/>
              <a:gd name="connsiteX14-6407" fmla="*/ 857885 w 1432560"/>
              <a:gd name="connsiteY14-6408" fmla="*/ 679450 h 3588041"/>
              <a:gd name="connsiteX15-6409" fmla="*/ 921385 w 1432560"/>
              <a:gd name="connsiteY15-6410" fmla="*/ 1047750 h 3588041"/>
              <a:gd name="connsiteX16-6411" fmla="*/ 930910 w 1432560"/>
              <a:gd name="connsiteY16-6412" fmla="*/ 1295400 h 3588041"/>
              <a:gd name="connsiteX17-6413" fmla="*/ 1102360 w 1432560"/>
              <a:gd name="connsiteY17-6414" fmla="*/ 1187450 h 3588041"/>
              <a:gd name="connsiteX18-6415" fmla="*/ 1375410 w 1432560"/>
              <a:gd name="connsiteY18-6416" fmla="*/ 1171575 h 3588041"/>
              <a:gd name="connsiteX19-6417" fmla="*/ 1108710 w 1432560"/>
              <a:gd name="connsiteY19-6418" fmla="*/ 1254125 h 3588041"/>
              <a:gd name="connsiteX20-6419" fmla="*/ 889635 w 1432560"/>
              <a:gd name="connsiteY20-6420" fmla="*/ 1527175 h 3588041"/>
              <a:gd name="connsiteX21-6421" fmla="*/ 835660 w 1432560"/>
              <a:gd name="connsiteY21-6422" fmla="*/ 1895475 h 3588041"/>
              <a:gd name="connsiteX22-6423" fmla="*/ 1003935 w 1432560"/>
              <a:gd name="connsiteY22-6424" fmla="*/ 2308225 h 3588041"/>
              <a:gd name="connsiteX23-6425" fmla="*/ 895985 w 1432560"/>
              <a:gd name="connsiteY23-6426" fmla="*/ 2578100 h 3588041"/>
              <a:gd name="connsiteX24-6427" fmla="*/ 1213485 w 1432560"/>
              <a:gd name="connsiteY24-6428" fmla="*/ 2533650 h 3588041"/>
              <a:gd name="connsiteX25-6429" fmla="*/ 1432560 w 1432560"/>
              <a:gd name="connsiteY25-6430" fmla="*/ 2626519 h 3588041"/>
              <a:gd name="connsiteX26-6431" fmla="*/ 1188085 w 1432560"/>
              <a:gd name="connsiteY26-6432" fmla="*/ 2590800 h 3588041"/>
              <a:gd name="connsiteX27-6433" fmla="*/ 832485 w 1432560"/>
              <a:gd name="connsiteY27-6434" fmla="*/ 2733675 h 3588041"/>
              <a:gd name="connsiteX28-6435" fmla="*/ 689610 w 1432560"/>
              <a:gd name="connsiteY28-6436" fmla="*/ 3086100 h 3588041"/>
              <a:gd name="connsiteX29-6437" fmla="*/ 918210 w 1432560"/>
              <a:gd name="connsiteY29-6438" fmla="*/ 3419475 h 3588041"/>
              <a:gd name="connsiteX30-6439" fmla="*/ 1016635 w 1432560"/>
              <a:gd name="connsiteY30-6440" fmla="*/ 3581400 h 3588041"/>
              <a:gd name="connsiteX0-6441" fmla="*/ 1016635 w 1432560"/>
              <a:gd name="connsiteY0-6442" fmla="*/ 3581400 h 3588041"/>
              <a:gd name="connsiteX1-6443" fmla="*/ 591185 w 1432560"/>
              <a:gd name="connsiteY1-6444" fmla="*/ 3587750 h 3588041"/>
              <a:gd name="connsiteX2-6445" fmla="*/ 394335 w 1432560"/>
              <a:gd name="connsiteY2-6446" fmla="*/ 3076575 h 3588041"/>
              <a:gd name="connsiteX3-6447" fmla="*/ 746760 w 1432560"/>
              <a:gd name="connsiteY3-6448" fmla="*/ 2381250 h 3588041"/>
              <a:gd name="connsiteX4-6449" fmla="*/ 569595 w 1432560"/>
              <a:gd name="connsiteY4-6450" fmla="*/ 1925320 h 3588041"/>
              <a:gd name="connsiteX5-6451" fmla="*/ 0 w 1432560"/>
              <a:gd name="connsiteY5-6452" fmla="*/ 1870710 h 3588041"/>
              <a:gd name="connsiteX6-6453" fmla="*/ 422910 w 1432560"/>
              <a:gd name="connsiteY6-6454" fmla="*/ 1787525 h 3588041"/>
              <a:gd name="connsiteX7-6455" fmla="*/ 641985 w 1432560"/>
              <a:gd name="connsiteY7-6456" fmla="*/ 1876425 h 3588041"/>
              <a:gd name="connsiteX8-6457" fmla="*/ 822960 w 1432560"/>
              <a:gd name="connsiteY8-6458" fmla="*/ 1333500 h 3588041"/>
              <a:gd name="connsiteX9-6459" fmla="*/ 763429 w 1432560"/>
              <a:gd name="connsiteY9-6460" fmla="*/ 823913 h 3588041"/>
              <a:gd name="connsiteX10-6461" fmla="*/ 387985 w 1432560"/>
              <a:gd name="connsiteY10-6462" fmla="*/ 695325 h 3588041"/>
              <a:gd name="connsiteX11-6463" fmla="*/ 781686 w 1432560"/>
              <a:gd name="connsiteY11-6464" fmla="*/ 724693 h 3588041"/>
              <a:gd name="connsiteX12-6465" fmla="*/ 799148 w 1432560"/>
              <a:gd name="connsiteY12-6466" fmla="*/ 441325 h 3588041"/>
              <a:gd name="connsiteX13-6467" fmla="*/ 886460 w 1432560"/>
              <a:gd name="connsiteY13-6468" fmla="*/ 0 h 3588041"/>
              <a:gd name="connsiteX14-6469" fmla="*/ 857885 w 1432560"/>
              <a:gd name="connsiteY14-6470" fmla="*/ 679450 h 3588041"/>
              <a:gd name="connsiteX15-6471" fmla="*/ 921385 w 1432560"/>
              <a:gd name="connsiteY15-6472" fmla="*/ 1047750 h 3588041"/>
              <a:gd name="connsiteX16-6473" fmla="*/ 930910 w 1432560"/>
              <a:gd name="connsiteY16-6474" fmla="*/ 1295400 h 3588041"/>
              <a:gd name="connsiteX17-6475" fmla="*/ 1102360 w 1432560"/>
              <a:gd name="connsiteY17-6476" fmla="*/ 1187450 h 3588041"/>
              <a:gd name="connsiteX18-6477" fmla="*/ 1375410 w 1432560"/>
              <a:gd name="connsiteY18-6478" fmla="*/ 1171575 h 3588041"/>
              <a:gd name="connsiteX19-6479" fmla="*/ 1108710 w 1432560"/>
              <a:gd name="connsiteY19-6480" fmla="*/ 1254125 h 3588041"/>
              <a:gd name="connsiteX20-6481" fmla="*/ 889635 w 1432560"/>
              <a:gd name="connsiteY20-6482" fmla="*/ 1527175 h 3588041"/>
              <a:gd name="connsiteX21-6483" fmla="*/ 835660 w 1432560"/>
              <a:gd name="connsiteY21-6484" fmla="*/ 1895475 h 3588041"/>
              <a:gd name="connsiteX22-6485" fmla="*/ 1003935 w 1432560"/>
              <a:gd name="connsiteY22-6486" fmla="*/ 2308225 h 3588041"/>
              <a:gd name="connsiteX23-6487" fmla="*/ 895985 w 1432560"/>
              <a:gd name="connsiteY23-6488" fmla="*/ 2578100 h 3588041"/>
              <a:gd name="connsiteX24-6489" fmla="*/ 1213485 w 1432560"/>
              <a:gd name="connsiteY24-6490" fmla="*/ 2533650 h 3588041"/>
              <a:gd name="connsiteX25-6491" fmla="*/ 1432560 w 1432560"/>
              <a:gd name="connsiteY25-6492" fmla="*/ 2626519 h 3588041"/>
              <a:gd name="connsiteX26-6493" fmla="*/ 1188085 w 1432560"/>
              <a:gd name="connsiteY26-6494" fmla="*/ 2590800 h 3588041"/>
              <a:gd name="connsiteX27-6495" fmla="*/ 832485 w 1432560"/>
              <a:gd name="connsiteY27-6496" fmla="*/ 2733675 h 3588041"/>
              <a:gd name="connsiteX28-6497" fmla="*/ 689610 w 1432560"/>
              <a:gd name="connsiteY28-6498" fmla="*/ 3086100 h 3588041"/>
              <a:gd name="connsiteX29-6499" fmla="*/ 918210 w 1432560"/>
              <a:gd name="connsiteY29-6500" fmla="*/ 3419475 h 3588041"/>
              <a:gd name="connsiteX30-6501" fmla="*/ 1016635 w 1432560"/>
              <a:gd name="connsiteY30-6502" fmla="*/ 3581400 h 3588041"/>
              <a:gd name="connsiteX0-6503" fmla="*/ 1016635 w 1432560"/>
              <a:gd name="connsiteY0-6504" fmla="*/ 3581400 h 3588041"/>
              <a:gd name="connsiteX1-6505" fmla="*/ 591185 w 1432560"/>
              <a:gd name="connsiteY1-6506" fmla="*/ 3587750 h 3588041"/>
              <a:gd name="connsiteX2-6507" fmla="*/ 394335 w 1432560"/>
              <a:gd name="connsiteY2-6508" fmla="*/ 3076575 h 3588041"/>
              <a:gd name="connsiteX3-6509" fmla="*/ 746760 w 1432560"/>
              <a:gd name="connsiteY3-6510" fmla="*/ 2381250 h 3588041"/>
              <a:gd name="connsiteX4-6511" fmla="*/ 582295 w 1432560"/>
              <a:gd name="connsiteY4-6512" fmla="*/ 1953895 h 3588041"/>
              <a:gd name="connsiteX5-6513" fmla="*/ 0 w 1432560"/>
              <a:gd name="connsiteY5-6514" fmla="*/ 1870710 h 3588041"/>
              <a:gd name="connsiteX6-6515" fmla="*/ 422910 w 1432560"/>
              <a:gd name="connsiteY6-6516" fmla="*/ 1787525 h 3588041"/>
              <a:gd name="connsiteX7-6517" fmla="*/ 641985 w 1432560"/>
              <a:gd name="connsiteY7-6518" fmla="*/ 1876425 h 3588041"/>
              <a:gd name="connsiteX8-6519" fmla="*/ 822960 w 1432560"/>
              <a:gd name="connsiteY8-6520" fmla="*/ 1333500 h 3588041"/>
              <a:gd name="connsiteX9-6521" fmla="*/ 763429 w 1432560"/>
              <a:gd name="connsiteY9-6522" fmla="*/ 823913 h 3588041"/>
              <a:gd name="connsiteX10-6523" fmla="*/ 387985 w 1432560"/>
              <a:gd name="connsiteY10-6524" fmla="*/ 695325 h 3588041"/>
              <a:gd name="connsiteX11-6525" fmla="*/ 781686 w 1432560"/>
              <a:gd name="connsiteY11-6526" fmla="*/ 724693 h 3588041"/>
              <a:gd name="connsiteX12-6527" fmla="*/ 799148 w 1432560"/>
              <a:gd name="connsiteY12-6528" fmla="*/ 441325 h 3588041"/>
              <a:gd name="connsiteX13-6529" fmla="*/ 886460 w 1432560"/>
              <a:gd name="connsiteY13-6530" fmla="*/ 0 h 3588041"/>
              <a:gd name="connsiteX14-6531" fmla="*/ 857885 w 1432560"/>
              <a:gd name="connsiteY14-6532" fmla="*/ 679450 h 3588041"/>
              <a:gd name="connsiteX15-6533" fmla="*/ 921385 w 1432560"/>
              <a:gd name="connsiteY15-6534" fmla="*/ 1047750 h 3588041"/>
              <a:gd name="connsiteX16-6535" fmla="*/ 930910 w 1432560"/>
              <a:gd name="connsiteY16-6536" fmla="*/ 1295400 h 3588041"/>
              <a:gd name="connsiteX17-6537" fmla="*/ 1102360 w 1432560"/>
              <a:gd name="connsiteY17-6538" fmla="*/ 1187450 h 3588041"/>
              <a:gd name="connsiteX18-6539" fmla="*/ 1375410 w 1432560"/>
              <a:gd name="connsiteY18-6540" fmla="*/ 1171575 h 3588041"/>
              <a:gd name="connsiteX19-6541" fmla="*/ 1108710 w 1432560"/>
              <a:gd name="connsiteY19-6542" fmla="*/ 1254125 h 3588041"/>
              <a:gd name="connsiteX20-6543" fmla="*/ 889635 w 1432560"/>
              <a:gd name="connsiteY20-6544" fmla="*/ 1527175 h 3588041"/>
              <a:gd name="connsiteX21-6545" fmla="*/ 835660 w 1432560"/>
              <a:gd name="connsiteY21-6546" fmla="*/ 1895475 h 3588041"/>
              <a:gd name="connsiteX22-6547" fmla="*/ 1003935 w 1432560"/>
              <a:gd name="connsiteY22-6548" fmla="*/ 2308225 h 3588041"/>
              <a:gd name="connsiteX23-6549" fmla="*/ 895985 w 1432560"/>
              <a:gd name="connsiteY23-6550" fmla="*/ 2578100 h 3588041"/>
              <a:gd name="connsiteX24-6551" fmla="*/ 1213485 w 1432560"/>
              <a:gd name="connsiteY24-6552" fmla="*/ 2533650 h 3588041"/>
              <a:gd name="connsiteX25-6553" fmla="*/ 1432560 w 1432560"/>
              <a:gd name="connsiteY25-6554" fmla="*/ 2626519 h 3588041"/>
              <a:gd name="connsiteX26-6555" fmla="*/ 1188085 w 1432560"/>
              <a:gd name="connsiteY26-6556" fmla="*/ 2590800 h 3588041"/>
              <a:gd name="connsiteX27-6557" fmla="*/ 832485 w 1432560"/>
              <a:gd name="connsiteY27-6558" fmla="*/ 2733675 h 3588041"/>
              <a:gd name="connsiteX28-6559" fmla="*/ 689610 w 1432560"/>
              <a:gd name="connsiteY28-6560" fmla="*/ 3086100 h 3588041"/>
              <a:gd name="connsiteX29-6561" fmla="*/ 918210 w 1432560"/>
              <a:gd name="connsiteY29-6562" fmla="*/ 3419475 h 3588041"/>
              <a:gd name="connsiteX30-6563" fmla="*/ 1016635 w 1432560"/>
              <a:gd name="connsiteY30-6564" fmla="*/ 3581400 h 3588041"/>
              <a:gd name="connsiteX0-6565" fmla="*/ 1016635 w 1432560"/>
              <a:gd name="connsiteY0-6566" fmla="*/ 3581400 h 3588041"/>
              <a:gd name="connsiteX1-6567" fmla="*/ 591185 w 1432560"/>
              <a:gd name="connsiteY1-6568" fmla="*/ 3587750 h 3588041"/>
              <a:gd name="connsiteX2-6569" fmla="*/ 394335 w 1432560"/>
              <a:gd name="connsiteY2-6570" fmla="*/ 3076575 h 3588041"/>
              <a:gd name="connsiteX3-6571" fmla="*/ 746760 w 1432560"/>
              <a:gd name="connsiteY3-6572" fmla="*/ 2381250 h 3588041"/>
              <a:gd name="connsiteX4-6573" fmla="*/ 582295 w 1432560"/>
              <a:gd name="connsiteY4-6574" fmla="*/ 1953895 h 3588041"/>
              <a:gd name="connsiteX5-6575" fmla="*/ 0 w 1432560"/>
              <a:gd name="connsiteY5-6576" fmla="*/ 1870710 h 3588041"/>
              <a:gd name="connsiteX6-6577" fmla="*/ 422910 w 1432560"/>
              <a:gd name="connsiteY6-6578" fmla="*/ 1787525 h 3588041"/>
              <a:gd name="connsiteX7-6579" fmla="*/ 641985 w 1432560"/>
              <a:gd name="connsiteY7-6580" fmla="*/ 1876425 h 3588041"/>
              <a:gd name="connsiteX8-6581" fmla="*/ 822960 w 1432560"/>
              <a:gd name="connsiteY8-6582" fmla="*/ 1333500 h 3588041"/>
              <a:gd name="connsiteX9-6583" fmla="*/ 763429 w 1432560"/>
              <a:gd name="connsiteY9-6584" fmla="*/ 823913 h 3588041"/>
              <a:gd name="connsiteX10-6585" fmla="*/ 387985 w 1432560"/>
              <a:gd name="connsiteY10-6586" fmla="*/ 695325 h 3588041"/>
              <a:gd name="connsiteX11-6587" fmla="*/ 781686 w 1432560"/>
              <a:gd name="connsiteY11-6588" fmla="*/ 724693 h 3588041"/>
              <a:gd name="connsiteX12-6589" fmla="*/ 799148 w 1432560"/>
              <a:gd name="connsiteY12-6590" fmla="*/ 441325 h 3588041"/>
              <a:gd name="connsiteX13-6591" fmla="*/ 886460 w 1432560"/>
              <a:gd name="connsiteY13-6592" fmla="*/ 0 h 3588041"/>
              <a:gd name="connsiteX14-6593" fmla="*/ 857885 w 1432560"/>
              <a:gd name="connsiteY14-6594" fmla="*/ 679450 h 3588041"/>
              <a:gd name="connsiteX15-6595" fmla="*/ 921385 w 1432560"/>
              <a:gd name="connsiteY15-6596" fmla="*/ 1047750 h 3588041"/>
              <a:gd name="connsiteX16-6597" fmla="*/ 930910 w 1432560"/>
              <a:gd name="connsiteY16-6598" fmla="*/ 1295400 h 3588041"/>
              <a:gd name="connsiteX17-6599" fmla="*/ 1102360 w 1432560"/>
              <a:gd name="connsiteY17-6600" fmla="*/ 1187450 h 3588041"/>
              <a:gd name="connsiteX18-6601" fmla="*/ 1375410 w 1432560"/>
              <a:gd name="connsiteY18-6602" fmla="*/ 1171575 h 3588041"/>
              <a:gd name="connsiteX19-6603" fmla="*/ 1108710 w 1432560"/>
              <a:gd name="connsiteY19-6604" fmla="*/ 1254125 h 3588041"/>
              <a:gd name="connsiteX20-6605" fmla="*/ 889635 w 1432560"/>
              <a:gd name="connsiteY20-6606" fmla="*/ 1527175 h 3588041"/>
              <a:gd name="connsiteX21-6607" fmla="*/ 835660 w 1432560"/>
              <a:gd name="connsiteY21-6608" fmla="*/ 1895475 h 3588041"/>
              <a:gd name="connsiteX22-6609" fmla="*/ 1003935 w 1432560"/>
              <a:gd name="connsiteY22-6610" fmla="*/ 2308225 h 3588041"/>
              <a:gd name="connsiteX23-6611" fmla="*/ 895985 w 1432560"/>
              <a:gd name="connsiteY23-6612" fmla="*/ 2578100 h 3588041"/>
              <a:gd name="connsiteX24-6613" fmla="*/ 1165860 w 1432560"/>
              <a:gd name="connsiteY24-6614" fmla="*/ 2524125 h 3588041"/>
              <a:gd name="connsiteX25-6615" fmla="*/ 1432560 w 1432560"/>
              <a:gd name="connsiteY25-6616" fmla="*/ 2626519 h 3588041"/>
              <a:gd name="connsiteX26-6617" fmla="*/ 1188085 w 1432560"/>
              <a:gd name="connsiteY26-6618" fmla="*/ 2590800 h 3588041"/>
              <a:gd name="connsiteX27-6619" fmla="*/ 832485 w 1432560"/>
              <a:gd name="connsiteY27-6620" fmla="*/ 2733675 h 3588041"/>
              <a:gd name="connsiteX28-6621" fmla="*/ 689610 w 1432560"/>
              <a:gd name="connsiteY28-6622" fmla="*/ 3086100 h 3588041"/>
              <a:gd name="connsiteX29-6623" fmla="*/ 918210 w 1432560"/>
              <a:gd name="connsiteY29-6624" fmla="*/ 3419475 h 3588041"/>
              <a:gd name="connsiteX30-6625" fmla="*/ 1016635 w 1432560"/>
              <a:gd name="connsiteY30-6626" fmla="*/ 3581400 h 3588041"/>
              <a:gd name="connsiteX0-6627" fmla="*/ 1016635 w 1432560"/>
              <a:gd name="connsiteY0-6628" fmla="*/ 3581400 h 3588041"/>
              <a:gd name="connsiteX1-6629" fmla="*/ 591185 w 1432560"/>
              <a:gd name="connsiteY1-6630" fmla="*/ 3587750 h 3588041"/>
              <a:gd name="connsiteX2-6631" fmla="*/ 394335 w 1432560"/>
              <a:gd name="connsiteY2-6632" fmla="*/ 3076575 h 3588041"/>
              <a:gd name="connsiteX3-6633" fmla="*/ 746760 w 1432560"/>
              <a:gd name="connsiteY3-6634" fmla="*/ 2381250 h 3588041"/>
              <a:gd name="connsiteX4-6635" fmla="*/ 582295 w 1432560"/>
              <a:gd name="connsiteY4-6636" fmla="*/ 1953895 h 3588041"/>
              <a:gd name="connsiteX5-6637" fmla="*/ 0 w 1432560"/>
              <a:gd name="connsiteY5-6638" fmla="*/ 1870710 h 3588041"/>
              <a:gd name="connsiteX6-6639" fmla="*/ 422910 w 1432560"/>
              <a:gd name="connsiteY6-6640" fmla="*/ 1787525 h 3588041"/>
              <a:gd name="connsiteX7-6641" fmla="*/ 641985 w 1432560"/>
              <a:gd name="connsiteY7-6642" fmla="*/ 1876425 h 3588041"/>
              <a:gd name="connsiteX8-6643" fmla="*/ 822960 w 1432560"/>
              <a:gd name="connsiteY8-6644" fmla="*/ 1333500 h 3588041"/>
              <a:gd name="connsiteX9-6645" fmla="*/ 763429 w 1432560"/>
              <a:gd name="connsiteY9-6646" fmla="*/ 823913 h 3588041"/>
              <a:gd name="connsiteX10-6647" fmla="*/ 387985 w 1432560"/>
              <a:gd name="connsiteY10-6648" fmla="*/ 695325 h 3588041"/>
              <a:gd name="connsiteX11-6649" fmla="*/ 781686 w 1432560"/>
              <a:gd name="connsiteY11-6650" fmla="*/ 724693 h 3588041"/>
              <a:gd name="connsiteX12-6651" fmla="*/ 799148 w 1432560"/>
              <a:gd name="connsiteY12-6652" fmla="*/ 441325 h 3588041"/>
              <a:gd name="connsiteX13-6653" fmla="*/ 886460 w 1432560"/>
              <a:gd name="connsiteY13-6654" fmla="*/ 0 h 3588041"/>
              <a:gd name="connsiteX14-6655" fmla="*/ 857885 w 1432560"/>
              <a:gd name="connsiteY14-6656" fmla="*/ 679450 h 3588041"/>
              <a:gd name="connsiteX15-6657" fmla="*/ 921385 w 1432560"/>
              <a:gd name="connsiteY15-6658" fmla="*/ 1047750 h 3588041"/>
              <a:gd name="connsiteX16-6659" fmla="*/ 930910 w 1432560"/>
              <a:gd name="connsiteY16-6660" fmla="*/ 1295400 h 3588041"/>
              <a:gd name="connsiteX17-6661" fmla="*/ 1102360 w 1432560"/>
              <a:gd name="connsiteY17-6662" fmla="*/ 1187450 h 3588041"/>
              <a:gd name="connsiteX18-6663" fmla="*/ 1375410 w 1432560"/>
              <a:gd name="connsiteY18-6664" fmla="*/ 1171575 h 3588041"/>
              <a:gd name="connsiteX19-6665" fmla="*/ 1108710 w 1432560"/>
              <a:gd name="connsiteY19-6666" fmla="*/ 1254125 h 3588041"/>
              <a:gd name="connsiteX20-6667" fmla="*/ 889635 w 1432560"/>
              <a:gd name="connsiteY20-6668" fmla="*/ 1527175 h 3588041"/>
              <a:gd name="connsiteX21-6669" fmla="*/ 835660 w 1432560"/>
              <a:gd name="connsiteY21-6670" fmla="*/ 1895475 h 3588041"/>
              <a:gd name="connsiteX22-6671" fmla="*/ 1003935 w 1432560"/>
              <a:gd name="connsiteY22-6672" fmla="*/ 2308225 h 3588041"/>
              <a:gd name="connsiteX23-6673" fmla="*/ 895985 w 1432560"/>
              <a:gd name="connsiteY23-6674" fmla="*/ 2578100 h 3588041"/>
              <a:gd name="connsiteX24-6675" fmla="*/ 1165860 w 1432560"/>
              <a:gd name="connsiteY24-6676" fmla="*/ 2524125 h 3588041"/>
              <a:gd name="connsiteX25-6677" fmla="*/ 1432560 w 1432560"/>
              <a:gd name="connsiteY25-6678" fmla="*/ 2626519 h 3588041"/>
              <a:gd name="connsiteX26-6679" fmla="*/ 1188085 w 1432560"/>
              <a:gd name="connsiteY26-6680" fmla="*/ 2590800 h 3588041"/>
              <a:gd name="connsiteX27-6681" fmla="*/ 832485 w 1432560"/>
              <a:gd name="connsiteY27-6682" fmla="*/ 2733675 h 3588041"/>
              <a:gd name="connsiteX28-6683" fmla="*/ 689610 w 1432560"/>
              <a:gd name="connsiteY28-6684" fmla="*/ 3086100 h 3588041"/>
              <a:gd name="connsiteX29-6685" fmla="*/ 918210 w 1432560"/>
              <a:gd name="connsiteY29-6686" fmla="*/ 3419475 h 3588041"/>
              <a:gd name="connsiteX30-6687" fmla="*/ 1016635 w 1432560"/>
              <a:gd name="connsiteY30-6688" fmla="*/ 3581400 h 3588041"/>
              <a:gd name="connsiteX0-6689" fmla="*/ 1016635 w 1432560"/>
              <a:gd name="connsiteY0-6690" fmla="*/ 3581400 h 3588041"/>
              <a:gd name="connsiteX1-6691" fmla="*/ 591185 w 1432560"/>
              <a:gd name="connsiteY1-6692" fmla="*/ 3587750 h 3588041"/>
              <a:gd name="connsiteX2-6693" fmla="*/ 394335 w 1432560"/>
              <a:gd name="connsiteY2-6694" fmla="*/ 3076575 h 3588041"/>
              <a:gd name="connsiteX3-6695" fmla="*/ 746760 w 1432560"/>
              <a:gd name="connsiteY3-6696" fmla="*/ 2381250 h 3588041"/>
              <a:gd name="connsiteX4-6697" fmla="*/ 582295 w 1432560"/>
              <a:gd name="connsiteY4-6698" fmla="*/ 1953895 h 3588041"/>
              <a:gd name="connsiteX5-6699" fmla="*/ 0 w 1432560"/>
              <a:gd name="connsiteY5-6700" fmla="*/ 1870710 h 3588041"/>
              <a:gd name="connsiteX6-6701" fmla="*/ 422910 w 1432560"/>
              <a:gd name="connsiteY6-6702" fmla="*/ 1787525 h 3588041"/>
              <a:gd name="connsiteX7-6703" fmla="*/ 641985 w 1432560"/>
              <a:gd name="connsiteY7-6704" fmla="*/ 1876425 h 3588041"/>
              <a:gd name="connsiteX8-6705" fmla="*/ 822960 w 1432560"/>
              <a:gd name="connsiteY8-6706" fmla="*/ 1333500 h 3588041"/>
              <a:gd name="connsiteX9-6707" fmla="*/ 763429 w 1432560"/>
              <a:gd name="connsiteY9-6708" fmla="*/ 823913 h 3588041"/>
              <a:gd name="connsiteX10-6709" fmla="*/ 387985 w 1432560"/>
              <a:gd name="connsiteY10-6710" fmla="*/ 695325 h 3588041"/>
              <a:gd name="connsiteX11-6711" fmla="*/ 781686 w 1432560"/>
              <a:gd name="connsiteY11-6712" fmla="*/ 724693 h 3588041"/>
              <a:gd name="connsiteX12-6713" fmla="*/ 799148 w 1432560"/>
              <a:gd name="connsiteY12-6714" fmla="*/ 441325 h 3588041"/>
              <a:gd name="connsiteX13-6715" fmla="*/ 886460 w 1432560"/>
              <a:gd name="connsiteY13-6716" fmla="*/ 0 h 3588041"/>
              <a:gd name="connsiteX14-6717" fmla="*/ 857885 w 1432560"/>
              <a:gd name="connsiteY14-6718" fmla="*/ 679450 h 3588041"/>
              <a:gd name="connsiteX15-6719" fmla="*/ 921385 w 1432560"/>
              <a:gd name="connsiteY15-6720" fmla="*/ 1047750 h 3588041"/>
              <a:gd name="connsiteX16-6721" fmla="*/ 930910 w 1432560"/>
              <a:gd name="connsiteY16-6722" fmla="*/ 1295400 h 3588041"/>
              <a:gd name="connsiteX17-6723" fmla="*/ 1102360 w 1432560"/>
              <a:gd name="connsiteY17-6724" fmla="*/ 1187450 h 3588041"/>
              <a:gd name="connsiteX18-6725" fmla="*/ 1375410 w 1432560"/>
              <a:gd name="connsiteY18-6726" fmla="*/ 1171575 h 3588041"/>
              <a:gd name="connsiteX19-6727" fmla="*/ 1108710 w 1432560"/>
              <a:gd name="connsiteY19-6728" fmla="*/ 1254125 h 3588041"/>
              <a:gd name="connsiteX20-6729" fmla="*/ 889635 w 1432560"/>
              <a:gd name="connsiteY20-6730" fmla="*/ 1527175 h 3588041"/>
              <a:gd name="connsiteX21-6731" fmla="*/ 835660 w 1432560"/>
              <a:gd name="connsiteY21-6732" fmla="*/ 1895475 h 3588041"/>
              <a:gd name="connsiteX22-6733" fmla="*/ 1003935 w 1432560"/>
              <a:gd name="connsiteY22-6734" fmla="*/ 2308225 h 3588041"/>
              <a:gd name="connsiteX23-6735" fmla="*/ 895985 w 1432560"/>
              <a:gd name="connsiteY23-6736" fmla="*/ 2578100 h 3588041"/>
              <a:gd name="connsiteX24-6737" fmla="*/ 1165860 w 1432560"/>
              <a:gd name="connsiteY24-6738" fmla="*/ 2524125 h 3588041"/>
              <a:gd name="connsiteX25-6739" fmla="*/ 1432560 w 1432560"/>
              <a:gd name="connsiteY25-6740" fmla="*/ 2626519 h 3588041"/>
              <a:gd name="connsiteX26-6741" fmla="*/ 1188085 w 1432560"/>
              <a:gd name="connsiteY26-6742" fmla="*/ 2590800 h 3588041"/>
              <a:gd name="connsiteX27-6743" fmla="*/ 832485 w 1432560"/>
              <a:gd name="connsiteY27-6744" fmla="*/ 2733675 h 3588041"/>
              <a:gd name="connsiteX28-6745" fmla="*/ 689610 w 1432560"/>
              <a:gd name="connsiteY28-6746" fmla="*/ 3086100 h 3588041"/>
              <a:gd name="connsiteX29-6747" fmla="*/ 918210 w 1432560"/>
              <a:gd name="connsiteY29-6748" fmla="*/ 3419475 h 3588041"/>
              <a:gd name="connsiteX30-6749" fmla="*/ 1016635 w 1432560"/>
              <a:gd name="connsiteY30-6750" fmla="*/ 3581400 h 3588041"/>
              <a:gd name="connsiteX0-6751" fmla="*/ 1016635 w 1432560"/>
              <a:gd name="connsiteY0-6752" fmla="*/ 3581400 h 3588041"/>
              <a:gd name="connsiteX1-6753" fmla="*/ 591185 w 1432560"/>
              <a:gd name="connsiteY1-6754" fmla="*/ 3587750 h 3588041"/>
              <a:gd name="connsiteX2-6755" fmla="*/ 394335 w 1432560"/>
              <a:gd name="connsiteY2-6756" fmla="*/ 3076575 h 3588041"/>
              <a:gd name="connsiteX3-6757" fmla="*/ 746760 w 1432560"/>
              <a:gd name="connsiteY3-6758" fmla="*/ 2381250 h 3588041"/>
              <a:gd name="connsiteX4-6759" fmla="*/ 582295 w 1432560"/>
              <a:gd name="connsiteY4-6760" fmla="*/ 1953895 h 3588041"/>
              <a:gd name="connsiteX5-6761" fmla="*/ 0 w 1432560"/>
              <a:gd name="connsiteY5-6762" fmla="*/ 1870710 h 3588041"/>
              <a:gd name="connsiteX6-6763" fmla="*/ 422910 w 1432560"/>
              <a:gd name="connsiteY6-6764" fmla="*/ 1787525 h 3588041"/>
              <a:gd name="connsiteX7-6765" fmla="*/ 641985 w 1432560"/>
              <a:gd name="connsiteY7-6766" fmla="*/ 1876425 h 3588041"/>
              <a:gd name="connsiteX8-6767" fmla="*/ 822960 w 1432560"/>
              <a:gd name="connsiteY8-6768" fmla="*/ 1333500 h 3588041"/>
              <a:gd name="connsiteX9-6769" fmla="*/ 763429 w 1432560"/>
              <a:gd name="connsiteY9-6770" fmla="*/ 823913 h 3588041"/>
              <a:gd name="connsiteX10-6771" fmla="*/ 387985 w 1432560"/>
              <a:gd name="connsiteY10-6772" fmla="*/ 695325 h 3588041"/>
              <a:gd name="connsiteX11-6773" fmla="*/ 781686 w 1432560"/>
              <a:gd name="connsiteY11-6774" fmla="*/ 724693 h 3588041"/>
              <a:gd name="connsiteX12-6775" fmla="*/ 799148 w 1432560"/>
              <a:gd name="connsiteY12-6776" fmla="*/ 441325 h 3588041"/>
              <a:gd name="connsiteX13-6777" fmla="*/ 886460 w 1432560"/>
              <a:gd name="connsiteY13-6778" fmla="*/ 0 h 3588041"/>
              <a:gd name="connsiteX14-6779" fmla="*/ 857885 w 1432560"/>
              <a:gd name="connsiteY14-6780" fmla="*/ 679450 h 3588041"/>
              <a:gd name="connsiteX15-6781" fmla="*/ 921385 w 1432560"/>
              <a:gd name="connsiteY15-6782" fmla="*/ 1047750 h 3588041"/>
              <a:gd name="connsiteX16-6783" fmla="*/ 930910 w 1432560"/>
              <a:gd name="connsiteY16-6784" fmla="*/ 1295400 h 3588041"/>
              <a:gd name="connsiteX17-6785" fmla="*/ 1102360 w 1432560"/>
              <a:gd name="connsiteY17-6786" fmla="*/ 1187450 h 3588041"/>
              <a:gd name="connsiteX18-6787" fmla="*/ 1375410 w 1432560"/>
              <a:gd name="connsiteY18-6788" fmla="*/ 1171575 h 3588041"/>
              <a:gd name="connsiteX19-6789" fmla="*/ 1108710 w 1432560"/>
              <a:gd name="connsiteY19-6790" fmla="*/ 1254125 h 3588041"/>
              <a:gd name="connsiteX20-6791" fmla="*/ 889635 w 1432560"/>
              <a:gd name="connsiteY20-6792" fmla="*/ 1527175 h 3588041"/>
              <a:gd name="connsiteX21-6793" fmla="*/ 835660 w 1432560"/>
              <a:gd name="connsiteY21-6794" fmla="*/ 1895475 h 3588041"/>
              <a:gd name="connsiteX22-6795" fmla="*/ 1003935 w 1432560"/>
              <a:gd name="connsiteY22-6796" fmla="*/ 2308225 h 3588041"/>
              <a:gd name="connsiteX23-6797" fmla="*/ 895985 w 1432560"/>
              <a:gd name="connsiteY23-6798" fmla="*/ 2578100 h 3588041"/>
              <a:gd name="connsiteX24-6799" fmla="*/ 1165860 w 1432560"/>
              <a:gd name="connsiteY24-6800" fmla="*/ 2524125 h 3588041"/>
              <a:gd name="connsiteX25-6801" fmla="*/ 1432560 w 1432560"/>
              <a:gd name="connsiteY25-6802" fmla="*/ 2626519 h 3588041"/>
              <a:gd name="connsiteX26-6803" fmla="*/ 1188085 w 1432560"/>
              <a:gd name="connsiteY26-6804" fmla="*/ 2590800 h 3588041"/>
              <a:gd name="connsiteX27-6805" fmla="*/ 832485 w 1432560"/>
              <a:gd name="connsiteY27-6806" fmla="*/ 2733675 h 3588041"/>
              <a:gd name="connsiteX28-6807" fmla="*/ 689610 w 1432560"/>
              <a:gd name="connsiteY28-6808" fmla="*/ 3086100 h 3588041"/>
              <a:gd name="connsiteX29-6809" fmla="*/ 918210 w 1432560"/>
              <a:gd name="connsiteY29-6810" fmla="*/ 3419475 h 3588041"/>
              <a:gd name="connsiteX30-6811" fmla="*/ 1016635 w 1432560"/>
              <a:gd name="connsiteY30-6812" fmla="*/ 3581400 h 3588041"/>
              <a:gd name="connsiteX0-6813" fmla="*/ 1016635 w 1432560"/>
              <a:gd name="connsiteY0-6814" fmla="*/ 3581400 h 3588041"/>
              <a:gd name="connsiteX1-6815" fmla="*/ 591185 w 1432560"/>
              <a:gd name="connsiteY1-6816" fmla="*/ 3587750 h 3588041"/>
              <a:gd name="connsiteX2-6817" fmla="*/ 394335 w 1432560"/>
              <a:gd name="connsiteY2-6818" fmla="*/ 3076575 h 3588041"/>
              <a:gd name="connsiteX3-6819" fmla="*/ 746760 w 1432560"/>
              <a:gd name="connsiteY3-6820" fmla="*/ 2381250 h 3588041"/>
              <a:gd name="connsiteX4-6821" fmla="*/ 582295 w 1432560"/>
              <a:gd name="connsiteY4-6822" fmla="*/ 1953895 h 3588041"/>
              <a:gd name="connsiteX5-6823" fmla="*/ 0 w 1432560"/>
              <a:gd name="connsiteY5-6824" fmla="*/ 1870710 h 3588041"/>
              <a:gd name="connsiteX6-6825" fmla="*/ 422910 w 1432560"/>
              <a:gd name="connsiteY6-6826" fmla="*/ 1787525 h 3588041"/>
              <a:gd name="connsiteX7-6827" fmla="*/ 641985 w 1432560"/>
              <a:gd name="connsiteY7-6828" fmla="*/ 1876425 h 3588041"/>
              <a:gd name="connsiteX8-6829" fmla="*/ 822960 w 1432560"/>
              <a:gd name="connsiteY8-6830" fmla="*/ 1333500 h 3588041"/>
              <a:gd name="connsiteX9-6831" fmla="*/ 763429 w 1432560"/>
              <a:gd name="connsiteY9-6832" fmla="*/ 823913 h 3588041"/>
              <a:gd name="connsiteX10-6833" fmla="*/ 387985 w 1432560"/>
              <a:gd name="connsiteY10-6834" fmla="*/ 695325 h 3588041"/>
              <a:gd name="connsiteX11-6835" fmla="*/ 781686 w 1432560"/>
              <a:gd name="connsiteY11-6836" fmla="*/ 724693 h 3588041"/>
              <a:gd name="connsiteX12-6837" fmla="*/ 799148 w 1432560"/>
              <a:gd name="connsiteY12-6838" fmla="*/ 441325 h 3588041"/>
              <a:gd name="connsiteX13-6839" fmla="*/ 886460 w 1432560"/>
              <a:gd name="connsiteY13-6840" fmla="*/ 0 h 3588041"/>
              <a:gd name="connsiteX14-6841" fmla="*/ 857885 w 1432560"/>
              <a:gd name="connsiteY14-6842" fmla="*/ 679450 h 3588041"/>
              <a:gd name="connsiteX15-6843" fmla="*/ 921385 w 1432560"/>
              <a:gd name="connsiteY15-6844" fmla="*/ 1047750 h 3588041"/>
              <a:gd name="connsiteX16-6845" fmla="*/ 930910 w 1432560"/>
              <a:gd name="connsiteY16-6846" fmla="*/ 1295400 h 3588041"/>
              <a:gd name="connsiteX17-6847" fmla="*/ 1102360 w 1432560"/>
              <a:gd name="connsiteY17-6848" fmla="*/ 1187450 h 3588041"/>
              <a:gd name="connsiteX18-6849" fmla="*/ 1375410 w 1432560"/>
              <a:gd name="connsiteY18-6850" fmla="*/ 1171575 h 3588041"/>
              <a:gd name="connsiteX19-6851" fmla="*/ 1108710 w 1432560"/>
              <a:gd name="connsiteY19-6852" fmla="*/ 1254125 h 3588041"/>
              <a:gd name="connsiteX20-6853" fmla="*/ 889635 w 1432560"/>
              <a:gd name="connsiteY20-6854" fmla="*/ 1527175 h 3588041"/>
              <a:gd name="connsiteX21-6855" fmla="*/ 835660 w 1432560"/>
              <a:gd name="connsiteY21-6856" fmla="*/ 1895475 h 3588041"/>
              <a:gd name="connsiteX22-6857" fmla="*/ 1003935 w 1432560"/>
              <a:gd name="connsiteY22-6858" fmla="*/ 2308225 h 3588041"/>
              <a:gd name="connsiteX23-6859" fmla="*/ 895985 w 1432560"/>
              <a:gd name="connsiteY23-6860" fmla="*/ 2578100 h 3588041"/>
              <a:gd name="connsiteX24-6861" fmla="*/ 1165860 w 1432560"/>
              <a:gd name="connsiteY24-6862" fmla="*/ 2524125 h 3588041"/>
              <a:gd name="connsiteX25-6863" fmla="*/ 1432560 w 1432560"/>
              <a:gd name="connsiteY25-6864" fmla="*/ 2626519 h 3588041"/>
              <a:gd name="connsiteX26-6865" fmla="*/ 1188085 w 1432560"/>
              <a:gd name="connsiteY26-6866" fmla="*/ 2590800 h 3588041"/>
              <a:gd name="connsiteX27-6867" fmla="*/ 832485 w 1432560"/>
              <a:gd name="connsiteY27-6868" fmla="*/ 2733675 h 3588041"/>
              <a:gd name="connsiteX28-6869" fmla="*/ 689610 w 1432560"/>
              <a:gd name="connsiteY28-6870" fmla="*/ 3086100 h 3588041"/>
              <a:gd name="connsiteX29-6871" fmla="*/ 918210 w 1432560"/>
              <a:gd name="connsiteY29-6872" fmla="*/ 3419475 h 3588041"/>
              <a:gd name="connsiteX30-6873" fmla="*/ 1016635 w 1432560"/>
              <a:gd name="connsiteY30-6874" fmla="*/ 3581400 h 3588041"/>
              <a:gd name="connsiteX0-6875" fmla="*/ 1016635 w 1432560"/>
              <a:gd name="connsiteY0-6876" fmla="*/ 3581400 h 3588041"/>
              <a:gd name="connsiteX1-6877" fmla="*/ 591185 w 1432560"/>
              <a:gd name="connsiteY1-6878" fmla="*/ 3587750 h 3588041"/>
              <a:gd name="connsiteX2-6879" fmla="*/ 394335 w 1432560"/>
              <a:gd name="connsiteY2-6880" fmla="*/ 3076575 h 3588041"/>
              <a:gd name="connsiteX3-6881" fmla="*/ 746760 w 1432560"/>
              <a:gd name="connsiteY3-6882" fmla="*/ 2381250 h 3588041"/>
              <a:gd name="connsiteX4-6883" fmla="*/ 582295 w 1432560"/>
              <a:gd name="connsiteY4-6884" fmla="*/ 1953895 h 3588041"/>
              <a:gd name="connsiteX5-6885" fmla="*/ 0 w 1432560"/>
              <a:gd name="connsiteY5-6886" fmla="*/ 1870710 h 3588041"/>
              <a:gd name="connsiteX6-6887" fmla="*/ 422910 w 1432560"/>
              <a:gd name="connsiteY6-6888" fmla="*/ 1787525 h 3588041"/>
              <a:gd name="connsiteX7-6889" fmla="*/ 641985 w 1432560"/>
              <a:gd name="connsiteY7-6890" fmla="*/ 1876425 h 3588041"/>
              <a:gd name="connsiteX8-6891" fmla="*/ 822960 w 1432560"/>
              <a:gd name="connsiteY8-6892" fmla="*/ 1333500 h 3588041"/>
              <a:gd name="connsiteX9-6893" fmla="*/ 763429 w 1432560"/>
              <a:gd name="connsiteY9-6894" fmla="*/ 823913 h 3588041"/>
              <a:gd name="connsiteX10-6895" fmla="*/ 387985 w 1432560"/>
              <a:gd name="connsiteY10-6896" fmla="*/ 695325 h 3588041"/>
              <a:gd name="connsiteX11-6897" fmla="*/ 781686 w 1432560"/>
              <a:gd name="connsiteY11-6898" fmla="*/ 724693 h 3588041"/>
              <a:gd name="connsiteX12-6899" fmla="*/ 799148 w 1432560"/>
              <a:gd name="connsiteY12-6900" fmla="*/ 441325 h 3588041"/>
              <a:gd name="connsiteX13-6901" fmla="*/ 886460 w 1432560"/>
              <a:gd name="connsiteY13-6902" fmla="*/ 0 h 3588041"/>
              <a:gd name="connsiteX14-6903" fmla="*/ 857885 w 1432560"/>
              <a:gd name="connsiteY14-6904" fmla="*/ 679450 h 3588041"/>
              <a:gd name="connsiteX15-6905" fmla="*/ 921385 w 1432560"/>
              <a:gd name="connsiteY15-6906" fmla="*/ 1047750 h 3588041"/>
              <a:gd name="connsiteX16-6907" fmla="*/ 930910 w 1432560"/>
              <a:gd name="connsiteY16-6908" fmla="*/ 1295400 h 3588041"/>
              <a:gd name="connsiteX17-6909" fmla="*/ 1102360 w 1432560"/>
              <a:gd name="connsiteY17-6910" fmla="*/ 1187450 h 3588041"/>
              <a:gd name="connsiteX18-6911" fmla="*/ 1375410 w 1432560"/>
              <a:gd name="connsiteY18-6912" fmla="*/ 1171575 h 3588041"/>
              <a:gd name="connsiteX19-6913" fmla="*/ 1108710 w 1432560"/>
              <a:gd name="connsiteY19-6914" fmla="*/ 1254125 h 3588041"/>
              <a:gd name="connsiteX20-6915" fmla="*/ 889635 w 1432560"/>
              <a:gd name="connsiteY20-6916" fmla="*/ 1527175 h 3588041"/>
              <a:gd name="connsiteX21-6917" fmla="*/ 835660 w 1432560"/>
              <a:gd name="connsiteY21-6918" fmla="*/ 1895475 h 3588041"/>
              <a:gd name="connsiteX22-6919" fmla="*/ 1003935 w 1432560"/>
              <a:gd name="connsiteY22-6920" fmla="*/ 2308225 h 3588041"/>
              <a:gd name="connsiteX23-6921" fmla="*/ 895985 w 1432560"/>
              <a:gd name="connsiteY23-6922" fmla="*/ 2578100 h 3588041"/>
              <a:gd name="connsiteX24-6923" fmla="*/ 1165860 w 1432560"/>
              <a:gd name="connsiteY24-6924" fmla="*/ 2524125 h 3588041"/>
              <a:gd name="connsiteX25-6925" fmla="*/ 1432560 w 1432560"/>
              <a:gd name="connsiteY25-6926" fmla="*/ 2626519 h 3588041"/>
              <a:gd name="connsiteX26-6927" fmla="*/ 1188085 w 1432560"/>
              <a:gd name="connsiteY26-6928" fmla="*/ 2590800 h 3588041"/>
              <a:gd name="connsiteX27-6929" fmla="*/ 832485 w 1432560"/>
              <a:gd name="connsiteY27-6930" fmla="*/ 2733675 h 3588041"/>
              <a:gd name="connsiteX28-6931" fmla="*/ 689610 w 1432560"/>
              <a:gd name="connsiteY28-6932" fmla="*/ 3086100 h 3588041"/>
              <a:gd name="connsiteX29-6933" fmla="*/ 918210 w 1432560"/>
              <a:gd name="connsiteY29-6934" fmla="*/ 3419475 h 3588041"/>
              <a:gd name="connsiteX30-6935" fmla="*/ 1016635 w 1432560"/>
              <a:gd name="connsiteY30-6936" fmla="*/ 3581400 h 3588041"/>
              <a:gd name="connsiteX0-6937" fmla="*/ 1016635 w 1432560"/>
              <a:gd name="connsiteY0-6938" fmla="*/ 3581400 h 3588041"/>
              <a:gd name="connsiteX1-6939" fmla="*/ 591185 w 1432560"/>
              <a:gd name="connsiteY1-6940" fmla="*/ 3587750 h 3588041"/>
              <a:gd name="connsiteX2-6941" fmla="*/ 394335 w 1432560"/>
              <a:gd name="connsiteY2-6942" fmla="*/ 3076575 h 3588041"/>
              <a:gd name="connsiteX3-6943" fmla="*/ 746760 w 1432560"/>
              <a:gd name="connsiteY3-6944" fmla="*/ 2381250 h 3588041"/>
              <a:gd name="connsiteX4-6945" fmla="*/ 582295 w 1432560"/>
              <a:gd name="connsiteY4-6946" fmla="*/ 1953895 h 3588041"/>
              <a:gd name="connsiteX5-6947" fmla="*/ 0 w 1432560"/>
              <a:gd name="connsiteY5-6948" fmla="*/ 1870710 h 3588041"/>
              <a:gd name="connsiteX6-6949" fmla="*/ 422910 w 1432560"/>
              <a:gd name="connsiteY6-6950" fmla="*/ 1787525 h 3588041"/>
              <a:gd name="connsiteX7-6951" fmla="*/ 641985 w 1432560"/>
              <a:gd name="connsiteY7-6952" fmla="*/ 1876425 h 3588041"/>
              <a:gd name="connsiteX8-6953" fmla="*/ 822960 w 1432560"/>
              <a:gd name="connsiteY8-6954" fmla="*/ 1333500 h 3588041"/>
              <a:gd name="connsiteX9-6955" fmla="*/ 763429 w 1432560"/>
              <a:gd name="connsiteY9-6956" fmla="*/ 823913 h 3588041"/>
              <a:gd name="connsiteX10-6957" fmla="*/ 387985 w 1432560"/>
              <a:gd name="connsiteY10-6958" fmla="*/ 695325 h 3588041"/>
              <a:gd name="connsiteX11-6959" fmla="*/ 784067 w 1432560"/>
              <a:gd name="connsiteY11-6960" fmla="*/ 734218 h 3588041"/>
              <a:gd name="connsiteX12-6961" fmla="*/ 799148 w 1432560"/>
              <a:gd name="connsiteY12-6962" fmla="*/ 441325 h 3588041"/>
              <a:gd name="connsiteX13-6963" fmla="*/ 886460 w 1432560"/>
              <a:gd name="connsiteY13-6964" fmla="*/ 0 h 3588041"/>
              <a:gd name="connsiteX14-6965" fmla="*/ 857885 w 1432560"/>
              <a:gd name="connsiteY14-6966" fmla="*/ 679450 h 3588041"/>
              <a:gd name="connsiteX15-6967" fmla="*/ 921385 w 1432560"/>
              <a:gd name="connsiteY15-6968" fmla="*/ 1047750 h 3588041"/>
              <a:gd name="connsiteX16-6969" fmla="*/ 930910 w 1432560"/>
              <a:gd name="connsiteY16-6970" fmla="*/ 1295400 h 3588041"/>
              <a:gd name="connsiteX17-6971" fmla="*/ 1102360 w 1432560"/>
              <a:gd name="connsiteY17-6972" fmla="*/ 1187450 h 3588041"/>
              <a:gd name="connsiteX18-6973" fmla="*/ 1375410 w 1432560"/>
              <a:gd name="connsiteY18-6974" fmla="*/ 1171575 h 3588041"/>
              <a:gd name="connsiteX19-6975" fmla="*/ 1108710 w 1432560"/>
              <a:gd name="connsiteY19-6976" fmla="*/ 1254125 h 3588041"/>
              <a:gd name="connsiteX20-6977" fmla="*/ 889635 w 1432560"/>
              <a:gd name="connsiteY20-6978" fmla="*/ 1527175 h 3588041"/>
              <a:gd name="connsiteX21-6979" fmla="*/ 835660 w 1432560"/>
              <a:gd name="connsiteY21-6980" fmla="*/ 1895475 h 3588041"/>
              <a:gd name="connsiteX22-6981" fmla="*/ 1003935 w 1432560"/>
              <a:gd name="connsiteY22-6982" fmla="*/ 2308225 h 3588041"/>
              <a:gd name="connsiteX23-6983" fmla="*/ 895985 w 1432560"/>
              <a:gd name="connsiteY23-6984" fmla="*/ 2578100 h 3588041"/>
              <a:gd name="connsiteX24-6985" fmla="*/ 1165860 w 1432560"/>
              <a:gd name="connsiteY24-6986" fmla="*/ 2524125 h 3588041"/>
              <a:gd name="connsiteX25-6987" fmla="*/ 1432560 w 1432560"/>
              <a:gd name="connsiteY25-6988" fmla="*/ 2626519 h 3588041"/>
              <a:gd name="connsiteX26-6989" fmla="*/ 1188085 w 1432560"/>
              <a:gd name="connsiteY26-6990" fmla="*/ 2590800 h 3588041"/>
              <a:gd name="connsiteX27-6991" fmla="*/ 832485 w 1432560"/>
              <a:gd name="connsiteY27-6992" fmla="*/ 2733675 h 3588041"/>
              <a:gd name="connsiteX28-6993" fmla="*/ 689610 w 1432560"/>
              <a:gd name="connsiteY28-6994" fmla="*/ 3086100 h 3588041"/>
              <a:gd name="connsiteX29-6995" fmla="*/ 918210 w 1432560"/>
              <a:gd name="connsiteY29-6996" fmla="*/ 3419475 h 3588041"/>
              <a:gd name="connsiteX30-6997" fmla="*/ 1016635 w 1432560"/>
              <a:gd name="connsiteY30-6998" fmla="*/ 3581400 h 3588041"/>
              <a:gd name="connsiteX0-6999" fmla="*/ 1016635 w 1432560"/>
              <a:gd name="connsiteY0-7000" fmla="*/ 3581400 h 3588041"/>
              <a:gd name="connsiteX1-7001" fmla="*/ 591185 w 1432560"/>
              <a:gd name="connsiteY1-7002" fmla="*/ 3587750 h 3588041"/>
              <a:gd name="connsiteX2-7003" fmla="*/ 394335 w 1432560"/>
              <a:gd name="connsiteY2-7004" fmla="*/ 3076575 h 3588041"/>
              <a:gd name="connsiteX3-7005" fmla="*/ 746760 w 1432560"/>
              <a:gd name="connsiteY3-7006" fmla="*/ 2381250 h 3588041"/>
              <a:gd name="connsiteX4-7007" fmla="*/ 582295 w 1432560"/>
              <a:gd name="connsiteY4-7008" fmla="*/ 1953895 h 3588041"/>
              <a:gd name="connsiteX5-7009" fmla="*/ 0 w 1432560"/>
              <a:gd name="connsiteY5-7010" fmla="*/ 1870710 h 3588041"/>
              <a:gd name="connsiteX6-7011" fmla="*/ 422910 w 1432560"/>
              <a:gd name="connsiteY6-7012" fmla="*/ 1787525 h 3588041"/>
              <a:gd name="connsiteX7-7013" fmla="*/ 641985 w 1432560"/>
              <a:gd name="connsiteY7-7014" fmla="*/ 1876425 h 3588041"/>
              <a:gd name="connsiteX8-7015" fmla="*/ 822960 w 1432560"/>
              <a:gd name="connsiteY8-7016" fmla="*/ 1333500 h 3588041"/>
              <a:gd name="connsiteX9-7017" fmla="*/ 763429 w 1432560"/>
              <a:gd name="connsiteY9-7018" fmla="*/ 823913 h 3588041"/>
              <a:gd name="connsiteX10-7019" fmla="*/ 387985 w 1432560"/>
              <a:gd name="connsiteY10-7020" fmla="*/ 695325 h 3588041"/>
              <a:gd name="connsiteX11-7021" fmla="*/ 784067 w 1432560"/>
              <a:gd name="connsiteY11-7022" fmla="*/ 734218 h 3588041"/>
              <a:gd name="connsiteX12-7023" fmla="*/ 799148 w 1432560"/>
              <a:gd name="connsiteY12-7024" fmla="*/ 441325 h 3588041"/>
              <a:gd name="connsiteX13-7025" fmla="*/ 886460 w 1432560"/>
              <a:gd name="connsiteY13-7026" fmla="*/ 0 h 3588041"/>
              <a:gd name="connsiteX14-7027" fmla="*/ 857885 w 1432560"/>
              <a:gd name="connsiteY14-7028" fmla="*/ 679450 h 3588041"/>
              <a:gd name="connsiteX15-7029" fmla="*/ 921385 w 1432560"/>
              <a:gd name="connsiteY15-7030" fmla="*/ 1047750 h 3588041"/>
              <a:gd name="connsiteX16-7031" fmla="*/ 930910 w 1432560"/>
              <a:gd name="connsiteY16-7032" fmla="*/ 1295400 h 3588041"/>
              <a:gd name="connsiteX17-7033" fmla="*/ 1102360 w 1432560"/>
              <a:gd name="connsiteY17-7034" fmla="*/ 1187450 h 3588041"/>
              <a:gd name="connsiteX18-7035" fmla="*/ 1375410 w 1432560"/>
              <a:gd name="connsiteY18-7036" fmla="*/ 1171575 h 3588041"/>
              <a:gd name="connsiteX19-7037" fmla="*/ 1108710 w 1432560"/>
              <a:gd name="connsiteY19-7038" fmla="*/ 1254125 h 3588041"/>
              <a:gd name="connsiteX20-7039" fmla="*/ 889635 w 1432560"/>
              <a:gd name="connsiteY20-7040" fmla="*/ 1527175 h 3588041"/>
              <a:gd name="connsiteX21-7041" fmla="*/ 835660 w 1432560"/>
              <a:gd name="connsiteY21-7042" fmla="*/ 1895475 h 3588041"/>
              <a:gd name="connsiteX22-7043" fmla="*/ 1003935 w 1432560"/>
              <a:gd name="connsiteY22-7044" fmla="*/ 2308225 h 3588041"/>
              <a:gd name="connsiteX23-7045" fmla="*/ 895985 w 1432560"/>
              <a:gd name="connsiteY23-7046" fmla="*/ 2578100 h 3588041"/>
              <a:gd name="connsiteX24-7047" fmla="*/ 1165860 w 1432560"/>
              <a:gd name="connsiteY24-7048" fmla="*/ 2524125 h 3588041"/>
              <a:gd name="connsiteX25-7049" fmla="*/ 1432560 w 1432560"/>
              <a:gd name="connsiteY25-7050" fmla="*/ 2626519 h 3588041"/>
              <a:gd name="connsiteX26-7051" fmla="*/ 1188085 w 1432560"/>
              <a:gd name="connsiteY26-7052" fmla="*/ 2590800 h 3588041"/>
              <a:gd name="connsiteX27-7053" fmla="*/ 832485 w 1432560"/>
              <a:gd name="connsiteY27-7054" fmla="*/ 2733675 h 3588041"/>
              <a:gd name="connsiteX28-7055" fmla="*/ 689610 w 1432560"/>
              <a:gd name="connsiteY28-7056" fmla="*/ 3086100 h 3588041"/>
              <a:gd name="connsiteX29-7057" fmla="*/ 918210 w 1432560"/>
              <a:gd name="connsiteY29-7058" fmla="*/ 3419475 h 3588041"/>
              <a:gd name="connsiteX30-7059" fmla="*/ 1016635 w 1432560"/>
              <a:gd name="connsiteY30-7060" fmla="*/ 3581400 h 3588041"/>
              <a:gd name="connsiteX0-7061" fmla="*/ 1016635 w 1432560"/>
              <a:gd name="connsiteY0-7062" fmla="*/ 3581400 h 3588041"/>
              <a:gd name="connsiteX1-7063" fmla="*/ 591185 w 1432560"/>
              <a:gd name="connsiteY1-7064" fmla="*/ 3587750 h 3588041"/>
              <a:gd name="connsiteX2-7065" fmla="*/ 394335 w 1432560"/>
              <a:gd name="connsiteY2-7066" fmla="*/ 3076575 h 3588041"/>
              <a:gd name="connsiteX3-7067" fmla="*/ 746760 w 1432560"/>
              <a:gd name="connsiteY3-7068" fmla="*/ 2381250 h 3588041"/>
              <a:gd name="connsiteX4-7069" fmla="*/ 582295 w 1432560"/>
              <a:gd name="connsiteY4-7070" fmla="*/ 1953895 h 3588041"/>
              <a:gd name="connsiteX5-7071" fmla="*/ 0 w 1432560"/>
              <a:gd name="connsiteY5-7072" fmla="*/ 1870710 h 3588041"/>
              <a:gd name="connsiteX6-7073" fmla="*/ 422910 w 1432560"/>
              <a:gd name="connsiteY6-7074" fmla="*/ 1787525 h 3588041"/>
              <a:gd name="connsiteX7-7075" fmla="*/ 641985 w 1432560"/>
              <a:gd name="connsiteY7-7076" fmla="*/ 1876425 h 3588041"/>
              <a:gd name="connsiteX8-7077" fmla="*/ 822960 w 1432560"/>
              <a:gd name="connsiteY8-7078" fmla="*/ 1333500 h 3588041"/>
              <a:gd name="connsiteX9-7079" fmla="*/ 763429 w 1432560"/>
              <a:gd name="connsiteY9-7080" fmla="*/ 823913 h 3588041"/>
              <a:gd name="connsiteX10-7081" fmla="*/ 387985 w 1432560"/>
              <a:gd name="connsiteY10-7082" fmla="*/ 695325 h 3588041"/>
              <a:gd name="connsiteX11-7083" fmla="*/ 784067 w 1432560"/>
              <a:gd name="connsiteY11-7084" fmla="*/ 734218 h 3588041"/>
              <a:gd name="connsiteX12-7085" fmla="*/ 799148 w 1432560"/>
              <a:gd name="connsiteY12-7086" fmla="*/ 441325 h 3588041"/>
              <a:gd name="connsiteX13-7087" fmla="*/ 886460 w 1432560"/>
              <a:gd name="connsiteY13-7088" fmla="*/ 0 h 3588041"/>
              <a:gd name="connsiteX14-7089" fmla="*/ 857885 w 1432560"/>
              <a:gd name="connsiteY14-7090" fmla="*/ 679450 h 3588041"/>
              <a:gd name="connsiteX15-7091" fmla="*/ 921385 w 1432560"/>
              <a:gd name="connsiteY15-7092" fmla="*/ 1047750 h 3588041"/>
              <a:gd name="connsiteX16-7093" fmla="*/ 930910 w 1432560"/>
              <a:gd name="connsiteY16-7094" fmla="*/ 1295400 h 3588041"/>
              <a:gd name="connsiteX17-7095" fmla="*/ 1102360 w 1432560"/>
              <a:gd name="connsiteY17-7096" fmla="*/ 1187450 h 3588041"/>
              <a:gd name="connsiteX18-7097" fmla="*/ 1375410 w 1432560"/>
              <a:gd name="connsiteY18-7098" fmla="*/ 1171575 h 3588041"/>
              <a:gd name="connsiteX19-7099" fmla="*/ 1108710 w 1432560"/>
              <a:gd name="connsiteY19-7100" fmla="*/ 1254125 h 3588041"/>
              <a:gd name="connsiteX20-7101" fmla="*/ 889635 w 1432560"/>
              <a:gd name="connsiteY20-7102" fmla="*/ 1527175 h 3588041"/>
              <a:gd name="connsiteX21-7103" fmla="*/ 835660 w 1432560"/>
              <a:gd name="connsiteY21-7104" fmla="*/ 1895475 h 3588041"/>
              <a:gd name="connsiteX22-7105" fmla="*/ 1003935 w 1432560"/>
              <a:gd name="connsiteY22-7106" fmla="*/ 2308225 h 3588041"/>
              <a:gd name="connsiteX23-7107" fmla="*/ 895985 w 1432560"/>
              <a:gd name="connsiteY23-7108" fmla="*/ 2578100 h 3588041"/>
              <a:gd name="connsiteX24-7109" fmla="*/ 1165860 w 1432560"/>
              <a:gd name="connsiteY24-7110" fmla="*/ 2524125 h 3588041"/>
              <a:gd name="connsiteX25-7111" fmla="*/ 1432560 w 1432560"/>
              <a:gd name="connsiteY25-7112" fmla="*/ 2626519 h 3588041"/>
              <a:gd name="connsiteX26-7113" fmla="*/ 1188085 w 1432560"/>
              <a:gd name="connsiteY26-7114" fmla="*/ 2590800 h 3588041"/>
              <a:gd name="connsiteX27-7115" fmla="*/ 832485 w 1432560"/>
              <a:gd name="connsiteY27-7116" fmla="*/ 2733675 h 3588041"/>
              <a:gd name="connsiteX28-7117" fmla="*/ 689610 w 1432560"/>
              <a:gd name="connsiteY28-7118" fmla="*/ 3086100 h 3588041"/>
              <a:gd name="connsiteX29-7119" fmla="*/ 918210 w 1432560"/>
              <a:gd name="connsiteY29-7120" fmla="*/ 3419475 h 3588041"/>
              <a:gd name="connsiteX30-7121" fmla="*/ 1016635 w 1432560"/>
              <a:gd name="connsiteY30-7122" fmla="*/ 3581400 h 3588041"/>
              <a:gd name="connsiteX0-7123" fmla="*/ 1003935 w 1419860"/>
              <a:gd name="connsiteY0-7124" fmla="*/ 3581400 h 3588041"/>
              <a:gd name="connsiteX1-7125" fmla="*/ 578485 w 1419860"/>
              <a:gd name="connsiteY1-7126" fmla="*/ 3587750 h 3588041"/>
              <a:gd name="connsiteX2-7127" fmla="*/ 381635 w 1419860"/>
              <a:gd name="connsiteY2-7128" fmla="*/ 3076575 h 3588041"/>
              <a:gd name="connsiteX3-7129" fmla="*/ 734060 w 1419860"/>
              <a:gd name="connsiteY3-7130" fmla="*/ 2381250 h 3588041"/>
              <a:gd name="connsiteX4-7131" fmla="*/ 569595 w 1419860"/>
              <a:gd name="connsiteY4-7132" fmla="*/ 1953895 h 3588041"/>
              <a:gd name="connsiteX5-7133" fmla="*/ 0 w 1419860"/>
              <a:gd name="connsiteY5-7134" fmla="*/ 1902460 h 3588041"/>
              <a:gd name="connsiteX6-7135" fmla="*/ 410210 w 1419860"/>
              <a:gd name="connsiteY6-7136" fmla="*/ 1787525 h 3588041"/>
              <a:gd name="connsiteX7-7137" fmla="*/ 629285 w 1419860"/>
              <a:gd name="connsiteY7-7138" fmla="*/ 1876425 h 3588041"/>
              <a:gd name="connsiteX8-7139" fmla="*/ 810260 w 1419860"/>
              <a:gd name="connsiteY8-7140" fmla="*/ 1333500 h 3588041"/>
              <a:gd name="connsiteX9-7141" fmla="*/ 750729 w 1419860"/>
              <a:gd name="connsiteY9-7142" fmla="*/ 823913 h 3588041"/>
              <a:gd name="connsiteX10-7143" fmla="*/ 375285 w 1419860"/>
              <a:gd name="connsiteY10-7144" fmla="*/ 695325 h 3588041"/>
              <a:gd name="connsiteX11-7145" fmla="*/ 771367 w 1419860"/>
              <a:gd name="connsiteY11-7146" fmla="*/ 734218 h 3588041"/>
              <a:gd name="connsiteX12-7147" fmla="*/ 786448 w 1419860"/>
              <a:gd name="connsiteY12-7148" fmla="*/ 441325 h 3588041"/>
              <a:gd name="connsiteX13-7149" fmla="*/ 873760 w 1419860"/>
              <a:gd name="connsiteY13-7150" fmla="*/ 0 h 3588041"/>
              <a:gd name="connsiteX14-7151" fmla="*/ 845185 w 1419860"/>
              <a:gd name="connsiteY14-7152" fmla="*/ 679450 h 3588041"/>
              <a:gd name="connsiteX15-7153" fmla="*/ 908685 w 1419860"/>
              <a:gd name="connsiteY15-7154" fmla="*/ 1047750 h 3588041"/>
              <a:gd name="connsiteX16-7155" fmla="*/ 918210 w 1419860"/>
              <a:gd name="connsiteY16-7156" fmla="*/ 1295400 h 3588041"/>
              <a:gd name="connsiteX17-7157" fmla="*/ 1089660 w 1419860"/>
              <a:gd name="connsiteY17-7158" fmla="*/ 1187450 h 3588041"/>
              <a:gd name="connsiteX18-7159" fmla="*/ 1362710 w 1419860"/>
              <a:gd name="connsiteY18-7160" fmla="*/ 1171575 h 3588041"/>
              <a:gd name="connsiteX19-7161" fmla="*/ 1096010 w 1419860"/>
              <a:gd name="connsiteY19-7162" fmla="*/ 1254125 h 3588041"/>
              <a:gd name="connsiteX20-7163" fmla="*/ 876935 w 1419860"/>
              <a:gd name="connsiteY20-7164" fmla="*/ 1527175 h 3588041"/>
              <a:gd name="connsiteX21-7165" fmla="*/ 822960 w 1419860"/>
              <a:gd name="connsiteY21-7166" fmla="*/ 1895475 h 3588041"/>
              <a:gd name="connsiteX22-7167" fmla="*/ 991235 w 1419860"/>
              <a:gd name="connsiteY22-7168" fmla="*/ 2308225 h 3588041"/>
              <a:gd name="connsiteX23-7169" fmla="*/ 883285 w 1419860"/>
              <a:gd name="connsiteY23-7170" fmla="*/ 2578100 h 3588041"/>
              <a:gd name="connsiteX24-7171" fmla="*/ 1153160 w 1419860"/>
              <a:gd name="connsiteY24-7172" fmla="*/ 2524125 h 3588041"/>
              <a:gd name="connsiteX25-7173" fmla="*/ 1419860 w 1419860"/>
              <a:gd name="connsiteY25-7174" fmla="*/ 2626519 h 3588041"/>
              <a:gd name="connsiteX26-7175" fmla="*/ 1175385 w 1419860"/>
              <a:gd name="connsiteY26-7176" fmla="*/ 2590800 h 3588041"/>
              <a:gd name="connsiteX27-7177" fmla="*/ 819785 w 1419860"/>
              <a:gd name="connsiteY27-7178" fmla="*/ 2733675 h 3588041"/>
              <a:gd name="connsiteX28-7179" fmla="*/ 676910 w 1419860"/>
              <a:gd name="connsiteY28-7180" fmla="*/ 3086100 h 3588041"/>
              <a:gd name="connsiteX29-7181" fmla="*/ 905510 w 1419860"/>
              <a:gd name="connsiteY29-7182" fmla="*/ 3419475 h 3588041"/>
              <a:gd name="connsiteX30-7183" fmla="*/ 1003935 w 1419860"/>
              <a:gd name="connsiteY30-7184" fmla="*/ 3581400 h 3588041"/>
              <a:gd name="connsiteX0-7185" fmla="*/ 1003935 w 1419860"/>
              <a:gd name="connsiteY0-7186" fmla="*/ 3581400 h 3588041"/>
              <a:gd name="connsiteX1-7187" fmla="*/ 578485 w 1419860"/>
              <a:gd name="connsiteY1-7188" fmla="*/ 3587750 h 3588041"/>
              <a:gd name="connsiteX2-7189" fmla="*/ 381635 w 1419860"/>
              <a:gd name="connsiteY2-7190" fmla="*/ 3076575 h 3588041"/>
              <a:gd name="connsiteX3-7191" fmla="*/ 734060 w 1419860"/>
              <a:gd name="connsiteY3-7192" fmla="*/ 2381250 h 3588041"/>
              <a:gd name="connsiteX4-7193" fmla="*/ 569595 w 1419860"/>
              <a:gd name="connsiteY4-7194" fmla="*/ 1953895 h 3588041"/>
              <a:gd name="connsiteX5-7195" fmla="*/ 0 w 1419860"/>
              <a:gd name="connsiteY5-7196" fmla="*/ 1902460 h 3588041"/>
              <a:gd name="connsiteX6-7197" fmla="*/ 410210 w 1419860"/>
              <a:gd name="connsiteY6-7198" fmla="*/ 1787525 h 3588041"/>
              <a:gd name="connsiteX7-7199" fmla="*/ 629285 w 1419860"/>
              <a:gd name="connsiteY7-7200" fmla="*/ 1876425 h 3588041"/>
              <a:gd name="connsiteX8-7201" fmla="*/ 810260 w 1419860"/>
              <a:gd name="connsiteY8-7202" fmla="*/ 1333500 h 3588041"/>
              <a:gd name="connsiteX9-7203" fmla="*/ 750729 w 1419860"/>
              <a:gd name="connsiteY9-7204" fmla="*/ 823913 h 3588041"/>
              <a:gd name="connsiteX10-7205" fmla="*/ 375285 w 1419860"/>
              <a:gd name="connsiteY10-7206" fmla="*/ 695325 h 3588041"/>
              <a:gd name="connsiteX11-7207" fmla="*/ 771367 w 1419860"/>
              <a:gd name="connsiteY11-7208" fmla="*/ 734218 h 3588041"/>
              <a:gd name="connsiteX12-7209" fmla="*/ 786448 w 1419860"/>
              <a:gd name="connsiteY12-7210" fmla="*/ 441325 h 3588041"/>
              <a:gd name="connsiteX13-7211" fmla="*/ 873760 w 1419860"/>
              <a:gd name="connsiteY13-7212" fmla="*/ 0 h 3588041"/>
              <a:gd name="connsiteX14-7213" fmla="*/ 845185 w 1419860"/>
              <a:gd name="connsiteY14-7214" fmla="*/ 679450 h 3588041"/>
              <a:gd name="connsiteX15-7215" fmla="*/ 908685 w 1419860"/>
              <a:gd name="connsiteY15-7216" fmla="*/ 1047750 h 3588041"/>
              <a:gd name="connsiteX16-7217" fmla="*/ 918210 w 1419860"/>
              <a:gd name="connsiteY16-7218" fmla="*/ 1295400 h 3588041"/>
              <a:gd name="connsiteX17-7219" fmla="*/ 1089660 w 1419860"/>
              <a:gd name="connsiteY17-7220" fmla="*/ 1187450 h 3588041"/>
              <a:gd name="connsiteX18-7221" fmla="*/ 1362710 w 1419860"/>
              <a:gd name="connsiteY18-7222" fmla="*/ 1171575 h 3588041"/>
              <a:gd name="connsiteX19-7223" fmla="*/ 1096010 w 1419860"/>
              <a:gd name="connsiteY19-7224" fmla="*/ 1254125 h 3588041"/>
              <a:gd name="connsiteX20-7225" fmla="*/ 876935 w 1419860"/>
              <a:gd name="connsiteY20-7226" fmla="*/ 1527175 h 3588041"/>
              <a:gd name="connsiteX21-7227" fmla="*/ 822960 w 1419860"/>
              <a:gd name="connsiteY21-7228" fmla="*/ 1895475 h 3588041"/>
              <a:gd name="connsiteX22-7229" fmla="*/ 991235 w 1419860"/>
              <a:gd name="connsiteY22-7230" fmla="*/ 2308225 h 3588041"/>
              <a:gd name="connsiteX23-7231" fmla="*/ 883285 w 1419860"/>
              <a:gd name="connsiteY23-7232" fmla="*/ 2578100 h 3588041"/>
              <a:gd name="connsiteX24-7233" fmla="*/ 1153160 w 1419860"/>
              <a:gd name="connsiteY24-7234" fmla="*/ 2524125 h 3588041"/>
              <a:gd name="connsiteX25-7235" fmla="*/ 1419860 w 1419860"/>
              <a:gd name="connsiteY25-7236" fmla="*/ 2626519 h 3588041"/>
              <a:gd name="connsiteX26-7237" fmla="*/ 1175385 w 1419860"/>
              <a:gd name="connsiteY26-7238" fmla="*/ 2590800 h 3588041"/>
              <a:gd name="connsiteX27-7239" fmla="*/ 819785 w 1419860"/>
              <a:gd name="connsiteY27-7240" fmla="*/ 2733675 h 3588041"/>
              <a:gd name="connsiteX28-7241" fmla="*/ 676910 w 1419860"/>
              <a:gd name="connsiteY28-7242" fmla="*/ 3086100 h 3588041"/>
              <a:gd name="connsiteX29-7243" fmla="*/ 905510 w 1419860"/>
              <a:gd name="connsiteY29-7244" fmla="*/ 3419475 h 3588041"/>
              <a:gd name="connsiteX30-7245" fmla="*/ 1003935 w 1419860"/>
              <a:gd name="connsiteY30-7246" fmla="*/ 3581400 h 3588041"/>
              <a:gd name="connsiteX0-7247" fmla="*/ 1003935 w 1419860"/>
              <a:gd name="connsiteY0-7248" fmla="*/ 3581400 h 3588041"/>
              <a:gd name="connsiteX1-7249" fmla="*/ 578485 w 1419860"/>
              <a:gd name="connsiteY1-7250" fmla="*/ 3587750 h 3588041"/>
              <a:gd name="connsiteX2-7251" fmla="*/ 381635 w 1419860"/>
              <a:gd name="connsiteY2-7252" fmla="*/ 3076575 h 3588041"/>
              <a:gd name="connsiteX3-7253" fmla="*/ 734060 w 1419860"/>
              <a:gd name="connsiteY3-7254" fmla="*/ 2381250 h 3588041"/>
              <a:gd name="connsiteX4-7255" fmla="*/ 569595 w 1419860"/>
              <a:gd name="connsiteY4-7256" fmla="*/ 1953895 h 3588041"/>
              <a:gd name="connsiteX5-7257" fmla="*/ 0 w 1419860"/>
              <a:gd name="connsiteY5-7258" fmla="*/ 1902460 h 3588041"/>
              <a:gd name="connsiteX6-7259" fmla="*/ 410210 w 1419860"/>
              <a:gd name="connsiteY6-7260" fmla="*/ 1787525 h 3588041"/>
              <a:gd name="connsiteX7-7261" fmla="*/ 629285 w 1419860"/>
              <a:gd name="connsiteY7-7262" fmla="*/ 1876425 h 3588041"/>
              <a:gd name="connsiteX8-7263" fmla="*/ 810260 w 1419860"/>
              <a:gd name="connsiteY8-7264" fmla="*/ 1333500 h 3588041"/>
              <a:gd name="connsiteX9-7265" fmla="*/ 750729 w 1419860"/>
              <a:gd name="connsiteY9-7266" fmla="*/ 823913 h 3588041"/>
              <a:gd name="connsiteX10-7267" fmla="*/ 375285 w 1419860"/>
              <a:gd name="connsiteY10-7268" fmla="*/ 695325 h 3588041"/>
              <a:gd name="connsiteX11-7269" fmla="*/ 771367 w 1419860"/>
              <a:gd name="connsiteY11-7270" fmla="*/ 734218 h 3588041"/>
              <a:gd name="connsiteX12-7271" fmla="*/ 786448 w 1419860"/>
              <a:gd name="connsiteY12-7272" fmla="*/ 441325 h 3588041"/>
              <a:gd name="connsiteX13-7273" fmla="*/ 873760 w 1419860"/>
              <a:gd name="connsiteY13-7274" fmla="*/ 0 h 3588041"/>
              <a:gd name="connsiteX14-7275" fmla="*/ 845185 w 1419860"/>
              <a:gd name="connsiteY14-7276" fmla="*/ 679450 h 3588041"/>
              <a:gd name="connsiteX15-7277" fmla="*/ 908685 w 1419860"/>
              <a:gd name="connsiteY15-7278" fmla="*/ 1047750 h 3588041"/>
              <a:gd name="connsiteX16-7279" fmla="*/ 918210 w 1419860"/>
              <a:gd name="connsiteY16-7280" fmla="*/ 1295400 h 3588041"/>
              <a:gd name="connsiteX17-7281" fmla="*/ 1089660 w 1419860"/>
              <a:gd name="connsiteY17-7282" fmla="*/ 1187450 h 3588041"/>
              <a:gd name="connsiteX18-7283" fmla="*/ 1362710 w 1419860"/>
              <a:gd name="connsiteY18-7284" fmla="*/ 1171575 h 3588041"/>
              <a:gd name="connsiteX19-7285" fmla="*/ 1096010 w 1419860"/>
              <a:gd name="connsiteY19-7286" fmla="*/ 1254125 h 3588041"/>
              <a:gd name="connsiteX20-7287" fmla="*/ 876935 w 1419860"/>
              <a:gd name="connsiteY20-7288" fmla="*/ 1527175 h 3588041"/>
              <a:gd name="connsiteX21-7289" fmla="*/ 822960 w 1419860"/>
              <a:gd name="connsiteY21-7290" fmla="*/ 1895475 h 3588041"/>
              <a:gd name="connsiteX22-7291" fmla="*/ 991235 w 1419860"/>
              <a:gd name="connsiteY22-7292" fmla="*/ 2308225 h 3588041"/>
              <a:gd name="connsiteX23-7293" fmla="*/ 883285 w 1419860"/>
              <a:gd name="connsiteY23-7294" fmla="*/ 2578100 h 3588041"/>
              <a:gd name="connsiteX24-7295" fmla="*/ 1153160 w 1419860"/>
              <a:gd name="connsiteY24-7296" fmla="*/ 2524125 h 3588041"/>
              <a:gd name="connsiteX25-7297" fmla="*/ 1419860 w 1419860"/>
              <a:gd name="connsiteY25-7298" fmla="*/ 2626519 h 3588041"/>
              <a:gd name="connsiteX26-7299" fmla="*/ 1175385 w 1419860"/>
              <a:gd name="connsiteY26-7300" fmla="*/ 2590800 h 3588041"/>
              <a:gd name="connsiteX27-7301" fmla="*/ 819785 w 1419860"/>
              <a:gd name="connsiteY27-7302" fmla="*/ 2733675 h 3588041"/>
              <a:gd name="connsiteX28-7303" fmla="*/ 676910 w 1419860"/>
              <a:gd name="connsiteY28-7304" fmla="*/ 3086100 h 3588041"/>
              <a:gd name="connsiteX29-7305" fmla="*/ 905510 w 1419860"/>
              <a:gd name="connsiteY29-7306" fmla="*/ 3419475 h 3588041"/>
              <a:gd name="connsiteX30-7307" fmla="*/ 1003935 w 1419860"/>
              <a:gd name="connsiteY30-7308" fmla="*/ 3581400 h 3588041"/>
              <a:gd name="connsiteX0-7309" fmla="*/ 1003935 w 1419860"/>
              <a:gd name="connsiteY0-7310" fmla="*/ 3581400 h 3588041"/>
              <a:gd name="connsiteX1-7311" fmla="*/ 578485 w 1419860"/>
              <a:gd name="connsiteY1-7312" fmla="*/ 3587750 h 3588041"/>
              <a:gd name="connsiteX2-7313" fmla="*/ 381635 w 1419860"/>
              <a:gd name="connsiteY2-7314" fmla="*/ 3076575 h 3588041"/>
              <a:gd name="connsiteX3-7315" fmla="*/ 734060 w 1419860"/>
              <a:gd name="connsiteY3-7316" fmla="*/ 2381250 h 3588041"/>
              <a:gd name="connsiteX4-7317" fmla="*/ 569595 w 1419860"/>
              <a:gd name="connsiteY4-7318" fmla="*/ 1953895 h 3588041"/>
              <a:gd name="connsiteX5-7319" fmla="*/ 0 w 1419860"/>
              <a:gd name="connsiteY5-7320" fmla="*/ 1902460 h 3588041"/>
              <a:gd name="connsiteX6-7321" fmla="*/ 381635 w 1419860"/>
              <a:gd name="connsiteY6-7322" fmla="*/ 1784350 h 3588041"/>
              <a:gd name="connsiteX7-7323" fmla="*/ 629285 w 1419860"/>
              <a:gd name="connsiteY7-7324" fmla="*/ 1876425 h 3588041"/>
              <a:gd name="connsiteX8-7325" fmla="*/ 810260 w 1419860"/>
              <a:gd name="connsiteY8-7326" fmla="*/ 1333500 h 3588041"/>
              <a:gd name="connsiteX9-7327" fmla="*/ 750729 w 1419860"/>
              <a:gd name="connsiteY9-7328" fmla="*/ 823913 h 3588041"/>
              <a:gd name="connsiteX10-7329" fmla="*/ 375285 w 1419860"/>
              <a:gd name="connsiteY10-7330" fmla="*/ 695325 h 3588041"/>
              <a:gd name="connsiteX11-7331" fmla="*/ 771367 w 1419860"/>
              <a:gd name="connsiteY11-7332" fmla="*/ 734218 h 3588041"/>
              <a:gd name="connsiteX12-7333" fmla="*/ 786448 w 1419860"/>
              <a:gd name="connsiteY12-7334" fmla="*/ 441325 h 3588041"/>
              <a:gd name="connsiteX13-7335" fmla="*/ 873760 w 1419860"/>
              <a:gd name="connsiteY13-7336" fmla="*/ 0 h 3588041"/>
              <a:gd name="connsiteX14-7337" fmla="*/ 845185 w 1419860"/>
              <a:gd name="connsiteY14-7338" fmla="*/ 679450 h 3588041"/>
              <a:gd name="connsiteX15-7339" fmla="*/ 908685 w 1419860"/>
              <a:gd name="connsiteY15-7340" fmla="*/ 1047750 h 3588041"/>
              <a:gd name="connsiteX16-7341" fmla="*/ 918210 w 1419860"/>
              <a:gd name="connsiteY16-7342" fmla="*/ 1295400 h 3588041"/>
              <a:gd name="connsiteX17-7343" fmla="*/ 1089660 w 1419860"/>
              <a:gd name="connsiteY17-7344" fmla="*/ 1187450 h 3588041"/>
              <a:gd name="connsiteX18-7345" fmla="*/ 1362710 w 1419860"/>
              <a:gd name="connsiteY18-7346" fmla="*/ 1171575 h 3588041"/>
              <a:gd name="connsiteX19-7347" fmla="*/ 1096010 w 1419860"/>
              <a:gd name="connsiteY19-7348" fmla="*/ 1254125 h 3588041"/>
              <a:gd name="connsiteX20-7349" fmla="*/ 876935 w 1419860"/>
              <a:gd name="connsiteY20-7350" fmla="*/ 1527175 h 3588041"/>
              <a:gd name="connsiteX21-7351" fmla="*/ 822960 w 1419860"/>
              <a:gd name="connsiteY21-7352" fmla="*/ 1895475 h 3588041"/>
              <a:gd name="connsiteX22-7353" fmla="*/ 991235 w 1419860"/>
              <a:gd name="connsiteY22-7354" fmla="*/ 2308225 h 3588041"/>
              <a:gd name="connsiteX23-7355" fmla="*/ 883285 w 1419860"/>
              <a:gd name="connsiteY23-7356" fmla="*/ 2578100 h 3588041"/>
              <a:gd name="connsiteX24-7357" fmla="*/ 1153160 w 1419860"/>
              <a:gd name="connsiteY24-7358" fmla="*/ 2524125 h 3588041"/>
              <a:gd name="connsiteX25-7359" fmla="*/ 1419860 w 1419860"/>
              <a:gd name="connsiteY25-7360" fmla="*/ 2626519 h 3588041"/>
              <a:gd name="connsiteX26-7361" fmla="*/ 1175385 w 1419860"/>
              <a:gd name="connsiteY26-7362" fmla="*/ 2590800 h 3588041"/>
              <a:gd name="connsiteX27-7363" fmla="*/ 819785 w 1419860"/>
              <a:gd name="connsiteY27-7364" fmla="*/ 2733675 h 3588041"/>
              <a:gd name="connsiteX28-7365" fmla="*/ 676910 w 1419860"/>
              <a:gd name="connsiteY28-7366" fmla="*/ 3086100 h 3588041"/>
              <a:gd name="connsiteX29-7367" fmla="*/ 905510 w 1419860"/>
              <a:gd name="connsiteY29-7368" fmla="*/ 3419475 h 3588041"/>
              <a:gd name="connsiteX30-7369" fmla="*/ 1003935 w 1419860"/>
              <a:gd name="connsiteY30-7370" fmla="*/ 3581400 h 3588041"/>
              <a:gd name="connsiteX0-7371" fmla="*/ 1003935 w 1419860"/>
              <a:gd name="connsiteY0-7372" fmla="*/ 3581400 h 3588041"/>
              <a:gd name="connsiteX1-7373" fmla="*/ 578485 w 1419860"/>
              <a:gd name="connsiteY1-7374" fmla="*/ 3587750 h 3588041"/>
              <a:gd name="connsiteX2-7375" fmla="*/ 381635 w 1419860"/>
              <a:gd name="connsiteY2-7376" fmla="*/ 3076575 h 3588041"/>
              <a:gd name="connsiteX3-7377" fmla="*/ 734060 w 1419860"/>
              <a:gd name="connsiteY3-7378" fmla="*/ 2381250 h 3588041"/>
              <a:gd name="connsiteX4-7379" fmla="*/ 569595 w 1419860"/>
              <a:gd name="connsiteY4-7380" fmla="*/ 1953895 h 3588041"/>
              <a:gd name="connsiteX5-7381" fmla="*/ 0 w 1419860"/>
              <a:gd name="connsiteY5-7382" fmla="*/ 1902460 h 3588041"/>
              <a:gd name="connsiteX6-7383" fmla="*/ 381635 w 1419860"/>
              <a:gd name="connsiteY6-7384" fmla="*/ 1784350 h 3588041"/>
              <a:gd name="connsiteX7-7385" fmla="*/ 629285 w 1419860"/>
              <a:gd name="connsiteY7-7386" fmla="*/ 1876425 h 3588041"/>
              <a:gd name="connsiteX8-7387" fmla="*/ 810260 w 1419860"/>
              <a:gd name="connsiteY8-7388" fmla="*/ 1333500 h 3588041"/>
              <a:gd name="connsiteX9-7389" fmla="*/ 750729 w 1419860"/>
              <a:gd name="connsiteY9-7390" fmla="*/ 823913 h 3588041"/>
              <a:gd name="connsiteX10-7391" fmla="*/ 375285 w 1419860"/>
              <a:gd name="connsiteY10-7392" fmla="*/ 695325 h 3588041"/>
              <a:gd name="connsiteX11-7393" fmla="*/ 771367 w 1419860"/>
              <a:gd name="connsiteY11-7394" fmla="*/ 734218 h 3588041"/>
              <a:gd name="connsiteX12-7395" fmla="*/ 786448 w 1419860"/>
              <a:gd name="connsiteY12-7396" fmla="*/ 441325 h 3588041"/>
              <a:gd name="connsiteX13-7397" fmla="*/ 873760 w 1419860"/>
              <a:gd name="connsiteY13-7398" fmla="*/ 0 h 3588041"/>
              <a:gd name="connsiteX14-7399" fmla="*/ 845185 w 1419860"/>
              <a:gd name="connsiteY14-7400" fmla="*/ 679450 h 3588041"/>
              <a:gd name="connsiteX15-7401" fmla="*/ 908685 w 1419860"/>
              <a:gd name="connsiteY15-7402" fmla="*/ 1047750 h 3588041"/>
              <a:gd name="connsiteX16-7403" fmla="*/ 918210 w 1419860"/>
              <a:gd name="connsiteY16-7404" fmla="*/ 1295400 h 3588041"/>
              <a:gd name="connsiteX17-7405" fmla="*/ 1089660 w 1419860"/>
              <a:gd name="connsiteY17-7406" fmla="*/ 1187450 h 3588041"/>
              <a:gd name="connsiteX18-7407" fmla="*/ 1362710 w 1419860"/>
              <a:gd name="connsiteY18-7408" fmla="*/ 1171575 h 3588041"/>
              <a:gd name="connsiteX19-7409" fmla="*/ 1096010 w 1419860"/>
              <a:gd name="connsiteY19-7410" fmla="*/ 1254125 h 3588041"/>
              <a:gd name="connsiteX20-7411" fmla="*/ 876935 w 1419860"/>
              <a:gd name="connsiteY20-7412" fmla="*/ 1527175 h 3588041"/>
              <a:gd name="connsiteX21-7413" fmla="*/ 822960 w 1419860"/>
              <a:gd name="connsiteY21-7414" fmla="*/ 1895475 h 3588041"/>
              <a:gd name="connsiteX22-7415" fmla="*/ 991235 w 1419860"/>
              <a:gd name="connsiteY22-7416" fmla="*/ 2308225 h 3588041"/>
              <a:gd name="connsiteX23-7417" fmla="*/ 883285 w 1419860"/>
              <a:gd name="connsiteY23-7418" fmla="*/ 2578100 h 3588041"/>
              <a:gd name="connsiteX24-7419" fmla="*/ 1153160 w 1419860"/>
              <a:gd name="connsiteY24-7420" fmla="*/ 2524125 h 3588041"/>
              <a:gd name="connsiteX25-7421" fmla="*/ 1419860 w 1419860"/>
              <a:gd name="connsiteY25-7422" fmla="*/ 2626519 h 3588041"/>
              <a:gd name="connsiteX26-7423" fmla="*/ 1175385 w 1419860"/>
              <a:gd name="connsiteY26-7424" fmla="*/ 2590800 h 3588041"/>
              <a:gd name="connsiteX27-7425" fmla="*/ 819785 w 1419860"/>
              <a:gd name="connsiteY27-7426" fmla="*/ 2733675 h 3588041"/>
              <a:gd name="connsiteX28-7427" fmla="*/ 676910 w 1419860"/>
              <a:gd name="connsiteY28-7428" fmla="*/ 3086100 h 3588041"/>
              <a:gd name="connsiteX29-7429" fmla="*/ 905510 w 1419860"/>
              <a:gd name="connsiteY29-7430" fmla="*/ 3419475 h 3588041"/>
              <a:gd name="connsiteX30-7431" fmla="*/ 1003935 w 1419860"/>
              <a:gd name="connsiteY30-7432" fmla="*/ 3581400 h 3588041"/>
              <a:gd name="connsiteX0-7433" fmla="*/ 1003935 w 1419860"/>
              <a:gd name="connsiteY0-7434" fmla="*/ 3581400 h 3588041"/>
              <a:gd name="connsiteX1-7435" fmla="*/ 578485 w 1419860"/>
              <a:gd name="connsiteY1-7436" fmla="*/ 3587750 h 3588041"/>
              <a:gd name="connsiteX2-7437" fmla="*/ 381635 w 1419860"/>
              <a:gd name="connsiteY2-7438" fmla="*/ 3076575 h 3588041"/>
              <a:gd name="connsiteX3-7439" fmla="*/ 734060 w 1419860"/>
              <a:gd name="connsiteY3-7440" fmla="*/ 2381250 h 3588041"/>
              <a:gd name="connsiteX4-7441" fmla="*/ 569595 w 1419860"/>
              <a:gd name="connsiteY4-7442" fmla="*/ 1953895 h 3588041"/>
              <a:gd name="connsiteX5-7443" fmla="*/ 0 w 1419860"/>
              <a:gd name="connsiteY5-7444" fmla="*/ 1902460 h 3588041"/>
              <a:gd name="connsiteX6-7445" fmla="*/ 359410 w 1419860"/>
              <a:gd name="connsiteY6-7446" fmla="*/ 1806575 h 3588041"/>
              <a:gd name="connsiteX7-7447" fmla="*/ 629285 w 1419860"/>
              <a:gd name="connsiteY7-7448" fmla="*/ 1876425 h 3588041"/>
              <a:gd name="connsiteX8-7449" fmla="*/ 810260 w 1419860"/>
              <a:gd name="connsiteY8-7450" fmla="*/ 1333500 h 3588041"/>
              <a:gd name="connsiteX9-7451" fmla="*/ 750729 w 1419860"/>
              <a:gd name="connsiteY9-7452" fmla="*/ 823913 h 3588041"/>
              <a:gd name="connsiteX10-7453" fmla="*/ 375285 w 1419860"/>
              <a:gd name="connsiteY10-7454" fmla="*/ 695325 h 3588041"/>
              <a:gd name="connsiteX11-7455" fmla="*/ 771367 w 1419860"/>
              <a:gd name="connsiteY11-7456" fmla="*/ 734218 h 3588041"/>
              <a:gd name="connsiteX12-7457" fmla="*/ 786448 w 1419860"/>
              <a:gd name="connsiteY12-7458" fmla="*/ 441325 h 3588041"/>
              <a:gd name="connsiteX13-7459" fmla="*/ 873760 w 1419860"/>
              <a:gd name="connsiteY13-7460" fmla="*/ 0 h 3588041"/>
              <a:gd name="connsiteX14-7461" fmla="*/ 845185 w 1419860"/>
              <a:gd name="connsiteY14-7462" fmla="*/ 679450 h 3588041"/>
              <a:gd name="connsiteX15-7463" fmla="*/ 908685 w 1419860"/>
              <a:gd name="connsiteY15-7464" fmla="*/ 1047750 h 3588041"/>
              <a:gd name="connsiteX16-7465" fmla="*/ 918210 w 1419860"/>
              <a:gd name="connsiteY16-7466" fmla="*/ 1295400 h 3588041"/>
              <a:gd name="connsiteX17-7467" fmla="*/ 1089660 w 1419860"/>
              <a:gd name="connsiteY17-7468" fmla="*/ 1187450 h 3588041"/>
              <a:gd name="connsiteX18-7469" fmla="*/ 1362710 w 1419860"/>
              <a:gd name="connsiteY18-7470" fmla="*/ 1171575 h 3588041"/>
              <a:gd name="connsiteX19-7471" fmla="*/ 1096010 w 1419860"/>
              <a:gd name="connsiteY19-7472" fmla="*/ 1254125 h 3588041"/>
              <a:gd name="connsiteX20-7473" fmla="*/ 876935 w 1419860"/>
              <a:gd name="connsiteY20-7474" fmla="*/ 1527175 h 3588041"/>
              <a:gd name="connsiteX21-7475" fmla="*/ 822960 w 1419860"/>
              <a:gd name="connsiteY21-7476" fmla="*/ 1895475 h 3588041"/>
              <a:gd name="connsiteX22-7477" fmla="*/ 991235 w 1419860"/>
              <a:gd name="connsiteY22-7478" fmla="*/ 2308225 h 3588041"/>
              <a:gd name="connsiteX23-7479" fmla="*/ 883285 w 1419860"/>
              <a:gd name="connsiteY23-7480" fmla="*/ 2578100 h 3588041"/>
              <a:gd name="connsiteX24-7481" fmla="*/ 1153160 w 1419860"/>
              <a:gd name="connsiteY24-7482" fmla="*/ 2524125 h 3588041"/>
              <a:gd name="connsiteX25-7483" fmla="*/ 1419860 w 1419860"/>
              <a:gd name="connsiteY25-7484" fmla="*/ 2626519 h 3588041"/>
              <a:gd name="connsiteX26-7485" fmla="*/ 1175385 w 1419860"/>
              <a:gd name="connsiteY26-7486" fmla="*/ 2590800 h 3588041"/>
              <a:gd name="connsiteX27-7487" fmla="*/ 819785 w 1419860"/>
              <a:gd name="connsiteY27-7488" fmla="*/ 2733675 h 3588041"/>
              <a:gd name="connsiteX28-7489" fmla="*/ 676910 w 1419860"/>
              <a:gd name="connsiteY28-7490" fmla="*/ 3086100 h 3588041"/>
              <a:gd name="connsiteX29-7491" fmla="*/ 905510 w 1419860"/>
              <a:gd name="connsiteY29-7492" fmla="*/ 3419475 h 3588041"/>
              <a:gd name="connsiteX30-7493" fmla="*/ 1003935 w 1419860"/>
              <a:gd name="connsiteY30-7494" fmla="*/ 3581400 h 3588041"/>
              <a:gd name="connsiteX0-7495" fmla="*/ 1003935 w 1419860"/>
              <a:gd name="connsiteY0-7496" fmla="*/ 3581400 h 3588041"/>
              <a:gd name="connsiteX1-7497" fmla="*/ 578485 w 1419860"/>
              <a:gd name="connsiteY1-7498" fmla="*/ 3587750 h 3588041"/>
              <a:gd name="connsiteX2-7499" fmla="*/ 381635 w 1419860"/>
              <a:gd name="connsiteY2-7500" fmla="*/ 3076575 h 3588041"/>
              <a:gd name="connsiteX3-7501" fmla="*/ 734060 w 1419860"/>
              <a:gd name="connsiteY3-7502" fmla="*/ 2381250 h 3588041"/>
              <a:gd name="connsiteX4-7503" fmla="*/ 569595 w 1419860"/>
              <a:gd name="connsiteY4-7504" fmla="*/ 1953895 h 3588041"/>
              <a:gd name="connsiteX5-7505" fmla="*/ 0 w 1419860"/>
              <a:gd name="connsiteY5-7506" fmla="*/ 1902460 h 3588041"/>
              <a:gd name="connsiteX6-7507" fmla="*/ 359410 w 1419860"/>
              <a:gd name="connsiteY6-7508" fmla="*/ 1806575 h 3588041"/>
              <a:gd name="connsiteX7-7509" fmla="*/ 629285 w 1419860"/>
              <a:gd name="connsiteY7-7510" fmla="*/ 1876425 h 3588041"/>
              <a:gd name="connsiteX8-7511" fmla="*/ 810260 w 1419860"/>
              <a:gd name="connsiteY8-7512" fmla="*/ 1333500 h 3588041"/>
              <a:gd name="connsiteX9-7513" fmla="*/ 750729 w 1419860"/>
              <a:gd name="connsiteY9-7514" fmla="*/ 823913 h 3588041"/>
              <a:gd name="connsiteX10-7515" fmla="*/ 375285 w 1419860"/>
              <a:gd name="connsiteY10-7516" fmla="*/ 695325 h 3588041"/>
              <a:gd name="connsiteX11-7517" fmla="*/ 771367 w 1419860"/>
              <a:gd name="connsiteY11-7518" fmla="*/ 734218 h 3588041"/>
              <a:gd name="connsiteX12-7519" fmla="*/ 786448 w 1419860"/>
              <a:gd name="connsiteY12-7520" fmla="*/ 441325 h 3588041"/>
              <a:gd name="connsiteX13-7521" fmla="*/ 873760 w 1419860"/>
              <a:gd name="connsiteY13-7522" fmla="*/ 0 h 3588041"/>
              <a:gd name="connsiteX14-7523" fmla="*/ 845185 w 1419860"/>
              <a:gd name="connsiteY14-7524" fmla="*/ 679450 h 3588041"/>
              <a:gd name="connsiteX15-7525" fmla="*/ 908685 w 1419860"/>
              <a:gd name="connsiteY15-7526" fmla="*/ 1047750 h 3588041"/>
              <a:gd name="connsiteX16-7527" fmla="*/ 918210 w 1419860"/>
              <a:gd name="connsiteY16-7528" fmla="*/ 1295400 h 3588041"/>
              <a:gd name="connsiteX17-7529" fmla="*/ 1089660 w 1419860"/>
              <a:gd name="connsiteY17-7530" fmla="*/ 1187450 h 3588041"/>
              <a:gd name="connsiteX18-7531" fmla="*/ 1362710 w 1419860"/>
              <a:gd name="connsiteY18-7532" fmla="*/ 1171575 h 3588041"/>
              <a:gd name="connsiteX19-7533" fmla="*/ 1096010 w 1419860"/>
              <a:gd name="connsiteY19-7534" fmla="*/ 1254125 h 3588041"/>
              <a:gd name="connsiteX20-7535" fmla="*/ 876935 w 1419860"/>
              <a:gd name="connsiteY20-7536" fmla="*/ 1527175 h 3588041"/>
              <a:gd name="connsiteX21-7537" fmla="*/ 822960 w 1419860"/>
              <a:gd name="connsiteY21-7538" fmla="*/ 1895475 h 3588041"/>
              <a:gd name="connsiteX22-7539" fmla="*/ 991235 w 1419860"/>
              <a:gd name="connsiteY22-7540" fmla="*/ 2308225 h 3588041"/>
              <a:gd name="connsiteX23-7541" fmla="*/ 883285 w 1419860"/>
              <a:gd name="connsiteY23-7542" fmla="*/ 2578100 h 3588041"/>
              <a:gd name="connsiteX24-7543" fmla="*/ 1153160 w 1419860"/>
              <a:gd name="connsiteY24-7544" fmla="*/ 2524125 h 3588041"/>
              <a:gd name="connsiteX25-7545" fmla="*/ 1419860 w 1419860"/>
              <a:gd name="connsiteY25-7546" fmla="*/ 2626519 h 3588041"/>
              <a:gd name="connsiteX26-7547" fmla="*/ 1175385 w 1419860"/>
              <a:gd name="connsiteY26-7548" fmla="*/ 2590800 h 3588041"/>
              <a:gd name="connsiteX27-7549" fmla="*/ 819785 w 1419860"/>
              <a:gd name="connsiteY27-7550" fmla="*/ 2733675 h 3588041"/>
              <a:gd name="connsiteX28-7551" fmla="*/ 676910 w 1419860"/>
              <a:gd name="connsiteY28-7552" fmla="*/ 3086100 h 3588041"/>
              <a:gd name="connsiteX29-7553" fmla="*/ 905510 w 1419860"/>
              <a:gd name="connsiteY29-7554" fmla="*/ 3419475 h 3588041"/>
              <a:gd name="connsiteX30-7555" fmla="*/ 1003935 w 1419860"/>
              <a:gd name="connsiteY30-7556" fmla="*/ 3581400 h 3588041"/>
              <a:gd name="connsiteX0-7557" fmla="*/ 1003935 w 1419860"/>
              <a:gd name="connsiteY0-7558" fmla="*/ 3581400 h 3588041"/>
              <a:gd name="connsiteX1-7559" fmla="*/ 578485 w 1419860"/>
              <a:gd name="connsiteY1-7560" fmla="*/ 3587750 h 3588041"/>
              <a:gd name="connsiteX2-7561" fmla="*/ 381635 w 1419860"/>
              <a:gd name="connsiteY2-7562" fmla="*/ 3076575 h 3588041"/>
              <a:gd name="connsiteX3-7563" fmla="*/ 734060 w 1419860"/>
              <a:gd name="connsiteY3-7564" fmla="*/ 2381250 h 3588041"/>
              <a:gd name="connsiteX4-7565" fmla="*/ 569595 w 1419860"/>
              <a:gd name="connsiteY4-7566" fmla="*/ 1953895 h 3588041"/>
              <a:gd name="connsiteX5-7567" fmla="*/ 0 w 1419860"/>
              <a:gd name="connsiteY5-7568" fmla="*/ 1902460 h 3588041"/>
              <a:gd name="connsiteX6-7569" fmla="*/ 359410 w 1419860"/>
              <a:gd name="connsiteY6-7570" fmla="*/ 1806575 h 3588041"/>
              <a:gd name="connsiteX7-7571" fmla="*/ 622935 w 1419860"/>
              <a:gd name="connsiteY7-7572" fmla="*/ 1879600 h 3588041"/>
              <a:gd name="connsiteX8-7573" fmla="*/ 810260 w 1419860"/>
              <a:gd name="connsiteY8-7574" fmla="*/ 1333500 h 3588041"/>
              <a:gd name="connsiteX9-7575" fmla="*/ 750729 w 1419860"/>
              <a:gd name="connsiteY9-7576" fmla="*/ 823913 h 3588041"/>
              <a:gd name="connsiteX10-7577" fmla="*/ 375285 w 1419860"/>
              <a:gd name="connsiteY10-7578" fmla="*/ 695325 h 3588041"/>
              <a:gd name="connsiteX11-7579" fmla="*/ 771367 w 1419860"/>
              <a:gd name="connsiteY11-7580" fmla="*/ 734218 h 3588041"/>
              <a:gd name="connsiteX12-7581" fmla="*/ 786448 w 1419860"/>
              <a:gd name="connsiteY12-7582" fmla="*/ 441325 h 3588041"/>
              <a:gd name="connsiteX13-7583" fmla="*/ 873760 w 1419860"/>
              <a:gd name="connsiteY13-7584" fmla="*/ 0 h 3588041"/>
              <a:gd name="connsiteX14-7585" fmla="*/ 845185 w 1419860"/>
              <a:gd name="connsiteY14-7586" fmla="*/ 679450 h 3588041"/>
              <a:gd name="connsiteX15-7587" fmla="*/ 908685 w 1419860"/>
              <a:gd name="connsiteY15-7588" fmla="*/ 1047750 h 3588041"/>
              <a:gd name="connsiteX16-7589" fmla="*/ 918210 w 1419860"/>
              <a:gd name="connsiteY16-7590" fmla="*/ 1295400 h 3588041"/>
              <a:gd name="connsiteX17-7591" fmla="*/ 1089660 w 1419860"/>
              <a:gd name="connsiteY17-7592" fmla="*/ 1187450 h 3588041"/>
              <a:gd name="connsiteX18-7593" fmla="*/ 1362710 w 1419860"/>
              <a:gd name="connsiteY18-7594" fmla="*/ 1171575 h 3588041"/>
              <a:gd name="connsiteX19-7595" fmla="*/ 1096010 w 1419860"/>
              <a:gd name="connsiteY19-7596" fmla="*/ 1254125 h 3588041"/>
              <a:gd name="connsiteX20-7597" fmla="*/ 876935 w 1419860"/>
              <a:gd name="connsiteY20-7598" fmla="*/ 1527175 h 3588041"/>
              <a:gd name="connsiteX21-7599" fmla="*/ 822960 w 1419860"/>
              <a:gd name="connsiteY21-7600" fmla="*/ 1895475 h 3588041"/>
              <a:gd name="connsiteX22-7601" fmla="*/ 991235 w 1419860"/>
              <a:gd name="connsiteY22-7602" fmla="*/ 2308225 h 3588041"/>
              <a:gd name="connsiteX23-7603" fmla="*/ 883285 w 1419860"/>
              <a:gd name="connsiteY23-7604" fmla="*/ 2578100 h 3588041"/>
              <a:gd name="connsiteX24-7605" fmla="*/ 1153160 w 1419860"/>
              <a:gd name="connsiteY24-7606" fmla="*/ 2524125 h 3588041"/>
              <a:gd name="connsiteX25-7607" fmla="*/ 1419860 w 1419860"/>
              <a:gd name="connsiteY25-7608" fmla="*/ 2626519 h 3588041"/>
              <a:gd name="connsiteX26-7609" fmla="*/ 1175385 w 1419860"/>
              <a:gd name="connsiteY26-7610" fmla="*/ 2590800 h 3588041"/>
              <a:gd name="connsiteX27-7611" fmla="*/ 819785 w 1419860"/>
              <a:gd name="connsiteY27-7612" fmla="*/ 2733675 h 3588041"/>
              <a:gd name="connsiteX28-7613" fmla="*/ 676910 w 1419860"/>
              <a:gd name="connsiteY28-7614" fmla="*/ 3086100 h 3588041"/>
              <a:gd name="connsiteX29-7615" fmla="*/ 905510 w 1419860"/>
              <a:gd name="connsiteY29-7616" fmla="*/ 3419475 h 3588041"/>
              <a:gd name="connsiteX30-7617" fmla="*/ 1003935 w 1419860"/>
              <a:gd name="connsiteY30-7618" fmla="*/ 3581400 h 3588041"/>
              <a:gd name="connsiteX0-7619" fmla="*/ 1003935 w 1419860"/>
              <a:gd name="connsiteY0-7620" fmla="*/ 3581400 h 3588041"/>
              <a:gd name="connsiteX1-7621" fmla="*/ 578485 w 1419860"/>
              <a:gd name="connsiteY1-7622" fmla="*/ 3587750 h 3588041"/>
              <a:gd name="connsiteX2-7623" fmla="*/ 381635 w 1419860"/>
              <a:gd name="connsiteY2-7624" fmla="*/ 3076575 h 3588041"/>
              <a:gd name="connsiteX3-7625" fmla="*/ 734060 w 1419860"/>
              <a:gd name="connsiteY3-7626" fmla="*/ 2381250 h 3588041"/>
              <a:gd name="connsiteX4-7627" fmla="*/ 569595 w 1419860"/>
              <a:gd name="connsiteY4-7628" fmla="*/ 1953895 h 3588041"/>
              <a:gd name="connsiteX5-7629" fmla="*/ 0 w 1419860"/>
              <a:gd name="connsiteY5-7630" fmla="*/ 1902460 h 3588041"/>
              <a:gd name="connsiteX6-7631" fmla="*/ 318135 w 1419860"/>
              <a:gd name="connsiteY6-7632" fmla="*/ 1812925 h 3588041"/>
              <a:gd name="connsiteX7-7633" fmla="*/ 622935 w 1419860"/>
              <a:gd name="connsiteY7-7634" fmla="*/ 1879600 h 3588041"/>
              <a:gd name="connsiteX8-7635" fmla="*/ 810260 w 1419860"/>
              <a:gd name="connsiteY8-7636" fmla="*/ 1333500 h 3588041"/>
              <a:gd name="connsiteX9-7637" fmla="*/ 750729 w 1419860"/>
              <a:gd name="connsiteY9-7638" fmla="*/ 823913 h 3588041"/>
              <a:gd name="connsiteX10-7639" fmla="*/ 375285 w 1419860"/>
              <a:gd name="connsiteY10-7640" fmla="*/ 695325 h 3588041"/>
              <a:gd name="connsiteX11-7641" fmla="*/ 771367 w 1419860"/>
              <a:gd name="connsiteY11-7642" fmla="*/ 734218 h 3588041"/>
              <a:gd name="connsiteX12-7643" fmla="*/ 786448 w 1419860"/>
              <a:gd name="connsiteY12-7644" fmla="*/ 441325 h 3588041"/>
              <a:gd name="connsiteX13-7645" fmla="*/ 873760 w 1419860"/>
              <a:gd name="connsiteY13-7646" fmla="*/ 0 h 3588041"/>
              <a:gd name="connsiteX14-7647" fmla="*/ 845185 w 1419860"/>
              <a:gd name="connsiteY14-7648" fmla="*/ 679450 h 3588041"/>
              <a:gd name="connsiteX15-7649" fmla="*/ 908685 w 1419860"/>
              <a:gd name="connsiteY15-7650" fmla="*/ 1047750 h 3588041"/>
              <a:gd name="connsiteX16-7651" fmla="*/ 918210 w 1419860"/>
              <a:gd name="connsiteY16-7652" fmla="*/ 1295400 h 3588041"/>
              <a:gd name="connsiteX17-7653" fmla="*/ 1089660 w 1419860"/>
              <a:gd name="connsiteY17-7654" fmla="*/ 1187450 h 3588041"/>
              <a:gd name="connsiteX18-7655" fmla="*/ 1362710 w 1419860"/>
              <a:gd name="connsiteY18-7656" fmla="*/ 1171575 h 3588041"/>
              <a:gd name="connsiteX19-7657" fmla="*/ 1096010 w 1419860"/>
              <a:gd name="connsiteY19-7658" fmla="*/ 1254125 h 3588041"/>
              <a:gd name="connsiteX20-7659" fmla="*/ 876935 w 1419860"/>
              <a:gd name="connsiteY20-7660" fmla="*/ 1527175 h 3588041"/>
              <a:gd name="connsiteX21-7661" fmla="*/ 822960 w 1419860"/>
              <a:gd name="connsiteY21-7662" fmla="*/ 1895475 h 3588041"/>
              <a:gd name="connsiteX22-7663" fmla="*/ 991235 w 1419860"/>
              <a:gd name="connsiteY22-7664" fmla="*/ 2308225 h 3588041"/>
              <a:gd name="connsiteX23-7665" fmla="*/ 883285 w 1419860"/>
              <a:gd name="connsiteY23-7666" fmla="*/ 2578100 h 3588041"/>
              <a:gd name="connsiteX24-7667" fmla="*/ 1153160 w 1419860"/>
              <a:gd name="connsiteY24-7668" fmla="*/ 2524125 h 3588041"/>
              <a:gd name="connsiteX25-7669" fmla="*/ 1419860 w 1419860"/>
              <a:gd name="connsiteY25-7670" fmla="*/ 2626519 h 3588041"/>
              <a:gd name="connsiteX26-7671" fmla="*/ 1175385 w 1419860"/>
              <a:gd name="connsiteY26-7672" fmla="*/ 2590800 h 3588041"/>
              <a:gd name="connsiteX27-7673" fmla="*/ 819785 w 1419860"/>
              <a:gd name="connsiteY27-7674" fmla="*/ 2733675 h 3588041"/>
              <a:gd name="connsiteX28-7675" fmla="*/ 676910 w 1419860"/>
              <a:gd name="connsiteY28-7676" fmla="*/ 3086100 h 3588041"/>
              <a:gd name="connsiteX29-7677" fmla="*/ 905510 w 1419860"/>
              <a:gd name="connsiteY29-7678" fmla="*/ 3419475 h 3588041"/>
              <a:gd name="connsiteX30-7679" fmla="*/ 1003935 w 1419860"/>
              <a:gd name="connsiteY30-7680" fmla="*/ 3581400 h 3588041"/>
              <a:gd name="connsiteX0-7681" fmla="*/ 1003935 w 1419860"/>
              <a:gd name="connsiteY0-7682" fmla="*/ 3581400 h 3588041"/>
              <a:gd name="connsiteX1-7683" fmla="*/ 578485 w 1419860"/>
              <a:gd name="connsiteY1-7684" fmla="*/ 3587750 h 3588041"/>
              <a:gd name="connsiteX2-7685" fmla="*/ 381635 w 1419860"/>
              <a:gd name="connsiteY2-7686" fmla="*/ 3076575 h 3588041"/>
              <a:gd name="connsiteX3-7687" fmla="*/ 734060 w 1419860"/>
              <a:gd name="connsiteY3-7688" fmla="*/ 2381250 h 3588041"/>
              <a:gd name="connsiteX4-7689" fmla="*/ 569595 w 1419860"/>
              <a:gd name="connsiteY4-7690" fmla="*/ 1953895 h 3588041"/>
              <a:gd name="connsiteX5-7691" fmla="*/ 0 w 1419860"/>
              <a:gd name="connsiteY5-7692" fmla="*/ 1902460 h 3588041"/>
              <a:gd name="connsiteX6-7693" fmla="*/ 318135 w 1419860"/>
              <a:gd name="connsiteY6-7694" fmla="*/ 1812925 h 3588041"/>
              <a:gd name="connsiteX7-7695" fmla="*/ 622935 w 1419860"/>
              <a:gd name="connsiteY7-7696" fmla="*/ 1879600 h 3588041"/>
              <a:gd name="connsiteX8-7697" fmla="*/ 810260 w 1419860"/>
              <a:gd name="connsiteY8-7698" fmla="*/ 1333500 h 3588041"/>
              <a:gd name="connsiteX9-7699" fmla="*/ 750729 w 1419860"/>
              <a:gd name="connsiteY9-7700" fmla="*/ 823913 h 3588041"/>
              <a:gd name="connsiteX10-7701" fmla="*/ 375285 w 1419860"/>
              <a:gd name="connsiteY10-7702" fmla="*/ 695325 h 3588041"/>
              <a:gd name="connsiteX11-7703" fmla="*/ 771367 w 1419860"/>
              <a:gd name="connsiteY11-7704" fmla="*/ 734218 h 3588041"/>
              <a:gd name="connsiteX12-7705" fmla="*/ 786448 w 1419860"/>
              <a:gd name="connsiteY12-7706" fmla="*/ 441325 h 3588041"/>
              <a:gd name="connsiteX13-7707" fmla="*/ 873760 w 1419860"/>
              <a:gd name="connsiteY13-7708" fmla="*/ 0 h 3588041"/>
              <a:gd name="connsiteX14-7709" fmla="*/ 845185 w 1419860"/>
              <a:gd name="connsiteY14-7710" fmla="*/ 679450 h 3588041"/>
              <a:gd name="connsiteX15-7711" fmla="*/ 908685 w 1419860"/>
              <a:gd name="connsiteY15-7712" fmla="*/ 1047750 h 3588041"/>
              <a:gd name="connsiteX16-7713" fmla="*/ 918210 w 1419860"/>
              <a:gd name="connsiteY16-7714" fmla="*/ 1295400 h 3588041"/>
              <a:gd name="connsiteX17-7715" fmla="*/ 1089660 w 1419860"/>
              <a:gd name="connsiteY17-7716" fmla="*/ 1187450 h 3588041"/>
              <a:gd name="connsiteX18-7717" fmla="*/ 1362710 w 1419860"/>
              <a:gd name="connsiteY18-7718" fmla="*/ 1171575 h 3588041"/>
              <a:gd name="connsiteX19-7719" fmla="*/ 1096010 w 1419860"/>
              <a:gd name="connsiteY19-7720" fmla="*/ 1254125 h 3588041"/>
              <a:gd name="connsiteX20-7721" fmla="*/ 876935 w 1419860"/>
              <a:gd name="connsiteY20-7722" fmla="*/ 1527175 h 3588041"/>
              <a:gd name="connsiteX21-7723" fmla="*/ 822960 w 1419860"/>
              <a:gd name="connsiteY21-7724" fmla="*/ 1895475 h 3588041"/>
              <a:gd name="connsiteX22-7725" fmla="*/ 991235 w 1419860"/>
              <a:gd name="connsiteY22-7726" fmla="*/ 2308225 h 3588041"/>
              <a:gd name="connsiteX23-7727" fmla="*/ 883285 w 1419860"/>
              <a:gd name="connsiteY23-7728" fmla="*/ 2578100 h 3588041"/>
              <a:gd name="connsiteX24-7729" fmla="*/ 1153160 w 1419860"/>
              <a:gd name="connsiteY24-7730" fmla="*/ 2524125 h 3588041"/>
              <a:gd name="connsiteX25-7731" fmla="*/ 1419860 w 1419860"/>
              <a:gd name="connsiteY25-7732" fmla="*/ 2626519 h 3588041"/>
              <a:gd name="connsiteX26-7733" fmla="*/ 1175385 w 1419860"/>
              <a:gd name="connsiteY26-7734" fmla="*/ 2590800 h 3588041"/>
              <a:gd name="connsiteX27-7735" fmla="*/ 819785 w 1419860"/>
              <a:gd name="connsiteY27-7736" fmla="*/ 2733675 h 3588041"/>
              <a:gd name="connsiteX28-7737" fmla="*/ 676910 w 1419860"/>
              <a:gd name="connsiteY28-7738" fmla="*/ 3086100 h 3588041"/>
              <a:gd name="connsiteX29-7739" fmla="*/ 905510 w 1419860"/>
              <a:gd name="connsiteY29-7740" fmla="*/ 3419475 h 3588041"/>
              <a:gd name="connsiteX30-7741" fmla="*/ 1003935 w 1419860"/>
              <a:gd name="connsiteY30-7742" fmla="*/ 3581400 h 3588041"/>
              <a:gd name="connsiteX0-7743" fmla="*/ 1003935 w 1419860"/>
              <a:gd name="connsiteY0-7744" fmla="*/ 3581400 h 3588041"/>
              <a:gd name="connsiteX1-7745" fmla="*/ 578485 w 1419860"/>
              <a:gd name="connsiteY1-7746" fmla="*/ 3587750 h 3588041"/>
              <a:gd name="connsiteX2-7747" fmla="*/ 381635 w 1419860"/>
              <a:gd name="connsiteY2-7748" fmla="*/ 3076575 h 3588041"/>
              <a:gd name="connsiteX3-7749" fmla="*/ 734060 w 1419860"/>
              <a:gd name="connsiteY3-7750" fmla="*/ 2381250 h 3588041"/>
              <a:gd name="connsiteX4-7751" fmla="*/ 569595 w 1419860"/>
              <a:gd name="connsiteY4-7752" fmla="*/ 1953895 h 3588041"/>
              <a:gd name="connsiteX5-7753" fmla="*/ 0 w 1419860"/>
              <a:gd name="connsiteY5-7754" fmla="*/ 1902460 h 3588041"/>
              <a:gd name="connsiteX6-7755" fmla="*/ 318135 w 1419860"/>
              <a:gd name="connsiteY6-7756" fmla="*/ 1812925 h 3588041"/>
              <a:gd name="connsiteX7-7757" fmla="*/ 622935 w 1419860"/>
              <a:gd name="connsiteY7-7758" fmla="*/ 1879600 h 3588041"/>
              <a:gd name="connsiteX8-7759" fmla="*/ 810260 w 1419860"/>
              <a:gd name="connsiteY8-7760" fmla="*/ 1333500 h 3588041"/>
              <a:gd name="connsiteX9-7761" fmla="*/ 750729 w 1419860"/>
              <a:gd name="connsiteY9-7762" fmla="*/ 823913 h 3588041"/>
              <a:gd name="connsiteX10-7763" fmla="*/ 375285 w 1419860"/>
              <a:gd name="connsiteY10-7764" fmla="*/ 695325 h 3588041"/>
              <a:gd name="connsiteX11-7765" fmla="*/ 771367 w 1419860"/>
              <a:gd name="connsiteY11-7766" fmla="*/ 734218 h 3588041"/>
              <a:gd name="connsiteX12-7767" fmla="*/ 786448 w 1419860"/>
              <a:gd name="connsiteY12-7768" fmla="*/ 441325 h 3588041"/>
              <a:gd name="connsiteX13-7769" fmla="*/ 873760 w 1419860"/>
              <a:gd name="connsiteY13-7770" fmla="*/ 0 h 3588041"/>
              <a:gd name="connsiteX14-7771" fmla="*/ 845185 w 1419860"/>
              <a:gd name="connsiteY14-7772" fmla="*/ 679450 h 3588041"/>
              <a:gd name="connsiteX15-7773" fmla="*/ 908685 w 1419860"/>
              <a:gd name="connsiteY15-7774" fmla="*/ 1047750 h 3588041"/>
              <a:gd name="connsiteX16-7775" fmla="*/ 918210 w 1419860"/>
              <a:gd name="connsiteY16-7776" fmla="*/ 1295400 h 3588041"/>
              <a:gd name="connsiteX17-7777" fmla="*/ 1089660 w 1419860"/>
              <a:gd name="connsiteY17-7778" fmla="*/ 1187450 h 3588041"/>
              <a:gd name="connsiteX18-7779" fmla="*/ 1362710 w 1419860"/>
              <a:gd name="connsiteY18-7780" fmla="*/ 1171575 h 3588041"/>
              <a:gd name="connsiteX19-7781" fmla="*/ 1096010 w 1419860"/>
              <a:gd name="connsiteY19-7782" fmla="*/ 1254125 h 3588041"/>
              <a:gd name="connsiteX20-7783" fmla="*/ 876935 w 1419860"/>
              <a:gd name="connsiteY20-7784" fmla="*/ 1527175 h 3588041"/>
              <a:gd name="connsiteX21-7785" fmla="*/ 822960 w 1419860"/>
              <a:gd name="connsiteY21-7786" fmla="*/ 1895475 h 3588041"/>
              <a:gd name="connsiteX22-7787" fmla="*/ 991235 w 1419860"/>
              <a:gd name="connsiteY22-7788" fmla="*/ 2308225 h 3588041"/>
              <a:gd name="connsiteX23-7789" fmla="*/ 883285 w 1419860"/>
              <a:gd name="connsiteY23-7790" fmla="*/ 2578100 h 3588041"/>
              <a:gd name="connsiteX24-7791" fmla="*/ 1153160 w 1419860"/>
              <a:gd name="connsiteY24-7792" fmla="*/ 2524125 h 3588041"/>
              <a:gd name="connsiteX25-7793" fmla="*/ 1419860 w 1419860"/>
              <a:gd name="connsiteY25-7794" fmla="*/ 2626519 h 3588041"/>
              <a:gd name="connsiteX26-7795" fmla="*/ 1175385 w 1419860"/>
              <a:gd name="connsiteY26-7796" fmla="*/ 2590800 h 3588041"/>
              <a:gd name="connsiteX27-7797" fmla="*/ 819785 w 1419860"/>
              <a:gd name="connsiteY27-7798" fmla="*/ 2733675 h 3588041"/>
              <a:gd name="connsiteX28-7799" fmla="*/ 676910 w 1419860"/>
              <a:gd name="connsiteY28-7800" fmla="*/ 3086100 h 3588041"/>
              <a:gd name="connsiteX29-7801" fmla="*/ 905510 w 1419860"/>
              <a:gd name="connsiteY29-7802" fmla="*/ 3419475 h 3588041"/>
              <a:gd name="connsiteX30-7803" fmla="*/ 1003935 w 1419860"/>
              <a:gd name="connsiteY30-7804" fmla="*/ 3581400 h 3588041"/>
              <a:gd name="connsiteX0-7805" fmla="*/ 1003935 w 1419860"/>
              <a:gd name="connsiteY0-7806" fmla="*/ 3581400 h 3588041"/>
              <a:gd name="connsiteX1-7807" fmla="*/ 578485 w 1419860"/>
              <a:gd name="connsiteY1-7808" fmla="*/ 3587750 h 3588041"/>
              <a:gd name="connsiteX2-7809" fmla="*/ 381635 w 1419860"/>
              <a:gd name="connsiteY2-7810" fmla="*/ 3076575 h 3588041"/>
              <a:gd name="connsiteX3-7811" fmla="*/ 734060 w 1419860"/>
              <a:gd name="connsiteY3-7812" fmla="*/ 2381250 h 3588041"/>
              <a:gd name="connsiteX4-7813" fmla="*/ 569595 w 1419860"/>
              <a:gd name="connsiteY4-7814" fmla="*/ 1953895 h 3588041"/>
              <a:gd name="connsiteX5-7815" fmla="*/ 0 w 1419860"/>
              <a:gd name="connsiteY5-7816" fmla="*/ 1902460 h 3588041"/>
              <a:gd name="connsiteX6-7817" fmla="*/ 318135 w 1419860"/>
              <a:gd name="connsiteY6-7818" fmla="*/ 1812925 h 3588041"/>
              <a:gd name="connsiteX7-7819" fmla="*/ 622935 w 1419860"/>
              <a:gd name="connsiteY7-7820" fmla="*/ 1879600 h 3588041"/>
              <a:gd name="connsiteX8-7821" fmla="*/ 810260 w 1419860"/>
              <a:gd name="connsiteY8-7822" fmla="*/ 1333500 h 3588041"/>
              <a:gd name="connsiteX9-7823" fmla="*/ 750729 w 1419860"/>
              <a:gd name="connsiteY9-7824" fmla="*/ 823913 h 3588041"/>
              <a:gd name="connsiteX10-7825" fmla="*/ 375285 w 1419860"/>
              <a:gd name="connsiteY10-7826" fmla="*/ 695325 h 3588041"/>
              <a:gd name="connsiteX11-7827" fmla="*/ 771367 w 1419860"/>
              <a:gd name="connsiteY11-7828" fmla="*/ 734218 h 3588041"/>
              <a:gd name="connsiteX12-7829" fmla="*/ 786448 w 1419860"/>
              <a:gd name="connsiteY12-7830" fmla="*/ 441325 h 3588041"/>
              <a:gd name="connsiteX13-7831" fmla="*/ 873760 w 1419860"/>
              <a:gd name="connsiteY13-7832" fmla="*/ 0 h 3588041"/>
              <a:gd name="connsiteX14-7833" fmla="*/ 845185 w 1419860"/>
              <a:gd name="connsiteY14-7834" fmla="*/ 679450 h 3588041"/>
              <a:gd name="connsiteX15-7835" fmla="*/ 908685 w 1419860"/>
              <a:gd name="connsiteY15-7836" fmla="*/ 1047750 h 3588041"/>
              <a:gd name="connsiteX16-7837" fmla="*/ 918210 w 1419860"/>
              <a:gd name="connsiteY16-7838" fmla="*/ 1295400 h 3588041"/>
              <a:gd name="connsiteX17-7839" fmla="*/ 1089660 w 1419860"/>
              <a:gd name="connsiteY17-7840" fmla="*/ 1187450 h 3588041"/>
              <a:gd name="connsiteX18-7841" fmla="*/ 1362710 w 1419860"/>
              <a:gd name="connsiteY18-7842" fmla="*/ 1171575 h 3588041"/>
              <a:gd name="connsiteX19-7843" fmla="*/ 1096010 w 1419860"/>
              <a:gd name="connsiteY19-7844" fmla="*/ 1254125 h 3588041"/>
              <a:gd name="connsiteX20-7845" fmla="*/ 876935 w 1419860"/>
              <a:gd name="connsiteY20-7846" fmla="*/ 1527175 h 3588041"/>
              <a:gd name="connsiteX21-7847" fmla="*/ 822960 w 1419860"/>
              <a:gd name="connsiteY21-7848" fmla="*/ 1895475 h 3588041"/>
              <a:gd name="connsiteX22-7849" fmla="*/ 991235 w 1419860"/>
              <a:gd name="connsiteY22-7850" fmla="*/ 2308225 h 3588041"/>
              <a:gd name="connsiteX23-7851" fmla="*/ 883285 w 1419860"/>
              <a:gd name="connsiteY23-7852" fmla="*/ 2578100 h 3588041"/>
              <a:gd name="connsiteX24-7853" fmla="*/ 1153160 w 1419860"/>
              <a:gd name="connsiteY24-7854" fmla="*/ 2524125 h 3588041"/>
              <a:gd name="connsiteX25-7855" fmla="*/ 1419860 w 1419860"/>
              <a:gd name="connsiteY25-7856" fmla="*/ 2626519 h 3588041"/>
              <a:gd name="connsiteX26-7857" fmla="*/ 1175385 w 1419860"/>
              <a:gd name="connsiteY26-7858" fmla="*/ 2590800 h 3588041"/>
              <a:gd name="connsiteX27-7859" fmla="*/ 819785 w 1419860"/>
              <a:gd name="connsiteY27-7860" fmla="*/ 2733675 h 3588041"/>
              <a:gd name="connsiteX28-7861" fmla="*/ 676910 w 1419860"/>
              <a:gd name="connsiteY28-7862" fmla="*/ 3086100 h 3588041"/>
              <a:gd name="connsiteX29-7863" fmla="*/ 905510 w 1419860"/>
              <a:gd name="connsiteY29-7864" fmla="*/ 3419475 h 3588041"/>
              <a:gd name="connsiteX30-7865" fmla="*/ 1003935 w 1419860"/>
              <a:gd name="connsiteY30-7866" fmla="*/ 3581400 h 3588041"/>
              <a:gd name="connsiteX0-7867" fmla="*/ 1003935 w 1419860"/>
              <a:gd name="connsiteY0-7868" fmla="*/ 3581400 h 3588041"/>
              <a:gd name="connsiteX1-7869" fmla="*/ 578485 w 1419860"/>
              <a:gd name="connsiteY1-7870" fmla="*/ 3587750 h 3588041"/>
              <a:gd name="connsiteX2-7871" fmla="*/ 381635 w 1419860"/>
              <a:gd name="connsiteY2-7872" fmla="*/ 3076575 h 3588041"/>
              <a:gd name="connsiteX3-7873" fmla="*/ 734060 w 1419860"/>
              <a:gd name="connsiteY3-7874" fmla="*/ 2381250 h 3588041"/>
              <a:gd name="connsiteX4-7875" fmla="*/ 569595 w 1419860"/>
              <a:gd name="connsiteY4-7876" fmla="*/ 1953895 h 3588041"/>
              <a:gd name="connsiteX5-7877" fmla="*/ 0 w 1419860"/>
              <a:gd name="connsiteY5-7878" fmla="*/ 1902460 h 3588041"/>
              <a:gd name="connsiteX6-7879" fmla="*/ 318135 w 1419860"/>
              <a:gd name="connsiteY6-7880" fmla="*/ 1812925 h 3588041"/>
              <a:gd name="connsiteX7-7881" fmla="*/ 622935 w 1419860"/>
              <a:gd name="connsiteY7-7882" fmla="*/ 1879600 h 3588041"/>
              <a:gd name="connsiteX8-7883" fmla="*/ 810260 w 1419860"/>
              <a:gd name="connsiteY8-7884" fmla="*/ 1333500 h 3588041"/>
              <a:gd name="connsiteX9-7885" fmla="*/ 750729 w 1419860"/>
              <a:gd name="connsiteY9-7886" fmla="*/ 823913 h 3588041"/>
              <a:gd name="connsiteX10-7887" fmla="*/ 375285 w 1419860"/>
              <a:gd name="connsiteY10-7888" fmla="*/ 695325 h 3588041"/>
              <a:gd name="connsiteX11-7889" fmla="*/ 771367 w 1419860"/>
              <a:gd name="connsiteY11-7890" fmla="*/ 734218 h 3588041"/>
              <a:gd name="connsiteX12-7891" fmla="*/ 786448 w 1419860"/>
              <a:gd name="connsiteY12-7892" fmla="*/ 441325 h 3588041"/>
              <a:gd name="connsiteX13-7893" fmla="*/ 873760 w 1419860"/>
              <a:gd name="connsiteY13-7894" fmla="*/ 0 h 3588041"/>
              <a:gd name="connsiteX14-7895" fmla="*/ 845185 w 1419860"/>
              <a:gd name="connsiteY14-7896" fmla="*/ 679450 h 3588041"/>
              <a:gd name="connsiteX15-7897" fmla="*/ 908685 w 1419860"/>
              <a:gd name="connsiteY15-7898" fmla="*/ 1047750 h 3588041"/>
              <a:gd name="connsiteX16-7899" fmla="*/ 918210 w 1419860"/>
              <a:gd name="connsiteY16-7900" fmla="*/ 1295400 h 3588041"/>
              <a:gd name="connsiteX17-7901" fmla="*/ 1089660 w 1419860"/>
              <a:gd name="connsiteY17-7902" fmla="*/ 1187450 h 3588041"/>
              <a:gd name="connsiteX18-7903" fmla="*/ 1362710 w 1419860"/>
              <a:gd name="connsiteY18-7904" fmla="*/ 1171575 h 3588041"/>
              <a:gd name="connsiteX19-7905" fmla="*/ 1096010 w 1419860"/>
              <a:gd name="connsiteY19-7906" fmla="*/ 1254125 h 3588041"/>
              <a:gd name="connsiteX20-7907" fmla="*/ 876935 w 1419860"/>
              <a:gd name="connsiteY20-7908" fmla="*/ 1527175 h 3588041"/>
              <a:gd name="connsiteX21-7909" fmla="*/ 822960 w 1419860"/>
              <a:gd name="connsiteY21-7910" fmla="*/ 1895475 h 3588041"/>
              <a:gd name="connsiteX22-7911" fmla="*/ 991235 w 1419860"/>
              <a:gd name="connsiteY22-7912" fmla="*/ 2308225 h 3588041"/>
              <a:gd name="connsiteX23-7913" fmla="*/ 883285 w 1419860"/>
              <a:gd name="connsiteY23-7914" fmla="*/ 2578100 h 3588041"/>
              <a:gd name="connsiteX24-7915" fmla="*/ 1153160 w 1419860"/>
              <a:gd name="connsiteY24-7916" fmla="*/ 2524125 h 3588041"/>
              <a:gd name="connsiteX25-7917" fmla="*/ 1419860 w 1419860"/>
              <a:gd name="connsiteY25-7918" fmla="*/ 2626519 h 3588041"/>
              <a:gd name="connsiteX26-7919" fmla="*/ 1175385 w 1419860"/>
              <a:gd name="connsiteY26-7920" fmla="*/ 2590800 h 3588041"/>
              <a:gd name="connsiteX27-7921" fmla="*/ 819785 w 1419860"/>
              <a:gd name="connsiteY27-7922" fmla="*/ 2733675 h 3588041"/>
              <a:gd name="connsiteX28-7923" fmla="*/ 676910 w 1419860"/>
              <a:gd name="connsiteY28-7924" fmla="*/ 3086100 h 3588041"/>
              <a:gd name="connsiteX29-7925" fmla="*/ 905510 w 1419860"/>
              <a:gd name="connsiteY29-7926" fmla="*/ 3419475 h 3588041"/>
              <a:gd name="connsiteX30-7927" fmla="*/ 1003935 w 1419860"/>
              <a:gd name="connsiteY30-7928" fmla="*/ 3581400 h 3588041"/>
              <a:gd name="connsiteX0-7929" fmla="*/ 1010285 w 1426210"/>
              <a:gd name="connsiteY0-7930" fmla="*/ 3581400 h 3588041"/>
              <a:gd name="connsiteX1-7931" fmla="*/ 584835 w 1426210"/>
              <a:gd name="connsiteY1-7932" fmla="*/ 3587750 h 3588041"/>
              <a:gd name="connsiteX2-7933" fmla="*/ 387985 w 1426210"/>
              <a:gd name="connsiteY2-7934" fmla="*/ 3076575 h 3588041"/>
              <a:gd name="connsiteX3-7935" fmla="*/ 740410 w 1426210"/>
              <a:gd name="connsiteY3-7936" fmla="*/ 2381250 h 3588041"/>
              <a:gd name="connsiteX4-7937" fmla="*/ 575945 w 1426210"/>
              <a:gd name="connsiteY4-7938" fmla="*/ 1953895 h 3588041"/>
              <a:gd name="connsiteX5-7939" fmla="*/ 0 w 1426210"/>
              <a:gd name="connsiteY5-7940" fmla="*/ 1937385 h 3588041"/>
              <a:gd name="connsiteX6-7941" fmla="*/ 324485 w 1426210"/>
              <a:gd name="connsiteY6-7942" fmla="*/ 1812925 h 3588041"/>
              <a:gd name="connsiteX7-7943" fmla="*/ 629285 w 1426210"/>
              <a:gd name="connsiteY7-7944" fmla="*/ 1879600 h 3588041"/>
              <a:gd name="connsiteX8-7945" fmla="*/ 816610 w 1426210"/>
              <a:gd name="connsiteY8-7946" fmla="*/ 1333500 h 3588041"/>
              <a:gd name="connsiteX9-7947" fmla="*/ 757079 w 1426210"/>
              <a:gd name="connsiteY9-7948" fmla="*/ 823913 h 3588041"/>
              <a:gd name="connsiteX10-7949" fmla="*/ 381635 w 1426210"/>
              <a:gd name="connsiteY10-7950" fmla="*/ 695325 h 3588041"/>
              <a:gd name="connsiteX11-7951" fmla="*/ 777717 w 1426210"/>
              <a:gd name="connsiteY11-7952" fmla="*/ 734218 h 3588041"/>
              <a:gd name="connsiteX12-7953" fmla="*/ 792798 w 1426210"/>
              <a:gd name="connsiteY12-7954" fmla="*/ 441325 h 3588041"/>
              <a:gd name="connsiteX13-7955" fmla="*/ 880110 w 1426210"/>
              <a:gd name="connsiteY13-7956" fmla="*/ 0 h 3588041"/>
              <a:gd name="connsiteX14-7957" fmla="*/ 851535 w 1426210"/>
              <a:gd name="connsiteY14-7958" fmla="*/ 679450 h 3588041"/>
              <a:gd name="connsiteX15-7959" fmla="*/ 915035 w 1426210"/>
              <a:gd name="connsiteY15-7960" fmla="*/ 1047750 h 3588041"/>
              <a:gd name="connsiteX16-7961" fmla="*/ 924560 w 1426210"/>
              <a:gd name="connsiteY16-7962" fmla="*/ 1295400 h 3588041"/>
              <a:gd name="connsiteX17-7963" fmla="*/ 1096010 w 1426210"/>
              <a:gd name="connsiteY17-7964" fmla="*/ 1187450 h 3588041"/>
              <a:gd name="connsiteX18-7965" fmla="*/ 1369060 w 1426210"/>
              <a:gd name="connsiteY18-7966" fmla="*/ 1171575 h 3588041"/>
              <a:gd name="connsiteX19-7967" fmla="*/ 1102360 w 1426210"/>
              <a:gd name="connsiteY19-7968" fmla="*/ 1254125 h 3588041"/>
              <a:gd name="connsiteX20-7969" fmla="*/ 883285 w 1426210"/>
              <a:gd name="connsiteY20-7970" fmla="*/ 1527175 h 3588041"/>
              <a:gd name="connsiteX21-7971" fmla="*/ 829310 w 1426210"/>
              <a:gd name="connsiteY21-7972" fmla="*/ 1895475 h 3588041"/>
              <a:gd name="connsiteX22-7973" fmla="*/ 997585 w 1426210"/>
              <a:gd name="connsiteY22-7974" fmla="*/ 2308225 h 3588041"/>
              <a:gd name="connsiteX23-7975" fmla="*/ 889635 w 1426210"/>
              <a:gd name="connsiteY23-7976" fmla="*/ 2578100 h 3588041"/>
              <a:gd name="connsiteX24-7977" fmla="*/ 1159510 w 1426210"/>
              <a:gd name="connsiteY24-7978" fmla="*/ 2524125 h 3588041"/>
              <a:gd name="connsiteX25-7979" fmla="*/ 1426210 w 1426210"/>
              <a:gd name="connsiteY25-7980" fmla="*/ 2626519 h 3588041"/>
              <a:gd name="connsiteX26-7981" fmla="*/ 1181735 w 1426210"/>
              <a:gd name="connsiteY26-7982" fmla="*/ 2590800 h 3588041"/>
              <a:gd name="connsiteX27-7983" fmla="*/ 826135 w 1426210"/>
              <a:gd name="connsiteY27-7984" fmla="*/ 2733675 h 3588041"/>
              <a:gd name="connsiteX28-7985" fmla="*/ 683260 w 1426210"/>
              <a:gd name="connsiteY28-7986" fmla="*/ 3086100 h 3588041"/>
              <a:gd name="connsiteX29-7987" fmla="*/ 911860 w 1426210"/>
              <a:gd name="connsiteY29-7988" fmla="*/ 3419475 h 3588041"/>
              <a:gd name="connsiteX30-7989" fmla="*/ 1010285 w 1426210"/>
              <a:gd name="connsiteY30-7990" fmla="*/ 3581400 h 3588041"/>
              <a:gd name="connsiteX0-7991" fmla="*/ 1010285 w 1426210"/>
              <a:gd name="connsiteY0-7992" fmla="*/ 3581400 h 3588041"/>
              <a:gd name="connsiteX1-7993" fmla="*/ 584835 w 1426210"/>
              <a:gd name="connsiteY1-7994" fmla="*/ 3587750 h 3588041"/>
              <a:gd name="connsiteX2-7995" fmla="*/ 387985 w 1426210"/>
              <a:gd name="connsiteY2-7996" fmla="*/ 3076575 h 3588041"/>
              <a:gd name="connsiteX3-7997" fmla="*/ 740410 w 1426210"/>
              <a:gd name="connsiteY3-7998" fmla="*/ 2381250 h 3588041"/>
              <a:gd name="connsiteX4-7999" fmla="*/ 575945 w 1426210"/>
              <a:gd name="connsiteY4-8000" fmla="*/ 1953895 h 3588041"/>
              <a:gd name="connsiteX5-8001" fmla="*/ 0 w 1426210"/>
              <a:gd name="connsiteY5-8002" fmla="*/ 1937385 h 3588041"/>
              <a:gd name="connsiteX6-8003" fmla="*/ 324485 w 1426210"/>
              <a:gd name="connsiteY6-8004" fmla="*/ 1812925 h 3588041"/>
              <a:gd name="connsiteX7-8005" fmla="*/ 629285 w 1426210"/>
              <a:gd name="connsiteY7-8006" fmla="*/ 1879600 h 3588041"/>
              <a:gd name="connsiteX8-8007" fmla="*/ 816610 w 1426210"/>
              <a:gd name="connsiteY8-8008" fmla="*/ 1333500 h 3588041"/>
              <a:gd name="connsiteX9-8009" fmla="*/ 757079 w 1426210"/>
              <a:gd name="connsiteY9-8010" fmla="*/ 823913 h 3588041"/>
              <a:gd name="connsiteX10-8011" fmla="*/ 381635 w 1426210"/>
              <a:gd name="connsiteY10-8012" fmla="*/ 695325 h 3588041"/>
              <a:gd name="connsiteX11-8013" fmla="*/ 777717 w 1426210"/>
              <a:gd name="connsiteY11-8014" fmla="*/ 734218 h 3588041"/>
              <a:gd name="connsiteX12-8015" fmla="*/ 792798 w 1426210"/>
              <a:gd name="connsiteY12-8016" fmla="*/ 441325 h 3588041"/>
              <a:gd name="connsiteX13-8017" fmla="*/ 880110 w 1426210"/>
              <a:gd name="connsiteY13-8018" fmla="*/ 0 h 3588041"/>
              <a:gd name="connsiteX14-8019" fmla="*/ 851535 w 1426210"/>
              <a:gd name="connsiteY14-8020" fmla="*/ 679450 h 3588041"/>
              <a:gd name="connsiteX15-8021" fmla="*/ 915035 w 1426210"/>
              <a:gd name="connsiteY15-8022" fmla="*/ 1047750 h 3588041"/>
              <a:gd name="connsiteX16-8023" fmla="*/ 924560 w 1426210"/>
              <a:gd name="connsiteY16-8024" fmla="*/ 1295400 h 3588041"/>
              <a:gd name="connsiteX17-8025" fmla="*/ 1096010 w 1426210"/>
              <a:gd name="connsiteY17-8026" fmla="*/ 1187450 h 3588041"/>
              <a:gd name="connsiteX18-8027" fmla="*/ 1369060 w 1426210"/>
              <a:gd name="connsiteY18-8028" fmla="*/ 1171575 h 3588041"/>
              <a:gd name="connsiteX19-8029" fmla="*/ 1102360 w 1426210"/>
              <a:gd name="connsiteY19-8030" fmla="*/ 1254125 h 3588041"/>
              <a:gd name="connsiteX20-8031" fmla="*/ 883285 w 1426210"/>
              <a:gd name="connsiteY20-8032" fmla="*/ 1527175 h 3588041"/>
              <a:gd name="connsiteX21-8033" fmla="*/ 829310 w 1426210"/>
              <a:gd name="connsiteY21-8034" fmla="*/ 1895475 h 3588041"/>
              <a:gd name="connsiteX22-8035" fmla="*/ 997585 w 1426210"/>
              <a:gd name="connsiteY22-8036" fmla="*/ 2308225 h 3588041"/>
              <a:gd name="connsiteX23-8037" fmla="*/ 889635 w 1426210"/>
              <a:gd name="connsiteY23-8038" fmla="*/ 2578100 h 3588041"/>
              <a:gd name="connsiteX24-8039" fmla="*/ 1159510 w 1426210"/>
              <a:gd name="connsiteY24-8040" fmla="*/ 2524125 h 3588041"/>
              <a:gd name="connsiteX25-8041" fmla="*/ 1426210 w 1426210"/>
              <a:gd name="connsiteY25-8042" fmla="*/ 2626519 h 3588041"/>
              <a:gd name="connsiteX26-8043" fmla="*/ 1181735 w 1426210"/>
              <a:gd name="connsiteY26-8044" fmla="*/ 2590800 h 3588041"/>
              <a:gd name="connsiteX27-8045" fmla="*/ 826135 w 1426210"/>
              <a:gd name="connsiteY27-8046" fmla="*/ 2733675 h 3588041"/>
              <a:gd name="connsiteX28-8047" fmla="*/ 683260 w 1426210"/>
              <a:gd name="connsiteY28-8048" fmla="*/ 3086100 h 3588041"/>
              <a:gd name="connsiteX29-8049" fmla="*/ 911860 w 1426210"/>
              <a:gd name="connsiteY29-8050" fmla="*/ 3419475 h 3588041"/>
              <a:gd name="connsiteX30-8051" fmla="*/ 1010285 w 1426210"/>
              <a:gd name="connsiteY30-8052" fmla="*/ 3581400 h 3588041"/>
              <a:gd name="connsiteX0-8053" fmla="*/ 1010285 w 1426210"/>
              <a:gd name="connsiteY0-8054" fmla="*/ 3581400 h 3588041"/>
              <a:gd name="connsiteX1-8055" fmla="*/ 584835 w 1426210"/>
              <a:gd name="connsiteY1-8056" fmla="*/ 3587750 h 3588041"/>
              <a:gd name="connsiteX2-8057" fmla="*/ 387985 w 1426210"/>
              <a:gd name="connsiteY2-8058" fmla="*/ 3076575 h 3588041"/>
              <a:gd name="connsiteX3-8059" fmla="*/ 740410 w 1426210"/>
              <a:gd name="connsiteY3-8060" fmla="*/ 2381250 h 3588041"/>
              <a:gd name="connsiteX4-8061" fmla="*/ 575945 w 1426210"/>
              <a:gd name="connsiteY4-8062" fmla="*/ 1953895 h 3588041"/>
              <a:gd name="connsiteX5-8063" fmla="*/ 0 w 1426210"/>
              <a:gd name="connsiteY5-8064" fmla="*/ 1937385 h 3588041"/>
              <a:gd name="connsiteX6-8065" fmla="*/ 280035 w 1426210"/>
              <a:gd name="connsiteY6-8066" fmla="*/ 1822450 h 3588041"/>
              <a:gd name="connsiteX7-8067" fmla="*/ 629285 w 1426210"/>
              <a:gd name="connsiteY7-8068" fmla="*/ 1879600 h 3588041"/>
              <a:gd name="connsiteX8-8069" fmla="*/ 816610 w 1426210"/>
              <a:gd name="connsiteY8-8070" fmla="*/ 1333500 h 3588041"/>
              <a:gd name="connsiteX9-8071" fmla="*/ 757079 w 1426210"/>
              <a:gd name="connsiteY9-8072" fmla="*/ 823913 h 3588041"/>
              <a:gd name="connsiteX10-8073" fmla="*/ 381635 w 1426210"/>
              <a:gd name="connsiteY10-8074" fmla="*/ 695325 h 3588041"/>
              <a:gd name="connsiteX11-8075" fmla="*/ 777717 w 1426210"/>
              <a:gd name="connsiteY11-8076" fmla="*/ 734218 h 3588041"/>
              <a:gd name="connsiteX12-8077" fmla="*/ 792798 w 1426210"/>
              <a:gd name="connsiteY12-8078" fmla="*/ 441325 h 3588041"/>
              <a:gd name="connsiteX13-8079" fmla="*/ 880110 w 1426210"/>
              <a:gd name="connsiteY13-8080" fmla="*/ 0 h 3588041"/>
              <a:gd name="connsiteX14-8081" fmla="*/ 851535 w 1426210"/>
              <a:gd name="connsiteY14-8082" fmla="*/ 679450 h 3588041"/>
              <a:gd name="connsiteX15-8083" fmla="*/ 915035 w 1426210"/>
              <a:gd name="connsiteY15-8084" fmla="*/ 1047750 h 3588041"/>
              <a:gd name="connsiteX16-8085" fmla="*/ 924560 w 1426210"/>
              <a:gd name="connsiteY16-8086" fmla="*/ 1295400 h 3588041"/>
              <a:gd name="connsiteX17-8087" fmla="*/ 1096010 w 1426210"/>
              <a:gd name="connsiteY17-8088" fmla="*/ 1187450 h 3588041"/>
              <a:gd name="connsiteX18-8089" fmla="*/ 1369060 w 1426210"/>
              <a:gd name="connsiteY18-8090" fmla="*/ 1171575 h 3588041"/>
              <a:gd name="connsiteX19-8091" fmla="*/ 1102360 w 1426210"/>
              <a:gd name="connsiteY19-8092" fmla="*/ 1254125 h 3588041"/>
              <a:gd name="connsiteX20-8093" fmla="*/ 883285 w 1426210"/>
              <a:gd name="connsiteY20-8094" fmla="*/ 1527175 h 3588041"/>
              <a:gd name="connsiteX21-8095" fmla="*/ 829310 w 1426210"/>
              <a:gd name="connsiteY21-8096" fmla="*/ 1895475 h 3588041"/>
              <a:gd name="connsiteX22-8097" fmla="*/ 997585 w 1426210"/>
              <a:gd name="connsiteY22-8098" fmla="*/ 2308225 h 3588041"/>
              <a:gd name="connsiteX23-8099" fmla="*/ 889635 w 1426210"/>
              <a:gd name="connsiteY23-8100" fmla="*/ 2578100 h 3588041"/>
              <a:gd name="connsiteX24-8101" fmla="*/ 1159510 w 1426210"/>
              <a:gd name="connsiteY24-8102" fmla="*/ 2524125 h 3588041"/>
              <a:gd name="connsiteX25-8103" fmla="*/ 1426210 w 1426210"/>
              <a:gd name="connsiteY25-8104" fmla="*/ 2626519 h 3588041"/>
              <a:gd name="connsiteX26-8105" fmla="*/ 1181735 w 1426210"/>
              <a:gd name="connsiteY26-8106" fmla="*/ 2590800 h 3588041"/>
              <a:gd name="connsiteX27-8107" fmla="*/ 826135 w 1426210"/>
              <a:gd name="connsiteY27-8108" fmla="*/ 2733675 h 3588041"/>
              <a:gd name="connsiteX28-8109" fmla="*/ 683260 w 1426210"/>
              <a:gd name="connsiteY28-8110" fmla="*/ 3086100 h 3588041"/>
              <a:gd name="connsiteX29-8111" fmla="*/ 911860 w 1426210"/>
              <a:gd name="connsiteY29-8112" fmla="*/ 3419475 h 3588041"/>
              <a:gd name="connsiteX30-8113" fmla="*/ 1010285 w 1426210"/>
              <a:gd name="connsiteY30-8114" fmla="*/ 3581400 h 3588041"/>
              <a:gd name="connsiteX0-8115" fmla="*/ 1010285 w 1426210"/>
              <a:gd name="connsiteY0-8116" fmla="*/ 3581400 h 3588041"/>
              <a:gd name="connsiteX1-8117" fmla="*/ 584835 w 1426210"/>
              <a:gd name="connsiteY1-8118" fmla="*/ 3587750 h 3588041"/>
              <a:gd name="connsiteX2-8119" fmla="*/ 387985 w 1426210"/>
              <a:gd name="connsiteY2-8120" fmla="*/ 3076575 h 3588041"/>
              <a:gd name="connsiteX3-8121" fmla="*/ 740410 w 1426210"/>
              <a:gd name="connsiteY3-8122" fmla="*/ 2381250 h 3588041"/>
              <a:gd name="connsiteX4-8123" fmla="*/ 575945 w 1426210"/>
              <a:gd name="connsiteY4-8124" fmla="*/ 1953895 h 3588041"/>
              <a:gd name="connsiteX5-8125" fmla="*/ 0 w 1426210"/>
              <a:gd name="connsiteY5-8126" fmla="*/ 1937385 h 3588041"/>
              <a:gd name="connsiteX6-8127" fmla="*/ 308610 w 1426210"/>
              <a:gd name="connsiteY6-8128" fmla="*/ 1828800 h 3588041"/>
              <a:gd name="connsiteX7-8129" fmla="*/ 629285 w 1426210"/>
              <a:gd name="connsiteY7-8130" fmla="*/ 1879600 h 3588041"/>
              <a:gd name="connsiteX8-8131" fmla="*/ 816610 w 1426210"/>
              <a:gd name="connsiteY8-8132" fmla="*/ 1333500 h 3588041"/>
              <a:gd name="connsiteX9-8133" fmla="*/ 757079 w 1426210"/>
              <a:gd name="connsiteY9-8134" fmla="*/ 823913 h 3588041"/>
              <a:gd name="connsiteX10-8135" fmla="*/ 381635 w 1426210"/>
              <a:gd name="connsiteY10-8136" fmla="*/ 695325 h 3588041"/>
              <a:gd name="connsiteX11-8137" fmla="*/ 777717 w 1426210"/>
              <a:gd name="connsiteY11-8138" fmla="*/ 734218 h 3588041"/>
              <a:gd name="connsiteX12-8139" fmla="*/ 792798 w 1426210"/>
              <a:gd name="connsiteY12-8140" fmla="*/ 441325 h 3588041"/>
              <a:gd name="connsiteX13-8141" fmla="*/ 880110 w 1426210"/>
              <a:gd name="connsiteY13-8142" fmla="*/ 0 h 3588041"/>
              <a:gd name="connsiteX14-8143" fmla="*/ 851535 w 1426210"/>
              <a:gd name="connsiteY14-8144" fmla="*/ 679450 h 3588041"/>
              <a:gd name="connsiteX15-8145" fmla="*/ 915035 w 1426210"/>
              <a:gd name="connsiteY15-8146" fmla="*/ 1047750 h 3588041"/>
              <a:gd name="connsiteX16-8147" fmla="*/ 924560 w 1426210"/>
              <a:gd name="connsiteY16-8148" fmla="*/ 1295400 h 3588041"/>
              <a:gd name="connsiteX17-8149" fmla="*/ 1096010 w 1426210"/>
              <a:gd name="connsiteY17-8150" fmla="*/ 1187450 h 3588041"/>
              <a:gd name="connsiteX18-8151" fmla="*/ 1369060 w 1426210"/>
              <a:gd name="connsiteY18-8152" fmla="*/ 1171575 h 3588041"/>
              <a:gd name="connsiteX19-8153" fmla="*/ 1102360 w 1426210"/>
              <a:gd name="connsiteY19-8154" fmla="*/ 1254125 h 3588041"/>
              <a:gd name="connsiteX20-8155" fmla="*/ 883285 w 1426210"/>
              <a:gd name="connsiteY20-8156" fmla="*/ 1527175 h 3588041"/>
              <a:gd name="connsiteX21-8157" fmla="*/ 829310 w 1426210"/>
              <a:gd name="connsiteY21-8158" fmla="*/ 1895475 h 3588041"/>
              <a:gd name="connsiteX22-8159" fmla="*/ 997585 w 1426210"/>
              <a:gd name="connsiteY22-8160" fmla="*/ 2308225 h 3588041"/>
              <a:gd name="connsiteX23-8161" fmla="*/ 889635 w 1426210"/>
              <a:gd name="connsiteY23-8162" fmla="*/ 2578100 h 3588041"/>
              <a:gd name="connsiteX24-8163" fmla="*/ 1159510 w 1426210"/>
              <a:gd name="connsiteY24-8164" fmla="*/ 2524125 h 3588041"/>
              <a:gd name="connsiteX25-8165" fmla="*/ 1426210 w 1426210"/>
              <a:gd name="connsiteY25-8166" fmla="*/ 2626519 h 3588041"/>
              <a:gd name="connsiteX26-8167" fmla="*/ 1181735 w 1426210"/>
              <a:gd name="connsiteY26-8168" fmla="*/ 2590800 h 3588041"/>
              <a:gd name="connsiteX27-8169" fmla="*/ 826135 w 1426210"/>
              <a:gd name="connsiteY27-8170" fmla="*/ 2733675 h 3588041"/>
              <a:gd name="connsiteX28-8171" fmla="*/ 683260 w 1426210"/>
              <a:gd name="connsiteY28-8172" fmla="*/ 3086100 h 3588041"/>
              <a:gd name="connsiteX29-8173" fmla="*/ 911860 w 1426210"/>
              <a:gd name="connsiteY29-8174" fmla="*/ 3419475 h 3588041"/>
              <a:gd name="connsiteX30-8175" fmla="*/ 1010285 w 1426210"/>
              <a:gd name="connsiteY30-8176" fmla="*/ 3581400 h 3588041"/>
              <a:gd name="connsiteX0-8177" fmla="*/ 1010285 w 1426210"/>
              <a:gd name="connsiteY0-8178" fmla="*/ 3581400 h 3588041"/>
              <a:gd name="connsiteX1-8179" fmla="*/ 584835 w 1426210"/>
              <a:gd name="connsiteY1-8180" fmla="*/ 3587750 h 3588041"/>
              <a:gd name="connsiteX2-8181" fmla="*/ 387985 w 1426210"/>
              <a:gd name="connsiteY2-8182" fmla="*/ 3076575 h 3588041"/>
              <a:gd name="connsiteX3-8183" fmla="*/ 740410 w 1426210"/>
              <a:gd name="connsiteY3-8184" fmla="*/ 2381250 h 3588041"/>
              <a:gd name="connsiteX4-8185" fmla="*/ 575945 w 1426210"/>
              <a:gd name="connsiteY4-8186" fmla="*/ 1953895 h 3588041"/>
              <a:gd name="connsiteX5-8187" fmla="*/ 0 w 1426210"/>
              <a:gd name="connsiteY5-8188" fmla="*/ 1937385 h 3588041"/>
              <a:gd name="connsiteX6-8189" fmla="*/ 308610 w 1426210"/>
              <a:gd name="connsiteY6-8190" fmla="*/ 1828800 h 3588041"/>
              <a:gd name="connsiteX7-8191" fmla="*/ 629285 w 1426210"/>
              <a:gd name="connsiteY7-8192" fmla="*/ 1879600 h 3588041"/>
              <a:gd name="connsiteX8-8193" fmla="*/ 816610 w 1426210"/>
              <a:gd name="connsiteY8-8194" fmla="*/ 1333500 h 3588041"/>
              <a:gd name="connsiteX9-8195" fmla="*/ 757079 w 1426210"/>
              <a:gd name="connsiteY9-8196" fmla="*/ 823913 h 3588041"/>
              <a:gd name="connsiteX10-8197" fmla="*/ 381635 w 1426210"/>
              <a:gd name="connsiteY10-8198" fmla="*/ 695325 h 3588041"/>
              <a:gd name="connsiteX11-8199" fmla="*/ 777717 w 1426210"/>
              <a:gd name="connsiteY11-8200" fmla="*/ 734218 h 3588041"/>
              <a:gd name="connsiteX12-8201" fmla="*/ 792798 w 1426210"/>
              <a:gd name="connsiteY12-8202" fmla="*/ 441325 h 3588041"/>
              <a:gd name="connsiteX13-8203" fmla="*/ 880110 w 1426210"/>
              <a:gd name="connsiteY13-8204" fmla="*/ 0 h 3588041"/>
              <a:gd name="connsiteX14-8205" fmla="*/ 851535 w 1426210"/>
              <a:gd name="connsiteY14-8206" fmla="*/ 679450 h 3588041"/>
              <a:gd name="connsiteX15-8207" fmla="*/ 915035 w 1426210"/>
              <a:gd name="connsiteY15-8208" fmla="*/ 1047750 h 3588041"/>
              <a:gd name="connsiteX16-8209" fmla="*/ 924560 w 1426210"/>
              <a:gd name="connsiteY16-8210" fmla="*/ 1295400 h 3588041"/>
              <a:gd name="connsiteX17-8211" fmla="*/ 1096010 w 1426210"/>
              <a:gd name="connsiteY17-8212" fmla="*/ 1187450 h 3588041"/>
              <a:gd name="connsiteX18-8213" fmla="*/ 1369060 w 1426210"/>
              <a:gd name="connsiteY18-8214" fmla="*/ 1171575 h 3588041"/>
              <a:gd name="connsiteX19-8215" fmla="*/ 1102360 w 1426210"/>
              <a:gd name="connsiteY19-8216" fmla="*/ 1254125 h 3588041"/>
              <a:gd name="connsiteX20-8217" fmla="*/ 883285 w 1426210"/>
              <a:gd name="connsiteY20-8218" fmla="*/ 1527175 h 3588041"/>
              <a:gd name="connsiteX21-8219" fmla="*/ 829310 w 1426210"/>
              <a:gd name="connsiteY21-8220" fmla="*/ 1895475 h 3588041"/>
              <a:gd name="connsiteX22-8221" fmla="*/ 997585 w 1426210"/>
              <a:gd name="connsiteY22-8222" fmla="*/ 2308225 h 3588041"/>
              <a:gd name="connsiteX23-8223" fmla="*/ 889635 w 1426210"/>
              <a:gd name="connsiteY23-8224" fmla="*/ 2578100 h 3588041"/>
              <a:gd name="connsiteX24-8225" fmla="*/ 1159510 w 1426210"/>
              <a:gd name="connsiteY24-8226" fmla="*/ 2524125 h 3588041"/>
              <a:gd name="connsiteX25-8227" fmla="*/ 1426210 w 1426210"/>
              <a:gd name="connsiteY25-8228" fmla="*/ 2626519 h 3588041"/>
              <a:gd name="connsiteX26-8229" fmla="*/ 1181735 w 1426210"/>
              <a:gd name="connsiteY26-8230" fmla="*/ 2590800 h 3588041"/>
              <a:gd name="connsiteX27-8231" fmla="*/ 826135 w 1426210"/>
              <a:gd name="connsiteY27-8232" fmla="*/ 2733675 h 3588041"/>
              <a:gd name="connsiteX28-8233" fmla="*/ 683260 w 1426210"/>
              <a:gd name="connsiteY28-8234" fmla="*/ 3086100 h 3588041"/>
              <a:gd name="connsiteX29-8235" fmla="*/ 911860 w 1426210"/>
              <a:gd name="connsiteY29-8236" fmla="*/ 3419475 h 3588041"/>
              <a:gd name="connsiteX30-8237" fmla="*/ 1010285 w 1426210"/>
              <a:gd name="connsiteY30-8238" fmla="*/ 3581400 h 3588041"/>
              <a:gd name="connsiteX0-8239" fmla="*/ 1010285 w 1426210"/>
              <a:gd name="connsiteY0-8240" fmla="*/ 3581400 h 3588041"/>
              <a:gd name="connsiteX1-8241" fmla="*/ 584835 w 1426210"/>
              <a:gd name="connsiteY1-8242" fmla="*/ 3587750 h 3588041"/>
              <a:gd name="connsiteX2-8243" fmla="*/ 387985 w 1426210"/>
              <a:gd name="connsiteY2-8244" fmla="*/ 3076575 h 3588041"/>
              <a:gd name="connsiteX3-8245" fmla="*/ 740410 w 1426210"/>
              <a:gd name="connsiteY3-8246" fmla="*/ 2381250 h 3588041"/>
              <a:gd name="connsiteX4-8247" fmla="*/ 575945 w 1426210"/>
              <a:gd name="connsiteY4-8248" fmla="*/ 1953895 h 3588041"/>
              <a:gd name="connsiteX5-8249" fmla="*/ 0 w 1426210"/>
              <a:gd name="connsiteY5-8250" fmla="*/ 1937385 h 3588041"/>
              <a:gd name="connsiteX6-8251" fmla="*/ 308610 w 1426210"/>
              <a:gd name="connsiteY6-8252" fmla="*/ 1828800 h 3588041"/>
              <a:gd name="connsiteX7-8253" fmla="*/ 629285 w 1426210"/>
              <a:gd name="connsiteY7-8254" fmla="*/ 1879600 h 3588041"/>
              <a:gd name="connsiteX8-8255" fmla="*/ 816610 w 1426210"/>
              <a:gd name="connsiteY8-8256" fmla="*/ 1333500 h 3588041"/>
              <a:gd name="connsiteX9-8257" fmla="*/ 757079 w 1426210"/>
              <a:gd name="connsiteY9-8258" fmla="*/ 823913 h 3588041"/>
              <a:gd name="connsiteX10-8259" fmla="*/ 381635 w 1426210"/>
              <a:gd name="connsiteY10-8260" fmla="*/ 695325 h 3588041"/>
              <a:gd name="connsiteX11-8261" fmla="*/ 777717 w 1426210"/>
              <a:gd name="connsiteY11-8262" fmla="*/ 734218 h 3588041"/>
              <a:gd name="connsiteX12-8263" fmla="*/ 792798 w 1426210"/>
              <a:gd name="connsiteY12-8264" fmla="*/ 441325 h 3588041"/>
              <a:gd name="connsiteX13-8265" fmla="*/ 880110 w 1426210"/>
              <a:gd name="connsiteY13-8266" fmla="*/ 0 h 3588041"/>
              <a:gd name="connsiteX14-8267" fmla="*/ 851535 w 1426210"/>
              <a:gd name="connsiteY14-8268" fmla="*/ 679450 h 3588041"/>
              <a:gd name="connsiteX15-8269" fmla="*/ 915035 w 1426210"/>
              <a:gd name="connsiteY15-8270" fmla="*/ 1047750 h 3588041"/>
              <a:gd name="connsiteX16-8271" fmla="*/ 924560 w 1426210"/>
              <a:gd name="connsiteY16-8272" fmla="*/ 1295400 h 3588041"/>
              <a:gd name="connsiteX17-8273" fmla="*/ 1096010 w 1426210"/>
              <a:gd name="connsiteY17-8274" fmla="*/ 1187450 h 3588041"/>
              <a:gd name="connsiteX18-8275" fmla="*/ 1369060 w 1426210"/>
              <a:gd name="connsiteY18-8276" fmla="*/ 1171575 h 3588041"/>
              <a:gd name="connsiteX19-8277" fmla="*/ 1102360 w 1426210"/>
              <a:gd name="connsiteY19-8278" fmla="*/ 1254125 h 3588041"/>
              <a:gd name="connsiteX20-8279" fmla="*/ 883285 w 1426210"/>
              <a:gd name="connsiteY20-8280" fmla="*/ 1527175 h 3588041"/>
              <a:gd name="connsiteX21-8281" fmla="*/ 829310 w 1426210"/>
              <a:gd name="connsiteY21-8282" fmla="*/ 1895475 h 3588041"/>
              <a:gd name="connsiteX22-8283" fmla="*/ 997585 w 1426210"/>
              <a:gd name="connsiteY22-8284" fmla="*/ 2308225 h 3588041"/>
              <a:gd name="connsiteX23-8285" fmla="*/ 889635 w 1426210"/>
              <a:gd name="connsiteY23-8286" fmla="*/ 2578100 h 3588041"/>
              <a:gd name="connsiteX24-8287" fmla="*/ 1159510 w 1426210"/>
              <a:gd name="connsiteY24-8288" fmla="*/ 2524125 h 3588041"/>
              <a:gd name="connsiteX25-8289" fmla="*/ 1426210 w 1426210"/>
              <a:gd name="connsiteY25-8290" fmla="*/ 2626519 h 3588041"/>
              <a:gd name="connsiteX26-8291" fmla="*/ 1181735 w 1426210"/>
              <a:gd name="connsiteY26-8292" fmla="*/ 2590800 h 3588041"/>
              <a:gd name="connsiteX27-8293" fmla="*/ 826135 w 1426210"/>
              <a:gd name="connsiteY27-8294" fmla="*/ 2733675 h 3588041"/>
              <a:gd name="connsiteX28-8295" fmla="*/ 683260 w 1426210"/>
              <a:gd name="connsiteY28-8296" fmla="*/ 3086100 h 3588041"/>
              <a:gd name="connsiteX29-8297" fmla="*/ 911860 w 1426210"/>
              <a:gd name="connsiteY29-8298" fmla="*/ 3419475 h 3588041"/>
              <a:gd name="connsiteX30-8299" fmla="*/ 1010285 w 1426210"/>
              <a:gd name="connsiteY30-8300" fmla="*/ 3581400 h 358804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61" y="connsiteY30-62"/>
              </a:cxn>
            </a:cxnLst>
            <a:rect l="l" t="t" r="r" b="b"/>
            <a:pathLst>
              <a:path w="1426210" h="3588041">
                <a:moveTo>
                  <a:pt x="1010285" y="3581400"/>
                </a:moveTo>
                <a:cubicBezTo>
                  <a:pt x="949431" y="3584046"/>
                  <a:pt x="774277" y="3589337"/>
                  <a:pt x="584835" y="3587750"/>
                </a:cubicBezTo>
                <a:cubicBezTo>
                  <a:pt x="395393" y="3586163"/>
                  <a:pt x="346181" y="3245908"/>
                  <a:pt x="387985" y="3076575"/>
                </a:cubicBezTo>
                <a:cubicBezTo>
                  <a:pt x="429789" y="2907242"/>
                  <a:pt x="709083" y="2568363"/>
                  <a:pt x="740410" y="2381250"/>
                </a:cubicBezTo>
                <a:cubicBezTo>
                  <a:pt x="771737" y="2194137"/>
                  <a:pt x="699347" y="2027873"/>
                  <a:pt x="575945" y="1953895"/>
                </a:cubicBezTo>
                <a:cubicBezTo>
                  <a:pt x="452543" y="1879918"/>
                  <a:pt x="246062" y="1906270"/>
                  <a:pt x="0" y="1937385"/>
                </a:cubicBezTo>
                <a:cubicBezTo>
                  <a:pt x="176213" y="1860550"/>
                  <a:pt x="191029" y="1847956"/>
                  <a:pt x="308610" y="1828800"/>
                </a:cubicBezTo>
                <a:cubicBezTo>
                  <a:pt x="426191" y="1809644"/>
                  <a:pt x="531390" y="1839912"/>
                  <a:pt x="629285" y="1879600"/>
                </a:cubicBezTo>
                <a:cubicBezTo>
                  <a:pt x="628492" y="1689101"/>
                  <a:pt x="795311" y="1509448"/>
                  <a:pt x="816610" y="1333500"/>
                </a:cubicBezTo>
                <a:cubicBezTo>
                  <a:pt x="837909" y="1157552"/>
                  <a:pt x="829575" y="930275"/>
                  <a:pt x="757079" y="823913"/>
                </a:cubicBezTo>
                <a:cubicBezTo>
                  <a:pt x="684583" y="717551"/>
                  <a:pt x="502814" y="711861"/>
                  <a:pt x="381635" y="695325"/>
                </a:cubicBezTo>
                <a:cubicBezTo>
                  <a:pt x="496200" y="695457"/>
                  <a:pt x="688553" y="665427"/>
                  <a:pt x="777717" y="734218"/>
                </a:cubicBezTo>
                <a:cubicBezTo>
                  <a:pt x="771631" y="617272"/>
                  <a:pt x="775733" y="563695"/>
                  <a:pt x="792798" y="441325"/>
                </a:cubicBezTo>
                <a:cubicBezTo>
                  <a:pt x="809864" y="318955"/>
                  <a:pt x="839364" y="250296"/>
                  <a:pt x="880110" y="0"/>
                </a:cubicBezTo>
                <a:cubicBezTo>
                  <a:pt x="876406" y="171979"/>
                  <a:pt x="845714" y="504825"/>
                  <a:pt x="851535" y="679450"/>
                </a:cubicBezTo>
                <a:cubicBezTo>
                  <a:pt x="857356" y="854075"/>
                  <a:pt x="902864" y="945092"/>
                  <a:pt x="915035" y="1047750"/>
                </a:cubicBezTo>
                <a:cubicBezTo>
                  <a:pt x="927206" y="1150408"/>
                  <a:pt x="929852" y="1162579"/>
                  <a:pt x="924560" y="1295400"/>
                </a:cubicBezTo>
                <a:cubicBezTo>
                  <a:pt x="989118" y="1225021"/>
                  <a:pt x="1040977" y="1204912"/>
                  <a:pt x="1096010" y="1187450"/>
                </a:cubicBezTo>
                <a:cubicBezTo>
                  <a:pt x="1151043" y="1169988"/>
                  <a:pt x="1235710" y="1164167"/>
                  <a:pt x="1369060" y="1171575"/>
                </a:cubicBezTo>
                <a:cubicBezTo>
                  <a:pt x="1276985" y="1188508"/>
                  <a:pt x="1183322" y="1194858"/>
                  <a:pt x="1102360" y="1254125"/>
                </a:cubicBezTo>
                <a:cubicBezTo>
                  <a:pt x="1021398" y="1313392"/>
                  <a:pt x="928793" y="1420283"/>
                  <a:pt x="883285" y="1527175"/>
                </a:cubicBezTo>
                <a:cubicBezTo>
                  <a:pt x="837777" y="1634067"/>
                  <a:pt x="810260" y="1765300"/>
                  <a:pt x="829310" y="1895475"/>
                </a:cubicBezTo>
                <a:cubicBezTo>
                  <a:pt x="848360" y="2025650"/>
                  <a:pt x="987531" y="2194454"/>
                  <a:pt x="997585" y="2308225"/>
                </a:cubicBezTo>
                <a:cubicBezTo>
                  <a:pt x="1007639" y="2421996"/>
                  <a:pt x="957898" y="2484438"/>
                  <a:pt x="889635" y="2578100"/>
                </a:cubicBezTo>
                <a:cubicBezTo>
                  <a:pt x="997584" y="2532062"/>
                  <a:pt x="1072462" y="2520817"/>
                  <a:pt x="1159510" y="2524125"/>
                </a:cubicBezTo>
                <a:cubicBezTo>
                  <a:pt x="1246558" y="2527433"/>
                  <a:pt x="1354242" y="2576512"/>
                  <a:pt x="1426210" y="2626519"/>
                </a:cubicBezTo>
                <a:cubicBezTo>
                  <a:pt x="1360066" y="2600325"/>
                  <a:pt x="1281747" y="2572941"/>
                  <a:pt x="1181735" y="2590800"/>
                </a:cubicBezTo>
                <a:cubicBezTo>
                  <a:pt x="1081723" y="2608659"/>
                  <a:pt x="909214" y="2651125"/>
                  <a:pt x="826135" y="2733675"/>
                </a:cubicBezTo>
                <a:cubicBezTo>
                  <a:pt x="743056" y="2816225"/>
                  <a:pt x="688022" y="2917825"/>
                  <a:pt x="683260" y="3086100"/>
                </a:cubicBezTo>
                <a:cubicBezTo>
                  <a:pt x="684848" y="3232150"/>
                  <a:pt x="851006" y="3349625"/>
                  <a:pt x="911860" y="3419475"/>
                </a:cubicBezTo>
                <a:cubicBezTo>
                  <a:pt x="972714" y="3489325"/>
                  <a:pt x="1071139" y="3578754"/>
                  <a:pt x="1010285" y="3581400"/>
                </a:cubicBezTo>
                <a:close/>
              </a:path>
            </a:pathLst>
          </a:custGeom>
          <a:solidFill>
            <a:schemeClr val="tx2">
              <a:lumMod val="20000"/>
              <a:lumOff val="80000"/>
            </a:schemeClr>
          </a:solidFill>
          <a:ln>
            <a:noFill/>
          </a:ln>
          <a:effectLst>
            <a:outerShdw blurRad="203200" dist="38100" dir="2700000" algn="tl"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80">
              <a:solidFill>
                <a:schemeClr val="tx2"/>
              </a:solidFill>
            </a:endParaRPr>
          </a:p>
        </p:txBody>
      </p:sp>
      <p:grpSp>
        <p:nvGrpSpPr>
          <p:cNvPr id="7" name="组合 6">
            <a:extLst>
              <a:ext uri="{FF2B5EF4-FFF2-40B4-BE49-F238E27FC236}">
                <a16:creationId xmlns:a16="http://schemas.microsoft.com/office/drawing/2014/main" id="{AF17A21B-9D27-8F4A-B096-A1386F3D6B5D}"/>
              </a:ext>
            </a:extLst>
          </p:cNvPr>
          <p:cNvGrpSpPr/>
          <p:nvPr/>
        </p:nvGrpSpPr>
        <p:grpSpPr>
          <a:xfrm>
            <a:off x="1096764" y="4471144"/>
            <a:ext cx="781776" cy="781776"/>
            <a:chOff x="1096764" y="4360782"/>
            <a:chExt cx="781776" cy="781776"/>
          </a:xfrm>
        </p:grpSpPr>
        <p:sp>
          <p:nvSpPr>
            <p:cNvPr id="8" name="íśḷiďê">
              <a:extLst>
                <a:ext uri="{FF2B5EF4-FFF2-40B4-BE49-F238E27FC236}">
                  <a16:creationId xmlns:a16="http://schemas.microsoft.com/office/drawing/2014/main" id="{64E81485-BC97-FE4F-8619-4966E51B95A6}"/>
                </a:ext>
              </a:extLst>
            </p:cNvPr>
            <p:cNvSpPr/>
            <p:nvPr/>
          </p:nvSpPr>
          <p:spPr>
            <a:xfrm>
              <a:off x="1096764" y="4360782"/>
              <a:ext cx="781776" cy="781776"/>
            </a:xfrm>
            <a:prstGeom prst="ellipse">
              <a:avLst/>
            </a:prstGeom>
            <a:solidFill>
              <a:schemeClr val="accent4"/>
            </a:soli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80">
                <a:solidFill>
                  <a:schemeClr val="tx2"/>
                </a:solidFill>
              </a:endParaRPr>
            </a:p>
          </p:txBody>
        </p:sp>
        <p:sp>
          <p:nvSpPr>
            <p:cNvPr id="9" name="ïŝļiďé">
              <a:extLst>
                <a:ext uri="{FF2B5EF4-FFF2-40B4-BE49-F238E27FC236}">
                  <a16:creationId xmlns:a16="http://schemas.microsoft.com/office/drawing/2014/main" id="{0C0B377F-750E-3943-BE0B-233CD9A5374E}"/>
                </a:ext>
              </a:extLst>
            </p:cNvPr>
            <p:cNvSpPr/>
            <p:nvPr/>
          </p:nvSpPr>
          <p:spPr bwMode="auto">
            <a:xfrm>
              <a:off x="1329385" y="4588133"/>
              <a:ext cx="350189" cy="348918"/>
            </a:xfrm>
            <a:custGeom>
              <a:avLst/>
              <a:gdLst>
                <a:gd name="connsiteX0" fmla="*/ 307755 w 350189"/>
                <a:gd name="connsiteY0" fmla="*/ 193784 h 348918"/>
                <a:gd name="connsiteX1" fmla="*/ 323614 w 350189"/>
                <a:gd name="connsiteY1" fmla="*/ 202785 h 348918"/>
                <a:gd name="connsiteX2" fmla="*/ 326615 w 350189"/>
                <a:gd name="connsiteY2" fmla="*/ 213929 h 348918"/>
                <a:gd name="connsiteX3" fmla="*/ 315470 w 350189"/>
                <a:gd name="connsiteY3" fmla="*/ 216929 h 348918"/>
                <a:gd name="connsiteX4" fmla="*/ 299611 w 350189"/>
                <a:gd name="connsiteY4" fmla="*/ 207928 h 348918"/>
                <a:gd name="connsiteX5" fmla="*/ 296611 w 350189"/>
                <a:gd name="connsiteY5" fmla="*/ 196785 h 348918"/>
                <a:gd name="connsiteX6" fmla="*/ 307755 w 350189"/>
                <a:gd name="connsiteY6" fmla="*/ 193784 h 348918"/>
                <a:gd name="connsiteX7" fmla="*/ 42005 w 350189"/>
                <a:gd name="connsiteY7" fmla="*/ 193784 h 348918"/>
                <a:gd name="connsiteX8" fmla="*/ 53150 w 350189"/>
                <a:gd name="connsiteY8" fmla="*/ 196785 h 348918"/>
                <a:gd name="connsiteX9" fmla="*/ 50578 w 350189"/>
                <a:gd name="connsiteY9" fmla="*/ 207928 h 348918"/>
                <a:gd name="connsiteX10" fmla="*/ 34719 w 350189"/>
                <a:gd name="connsiteY10" fmla="*/ 216929 h 348918"/>
                <a:gd name="connsiteX11" fmla="*/ 23574 w 350189"/>
                <a:gd name="connsiteY11" fmla="*/ 213929 h 348918"/>
                <a:gd name="connsiteX12" fmla="*/ 26575 w 350189"/>
                <a:gd name="connsiteY12" fmla="*/ 202785 h 348918"/>
                <a:gd name="connsiteX13" fmla="*/ 42005 w 350189"/>
                <a:gd name="connsiteY13" fmla="*/ 193784 h 348918"/>
                <a:gd name="connsiteX14" fmla="*/ 323614 w 350189"/>
                <a:gd name="connsiteY14" fmla="*/ 118349 h 348918"/>
                <a:gd name="connsiteX15" fmla="*/ 342045 w 350189"/>
                <a:gd name="connsiteY15" fmla="*/ 118349 h 348918"/>
                <a:gd name="connsiteX16" fmla="*/ 350189 w 350189"/>
                <a:gd name="connsiteY16" fmla="*/ 126493 h 348918"/>
                <a:gd name="connsiteX17" fmla="*/ 342045 w 350189"/>
                <a:gd name="connsiteY17" fmla="*/ 134636 h 348918"/>
                <a:gd name="connsiteX18" fmla="*/ 323614 w 350189"/>
                <a:gd name="connsiteY18" fmla="*/ 134636 h 348918"/>
                <a:gd name="connsiteX19" fmla="*/ 315470 w 350189"/>
                <a:gd name="connsiteY19" fmla="*/ 126493 h 348918"/>
                <a:gd name="connsiteX20" fmla="*/ 323614 w 350189"/>
                <a:gd name="connsiteY20" fmla="*/ 118349 h 348918"/>
                <a:gd name="connsiteX21" fmla="*/ 8144 w 350189"/>
                <a:gd name="connsiteY21" fmla="*/ 118349 h 348918"/>
                <a:gd name="connsiteX22" fmla="*/ 26575 w 350189"/>
                <a:gd name="connsiteY22" fmla="*/ 118349 h 348918"/>
                <a:gd name="connsiteX23" fmla="*/ 34719 w 350189"/>
                <a:gd name="connsiteY23" fmla="*/ 126493 h 348918"/>
                <a:gd name="connsiteX24" fmla="*/ 26575 w 350189"/>
                <a:gd name="connsiteY24" fmla="*/ 134636 h 348918"/>
                <a:gd name="connsiteX25" fmla="*/ 8144 w 350189"/>
                <a:gd name="connsiteY25" fmla="*/ 134636 h 348918"/>
                <a:gd name="connsiteX26" fmla="*/ 0 w 350189"/>
                <a:gd name="connsiteY26" fmla="*/ 126493 h 348918"/>
                <a:gd name="connsiteX27" fmla="*/ 8144 w 350189"/>
                <a:gd name="connsiteY27" fmla="*/ 118349 h 348918"/>
                <a:gd name="connsiteX28" fmla="*/ 174972 w 350189"/>
                <a:gd name="connsiteY28" fmla="*/ 73629 h 348918"/>
                <a:gd name="connsiteX29" fmla="*/ 183109 w 350189"/>
                <a:gd name="connsiteY29" fmla="*/ 81779 h 348918"/>
                <a:gd name="connsiteX30" fmla="*/ 183109 w 350189"/>
                <a:gd name="connsiteY30" fmla="*/ 94218 h 348918"/>
                <a:gd name="connsiteX31" fmla="*/ 198957 w 350189"/>
                <a:gd name="connsiteY31" fmla="*/ 96362 h 348918"/>
                <a:gd name="connsiteX32" fmla="*/ 216089 w 350189"/>
                <a:gd name="connsiteY32" fmla="*/ 101510 h 348918"/>
                <a:gd name="connsiteX33" fmla="*/ 220801 w 350189"/>
                <a:gd name="connsiteY33" fmla="*/ 85639 h 348918"/>
                <a:gd name="connsiteX34" fmla="*/ 231080 w 350189"/>
                <a:gd name="connsiteY34" fmla="*/ 80063 h 348918"/>
                <a:gd name="connsiteX35" fmla="*/ 236648 w 350189"/>
                <a:gd name="connsiteY35" fmla="*/ 89929 h 348918"/>
                <a:gd name="connsiteX36" fmla="*/ 206667 w 350189"/>
                <a:gd name="connsiteY36" fmla="*/ 192871 h 348918"/>
                <a:gd name="connsiteX37" fmla="*/ 196387 w 350189"/>
                <a:gd name="connsiteY37" fmla="*/ 198018 h 348918"/>
                <a:gd name="connsiteX38" fmla="*/ 190819 w 350189"/>
                <a:gd name="connsiteY38" fmla="*/ 188153 h 348918"/>
                <a:gd name="connsiteX39" fmla="*/ 211806 w 350189"/>
                <a:gd name="connsiteY39" fmla="*/ 117380 h 348918"/>
                <a:gd name="connsiteX40" fmla="*/ 195530 w 350189"/>
                <a:gd name="connsiteY40" fmla="*/ 112233 h 348918"/>
                <a:gd name="connsiteX41" fmla="*/ 183109 w 350189"/>
                <a:gd name="connsiteY41" fmla="*/ 110517 h 348918"/>
                <a:gd name="connsiteX42" fmla="*/ 183109 w 350189"/>
                <a:gd name="connsiteY42" fmla="*/ 130248 h 348918"/>
                <a:gd name="connsiteX43" fmla="*/ 174972 w 350189"/>
                <a:gd name="connsiteY43" fmla="*/ 138397 h 348918"/>
                <a:gd name="connsiteX44" fmla="*/ 166834 w 350189"/>
                <a:gd name="connsiteY44" fmla="*/ 130248 h 348918"/>
                <a:gd name="connsiteX45" fmla="*/ 166834 w 350189"/>
                <a:gd name="connsiteY45" fmla="*/ 110517 h 348918"/>
                <a:gd name="connsiteX46" fmla="*/ 154841 w 350189"/>
                <a:gd name="connsiteY46" fmla="*/ 112233 h 348918"/>
                <a:gd name="connsiteX47" fmla="*/ 138565 w 350189"/>
                <a:gd name="connsiteY47" fmla="*/ 117380 h 348918"/>
                <a:gd name="connsiteX48" fmla="*/ 159124 w 350189"/>
                <a:gd name="connsiteY48" fmla="*/ 188153 h 348918"/>
                <a:gd name="connsiteX49" fmla="*/ 153556 w 350189"/>
                <a:gd name="connsiteY49" fmla="*/ 198018 h 348918"/>
                <a:gd name="connsiteX50" fmla="*/ 143705 w 350189"/>
                <a:gd name="connsiteY50" fmla="*/ 192871 h 348918"/>
                <a:gd name="connsiteX51" fmla="*/ 113723 w 350189"/>
                <a:gd name="connsiteY51" fmla="*/ 89929 h 348918"/>
                <a:gd name="connsiteX52" fmla="*/ 119291 w 350189"/>
                <a:gd name="connsiteY52" fmla="*/ 80063 h 348918"/>
                <a:gd name="connsiteX53" fmla="*/ 129142 w 350189"/>
                <a:gd name="connsiteY53" fmla="*/ 85639 h 348918"/>
                <a:gd name="connsiteX54" fmla="*/ 133854 w 350189"/>
                <a:gd name="connsiteY54" fmla="*/ 101510 h 348918"/>
                <a:gd name="connsiteX55" fmla="*/ 151415 w 350189"/>
                <a:gd name="connsiteY55" fmla="*/ 96362 h 348918"/>
                <a:gd name="connsiteX56" fmla="*/ 166834 w 350189"/>
                <a:gd name="connsiteY56" fmla="*/ 94218 h 348918"/>
                <a:gd name="connsiteX57" fmla="*/ 166834 w 350189"/>
                <a:gd name="connsiteY57" fmla="*/ 81779 h 348918"/>
                <a:gd name="connsiteX58" fmla="*/ 174972 w 350189"/>
                <a:gd name="connsiteY58" fmla="*/ 73629 h 348918"/>
                <a:gd name="connsiteX59" fmla="*/ 315470 w 350189"/>
                <a:gd name="connsiteY59" fmla="*/ 36056 h 348918"/>
                <a:gd name="connsiteX60" fmla="*/ 326615 w 350189"/>
                <a:gd name="connsiteY60" fmla="*/ 39056 h 348918"/>
                <a:gd name="connsiteX61" fmla="*/ 323614 w 350189"/>
                <a:gd name="connsiteY61" fmla="*/ 50200 h 348918"/>
                <a:gd name="connsiteX62" fmla="*/ 307755 w 350189"/>
                <a:gd name="connsiteY62" fmla="*/ 59201 h 348918"/>
                <a:gd name="connsiteX63" fmla="*/ 296611 w 350189"/>
                <a:gd name="connsiteY63" fmla="*/ 56200 h 348918"/>
                <a:gd name="connsiteX64" fmla="*/ 299611 w 350189"/>
                <a:gd name="connsiteY64" fmla="*/ 45057 h 348918"/>
                <a:gd name="connsiteX65" fmla="*/ 315470 w 350189"/>
                <a:gd name="connsiteY65" fmla="*/ 36056 h 348918"/>
                <a:gd name="connsiteX66" fmla="*/ 34719 w 350189"/>
                <a:gd name="connsiteY66" fmla="*/ 36056 h 348918"/>
                <a:gd name="connsiteX67" fmla="*/ 50578 w 350189"/>
                <a:gd name="connsiteY67" fmla="*/ 45057 h 348918"/>
                <a:gd name="connsiteX68" fmla="*/ 53150 w 350189"/>
                <a:gd name="connsiteY68" fmla="*/ 56200 h 348918"/>
                <a:gd name="connsiteX69" fmla="*/ 42005 w 350189"/>
                <a:gd name="connsiteY69" fmla="*/ 59201 h 348918"/>
                <a:gd name="connsiteX70" fmla="*/ 26575 w 350189"/>
                <a:gd name="connsiteY70" fmla="*/ 50200 h 348918"/>
                <a:gd name="connsiteX71" fmla="*/ 23574 w 350189"/>
                <a:gd name="connsiteY71" fmla="*/ 39056 h 348918"/>
                <a:gd name="connsiteX72" fmla="*/ 34719 w 350189"/>
                <a:gd name="connsiteY72" fmla="*/ 36056 h 348918"/>
                <a:gd name="connsiteX73" fmla="*/ 174880 w 350189"/>
                <a:gd name="connsiteY73" fmla="*/ 24433 h 348918"/>
                <a:gd name="connsiteX74" fmla="*/ 71582 w 350189"/>
                <a:gd name="connsiteY74" fmla="*/ 127737 h 348918"/>
                <a:gd name="connsiteX75" fmla="*/ 125589 w 350189"/>
                <a:gd name="connsiteY75" fmla="*/ 218181 h 348918"/>
                <a:gd name="connsiteX76" fmla="*/ 142305 w 350189"/>
                <a:gd name="connsiteY76" fmla="*/ 246472 h 348918"/>
                <a:gd name="connsiteX77" fmla="*/ 155592 w 350189"/>
                <a:gd name="connsiteY77" fmla="*/ 256331 h 348918"/>
                <a:gd name="connsiteX78" fmla="*/ 194596 w 350189"/>
                <a:gd name="connsiteY78" fmla="*/ 256331 h 348918"/>
                <a:gd name="connsiteX79" fmla="*/ 207884 w 350189"/>
                <a:gd name="connsiteY79" fmla="*/ 246472 h 348918"/>
                <a:gd name="connsiteX80" fmla="*/ 224600 w 350189"/>
                <a:gd name="connsiteY80" fmla="*/ 218181 h 348918"/>
                <a:gd name="connsiteX81" fmla="*/ 278177 w 350189"/>
                <a:gd name="connsiteY81" fmla="*/ 127737 h 348918"/>
                <a:gd name="connsiteX82" fmla="*/ 174880 w 350189"/>
                <a:gd name="connsiteY82" fmla="*/ 24433 h 348918"/>
                <a:gd name="connsiteX83" fmla="*/ 174880 w 350189"/>
                <a:gd name="connsiteY83" fmla="*/ 0 h 348918"/>
                <a:gd name="connsiteX84" fmla="*/ 303037 w 350189"/>
                <a:gd name="connsiteY84" fmla="*/ 127737 h 348918"/>
                <a:gd name="connsiteX85" fmla="*/ 236173 w 350189"/>
                <a:gd name="connsiteY85" fmla="*/ 239613 h 348918"/>
                <a:gd name="connsiteX86" fmla="*/ 231886 w 350189"/>
                <a:gd name="connsiteY86" fmla="*/ 246900 h 348918"/>
                <a:gd name="connsiteX87" fmla="*/ 232315 w 350189"/>
                <a:gd name="connsiteY87" fmla="*/ 309483 h 348918"/>
                <a:gd name="connsiteX88" fmla="*/ 206169 w 350189"/>
                <a:gd name="connsiteY88" fmla="*/ 335202 h 348918"/>
                <a:gd name="connsiteX89" fmla="*/ 198883 w 350189"/>
                <a:gd name="connsiteY89" fmla="*/ 335202 h 348918"/>
                <a:gd name="connsiteX90" fmla="*/ 181738 w 350189"/>
                <a:gd name="connsiteY90" fmla="*/ 348918 h 348918"/>
                <a:gd name="connsiteX91" fmla="*/ 168022 w 350189"/>
                <a:gd name="connsiteY91" fmla="*/ 348918 h 348918"/>
                <a:gd name="connsiteX92" fmla="*/ 150877 w 350189"/>
                <a:gd name="connsiteY92" fmla="*/ 335202 h 348918"/>
                <a:gd name="connsiteX93" fmla="*/ 144019 w 350189"/>
                <a:gd name="connsiteY93" fmla="*/ 335202 h 348918"/>
                <a:gd name="connsiteX94" fmla="*/ 117874 w 350189"/>
                <a:gd name="connsiteY94" fmla="*/ 309483 h 348918"/>
                <a:gd name="connsiteX95" fmla="*/ 117874 w 350189"/>
                <a:gd name="connsiteY95" fmla="*/ 246900 h 348918"/>
                <a:gd name="connsiteX96" fmla="*/ 113587 w 350189"/>
                <a:gd name="connsiteY96" fmla="*/ 239613 h 348918"/>
                <a:gd name="connsiteX97" fmla="*/ 47151 w 350189"/>
                <a:gd name="connsiteY97" fmla="*/ 127737 h 348918"/>
                <a:gd name="connsiteX98" fmla="*/ 174880 w 350189"/>
                <a:gd name="connsiteY98" fmla="*/ 0 h 348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50189" h="348918">
                  <a:moveTo>
                    <a:pt x="307755" y="193784"/>
                  </a:moveTo>
                  <a:cubicBezTo>
                    <a:pt x="323614" y="202785"/>
                    <a:pt x="323614" y="202785"/>
                    <a:pt x="323614" y="202785"/>
                  </a:cubicBezTo>
                  <a:cubicBezTo>
                    <a:pt x="327472" y="204928"/>
                    <a:pt x="328758" y="210071"/>
                    <a:pt x="326615" y="213929"/>
                  </a:cubicBezTo>
                  <a:cubicBezTo>
                    <a:pt x="324472" y="217786"/>
                    <a:pt x="319328" y="219072"/>
                    <a:pt x="315470" y="216929"/>
                  </a:cubicBezTo>
                  <a:cubicBezTo>
                    <a:pt x="299611" y="207928"/>
                    <a:pt x="299611" y="207928"/>
                    <a:pt x="299611" y="207928"/>
                  </a:cubicBezTo>
                  <a:cubicBezTo>
                    <a:pt x="295753" y="205785"/>
                    <a:pt x="294468" y="200642"/>
                    <a:pt x="296611" y="196785"/>
                  </a:cubicBezTo>
                  <a:cubicBezTo>
                    <a:pt x="299183" y="192927"/>
                    <a:pt x="303897" y="191641"/>
                    <a:pt x="307755" y="193784"/>
                  </a:cubicBezTo>
                  <a:close/>
                  <a:moveTo>
                    <a:pt x="42005" y="193784"/>
                  </a:moveTo>
                  <a:cubicBezTo>
                    <a:pt x="46292" y="191641"/>
                    <a:pt x="51006" y="192927"/>
                    <a:pt x="53150" y="196785"/>
                  </a:cubicBezTo>
                  <a:cubicBezTo>
                    <a:pt x="55721" y="200642"/>
                    <a:pt x="54435" y="205785"/>
                    <a:pt x="50578" y="207928"/>
                  </a:cubicBezTo>
                  <a:cubicBezTo>
                    <a:pt x="34719" y="216929"/>
                    <a:pt x="34719" y="216929"/>
                    <a:pt x="34719" y="216929"/>
                  </a:cubicBezTo>
                  <a:cubicBezTo>
                    <a:pt x="30861" y="219072"/>
                    <a:pt x="25717" y="217786"/>
                    <a:pt x="23574" y="213929"/>
                  </a:cubicBezTo>
                  <a:cubicBezTo>
                    <a:pt x="21003" y="210071"/>
                    <a:pt x="22717" y="204928"/>
                    <a:pt x="26575" y="202785"/>
                  </a:cubicBezTo>
                  <a:cubicBezTo>
                    <a:pt x="42005" y="193784"/>
                    <a:pt x="42005" y="193784"/>
                    <a:pt x="42005" y="193784"/>
                  </a:cubicBezTo>
                  <a:close/>
                  <a:moveTo>
                    <a:pt x="323614" y="118349"/>
                  </a:moveTo>
                  <a:cubicBezTo>
                    <a:pt x="342045" y="118349"/>
                    <a:pt x="342045" y="118349"/>
                    <a:pt x="342045" y="118349"/>
                  </a:cubicBezTo>
                  <a:cubicBezTo>
                    <a:pt x="346332" y="118349"/>
                    <a:pt x="350189" y="121778"/>
                    <a:pt x="350189" y="126493"/>
                  </a:cubicBezTo>
                  <a:cubicBezTo>
                    <a:pt x="350189" y="130779"/>
                    <a:pt x="346332" y="134636"/>
                    <a:pt x="342045" y="134636"/>
                  </a:cubicBezTo>
                  <a:cubicBezTo>
                    <a:pt x="323614" y="134636"/>
                    <a:pt x="323614" y="134636"/>
                    <a:pt x="323614" y="134636"/>
                  </a:cubicBezTo>
                  <a:cubicBezTo>
                    <a:pt x="319328" y="134636"/>
                    <a:pt x="315470" y="130779"/>
                    <a:pt x="315470" y="126493"/>
                  </a:cubicBezTo>
                  <a:cubicBezTo>
                    <a:pt x="315470" y="121778"/>
                    <a:pt x="319328" y="118349"/>
                    <a:pt x="323614" y="118349"/>
                  </a:cubicBezTo>
                  <a:close/>
                  <a:moveTo>
                    <a:pt x="8144" y="118349"/>
                  </a:moveTo>
                  <a:cubicBezTo>
                    <a:pt x="26575" y="118349"/>
                    <a:pt x="26575" y="118349"/>
                    <a:pt x="26575" y="118349"/>
                  </a:cubicBezTo>
                  <a:cubicBezTo>
                    <a:pt x="30861" y="118349"/>
                    <a:pt x="34719" y="121778"/>
                    <a:pt x="34719" y="126493"/>
                  </a:cubicBezTo>
                  <a:cubicBezTo>
                    <a:pt x="34719" y="130779"/>
                    <a:pt x="30861" y="134636"/>
                    <a:pt x="26575" y="134636"/>
                  </a:cubicBezTo>
                  <a:cubicBezTo>
                    <a:pt x="8144" y="134636"/>
                    <a:pt x="8144" y="134636"/>
                    <a:pt x="8144" y="134636"/>
                  </a:cubicBezTo>
                  <a:cubicBezTo>
                    <a:pt x="3857" y="134636"/>
                    <a:pt x="0" y="130779"/>
                    <a:pt x="0" y="126493"/>
                  </a:cubicBezTo>
                  <a:cubicBezTo>
                    <a:pt x="0" y="121778"/>
                    <a:pt x="3857" y="118349"/>
                    <a:pt x="8144" y="118349"/>
                  </a:cubicBezTo>
                  <a:close/>
                  <a:moveTo>
                    <a:pt x="174972" y="73629"/>
                  </a:moveTo>
                  <a:cubicBezTo>
                    <a:pt x="179683" y="73629"/>
                    <a:pt x="183109" y="77061"/>
                    <a:pt x="183109" y="81779"/>
                  </a:cubicBezTo>
                  <a:cubicBezTo>
                    <a:pt x="183109" y="94218"/>
                    <a:pt x="183109" y="94218"/>
                    <a:pt x="183109" y="94218"/>
                  </a:cubicBezTo>
                  <a:cubicBezTo>
                    <a:pt x="188678" y="94647"/>
                    <a:pt x="193817" y="95076"/>
                    <a:pt x="198957" y="96362"/>
                  </a:cubicBezTo>
                  <a:cubicBezTo>
                    <a:pt x="204953" y="97649"/>
                    <a:pt x="210521" y="99365"/>
                    <a:pt x="216089" y="101510"/>
                  </a:cubicBezTo>
                  <a:cubicBezTo>
                    <a:pt x="220801" y="85639"/>
                    <a:pt x="220801" y="85639"/>
                    <a:pt x="220801" y="85639"/>
                  </a:cubicBezTo>
                  <a:cubicBezTo>
                    <a:pt x="222086" y="81350"/>
                    <a:pt x="226797" y="78776"/>
                    <a:pt x="231080" y="80063"/>
                  </a:cubicBezTo>
                  <a:cubicBezTo>
                    <a:pt x="235363" y="81350"/>
                    <a:pt x="237933" y="85639"/>
                    <a:pt x="236648" y="89929"/>
                  </a:cubicBezTo>
                  <a:cubicBezTo>
                    <a:pt x="206667" y="192871"/>
                    <a:pt x="206667" y="192871"/>
                    <a:pt x="206667" y="192871"/>
                  </a:cubicBezTo>
                  <a:cubicBezTo>
                    <a:pt x="205382" y="197161"/>
                    <a:pt x="200670" y="199305"/>
                    <a:pt x="196387" y="198018"/>
                  </a:cubicBezTo>
                  <a:cubicBezTo>
                    <a:pt x="192104" y="197161"/>
                    <a:pt x="189534" y="192442"/>
                    <a:pt x="190819" y="188153"/>
                  </a:cubicBezTo>
                  <a:cubicBezTo>
                    <a:pt x="211806" y="117380"/>
                    <a:pt x="211806" y="117380"/>
                    <a:pt x="211806" y="117380"/>
                  </a:cubicBezTo>
                  <a:cubicBezTo>
                    <a:pt x="206667" y="115235"/>
                    <a:pt x="201099" y="113520"/>
                    <a:pt x="195530" y="112233"/>
                  </a:cubicBezTo>
                  <a:cubicBezTo>
                    <a:pt x="191676" y="111375"/>
                    <a:pt x="187393" y="110946"/>
                    <a:pt x="183109" y="110517"/>
                  </a:cubicBezTo>
                  <a:cubicBezTo>
                    <a:pt x="183109" y="130248"/>
                    <a:pt x="183109" y="130248"/>
                    <a:pt x="183109" y="130248"/>
                  </a:cubicBezTo>
                  <a:cubicBezTo>
                    <a:pt x="183109" y="134966"/>
                    <a:pt x="179683" y="138397"/>
                    <a:pt x="174972" y="138397"/>
                  </a:cubicBezTo>
                  <a:cubicBezTo>
                    <a:pt x="170688" y="138397"/>
                    <a:pt x="166834" y="134966"/>
                    <a:pt x="166834" y="130248"/>
                  </a:cubicBezTo>
                  <a:cubicBezTo>
                    <a:pt x="166834" y="110517"/>
                    <a:pt x="166834" y="110517"/>
                    <a:pt x="166834" y="110517"/>
                  </a:cubicBezTo>
                  <a:cubicBezTo>
                    <a:pt x="162979" y="110946"/>
                    <a:pt x="158696" y="111375"/>
                    <a:pt x="154841" y="112233"/>
                  </a:cubicBezTo>
                  <a:cubicBezTo>
                    <a:pt x="148845" y="113520"/>
                    <a:pt x="143705" y="115235"/>
                    <a:pt x="138565" y="117380"/>
                  </a:cubicBezTo>
                  <a:cubicBezTo>
                    <a:pt x="159124" y="188153"/>
                    <a:pt x="159124" y="188153"/>
                    <a:pt x="159124" y="188153"/>
                  </a:cubicBezTo>
                  <a:cubicBezTo>
                    <a:pt x="160409" y="192442"/>
                    <a:pt x="157839" y="197161"/>
                    <a:pt x="153556" y="198018"/>
                  </a:cubicBezTo>
                  <a:cubicBezTo>
                    <a:pt x="149273" y="199305"/>
                    <a:pt x="144990" y="197161"/>
                    <a:pt x="143705" y="192871"/>
                  </a:cubicBezTo>
                  <a:cubicBezTo>
                    <a:pt x="113723" y="89929"/>
                    <a:pt x="113723" y="89929"/>
                    <a:pt x="113723" y="89929"/>
                  </a:cubicBezTo>
                  <a:cubicBezTo>
                    <a:pt x="112438" y="85639"/>
                    <a:pt x="115008" y="81350"/>
                    <a:pt x="119291" y="80063"/>
                  </a:cubicBezTo>
                  <a:cubicBezTo>
                    <a:pt x="123574" y="78776"/>
                    <a:pt x="128286" y="81350"/>
                    <a:pt x="129142" y="85639"/>
                  </a:cubicBezTo>
                  <a:cubicBezTo>
                    <a:pt x="133854" y="101510"/>
                    <a:pt x="133854" y="101510"/>
                    <a:pt x="133854" y="101510"/>
                  </a:cubicBezTo>
                  <a:cubicBezTo>
                    <a:pt x="139422" y="99365"/>
                    <a:pt x="145418" y="97649"/>
                    <a:pt x="151415" y="96362"/>
                  </a:cubicBezTo>
                  <a:cubicBezTo>
                    <a:pt x="156554" y="95076"/>
                    <a:pt x="161694" y="94647"/>
                    <a:pt x="166834" y="94218"/>
                  </a:cubicBezTo>
                  <a:cubicBezTo>
                    <a:pt x="166834" y="81779"/>
                    <a:pt x="166834" y="81779"/>
                    <a:pt x="166834" y="81779"/>
                  </a:cubicBezTo>
                  <a:cubicBezTo>
                    <a:pt x="166834" y="77061"/>
                    <a:pt x="170688" y="73629"/>
                    <a:pt x="174972" y="73629"/>
                  </a:cubicBezTo>
                  <a:close/>
                  <a:moveTo>
                    <a:pt x="315470" y="36056"/>
                  </a:moveTo>
                  <a:cubicBezTo>
                    <a:pt x="319328" y="33913"/>
                    <a:pt x="324472" y="35199"/>
                    <a:pt x="326615" y="39056"/>
                  </a:cubicBezTo>
                  <a:cubicBezTo>
                    <a:pt x="328758" y="42914"/>
                    <a:pt x="327472" y="47628"/>
                    <a:pt x="323614" y="50200"/>
                  </a:cubicBezTo>
                  <a:cubicBezTo>
                    <a:pt x="307755" y="59201"/>
                    <a:pt x="307755" y="59201"/>
                    <a:pt x="307755" y="59201"/>
                  </a:cubicBezTo>
                  <a:cubicBezTo>
                    <a:pt x="303897" y="61344"/>
                    <a:pt x="299183" y="60058"/>
                    <a:pt x="296611" y="56200"/>
                  </a:cubicBezTo>
                  <a:cubicBezTo>
                    <a:pt x="294468" y="52343"/>
                    <a:pt x="295753" y="47200"/>
                    <a:pt x="299611" y="45057"/>
                  </a:cubicBezTo>
                  <a:cubicBezTo>
                    <a:pt x="315470" y="36056"/>
                    <a:pt x="315470" y="36056"/>
                    <a:pt x="315470" y="36056"/>
                  </a:cubicBezTo>
                  <a:close/>
                  <a:moveTo>
                    <a:pt x="34719" y="36056"/>
                  </a:moveTo>
                  <a:cubicBezTo>
                    <a:pt x="50578" y="45057"/>
                    <a:pt x="50578" y="45057"/>
                    <a:pt x="50578" y="45057"/>
                  </a:cubicBezTo>
                  <a:cubicBezTo>
                    <a:pt x="54435" y="47200"/>
                    <a:pt x="55721" y="52343"/>
                    <a:pt x="53150" y="56200"/>
                  </a:cubicBezTo>
                  <a:cubicBezTo>
                    <a:pt x="51006" y="60058"/>
                    <a:pt x="46292" y="61344"/>
                    <a:pt x="42005" y="59201"/>
                  </a:cubicBezTo>
                  <a:cubicBezTo>
                    <a:pt x="26575" y="50200"/>
                    <a:pt x="26575" y="50200"/>
                    <a:pt x="26575" y="50200"/>
                  </a:cubicBezTo>
                  <a:cubicBezTo>
                    <a:pt x="22717" y="47628"/>
                    <a:pt x="21003" y="42914"/>
                    <a:pt x="23574" y="39056"/>
                  </a:cubicBezTo>
                  <a:cubicBezTo>
                    <a:pt x="25717" y="35199"/>
                    <a:pt x="30861" y="33913"/>
                    <a:pt x="34719" y="36056"/>
                  </a:cubicBezTo>
                  <a:close/>
                  <a:moveTo>
                    <a:pt x="174880" y="24433"/>
                  </a:moveTo>
                  <a:cubicBezTo>
                    <a:pt x="117874" y="24433"/>
                    <a:pt x="71582" y="70726"/>
                    <a:pt x="71582" y="127737"/>
                  </a:cubicBezTo>
                  <a:cubicBezTo>
                    <a:pt x="71582" y="165458"/>
                    <a:pt x="92156" y="200178"/>
                    <a:pt x="125589" y="218181"/>
                  </a:cubicBezTo>
                  <a:cubicBezTo>
                    <a:pt x="135876" y="224182"/>
                    <a:pt x="141019" y="234470"/>
                    <a:pt x="142305" y="246472"/>
                  </a:cubicBezTo>
                  <a:cubicBezTo>
                    <a:pt x="143162" y="252473"/>
                    <a:pt x="149163" y="256331"/>
                    <a:pt x="155592" y="256331"/>
                  </a:cubicBezTo>
                  <a:cubicBezTo>
                    <a:pt x="194596" y="256331"/>
                    <a:pt x="194596" y="256331"/>
                    <a:pt x="194596" y="256331"/>
                  </a:cubicBezTo>
                  <a:cubicBezTo>
                    <a:pt x="200597" y="256331"/>
                    <a:pt x="207026" y="252473"/>
                    <a:pt x="207884" y="246472"/>
                  </a:cubicBezTo>
                  <a:cubicBezTo>
                    <a:pt x="208741" y="234470"/>
                    <a:pt x="214313" y="224182"/>
                    <a:pt x="224600" y="218181"/>
                  </a:cubicBezTo>
                  <a:cubicBezTo>
                    <a:pt x="257604" y="200178"/>
                    <a:pt x="278177" y="165458"/>
                    <a:pt x="278177" y="127737"/>
                  </a:cubicBezTo>
                  <a:cubicBezTo>
                    <a:pt x="278177" y="70726"/>
                    <a:pt x="231886" y="24433"/>
                    <a:pt x="174880" y="24433"/>
                  </a:cubicBezTo>
                  <a:close/>
                  <a:moveTo>
                    <a:pt x="174880" y="0"/>
                  </a:moveTo>
                  <a:cubicBezTo>
                    <a:pt x="245602" y="0"/>
                    <a:pt x="303037" y="57010"/>
                    <a:pt x="303037" y="127737"/>
                  </a:cubicBezTo>
                  <a:cubicBezTo>
                    <a:pt x="303037" y="174459"/>
                    <a:pt x="277320" y="217324"/>
                    <a:pt x="236173" y="239613"/>
                  </a:cubicBezTo>
                  <a:cubicBezTo>
                    <a:pt x="233601" y="241328"/>
                    <a:pt x="231886" y="243900"/>
                    <a:pt x="231886" y="246900"/>
                  </a:cubicBezTo>
                  <a:cubicBezTo>
                    <a:pt x="232315" y="309483"/>
                    <a:pt x="232315" y="309483"/>
                    <a:pt x="232315" y="309483"/>
                  </a:cubicBezTo>
                  <a:cubicBezTo>
                    <a:pt x="232315" y="323628"/>
                    <a:pt x="220314" y="335202"/>
                    <a:pt x="206169" y="335202"/>
                  </a:cubicBezTo>
                  <a:cubicBezTo>
                    <a:pt x="198883" y="335202"/>
                    <a:pt x="198883" y="335202"/>
                    <a:pt x="198883" y="335202"/>
                  </a:cubicBezTo>
                  <a:cubicBezTo>
                    <a:pt x="197168" y="342917"/>
                    <a:pt x="190310" y="348918"/>
                    <a:pt x="181738" y="348918"/>
                  </a:cubicBezTo>
                  <a:cubicBezTo>
                    <a:pt x="168022" y="348918"/>
                    <a:pt x="168022" y="348918"/>
                    <a:pt x="168022" y="348918"/>
                  </a:cubicBezTo>
                  <a:cubicBezTo>
                    <a:pt x="159878" y="348918"/>
                    <a:pt x="153020" y="342917"/>
                    <a:pt x="150877" y="335202"/>
                  </a:cubicBezTo>
                  <a:cubicBezTo>
                    <a:pt x="144019" y="335202"/>
                    <a:pt x="144019" y="335202"/>
                    <a:pt x="144019" y="335202"/>
                  </a:cubicBezTo>
                  <a:cubicBezTo>
                    <a:pt x="129875" y="335202"/>
                    <a:pt x="117874" y="323628"/>
                    <a:pt x="117874" y="309483"/>
                  </a:cubicBezTo>
                  <a:cubicBezTo>
                    <a:pt x="117874" y="246900"/>
                    <a:pt x="117874" y="246900"/>
                    <a:pt x="117874" y="246900"/>
                  </a:cubicBezTo>
                  <a:cubicBezTo>
                    <a:pt x="117874" y="243900"/>
                    <a:pt x="116588" y="241328"/>
                    <a:pt x="113587" y="239613"/>
                  </a:cubicBezTo>
                  <a:cubicBezTo>
                    <a:pt x="72868" y="217324"/>
                    <a:pt x="47151" y="174459"/>
                    <a:pt x="47151" y="127737"/>
                  </a:cubicBezTo>
                  <a:cubicBezTo>
                    <a:pt x="47151" y="57010"/>
                    <a:pt x="104586" y="0"/>
                    <a:pt x="174880"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3599" tIns="46800" rIns="93599" bIns="46800" numCol="1" anchor="t" anchorCtr="0" compatLnSpc="1">
              <a:noAutofit/>
            </a:bodyPr>
            <a:lstStyle/>
            <a:p>
              <a:endParaRPr lang="zh-CN" altLang="en-US" sz="1380">
                <a:solidFill>
                  <a:schemeClr val="tx2"/>
                </a:solidFill>
              </a:endParaRPr>
            </a:p>
          </p:txBody>
        </p:sp>
      </p:grpSp>
      <p:grpSp>
        <p:nvGrpSpPr>
          <p:cNvPr id="10" name="组合 9">
            <a:extLst>
              <a:ext uri="{FF2B5EF4-FFF2-40B4-BE49-F238E27FC236}">
                <a16:creationId xmlns:a16="http://schemas.microsoft.com/office/drawing/2014/main" id="{FF315B46-1C33-7343-B069-AF913A4B7C63}"/>
              </a:ext>
            </a:extLst>
          </p:cNvPr>
          <p:cNvGrpSpPr/>
          <p:nvPr/>
        </p:nvGrpSpPr>
        <p:grpSpPr>
          <a:xfrm>
            <a:off x="1117870" y="1902050"/>
            <a:ext cx="781776" cy="781776"/>
            <a:chOff x="1117870" y="2107008"/>
            <a:chExt cx="781776" cy="781776"/>
          </a:xfrm>
        </p:grpSpPr>
        <p:sp>
          <p:nvSpPr>
            <p:cNvPr id="11" name="íšḷíde">
              <a:extLst>
                <a:ext uri="{FF2B5EF4-FFF2-40B4-BE49-F238E27FC236}">
                  <a16:creationId xmlns:a16="http://schemas.microsoft.com/office/drawing/2014/main" id="{DA89F70B-B461-0C43-A9DF-EDF61DFE7117}"/>
                </a:ext>
              </a:extLst>
            </p:cNvPr>
            <p:cNvSpPr/>
            <p:nvPr/>
          </p:nvSpPr>
          <p:spPr>
            <a:xfrm>
              <a:off x="1117870" y="2107008"/>
              <a:ext cx="781776" cy="781776"/>
            </a:xfrm>
            <a:prstGeom prst="ellipse">
              <a:avLst/>
            </a:prstGeom>
            <a:solidFill>
              <a:schemeClr val="accent2"/>
            </a:soli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80" dirty="0">
                <a:solidFill>
                  <a:schemeClr val="tx2"/>
                </a:solidFill>
              </a:endParaRPr>
            </a:p>
          </p:txBody>
        </p:sp>
        <p:sp>
          <p:nvSpPr>
            <p:cNvPr id="12" name="îS1ïḑè">
              <a:extLst>
                <a:ext uri="{FF2B5EF4-FFF2-40B4-BE49-F238E27FC236}">
                  <a16:creationId xmlns:a16="http://schemas.microsoft.com/office/drawing/2014/main" id="{7C40D928-6A0D-FB42-9E5C-CC9422F27D99}"/>
                </a:ext>
              </a:extLst>
            </p:cNvPr>
            <p:cNvSpPr/>
            <p:nvPr/>
          </p:nvSpPr>
          <p:spPr bwMode="auto">
            <a:xfrm>
              <a:off x="1332906" y="2365909"/>
              <a:ext cx="348039" cy="289625"/>
            </a:xfrm>
            <a:custGeom>
              <a:avLst/>
              <a:gdLst>
                <a:gd name="connsiteX0" fmla="*/ 67060 w 348039"/>
                <a:gd name="connsiteY0" fmla="*/ 157668 h 289625"/>
                <a:gd name="connsiteX1" fmla="*/ 82994 w 348039"/>
                <a:gd name="connsiteY1" fmla="*/ 162997 h 289625"/>
                <a:gd name="connsiteX2" fmla="*/ 88892 w 348039"/>
                <a:gd name="connsiteY2" fmla="*/ 188392 h 289625"/>
                <a:gd name="connsiteX3" fmla="*/ 88892 w 348039"/>
                <a:gd name="connsiteY3" fmla="*/ 190206 h 289625"/>
                <a:gd name="connsiteX4" fmla="*/ 90706 w 348039"/>
                <a:gd name="connsiteY4" fmla="*/ 190206 h 289625"/>
                <a:gd name="connsiteX5" fmla="*/ 112027 w 348039"/>
                <a:gd name="connsiteY5" fmla="*/ 194741 h 289625"/>
                <a:gd name="connsiteX6" fmla="*/ 119286 w 348039"/>
                <a:gd name="connsiteY6" fmla="*/ 215602 h 289625"/>
                <a:gd name="connsiteX7" fmla="*/ 119739 w 348039"/>
                <a:gd name="connsiteY7" fmla="*/ 216962 h 289625"/>
                <a:gd name="connsiteX8" fmla="*/ 121554 w 348039"/>
                <a:gd name="connsiteY8" fmla="*/ 216962 h 289625"/>
                <a:gd name="connsiteX9" fmla="*/ 146958 w 348039"/>
                <a:gd name="connsiteY9" fmla="*/ 219230 h 289625"/>
                <a:gd name="connsiteX10" fmla="*/ 154216 w 348039"/>
                <a:gd name="connsiteY10" fmla="*/ 240090 h 289625"/>
                <a:gd name="connsiteX11" fmla="*/ 154670 w 348039"/>
                <a:gd name="connsiteY11" fmla="*/ 241451 h 289625"/>
                <a:gd name="connsiteX12" fmla="*/ 156484 w 348039"/>
                <a:gd name="connsiteY12" fmla="*/ 241451 h 289625"/>
                <a:gd name="connsiteX13" fmla="*/ 182342 w 348039"/>
                <a:gd name="connsiteY13" fmla="*/ 243718 h 289625"/>
                <a:gd name="connsiteX14" fmla="*/ 184610 w 348039"/>
                <a:gd name="connsiteY14" fmla="*/ 274556 h 289625"/>
                <a:gd name="connsiteX15" fmla="*/ 182796 w 348039"/>
                <a:gd name="connsiteY15" fmla="*/ 276370 h 289625"/>
                <a:gd name="connsiteX16" fmla="*/ 151948 w 348039"/>
                <a:gd name="connsiteY16" fmla="*/ 279091 h 289625"/>
                <a:gd name="connsiteX17" fmla="*/ 144236 w 348039"/>
                <a:gd name="connsiteY17" fmla="*/ 260044 h 289625"/>
                <a:gd name="connsiteX18" fmla="*/ 143329 w 348039"/>
                <a:gd name="connsiteY18" fmla="*/ 258684 h 289625"/>
                <a:gd name="connsiteX19" fmla="*/ 141968 w 348039"/>
                <a:gd name="connsiteY19" fmla="*/ 258684 h 289625"/>
                <a:gd name="connsiteX20" fmla="*/ 112027 w 348039"/>
                <a:gd name="connsiteY20" fmla="*/ 259591 h 289625"/>
                <a:gd name="connsiteX21" fmla="*/ 104316 w 348039"/>
                <a:gd name="connsiteY21" fmla="*/ 240997 h 289625"/>
                <a:gd name="connsiteX22" fmla="*/ 103408 w 348039"/>
                <a:gd name="connsiteY22" fmla="*/ 239637 h 289625"/>
                <a:gd name="connsiteX23" fmla="*/ 102047 w 348039"/>
                <a:gd name="connsiteY23" fmla="*/ 239637 h 289625"/>
                <a:gd name="connsiteX24" fmla="*/ 72107 w 348039"/>
                <a:gd name="connsiteY24" fmla="*/ 240544 h 289625"/>
                <a:gd name="connsiteX25" fmla="*/ 68932 w 348039"/>
                <a:gd name="connsiteY25" fmla="*/ 210613 h 289625"/>
                <a:gd name="connsiteX26" fmla="*/ 69385 w 348039"/>
                <a:gd name="connsiteY26" fmla="*/ 208799 h 289625"/>
                <a:gd name="connsiteX27" fmla="*/ 67571 w 348039"/>
                <a:gd name="connsiteY27" fmla="*/ 208346 h 289625"/>
                <a:gd name="connsiteX28" fmla="*/ 48064 w 348039"/>
                <a:gd name="connsiteY28" fmla="*/ 203811 h 289625"/>
                <a:gd name="connsiteX29" fmla="*/ 45796 w 348039"/>
                <a:gd name="connsiteY29" fmla="*/ 172520 h 289625"/>
                <a:gd name="connsiteX30" fmla="*/ 52147 w 348039"/>
                <a:gd name="connsiteY30" fmla="*/ 165264 h 289625"/>
                <a:gd name="connsiteX31" fmla="*/ 67060 w 348039"/>
                <a:gd name="connsiteY31" fmla="*/ 157668 h 289625"/>
                <a:gd name="connsiteX32" fmla="*/ 225058 w 348039"/>
                <a:gd name="connsiteY32" fmla="*/ 86364 h 289625"/>
                <a:gd name="connsiteX33" fmla="*/ 226419 w 348039"/>
                <a:gd name="connsiteY33" fmla="*/ 86364 h 289625"/>
                <a:gd name="connsiteX34" fmla="*/ 289036 w 348039"/>
                <a:gd name="connsiteY34" fmla="*/ 143508 h 289625"/>
                <a:gd name="connsiteX35" fmla="*/ 293119 w 348039"/>
                <a:gd name="connsiteY35" fmla="*/ 146683 h 289625"/>
                <a:gd name="connsiteX36" fmla="*/ 304917 w 348039"/>
                <a:gd name="connsiteY36" fmla="*/ 157568 h 289625"/>
                <a:gd name="connsiteX37" fmla="*/ 311269 w 348039"/>
                <a:gd name="connsiteY37" fmla="*/ 163917 h 289625"/>
                <a:gd name="connsiteX38" fmla="*/ 303556 w 348039"/>
                <a:gd name="connsiteY38" fmla="*/ 211537 h 289625"/>
                <a:gd name="connsiteX39" fmla="*/ 277238 w 348039"/>
                <a:gd name="connsiteY39" fmla="*/ 246913 h 289625"/>
                <a:gd name="connsiteX40" fmla="*/ 244569 w 348039"/>
                <a:gd name="connsiteY40" fmla="*/ 268682 h 289625"/>
                <a:gd name="connsiteX41" fmla="*/ 199194 w 348039"/>
                <a:gd name="connsiteY41" fmla="*/ 284555 h 289625"/>
                <a:gd name="connsiteX42" fmla="*/ 196472 w 348039"/>
                <a:gd name="connsiteY42" fmla="*/ 282741 h 289625"/>
                <a:gd name="connsiteX43" fmla="*/ 203732 w 348039"/>
                <a:gd name="connsiteY43" fmla="*/ 266868 h 289625"/>
                <a:gd name="connsiteX44" fmla="*/ 218251 w 348039"/>
                <a:gd name="connsiteY44" fmla="*/ 272310 h 289625"/>
                <a:gd name="connsiteX45" fmla="*/ 227326 w 348039"/>
                <a:gd name="connsiteY45" fmla="*/ 265507 h 289625"/>
                <a:gd name="connsiteX46" fmla="*/ 227326 w 348039"/>
                <a:gd name="connsiteY46" fmla="*/ 259158 h 289625"/>
                <a:gd name="connsiteX47" fmla="*/ 205093 w 348039"/>
                <a:gd name="connsiteY47" fmla="*/ 241470 h 289625"/>
                <a:gd name="connsiteX48" fmla="*/ 203732 w 348039"/>
                <a:gd name="connsiteY48" fmla="*/ 229225 h 289625"/>
                <a:gd name="connsiteX49" fmla="*/ 215529 w 348039"/>
                <a:gd name="connsiteY49" fmla="*/ 227864 h 289625"/>
                <a:gd name="connsiteX50" fmla="*/ 240485 w 348039"/>
                <a:gd name="connsiteY50" fmla="*/ 247366 h 289625"/>
                <a:gd name="connsiteX51" fmla="*/ 257274 w 348039"/>
                <a:gd name="connsiteY51" fmla="*/ 250087 h 289625"/>
                <a:gd name="connsiteX52" fmla="*/ 259542 w 348039"/>
                <a:gd name="connsiteY52" fmla="*/ 246459 h 289625"/>
                <a:gd name="connsiteX53" fmla="*/ 258635 w 348039"/>
                <a:gd name="connsiteY53" fmla="*/ 238749 h 289625"/>
                <a:gd name="connsiteX54" fmla="*/ 229595 w 348039"/>
                <a:gd name="connsiteY54" fmla="*/ 215619 h 289625"/>
                <a:gd name="connsiteX55" fmla="*/ 228234 w 348039"/>
                <a:gd name="connsiteY55" fmla="*/ 203827 h 289625"/>
                <a:gd name="connsiteX56" fmla="*/ 240031 w 348039"/>
                <a:gd name="connsiteY56" fmla="*/ 202013 h 289625"/>
                <a:gd name="connsiteX57" fmla="*/ 270432 w 348039"/>
                <a:gd name="connsiteY57" fmla="*/ 226050 h 289625"/>
                <a:gd name="connsiteX58" fmla="*/ 271340 w 348039"/>
                <a:gd name="connsiteY58" fmla="*/ 226504 h 289625"/>
                <a:gd name="connsiteX59" fmla="*/ 281322 w 348039"/>
                <a:gd name="connsiteY59" fmla="*/ 209270 h 289625"/>
                <a:gd name="connsiteX60" fmla="*/ 249106 w 348039"/>
                <a:gd name="connsiteY60" fmla="*/ 185233 h 289625"/>
                <a:gd name="connsiteX61" fmla="*/ 247745 w 348039"/>
                <a:gd name="connsiteY61" fmla="*/ 173441 h 289625"/>
                <a:gd name="connsiteX62" fmla="*/ 259542 w 348039"/>
                <a:gd name="connsiteY62" fmla="*/ 171627 h 289625"/>
                <a:gd name="connsiteX63" fmla="*/ 291304 w 348039"/>
                <a:gd name="connsiteY63" fmla="*/ 195664 h 289625"/>
                <a:gd name="connsiteX64" fmla="*/ 300833 w 348039"/>
                <a:gd name="connsiteY64" fmla="*/ 192036 h 289625"/>
                <a:gd name="connsiteX65" fmla="*/ 299018 w 348039"/>
                <a:gd name="connsiteY65" fmla="*/ 176162 h 289625"/>
                <a:gd name="connsiteX66" fmla="*/ 292666 w 348039"/>
                <a:gd name="connsiteY66" fmla="*/ 169359 h 289625"/>
                <a:gd name="connsiteX67" fmla="*/ 207362 w 348039"/>
                <a:gd name="connsiteY67" fmla="*/ 92260 h 289625"/>
                <a:gd name="connsiteX68" fmla="*/ 209630 w 348039"/>
                <a:gd name="connsiteY68" fmla="*/ 87271 h 289625"/>
                <a:gd name="connsiteX69" fmla="*/ 225058 w 348039"/>
                <a:gd name="connsiteY69" fmla="*/ 86364 h 289625"/>
                <a:gd name="connsiteX70" fmla="*/ 70955 w 348039"/>
                <a:gd name="connsiteY70" fmla="*/ 647 h 289625"/>
                <a:gd name="connsiteX71" fmla="*/ 90295 w 348039"/>
                <a:gd name="connsiteY71" fmla="*/ 6543 h 289625"/>
                <a:gd name="connsiteX72" fmla="*/ 109806 w 348039"/>
                <a:gd name="connsiteY72" fmla="*/ 18334 h 289625"/>
                <a:gd name="connsiteX73" fmla="*/ 115251 w 348039"/>
                <a:gd name="connsiteY73" fmla="*/ 20149 h 289625"/>
                <a:gd name="connsiteX74" fmla="*/ 158811 w 348039"/>
                <a:gd name="connsiteY74" fmla="*/ 12439 h 289625"/>
                <a:gd name="connsiteX75" fmla="*/ 128864 w 348039"/>
                <a:gd name="connsiteY75" fmla="*/ 34661 h 289625"/>
                <a:gd name="connsiteX76" fmla="*/ 117974 w 348039"/>
                <a:gd name="connsiteY76" fmla="*/ 36929 h 289625"/>
                <a:gd name="connsiteX77" fmla="*/ 88480 w 348039"/>
                <a:gd name="connsiteY77" fmla="*/ 26498 h 289625"/>
                <a:gd name="connsiteX78" fmla="*/ 79859 w 348039"/>
                <a:gd name="connsiteY78" fmla="*/ 20149 h 289625"/>
                <a:gd name="connsiteX79" fmla="*/ 65339 w 348039"/>
                <a:gd name="connsiteY79" fmla="*/ 21509 h 289625"/>
                <a:gd name="connsiteX80" fmla="*/ 19965 w 348039"/>
                <a:gd name="connsiteY80" fmla="*/ 70490 h 289625"/>
                <a:gd name="connsiteX81" fmla="*/ 19965 w 348039"/>
                <a:gd name="connsiteY81" fmla="*/ 85003 h 289625"/>
                <a:gd name="connsiteX82" fmla="*/ 31308 w 348039"/>
                <a:gd name="connsiteY82" fmla="*/ 97248 h 289625"/>
                <a:gd name="connsiteX83" fmla="*/ 44013 w 348039"/>
                <a:gd name="connsiteY83" fmla="*/ 114029 h 289625"/>
                <a:gd name="connsiteX84" fmla="*/ 52181 w 348039"/>
                <a:gd name="connsiteY84" fmla="*/ 147136 h 289625"/>
                <a:gd name="connsiteX85" fmla="*/ 39022 w 348039"/>
                <a:gd name="connsiteY85" fmla="*/ 158475 h 289625"/>
                <a:gd name="connsiteX86" fmla="*/ 26771 w 348039"/>
                <a:gd name="connsiteY86" fmla="*/ 116297 h 289625"/>
                <a:gd name="connsiteX87" fmla="*/ 15881 w 348039"/>
                <a:gd name="connsiteY87" fmla="*/ 105865 h 289625"/>
                <a:gd name="connsiteX88" fmla="*/ 0 w 348039"/>
                <a:gd name="connsiteY88" fmla="*/ 77293 h 289625"/>
                <a:gd name="connsiteX89" fmla="*/ 7260 w 348039"/>
                <a:gd name="connsiteY89" fmla="*/ 58698 h 289625"/>
                <a:gd name="connsiteX90" fmla="*/ 52635 w 348039"/>
                <a:gd name="connsiteY90" fmla="*/ 9717 h 289625"/>
                <a:gd name="connsiteX91" fmla="*/ 70955 w 348039"/>
                <a:gd name="connsiteY91" fmla="*/ 647 h 289625"/>
                <a:gd name="connsiteX92" fmla="*/ 286339 w 348039"/>
                <a:gd name="connsiteY92" fmla="*/ 80 h 289625"/>
                <a:gd name="connsiteX93" fmla="*/ 300742 w 348039"/>
                <a:gd name="connsiteY93" fmla="*/ 6995 h 289625"/>
                <a:gd name="connsiteX94" fmla="*/ 342477 w 348039"/>
                <a:gd name="connsiteY94" fmla="*/ 52345 h 289625"/>
                <a:gd name="connsiteX95" fmla="*/ 342024 w 348039"/>
                <a:gd name="connsiteY95" fmla="*/ 81822 h 289625"/>
                <a:gd name="connsiteX96" fmla="*/ 332044 w 348039"/>
                <a:gd name="connsiteY96" fmla="*/ 92252 h 289625"/>
                <a:gd name="connsiteX97" fmla="*/ 326146 w 348039"/>
                <a:gd name="connsiteY97" fmla="*/ 103589 h 289625"/>
                <a:gd name="connsiteX98" fmla="*/ 317073 w 348039"/>
                <a:gd name="connsiteY98" fmla="*/ 130345 h 289625"/>
                <a:gd name="connsiteX99" fmla="*/ 308454 w 348039"/>
                <a:gd name="connsiteY99" fmla="*/ 136241 h 289625"/>
                <a:gd name="connsiteX100" fmla="*/ 298928 w 348039"/>
                <a:gd name="connsiteY100" fmla="*/ 133066 h 289625"/>
                <a:gd name="connsiteX101" fmla="*/ 241315 w 348039"/>
                <a:gd name="connsiteY101" fmla="*/ 77740 h 289625"/>
                <a:gd name="connsiteX102" fmla="*/ 222716 w 348039"/>
                <a:gd name="connsiteY102" fmla="*/ 72298 h 289625"/>
                <a:gd name="connsiteX103" fmla="*/ 194590 w 348039"/>
                <a:gd name="connsiteY103" fmla="*/ 69124 h 289625"/>
                <a:gd name="connsiteX104" fmla="*/ 174176 w 348039"/>
                <a:gd name="connsiteY104" fmla="*/ 70484 h 289625"/>
                <a:gd name="connsiteX105" fmla="*/ 129719 w 348039"/>
                <a:gd name="connsiteY105" fmla="*/ 98147 h 289625"/>
                <a:gd name="connsiteX106" fmla="*/ 100686 w 348039"/>
                <a:gd name="connsiteY106" fmla="*/ 75019 h 289625"/>
                <a:gd name="connsiteX107" fmla="*/ 161928 w 348039"/>
                <a:gd name="connsiteY107" fmla="*/ 27856 h 289625"/>
                <a:gd name="connsiteX108" fmla="*/ 214550 w 348039"/>
                <a:gd name="connsiteY108" fmla="*/ 13798 h 289625"/>
                <a:gd name="connsiteX109" fmla="*/ 244944 w 348039"/>
                <a:gd name="connsiteY109" fmla="*/ 17426 h 289625"/>
                <a:gd name="connsiteX110" fmla="*/ 261276 w 348039"/>
                <a:gd name="connsiteY110" fmla="*/ 12891 h 289625"/>
                <a:gd name="connsiteX111" fmla="*/ 271256 w 348039"/>
                <a:gd name="connsiteY111" fmla="*/ 4728 h 289625"/>
                <a:gd name="connsiteX112" fmla="*/ 286339 w 348039"/>
                <a:gd name="connsiteY112" fmla="*/ 80 h 289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348039" h="289625">
                  <a:moveTo>
                    <a:pt x="67060" y="157668"/>
                  </a:moveTo>
                  <a:cubicBezTo>
                    <a:pt x="72674" y="157215"/>
                    <a:pt x="78458" y="158915"/>
                    <a:pt x="82994" y="162997"/>
                  </a:cubicBezTo>
                  <a:cubicBezTo>
                    <a:pt x="90253" y="169346"/>
                    <a:pt x="92521" y="179776"/>
                    <a:pt x="88892" y="188392"/>
                  </a:cubicBezTo>
                  <a:cubicBezTo>
                    <a:pt x="88438" y="188846"/>
                    <a:pt x="88438" y="189753"/>
                    <a:pt x="88892" y="190206"/>
                  </a:cubicBezTo>
                  <a:cubicBezTo>
                    <a:pt x="89345" y="190206"/>
                    <a:pt x="89799" y="190660"/>
                    <a:pt x="90706" y="190206"/>
                  </a:cubicBezTo>
                  <a:cubicBezTo>
                    <a:pt x="97511" y="187939"/>
                    <a:pt x="105676" y="189299"/>
                    <a:pt x="112027" y="194741"/>
                  </a:cubicBezTo>
                  <a:cubicBezTo>
                    <a:pt x="117925" y="199730"/>
                    <a:pt x="120647" y="207892"/>
                    <a:pt x="119286" y="215602"/>
                  </a:cubicBezTo>
                  <a:cubicBezTo>
                    <a:pt x="119286" y="216055"/>
                    <a:pt x="119286" y="216509"/>
                    <a:pt x="119739" y="216962"/>
                  </a:cubicBezTo>
                  <a:cubicBezTo>
                    <a:pt x="120193" y="216962"/>
                    <a:pt x="120647" y="217416"/>
                    <a:pt x="121554" y="216962"/>
                  </a:cubicBezTo>
                  <a:cubicBezTo>
                    <a:pt x="129266" y="211974"/>
                    <a:pt x="139700" y="212881"/>
                    <a:pt x="146958" y="219230"/>
                  </a:cubicBezTo>
                  <a:cubicBezTo>
                    <a:pt x="153309" y="224218"/>
                    <a:pt x="155577" y="232381"/>
                    <a:pt x="154216" y="240090"/>
                  </a:cubicBezTo>
                  <a:cubicBezTo>
                    <a:pt x="154216" y="240544"/>
                    <a:pt x="154216" y="240997"/>
                    <a:pt x="154670" y="241451"/>
                  </a:cubicBezTo>
                  <a:cubicBezTo>
                    <a:pt x="155123" y="241904"/>
                    <a:pt x="156031" y="241904"/>
                    <a:pt x="156484" y="241451"/>
                  </a:cubicBezTo>
                  <a:cubicBezTo>
                    <a:pt x="164196" y="236916"/>
                    <a:pt x="174630" y="237369"/>
                    <a:pt x="182342" y="243718"/>
                  </a:cubicBezTo>
                  <a:cubicBezTo>
                    <a:pt x="191415" y="251428"/>
                    <a:pt x="192322" y="265486"/>
                    <a:pt x="184610" y="274556"/>
                  </a:cubicBezTo>
                  <a:cubicBezTo>
                    <a:pt x="184610" y="274556"/>
                    <a:pt x="184610" y="274556"/>
                    <a:pt x="182796" y="276370"/>
                  </a:cubicBezTo>
                  <a:cubicBezTo>
                    <a:pt x="175084" y="285893"/>
                    <a:pt x="161021" y="286800"/>
                    <a:pt x="151948" y="279091"/>
                  </a:cubicBezTo>
                  <a:cubicBezTo>
                    <a:pt x="146051" y="274102"/>
                    <a:pt x="143329" y="266846"/>
                    <a:pt x="144236" y="260044"/>
                  </a:cubicBezTo>
                  <a:cubicBezTo>
                    <a:pt x="144236" y="259137"/>
                    <a:pt x="143782" y="258684"/>
                    <a:pt x="143329" y="258684"/>
                  </a:cubicBezTo>
                  <a:cubicBezTo>
                    <a:pt x="142875" y="258230"/>
                    <a:pt x="142421" y="258230"/>
                    <a:pt x="141968" y="258684"/>
                  </a:cubicBezTo>
                  <a:cubicBezTo>
                    <a:pt x="133802" y="266846"/>
                    <a:pt x="120647" y="267300"/>
                    <a:pt x="112027" y="259591"/>
                  </a:cubicBezTo>
                  <a:cubicBezTo>
                    <a:pt x="106130" y="255056"/>
                    <a:pt x="103862" y="247800"/>
                    <a:pt x="104316" y="240997"/>
                  </a:cubicBezTo>
                  <a:cubicBezTo>
                    <a:pt x="104316" y="240090"/>
                    <a:pt x="104316" y="239637"/>
                    <a:pt x="103408" y="239637"/>
                  </a:cubicBezTo>
                  <a:cubicBezTo>
                    <a:pt x="102955" y="239183"/>
                    <a:pt x="102501" y="239183"/>
                    <a:pt x="102047" y="239637"/>
                  </a:cubicBezTo>
                  <a:cubicBezTo>
                    <a:pt x="93882" y="247800"/>
                    <a:pt x="80726" y="248253"/>
                    <a:pt x="72107" y="240544"/>
                  </a:cubicBezTo>
                  <a:cubicBezTo>
                    <a:pt x="63488" y="232835"/>
                    <a:pt x="62127" y="219683"/>
                    <a:pt x="68932" y="210613"/>
                  </a:cubicBezTo>
                  <a:cubicBezTo>
                    <a:pt x="69385" y="210160"/>
                    <a:pt x="69385" y="209253"/>
                    <a:pt x="69385" y="208799"/>
                  </a:cubicBezTo>
                  <a:cubicBezTo>
                    <a:pt x="68932" y="208346"/>
                    <a:pt x="68478" y="208346"/>
                    <a:pt x="67571" y="208346"/>
                  </a:cubicBezTo>
                  <a:cubicBezTo>
                    <a:pt x="60766" y="210160"/>
                    <a:pt x="53508" y="208346"/>
                    <a:pt x="48064" y="203811"/>
                  </a:cubicBezTo>
                  <a:cubicBezTo>
                    <a:pt x="38538" y="195648"/>
                    <a:pt x="37630" y="181590"/>
                    <a:pt x="45796" y="172520"/>
                  </a:cubicBezTo>
                  <a:cubicBezTo>
                    <a:pt x="45796" y="172520"/>
                    <a:pt x="45796" y="172520"/>
                    <a:pt x="52147" y="165264"/>
                  </a:cubicBezTo>
                  <a:cubicBezTo>
                    <a:pt x="56003" y="160729"/>
                    <a:pt x="61447" y="158122"/>
                    <a:pt x="67060" y="157668"/>
                  </a:cubicBezTo>
                  <a:close/>
                  <a:moveTo>
                    <a:pt x="225058" y="86364"/>
                  </a:moveTo>
                  <a:cubicBezTo>
                    <a:pt x="225511" y="86364"/>
                    <a:pt x="225965" y="86364"/>
                    <a:pt x="226419" y="86364"/>
                  </a:cubicBezTo>
                  <a:cubicBezTo>
                    <a:pt x="247291" y="104958"/>
                    <a:pt x="268617" y="124006"/>
                    <a:pt x="289036" y="143508"/>
                  </a:cubicBezTo>
                  <a:cubicBezTo>
                    <a:pt x="290397" y="144869"/>
                    <a:pt x="291758" y="145776"/>
                    <a:pt x="293119" y="146683"/>
                  </a:cubicBezTo>
                  <a:cubicBezTo>
                    <a:pt x="304917" y="157568"/>
                    <a:pt x="304917" y="157568"/>
                    <a:pt x="304917" y="157568"/>
                  </a:cubicBezTo>
                  <a:cubicBezTo>
                    <a:pt x="311269" y="163917"/>
                    <a:pt x="311269" y="163917"/>
                    <a:pt x="311269" y="163917"/>
                  </a:cubicBezTo>
                  <a:cubicBezTo>
                    <a:pt x="327150" y="180244"/>
                    <a:pt x="320798" y="204281"/>
                    <a:pt x="303556" y="211537"/>
                  </a:cubicBezTo>
                  <a:cubicBezTo>
                    <a:pt x="310815" y="230132"/>
                    <a:pt x="295842" y="247820"/>
                    <a:pt x="277238" y="246913"/>
                  </a:cubicBezTo>
                  <a:cubicBezTo>
                    <a:pt x="274970" y="262333"/>
                    <a:pt x="260450" y="272764"/>
                    <a:pt x="244569" y="268682"/>
                  </a:cubicBezTo>
                  <a:cubicBezTo>
                    <a:pt x="240031" y="288184"/>
                    <a:pt x="217344" y="295440"/>
                    <a:pt x="199194" y="284555"/>
                  </a:cubicBezTo>
                  <a:cubicBezTo>
                    <a:pt x="196472" y="282741"/>
                    <a:pt x="196472" y="282741"/>
                    <a:pt x="196472" y="282741"/>
                  </a:cubicBezTo>
                  <a:cubicBezTo>
                    <a:pt x="200102" y="278206"/>
                    <a:pt x="202370" y="272764"/>
                    <a:pt x="203732" y="266868"/>
                  </a:cubicBezTo>
                  <a:cubicBezTo>
                    <a:pt x="208723" y="270043"/>
                    <a:pt x="212353" y="272764"/>
                    <a:pt x="218251" y="272310"/>
                  </a:cubicBezTo>
                  <a:cubicBezTo>
                    <a:pt x="222335" y="271857"/>
                    <a:pt x="226419" y="269589"/>
                    <a:pt x="227326" y="265507"/>
                  </a:cubicBezTo>
                  <a:cubicBezTo>
                    <a:pt x="227780" y="263693"/>
                    <a:pt x="227780" y="261879"/>
                    <a:pt x="227326" y="259158"/>
                  </a:cubicBezTo>
                  <a:cubicBezTo>
                    <a:pt x="205093" y="241470"/>
                    <a:pt x="205093" y="241470"/>
                    <a:pt x="205093" y="241470"/>
                  </a:cubicBezTo>
                  <a:cubicBezTo>
                    <a:pt x="201463" y="238296"/>
                    <a:pt x="200555" y="232853"/>
                    <a:pt x="203732" y="229225"/>
                  </a:cubicBezTo>
                  <a:cubicBezTo>
                    <a:pt x="206454" y="225597"/>
                    <a:pt x="211899" y="225143"/>
                    <a:pt x="215529" y="227864"/>
                  </a:cubicBezTo>
                  <a:cubicBezTo>
                    <a:pt x="240485" y="247366"/>
                    <a:pt x="240485" y="247366"/>
                    <a:pt x="240485" y="247366"/>
                  </a:cubicBezTo>
                  <a:cubicBezTo>
                    <a:pt x="246384" y="252355"/>
                    <a:pt x="252282" y="254169"/>
                    <a:pt x="257274" y="250087"/>
                  </a:cubicBezTo>
                  <a:cubicBezTo>
                    <a:pt x="258181" y="249180"/>
                    <a:pt x="259089" y="247820"/>
                    <a:pt x="259542" y="246459"/>
                  </a:cubicBezTo>
                  <a:cubicBezTo>
                    <a:pt x="260450" y="244191"/>
                    <a:pt x="261357" y="240563"/>
                    <a:pt x="258635" y="238749"/>
                  </a:cubicBezTo>
                  <a:cubicBezTo>
                    <a:pt x="229595" y="215619"/>
                    <a:pt x="229595" y="215619"/>
                    <a:pt x="229595" y="215619"/>
                  </a:cubicBezTo>
                  <a:cubicBezTo>
                    <a:pt x="225965" y="212898"/>
                    <a:pt x="225058" y="207456"/>
                    <a:pt x="228234" y="203827"/>
                  </a:cubicBezTo>
                  <a:cubicBezTo>
                    <a:pt x="230956" y="199746"/>
                    <a:pt x="236401" y="199292"/>
                    <a:pt x="240031" y="202013"/>
                  </a:cubicBezTo>
                  <a:cubicBezTo>
                    <a:pt x="270432" y="226050"/>
                    <a:pt x="270432" y="226050"/>
                    <a:pt x="270432" y="226050"/>
                  </a:cubicBezTo>
                  <a:cubicBezTo>
                    <a:pt x="270886" y="226050"/>
                    <a:pt x="270886" y="226504"/>
                    <a:pt x="271340" y="226504"/>
                  </a:cubicBezTo>
                  <a:cubicBezTo>
                    <a:pt x="281322" y="235574"/>
                    <a:pt x="297657" y="222422"/>
                    <a:pt x="281322" y="209270"/>
                  </a:cubicBezTo>
                  <a:cubicBezTo>
                    <a:pt x="249106" y="185233"/>
                    <a:pt x="249106" y="185233"/>
                    <a:pt x="249106" y="185233"/>
                  </a:cubicBezTo>
                  <a:cubicBezTo>
                    <a:pt x="245476" y="182512"/>
                    <a:pt x="244569" y="177069"/>
                    <a:pt x="247745" y="173441"/>
                  </a:cubicBezTo>
                  <a:cubicBezTo>
                    <a:pt x="250467" y="169359"/>
                    <a:pt x="255912" y="168906"/>
                    <a:pt x="259542" y="171627"/>
                  </a:cubicBezTo>
                  <a:cubicBezTo>
                    <a:pt x="291304" y="195664"/>
                    <a:pt x="291304" y="195664"/>
                    <a:pt x="291304" y="195664"/>
                  </a:cubicBezTo>
                  <a:cubicBezTo>
                    <a:pt x="294481" y="197478"/>
                    <a:pt x="299018" y="195210"/>
                    <a:pt x="300833" y="192036"/>
                  </a:cubicBezTo>
                  <a:cubicBezTo>
                    <a:pt x="304463" y="187500"/>
                    <a:pt x="304009" y="181151"/>
                    <a:pt x="299018" y="176162"/>
                  </a:cubicBezTo>
                  <a:cubicBezTo>
                    <a:pt x="292666" y="169359"/>
                    <a:pt x="292666" y="169359"/>
                    <a:pt x="292666" y="169359"/>
                  </a:cubicBezTo>
                  <a:cubicBezTo>
                    <a:pt x="207362" y="92260"/>
                    <a:pt x="207362" y="92260"/>
                    <a:pt x="207362" y="92260"/>
                  </a:cubicBezTo>
                  <a:cubicBezTo>
                    <a:pt x="205547" y="90445"/>
                    <a:pt x="206908" y="87271"/>
                    <a:pt x="209630" y="87271"/>
                  </a:cubicBezTo>
                  <a:cubicBezTo>
                    <a:pt x="214622" y="87271"/>
                    <a:pt x="220066" y="87271"/>
                    <a:pt x="225058" y="86364"/>
                  </a:cubicBezTo>
                  <a:close/>
                  <a:moveTo>
                    <a:pt x="70955" y="647"/>
                  </a:moveTo>
                  <a:cubicBezTo>
                    <a:pt x="77704" y="80"/>
                    <a:pt x="84624" y="2007"/>
                    <a:pt x="90295" y="6543"/>
                  </a:cubicBezTo>
                  <a:cubicBezTo>
                    <a:pt x="97555" y="11531"/>
                    <a:pt x="100278" y="14706"/>
                    <a:pt x="109806" y="18334"/>
                  </a:cubicBezTo>
                  <a:cubicBezTo>
                    <a:pt x="112529" y="19241"/>
                    <a:pt x="114798" y="20149"/>
                    <a:pt x="115251" y="20149"/>
                  </a:cubicBezTo>
                  <a:cubicBezTo>
                    <a:pt x="128864" y="18334"/>
                    <a:pt x="143384" y="11985"/>
                    <a:pt x="158811" y="12439"/>
                  </a:cubicBezTo>
                  <a:cubicBezTo>
                    <a:pt x="152912" y="16520"/>
                    <a:pt x="129771" y="34661"/>
                    <a:pt x="128864" y="34661"/>
                  </a:cubicBezTo>
                  <a:cubicBezTo>
                    <a:pt x="125234" y="35568"/>
                    <a:pt x="121604" y="36476"/>
                    <a:pt x="117974" y="36929"/>
                  </a:cubicBezTo>
                  <a:cubicBezTo>
                    <a:pt x="109353" y="38290"/>
                    <a:pt x="94379" y="31033"/>
                    <a:pt x="88480" y="26498"/>
                  </a:cubicBezTo>
                  <a:cubicBezTo>
                    <a:pt x="79859" y="20149"/>
                    <a:pt x="79859" y="20149"/>
                    <a:pt x="79859" y="20149"/>
                  </a:cubicBezTo>
                  <a:cubicBezTo>
                    <a:pt x="75322" y="16520"/>
                    <a:pt x="68969" y="17427"/>
                    <a:pt x="65339" y="21509"/>
                  </a:cubicBezTo>
                  <a:cubicBezTo>
                    <a:pt x="19965" y="70490"/>
                    <a:pt x="19965" y="70490"/>
                    <a:pt x="19965" y="70490"/>
                  </a:cubicBezTo>
                  <a:cubicBezTo>
                    <a:pt x="16335" y="74572"/>
                    <a:pt x="16335" y="80921"/>
                    <a:pt x="19965" y="85003"/>
                  </a:cubicBezTo>
                  <a:cubicBezTo>
                    <a:pt x="24048" y="89538"/>
                    <a:pt x="26771" y="92713"/>
                    <a:pt x="31308" y="97248"/>
                  </a:cubicBezTo>
                  <a:cubicBezTo>
                    <a:pt x="36299" y="101784"/>
                    <a:pt x="43106" y="108133"/>
                    <a:pt x="44013" y="114029"/>
                  </a:cubicBezTo>
                  <a:cubicBezTo>
                    <a:pt x="45375" y="124460"/>
                    <a:pt x="46282" y="139426"/>
                    <a:pt x="52181" y="147136"/>
                  </a:cubicBezTo>
                  <a:cubicBezTo>
                    <a:pt x="46282" y="150311"/>
                    <a:pt x="43106" y="153486"/>
                    <a:pt x="39022" y="158475"/>
                  </a:cubicBezTo>
                  <a:cubicBezTo>
                    <a:pt x="29947" y="147136"/>
                    <a:pt x="29039" y="131263"/>
                    <a:pt x="26771" y="116297"/>
                  </a:cubicBezTo>
                  <a:cubicBezTo>
                    <a:pt x="15881" y="105865"/>
                    <a:pt x="15881" y="105865"/>
                    <a:pt x="15881" y="105865"/>
                  </a:cubicBezTo>
                  <a:cubicBezTo>
                    <a:pt x="7713" y="96795"/>
                    <a:pt x="0" y="90445"/>
                    <a:pt x="0" y="77293"/>
                  </a:cubicBezTo>
                  <a:cubicBezTo>
                    <a:pt x="0" y="70490"/>
                    <a:pt x="2722" y="64141"/>
                    <a:pt x="7260" y="58698"/>
                  </a:cubicBezTo>
                  <a:cubicBezTo>
                    <a:pt x="52635" y="9717"/>
                    <a:pt x="52635" y="9717"/>
                    <a:pt x="52635" y="9717"/>
                  </a:cubicBezTo>
                  <a:cubicBezTo>
                    <a:pt x="57626" y="4275"/>
                    <a:pt x="64205" y="1214"/>
                    <a:pt x="70955" y="647"/>
                  </a:cubicBezTo>
                  <a:close/>
                  <a:moveTo>
                    <a:pt x="286339" y="80"/>
                  </a:moveTo>
                  <a:cubicBezTo>
                    <a:pt x="291669" y="533"/>
                    <a:pt x="296886" y="2914"/>
                    <a:pt x="300742" y="6995"/>
                  </a:cubicBezTo>
                  <a:cubicBezTo>
                    <a:pt x="300742" y="6995"/>
                    <a:pt x="300742" y="6995"/>
                    <a:pt x="342477" y="52345"/>
                  </a:cubicBezTo>
                  <a:cubicBezTo>
                    <a:pt x="350189" y="60508"/>
                    <a:pt x="349736" y="73659"/>
                    <a:pt x="342024" y="81822"/>
                  </a:cubicBezTo>
                  <a:cubicBezTo>
                    <a:pt x="342024" y="81822"/>
                    <a:pt x="342024" y="81822"/>
                    <a:pt x="332044" y="92252"/>
                  </a:cubicBezTo>
                  <a:cubicBezTo>
                    <a:pt x="328868" y="95426"/>
                    <a:pt x="327054" y="99054"/>
                    <a:pt x="326146" y="103589"/>
                  </a:cubicBezTo>
                  <a:cubicBezTo>
                    <a:pt x="324332" y="113566"/>
                    <a:pt x="321610" y="122182"/>
                    <a:pt x="317073" y="130345"/>
                  </a:cubicBezTo>
                  <a:cubicBezTo>
                    <a:pt x="315259" y="133520"/>
                    <a:pt x="312083" y="135787"/>
                    <a:pt x="308454" y="136241"/>
                  </a:cubicBezTo>
                  <a:cubicBezTo>
                    <a:pt x="304825" y="136694"/>
                    <a:pt x="301650" y="135787"/>
                    <a:pt x="298928" y="133066"/>
                  </a:cubicBezTo>
                  <a:cubicBezTo>
                    <a:pt x="280328" y="115380"/>
                    <a:pt x="259461" y="95426"/>
                    <a:pt x="241315" y="77740"/>
                  </a:cubicBezTo>
                  <a:cubicBezTo>
                    <a:pt x="235872" y="72752"/>
                    <a:pt x="229521" y="70938"/>
                    <a:pt x="222716" y="72298"/>
                  </a:cubicBezTo>
                  <a:cubicBezTo>
                    <a:pt x="213643" y="73659"/>
                    <a:pt x="202756" y="73205"/>
                    <a:pt x="194590" y="69124"/>
                  </a:cubicBezTo>
                  <a:cubicBezTo>
                    <a:pt x="187786" y="66403"/>
                    <a:pt x="180527" y="66856"/>
                    <a:pt x="174176" y="70484"/>
                  </a:cubicBezTo>
                  <a:cubicBezTo>
                    <a:pt x="174176" y="70484"/>
                    <a:pt x="174176" y="70484"/>
                    <a:pt x="129719" y="98147"/>
                  </a:cubicBezTo>
                  <a:cubicBezTo>
                    <a:pt x="106130" y="113113"/>
                    <a:pt x="80726" y="91345"/>
                    <a:pt x="100686" y="75019"/>
                  </a:cubicBezTo>
                  <a:cubicBezTo>
                    <a:pt x="121100" y="59147"/>
                    <a:pt x="141514" y="43275"/>
                    <a:pt x="161928" y="27856"/>
                  </a:cubicBezTo>
                  <a:cubicBezTo>
                    <a:pt x="177352" y="16065"/>
                    <a:pt x="195044" y="11077"/>
                    <a:pt x="214550" y="13798"/>
                  </a:cubicBezTo>
                  <a:cubicBezTo>
                    <a:pt x="224531" y="14705"/>
                    <a:pt x="234964" y="16065"/>
                    <a:pt x="244944" y="17426"/>
                  </a:cubicBezTo>
                  <a:cubicBezTo>
                    <a:pt x="251295" y="17879"/>
                    <a:pt x="256739" y="16519"/>
                    <a:pt x="261276" y="12891"/>
                  </a:cubicBezTo>
                  <a:cubicBezTo>
                    <a:pt x="261276" y="12891"/>
                    <a:pt x="261276" y="12891"/>
                    <a:pt x="271256" y="4728"/>
                  </a:cubicBezTo>
                  <a:cubicBezTo>
                    <a:pt x="275565" y="1100"/>
                    <a:pt x="281009" y="-374"/>
                    <a:pt x="286339" y="8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3599" tIns="46800" rIns="93599" bIns="46800" numCol="1" anchor="t" anchorCtr="0" compatLnSpc="1">
              <a:noAutofit/>
            </a:bodyPr>
            <a:lstStyle/>
            <a:p>
              <a:endParaRPr lang="zh-CN" altLang="en-US" sz="1380">
                <a:solidFill>
                  <a:schemeClr val="tx2"/>
                </a:solidFill>
              </a:endParaRPr>
            </a:p>
          </p:txBody>
        </p:sp>
      </p:grpSp>
      <p:sp>
        <p:nvSpPr>
          <p:cNvPr id="14" name="îsḻîḋé">
            <a:extLst>
              <a:ext uri="{FF2B5EF4-FFF2-40B4-BE49-F238E27FC236}">
                <a16:creationId xmlns:a16="http://schemas.microsoft.com/office/drawing/2014/main" id="{D9E47F6E-770C-5B49-99E9-CE6D27CD19BF}"/>
              </a:ext>
            </a:extLst>
          </p:cNvPr>
          <p:cNvSpPr txBox="1"/>
          <p:nvPr/>
        </p:nvSpPr>
        <p:spPr bwMode="auto">
          <a:xfrm>
            <a:off x="1930775" y="1230770"/>
            <a:ext cx="4662222"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normAutofit lnSpcReduction="1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eaLnBrk="1" hangingPunct="1">
              <a:lnSpc>
                <a:spcPct val="100000"/>
              </a:lnSpc>
              <a:spcBef>
                <a:spcPct val="0"/>
              </a:spcBef>
            </a:pPr>
            <a:r>
              <a:rPr lang="zh-CN" altLang="en-US" sz="2400" b="1" dirty="0"/>
              <a:t>案例讨论</a:t>
            </a:r>
            <a:endParaRPr lang="en-US" altLang="zh-CN" sz="2400" b="1" dirty="0"/>
          </a:p>
        </p:txBody>
      </p:sp>
      <p:pic>
        <p:nvPicPr>
          <p:cNvPr id="15" name="图片 14">
            <a:extLst>
              <a:ext uri="{FF2B5EF4-FFF2-40B4-BE49-F238E27FC236}">
                <a16:creationId xmlns:a16="http://schemas.microsoft.com/office/drawing/2014/main" id="{67913BFD-1800-094A-83E3-A835C943285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406" r="52935"/>
          <a:stretch/>
        </p:blipFill>
        <p:spPr>
          <a:xfrm>
            <a:off x="9304413" y="3626603"/>
            <a:ext cx="2216074" cy="2565571"/>
          </a:xfrm>
          <a:prstGeom prst="rect">
            <a:avLst/>
          </a:prstGeom>
        </p:spPr>
      </p:pic>
      <p:sp>
        <p:nvSpPr>
          <p:cNvPr id="18" name="íṡḻïḋê">
            <a:extLst>
              <a:ext uri="{FF2B5EF4-FFF2-40B4-BE49-F238E27FC236}">
                <a16:creationId xmlns:a16="http://schemas.microsoft.com/office/drawing/2014/main" id="{EC6D8684-2856-6142-85F0-50778F25436A}"/>
              </a:ext>
            </a:extLst>
          </p:cNvPr>
          <p:cNvSpPr/>
          <p:nvPr/>
        </p:nvSpPr>
        <p:spPr bwMode="auto">
          <a:xfrm>
            <a:off x="1930775" y="4004819"/>
            <a:ext cx="7373638" cy="28531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30000"/>
              </a:lnSpc>
            </a:pPr>
            <a:r>
              <a:rPr kumimoji="1" lang="en-US" altLang="zh-CN" sz="2000" b="1" dirty="0">
                <a:solidFill>
                  <a:schemeClr val="accent4"/>
                </a:solidFill>
              </a:rPr>
              <a:t>Democrats</a:t>
            </a:r>
            <a:r>
              <a:rPr kumimoji="1" lang="zh-CN" altLang="en-US" sz="2000" b="1" dirty="0">
                <a:solidFill>
                  <a:schemeClr val="accent4"/>
                </a:solidFill>
              </a:rPr>
              <a:t>中的</a:t>
            </a:r>
            <a:r>
              <a:rPr kumimoji="1" lang="zh-CN" altLang="en-US" sz="2000" b="1" dirty="0">
                <a:solidFill>
                  <a:srgbClr val="0000FF"/>
                </a:solidFill>
              </a:rPr>
              <a:t>蓝色</a:t>
            </a:r>
            <a:r>
              <a:rPr kumimoji="1" lang="zh-CN" altLang="en-US" sz="2000" b="1" dirty="0">
                <a:solidFill>
                  <a:schemeClr val="accent4"/>
                </a:solidFill>
              </a:rPr>
              <a:t>节点：</a:t>
            </a:r>
            <a:endParaRPr kumimoji="1" lang="en-US" altLang="zh-CN" sz="2000" b="1" dirty="0">
              <a:solidFill>
                <a:schemeClr val="accent4"/>
              </a:solidFill>
            </a:endParaRPr>
          </a:p>
          <a:p>
            <a:pPr>
              <a:lnSpc>
                <a:spcPct val="130000"/>
              </a:lnSpc>
            </a:pPr>
            <a:r>
              <a:rPr kumimoji="1" lang="en" altLang="zh-CN" sz="1200" b="1" dirty="0">
                <a:solidFill>
                  <a:srgbClr val="0000FF"/>
                </a:solidFill>
              </a:rPr>
              <a:t>E</a:t>
            </a:r>
            <a:r>
              <a:rPr kumimoji="1" lang="en" altLang="zh-CN" sz="1200" dirty="0"/>
              <a:t>leanor Holmes Norton, </a:t>
            </a:r>
            <a:r>
              <a:rPr kumimoji="1" lang="en" altLang="zh-CN" sz="1200" b="1" dirty="0">
                <a:solidFill>
                  <a:srgbClr val="0000FF"/>
                </a:solidFill>
              </a:rPr>
              <a:t>S</a:t>
            </a:r>
            <a:r>
              <a:rPr kumimoji="1" lang="en" altLang="zh-CN" sz="1200" dirty="0"/>
              <a:t>tacey E. Plaskett, </a:t>
            </a:r>
            <a:r>
              <a:rPr kumimoji="1" lang="en" altLang="zh-CN" sz="1200" b="1" dirty="0">
                <a:solidFill>
                  <a:srgbClr val="0000FF"/>
                </a:solidFill>
              </a:rPr>
              <a:t>G</a:t>
            </a:r>
            <a:r>
              <a:rPr kumimoji="1" lang="en" altLang="zh-CN" sz="1200" dirty="0"/>
              <a:t>regorio Kilili Camacho Sablan </a:t>
            </a:r>
            <a:r>
              <a:rPr kumimoji="1" lang="zh-CN" altLang="en-US" sz="1200" dirty="0"/>
              <a:t>和 </a:t>
            </a:r>
            <a:r>
              <a:rPr kumimoji="1" lang="en" altLang="zh-CN" sz="1200" b="1" dirty="0">
                <a:solidFill>
                  <a:srgbClr val="0000FF"/>
                </a:solidFill>
              </a:rPr>
              <a:t>M</a:t>
            </a:r>
            <a:r>
              <a:rPr kumimoji="1" lang="en" altLang="zh-CN" sz="1200" dirty="0"/>
              <a:t>ichael F. Q. San Nicolas</a:t>
            </a:r>
            <a:r>
              <a:rPr kumimoji="1" lang="zh-CN" altLang="en" sz="1200" dirty="0"/>
              <a:t>。</a:t>
            </a:r>
            <a:endParaRPr kumimoji="1" lang="en-US" altLang="zh-CN" sz="1200" dirty="0"/>
          </a:p>
          <a:p>
            <a:pPr>
              <a:lnSpc>
                <a:spcPct val="130000"/>
              </a:lnSpc>
              <a:spcBef>
                <a:spcPts val="400"/>
              </a:spcBef>
            </a:pPr>
            <a:r>
              <a:rPr kumimoji="1" lang="en" altLang="zh-CN" sz="1600" b="1" dirty="0">
                <a:solidFill>
                  <a:srgbClr val="0000FF"/>
                </a:solidFill>
              </a:rPr>
              <a:t>E</a:t>
            </a:r>
            <a:r>
              <a:rPr kumimoji="1" lang="zh-CN" altLang="en-US" sz="1600" dirty="0"/>
              <a:t> 与 </a:t>
            </a:r>
            <a:r>
              <a:rPr kumimoji="1" lang="en" altLang="zh-CN" sz="1600" b="1" dirty="0">
                <a:solidFill>
                  <a:srgbClr val="0000FF"/>
                </a:solidFill>
              </a:rPr>
              <a:t>S</a:t>
            </a:r>
            <a:r>
              <a:rPr kumimoji="1" lang="zh-CN" altLang="en-US" sz="1600" dirty="0"/>
              <a:t> 是非裔女性议员，同属于国会黑人核心小组；</a:t>
            </a:r>
            <a:endParaRPr kumimoji="1" lang="en-US" altLang="zh-CN" sz="1600" dirty="0"/>
          </a:p>
          <a:p>
            <a:pPr>
              <a:lnSpc>
                <a:spcPct val="130000"/>
              </a:lnSpc>
              <a:spcBef>
                <a:spcPts val="400"/>
              </a:spcBef>
            </a:pPr>
            <a:r>
              <a:rPr kumimoji="1" lang="en" altLang="zh-CN" sz="1600" b="1" dirty="0">
                <a:solidFill>
                  <a:srgbClr val="0000FF"/>
                </a:solidFill>
              </a:rPr>
              <a:t>G</a:t>
            </a:r>
            <a:r>
              <a:rPr kumimoji="1" lang="zh-CN" altLang="en-US" sz="1600" dirty="0"/>
              <a:t> 与 </a:t>
            </a:r>
            <a:r>
              <a:rPr kumimoji="1" lang="en-US" altLang="zh-CN" sz="1600" b="1" dirty="0">
                <a:solidFill>
                  <a:srgbClr val="0000FF"/>
                </a:solidFill>
              </a:rPr>
              <a:t>M</a:t>
            </a:r>
            <a:r>
              <a:rPr kumimoji="1" lang="zh-CN" altLang="en-US" sz="1600" dirty="0"/>
              <a:t> 是西班牙裔男性议员，同属于国会西班牙裔核心小组。</a:t>
            </a:r>
            <a:endParaRPr kumimoji="1" lang="en-US" altLang="zh-CN" sz="1600" dirty="0"/>
          </a:p>
          <a:p>
            <a:pPr>
              <a:lnSpc>
                <a:spcPct val="130000"/>
              </a:lnSpc>
              <a:spcBef>
                <a:spcPts val="500"/>
              </a:spcBef>
            </a:pPr>
            <a:r>
              <a:rPr kumimoji="1" lang="zh-CN" altLang="en-US" dirty="0">
                <a:solidFill>
                  <a:srgbClr val="000000"/>
                </a:solidFill>
              </a:rPr>
              <a:t>此四人都是国会中的少数族裔议员，这在一定程度上解释了他们政见的相似性以及形成“少数派”的原因。且</a:t>
            </a:r>
            <a:r>
              <a:rPr kumimoji="1" lang="en" altLang="zh-CN" b="1" dirty="0">
                <a:solidFill>
                  <a:srgbClr val="000000"/>
                </a:solidFill>
              </a:rPr>
              <a:t> </a:t>
            </a:r>
            <a:r>
              <a:rPr kumimoji="1" lang="en" altLang="zh-CN" b="1" dirty="0">
                <a:solidFill>
                  <a:srgbClr val="0000FF"/>
                </a:solidFill>
              </a:rPr>
              <a:t>S</a:t>
            </a:r>
            <a:r>
              <a:rPr kumimoji="1" lang="zh-CN" altLang="en-US" b="1" dirty="0">
                <a:solidFill>
                  <a:srgbClr val="000000"/>
                </a:solidFill>
              </a:rPr>
              <a:t> </a:t>
            </a:r>
            <a:r>
              <a:rPr kumimoji="1" lang="zh-CN" altLang="en-US" dirty="0">
                <a:solidFill>
                  <a:srgbClr val="000000"/>
                </a:solidFill>
              </a:rPr>
              <a:t>有“换党”的经历，</a:t>
            </a:r>
            <a:r>
              <a:rPr kumimoji="1" lang="en-US" altLang="zh-CN" dirty="0">
                <a:solidFill>
                  <a:srgbClr val="000000"/>
                </a:solidFill>
              </a:rPr>
              <a:t> 2008</a:t>
            </a:r>
            <a:r>
              <a:rPr kumimoji="1" lang="zh-CN" altLang="en-US" dirty="0">
                <a:solidFill>
                  <a:srgbClr val="000000"/>
                </a:solidFill>
              </a:rPr>
              <a:t>年前曾是共和党成员，之后才加入民主党。</a:t>
            </a:r>
          </a:p>
        </p:txBody>
      </p:sp>
      <p:sp>
        <p:nvSpPr>
          <p:cNvPr id="16" name="椭圆 15">
            <a:extLst>
              <a:ext uri="{FF2B5EF4-FFF2-40B4-BE49-F238E27FC236}">
                <a16:creationId xmlns:a16="http://schemas.microsoft.com/office/drawing/2014/main" id="{E0A97526-2F13-F147-95D8-74578DA719A3}"/>
              </a:ext>
            </a:extLst>
          </p:cNvPr>
          <p:cNvSpPr/>
          <p:nvPr/>
        </p:nvSpPr>
        <p:spPr>
          <a:xfrm>
            <a:off x="9365674" y="2335481"/>
            <a:ext cx="166255" cy="166255"/>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0" name="椭圆 19">
            <a:extLst>
              <a:ext uri="{FF2B5EF4-FFF2-40B4-BE49-F238E27FC236}">
                <a16:creationId xmlns:a16="http://schemas.microsoft.com/office/drawing/2014/main" id="{7237B20E-16BE-224E-9941-66B2DE489F3D}"/>
              </a:ext>
            </a:extLst>
          </p:cNvPr>
          <p:cNvSpPr/>
          <p:nvPr/>
        </p:nvSpPr>
        <p:spPr>
          <a:xfrm>
            <a:off x="9644743" y="4123572"/>
            <a:ext cx="166255" cy="166255"/>
          </a:xfrm>
          <a:prstGeom prst="ellipse">
            <a:avLst/>
          </a:prstGeom>
          <a:no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1" name="椭圆 20">
            <a:extLst>
              <a:ext uri="{FF2B5EF4-FFF2-40B4-BE49-F238E27FC236}">
                <a16:creationId xmlns:a16="http://schemas.microsoft.com/office/drawing/2014/main" id="{4BE0ECF4-49FC-6343-B65B-82426EA6A812}"/>
              </a:ext>
            </a:extLst>
          </p:cNvPr>
          <p:cNvSpPr/>
          <p:nvPr/>
        </p:nvSpPr>
        <p:spPr>
          <a:xfrm>
            <a:off x="11249891" y="4040444"/>
            <a:ext cx="166255" cy="166255"/>
          </a:xfrm>
          <a:prstGeom prst="ellipse">
            <a:avLst/>
          </a:prstGeom>
          <a:no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 name="椭圆 21">
            <a:extLst>
              <a:ext uri="{FF2B5EF4-FFF2-40B4-BE49-F238E27FC236}">
                <a16:creationId xmlns:a16="http://schemas.microsoft.com/office/drawing/2014/main" id="{06B2CD99-5FF2-6444-A7F9-79B49BED7CD3}"/>
              </a:ext>
            </a:extLst>
          </p:cNvPr>
          <p:cNvSpPr/>
          <p:nvPr/>
        </p:nvSpPr>
        <p:spPr>
          <a:xfrm>
            <a:off x="11065266" y="5008283"/>
            <a:ext cx="166255" cy="166255"/>
          </a:xfrm>
          <a:prstGeom prst="ellipse">
            <a:avLst/>
          </a:prstGeom>
          <a:no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3" name="椭圆 22">
            <a:extLst>
              <a:ext uri="{FF2B5EF4-FFF2-40B4-BE49-F238E27FC236}">
                <a16:creationId xmlns:a16="http://schemas.microsoft.com/office/drawing/2014/main" id="{36187FBE-E66A-F848-BF4E-C4549C262497}"/>
              </a:ext>
            </a:extLst>
          </p:cNvPr>
          <p:cNvSpPr/>
          <p:nvPr/>
        </p:nvSpPr>
        <p:spPr>
          <a:xfrm>
            <a:off x="11238016" y="5328490"/>
            <a:ext cx="166255" cy="166255"/>
          </a:xfrm>
          <a:prstGeom prst="ellipse">
            <a:avLst/>
          </a:prstGeom>
          <a:no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99725687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5DD3DB80-B894-403A-B48E-6FDC1A72010E}" type="slidenum">
              <a:rPr lang="zh-CN" altLang="en-US" smtClean="0"/>
              <a:t>29</a:t>
            </a:fld>
            <a:endParaRPr lang="zh-CN" altLang="en-US"/>
          </a:p>
        </p:txBody>
      </p:sp>
      <p:pic>
        <p:nvPicPr>
          <p:cNvPr id="6" name="图片 5" descr="C:\Users\xin\Desktop\中科大.png中科大"/>
          <p:cNvPicPr>
            <a:picLocks noChangeAspect="1"/>
          </p:cNvPicPr>
          <p:nvPr/>
        </p:nvPicPr>
        <p:blipFill>
          <a:blip r:embed="rId3"/>
          <a:srcRect/>
          <a:stretch>
            <a:fillRect/>
          </a:stretch>
        </p:blipFill>
        <p:spPr>
          <a:xfrm>
            <a:off x="10857865" y="252730"/>
            <a:ext cx="878840" cy="879475"/>
          </a:xfrm>
          <a:prstGeom prst="rect">
            <a:avLst/>
          </a:prstGeom>
        </p:spPr>
      </p:pic>
      <p:sp>
        <p:nvSpPr>
          <p:cNvPr id="223" name="标题 1">
            <a:extLst>
              <a:ext uri="{FF2B5EF4-FFF2-40B4-BE49-F238E27FC236}">
                <a16:creationId xmlns:a16="http://schemas.microsoft.com/office/drawing/2014/main" id="{315BE521-F994-AE49-8AD8-ABA4A9375EED}"/>
              </a:ext>
            </a:extLst>
          </p:cNvPr>
          <p:cNvSpPr>
            <a:spLocks noGrp="1"/>
          </p:cNvSpPr>
          <p:nvPr>
            <p:ph type="title"/>
          </p:nvPr>
        </p:nvSpPr>
        <p:spPr>
          <a:xfrm>
            <a:off x="669924" y="1"/>
            <a:ext cx="10850563" cy="1028699"/>
          </a:xfrm>
        </p:spPr>
        <p:txBody>
          <a:bodyPr/>
          <a:lstStyle/>
          <a:p>
            <a:r>
              <a:rPr lang="en-US" altLang="zh-CN" dirty="0"/>
              <a:t>04</a:t>
            </a:r>
            <a:r>
              <a:rPr lang="zh-CN" altLang="en-US" dirty="0"/>
              <a:t>   众议员去向预测 </a:t>
            </a:r>
            <a:r>
              <a:rPr lang="en-US" altLang="zh-CN" dirty="0"/>
              <a:t>–</a:t>
            </a:r>
            <a:r>
              <a:rPr lang="zh-CN" altLang="en-US" dirty="0"/>
              <a:t> 参议院的“少数派”</a:t>
            </a:r>
          </a:p>
        </p:txBody>
      </p:sp>
      <p:sp>
        <p:nvSpPr>
          <p:cNvPr id="5" name="íšḷíḑè">
            <a:extLst>
              <a:ext uri="{FF2B5EF4-FFF2-40B4-BE49-F238E27FC236}">
                <a16:creationId xmlns:a16="http://schemas.microsoft.com/office/drawing/2014/main" id="{34A73DF0-CB51-EC45-BAA5-5666343C112A}"/>
              </a:ext>
            </a:extLst>
          </p:cNvPr>
          <p:cNvSpPr/>
          <p:nvPr/>
        </p:nvSpPr>
        <p:spPr>
          <a:xfrm>
            <a:off x="-1317533" y="0"/>
            <a:ext cx="2886404" cy="6884452"/>
          </a:xfrm>
          <a:custGeom>
            <a:avLst/>
            <a:gdLst>
              <a:gd name="connsiteX0" fmla="*/ 982449 w 1382890"/>
              <a:gd name="connsiteY0" fmla="*/ 3543487 h 3594532"/>
              <a:gd name="connsiteX1" fmla="*/ 572874 w 1382890"/>
              <a:gd name="connsiteY1" fmla="*/ 3553012 h 3594532"/>
              <a:gd name="connsiteX2" fmla="*/ 372849 w 1382890"/>
              <a:gd name="connsiteY2" fmla="*/ 3038662 h 3594532"/>
              <a:gd name="connsiteX3" fmla="*/ 725274 w 1382890"/>
              <a:gd name="connsiteY3" fmla="*/ 2343337 h 3594532"/>
              <a:gd name="connsiteX4" fmla="*/ 515724 w 1382890"/>
              <a:gd name="connsiteY4" fmla="*/ 1838512 h 3594532"/>
              <a:gd name="connsiteX5" fmla="*/ 1374 w 1382890"/>
              <a:gd name="connsiteY5" fmla="*/ 1809937 h 3594532"/>
              <a:gd name="connsiteX6" fmla="*/ 372849 w 1382890"/>
              <a:gd name="connsiteY6" fmla="*/ 1705162 h 3594532"/>
              <a:gd name="connsiteX7" fmla="*/ 620499 w 1382890"/>
              <a:gd name="connsiteY7" fmla="*/ 1838512 h 3594532"/>
              <a:gd name="connsiteX8" fmla="*/ 668124 w 1382890"/>
              <a:gd name="connsiteY8" fmla="*/ 1609912 h 3594532"/>
              <a:gd name="connsiteX9" fmla="*/ 801474 w 1382890"/>
              <a:gd name="connsiteY9" fmla="*/ 1295587 h 3594532"/>
              <a:gd name="connsiteX10" fmla="*/ 744324 w 1382890"/>
              <a:gd name="connsiteY10" fmla="*/ 771712 h 3594532"/>
              <a:gd name="connsiteX11" fmla="*/ 515724 w 1382890"/>
              <a:gd name="connsiteY11" fmla="*/ 628837 h 3594532"/>
              <a:gd name="connsiteX12" fmla="*/ 668124 w 1382890"/>
              <a:gd name="connsiteY12" fmla="*/ 628837 h 3594532"/>
              <a:gd name="connsiteX13" fmla="*/ 744324 w 1382890"/>
              <a:gd name="connsiteY13" fmla="*/ 714562 h 3594532"/>
              <a:gd name="connsiteX14" fmla="*/ 849099 w 1382890"/>
              <a:gd name="connsiteY14" fmla="*/ 187 h 3594532"/>
              <a:gd name="connsiteX15" fmla="*/ 810999 w 1382890"/>
              <a:gd name="connsiteY15" fmla="*/ 647887 h 3594532"/>
              <a:gd name="connsiteX16" fmla="*/ 887199 w 1382890"/>
              <a:gd name="connsiteY16" fmla="*/ 1038412 h 3594532"/>
              <a:gd name="connsiteX17" fmla="*/ 915774 w 1382890"/>
              <a:gd name="connsiteY17" fmla="*/ 1286062 h 3594532"/>
              <a:gd name="connsiteX18" fmla="*/ 1087224 w 1382890"/>
              <a:gd name="connsiteY18" fmla="*/ 1152712 h 3594532"/>
              <a:gd name="connsiteX19" fmla="*/ 1315824 w 1382890"/>
              <a:gd name="connsiteY19" fmla="*/ 1133662 h 3594532"/>
              <a:gd name="connsiteX20" fmla="*/ 1068174 w 1382890"/>
              <a:gd name="connsiteY20" fmla="*/ 1190812 h 3594532"/>
              <a:gd name="connsiteX21" fmla="*/ 858624 w 1382890"/>
              <a:gd name="connsiteY21" fmla="*/ 1495612 h 3594532"/>
              <a:gd name="connsiteX22" fmla="*/ 801474 w 1382890"/>
              <a:gd name="connsiteY22" fmla="*/ 1857562 h 3594532"/>
              <a:gd name="connsiteX23" fmla="*/ 953874 w 1382890"/>
              <a:gd name="connsiteY23" fmla="*/ 2314762 h 3594532"/>
              <a:gd name="connsiteX24" fmla="*/ 877674 w 1382890"/>
              <a:gd name="connsiteY24" fmla="*/ 2552887 h 3594532"/>
              <a:gd name="connsiteX25" fmla="*/ 1191999 w 1382890"/>
              <a:gd name="connsiteY25" fmla="*/ 2495737 h 3594532"/>
              <a:gd name="connsiteX26" fmla="*/ 1382499 w 1382890"/>
              <a:gd name="connsiteY26" fmla="*/ 2590987 h 3594532"/>
              <a:gd name="connsiteX27" fmla="*/ 1144374 w 1382890"/>
              <a:gd name="connsiteY27" fmla="*/ 2533837 h 3594532"/>
              <a:gd name="connsiteX28" fmla="*/ 810999 w 1382890"/>
              <a:gd name="connsiteY28" fmla="*/ 2695762 h 3594532"/>
              <a:gd name="connsiteX29" fmla="*/ 668124 w 1382890"/>
              <a:gd name="connsiteY29" fmla="*/ 3048187 h 3594532"/>
              <a:gd name="connsiteX30" fmla="*/ 896724 w 1382890"/>
              <a:gd name="connsiteY30" fmla="*/ 3381562 h 3594532"/>
              <a:gd name="connsiteX31" fmla="*/ 982449 w 1382890"/>
              <a:gd name="connsiteY31" fmla="*/ 3543487 h 3594532"/>
              <a:gd name="connsiteX0-1" fmla="*/ 982886 w 1383327"/>
              <a:gd name="connsiteY0-2" fmla="*/ 3543487 h 3594532"/>
              <a:gd name="connsiteX1-3" fmla="*/ 573311 w 1383327"/>
              <a:gd name="connsiteY1-4" fmla="*/ 3553012 h 3594532"/>
              <a:gd name="connsiteX2-5" fmla="*/ 373286 w 1383327"/>
              <a:gd name="connsiteY2-6" fmla="*/ 3038662 h 3594532"/>
              <a:gd name="connsiteX3-7" fmla="*/ 725711 w 1383327"/>
              <a:gd name="connsiteY3-8" fmla="*/ 2343337 h 3594532"/>
              <a:gd name="connsiteX4-9" fmla="*/ 539021 w 1383327"/>
              <a:gd name="connsiteY4-10" fmla="*/ 1884232 h 3594532"/>
              <a:gd name="connsiteX5-11" fmla="*/ 1811 w 1383327"/>
              <a:gd name="connsiteY5-12" fmla="*/ 1809937 h 3594532"/>
              <a:gd name="connsiteX6-13" fmla="*/ 373286 w 1383327"/>
              <a:gd name="connsiteY6-14" fmla="*/ 1705162 h 3594532"/>
              <a:gd name="connsiteX7-15" fmla="*/ 620936 w 1383327"/>
              <a:gd name="connsiteY7-16" fmla="*/ 1838512 h 3594532"/>
              <a:gd name="connsiteX8-17" fmla="*/ 668561 w 1383327"/>
              <a:gd name="connsiteY8-18" fmla="*/ 1609912 h 3594532"/>
              <a:gd name="connsiteX9-19" fmla="*/ 801911 w 1383327"/>
              <a:gd name="connsiteY9-20" fmla="*/ 1295587 h 3594532"/>
              <a:gd name="connsiteX10-21" fmla="*/ 744761 w 1383327"/>
              <a:gd name="connsiteY10-22" fmla="*/ 771712 h 3594532"/>
              <a:gd name="connsiteX11-23" fmla="*/ 516161 w 1383327"/>
              <a:gd name="connsiteY11-24" fmla="*/ 628837 h 3594532"/>
              <a:gd name="connsiteX12-25" fmla="*/ 668561 w 1383327"/>
              <a:gd name="connsiteY12-26" fmla="*/ 628837 h 3594532"/>
              <a:gd name="connsiteX13-27" fmla="*/ 744761 w 1383327"/>
              <a:gd name="connsiteY13-28" fmla="*/ 714562 h 3594532"/>
              <a:gd name="connsiteX14-29" fmla="*/ 849536 w 1383327"/>
              <a:gd name="connsiteY14-30" fmla="*/ 187 h 3594532"/>
              <a:gd name="connsiteX15-31" fmla="*/ 811436 w 1383327"/>
              <a:gd name="connsiteY15-32" fmla="*/ 647887 h 3594532"/>
              <a:gd name="connsiteX16-33" fmla="*/ 887636 w 1383327"/>
              <a:gd name="connsiteY16-34" fmla="*/ 1038412 h 3594532"/>
              <a:gd name="connsiteX17-35" fmla="*/ 916211 w 1383327"/>
              <a:gd name="connsiteY17-36" fmla="*/ 1286062 h 3594532"/>
              <a:gd name="connsiteX18-37" fmla="*/ 1087661 w 1383327"/>
              <a:gd name="connsiteY18-38" fmla="*/ 1152712 h 3594532"/>
              <a:gd name="connsiteX19-39" fmla="*/ 1316261 w 1383327"/>
              <a:gd name="connsiteY19-40" fmla="*/ 1133662 h 3594532"/>
              <a:gd name="connsiteX20-41" fmla="*/ 1068611 w 1383327"/>
              <a:gd name="connsiteY20-42" fmla="*/ 1190812 h 3594532"/>
              <a:gd name="connsiteX21-43" fmla="*/ 859061 w 1383327"/>
              <a:gd name="connsiteY21-44" fmla="*/ 1495612 h 3594532"/>
              <a:gd name="connsiteX22-45" fmla="*/ 801911 w 1383327"/>
              <a:gd name="connsiteY22-46" fmla="*/ 1857562 h 3594532"/>
              <a:gd name="connsiteX23-47" fmla="*/ 954311 w 1383327"/>
              <a:gd name="connsiteY23-48" fmla="*/ 2314762 h 3594532"/>
              <a:gd name="connsiteX24-49" fmla="*/ 878111 w 1383327"/>
              <a:gd name="connsiteY24-50" fmla="*/ 2552887 h 3594532"/>
              <a:gd name="connsiteX25-51" fmla="*/ 1192436 w 1383327"/>
              <a:gd name="connsiteY25-52" fmla="*/ 2495737 h 3594532"/>
              <a:gd name="connsiteX26-53" fmla="*/ 1382936 w 1383327"/>
              <a:gd name="connsiteY26-54" fmla="*/ 2590987 h 3594532"/>
              <a:gd name="connsiteX27-55" fmla="*/ 1144811 w 1383327"/>
              <a:gd name="connsiteY27-56" fmla="*/ 2533837 h 3594532"/>
              <a:gd name="connsiteX28-57" fmla="*/ 811436 w 1383327"/>
              <a:gd name="connsiteY28-58" fmla="*/ 2695762 h 3594532"/>
              <a:gd name="connsiteX29-59" fmla="*/ 668561 w 1383327"/>
              <a:gd name="connsiteY29-60" fmla="*/ 3048187 h 3594532"/>
              <a:gd name="connsiteX30-61" fmla="*/ 897161 w 1383327"/>
              <a:gd name="connsiteY30-62" fmla="*/ 3381562 h 3594532"/>
              <a:gd name="connsiteX31-63" fmla="*/ 982886 w 1383327"/>
              <a:gd name="connsiteY31-64" fmla="*/ 3543487 h 3594532"/>
              <a:gd name="connsiteX0-65" fmla="*/ 982886 w 1383327"/>
              <a:gd name="connsiteY0-66" fmla="*/ 3543487 h 3594532"/>
              <a:gd name="connsiteX1-67" fmla="*/ 573311 w 1383327"/>
              <a:gd name="connsiteY1-68" fmla="*/ 3553012 h 3594532"/>
              <a:gd name="connsiteX2-69" fmla="*/ 373286 w 1383327"/>
              <a:gd name="connsiteY2-70" fmla="*/ 3038662 h 3594532"/>
              <a:gd name="connsiteX3-71" fmla="*/ 725711 w 1383327"/>
              <a:gd name="connsiteY3-72" fmla="*/ 2343337 h 3594532"/>
              <a:gd name="connsiteX4-73" fmla="*/ 539021 w 1383327"/>
              <a:gd name="connsiteY4-74" fmla="*/ 1884232 h 3594532"/>
              <a:gd name="connsiteX5-75" fmla="*/ 1811 w 1383327"/>
              <a:gd name="connsiteY5-76" fmla="*/ 1809937 h 3594532"/>
              <a:gd name="connsiteX6-77" fmla="*/ 373286 w 1383327"/>
              <a:gd name="connsiteY6-78" fmla="*/ 1705162 h 3594532"/>
              <a:gd name="connsiteX7-79" fmla="*/ 620936 w 1383327"/>
              <a:gd name="connsiteY7-80" fmla="*/ 1838512 h 3594532"/>
              <a:gd name="connsiteX8-81" fmla="*/ 668561 w 1383327"/>
              <a:gd name="connsiteY8-82" fmla="*/ 1609912 h 3594532"/>
              <a:gd name="connsiteX9-83" fmla="*/ 801911 w 1383327"/>
              <a:gd name="connsiteY9-84" fmla="*/ 1295587 h 3594532"/>
              <a:gd name="connsiteX10-85" fmla="*/ 744761 w 1383327"/>
              <a:gd name="connsiteY10-86" fmla="*/ 771712 h 3594532"/>
              <a:gd name="connsiteX11-87" fmla="*/ 516161 w 1383327"/>
              <a:gd name="connsiteY11-88" fmla="*/ 628837 h 3594532"/>
              <a:gd name="connsiteX12-89" fmla="*/ 668561 w 1383327"/>
              <a:gd name="connsiteY12-90" fmla="*/ 628837 h 3594532"/>
              <a:gd name="connsiteX13-91" fmla="*/ 744761 w 1383327"/>
              <a:gd name="connsiteY13-92" fmla="*/ 714562 h 3594532"/>
              <a:gd name="connsiteX14-93" fmla="*/ 849536 w 1383327"/>
              <a:gd name="connsiteY14-94" fmla="*/ 187 h 3594532"/>
              <a:gd name="connsiteX15-95" fmla="*/ 811436 w 1383327"/>
              <a:gd name="connsiteY15-96" fmla="*/ 647887 h 3594532"/>
              <a:gd name="connsiteX16-97" fmla="*/ 887636 w 1383327"/>
              <a:gd name="connsiteY16-98" fmla="*/ 1038412 h 3594532"/>
              <a:gd name="connsiteX17-99" fmla="*/ 916211 w 1383327"/>
              <a:gd name="connsiteY17-100" fmla="*/ 1286062 h 3594532"/>
              <a:gd name="connsiteX18-101" fmla="*/ 1087661 w 1383327"/>
              <a:gd name="connsiteY18-102" fmla="*/ 1152712 h 3594532"/>
              <a:gd name="connsiteX19-103" fmla="*/ 1316261 w 1383327"/>
              <a:gd name="connsiteY19-104" fmla="*/ 1133662 h 3594532"/>
              <a:gd name="connsiteX20-105" fmla="*/ 1068611 w 1383327"/>
              <a:gd name="connsiteY20-106" fmla="*/ 1190812 h 3594532"/>
              <a:gd name="connsiteX21-107" fmla="*/ 859061 w 1383327"/>
              <a:gd name="connsiteY21-108" fmla="*/ 1495612 h 3594532"/>
              <a:gd name="connsiteX22-109" fmla="*/ 801911 w 1383327"/>
              <a:gd name="connsiteY22-110" fmla="*/ 1857562 h 3594532"/>
              <a:gd name="connsiteX23-111" fmla="*/ 954311 w 1383327"/>
              <a:gd name="connsiteY23-112" fmla="*/ 2314762 h 3594532"/>
              <a:gd name="connsiteX24-113" fmla="*/ 878111 w 1383327"/>
              <a:gd name="connsiteY24-114" fmla="*/ 2552887 h 3594532"/>
              <a:gd name="connsiteX25-115" fmla="*/ 1192436 w 1383327"/>
              <a:gd name="connsiteY25-116" fmla="*/ 2495737 h 3594532"/>
              <a:gd name="connsiteX26-117" fmla="*/ 1382936 w 1383327"/>
              <a:gd name="connsiteY26-118" fmla="*/ 2590987 h 3594532"/>
              <a:gd name="connsiteX27-119" fmla="*/ 1144811 w 1383327"/>
              <a:gd name="connsiteY27-120" fmla="*/ 2533837 h 3594532"/>
              <a:gd name="connsiteX28-121" fmla="*/ 811436 w 1383327"/>
              <a:gd name="connsiteY28-122" fmla="*/ 2695762 h 3594532"/>
              <a:gd name="connsiteX29-123" fmla="*/ 668561 w 1383327"/>
              <a:gd name="connsiteY29-124" fmla="*/ 3048187 h 3594532"/>
              <a:gd name="connsiteX30-125" fmla="*/ 897161 w 1383327"/>
              <a:gd name="connsiteY30-126" fmla="*/ 3381562 h 3594532"/>
              <a:gd name="connsiteX31-127" fmla="*/ 982886 w 1383327"/>
              <a:gd name="connsiteY31-128" fmla="*/ 3543487 h 3594532"/>
              <a:gd name="connsiteX0-129" fmla="*/ 1005643 w 1406084"/>
              <a:gd name="connsiteY0-130" fmla="*/ 3543487 h 3594532"/>
              <a:gd name="connsiteX1-131" fmla="*/ 596068 w 1406084"/>
              <a:gd name="connsiteY1-132" fmla="*/ 3553012 h 3594532"/>
              <a:gd name="connsiteX2-133" fmla="*/ 396043 w 1406084"/>
              <a:gd name="connsiteY2-134" fmla="*/ 3038662 h 3594532"/>
              <a:gd name="connsiteX3-135" fmla="*/ 748468 w 1406084"/>
              <a:gd name="connsiteY3-136" fmla="*/ 2343337 h 3594532"/>
              <a:gd name="connsiteX4-137" fmla="*/ 561778 w 1406084"/>
              <a:gd name="connsiteY4-138" fmla="*/ 1884232 h 3594532"/>
              <a:gd name="connsiteX5-139" fmla="*/ 1708 w 1406084"/>
              <a:gd name="connsiteY5-140" fmla="*/ 1832797 h 3594532"/>
              <a:gd name="connsiteX6-141" fmla="*/ 396043 w 1406084"/>
              <a:gd name="connsiteY6-142" fmla="*/ 1705162 h 3594532"/>
              <a:gd name="connsiteX7-143" fmla="*/ 643693 w 1406084"/>
              <a:gd name="connsiteY7-144" fmla="*/ 1838512 h 3594532"/>
              <a:gd name="connsiteX8-145" fmla="*/ 691318 w 1406084"/>
              <a:gd name="connsiteY8-146" fmla="*/ 1609912 h 3594532"/>
              <a:gd name="connsiteX9-147" fmla="*/ 824668 w 1406084"/>
              <a:gd name="connsiteY9-148" fmla="*/ 1295587 h 3594532"/>
              <a:gd name="connsiteX10-149" fmla="*/ 767518 w 1406084"/>
              <a:gd name="connsiteY10-150" fmla="*/ 771712 h 3594532"/>
              <a:gd name="connsiteX11-151" fmla="*/ 538918 w 1406084"/>
              <a:gd name="connsiteY11-152" fmla="*/ 628837 h 3594532"/>
              <a:gd name="connsiteX12-153" fmla="*/ 691318 w 1406084"/>
              <a:gd name="connsiteY12-154" fmla="*/ 628837 h 3594532"/>
              <a:gd name="connsiteX13-155" fmla="*/ 767518 w 1406084"/>
              <a:gd name="connsiteY13-156" fmla="*/ 714562 h 3594532"/>
              <a:gd name="connsiteX14-157" fmla="*/ 872293 w 1406084"/>
              <a:gd name="connsiteY14-158" fmla="*/ 187 h 3594532"/>
              <a:gd name="connsiteX15-159" fmla="*/ 834193 w 1406084"/>
              <a:gd name="connsiteY15-160" fmla="*/ 647887 h 3594532"/>
              <a:gd name="connsiteX16-161" fmla="*/ 910393 w 1406084"/>
              <a:gd name="connsiteY16-162" fmla="*/ 1038412 h 3594532"/>
              <a:gd name="connsiteX17-163" fmla="*/ 938968 w 1406084"/>
              <a:gd name="connsiteY17-164" fmla="*/ 1286062 h 3594532"/>
              <a:gd name="connsiteX18-165" fmla="*/ 1110418 w 1406084"/>
              <a:gd name="connsiteY18-166" fmla="*/ 1152712 h 3594532"/>
              <a:gd name="connsiteX19-167" fmla="*/ 1339018 w 1406084"/>
              <a:gd name="connsiteY19-168" fmla="*/ 1133662 h 3594532"/>
              <a:gd name="connsiteX20-169" fmla="*/ 1091368 w 1406084"/>
              <a:gd name="connsiteY20-170" fmla="*/ 1190812 h 3594532"/>
              <a:gd name="connsiteX21-171" fmla="*/ 881818 w 1406084"/>
              <a:gd name="connsiteY21-172" fmla="*/ 1495612 h 3594532"/>
              <a:gd name="connsiteX22-173" fmla="*/ 824668 w 1406084"/>
              <a:gd name="connsiteY22-174" fmla="*/ 1857562 h 3594532"/>
              <a:gd name="connsiteX23-175" fmla="*/ 977068 w 1406084"/>
              <a:gd name="connsiteY23-176" fmla="*/ 2314762 h 3594532"/>
              <a:gd name="connsiteX24-177" fmla="*/ 900868 w 1406084"/>
              <a:gd name="connsiteY24-178" fmla="*/ 2552887 h 3594532"/>
              <a:gd name="connsiteX25-179" fmla="*/ 1215193 w 1406084"/>
              <a:gd name="connsiteY25-180" fmla="*/ 2495737 h 3594532"/>
              <a:gd name="connsiteX26-181" fmla="*/ 1405693 w 1406084"/>
              <a:gd name="connsiteY26-182" fmla="*/ 2590987 h 3594532"/>
              <a:gd name="connsiteX27-183" fmla="*/ 1167568 w 1406084"/>
              <a:gd name="connsiteY27-184" fmla="*/ 2533837 h 3594532"/>
              <a:gd name="connsiteX28-185" fmla="*/ 834193 w 1406084"/>
              <a:gd name="connsiteY28-186" fmla="*/ 2695762 h 3594532"/>
              <a:gd name="connsiteX29-187" fmla="*/ 691318 w 1406084"/>
              <a:gd name="connsiteY29-188" fmla="*/ 3048187 h 3594532"/>
              <a:gd name="connsiteX30-189" fmla="*/ 919918 w 1406084"/>
              <a:gd name="connsiteY30-190" fmla="*/ 3381562 h 3594532"/>
              <a:gd name="connsiteX31-191" fmla="*/ 1005643 w 1406084"/>
              <a:gd name="connsiteY31-192" fmla="*/ 3543487 h 3594532"/>
              <a:gd name="connsiteX0-193" fmla="*/ 1003993 w 1404434"/>
              <a:gd name="connsiteY0-194" fmla="*/ 3543487 h 3594532"/>
              <a:gd name="connsiteX1-195" fmla="*/ 594418 w 1404434"/>
              <a:gd name="connsiteY1-196" fmla="*/ 3553012 h 3594532"/>
              <a:gd name="connsiteX2-197" fmla="*/ 394393 w 1404434"/>
              <a:gd name="connsiteY2-198" fmla="*/ 3038662 h 3594532"/>
              <a:gd name="connsiteX3-199" fmla="*/ 746818 w 1404434"/>
              <a:gd name="connsiteY3-200" fmla="*/ 2343337 h 3594532"/>
              <a:gd name="connsiteX4-201" fmla="*/ 560128 w 1404434"/>
              <a:gd name="connsiteY4-202" fmla="*/ 1884232 h 3594532"/>
              <a:gd name="connsiteX5-203" fmla="*/ 58 w 1404434"/>
              <a:gd name="connsiteY5-204" fmla="*/ 1832797 h 3594532"/>
              <a:gd name="connsiteX6-205" fmla="*/ 394393 w 1404434"/>
              <a:gd name="connsiteY6-206" fmla="*/ 1705162 h 3594532"/>
              <a:gd name="connsiteX7-207" fmla="*/ 642043 w 1404434"/>
              <a:gd name="connsiteY7-208" fmla="*/ 1838512 h 3594532"/>
              <a:gd name="connsiteX8-209" fmla="*/ 689668 w 1404434"/>
              <a:gd name="connsiteY8-210" fmla="*/ 1609912 h 3594532"/>
              <a:gd name="connsiteX9-211" fmla="*/ 823018 w 1404434"/>
              <a:gd name="connsiteY9-212" fmla="*/ 1295587 h 3594532"/>
              <a:gd name="connsiteX10-213" fmla="*/ 765868 w 1404434"/>
              <a:gd name="connsiteY10-214" fmla="*/ 771712 h 3594532"/>
              <a:gd name="connsiteX11-215" fmla="*/ 537268 w 1404434"/>
              <a:gd name="connsiteY11-216" fmla="*/ 628837 h 3594532"/>
              <a:gd name="connsiteX12-217" fmla="*/ 689668 w 1404434"/>
              <a:gd name="connsiteY12-218" fmla="*/ 628837 h 3594532"/>
              <a:gd name="connsiteX13-219" fmla="*/ 765868 w 1404434"/>
              <a:gd name="connsiteY13-220" fmla="*/ 714562 h 3594532"/>
              <a:gd name="connsiteX14-221" fmla="*/ 870643 w 1404434"/>
              <a:gd name="connsiteY14-222" fmla="*/ 187 h 3594532"/>
              <a:gd name="connsiteX15-223" fmla="*/ 832543 w 1404434"/>
              <a:gd name="connsiteY15-224" fmla="*/ 647887 h 3594532"/>
              <a:gd name="connsiteX16-225" fmla="*/ 908743 w 1404434"/>
              <a:gd name="connsiteY16-226" fmla="*/ 1038412 h 3594532"/>
              <a:gd name="connsiteX17-227" fmla="*/ 937318 w 1404434"/>
              <a:gd name="connsiteY17-228" fmla="*/ 1286062 h 3594532"/>
              <a:gd name="connsiteX18-229" fmla="*/ 1108768 w 1404434"/>
              <a:gd name="connsiteY18-230" fmla="*/ 1152712 h 3594532"/>
              <a:gd name="connsiteX19-231" fmla="*/ 1337368 w 1404434"/>
              <a:gd name="connsiteY19-232" fmla="*/ 1133662 h 3594532"/>
              <a:gd name="connsiteX20-233" fmla="*/ 1089718 w 1404434"/>
              <a:gd name="connsiteY20-234" fmla="*/ 1190812 h 3594532"/>
              <a:gd name="connsiteX21-235" fmla="*/ 880168 w 1404434"/>
              <a:gd name="connsiteY21-236" fmla="*/ 1495612 h 3594532"/>
              <a:gd name="connsiteX22-237" fmla="*/ 823018 w 1404434"/>
              <a:gd name="connsiteY22-238" fmla="*/ 1857562 h 3594532"/>
              <a:gd name="connsiteX23-239" fmla="*/ 975418 w 1404434"/>
              <a:gd name="connsiteY23-240" fmla="*/ 2314762 h 3594532"/>
              <a:gd name="connsiteX24-241" fmla="*/ 899218 w 1404434"/>
              <a:gd name="connsiteY24-242" fmla="*/ 2552887 h 3594532"/>
              <a:gd name="connsiteX25-243" fmla="*/ 1213543 w 1404434"/>
              <a:gd name="connsiteY25-244" fmla="*/ 2495737 h 3594532"/>
              <a:gd name="connsiteX26-245" fmla="*/ 1404043 w 1404434"/>
              <a:gd name="connsiteY26-246" fmla="*/ 2590987 h 3594532"/>
              <a:gd name="connsiteX27-247" fmla="*/ 1165918 w 1404434"/>
              <a:gd name="connsiteY27-248" fmla="*/ 2533837 h 3594532"/>
              <a:gd name="connsiteX28-249" fmla="*/ 832543 w 1404434"/>
              <a:gd name="connsiteY28-250" fmla="*/ 2695762 h 3594532"/>
              <a:gd name="connsiteX29-251" fmla="*/ 689668 w 1404434"/>
              <a:gd name="connsiteY29-252" fmla="*/ 3048187 h 3594532"/>
              <a:gd name="connsiteX30-253" fmla="*/ 918268 w 1404434"/>
              <a:gd name="connsiteY30-254" fmla="*/ 3381562 h 3594532"/>
              <a:gd name="connsiteX31-255" fmla="*/ 1003993 w 1404434"/>
              <a:gd name="connsiteY31-256" fmla="*/ 3543487 h 3594532"/>
              <a:gd name="connsiteX0-257" fmla="*/ 1003993 w 1404434"/>
              <a:gd name="connsiteY0-258" fmla="*/ 3543487 h 3559332"/>
              <a:gd name="connsiteX1-259" fmla="*/ 594418 w 1404434"/>
              <a:gd name="connsiteY1-260" fmla="*/ 3553012 h 3559332"/>
              <a:gd name="connsiteX2-261" fmla="*/ 394393 w 1404434"/>
              <a:gd name="connsiteY2-262" fmla="*/ 3038662 h 3559332"/>
              <a:gd name="connsiteX3-263" fmla="*/ 746818 w 1404434"/>
              <a:gd name="connsiteY3-264" fmla="*/ 2343337 h 3559332"/>
              <a:gd name="connsiteX4-265" fmla="*/ 560128 w 1404434"/>
              <a:gd name="connsiteY4-266" fmla="*/ 1884232 h 3559332"/>
              <a:gd name="connsiteX5-267" fmla="*/ 58 w 1404434"/>
              <a:gd name="connsiteY5-268" fmla="*/ 1832797 h 3559332"/>
              <a:gd name="connsiteX6-269" fmla="*/ 394393 w 1404434"/>
              <a:gd name="connsiteY6-270" fmla="*/ 1705162 h 3559332"/>
              <a:gd name="connsiteX7-271" fmla="*/ 642043 w 1404434"/>
              <a:gd name="connsiteY7-272" fmla="*/ 1838512 h 3559332"/>
              <a:gd name="connsiteX8-273" fmla="*/ 689668 w 1404434"/>
              <a:gd name="connsiteY8-274" fmla="*/ 1609912 h 3559332"/>
              <a:gd name="connsiteX9-275" fmla="*/ 823018 w 1404434"/>
              <a:gd name="connsiteY9-276" fmla="*/ 1295587 h 3559332"/>
              <a:gd name="connsiteX10-277" fmla="*/ 765868 w 1404434"/>
              <a:gd name="connsiteY10-278" fmla="*/ 771712 h 3559332"/>
              <a:gd name="connsiteX11-279" fmla="*/ 537268 w 1404434"/>
              <a:gd name="connsiteY11-280" fmla="*/ 628837 h 3559332"/>
              <a:gd name="connsiteX12-281" fmla="*/ 689668 w 1404434"/>
              <a:gd name="connsiteY12-282" fmla="*/ 628837 h 3559332"/>
              <a:gd name="connsiteX13-283" fmla="*/ 765868 w 1404434"/>
              <a:gd name="connsiteY13-284" fmla="*/ 714562 h 3559332"/>
              <a:gd name="connsiteX14-285" fmla="*/ 870643 w 1404434"/>
              <a:gd name="connsiteY14-286" fmla="*/ 187 h 3559332"/>
              <a:gd name="connsiteX15-287" fmla="*/ 832543 w 1404434"/>
              <a:gd name="connsiteY15-288" fmla="*/ 647887 h 3559332"/>
              <a:gd name="connsiteX16-289" fmla="*/ 908743 w 1404434"/>
              <a:gd name="connsiteY16-290" fmla="*/ 1038412 h 3559332"/>
              <a:gd name="connsiteX17-291" fmla="*/ 937318 w 1404434"/>
              <a:gd name="connsiteY17-292" fmla="*/ 1286062 h 3559332"/>
              <a:gd name="connsiteX18-293" fmla="*/ 1108768 w 1404434"/>
              <a:gd name="connsiteY18-294" fmla="*/ 1152712 h 3559332"/>
              <a:gd name="connsiteX19-295" fmla="*/ 1337368 w 1404434"/>
              <a:gd name="connsiteY19-296" fmla="*/ 1133662 h 3559332"/>
              <a:gd name="connsiteX20-297" fmla="*/ 1089718 w 1404434"/>
              <a:gd name="connsiteY20-298" fmla="*/ 1190812 h 3559332"/>
              <a:gd name="connsiteX21-299" fmla="*/ 880168 w 1404434"/>
              <a:gd name="connsiteY21-300" fmla="*/ 1495612 h 3559332"/>
              <a:gd name="connsiteX22-301" fmla="*/ 823018 w 1404434"/>
              <a:gd name="connsiteY22-302" fmla="*/ 1857562 h 3559332"/>
              <a:gd name="connsiteX23-303" fmla="*/ 975418 w 1404434"/>
              <a:gd name="connsiteY23-304" fmla="*/ 2314762 h 3559332"/>
              <a:gd name="connsiteX24-305" fmla="*/ 899218 w 1404434"/>
              <a:gd name="connsiteY24-306" fmla="*/ 2552887 h 3559332"/>
              <a:gd name="connsiteX25-307" fmla="*/ 1213543 w 1404434"/>
              <a:gd name="connsiteY25-308" fmla="*/ 2495737 h 3559332"/>
              <a:gd name="connsiteX26-309" fmla="*/ 1404043 w 1404434"/>
              <a:gd name="connsiteY26-310" fmla="*/ 2590987 h 3559332"/>
              <a:gd name="connsiteX27-311" fmla="*/ 1165918 w 1404434"/>
              <a:gd name="connsiteY27-312" fmla="*/ 2533837 h 3559332"/>
              <a:gd name="connsiteX28-313" fmla="*/ 832543 w 1404434"/>
              <a:gd name="connsiteY28-314" fmla="*/ 2695762 h 3559332"/>
              <a:gd name="connsiteX29-315" fmla="*/ 689668 w 1404434"/>
              <a:gd name="connsiteY29-316" fmla="*/ 3048187 h 3559332"/>
              <a:gd name="connsiteX30-317" fmla="*/ 918268 w 1404434"/>
              <a:gd name="connsiteY30-318" fmla="*/ 3381562 h 3559332"/>
              <a:gd name="connsiteX31-319" fmla="*/ 1003993 w 1404434"/>
              <a:gd name="connsiteY31-320" fmla="*/ 3543487 h 3559332"/>
              <a:gd name="connsiteX0-321" fmla="*/ 1003993 w 1404434"/>
              <a:gd name="connsiteY0-322" fmla="*/ 3543487 h 3553018"/>
              <a:gd name="connsiteX1-323" fmla="*/ 594418 w 1404434"/>
              <a:gd name="connsiteY1-324" fmla="*/ 3553012 h 3553018"/>
              <a:gd name="connsiteX2-325" fmla="*/ 394393 w 1404434"/>
              <a:gd name="connsiteY2-326" fmla="*/ 3038662 h 3553018"/>
              <a:gd name="connsiteX3-327" fmla="*/ 746818 w 1404434"/>
              <a:gd name="connsiteY3-328" fmla="*/ 2343337 h 3553018"/>
              <a:gd name="connsiteX4-329" fmla="*/ 560128 w 1404434"/>
              <a:gd name="connsiteY4-330" fmla="*/ 1884232 h 3553018"/>
              <a:gd name="connsiteX5-331" fmla="*/ 58 w 1404434"/>
              <a:gd name="connsiteY5-332" fmla="*/ 1832797 h 3553018"/>
              <a:gd name="connsiteX6-333" fmla="*/ 394393 w 1404434"/>
              <a:gd name="connsiteY6-334" fmla="*/ 1705162 h 3553018"/>
              <a:gd name="connsiteX7-335" fmla="*/ 642043 w 1404434"/>
              <a:gd name="connsiteY7-336" fmla="*/ 1838512 h 3553018"/>
              <a:gd name="connsiteX8-337" fmla="*/ 689668 w 1404434"/>
              <a:gd name="connsiteY8-338" fmla="*/ 1609912 h 3553018"/>
              <a:gd name="connsiteX9-339" fmla="*/ 823018 w 1404434"/>
              <a:gd name="connsiteY9-340" fmla="*/ 1295587 h 3553018"/>
              <a:gd name="connsiteX10-341" fmla="*/ 765868 w 1404434"/>
              <a:gd name="connsiteY10-342" fmla="*/ 771712 h 3553018"/>
              <a:gd name="connsiteX11-343" fmla="*/ 537268 w 1404434"/>
              <a:gd name="connsiteY11-344" fmla="*/ 628837 h 3553018"/>
              <a:gd name="connsiteX12-345" fmla="*/ 689668 w 1404434"/>
              <a:gd name="connsiteY12-346" fmla="*/ 628837 h 3553018"/>
              <a:gd name="connsiteX13-347" fmla="*/ 765868 w 1404434"/>
              <a:gd name="connsiteY13-348" fmla="*/ 714562 h 3553018"/>
              <a:gd name="connsiteX14-349" fmla="*/ 870643 w 1404434"/>
              <a:gd name="connsiteY14-350" fmla="*/ 187 h 3553018"/>
              <a:gd name="connsiteX15-351" fmla="*/ 832543 w 1404434"/>
              <a:gd name="connsiteY15-352" fmla="*/ 647887 h 3553018"/>
              <a:gd name="connsiteX16-353" fmla="*/ 908743 w 1404434"/>
              <a:gd name="connsiteY16-354" fmla="*/ 1038412 h 3553018"/>
              <a:gd name="connsiteX17-355" fmla="*/ 937318 w 1404434"/>
              <a:gd name="connsiteY17-356" fmla="*/ 1286062 h 3553018"/>
              <a:gd name="connsiteX18-357" fmla="*/ 1108768 w 1404434"/>
              <a:gd name="connsiteY18-358" fmla="*/ 1152712 h 3553018"/>
              <a:gd name="connsiteX19-359" fmla="*/ 1337368 w 1404434"/>
              <a:gd name="connsiteY19-360" fmla="*/ 1133662 h 3553018"/>
              <a:gd name="connsiteX20-361" fmla="*/ 1089718 w 1404434"/>
              <a:gd name="connsiteY20-362" fmla="*/ 1190812 h 3553018"/>
              <a:gd name="connsiteX21-363" fmla="*/ 880168 w 1404434"/>
              <a:gd name="connsiteY21-364" fmla="*/ 1495612 h 3553018"/>
              <a:gd name="connsiteX22-365" fmla="*/ 823018 w 1404434"/>
              <a:gd name="connsiteY22-366" fmla="*/ 1857562 h 3553018"/>
              <a:gd name="connsiteX23-367" fmla="*/ 975418 w 1404434"/>
              <a:gd name="connsiteY23-368" fmla="*/ 2314762 h 3553018"/>
              <a:gd name="connsiteX24-369" fmla="*/ 899218 w 1404434"/>
              <a:gd name="connsiteY24-370" fmla="*/ 2552887 h 3553018"/>
              <a:gd name="connsiteX25-371" fmla="*/ 1213543 w 1404434"/>
              <a:gd name="connsiteY25-372" fmla="*/ 2495737 h 3553018"/>
              <a:gd name="connsiteX26-373" fmla="*/ 1404043 w 1404434"/>
              <a:gd name="connsiteY26-374" fmla="*/ 2590987 h 3553018"/>
              <a:gd name="connsiteX27-375" fmla="*/ 1165918 w 1404434"/>
              <a:gd name="connsiteY27-376" fmla="*/ 2533837 h 3553018"/>
              <a:gd name="connsiteX28-377" fmla="*/ 832543 w 1404434"/>
              <a:gd name="connsiteY28-378" fmla="*/ 2695762 h 3553018"/>
              <a:gd name="connsiteX29-379" fmla="*/ 689668 w 1404434"/>
              <a:gd name="connsiteY29-380" fmla="*/ 3048187 h 3553018"/>
              <a:gd name="connsiteX30-381" fmla="*/ 918268 w 1404434"/>
              <a:gd name="connsiteY30-382" fmla="*/ 3381562 h 3553018"/>
              <a:gd name="connsiteX31-383" fmla="*/ 1003993 w 1404434"/>
              <a:gd name="connsiteY31-384" fmla="*/ 3543487 h 3553018"/>
              <a:gd name="connsiteX0-385" fmla="*/ 1003993 w 1404434"/>
              <a:gd name="connsiteY0-386" fmla="*/ 3543487 h 3553025"/>
              <a:gd name="connsiteX1-387" fmla="*/ 594418 w 1404434"/>
              <a:gd name="connsiteY1-388" fmla="*/ 3553012 h 3553025"/>
              <a:gd name="connsiteX2-389" fmla="*/ 394393 w 1404434"/>
              <a:gd name="connsiteY2-390" fmla="*/ 3038662 h 3553025"/>
              <a:gd name="connsiteX3-391" fmla="*/ 746818 w 1404434"/>
              <a:gd name="connsiteY3-392" fmla="*/ 2343337 h 3553025"/>
              <a:gd name="connsiteX4-393" fmla="*/ 560128 w 1404434"/>
              <a:gd name="connsiteY4-394" fmla="*/ 1884232 h 3553025"/>
              <a:gd name="connsiteX5-395" fmla="*/ 58 w 1404434"/>
              <a:gd name="connsiteY5-396" fmla="*/ 1832797 h 3553025"/>
              <a:gd name="connsiteX6-397" fmla="*/ 394393 w 1404434"/>
              <a:gd name="connsiteY6-398" fmla="*/ 1705162 h 3553025"/>
              <a:gd name="connsiteX7-399" fmla="*/ 642043 w 1404434"/>
              <a:gd name="connsiteY7-400" fmla="*/ 1838512 h 3553025"/>
              <a:gd name="connsiteX8-401" fmla="*/ 689668 w 1404434"/>
              <a:gd name="connsiteY8-402" fmla="*/ 1609912 h 3553025"/>
              <a:gd name="connsiteX9-403" fmla="*/ 823018 w 1404434"/>
              <a:gd name="connsiteY9-404" fmla="*/ 1295587 h 3553025"/>
              <a:gd name="connsiteX10-405" fmla="*/ 765868 w 1404434"/>
              <a:gd name="connsiteY10-406" fmla="*/ 771712 h 3553025"/>
              <a:gd name="connsiteX11-407" fmla="*/ 537268 w 1404434"/>
              <a:gd name="connsiteY11-408" fmla="*/ 628837 h 3553025"/>
              <a:gd name="connsiteX12-409" fmla="*/ 689668 w 1404434"/>
              <a:gd name="connsiteY12-410" fmla="*/ 628837 h 3553025"/>
              <a:gd name="connsiteX13-411" fmla="*/ 765868 w 1404434"/>
              <a:gd name="connsiteY13-412" fmla="*/ 714562 h 3553025"/>
              <a:gd name="connsiteX14-413" fmla="*/ 870643 w 1404434"/>
              <a:gd name="connsiteY14-414" fmla="*/ 187 h 3553025"/>
              <a:gd name="connsiteX15-415" fmla="*/ 832543 w 1404434"/>
              <a:gd name="connsiteY15-416" fmla="*/ 647887 h 3553025"/>
              <a:gd name="connsiteX16-417" fmla="*/ 908743 w 1404434"/>
              <a:gd name="connsiteY16-418" fmla="*/ 1038412 h 3553025"/>
              <a:gd name="connsiteX17-419" fmla="*/ 937318 w 1404434"/>
              <a:gd name="connsiteY17-420" fmla="*/ 1286062 h 3553025"/>
              <a:gd name="connsiteX18-421" fmla="*/ 1108768 w 1404434"/>
              <a:gd name="connsiteY18-422" fmla="*/ 1152712 h 3553025"/>
              <a:gd name="connsiteX19-423" fmla="*/ 1337368 w 1404434"/>
              <a:gd name="connsiteY19-424" fmla="*/ 1133662 h 3553025"/>
              <a:gd name="connsiteX20-425" fmla="*/ 1089718 w 1404434"/>
              <a:gd name="connsiteY20-426" fmla="*/ 1190812 h 3553025"/>
              <a:gd name="connsiteX21-427" fmla="*/ 880168 w 1404434"/>
              <a:gd name="connsiteY21-428" fmla="*/ 1495612 h 3553025"/>
              <a:gd name="connsiteX22-429" fmla="*/ 823018 w 1404434"/>
              <a:gd name="connsiteY22-430" fmla="*/ 1857562 h 3553025"/>
              <a:gd name="connsiteX23-431" fmla="*/ 975418 w 1404434"/>
              <a:gd name="connsiteY23-432" fmla="*/ 2314762 h 3553025"/>
              <a:gd name="connsiteX24-433" fmla="*/ 899218 w 1404434"/>
              <a:gd name="connsiteY24-434" fmla="*/ 2552887 h 3553025"/>
              <a:gd name="connsiteX25-435" fmla="*/ 1213543 w 1404434"/>
              <a:gd name="connsiteY25-436" fmla="*/ 2495737 h 3553025"/>
              <a:gd name="connsiteX26-437" fmla="*/ 1404043 w 1404434"/>
              <a:gd name="connsiteY26-438" fmla="*/ 2590987 h 3553025"/>
              <a:gd name="connsiteX27-439" fmla="*/ 1165918 w 1404434"/>
              <a:gd name="connsiteY27-440" fmla="*/ 2533837 h 3553025"/>
              <a:gd name="connsiteX28-441" fmla="*/ 832543 w 1404434"/>
              <a:gd name="connsiteY28-442" fmla="*/ 2695762 h 3553025"/>
              <a:gd name="connsiteX29-443" fmla="*/ 689668 w 1404434"/>
              <a:gd name="connsiteY29-444" fmla="*/ 3048187 h 3553025"/>
              <a:gd name="connsiteX30-445" fmla="*/ 918268 w 1404434"/>
              <a:gd name="connsiteY30-446" fmla="*/ 3381562 h 3553025"/>
              <a:gd name="connsiteX31-447" fmla="*/ 1003993 w 1404434"/>
              <a:gd name="connsiteY31-448" fmla="*/ 3543487 h 3553025"/>
              <a:gd name="connsiteX0-449" fmla="*/ 1016693 w 1404434"/>
              <a:gd name="connsiteY0-450" fmla="*/ 3543487 h 3588988"/>
              <a:gd name="connsiteX1-451" fmla="*/ 594418 w 1404434"/>
              <a:gd name="connsiteY1-452" fmla="*/ 3553012 h 3588988"/>
              <a:gd name="connsiteX2-453" fmla="*/ 394393 w 1404434"/>
              <a:gd name="connsiteY2-454" fmla="*/ 3038662 h 3588988"/>
              <a:gd name="connsiteX3-455" fmla="*/ 746818 w 1404434"/>
              <a:gd name="connsiteY3-456" fmla="*/ 2343337 h 3588988"/>
              <a:gd name="connsiteX4-457" fmla="*/ 560128 w 1404434"/>
              <a:gd name="connsiteY4-458" fmla="*/ 1884232 h 3588988"/>
              <a:gd name="connsiteX5-459" fmla="*/ 58 w 1404434"/>
              <a:gd name="connsiteY5-460" fmla="*/ 1832797 h 3588988"/>
              <a:gd name="connsiteX6-461" fmla="*/ 394393 w 1404434"/>
              <a:gd name="connsiteY6-462" fmla="*/ 1705162 h 3588988"/>
              <a:gd name="connsiteX7-463" fmla="*/ 642043 w 1404434"/>
              <a:gd name="connsiteY7-464" fmla="*/ 1838512 h 3588988"/>
              <a:gd name="connsiteX8-465" fmla="*/ 689668 w 1404434"/>
              <a:gd name="connsiteY8-466" fmla="*/ 1609912 h 3588988"/>
              <a:gd name="connsiteX9-467" fmla="*/ 823018 w 1404434"/>
              <a:gd name="connsiteY9-468" fmla="*/ 1295587 h 3588988"/>
              <a:gd name="connsiteX10-469" fmla="*/ 765868 w 1404434"/>
              <a:gd name="connsiteY10-470" fmla="*/ 771712 h 3588988"/>
              <a:gd name="connsiteX11-471" fmla="*/ 537268 w 1404434"/>
              <a:gd name="connsiteY11-472" fmla="*/ 628837 h 3588988"/>
              <a:gd name="connsiteX12-473" fmla="*/ 689668 w 1404434"/>
              <a:gd name="connsiteY12-474" fmla="*/ 628837 h 3588988"/>
              <a:gd name="connsiteX13-475" fmla="*/ 765868 w 1404434"/>
              <a:gd name="connsiteY13-476" fmla="*/ 714562 h 3588988"/>
              <a:gd name="connsiteX14-477" fmla="*/ 870643 w 1404434"/>
              <a:gd name="connsiteY14-478" fmla="*/ 187 h 3588988"/>
              <a:gd name="connsiteX15-479" fmla="*/ 832543 w 1404434"/>
              <a:gd name="connsiteY15-480" fmla="*/ 647887 h 3588988"/>
              <a:gd name="connsiteX16-481" fmla="*/ 908743 w 1404434"/>
              <a:gd name="connsiteY16-482" fmla="*/ 1038412 h 3588988"/>
              <a:gd name="connsiteX17-483" fmla="*/ 937318 w 1404434"/>
              <a:gd name="connsiteY17-484" fmla="*/ 1286062 h 3588988"/>
              <a:gd name="connsiteX18-485" fmla="*/ 1108768 w 1404434"/>
              <a:gd name="connsiteY18-486" fmla="*/ 1152712 h 3588988"/>
              <a:gd name="connsiteX19-487" fmla="*/ 1337368 w 1404434"/>
              <a:gd name="connsiteY19-488" fmla="*/ 1133662 h 3588988"/>
              <a:gd name="connsiteX20-489" fmla="*/ 1089718 w 1404434"/>
              <a:gd name="connsiteY20-490" fmla="*/ 1190812 h 3588988"/>
              <a:gd name="connsiteX21-491" fmla="*/ 880168 w 1404434"/>
              <a:gd name="connsiteY21-492" fmla="*/ 1495612 h 3588988"/>
              <a:gd name="connsiteX22-493" fmla="*/ 823018 w 1404434"/>
              <a:gd name="connsiteY22-494" fmla="*/ 1857562 h 3588988"/>
              <a:gd name="connsiteX23-495" fmla="*/ 975418 w 1404434"/>
              <a:gd name="connsiteY23-496" fmla="*/ 2314762 h 3588988"/>
              <a:gd name="connsiteX24-497" fmla="*/ 899218 w 1404434"/>
              <a:gd name="connsiteY24-498" fmla="*/ 2552887 h 3588988"/>
              <a:gd name="connsiteX25-499" fmla="*/ 1213543 w 1404434"/>
              <a:gd name="connsiteY25-500" fmla="*/ 2495737 h 3588988"/>
              <a:gd name="connsiteX26-501" fmla="*/ 1404043 w 1404434"/>
              <a:gd name="connsiteY26-502" fmla="*/ 2590987 h 3588988"/>
              <a:gd name="connsiteX27-503" fmla="*/ 1165918 w 1404434"/>
              <a:gd name="connsiteY27-504" fmla="*/ 2533837 h 3588988"/>
              <a:gd name="connsiteX28-505" fmla="*/ 832543 w 1404434"/>
              <a:gd name="connsiteY28-506" fmla="*/ 2695762 h 3588988"/>
              <a:gd name="connsiteX29-507" fmla="*/ 689668 w 1404434"/>
              <a:gd name="connsiteY29-508" fmla="*/ 3048187 h 3588988"/>
              <a:gd name="connsiteX30-509" fmla="*/ 918268 w 1404434"/>
              <a:gd name="connsiteY30-510" fmla="*/ 3381562 h 3588988"/>
              <a:gd name="connsiteX31-511" fmla="*/ 1016693 w 1404434"/>
              <a:gd name="connsiteY31-512" fmla="*/ 3543487 h 3588988"/>
              <a:gd name="connsiteX0-513" fmla="*/ 1016693 w 1404434"/>
              <a:gd name="connsiteY0-514" fmla="*/ 3543487 h 3592198"/>
              <a:gd name="connsiteX1-515" fmla="*/ 591243 w 1404434"/>
              <a:gd name="connsiteY1-516" fmla="*/ 3549837 h 3592198"/>
              <a:gd name="connsiteX2-517" fmla="*/ 394393 w 1404434"/>
              <a:gd name="connsiteY2-518" fmla="*/ 3038662 h 3592198"/>
              <a:gd name="connsiteX3-519" fmla="*/ 746818 w 1404434"/>
              <a:gd name="connsiteY3-520" fmla="*/ 2343337 h 3592198"/>
              <a:gd name="connsiteX4-521" fmla="*/ 560128 w 1404434"/>
              <a:gd name="connsiteY4-522" fmla="*/ 1884232 h 3592198"/>
              <a:gd name="connsiteX5-523" fmla="*/ 58 w 1404434"/>
              <a:gd name="connsiteY5-524" fmla="*/ 1832797 h 3592198"/>
              <a:gd name="connsiteX6-525" fmla="*/ 394393 w 1404434"/>
              <a:gd name="connsiteY6-526" fmla="*/ 1705162 h 3592198"/>
              <a:gd name="connsiteX7-527" fmla="*/ 642043 w 1404434"/>
              <a:gd name="connsiteY7-528" fmla="*/ 1838512 h 3592198"/>
              <a:gd name="connsiteX8-529" fmla="*/ 689668 w 1404434"/>
              <a:gd name="connsiteY8-530" fmla="*/ 1609912 h 3592198"/>
              <a:gd name="connsiteX9-531" fmla="*/ 823018 w 1404434"/>
              <a:gd name="connsiteY9-532" fmla="*/ 1295587 h 3592198"/>
              <a:gd name="connsiteX10-533" fmla="*/ 765868 w 1404434"/>
              <a:gd name="connsiteY10-534" fmla="*/ 771712 h 3592198"/>
              <a:gd name="connsiteX11-535" fmla="*/ 537268 w 1404434"/>
              <a:gd name="connsiteY11-536" fmla="*/ 628837 h 3592198"/>
              <a:gd name="connsiteX12-537" fmla="*/ 689668 w 1404434"/>
              <a:gd name="connsiteY12-538" fmla="*/ 628837 h 3592198"/>
              <a:gd name="connsiteX13-539" fmla="*/ 765868 w 1404434"/>
              <a:gd name="connsiteY13-540" fmla="*/ 714562 h 3592198"/>
              <a:gd name="connsiteX14-541" fmla="*/ 870643 w 1404434"/>
              <a:gd name="connsiteY14-542" fmla="*/ 187 h 3592198"/>
              <a:gd name="connsiteX15-543" fmla="*/ 832543 w 1404434"/>
              <a:gd name="connsiteY15-544" fmla="*/ 647887 h 3592198"/>
              <a:gd name="connsiteX16-545" fmla="*/ 908743 w 1404434"/>
              <a:gd name="connsiteY16-546" fmla="*/ 1038412 h 3592198"/>
              <a:gd name="connsiteX17-547" fmla="*/ 937318 w 1404434"/>
              <a:gd name="connsiteY17-548" fmla="*/ 1286062 h 3592198"/>
              <a:gd name="connsiteX18-549" fmla="*/ 1108768 w 1404434"/>
              <a:gd name="connsiteY18-550" fmla="*/ 1152712 h 3592198"/>
              <a:gd name="connsiteX19-551" fmla="*/ 1337368 w 1404434"/>
              <a:gd name="connsiteY19-552" fmla="*/ 1133662 h 3592198"/>
              <a:gd name="connsiteX20-553" fmla="*/ 1089718 w 1404434"/>
              <a:gd name="connsiteY20-554" fmla="*/ 1190812 h 3592198"/>
              <a:gd name="connsiteX21-555" fmla="*/ 880168 w 1404434"/>
              <a:gd name="connsiteY21-556" fmla="*/ 1495612 h 3592198"/>
              <a:gd name="connsiteX22-557" fmla="*/ 823018 w 1404434"/>
              <a:gd name="connsiteY22-558" fmla="*/ 1857562 h 3592198"/>
              <a:gd name="connsiteX23-559" fmla="*/ 975418 w 1404434"/>
              <a:gd name="connsiteY23-560" fmla="*/ 2314762 h 3592198"/>
              <a:gd name="connsiteX24-561" fmla="*/ 899218 w 1404434"/>
              <a:gd name="connsiteY24-562" fmla="*/ 2552887 h 3592198"/>
              <a:gd name="connsiteX25-563" fmla="*/ 1213543 w 1404434"/>
              <a:gd name="connsiteY25-564" fmla="*/ 2495737 h 3592198"/>
              <a:gd name="connsiteX26-565" fmla="*/ 1404043 w 1404434"/>
              <a:gd name="connsiteY26-566" fmla="*/ 2590987 h 3592198"/>
              <a:gd name="connsiteX27-567" fmla="*/ 1165918 w 1404434"/>
              <a:gd name="connsiteY27-568" fmla="*/ 2533837 h 3592198"/>
              <a:gd name="connsiteX28-569" fmla="*/ 832543 w 1404434"/>
              <a:gd name="connsiteY28-570" fmla="*/ 2695762 h 3592198"/>
              <a:gd name="connsiteX29-571" fmla="*/ 689668 w 1404434"/>
              <a:gd name="connsiteY29-572" fmla="*/ 3048187 h 3592198"/>
              <a:gd name="connsiteX30-573" fmla="*/ 918268 w 1404434"/>
              <a:gd name="connsiteY30-574" fmla="*/ 3381562 h 3592198"/>
              <a:gd name="connsiteX31-575" fmla="*/ 1016693 w 1404434"/>
              <a:gd name="connsiteY31-576" fmla="*/ 3543487 h 3592198"/>
              <a:gd name="connsiteX0-577" fmla="*/ 1016693 w 1404434"/>
              <a:gd name="connsiteY0-578" fmla="*/ 3543487 h 3558296"/>
              <a:gd name="connsiteX1-579" fmla="*/ 591243 w 1404434"/>
              <a:gd name="connsiteY1-580" fmla="*/ 3549837 h 3558296"/>
              <a:gd name="connsiteX2-581" fmla="*/ 394393 w 1404434"/>
              <a:gd name="connsiteY2-582" fmla="*/ 3038662 h 3558296"/>
              <a:gd name="connsiteX3-583" fmla="*/ 746818 w 1404434"/>
              <a:gd name="connsiteY3-584" fmla="*/ 2343337 h 3558296"/>
              <a:gd name="connsiteX4-585" fmla="*/ 560128 w 1404434"/>
              <a:gd name="connsiteY4-586" fmla="*/ 1884232 h 3558296"/>
              <a:gd name="connsiteX5-587" fmla="*/ 58 w 1404434"/>
              <a:gd name="connsiteY5-588" fmla="*/ 1832797 h 3558296"/>
              <a:gd name="connsiteX6-589" fmla="*/ 394393 w 1404434"/>
              <a:gd name="connsiteY6-590" fmla="*/ 1705162 h 3558296"/>
              <a:gd name="connsiteX7-591" fmla="*/ 642043 w 1404434"/>
              <a:gd name="connsiteY7-592" fmla="*/ 1838512 h 3558296"/>
              <a:gd name="connsiteX8-593" fmla="*/ 689668 w 1404434"/>
              <a:gd name="connsiteY8-594" fmla="*/ 1609912 h 3558296"/>
              <a:gd name="connsiteX9-595" fmla="*/ 823018 w 1404434"/>
              <a:gd name="connsiteY9-596" fmla="*/ 1295587 h 3558296"/>
              <a:gd name="connsiteX10-597" fmla="*/ 765868 w 1404434"/>
              <a:gd name="connsiteY10-598" fmla="*/ 771712 h 3558296"/>
              <a:gd name="connsiteX11-599" fmla="*/ 537268 w 1404434"/>
              <a:gd name="connsiteY11-600" fmla="*/ 628837 h 3558296"/>
              <a:gd name="connsiteX12-601" fmla="*/ 689668 w 1404434"/>
              <a:gd name="connsiteY12-602" fmla="*/ 628837 h 3558296"/>
              <a:gd name="connsiteX13-603" fmla="*/ 765868 w 1404434"/>
              <a:gd name="connsiteY13-604" fmla="*/ 714562 h 3558296"/>
              <a:gd name="connsiteX14-605" fmla="*/ 870643 w 1404434"/>
              <a:gd name="connsiteY14-606" fmla="*/ 187 h 3558296"/>
              <a:gd name="connsiteX15-607" fmla="*/ 832543 w 1404434"/>
              <a:gd name="connsiteY15-608" fmla="*/ 647887 h 3558296"/>
              <a:gd name="connsiteX16-609" fmla="*/ 908743 w 1404434"/>
              <a:gd name="connsiteY16-610" fmla="*/ 1038412 h 3558296"/>
              <a:gd name="connsiteX17-611" fmla="*/ 937318 w 1404434"/>
              <a:gd name="connsiteY17-612" fmla="*/ 1286062 h 3558296"/>
              <a:gd name="connsiteX18-613" fmla="*/ 1108768 w 1404434"/>
              <a:gd name="connsiteY18-614" fmla="*/ 1152712 h 3558296"/>
              <a:gd name="connsiteX19-615" fmla="*/ 1337368 w 1404434"/>
              <a:gd name="connsiteY19-616" fmla="*/ 1133662 h 3558296"/>
              <a:gd name="connsiteX20-617" fmla="*/ 1089718 w 1404434"/>
              <a:gd name="connsiteY20-618" fmla="*/ 1190812 h 3558296"/>
              <a:gd name="connsiteX21-619" fmla="*/ 880168 w 1404434"/>
              <a:gd name="connsiteY21-620" fmla="*/ 1495612 h 3558296"/>
              <a:gd name="connsiteX22-621" fmla="*/ 823018 w 1404434"/>
              <a:gd name="connsiteY22-622" fmla="*/ 1857562 h 3558296"/>
              <a:gd name="connsiteX23-623" fmla="*/ 975418 w 1404434"/>
              <a:gd name="connsiteY23-624" fmla="*/ 2314762 h 3558296"/>
              <a:gd name="connsiteX24-625" fmla="*/ 899218 w 1404434"/>
              <a:gd name="connsiteY24-626" fmla="*/ 2552887 h 3558296"/>
              <a:gd name="connsiteX25-627" fmla="*/ 1213543 w 1404434"/>
              <a:gd name="connsiteY25-628" fmla="*/ 2495737 h 3558296"/>
              <a:gd name="connsiteX26-629" fmla="*/ 1404043 w 1404434"/>
              <a:gd name="connsiteY26-630" fmla="*/ 2590987 h 3558296"/>
              <a:gd name="connsiteX27-631" fmla="*/ 1165918 w 1404434"/>
              <a:gd name="connsiteY27-632" fmla="*/ 2533837 h 3558296"/>
              <a:gd name="connsiteX28-633" fmla="*/ 832543 w 1404434"/>
              <a:gd name="connsiteY28-634" fmla="*/ 2695762 h 3558296"/>
              <a:gd name="connsiteX29-635" fmla="*/ 689668 w 1404434"/>
              <a:gd name="connsiteY29-636" fmla="*/ 3048187 h 3558296"/>
              <a:gd name="connsiteX30-637" fmla="*/ 918268 w 1404434"/>
              <a:gd name="connsiteY30-638" fmla="*/ 3381562 h 3558296"/>
              <a:gd name="connsiteX31-639" fmla="*/ 1016693 w 1404434"/>
              <a:gd name="connsiteY31-640" fmla="*/ 3543487 h 3558296"/>
              <a:gd name="connsiteX0-641" fmla="*/ 1016693 w 1404434"/>
              <a:gd name="connsiteY0-642" fmla="*/ 3543487 h 3550128"/>
              <a:gd name="connsiteX1-643" fmla="*/ 591243 w 1404434"/>
              <a:gd name="connsiteY1-644" fmla="*/ 3549837 h 3550128"/>
              <a:gd name="connsiteX2-645" fmla="*/ 394393 w 1404434"/>
              <a:gd name="connsiteY2-646" fmla="*/ 3038662 h 3550128"/>
              <a:gd name="connsiteX3-647" fmla="*/ 746818 w 1404434"/>
              <a:gd name="connsiteY3-648" fmla="*/ 2343337 h 3550128"/>
              <a:gd name="connsiteX4-649" fmla="*/ 560128 w 1404434"/>
              <a:gd name="connsiteY4-650" fmla="*/ 1884232 h 3550128"/>
              <a:gd name="connsiteX5-651" fmla="*/ 58 w 1404434"/>
              <a:gd name="connsiteY5-652" fmla="*/ 1832797 h 3550128"/>
              <a:gd name="connsiteX6-653" fmla="*/ 394393 w 1404434"/>
              <a:gd name="connsiteY6-654" fmla="*/ 1705162 h 3550128"/>
              <a:gd name="connsiteX7-655" fmla="*/ 642043 w 1404434"/>
              <a:gd name="connsiteY7-656" fmla="*/ 1838512 h 3550128"/>
              <a:gd name="connsiteX8-657" fmla="*/ 689668 w 1404434"/>
              <a:gd name="connsiteY8-658" fmla="*/ 1609912 h 3550128"/>
              <a:gd name="connsiteX9-659" fmla="*/ 823018 w 1404434"/>
              <a:gd name="connsiteY9-660" fmla="*/ 1295587 h 3550128"/>
              <a:gd name="connsiteX10-661" fmla="*/ 765868 w 1404434"/>
              <a:gd name="connsiteY10-662" fmla="*/ 771712 h 3550128"/>
              <a:gd name="connsiteX11-663" fmla="*/ 537268 w 1404434"/>
              <a:gd name="connsiteY11-664" fmla="*/ 628837 h 3550128"/>
              <a:gd name="connsiteX12-665" fmla="*/ 689668 w 1404434"/>
              <a:gd name="connsiteY12-666" fmla="*/ 628837 h 3550128"/>
              <a:gd name="connsiteX13-667" fmla="*/ 765868 w 1404434"/>
              <a:gd name="connsiteY13-668" fmla="*/ 714562 h 3550128"/>
              <a:gd name="connsiteX14-669" fmla="*/ 870643 w 1404434"/>
              <a:gd name="connsiteY14-670" fmla="*/ 187 h 3550128"/>
              <a:gd name="connsiteX15-671" fmla="*/ 832543 w 1404434"/>
              <a:gd name="connsiteY15-672" fmla="*/ 647887 h 3550128"/>
              <a:gd name="connsiteX16-673" fmla="*/ 908743 w 1404434"/>
              <a:gd name="connsiteY16-674" fmla="*/ 1038412 h 3550128"/>
              <a:gd name="connsiteX17-675" fmla="*/ 937318 w 1404434"/>
              <a:gd name="connsiteY17-676" fmla="*/ 1286062 h 3550128"/>
              <a:gd name="connsiteX18-677" fmla="*/ 1108768 w 1404434"/>
              <a:gd name="connsiteY18-678" fmla="*/ 1152712 h 3550128"/>
              <a:gd name="connsiteX19-679" fmla="*/ 1337368 w 1404434"/>
              <a:gd name="connsiteY19-680" fmla="*/ 1133662 h 3550128"/>
              <a:gd name="connsiteX20-681" fmla="*/ 1089718 w 1404434"/>
              <a:gd name="connsiteY20-682" fmla="*/ 1190812 h 3550128"/>
              <a:gd name="connsiteX21-683" fmla="*/ 880168 w 1404434"/>
              <a:gd name="connsiteY21-684" fmla="*/ 1495612 h 3550128"/>
              <a:gd name="connsiteX22-685" fmla="*/ 823018 w 1404434"/>
              <a:gd name="connsiteY22-686" fmla="*/ 1857562 h 3550128"/>
              <a:gd name="connsiteX23-687" fmla="*/ 975418 w 1404434"/>
              <a:gd name="connsiteY23-688" fmla="*/ 2314762 h 3550128"/>
              <a:gd name="connsiteX24-689" fmla="*/ 899218 w 1404434"/>
              <a:gd name="connsiteY24-690" fmla="*/ 2552887 h 3550128"/>
              <a:gd name="connsiteX25-691" fmla="*/ 1213543 w 1404434"/>
              <a:gd name="connsiteY25-692" fmla="*/ 2495737 h 3550128"/>
              <a:gd name="connsiteX26-693" fmla="*/ 1404043 w 1404434"/>
              <a:gd name="connsiteY26-694" fmla="*/ 2590987 h 3550128"/>
              <a:gd name="connsiteX27-695" fmla="*/ 1165918 w 1404434"/>
              <a:gd name="connsiteY27-696" fmla="*/ 2533837 h 3550128"/>
              <a:gd name="connsiteX28-697" fmla="*/ 832543 w 1404434"/>
              <a:gd name="connsiteY28-698" fmla="*/ 2695762 h 3550128"/>
              <a:gd name="connsiteX29-699" fmla="*/ 689668 w 1404434"/>
              <a:gd name="connsiteY29-700" fmla="*/ 3048187 h 3550128"/>
              <a:gd name="connsiteX30-701" fmla="*/ 918268 w 1404434"/>
              <a:gd name="connsiteY30-702" fmla="*/ 3381562 h 3550128"/>
              <a:gd name="connsiteX31-703" fmla="*/ 1016693 w 1404434"/>
              <a:gd name="connsiteY31-704" fmla="*/ 3543487 h 3550128"/>
              <a:gd name="connsiteX0-705" fmla="*/ 1016693 w 1404434"/>
              <a:gd name="connsiteY0-706" fmla="*/ 3543487 h 3550128"/>
              <a:gd name="connsiteX1-707" fmla="*/ 591243 w 1404434"/>
              <a:gd name="connsiteY1-708" fmla="*/ 3549837 h 3550128"/>
              <a:gd name="connsiteX2-709" fmla="*/ 394393 w 1404434"/>
              <a:gd name="connsiteY2-710" fmla="*/ 3038662 h 3550128"/>
              <a:gd name="connsiteX3-711" fmla="*/ 746818 w 1404434"/>
              <a:gd name="connsiteY3-712" fmla="*/ 2343337 h 3550128"/>
              <a:gd name="connsiteX4-713" fmla="*/ 560128 w 1404434"/>
              <a:gd name="connsiteY4-714" fmla="*/ 1884232 h 3550128"/>
              <a:gd name="connsiteX5-715" fmla="*/ 58 w 1404434"/>
              <a:gd name="connsiteY5-716" fmla="*/ 1832797 h 3550128"/>
              <a:gd name="connsiteX6-717" fmla="*/ 394393 w 1404434"/>
              <a:gd name="connsiteY6-718" fmla="*/ 1705162 h 3550128"/>
              <a:gd name="connsiteX7-719" fmla="*/ 642043 w 1404434"/>
              <a:gd name="connsiteY7-720" fmla="*/ 1838512 h 3550128"/>
              <a:gd name="connsiteX8-721" fmla="*/ 689668 w 1404434"/>
              <a:gd name="connsiteY8-722" fmla="*/ 1609912 h 3550128"/>
              <a:gd name="connsiteX9-723" fmla="*/ 823018 w 1404434"/>
              <a:gd name="connsiteY9-724" fmla="*/ 1295587 h 3550128"/>
              <a:gd name="connsiteX10-725" fmla="*/ 765868 w 1404434"/>
              <a:gd name="connsiteY10-726" fmla="*/ 771712 h 3550128"/>
              <a:gd name="connsiteX11-727" fmla="*/ 537268 w 1404434"/>
              <a:gd name="connsiteY11-728" fmla="*/ 628837 h 3550128"/>
              <a:gd name="connsiteX12-729" fmla="*/ 689668 w 1404434"/>
              <a:gd name="connsiteY12-730" fmla="*/ 628837 h 3550128"/>
              <a:gd name="connsiteX13-731" fmla="*/ 765868 w 1404434"/>
              <a:gd name="connsiteY13-732" fmla="*/ 714562 h 3550128"/>
              <a:gd name="connsiteX14-733" fmla="*/ 870643 w 1404434"/>
              <a:gd name="connsiteY14-734" fmla="*/ 187 h 3550128"/>
              <a:gd name="connsiteX15-735" fmla="*/ 832543 w 1404434"/>
              <a:gd name="connsiteY15-736" fmla="*/ 647887 h 3550128"/>
              <a:gd name="connsiteX16-737" fmla="*/ 908743 w 1404434"/>
              <a:gd name="connsiteY16-738" fmla="*/ 1038412 h 3550128"/>
              <a:gd name="connsiteX17-739" fmla="*/ 937318 w 1404434"/>
              <a:gd name="connsiteY17-740" fmla="*/ 1286062 h 3550128"/>
              <a:gd name="connsiteX18-741" fmla="*/ 1108768 w 1404434"/>
              <a:gd name="connsiteY18-742" fmla="*/ 1152712 h 3550128"/>
              <a:gd name="connsiteX19-743" fmla="*/ 1337368 w 1404434"/>
              <a:gd name="connsiteY19-744" fmla="*/ 1133662 h 3550128"/>
              <a:gd name="connsiteX20-745" fmla="*/ 1089718 w 1404434"/>
              <a:gd name="connsiteY20-746" fmla="*/ 1190812 h 3550128"/>
              <a:gd name="connsiteX21-747" fmla="*/ 880168 w 1404434"/>
              <a:gd name="connsiteY21-748" fmla="*/ 1495612 h 3550128"/>
              <a:gd name="connsiteX22-749" fmla="*/ 823018 w 1404434"/>
              <a:gd name="connsiteY22-750" fmla="*/ 1857562 h 3550128"/>
              <a:gd name="connsiteX23-751" fmla="*/ 975418 w 1404434"/>
              <a:gd name="connsiteY23-752" fmla="*/ 2314762 h 3550128"/>
              <a:gd name="connsiteX24-753" fmla="*/ 899218 w 1404434"/>
              <a:gd name="connsiteY24-754" fmla="*/ 2552887 h 3550128"/>
              <a:gd name="connsiteX25-755" fmla="*/ 1213543 w 1404434"/>
              <a:gd name="connsiteY25-756" fmla="*/ 2495737 h 3550128"/>
              <a:gd name="connsiteX26-757" fmla="*/ 1404043 w 1404434"/>
              <a:gd name="connsiteY26-758" fmla="*/ 2590987 h 3550128"/>
              <a:gd name="connsiteX27-759" fmla="*/ 1165918 w 1404434"/>
              <a:gd name="connsiteY27-760" fmla="*/ 2533837 h 3550128"/>
              <a:gd name="connsiteX28-761" fmla="*/ 832543 w 1404434"/>
              <a:gd name="connsiteY28-762" fmla="*/ 2695762 h 3550128"/>
              <a:gd name="connsiteX29-763" fmla="*/ 689668 w 1404434"/>
              <a:gd name="connsiteY29-764" fmla="*/ 3048187 h 3550128"/>
              <a:gd name="connsiteX30-765" fmla="*/ 918268 w 1404434"/>
              <a:gd name="connsiteY30-766" fmla="*/ 3381562 h 3550128"/>
              <a:gd name="connsiteX31-767" fmla="*/ 1016693 w 1404434"/>
              <a:gd name="connsiteY31-768" fmla="*/ 3543487 h 3550128"/>
              <a:gd name="connsiteX0-769" fmla="*/ 1016693 w 1404434"/>
              <a:gd name="connsiteY0-770" fmla="*/ 3543487 h 3550128"/>
              <a:gd name="connsiteX1-771" fmla="*/ 591243 w 1404434"/>
              <a:gd name="connsiteY1-772" fmla="*/ 3549837 h 3550128"/>
              <a:gd name="connsiteX2-773" fmla="*/ 394393 w 1404434"/>
              <a:gd name="connsiteY2-774" fmla="*/ 3038662 h 3550128"/>
              <a:gd name="connsiteX3-775" fmla="*/ 746818 w 1404434"/>
              <a:gd name="connsiteY3-776" fmla="*/ 2343337 h 3550128"/>
              <a:gd name="connsiteX4-777" fmla="*/ 560128 w 1404434"/>
              <a:gd name="connsiteY4-778" fmla="*/ 1884232 h 3550128"/>
              <a:gd name="connsiteX5-779" fmla="*/ 58 w 1404434"/>
              <a:gd name="connsiteY5-780" fmla="*/ 1832797 h 3550128"/>
              <a:gd name="connsiteX6-781" fmla="*/ 394393 w 1404434"/>
              <a:gd name="connsiteY6-782" fmla="*/ 1705162 h 3550128"/>
              <a:gd name="connsiteX7-783" fmla="*/ 642043 w 1404434"/>
              <a:gd name="connsiteY7-784" fmla="*/ 1838512 h 3550128"/>
              <a:gd name="connsiteX8-785" fmla="*/ 689668 w 1404434"/>
              <a:gd name="connsiteY8-786" fmla="*/ 1609912 h 3550128"/>
              <a:gd name="connsiteX9-787" fmla="*/ 823018 w 1404434"/>
              <a:gd name="connsiteY9-788" fmla="*/ 1295587 h 3550128"/>
              <a:gd name="connsiteX10-789" fmla="*/ 765868 w 1404434"/>
              <a:gd name="connsiteY10-790" fmla="*/ 771712 h 3550128"/>
              <a:gd name="connsiteX11-791" fmla="*/ 537268 w 1404434"/>
              <a:gd name="connsiteY11-792" fmla="*/ 628837 h 3550128"/>
              <a:gd name="connsiteX12-793" fmla="*/ 689668 w 1404434"/>
              <a:gd name="connsiteY12-794" fmla="*/ 628837 h 3550128"/>
              <a:gd name="connsiteX13-795" fmla="*/ 765868 w 1404434"/>
              <a:gd name="connsiteY13-796" fmla="*/ 714562 h 3550128"/>
              <a:gd name="connsiteX14-797" fmla="*/ 870643 w 1404434"/>
              <a:gd name="connsiteY14-798" fmla="*/ 187 h 3550128"/>
              <a:gd name="connsiteX15-799" fmla="*/ 832543 w 1404434"/>
              <a:gd name="connsiteY15-800" fmla="*/ 647887 h 3550128"/>
              <a:gd name="connsiteX16-801" fmla="*/ 908743 w 1404434"/>
              <a:gd name="connsiteY16-802" fmla="*/ 1038412 h 3550128"/>
              <a:gd name="connsiteX17-803" fmla="*/ 937318 w 1404434"/>
              <a:gd name="connsiteY17-804" fmla="*/ 1286062 h 3550128"/>
              <a:gd name="connsiteX18-805" fmla="*/ 1108768 w 1404434"/>
              <a:gd name="connsiteY18-806" fmla="*/ 1152712 h 3550128"/>
              <a:gd name="connsiteX19-807" fmla="*/ 1337368 w 1404434"/>
              <a:gd name="connsiteY19-808" fmla="*/ 1133662 h 3550128"/>
              <a:gd name="connsiteX20-809" fmla="*/ 1089718 w 1404434"/>
              <a:gd name="connsiteY20-810" fmla="*/ 1190812 h 3550128"/>
              <a:gd name="connsiteX21-811" fmla="*/ 880168 w 1404434"/>
              <a:gd name="connsiteY21-812" fmla="*/ 1495612 h 3550128"/>
              <a:gd name="connsiteX22-813" fmla="*/ 823018 w 1404434"/>
              <a:gd name="connsiteY22-814" fmla="*/ 1857562 h 3550128"/>
              <a:gd name="connsiteX23-815" fmla="*/ 975418 w 1404434"/>
              <a:gd name="connsiteY23-816" fmla="*/ 2314762 h 3550128"/>
              <a:gd name="connsiteX24-817" fmla="*/ 899218 w 1404434"/>
              <a:gd name="connsiteY24-818" fmla="*/ 2552887 h 3550128"/>
              <a:gd name="connsiteX25-819" fmla="*/ 1213543 w 1404434"/>
              <a:gd name="connsiteY25-820" fmla="*/ 2495737 h 3550128"/>
              <a:gd name="connsiteX26-821" fmla="*/ 1404043 w 1404434"/>
              <a:gd name="connsiteY26-822" fmla="*/ 2590987 h 3550128"/>
              <a:gd name="connsiteX27-823" fmla="*/ 1165918 w 1404434"/>
              <a:gd name="connsiteY27-824" fmla="*/ 2533837 h 3550128"/>
              <a:gd name="connsiteX28-825" fmla="*/ 832543 w 1404434"/>
              <a:gd name="connsiteY28-826" fmla="*/ 2695762 h 3550128"/>
              <a:gd name="connsiteX29-827" fmla="*/ 689668 w 1404434"/>
              <a:gd name="connsiteY29-828" fmla="*/ 3048187 h 3550128"/>
              <a:gd name="connsiteX30-829" fmla="*/ 918268 w 1404434"/>
              <a:gd name="connsiteY30-830" fmla="*/ 3381562 h 3550128"/>
              <a:gd name="connsiteX31-831" fmla="*/ 1016693 w 1404434"/>
              <a:gd name="connsiteY31-832" fmla="*/ 3543487 h 3550128"/>
              <a:gd name="connsiteX0-833" fmla="*/ 1016693 w 1404434"/>
              <a:gd name="connsiteY0-834" fmla="*/ 3543487 h 3550128"/>
              <a:gd name="connsiteX1-835" fmla="*/ 591243 w 1404434"/>
              <a:gd name="connsiteY1-836" fmla="*/ 3549837 h 3550128"/>
              <a:gd name="connsiteX2-837" fmla="*/ 394393 w 1404434"/>
              <a:gd name="connsiteY2-838" fmla="*/ 3038662 h 3550128"/>
              <a:gd name="connsiteX3-839" fmla="*/ 746818 w 1404434"/>
              <a:gd name="connsiteY3-840" fmla="*/ 2343337 h 3550128"/>
              <a:gd name="connsiteX4-841" fmla="*/ 560128 w 1404434"/>
              <a:gd name="connsiteY4-842" fmla="*/ 1884232 h 3550128"/>
              <a:gd name="connsiteX5-843" fmla="*/ 58 w 1404434"/>
              <a:gd name="connsiteY5-844" fmla="*/ 1832797 h 3550128"/>
              <a:gd name="connsiteX6-845" fmla="*/ 394393 w 1404434"/>
              <a:gd name="connsiteY6-846" fmla="*/ 1705162 h 3550128"/>
              <a:gd name="connsiteX7-847" fmla="*/ 642043 w 1404434"/>
              <a:gd name="connsiteY7-848" fmla="*/ 1838512 h 3550128"/>
              <a:gd name="connsiteX8-849" fmla="*/ 689668 w 1404434"/>
              <a:gd name="connsiteY8-850" fmla="*/ 1609912 h 3550128"/>
              <a:gd name="connsiteX9-851" fmla="*/ 823018 w 1404434"/>
              <a:gd name="connsiteY9-852" fmla="*/ 1295587 h 3550128"/>
              <a:gd name="connsiteX10-853" fmla="*/ 765868 w 1404434"/>
              <a:gd name="connsiteY10-854" fmla="*/ 771712 h 3550128"/>
              <a:gd name="connsiteX11-855" fmla="*/ 537268 w 1404434"/>
              <a:gd name="connsiteY11-856" fmla="*/ 628837 h 3550128"/>
              <a:gd name="connsiteX12-857" fmla="*/ 689668 w 1404434"/>
              <a:gd name="connsiteY12-858" fmla="*/ 628837 h 3550128"/>
              <a:gd name="connsiteX13-859" fmla="*/ 765868 w 1404434"/>
              <a:gd name="connsiteY13-860" fmla="*/ 714562 h 3550128"/>
              <a:gd name="connsiteX14-861" fmla="*/ 870643 w 1404434"/>
              <a:gd name="connsiteY14-862" fmla="*/ 187 h 3550128"/>
              <a:gd name="connsiteX15-863" fmla="*/ 832543 w 1404434"/>
              <a:gd name="connsiteY15-864" fmla="*/ 647887 h 3550128"/>
              <a:gd name="connsiteX16-865" fmla="*/ 908743 w 1404434"/>
              <a:gd name="connsiteY16-866" fmla="*/ 1038412 h 3550128"/>
              <a:gd name="connsiteX17-867" fmla="*/ 937318 w 1404434"/>
              <a:gd name="connsiteY17-868" fmla="*/ 1286062 h 3550128"/>
              <a:gd name="connsiteX18-869" fmla="*/ 1108768 w 1404434"/>
              <a:gd name="connsiteY18-870" fmla="*/ 1152712 h 3550128"/>
              <a:gd name="connsiteX19-871" fmla="*/ 1337368 w 1404434"/>
              <a:gd name="connsiteY19-872" fmla="*/ 1133662 h 3550128"/>
              <a:gd name="connsiteX20-873" fmla="*/ 1089718 w 1404434"/>
              <a:gd name="connsiteY20-874" fmla="*/ 1190812 h 3550128"/>
              <a:gd name="connsiteX21-875" fmla="*/ 880168 w 1404434"/>
              <a:gd name="connsiteY21-876" fmla="*/ 1495612 h 3550128"/>
              <a:gd name="connsiteX22-877" fmla="*/ 823018 w 1404434"/>
              <a:gd name="connsiteY22-878" fmla="*/ 1857562 h 3550128"/>
              <a:gd name="connsiteX23-879" fmla="*/ 975418 w 1404434"/>
              <a:gd name="connsiteY23-880" fmla="*/ 2314762 h 3550128"/>
              <a:gd name="connsiteX24-881" fmla="*/ 899218 w 1404434"/>
              <a:gd name="connsiteY24-882" fmla="*/ 2552887 h 3550128"/>
              <a:gd name="connsiteX25-883" fmla="*/ 1213543 w 1404434"/>
              <a:gd name="connsiteY25-884" fmla="*/ 2495737 h 3550128"/>
              <a:gd name="connsiteX26-885" fmla="*/ 1404043 w 1404434"/>
              <a:gd name="connsiteY26-886" fmla="*/ 2590987 h 3550128"/>
              <a:gd name="connsiteX27-887" fmla="*/ 1165918 w 1404434"/>
              <a:gd name="connsiteY27-888" fmla="*/ 2533837 h 3550128"/>
              <a:gd name="connsiteX28-889" fmla="*/ 832543 w 1404434"/>
              <a:gd name="connsiteY28-890" fmla="*/ 2695762 h 3550128"/>
              <a:gd name="connsiteX29-891" fmla="*/ 689668 w 1404434"/>
              <a:gd name="connsiteY29-892" fmla="*/ 3048187 h 3550128"/>
              <a:gd name="connsiteX30-893" fmla="*/ 918268 w 1404434"/>
              <a:gd name="connsiteY30-894" fmla="*/ 3381562 h 3550128"/>
              <a:gd name="connsiteX31-895" fmla="*/ 1016693 w 1404434"/>
              <a:gd name="connsiteY31-896" fmla="*/ 3543487 h 3550128"/>
              <a:gd name="connsiteX0-897" fmla="*/ 1016693 w 1404434"/>
              <a:gd name="connsiteY0-898" fmla="*/ 3543487 h 3550128"/>
              <a:gd name="connsiteX1-899" fmla="*/ 591243 w 1404434"/>
              <a:gd name="connsiteY1-900" fmla="*/ 3549837 h 3550128"/>
              <a:gd name="connsiteX2-901" fmla="*/ 394393 w 1404434"/>
              <a:gd name="connsiteY2-902" fmla="*/ 3038662 h 3550128"/>
              <a:gd name="connsiteX3-903" fmla="*/ 746818 w 1404434"/>
              <a:gd name="connsiteY3-904" fmla="*/ 2343337 h 3550128"/>
              <a:gd name="connsiteX4-905" fmla="*/ 560128 w 1404434"/>
              <a:gd name="connsiteY4-906" fmla="*/ 1884232 h 3550128"/>
              <a:gd name="connsiteX5-907" fmla="*/ 58 w 1404434"/>
              <a:gd name="connsiteY5-908" fmla="*/ 1832797 h 3550128"/>
              <a:gd name="connsiteX6-909" fmla="*/ 394393 w 1404434"/>
              <a:gd name="connsiteY6-910" fmla="*/ 1705162 h 3550128"/>
              <a:gd name="connsiteX7-911" fmla="*/ 642043 w 1404434"/>
              <a:gd name="connsiteY7-912" fmla="*/ 1838512 h 3550128"/>
              <a:gd name="connsiteX8-913" fmla="*/ 689668 w 1404434"/>
              <a:gd name="connsiteY8-914" fmla="*/ 1609912 h 3550128"/>
              <a:gd name="connsiteX9-915" fmla="*/ 823018 w 1404434"/>
              <a:gd name="connsiteY9-916" fmla="*/ 1295587 h 3550128"/>
              <a:gd name="connsiteX10-917" fmla="*/ 765868 w 1404434"/>
              <a:gd name="connsiteY10-918" fmla="*/ 771712 h 3550128"/>
              <a:gd name="connsiteX11-919" fmla="*/ 537268 w 1404434"/>
              <a:gd name="connsiteY11-920" fmla="*/ 628837 h 3550128"/>
              <a:gd name="connsiteX12-921" fmla="*/ 689668 w 1404434"/>
              <a:gd name="connsiteY12-922" fmla="*/ 628837 h 3550128"/>
              <a:gd name="connsiteX13-923" fmla="*/ 765868 w 1404434"/>
              <a:gd name="connsiteY13-924" fmla="*/ 714562 h 3550128"/>
              <a:gd name="connsiteX14-925" fmla="*/ 870643 w 1404434"/>
              <a:gd name="connsiteY14-926" fmla="*/ 187 h 3550128"/>
              <a:gd name="connsiteX15-927" fmla="*/ 832543 w 1404434"/>
              <a:gd name="connsiteY15-928" fmla="*/ 647887 h 3550128"/>
              <a:gd name="connsiteX16-929" fmla="*/ 908743 w 1404434"/>
              <a:gd name="connsiteY16-930" fmla="*/ 1038412 h 3550128"/>
              <a:gd name="connsiteX17-931" fmla="*/ 937318 w 1404434"/>
              <a:gd name="connsiteY17-932" fmla="*/ 1286062 h 3550128"/>
              <a:gd name="connsiteX18-933" fmla="*/ 1108768 w 1404434"/>
              <a:gd name="connsiteY18-934" fmla="*/ 1152712 h 3550128"/>
              <a:gd name="connsiteX19-935" fmla="*/ 1337368 w 1404434"/>
              <a:gd name="connsiteY19-936" fmla="*/ 1133662 h 3550128"/>
              <a:gd name="connsiteX20-937" fmla="*/ 1089718 w 1404434"/>
              <a:gd name="connsiteY20-938" fmla="*/ 1190812 h 3550128"/>
              <a:gd name="connsiteX21-939" fmla="*/ 880168 w 1404434"/>
              <a:gd name="connsiteY21-940" fmla="*/ 1495612 h 3550128"/>
              <a:gd name="connsiteX22-941" fmla="*/ 823018 w 1404434"/>
              <a:gd name="connsiteY22-942" fmla="*/ 1857562 h 3550128"/>
              <a:gd name="connsiteX23-943" fmla="*/ 975418 w 1404434"/>
              <a:gd name="connsiteY23-944" fmla="*/ 2314762 h 3550128"/>
              <a:gd name="connsiteX24-945" fmla="*/ 899218 w 1404434"/>
              <a:gd name="connsiteY24-946" fmla="*/ 2552887 h 3550128"/>
              <a:gd name="connsiteX25-947" fmla="*/ 1213543 w 1404434"/>
              <a:gd name="connsiteY25-948" fmla="*/ 2495737 h 3550128"/>
              <a:gd name="connsiteX26-949" fmla="*/ 1404043 w 1404434"/>
              <a:gd name="connsiteY26-950" fmla="*/ 2590987 h 3550128"/>
              <a:gd name="connsiteX27-951" fmla="*/ 1165918 w 1404434"/>
              <a:gd name="connsiteY27-952" fmla="*/ 2533837 h 3550128"/>
              <a:gd name="connsiteX28-953" fmla="*/ 832543 w 1404434"/>
              <a:gd name="connsiteY28-954" fmla="*/ 2695762 h 3550128"/>
              <a:gd name="connsiteX29-955" fmla="*/ 689668 w 1404434"/>
              <a:gd name="connsiteY29-956" fmla="*/ 3048187 h 3550128"/>
              <a:gd name="connsiteX30-957" fmla="*/ 918268 w 1404434"/>
              <a:gd name="connsiteY30-958" fmla="*/ 3381562 h 3550128"/>
              <a:gd name="connsiteX31-959" fmla="*/ 1016693 w 1404434"/>
              <a:gd name="connsiteY31-960" fmla="*/ 3543487 h 3550128"/>
              <a:gd name="connsiteX0-961" fmla="*/ 1016693 w 1404434"/>
              <a:gd name="connsiteY0-962" fmla="*/ 3543487 h 3550128"/>
              <a:gd name="connsiteX1-963" fmla="*/ 591243 w 1404434"/>
              <a:gd name="connsiteY1-964" fmla="*/ 3549837 h 3550128"/>
              <a:gd name="connsiteX2-965" fmla="*/ 394393 w 1404434"/>
              <a:gd name="connsiteY2-966" fmla="*/ 3038662 h 3550128"/>
              <a:gd name="connsiteX3-967" fmla="*/ 746818 w 1404434"/>
              <a:gd name="connsiteY3-968" fmla="*/ 2343337 h 3550128"/>
              <a:gd name="connsiteX4-969" fmla="*/ 560128 w 1404434"/>
              <a:gd name="connsiteY4-970" fmla="*/ 1884232 h 3550128"/>
              <a:gd name="connsiteX5-971" fmla="*/ 58 w 1404434"/>
              <a:gd name="connsiteY5-972" fmla="*/ 1832797 h 3550128"/>
              <a:gd name="connsiteX6-973" fmla="*/ 394393 w 1404434"/>
              <a:gd name="connsiteY6-974" fmla="*/ 1705162 h 3550128"/>
              <a:gd name="connsiteX7-975" fmla="*/ 642043 w 1404434"/>
              <a:gd name="connsiteY7-976" fmla="*/ 1838512 h 3550128"/>
              <a:gd name="connsiteX8-977" fmla="*/ 689668 w 1404434"/>
              <a:gd name="connsiteY8-978" fmla="*/ 1609912 h 3550128"/>
              <a:gd name="connsiteX9-979" fmla="*/ 823018 w 1404434"/>
              <a:gd name="connsiteY9-980" fmla="*/ 1295587 h 3550128"/>
              <a:gd name="connsiteX10-981" fmla="*/ 765868 w 1404434"/>
              <a:gd name="connsiteY10-982" fmla="*/ 771712 h 3550128"/>
              <a:gd name="connsiteX11-983" fmla="*/ 537268 w 1404434"/>
              <a:gd name="connsiteY11-984" fmla="*/ 628837 h 3550128"/>
              <a:gd name="connsiteX12-985" fmla="*/ 689668 w 1404434"/>
              <a:gd name="connsiteY12-986" fmla="*/ 628837 h 3550128"/>
              <a:gd name="connsiteX13-987" fmla="*/ 765868 w 1404434"/>
              <a:gd name="connsiteY13-988" fmla="*/ 714562 h 3550128"/>
              <a:gd name="connsiteX14-989" fmla="*/ 870643 w 1404434"/>
              <a:gd name="connsiteY14-990" fmla="*/ 187 h 3550128"/>
              <a:gd name="connsiteX15-991" fmla="*/ 832543 w 1404434"/>
              <a:gd name="connsiteY15-992" fmla="*/ 647887 h 3550128"/>
              <a:gd name="connsiteX16-993" fmla="*/ 908743 w 1404434"/>
              <a:gd name="connsiteY16-994" fmla="*/ 1038412 h 3550128"/>
              <a:gd name="connsiteX17-995" fmla="*/ 937318 w 1404434"/>
              <a:gd name="connsiteY17-996" fmla="*/ 1286062 h 3550128"/>
              <a:gd name="connsiteX18-997" fmla="*/ 1108768 w 1404434"/>
              <a:gd name="connsiteY18-998" fmla="*/ 1152712 h 3550128"/>
              <a:gd name="connsiteX19-999" fmla="*/ 1337368 w 1404434"/>
              <a:gd name="connsiteY19-1000" fmla="*/ 1133662 h 3550128"/>
              <a:gd name="connsiteX20-1001" fmla="*/ 1089718 w 1404434"/>
              <a:gd name="connsiteY20-1002" fmla="*/ 1190812 h 3550128"/>
              <a:gd name="connsiteX21-1003" fmla="*/ 880168 w 1404434"/>
              <a:gd name="connsiteY21-1004" fmla="*/ 1495612 h 3550128"/>
              <a:gd name="connsiteX22-1005" fmla="*/ 823018 w 1404434"/>
              <a:gd name="connsiteY22-1006" fmla="*/ 1857562 h 3550128"/>
              <a:gd name="connsiteX23-1007" fmla="*/ 975418 w 1404434"/>
              <a:gd name="connsiteY23-1008" fmla="*/ 2314762 h 3550128"/>
              <a:gd name="connsiteX24-1009" fmla="*/ 899218 w 1404434"/>
              <a:gd name="connsiteY24-1010" fmla="*/ 2552887 h 3550128"/>
              <a:gd name="connsiteX25-1011" fmla="*/ 1213543 w 1404434"/>
              <a:gd name="connsiteY25-1012" fmla="*/ 2495737 h 3550128"/>
              <a:gd name="connsiteX26-1013" fmla="*/ 1404043 w 1404434"/>
              <a:gd name="connsiteY26-1014" fmla="*/ 2590987 h 3550128"/>
              <a:gd name="connsiteX27-1015" fmla="*/ 1165918 w 1404434"/>
              <a:gd name="connsiteY27-1016" fmla="*/ 2533837 h 3550128"/>
              <a:gd name="connsiteX28-1017" fmla="*/ 832543 w 1404434"/>
              <a:gd name="connsiteY28-1018" fmla="*/ 2695762 h 3550128"/>
              <a:gd name="connsiteX29-1019" fmla="*/ 689668 w 1404434"/>
              <a:gd name="connsiteY29-1020" fmla="*/ 3048187 h 3550128"/>
              <a:gd name="connsiteX30-1021" fmla="*/ 918268 w 1404434"/>
              <a:gd name="connsiteY30-1022" fmla="*/ 3381562 h 3550128"/>
              <a:gd name="connsiteX31-1023" fmla="*/ 1016693 w 1404434"/>
              <a:gd name="connsiteY31-1024" fmla="*/ 3543487 h 3550128"/>
              <a:gd name="connsiteX0-1025" fmla="*/ 1016693 w 1404434"/>
              <a:gd name="connsiteY0-1026" fmla="*/ 3543487 h 3550128"/>
              <a:gd name="connsiteX1-1027" fmla="*/ 591243 w 1404434"/>
              <a:gd name="connsiteY1-1028" fmla="*/ 3549837 h 3550128"/>
              <a:gd name="connsiteX2-1029" fmla="*/ 394393 w 1404434"/>
              <a:gd name="connsiteY2-1030" fmla="*/ 3038662 h 3550128"/>
              <a:gd name="connsiteX3-1031" fmla="*/ 746818 w 1404434"/>
              <a:gd name="connsiteY3-1032" fmla="*/ 2343337 h 3550128"/>
              <a:gd name="connsiteX4-1033" fmla="*/ 560128 w 1404434"/>
              <a:gd name="connsiteY4-1034" fmla="*/ 1884232 h 3550128"/>
              <a:gd name="connsiteX5-1035" fmla="*/ 58 w 1404434"/>
              <a:gd name="connsiteY5-1036" fmla="*/ 1832797 h 3550128"/>
              <a:gd name="connsiteX6-1037" fmla="*/ 394393 w 1404434"/>
              <a:gd name="connsiteY6-1038" fmla="*/ 1705162 h 3550128"/>
              <a:gd name="connsiteX7-1039" fmla="*/ 642043 w 1404434"/>
              <a:gd name="connsiteY7-1040" fmla="*/ 1838512 h 3550128"/>
              <a:gd name="connsiteX8-1041" fmla="*/ 689668 w 1404434"/>
              <a:gd name="connsiteY8-1042" fmla="*/ 1609912 h 3550128"/>
              <a:gd name="connsiteX9-1043" fmla="*/ 823018 w 1404434"/>
              <a:gd name="connsiteY9-1044" fmla="*/ 1295587 h 3550128"/>
              <a:gd name="connsiteX10-1045" fmla="*/ 765868 w 1404434"/>
              <a:gd name="connsiteY10-1046" fmla="*/ 771712 h 3550128"/>
              <a:gd name="connsiteX11-1047" fmla="*/ 537268 w 1404434"/>
              <a:gd name="connsiteY11-1048" fmla="*/ 628837 h 3550128"/>
              <a:gd name="connsiteX12-1049" fmla="*/ 689668 w 1404434"/>
              <a:gd name="connsiteY12-1050" fmla="*/ 628837 h 3550128"/>
              <a:gd name="connsiteX13-1051" fmla="*/ 765868 w 1404434"/>
              <a:gd name="connsiteY13-1052" fmla="*/ 714562 h 3550128"/>
              <a:gd name="connsiteX14-1053" fmla="*/ 870643 w 1404434"/>
              <a:gd name="connsiteY14-1054" fmla="*/ 187 h 3550128"/>
              <a:gd name="connsiteX15-1055" fmla="*/ 832543 w 1404434"/>
              <a:gd name="connsiteY15-1056" fmla="*/ 647887 h 3550128"/>
              <a:gd name="connsiteX16-1057" fmla="*/ 908743 w 1404434"/>
              <a:gd name="connsiteY16-1058" fmla="*/ 1038412 h 3550128"/>
              <a:gd name="connsiteX17-1059" fmla="*/ 937318 w 1404434"/>
              <a:gd name="connsiteY17-1060" fmla="*/ 1286062 h 3550128"/>
              <a:gd name="connsiteX18-1061" fmla="*/ 1108768 w 1404434"/>
              <a:gd name="connsiteY18-1062" fmla="*/ 1152712 h 3550128"/>
              <a:gd name="connsiteX19-1063" fmla="*/ 1337368 w 1404434"/>
              <a:gd name="connsiteY19-1064" fmla="*/ 1133662 h 3550128"/>
              <a:gd name="connsiteX20-1065" fmla="*/ 1089718 w 1404434"/>
              <a:gd name="connsiteY20-1066" fmla="*/ 1190812 h 3550128"/>
              <a:gd name="connsiteX21-1067" fmla="*/ 880168 w 1404434"/>
              <a:gd name="connsiteY21-1068" fmla="*/ 1495612 h 3550128"/>
              <a:gd name="connsiteX22-1069" fmla="*/ 823018 w 1404434"/>
              <a:gd name="connsiteY22-1070" fmla="*/ 1857562 h 3550128"/>
              <a:gd name="connsiteX23-1071" fmla="*/ 975418 w 1404434"/>
              <a:gd name="connsiteY23-1072" fmla="*/ 2314762 h 3550128"/>
              <a:gd name="connsiteX24-1073" fmla="*/ 899218 w 1404434"/>
              <a:gd name="connsiteY24-1074" fmla="*/ 2552887 h 3550128"/>
              <a:gd name="connsiteX25-1075" fmla="*/ 1213543 w 1404434"/>
              <a:gd name="connsiteY25-1076" fmla="*/ 2495737 h 3550128"/>
              <a:gd name="connsiteX26-1077" fmla="*/ 1404043 w 1404434"/>
              <a:gd name="connsiteY26-1078" fmla="*/ 2590987 h 3550128"/>
              <a:gd name="connsiteX27-1079" fmla="*/ 1165918 w 1404434"/>
              <a:gd name="connsiteY27-1080" fmla="*/ 2533837 h 3550128"/>
              <a:gd name="connsiteX28-1081" fmla="*/ 832543 w 1404434"/>
              <a:gd name="connsiteY28-1082" fmla="*/ 2695762 h 3550128"/>
              <a:gd name="connsiteX29-1083" fmla="*/ 689668 w 1404434"/>
              <a:gd name="connsiteY29-1084" fmla="*/ 3048187 h 3550128"/>
              <a:gd name="connsiteX30-1085" fmla="*/ 918268 w 1404434"/>
              <a:gd name="connsiteY30-1086" fmla="*/ 3381562 h 3550128"/>
              <a:gd name="connsiteX31-1087" fmla="*/ 1016693 w 1404434"/>
              <a:gd name="connsiteY31-1088" fmla="*/ 3543487 h 3550128"/>
              <a:gd name="connsiteX0-1089" fmla="*/ 1016693 w 1404434"/>
              <a:gd name="connsiteY0-1090" fmla="*/ 3543487 h 3550128"/>
              <a:gd name="connsiteX1-1091" fmla="*/ 591243 w 1404434"/>
              <a:gd name="connsiteY1-1092" fmla="*/ 3549837 h 3550128"/>
              <a:gd name="connsiteX2-1093" fmla="*/ 394393 w 1404434"/>
              <a:gd name="connsiteY2-1094" fmla="*/ 3038662 h 3550128"/>
              <a:gd name="connsiteX3-1095" fmla="*/ 746818 w 1404434"/>
              <a:gd name="connsiteY3-1096" fmla="*/ 2343337 h 3550128"/>
              <a:gd name="connsiteX4-1097" fmla="*/ 560128 w 1404434"/>
              <a:gd name="connsiteY4-1098" fmla="*/ 1884232 h 3550128"/>
              <a:gd name="connsiteX5-1099" fmla="*/ 58 w 1404434"/>
              <a:gd name="connsiteY5-1100" fmla="*/ 1832797 h 3550128"/>
              <a:gd name="connsiteX6-1101" fmla="*/ 394393 w 1404434"/>
              <a:gd name="connsiteY6-1102" fmla="*/ 1705162 h 3550128"/>
              <a:gd name="connsiteX7-1103" fmla="*/ 642043 w 1404434"/>
              <a:gd name="connsiteY7-1104" fmla="*/ 1838512 h 3550128"/>
              <a:gd name="connsiteX8-1105" fmla="*/ 689668 w 1404434"/>
              <a:gd name="connsiteY8-1106" fmla="*/ 1609912 h 3550128"/>
              <a:gd name="connsiteX9-1107" fmla="*/ 823018 w 1404434"/>
              <a:gd name="connsiteY9-1108" fmla="*/ 1295587 h 3550128"/>
              <a:gd name="connsiteX10-1109" fmla="*/ 765868 w 1404434"/>
              <a:gd name="connsiteY10-1110" fmla="*/ 771712 h 3550128"/>
              <a:gd name="connsiteX11-1111" fmla="*/ 537268 w 1404434"/>
              <a:gd name="connsiteY11-1112" fmla="*/ 628837 h 3550128"/>
              <a:gd name="connsiteX12-1113" fmla="*/ 689668 w 1404434"/>
              <a:gd name="connsiteY12-1114" fmla="*/ 628837 h 3550128"/>
              <a:gd name="connsiteX13-1115" fmla="*/ 765868 w 1404434"/>
              <a:gd name="connsiteY13-1116" fmla="*/ 714562 h 3550128"/>
              <a:gd name="connsiteX14-1117" fmla="*/ 870643 w 1404434"/>
              <a:gd name="connsiteY14-1118" fmla="*/ 187 h 3550128"/>
              <a:gd name="connsiteX15-1119" fmla="*/ 832543 w 1404434"/>
              <a:gd name="connsiteY15-1120" fmla="*/ 647887 h 3550128"/>
              <a:gd name="connsiteX16-1121" fmla="*/ 908743 w 1404434"/>
              <a:gd name="connsiteY16-1122" fmla="*/ 1038412 h 3550128"/>
              <a:gd name="connsiteX17-1123" fmla="*/ 937318 w 1404434"/>
              <a:gd name="connsiteY17-1124" fmla="*/ 1286062 h 3550128"/>
              <a:gd name="connsiteX18-1125" fmla="*/ 1108768 w 1404434"/>
              <a:gd name="connsiteY18-1126" fmla="*/ 1152712 h 3550128"/>
              <a:gd name="connsiteX19-1127" fmla="*/ 1337368 w 1404434"/>
              <a:gd name="connsiteY19-1128" fmla="*/ 1133662 h 3550128"/>
              <a:gd name="connsiteX20-1129" fmla="*/ 1089718 w 1404434"/>
              <a:gd name="connsiteY20-1130" fmla="*/ 1190812 h 3550128"/>
              <a:gd name="connsiteX21-1131" fmla="*/ 880168 w 1404434"/>
              <a:gd name="connsiteY21-1132" fmla="*/ 1495612 h 3550128"/>
              <a:gd name="connsiteX22-1133" fmla="*/ 823018 w 1404434"/>
              <a:gd name="connsiteY22-1134" fmla="*/ 1857562 h 3550128"/>
              <a:gd name="connsiteX23-1135" fmla="*/ 975418 w 1404434"/>
              <a:gd name="connsiteY23-1136" fmla="*/ 2314762 h 3550128"/>
              <a:gd name="connsiteX24-1137" fmla="*/ 899218 w 1404434"/>
              <a:gd name="connsiteY24-1138" fmla="*/ 2552887 h 3550128"/>
              <a:gd name="connsiteX25-1139" fmla="*/ 1213543 w 1404434"/>
              <a:gd name="connsiteY25-1140" fmla="*/ 2495737 h 3550128"/>
              <a:gd name="connsiteX26-1141" fmla="*/ 1404043 w 1404434"/>
              <a:gd name="connsiteY26-1142" fmla="*/ 2590987 h 3550128"/>
              <a:gd name="connsiteX27-1143" fmla="*/ 1165918 w 1404434"/>
              <a:gd name="connsiteY27-1144" fmla="*/ 2533837 h 3550128"/>
              <a:gd name="connsiteX28-1145" fmla="*/ 832543 w 1404434"/>
              <a:gd name="connsiteY28-1146" fmla="*/ 2695762 h 3550128"/>
              <a:gd name="connsiteX29-1147" fmla="*/ 689668 w 1404434"/>
              <a:gd name="connsiteY29-1148" fmla="*/ 3048187 h 3550128"/>
              <a:gd name="connsiteX30-1149" fmla="*/ 918268 w 1404434"/>
              <a:gd name="connsiteY30-1150" fmla="*/ 3381562 h 3550128"/>
              <a:gd name="connsiteX31-1151" fmla="*/ 1016693 w 1404434"/>
              <a:gd name="connsiteY31-1152" fmla="*/ 3543487 h 3550128"/>
              <a:gd name="connsiteX0-1153" fmla="*/ 1016693 w 1404434"/>
              <a:gd name="connsiteY0-1154" fmla="*/ 3543487 h 3550128"/>
              <a:gd name="connsiteX1-1155" fmla="*/ 591243 w 1404434"/>
              <a:gd name="connsiteY1-1156" fmla="*/ 3549837 h 3550128"/>
              <a:gd name="connsiteX2-1157" fmla="*/ 394393 w 1404434"/>
              <a:gd name="connsiteY2-1158" fmla="*/ 3038662 h 3550128"/>
              <a:gd name="connsiteX3-1159" fmla="*/ 746818 w 1404434"/>
              <a:gd name="connsiteY3-1160" fmla="*/ 2343337 h 3550128"/>
              <a:gd name="connsiteX4-1161" fmla="*/ 560128 w 1404434"/>
              <a:gd name="connsiteY4-1162" fmla="*/ 1884232 h 3550128"/>
              <a:gd name="connsiteX5-1163" fmla="*/ 58 w 1404434"/>
              <a:gd name="connsiteY5-1164" fmla="*/ 1832797 h 3550128"/>
              <a:gd name="connsiteX6-1165" fmla="*/ 394393 w 1404434"/>
              <a:gd name="connsiteY6-1166" fmla="*/ 1705162 h 3550128"/>
              <a:gd name="connsiteX7-1167" fmla="*/ 642043 w 1404434"/>
              <a:gd name="connsiteY7-1168" fmla="*/ 1838512 h 3550128"/>
              <a:gd name="connsiteX8-1169" fmla="*/ 689668 w 1404434"/>
              <a:gd name="connsiteY8-1170" fmla="*/ 1609912 h 3550128"/>
              <a:gd name="connsiteX9-1171" fmla="*/ 823018 w 1404434"/>
              <a:gd name="connsiteY9-1172" fmla="*/ 1295587 h 3550128"/>
              <a:gd name="connsiteX10-1173" fmla="*/ 765868 w 1404434"/>
              <a:gd name="connsiteY10-1174" fmla="*/ 771712 h 3550128"/>
              <a:gd name="connsiteX11-1175" fmla="*/ 537268 w 1404434"/>
              <a:gd name="connsiteY11-1176" fmla="*/ 628837 h 3550128"/>
              <a:gd name="connsiteX12-1177" fmla="*/ 689668 w 1404434"/>
              <a:gd name="connsiteY12-1178" fmla="*/ 628837 h 3550128"/>
              <a:gd name="connsiteX13-1179" fmla="*/ 765868 w 1404434"/>
              <a:gd name="connsiteY13-1180" fmla="*/ 714562 h 3550128"/>
              <a:gd name="connsiteX14-1181" fmla="*/ 870643 w 1404434"/>
              <a:gd name="connsiteY14-1182" fmla="*/ 187 h 3550128"/>
              <a:gd name="connsiteX15-1183" fmla="*/ 832543 w 1404434"/>
              <a:gd name="connsiteY15-1184" fmla="*/ 647887 h 3550128"/>
              <a:gd name="connsiteX16-1185" fmla="*/ 908743 w 1404434"/>
              <a:gd name="connsiteY16-1186" fmla="*/ 1038412 h 3550128"/>
              <a:gd name="connsiteX17-1187" fmla="*/ 937318 w 1404434"/>
              <a:gd name="connsiteY17-1188" fmla="*/ 1286062 h 3550128"/>
              <a:gd name="connsiteX18-1189" fmla="*/ 1108768 w 1404434"/>
              <a:gd name="connsiteY18-1190" fmla="*/ 1152712 h 3550128"/>
              <a:gd name="connsiteX19-1191" fmla="*/ 1337368 w 1404434"/>
              <a:gd name="connsiteY19-1192" fmla="*/ 1133662 h 3550128"/>
              <a:gd name="connsiteX20-1193" fmla="*/ 1089718 w 1404434"/>
              <a:gd name="connsiteY20-1194" fmla="*/ 1190812 h 3550128"/>
              <a:gd name="connsiteX21-1195" fmla="*/ 880168 w 1404434"/>
              <a:gd name="connsiteY21-1196" fmla="*/ 1495612 h 3550128"/>
              <a:gd name="connsiteX22-1197" fmla="*/ 823018 w 1404434"/>
              <a:gd name="connsiteY22-1198" fmla="*/ 1857562 h 3550128"/>
              <a:gd name="connsiteX23-1199" fmla="*/ 975418 w 1404434"/>
              <a:gd name="connsiteY23-1200" fmla="*/ 2314762 h 3550128"/>
              <a:gd name="connsiteX24-1201" fmla="*/ 899218 w 1404434"/>
              <a:gd name="connsiteY24-1202" fmla="*/ 2552887 h 3550128"/>
              <a:gd name="connsiteX25-1203" fmla="*/ 1213543 w 1404434"/>
              <a:gd name="connsiteY25-1204" fmla="*/ 2495737 h 3550128"/>
              <a:gd name="connsiteX26-1205" fmla="*/ 1404043 w 1404434"/>
              <a:gd name="connsiteY26-1206" fmla="*/ 2590987 h 3550128"/>
              <a:gd name="connsiteX27-1207" fmla="*/ 1165918 w 1404434"/>
              <a:gd name="connsiteY27-1208" fmla="*/ 2533837 h 3550128"/>
              <a:gd name="connsiteX28-1209" fmla="*/ 832543 w 1404434"/>
              <a:gd name="connsiteY28-1210" fmla="*/ 2695762 h 3550128"/>
              <a:gd name="connsiteX29-1211" fmla="*/ 689668 w 1404434"/>
              <a:gd name="connsiteY29-1212" fmla="*/ 3048187 h 3550128"/>
              <a:gd name="connsiteX30-1213" fmla="*/ 918268 w 1404434"/>
              <a:gd name="connsiteY30-1214" fmla="*/ 3381562 h 3550128"/>
              <a:gd name="connsiteX31-1215" fmla="*/ 1016693 w 1404434"/>
              <a:gd name="connsiteY31-1216" fmla="*/ 3543487 h 3550128"/>
              <a:gd name="connsiteX0-1217" fmla="*/ 1016693 w 1404434"/>
              <a:gd name="connsiteY0-1218" fmla="*/ 3543487 h 3550128"/>
              <a:gd name="connsiteX1-1219" fmla="*/ 591243 w 1404434"/>
              <a:gd name="connsiteY1-1220" fmla="*/ 3549837 h 3550128"/>
              <a:gd name="connsiteX2-1221" fmla="*/ 394393 w 1404434"/>
              <a:gd name="connsiteY2-1222" fmla="*/ 3038662 h 3550128"/>
              <a:gd name="connsiteX3-1223" fmla="*/ 746818 w 1404434"/>
              <a:gd name="connsiteY3-1224" fmla="*/ 2343337 h 3550128"/>
              <a:gd name="connsiteX4-1225" fmla="*/ 560128 w 1404434"/>
              <a:gd name="connsiteY4-1226" fmla="*/ 1884232 h 3550128"/>
              <a:gd name="connsiteX5-1227" fmla="*/ 58 w 1404434"/>
              <a:gd name="connsiteY5-1228" fmla="*/ 1832797 h 3550128"/>
              <a:gd name="connsiteX6-1229" fmla="*/ 394393 w 1404434"/>
              <a:gd name="connsiteY6-1230" fmla="*/ 1705162 h 3550128"/>
              <a:gd name="connsiteX7-1231" fmla="*/ 642043 w 1404434"/>
              <a:gd name="connsiteY7-1232" fmla="*/ 1838512 h 3550128"/>
              <a:gd name="connsiteX8-1233" fmla="*/ 689668 w 1404434"/>
              <a:gd name="connsiteY8-1234" fmla="*/ 1609912 h 3550128"/>
              <a:gd name="connsiteX9-1235" fmla="*/ 823018 w 1404434"/>
              <a:gd name="connsiteY9-1236" fmla="*/ 1295587 h 3550128"/>
              <a:gd name="connsiteX10-1237" fmla="*/ 765868 w 1404434"/>
              <a:gd name="connsiteY10-1238" fmla="*/ 771712 h 3550128"/>
              <a:gd name="connsiteX11-1239" fmla="*/ 537268 w 1404434"/>
              <a:gd name="connsiteY11-1240" fmla="*/ 628837 h 3550128"/>
              <a:gd name="connsiteX12-1241" fmla="*/ 689668 w 1404434"/>
              <a:gd name="connsiteY12-1242" fmla="*/ 628837 h 3550128"/>
              <a:gd name="connsiteX13-1243" fmla="*/ 765868 w 1404434"/>
              <a:gd name="connsiteY13-1244" fmla="*/ 714562 h 3550128"/>
              <a:gd name="connsiteX14-1245" fmla="*/ 870643 w 1404434"/>
              <a:gd name="connsiteY14-1246" fmla="*/ 187 h 3550128"/>
              <a:gd name="connsiteX15-1247" fmla="*/ 832543 w 1404434"/>
              <a:gd name="connsiteY15-1248" fmla="*/ 647887 h 3550128"/>
              <a:gd name="connsiteX16-1249" fmla="*/ 908743 w 1404434"/>
              <a:gd name="connsiteY16-1250" fmla="*/ 1038412 h 3550128"/>
              <a:gd name="connsiteX17-1251" fmla="*/ 937318 w 1404434"/>
              <a:gd name="connsiteY17-1252" fmla="*/ 1286062 h 3550128"/>
              <a:gd name="connsiteX18-1253" fmla="*/ 1108768 w 1404434"/>
              <a:gd name="connsiteY18-1254" fmla="*/ 1152712 h 3550128"/>
              <a:gd name="connsiteX19-1255" fmla="*/ 1337368 w 1404434"/>
              <a:gd name="connsiteY19-1256" fmla="*/ 1133662 h 3550128"/>
              <a:gd name="connsiteX20-1257" fmla="*/ 1089718 w 1404434"/>
              <a:gd name="connsiteY20-1258" fmla="*/ 1190812 h 3550128"/>
              <a:gd name="connsiteX21-1259" fmla="*/ 880168 w 1404434"/>
              <a:gd name="connsiteY21-1260" fmla="*/ 1495612 h 3550128"/>
              <a:gd name="connsiteX22-1261" fmla="*/ 823018 w 1404434"/>
              <a:gd name="connsiteY22-1262" fmla="*/ 1857562 h 3550128"/>
              <a:gd name="connsiteX23-1263" fmla="*/ 975418 w 1404434"/>
              <a:gd name="connsiteY23-1264" fmla="*/ 2314762 h 3550128"/>
              <a:gd name="connsiteX24-1265" fmla="*/ 899218 w 1404434"/>
              <a:gd name="connsiteY24-1266" fmla="*/ 2552887 h 3550128"/>
              <a:gd name="connsiteX25-1267" fmla="*/ 1213543 w 1404434"/>
              <a:gd name="connsiteY25-1268" fmla="*/ 2495737 h 3550128"/>
              <a:gd name="connsiteX26-1269" fmla="*/ 1404043 w 1404434"/>
              <a:gd name="connsiteY26-1270" fmla="*/ 2590987 h 3550128"/>
              <a:gd name="connsiteX27-1271" fmla="*/ 1165918 w 1404434"/>
              <a:gd name="connsiteY27-1272" fmla="*/ 2533837 h 3550128"/>
              <a:gd name="connsiteX28-1273" fmla="*/ 832543 w 1404434"/>
              <a:gd name="connsiteY28-1274" fmla="*/ 2695762 h 3550128"/>
              <a:gd name="connsiteX29-1275" fmla="*/ 689668 w 1404434"/>
              <a:gd name="connsiteY29-1276" fmla="*/ 3048187 h 3550128"/>
              <a:gd name="connsiteX30-1277" fmla="*/ 918268 w 1404434"/>
              <a:gd name="connsiteY30-1278" fmla="*/ 3381562 h 3550128"/>
              <a:gd name="connsiteX31-1279" fmla="*/ 1016693 w 1404434"/>
              <a:gd name="connsiteY31-1280" fmla="*/ 3543487 h 3550128"/>
              <a:gd name="connsiteX0-1281" fmla="*/ 1016693 w 1404434"/>
              <a:gd name="connsiteY0-1282" fmla="*/ 3543487 h 3550128"/>
              <a:gd name="connsiteX1-1283" fmla="*/ 591243 w 1404434"/>
              <a:gd name="connsiteY1-1284" fmla="*/ 3549837 h 3550128"/>
              <a:gd name="connsiteX2-1285" fmla="*/ 394393 w 1404434"/>
              <a:gd name="connsiteY2-1286" fmla="*/ 3038662 h 3550128"/>
              <a:gd name="connsiteX3-1287" fmla="*/ 746818 w 1404434"/>
              <a:gd name="connsiteY3-1288" fmla="*/ 2343337 h 3550128"/>
              <a:gd name="connsiteX4-1289" fmla="*/ 560128 w 1404434"/>
              <a:gd name="connsiteY4-1290" fmla="*/ 1884232 h 3550128"/>
              <a:gd name="connsiteX5-1291" fmla="*/ 58 w 1404434"/>
              <a:gd name="connsiteY5-1292" fmla="*/ 1832797 h 3550128"/>
              <a:gd name="connsiteX6-1293" fmla="*/ 394393 w 1404434"/>
              <a:gd name="connsiteY6-1294" fmla="*/ 1705162 h 3550128"/>
              <a:gd name="connsiteX7-1295" fmla="*/ 642043 w 1404434"/>
              <a:gd name="connsiteY7-1296" fmla="*/ 1838512 h 3550128"/>
              <a:gd name="connsiteX8-1297" fmla="*/ 689668 w 1404434"/>
              <a:gd name="connsiteY8-1298" fmla="*/ 1609912 h 3550128"/>
              <a:gd name="connsiteX9-1299" fmla="*/ 823018 w 1404434"/>
              <a:gd name="connsiteY9-1300" fmla="*/ 1295587 h 3550128"/>
              <a:gd name="connsiteX10-1301" fmla="*/ 765868 w 1404434"/>
              <a:gd name="connsiteY10-1302" fmla="*/ 771712 h 3550128"/>
              <a:gd name="connsiteX11-1303" fmla="*/ 537268 w 1404434"/>
              <a:gd name="connsiteY11-1304" fmla="*/ 628837 h 3550128"/>
              <a:gd name="connsiteX12-1305" fmla="*/ 689668 w 1404434"/>
              <a:gd name="connsiteY12-1306" fmla="*/ 628837 h 3550128"/>
              <a:gd name="connsiteX13-1307" fmla="*/ 765868 w 1404434"/>
              <a:gd name="connsiteY13-1308" fmla="*/ 714562 h 3550128"/>
              <a:gd name="connsiteX14-1309" fmla="*/ 870643 w 1404434"/>
              <a:gd name="connsiteY14-1310" fmla="*/ 187 h 3550128"/>
              <a:gd name="connsiteX15-1311" fmla="*/ 832543 w 1404434"/>
              <a:gd name="connsiteY15-1312" fmla="*/ 647887 h 3550128"/>
              <a:gd name="connsiteX16-1313" fmla="*/ 908743 w 1404434"/>
              <a:gd name="connsiteY16-1314" fmla="*/ 1038412 h 3550128"/>
              <a:gd name="connsiteX17-1315" fmla="*/ 937318 w 1404434"/>
              <a:gd name="connsiteY17-1316" fmla="*/ 1286062 h 3550128"/>
              <a:gd name="connsiteX18-1317" fmla="*/ 1108768 w 1404434"/>
              <a:gd name="connsiteY18-1318" fmla="*/ 1152712 h 3550128"/>
              <a:gd name="connsiteX19-1319" fmla="*/ 1337368 w 1404434"/>
              <a:gd name="connsiteY19-1320" fmla="*/ 1133662 h 3550128"/>
              <a:gd name="connsiteX20-1321" fmla="*/ 1089718 w 1404434"/>
              <a:gd name="connsiteY20-1322" fmla="*/ 1190812 h 3550128"/>
              <a:gd name="connsiteX21-1323" fmla="*/ 880168 w 1404434"/>
              <a:gd name="connsiteY21-1324" fmla="*/ 1495612 h 3550128"/>
              <a:gd name="connsiteX22-1325" fmla="*/ 823018 w 1404434"/>
              <a:gd name="connsiteY22-1326" fmla="*/ 1857562 h 3550128"/>
              <a:gd name="connsiteX23-1327" fmla="*/ 975418 w 1404434"/>
              <a:gd name="connsiteY23-1328" fmla="*/ 2314762 h 3550128"/>
              <a:gd name="connsiteX24-1329" fmla="*/ 899218 w 1404434"/>
              <a:gd name="connsiteY24-1330" fmla="*/ 2552887 h 3550128"/>
              <a:gd name="connsiteX25-1331" fmla="*/ 1213543 w 1404434"/>
              <a:gd name="connsiteY25-1332" fmla="*/ 2495737 h 3550128"/>
              <a:gd name="connsiteX26-1333" fmla="*/ 1404043 w 1404434"/>
              <a:gd name="connsiteY26-1334" fmla="*/ 2590987 h 3550128"/>
              <a:gd name="connsiteX27-1335" fmla="*/ 1165918 w 1404434"/>
              <a:gd name="connsiteY27-1336" fmla="*/ 2533837 h 3550128"/>
              <a:gd name="connsiteX28-1337" fmla="*/ 832543 w 1404434"/>
              <a:gd name="connsiteY28-1338" fmla="*/ 2695762 h 3550128"/>
              <a:gd name="connsiteX29-1339" fmla="*/ 689668 w 1404434"/>
              <a:gd name="connsiteY29-1340" fmla="*/ 3048187 h 3550128"/>
              <a:gd name="connsiteX30-1341" fmla="*/ 918268 w 1404434"/>
              <a:gd name="connsiteY30-1342" fmla="*/ 3381562 h 3550128"/>
              <a:gd name="connsiteX31-1343" fmla="*/ 1016693 w 1404434"/>
              <a:gd name="connsiteY31-1344" fmla="*/ 3543487 h 3550128"/>
              <a:gd name="connsiteX0-1345" fmla="*/ 1016693 w 1404387"/>
              <a:gd name="connsiteY0-1346" fmla="*/ 3543487 h 3550128"/>
              <a:gd name="connsiteX1-1347" fmla="*/ 591243 w 1404387"/>
              <a:gd name="connsiteY1-1348" fmla="*/ 3549837 h 3550128"/>
              <a:gd name="connsiteX2-1349" fmla="*/ 394393 w 1404387"/>
              <a:gd name="connsiteY2-1350" fmla="*/ 3038662 h 3550128"/>
              <a:gd name="connsiteX3-1351" fmla="*/ 746818 w 1404387"/>
              <a:gd name="connsiteY3-1352" fmla="*/ 2343337 h 3550128"/>
              <a:gd name="connsiteX4-1353" fmla="*/ 560128 w 1404387"/>
              <a:gd name="connsiteY4-1354" fmla="*/ 1884232 h 3550128"/>
              <a:gd name="connsiteX5-1355" fmla="*/ 58 w 1404387"/>
              <a:gd name="connsiteY5-1356" fmla="*/ 1832797 h 3550128"/>
              <a:gd name="connsiteX6-1357" fmla="*/ 394393 w 1404387"/>
              <a:gd name="connsiteY6-1358" fmla="*/ 1705162 h 3550128"/>
              <a:gd name="connsiteX7-1359" fmla="*/ 642043 w 1404387"/>
              <a:gd name="connsiteY7-1360" fmla="*/ 1838512 h 3550128"/>
              <a:gd name="connsiteX8-1361" fmla="*/ 689668 w 1404387"/>
              <a:gd name="connsiteY8-1362" fmla="*/ 1609912 h 3550128"/>
              <a:gd name="connsiteX9-1363" fmla="*/ 823018 w 1404387"/>
              <a:gd name="connsiteY9-1364" fmla="*/ 1295587 h 3550128"/>
              <a:gd name="connsiteX10-1365" fmla="*/ 765868 w 1404387"/>
              <a:gd name="connsiteY10-1366" fmla="*/ 771712 h 3550128"/>
              <a:gd name="connsiteX11-1367" fmla="*/ 537268 w 1404387"/>
              <a:gd name="connsiteY11-1368" fmla="*/ 628837 h 3550128"/>
              <a:gd name="connsiteX12-1369" fmla="*/ 689668 w 1404387"/>
              <a:gd name="connsiteY12-1370" fmla="*/ 628837 h 3550128"/>
              <a:gd name="connsiteX13-1371" fmla="*/ 765868 w 1404387"/>
              <a:gd name="connsiteY13-1372" fmla="*/ 714562 h 3550128"/>
              <a:gd name="connsiteX14-1373" fmla="*/ 870643 w 1404387"/>
              <a:gd name="connsiteY14-1374" fmla="*/ 187 h 3550128"/>
              <a:gd name="connsiteX15-1375" fmla="*/ 832543 w 1404387"/>
              <a:gd name="connsiteY15-1376" fmla="*/ 647887 h 3550128"/>
              <a:gd name="connsiteX16-1377" fmla="*/ 908743 w 1404387"/>
              <a:gd name="connsiteY16-1378" fmla="*/ 1038412 h 3550128"/>
              <a:gd name="connsiteX17-1379" fmla="*/ 937318 w 1404387"/>
              <a:gd name="connsiteY17-1380" fmla="*/ 1286062 h 3550128"/>
              <a:gd name="connsiteX18-1381" fmla="*/ 1108768 w 1404387"/>
              <a:gd name="connsiteY18-1382" fmla="*/ 1152712 h 3550128"/>
              <a:gd name="connsiteX19-1383" fmla="*/ 1337368 w 1404387"/>
              <a:gd name="connsiteY19-1384" fmla="*/ 1133662 h 3550128"/>
              <a:gd name="connsiteX20-1385" fmla="*/ 1089718 w 1404387"/>
              <a:gd name="connsiteY20-1386" fmla="*/ 1190812 h 3550128"/>
              <a:gd name="connsiteX21-1387" fmla="*/ 880168 w 1404387"/>
              <a:gd name="connsiteY21-1388" fmla="*/ 1495612 h 3550128"/>
              <a:gd name="connsiteX22-1389" fmla="*/ 823018 w 1404387"/>
              <a:gd name="connsiteY22-1390" fmla="*/ 1857562 h 3550128"/>
              <a:gd name="connsiteX23-1391" fmla="*/ 975418 w 1404387"/>
              <a:gd name="connsiteY23-1392" fmla="*/ 2314762 h 3550128"/>
              <a:gd name="connsiteX24-1393" fmla="*/ 899218 w 1404387"/>
              <a:gd name="connsiteY24-1394" fmla="*/ 2552887 h 3550128"/>
              <a:gd name="connsiteX25-1395" fmla="*/ 1213543 w 1404387"/>
              <a:gd name="connsiteY25-1396" fmla="*/ 2495737 h 3550128"/>
              <a:gd name="connsiteX26-1397" fmla="*/ 1404043 w 1404387"/>
              <a:gd name="connsiteY26-1398" fmla="*/ 2590987 h 3550128"/>
              <a:gd name="connsiteX27-1399" fmla="*/ 1169093 w 1404387"/>
              <a:gd name="connsiteY27-1400" fmla="*/ 2543362 h 3550128"/>
              <a:gd name="connsiteX28-1401" fmla="*/ 832543 w 1404387"/>
              <a:gd name="connsiteY28-1402" fmla="*/ 2695762 h 3550128"/>
              <a:gd name="connsiteX29-1403" fmla="*/ 689668 w 1404387"/>
              <a:gd name="connsiteY29-1404" fmla="*/ 3048187 h 3550128"/>
              <a:gd name="connsiteX30-1405" fmla="*/ 918268 w 1404387"/>
              <a:gd name="connsiteY30-1406" fmla="*/ 3381562 h 3550128"/>
              <a:gd name="connsiteX31-1407" fmla="*/ 1016693 w 1404387"/>
              <a:gd name="connsiteY31-1408" fmla="*/ 3543487 h 3550128"/>
              <a:gd name="connsiteX0-1409" fmla="*/ 1016693 w 1404387"/>
              <a:gd name="connsiteY0-1410" fmla="*/ 3543487 h 3550128"/>
              <a:gd name="connsiteX1-1411" fmla="*/ 591243 w 1404387"/>
              <a:gd name="connsiteY1-1412" fmla="*/ 3549837 h 3550128"/>
              <a:gd name="connsiteX2-1413" fmla="*/ 394393 w 1404387"/>
              <a:gd name="connsiteY2-1414" fmla="*/ 3038662 h 3550128"/>
              <a:gd name="connsiteX3-1415" fmla="*/ 746818 w 1404387"/>
              <a:gd name="connsiteY3-1416" fmla="*/ 2343337 h 3550128"/>
              <a:gd name="connsiteX4-1417" fmla="*/ 560128 w 1404387"/>
              <a:gd name="connsiteY4-1418" fmla="*/ 1884232 h 3550128"/>
              <a:gd name="connsiteX5-1419" fmla="*/ 58 w 1404387"/>
              <a:gd name="connsiteY5-1420" fmla="*/ 1832797 h 3550128"/>
              <a:gd name="connsiteX6-1421" fmla="*/ 394393 w 1404387"/>
              <a:gd name="connsiteY6-1422" fmla="*/ 1705162 h 3550128"/>
              <a:gd name="connsiteX7-1423" fmla="*/ 642043 w 1404387"/>
              <a:gd name="connsiteY7-1424" fmla="*/ 1838512 h 3550128"/>
              <a:gd name="connsiteX8-1425" fmla="*/ 689668 w 1404387"/>
              <a:gd name="connsiteY8-1426" fmla="*/ 1609912 h 3550128"/>
              <a:gd name="connsiteX9-1427" fmla="*/ 823018 w 1404387"/>
              <a:gd name="connsiteY9-1428" fmla="*/ 1295587 h 3550128"/>
              <a:gd name="connsiteX10-1429" fmla="*/ 765868 w 1404387"/>
              <a:gd name="connsiteY10-1430" fmla="*/ 771712 h 3550128"/>
              <a:gd name="connsiteX11-1431" fmla="*/ 537268 w 1404387"/>
              <a:gd name="connsiteY11-1432" fmla="*/ 628837 h 3550128"/>
              <a:gd name="connsiteX12-1433" fmla="*/ 689668 w 1404387"/>
              <a:gd name="connsiteY12-1434" fmla="*/ 628837 h 3550128"/>
              <a:gd name="connsiteX13-1435" fmla="*/ 765868 w 1404387"/>
              <a:gd name="connsiteY13-1436" fmla="*/ 714562 h 3550128"/>
              <a:gd name="connsiteX14-1437" fmla="*/ 870643 w 1404387"/>
              <a:gd name="connsiteY14-1438" fmla="*/ 187 h 3550128"/>
              <a:gd name="connsiteX15-1439" fmla="*/ 832543 w 1404387"/>
              <a:gd name="connsiteY15-1440" fmla="*/ 647887 h 3550128"/>
              <a:gd name="connsiteX16-1441" fmla="*/ 908743 w 1404387"/>
              <a:gd name="connsiteY16-1442" fmla="*/ 1038412 h 3550128"/>
              <a:gd name="connsiteX17-1443" fmla="*/ 937318 w 1404387"/>
              <a:gd name="connsiteY17-1444" fmla="*/ 1286062 h 3550128"/>
              <a:gd name="connsiteX18-1445" fmla="*/ 1108768 w 1404387"/>
              <a:gd name="connsiteY18-1446" fmla="*/ 1152712 h 3550128"/>
              <a:gd name="connsiteX19-1447" fmla="*/ 1337368 w 1404387"/>
              <a:gd name="connsiteY19-1448" fmla="*/ 1133662 h 3550128"/>
              <a:gd name="connsiteX20-1449" fmla="*/ 1089718 w 1404387"/>
              <a:gd name="connsiteY20-1450" fmla="*/ 1190812 h 3550128"/>
              <a:gd name="connsiteX21-1451" fmla="*/ 880168 w 1404387"/>
              <a:gd name="connsiteY21-1452" fmla="*/ 1495612 h 3550128"/>
              <a:gd name="connsiteX22-1453" fmla="*/ 823018 w 1404387"/>
              <a:gd name="connsiteY22-1454" fmla="*/ 1857562 h 3550128"/>
              <a:gd name="connsiteX23-1455" fmla="*/ 975418 w 1404387"/>
              <a:gd name="connsiteY23-1456" fmla="*/ 2314762 h 3550128"/>
              <a:gd name="connsiteX24-1457" fmla="*/ 899218 w 1404387"/>
              <a:gd name="connsiteY24-1458" fmla="*/ 2552887 h 3550128"/>
              <a:gd name="connsiteX25-1459" fmla="*/ 1213543 w 1404387"/>
              <a:gd name="connsiteY25-1460" fmla="*/ 2495737 h 3550128"/>
              <a:gd name="connsiteX26-1461" fmla="*/ 1404043 w 1404387"/>
              <a:gd name="connsiteY26-1462" fmla="*/ 2590987 h 3550128"/>
              <a:gd name="connsiteX27-1463" fmla="*/ 1169093 w 1404387"/>
              <a:gd name="connsiteY27-1464" fmla="*/ 2543362 h 3550128"/>
              <a:gd name="connsiteX28-1465" fmla="*/ 832543 w 1404387"/>
              <a:gd name="connsiteY28-1466" fmla="*/ 2695762 h 3550128"/>
              <a:gd name="connsiteX29-1467" fmla="*/ 689668 w 1404387"/>
              <a:gd name="connsiteY29-1468" fmla="*/ 3048187 h 3550128"/>
              <a:gd name="connsiteX30-1469" fmla="*/ 918268 w 1404387"/>
              <a:gd name="connsiteY30-1470" fmla="*/ 3381562 h 3550128"/>
              <a:gd name="connsiteX31-1471" fmla="*/ 1016693 w 1404387"/>
              <a:gd name="connsiteY31-1472" fmla="*/ 3543487 h 3550128"/>
              <a:gd name="connsiteX0-1473" fmla="*/ 1016693 w 1404160"/>
              <a:gd name="connsiteY0-1474" fmla="*/ 3543487 h 3550128"/>
              <a:gd name="connsiteX1-1475" fmla="*/ 591243 w 1404160"/>
              <a:gd name="connsiteY1-1476" fmla="*/ 3549837 h 3550128"/>
              <a:gd name="connsiteX2-1477" fmla="*/ 394393 w 1404160"/>
              <a:gd name="connsiteY2-1478" fmla="*/ 3038662 h 3550128"/>
              <a:gd name="connsiteX3-1479" fmla="*/ 746818 w 1404160"/>
              <a:gd name="connsiteY3-1480" fmla="*/ 2343337 h 3550128"/>
              <a:gd name="connsiteX4-1481" fmla="*/ 560128 w 1404160"/>
              <a:gd name="connsiteY4-1482" fmla="*/ 1884232 h 3550128"/>
              <a:gd name="connsiteX5-1483" fmla="*/ 58 w 1404160"/>
              <a:gd name="connsiteY5-1484" fmla="*/ 1832797 h 3550128"/>
              <a:gd name="connsiteX6-1485" fmla="*/ 394393 w 1404160"/>
              <a:gd name="connsiteY6-1486" fmla="*/ 1705162 h 3550128"/>
              <a:gd name="connsiteX7-1487" fmla="*/ 642043 w 1404160"/>
              <a:gd name="connsiteY7-1488" fmla="*/ 1838512 h 3550128"/>
              <a:gd name="connsiteX8-1489" fmla="*/ 689668 w 1404160"/>
              <a:gd name="connsiteY8-1490" fmla="*/ 1609912 h 3550128"/>
              <a:gd name="connsiteX9-1491" fmla="*/ 823018 w 1404160"/>
              <a:gd name="connsiteY9-1492" fmla="*/ 1295587 h 3550128"/>
              <a:gd name="connsiteX10-1493" fmla="*/ 765868 w 1404160"/>
              <a:gd name="connsiteY10-1494" fmla="*/ 771712 h 3550128"/>
              <a:gd name="connsiteX11-1495" fmla="*/ 537268 w 1404160"/>
              <a:gd name="connsiteY11-1496" fmla="*/ 628837 h 3550128"/>
              <a:gd name="connsiteX12-1497" fmla="*/ 689668 w 1404160"/>
              <a:gd name="connsiteY12-1498" fmla="*/ 628837 h 3550128"/>
              <a:gd name="connsiteX13-1499" fmla="*/ 765868 w 1404160"/>
              <a:gd name="connsiteY13-1500" fmla="*/ 714562 h 3550128"/>
              <a:gd name="connsiteX14-1501" fmla="*/ 870643 w 1404160"/>
              <a:gd name="connsiteY14-1502" fmla="*/ 187 h 3550128"/>
              <a:gd name="connsiteX15-1503" fmla="*/ 832543 w 1404160"/>
              <a:gd name="connsiteY15-1504" fmla="*/ 647887 h 3550128"/>
              <a:gd name="connsiteX16-1505" fmla="*/ 908743 w 1404160"/>
              <a:gd name="connsiteY16-1506" fmla="*/ 1038412 h 3550128"/>
              <a:gd name="connsiteX17-1507" fmla="*/ 937318 w 1404160"/>
              <a:gd name="connsiteY17-1508" fmla="*/ 1286062 h 3550128"/>
              <a:gd name="connsiteX18-1509" fmla="*/ 1108768 w 1404160"/>
              <a:gd name="connsiteY18-1510" fmla="*/ 1152712 h 3550128"/>
              <a:gd name="connsiteX19-1511" fmla="*/ 1337368 w 1404160"/>
              <a:gd name="connsiteY19-1512" fmla="*/ 1133662 h 3550128"/>
              <a:gd name="connsiteX20-1513" fmla="*/ 1089718 w 1404160"/>
              <a:gd name="connsiteY20-1514" fmla="*/ 1190812 h 3550128"/>
              <a:gd name="connsiteX21-1515" fmla="*/ 880168 w 1404160"/>
              <a:gd name="connsiteY21-1516" fmla="*/ 1495612 h 3550128"/>
              <a:gd name="connsiteX22-1517" fmla="*/ 823018 w 1404160"/>
              <a:gd name="connsiteY22-1518" fmla="*/ 1857562 h 3550128"/>
              <a:gd name="connsiteX23-1519" fmla="*/ 975418 w 1404160"/>
              <a:gd name="connsiteY23-1520" fmla="*/ 2314762 h 3550128"/>
              <a:gd name="connsiteX24-1521" fmla="*/ 899218 w 1404160"/>
              <a:gd name="connsiteY24-1522" fmla="*/ 2552887 h 3550128"/>
              <a:gd name="connsiteX25-1523" fmla="*/ 1213543 w 1404160"/>
              <a:gd name="connsiteY25-1524" fmla="*/ 2495737 h 3550128"/>
              <a:gd name="connsiteX26-1525" fmla="*/ 1404043 w 1404160"/>
              <a:gd name="connsiteY26-1526" fmla="*/ 2590987 h 3550128"/>
              <a:gd name="connsiteX27-1527" fmla="*/ 1188143 w 1404160"/>
              <a:gd name="connsiteY27-1528" fmla="*/ 2552887 h 3550128"/>
              <a:gd name="connsiteX28-1529" fmla="*/ 832543 w 1404160"/>
              <a:gd name="connsiteY28-1530" fmla="*/ 2695762 h 3550128"/>
              <a:gd name="connsiteX29-1531" fmla="*/ 689668 w 1404160"/>
              <a:gd name="connsiteY29-1532" fmla="*/ 3048187 h 3550128"/>
              <a:gd name="connsiteX30-1533" fmla="*/ 918268 w 1404160"/>
              <a:gd name="connsiteY30-1534" fmla="*/ 3381562 h 3550128"/>
              <a:gd name="connsiteX31-1535" fmla="*/ 1016693 w 1404160"/>
              <a:gd name="connsiteY31-1536" fmla="*/ 3543487 h 3550128"/>
              <a:gd name="connsiteX0-1537" fmla="*/ 1016693 w 1404160"/>
              <a:gd name="connsiteY0-1538" fmla="*/ 3543487 h 3550128"/>
              <a:gd name="connsiteX1-1539" fmla="*/ 591243 w 1404160"/>
              <a:gd name="connsiteY1-1540" fmla="*/ 3549837 h 3550128"/>
              <a:gd name="connsiteX2-1541" fmla="*/ 394393 w 1404160"/>
              <a:gd name="connsiteY2-1542" fmla="*/ 3038662 h 3550128"/>
              <a:gd name="connsiteX3-1543" fmla="*/ 746818 w 1404160"/>
              <a:gd name="connsiteY3-1544" fmla="*/ 2343337 h 3550128"/>
              <a:gd name="connsiteX4-1545" fmla="*/ 560128 w 1404160"/>
              <a:gd name="connsiteY4-1546" fmla="*/ 1884232 h 3550128"/>
              <a:gd name="connsiteX5-1547" fmla="*/ 58 w 1404160"/>
              <a:gd name="connsiteY5-1548" fmla="*/ 1832797 h 3550128"/>
              <a:gd name="connsiteX6-1549" fmla="*/ 394393 w 1404160"/>
              <a:gd name="connsiteY6-1550" fmla="*/ 1705162 h 3550128"/>
              <a:gd name="connsiteX7-1551" fmla="*/ 642043 w 1404160"/>
              <a:gd name="connsiteY7-1552" fmla="*/ 1838512 h 3550128"/>
              <a:gd name="connsiteX8-1553" fmla="*/ 689668 w 1404160"/>
              <a:gd name="connsiteY8-1554" fmla="*/ 1609912 h 3550128"/>
              <a:gd name="connsiteX9-1555" fmla="*/ 823018 w 1404160"/>
              <a:gd name="connsiteY9-1556" fmla="*/ 1295587 h 3550128"/>
              <a:gd name="connsiteX10-1557" fmla="*/ 765868 w 1404160"/>
              <a:gd name="connsiteY10-1558" fmla="*/ 771712 h 3550128"/>
              <a:gd name="connsiteX11-1559" fmla="*/ 537268 w 1404160"/>
              <a:gd name="connsiteY11-1560" fmla="*/ 628837 h 3550128"/>
              <a:gd name="connsiteX12-1561" fmla="*/ 689668 w 1404160"/>
              <a:gd name="connsiteY12-1562" fmla="*/ 628837 h 3550128"/>
              <a:gd name="connsiteX13-1563" fmla="*/ 765868 w 1404160"/>
              <a:gd name="connsiteY13-1564" fmla="*/ 714562 h 3550128"/>
              <a:gd name="connsiteX14-1565" fmla="*/ 870643 w 1404160"/>
              <a:gd name="connsiteY14-1566" fmla="*/ 187 h 3550128"/>
              <a:gd name="connsiteX15-1567" fmla="*/ 832543 w 1404160"/>
              <a:gd name="connsiteY15-1568" fmla="*/ 647887 h 3550128"/>
              <a:gd name="connsiteX16-1569" fmla="*/ 908743 w 1404160"/>
              <a:gd name="connsiteY16-1570" fmla="*/ 1038412 h 3550128"/>
              <a:gd name="connsiteX17-1571" fmla="*/ 937318 w 1404160"/>
              <a:gd name="connsiteY17-1572" fmla="*/ 1286062 h 3550128"/>
              <a:gd name="connsiteX18-1573" fmla="*/ 1108768 w 1404160"/>
              <a:gd name="connsiteY18-1574" fmla="*/ 1152712 h 3550128"/>
              <a:gd name="connsiteX19-1575" fmla="*/ 1337368 w 1404160"/>
              <a:gd name="connsiteY19-1576" fmla="*/ 1133662 h 3550128"/>
              <a:gd name="connsiteX20-1577" fmla="*/ 1089718 w 1404160"/>
              <a:gd name="connsiteY20-1578" fmla="*/ 1190812 h 3550128"/>
              <a:gd name="connsiteX21-1579" fmla="*/ 880168 w 1404160"/>
              <a:gd name="connsiteY21-1580" fmla="*/ 1495612 h 3550128"/>
              <a:gd name="connsiteX22-1581" fmla="*/ 823018 w 1404160"/>
              <a:gd name="connsiteY22-1582" fmla="*/ 1857562 h 3550128"/>
              <a:gd name="connsiteX23-1583" fmla="*/ 975418 w 1404160"/>
              <a:gd name="connsiteY23-1584" fmla="*/ 2314762 h 3550128"/>
              <a:gd name="connsiteX24-1585" fmla="*/ 899218 w 1404160"/>
              <a:gd name="connsiteY24-1586" fmla="*/ 2552887 h 3550128"/>
              <a:gd name="connsiteX25-1587" fmla="*/ 1213543 w 1404160"/>
              <a:gd name="connsiteY25-1588" fmla="*/ 2495737 h 3550128"/>
              <a:gd name="connsiteX26-1589" fmla="*/ 1404043 w 1404160"/>
              <a:gd name="connsiteY26-1590" fmla="*/ 2590987 h 3550128"/>
              <a:gd name="connsiteX27-1591" fmla="*/ 1188143 w 1404160"/>
              <a:gd name="connsiteY27-1592" fmla="*/ 2552887 h 3550128"/>
              <a:gd name="connsiteX28-1593" fmla="*/ 832543 w 1404160"/>
              <a:gd name="connsiteY28-1594" fmla="*/ 2695762 h 3550128"/>
              <a:gd name="connsiteX29-1595" fmla="*/ 689668 w 1404160"/>
              <a:gd name="connsiteY29-1596" fmla="*/ 3048187 h 3550128"/>
              <a:gd name="connsiteX30-1597" fmla="*/ 918268 w 1404160"/>
              <a:gd name="connsiteY30-1598" fmla="*/ 3381562 h 3550128"/>
              <a:gd name="connsiteX31-1599" fmla="*/ 1016693 w 1404160"/>
              <a:gd name="connsiteY31-1600" fmla="*/ 3543487 h 3550128"/>
              <a:gd name="connsiteX0-1601" fmla="*/ 1016693 w 1423196"/>
              <a:gd name="connsiteY0-1602" fmla="*/ 3543487 h 3550128"/>
              <a:gd name="connsiteX1-1603" fmla="*/ 591243 w 1423196"/>
              <a:gd name="connsiteY1-1604" fmla="*/ 3549837 h 3550128"/>
              <a:gd name="connsiteX2-1605" fmla="*/ 394393 w 1423196"/>
              <a:gd name="connsiteY2-1606" fmla="*/ 3038662 h 3550128"/>
              <a:gd name="connsiteX3-1607" fmla="*/ 746818 w 1423196"/>
              <a:gd name="connsiteY3-1608" fmla="*/ 2343337 h 3550128"/>
              <a:gd name="connsiteX4-1609" fmla="*/ 560128 w 1423196"/>
              <a:gd name="connsiteY4-1610" fmla="*/ 1884232 h 3550128"/>
              <a:gd name="connsiteX5-1611" fmla="*/ 58 w 1423196"/>
              <a:gd name="connsiteY5-1612" fmla="*/ 1832797 h 3550128"/>
              <a:gd name="connsiteX6-1613" fmla="*/ 394393 w 1423196"/>
              <a:gd name="connsiteY6-1614" fmla="*/ 1705162 h 3550128"/>
              <a:gd name="connsiteX7-1615" fmla="*/ 642043 w 1423196"/>
              <a:gd name="connsiteY7-1616" fmla="*/ 1838512 h 3550128"/>
              <a:gd name="connsiteX8-1617" fmla="*/ 689668 w 1423196"/>
              <a:gd name="connsiteY8-1618" fmla="*/ 1609912 h 3550128"/>
              <a:gd name="connsiteX9-1619" fmla="*/ 823018 w 1423196"/>
              <a:gd name="connsiteY9-1620" fmla="*/ 1295587 h 3550128"/>
              <a:gd name="connsiteX10-1621" fmla="*/ 765868 w 1423196"/>
              <a:gd name="connsiteY10-1622" fmla="*/ 771712 h 3550128"/>
              <a:gd name="connsiteX11-1623" fmla="*/ 537268 w 1423196"/>
              <a:gd name="connsiteY11-1624" fmla="*/ 628837 h 3550128"/>
              <a:gd name="connsiteX12-1625" fmla="*/ 689668 w 1423196"/>
              <a:gd name="connsiteY12-1626" fmla="*/ 628837 h 3550128"/>
              <a:gd name="connsiteX13-1627" fmla="*/ 765868 w 1423196"/>
              <a:gd name="connsiteY13-1628" fmla="*/ 714562 h 3550128"/>
              <a:gd name="connsiteX14-1629" fmla="*/ 870643 w 1423196"/>
              <a:gd name="connsiteY14-1630" fmla="*/ 187 h 3550128"/>
              <a:gd name="connsiteX15-1631" fmla="*/ 832543 w 1423196"/>
              <a:gd name="connsiteY15-1632" fmla="*/ 647887 h 3550128"/>
              <a:gd name="connsiteX16-1633" fmla="*/ 908743 w 1423196"/>
              <a:gd name="connsiteY16-1634" fmla="*/ 1038412 h 3550128"/>
              <a:gd name="connsiteX17-1635" fmla="*/ 937318 w 1423196"/>
              <a:gd name="connsiteY17-1636" fmla="*/ 1286062 h 3550128"/>
              <a:gd name="connsiteX18-1637" fmla="*/ 1108768 w 1423196"/>
              <a:gd name="connsiteY18-1638" fmla="*/ 1152712 h 3550128"/>
              <a:gd name="connsiteX19-1639" fmla="*/ 1337368 w 1423196"/>
              <a:gd name="connsiteY19-1640" fmla="*/ 1133662 h 3550128"/>
              <a:gd name="connsiteX20-1641" fmla="*/ 1089718 w 1423196"/>
              <a:gd name="connsiteY20-1642" fmla="*/ 1190812 h 3550128"/>
              <a:gd name="connsiteX21-1643" fmla="*/ 880168 w 1423196"/>
              <a:gd name="connsiteY21-1644" fmla="*/ 1495612 h 3550128"/>
              <a:gd name="connsiteX22-1645" fmla="*/ 823018 w 1423196"/>
              <a:gd name="connsiteY22-1646" fmla="*/ 1857562 h 3550128"/>
              <a:gd name="connsiteX23-1647" fmla="*/ 975418 w 1423196"/>
              <a:gd name="connsiteY23-1648" fmla="*/ 2314762 h 3550128"/>
              <a:gd name="connsiteX24-1649" fmla="*/ 899218 w 1423196"/>
              <a:gd name="connsiteY24-1650" fmla="*/ 2552887 h 3550128"/>
              <a:gd name="connsiteX25-1651" fmla="*/ 1213543 w 1423196"/>
              <a:gd name="connsiteY25-1652" fmla="*/ 2495737 h 3550128"/>
              <a:gd name="connsiteX26-1653" fmla="*/ 1423093 w 1423196"/>
              <a:gd name="connsiteY26-1654" fmla="*/ 2612418 h 3550128"/>
              <a:gd name="connsiteX27-1655" fmla="*/ 1188143 w 1423196"/>
              <a:gd name="connsiteY27-1656" fmla="*/ 2552887 h 3550128"/>
              <a:gd name="connsiteX28-1657" fmla="*/ 832543 w 1423196"/>
              <a:gd name="connsiteY28-1658" fmla="*/ 2695762 h 3550128"/>
              <a:gd name="connsiteX29-1659" fmla="*/ 689668 w 1423196"/>
              <a:gd name="connsiteY29-1660" fmla="*/ 3048187 h 3550128"/>
              <a:gd name="connsiteX30-1661" fmla="*/ 918268 w 1423196"/>
              <a:gd name="connsiteY30-1662" fmla="*/ 3381562 h 3550128"/>
              <a:gd name="connsiteX31-1663" fmla="*/ 1016693 w 1423196"/>
              <a:gd name="connsiteY31-1664" fmla="*/ 3543487 h 3550128"/>
              <a:gd name="connsiteX0-1665" fmla="*/ 1016693 w 1420817"/>
              <a:gd name="connsiteY0-1666" fmla="*/ 3543487 h 3550128"/>
              <a:gd name="connsiteX1-1667" fmla="*/ 591243 w 1420817"/>
              <a:gd name="connsiteY1-1668" fmla="*/ 3549837 h 3550128"/>
              <a:gd name="connsiteX2-1669" fmla="*/ 394393 w 1420817"/>
              <a:gd name="connsiteY2-1670" fmla="*/ 3038662 h 3550128"/>
              <a:gd name="connsiteX3-1671" fmla="*/ 746818 w 1420817"/>
              <a:gd name="connsiteY3-1672" fmla="*/ 2343337 h 3550128"/>
              <a:gd name="connsiteX4-1673" fmla="*/ 560128 w 1420817"/>
              <a:gd name="connsiteY4-1674" fmla="*/ 1884232 h 3550128"/>
              <a:gd name="connsiteX5-1675" fmla="*/ 58 w 1420817"/>
              <a:gd name="connsiteY5-1676" fmla="*/ 1832797 h 3550128"/>
              <a:gd name="connsiteX6-1677" fmla="*/ 394393 w 1420817"/>
              <a:gd name="connsiteY6-1678" fmla="*/ 1705162 h 3550128"/>
              <a:gd name="connsiteX7-1679" fmla="*/ 642043 w 1420817"/>
              <a:gd name="connsiteY7-1680" fmla="*/ 1838512 h 3550128"/>
              <a:gd name="connsiteX8-1681" fmla="*/ 689668 w 1420817"/>
              <a:gd name="connsiteY8-1682" fmla="*/ 1609912 h 3550128"/>
              <a:gd name="connsiteX9-1683" fmla="*/ 823018 w 1420817"/>
              <a:gd name="connsiteY9-1684" fmla="*/ 1295587 h 3550128"/>
              <a:gd name="connsiteX10-1685" fmla="*/ 765868 w 1420817"/>
              <a:gd name="connsiteY10-1686" fmla="*/ 771712 h 3550128"/>
              <a:gd name="connsiteX11-1687" fmla="*/ 537268 w 1420817"/>
              <a:gd name="connsiteY11-1688" fmla="*/ 628837 h 3550128"/>
              <a:gd name="connsiteX12-1689" fmla="*/ 689668 w 1420817"/>
              <a:gd name="connsiteY12-1690" fmla="*/ 628837 h 3550128"/>
              <a:gd name="connsiteX13-1691" fmla="*/ 765868 w 1420817"/>
              <a:gd name="connsiteY13-1692" fmla="*/ 714562 h 3550128"/>
              <a:gd name="connsiteX14-1693" fmla="*/ 870643 w 1420817"/>
              <a:gd name="connsiteY14-1694" fmla="*/ 187 h 3550128"/>
              <a:gd name="connsiteX15-1695" fmla="*/ 832543 w 1420817"/>
              <a:gd name="connsiteY15-1696" fmla="*/ 647887 h 3550128"/>
              <a:gd name="connsiteX16-1697" fmla="*/ 908743 w 1420817"/>
              <a:gd name="connsiteY16-1698" fmla="*/ 1038412 h 3550128"/>
              <a:gd name="connsiteX17-1699" fmla="*/ 937318 w 1420817"/>
              <a:gd name="connsiteY17-1700" fmla="*/ 1286062 h 3550128"/>
              <a:gd name="connsiteX18-1701" fmla="*/ 1108768 w 1420817"/>
              <a:gd name="connsiteY18-1702" fmla="*/ 1152712 h 3550128"/>
              <a:gd name="connsiteX19-1703" fmla="*/ 1337368 w 1420817"/>
              <a:gd name="connsiteY19-1704" fmla="*/ 1133662 h 3550128"/>
              <a:gd name="connsiteX20-1705" fmla="*/ 1089718 w 1420817"/>
              <a:gd name="connsiteY20-1706" fmla="*/ 1190812 h 3550128"/>
              <a:gd name="connsiteX21-1707" fmla="*/ 880168 w 1420817"/>
              <a:gd name="connsiteY21-1708" fmla="*/ 1495612 h 3550128"/>
              <a:gd name="connsiteX22-1709" fmla="*/ 823018 w 1420817"/>
              <a:gd name="connsiteY22-1710" fmla="*/ 1857562 h 3550128"/>
              <a:gd name="connsiteX23-1711" fmla="*/ 975418 w 1420817"/>
              <a:gd name="connsiteY23-1712" fmla="*/ 2314762 h 3550128"/>
              <a:gd name="connsiteX24-1713" fmla="*/ 899218 w 1420817"/>
              <a:gd name="connsiteY24-1714" fmla="*/ 2552887 h 3550128"/>
              <a:gd name="connsiteX25-1715" fmla="*/ 1213543 w 1420817"/>
              <a:gd name="connsiteY25-1716" fmla="*/ 2495737 h 3550128"/>
              <a:gd name="connsiteX26-1717" fmla="*/ 1420712 w 1420817"/>
              <a:gd name="connsiteY26-1718" fmla="*/ 2583843 h 3550128"/>
              <a:gd name="connsiteX27-1719" fmla="*/ 1188143 w 1420817"/>
              <a:gd name="connsiteY27-1720" fmla="*/ 2552887 h 3550128"/>
              <a:gd name="connsiteX28-1721" fmla="*/ 832543 w 1420817"/>
              <a:gd name="connsiteY28-1722" fmla="*/ 2695762 h 3550128"/>
              <a:gd name="connsiteX29-1723" fmla="*/ 689668 w 1420817"/>
              <a:gd name="connsiteY29-1724" fmla="*/ 3048187 h 3550128"/>
              <a:gd name="connsiteX30-1725" fmla="*/ 918268 w 1420817"/>
              <a:gd name="connsiteY30-1726" fmla="*/ 3381562 h 3550128"/>
              <a:gd name="connsiteX31-1727" fmla="*/ 1016693 w 1420817"/>
              <a:gd name="connsiteY31-1728" fmla="*/ 3543487 h 3550128"/>
              <a:gd name="connsiteX0-1729" fmla="*/ 1016693 w 1420960"/>
              <a:gd name="connsiteY0-1730" fmla="*/ 3543487 h 3550128"/>
              <a:gd name="connsiteX1-1731" fmla="*/ 591243 w 1420960"/>
              <a:gd name="connsiteY1-1732" fmla="*/ 3549837 h 3550128"/>
              <a:gd name="connsiteX2-1733" fmla="*/ 394393 w 1420960"/>
              <a:gd name="connsiteY2-1734" fmla="*/ 3038662 h 3550128"/>
              <a:gd name="connsiteX3-1735" fmla="*/ 746818 w 1420960"/>
              <a:gd name="connsiteY3-1736" fmla="*/ 2343337 h 3550128"/>
              <a:gd name="connsiteX4-1737" fmla="*/ 560128 w 1420960"/>
              <a:gd name="connsiteY4-1738" fmla="*/ 1884232 h 3550128"/>
              <a:gd name="connsiteX5-1739" fmla="*/ 58 w 1420960"/>
              <a:gd name="connsiteY5-1740" fmla="*/ 1832797 h 3550128"/>
              <a:gd name="connsiteX6-1741" fmla="*/ 394393 w 1420960"/>
              <a:gd name="connsiteY6-1742" fmla="*/ 1705162 h 3550128"/>
              <a:gd name="connsiteX7-1743" fmla="*/ 642043 w 1420960"/>
              <a:gd name="connsiteY7-1744" fmla="*/ 1838512 h 3550128"/>
              <a:gd name="connsiteX8-1745" fmla="*/ 689668 w 1420960"/>
              <a:gd name="connsiteY8-1746" fmla="*/ 1609912 h 3550128"/>
              <a:gd name="connsiteX9-1747" fmla="*/ 823018 w 1420960"/>
              <a:gd name="connsiteY9-1748" fmla="*/ 1295587 h 3550128"/>
              <a:gd name="connsiteX10-1749" fmla="*/ 765868 w 1420960"/>
              <a:gd name="connsiteY10-1750" fmla="*/ 771712 h 3550128"/>
              <a:gd name="connsiteX11-1751" fmla="*/ 537268 w 1420960"/>
              <a:gd name="connsiteY11-1752" fmla="*/ 628837 h 3550128"/>
              <a:gd name="connsiteX12-1753" fmla="*/ 689668 w 1420960"/>
              <a:gd name="connsiteY12-1754" fmla="*/ 628837 h 3550128"/>
              <a:gd name="connsiteX13-1755" fmla="*/ 765868 w 1420960"/>
              <a:gd name="connsiteY13-1756" fmla="*/ 714562 h 3550128"/>
              <a:gd name="connsiteX14-1757" fmla="*/ 870643 w 1420960"/>
              <a:gd name="connsiteY14-1758" fmla="*/ 187 h 3550128"/>
              <a:gd name="connsiteX15-1759" fmla="*/ 832543 w 1420960"/>
              <a:gd name="connsiteY15-1760" fmla="*/ 647887 h 3550128"/>
              <a:gd name="connsiteX16-1761" fmla="*/ 908743 w 1420960"/>
              <a:gd name="connsiteY16-1762" fmla="*/ 1038412 h 3550128"/>
              <a:gd name="connsiteX17-1763" fmla="*/ 937318 w 1420960"/>
              <a:gd name="connsiteY17-1764" fmla="*/ 1286062 h 3550128"/>
              <a:gd name="connsiteX18-1765" fmla="*/ 1108768 w 1420960"/>
              <a:gd name="connsiteY18-1766" fmla="*/ 1152712 h 3550128"/>
              <a:gd name="connsiteX19-1767" fmla="*/ 1337368 w 1420960"/>
              <a:gd name="connsiteY19-1768" fmla="*/ 1133662 h 3550128"/>
              <a:gd name="connsiteX20-1769" fmla="*/ 1089718 w 1420960"/>
              <a:gd name="connsiteY20-1770" fmla="*/ 1190812 h 3550128"/>
              <a:gd name="connsiteX21-1771" fmla="*/ 880168 w 1420960"/>
              <a:gd name="connsiteY21-1772" fmla="*/ 1495612 h 3550128"/>
              <a:gd name="connsiteX22-1773" fmla="*/ 823018 w 1420960"/>
              <a:gd name="connsiteY22-1774" fmla="*/ 1857562 h 3550128"/>
              <a:gd name="connsiteX23-1775" fmla="*/ 975418 w 1420960"/>
              <a:gd name="connsiteY23-1776" fmla="*/ 2314762 h 3550128"/>
              <a:gd name="connsiteX24-1777" fmla="*/ 899218 w 1420960"/>
              <a:gd name="connsiteY24-1778" fmla="*/ 2552887 h 3550128"/>
              <a:gd name="connsiteX25-1779" fmla="*/ 1213543 w 1420960"/>
              <a:gd name="connsiteY25-1780" fmla="*/ 2495737 h 3550128"/>
              <a:gd name="connsiteX26-1781" fmla="*/ 1420712 w 1420960"/>
              <a:gd name="connsiteY26-1782" fmla="*/ 2583843 h 3550128"/>
              <a:gd name="connsiteX27-1783" fmla="*/ 1188143 w 1420960"/>
              <a:gd name="connsiteY27-1784" fmla="*/ 2552887 h 3550128"/>
              <a:gd name="connsiteX28-1785" fmla="*/ 832543 w 1420960"/>
              <a:gd name="connsiteY28-1786" fmla="*/ 2695762 h 3550128"/>
              <a:gd name="connsiteX29-1787" fmla="*/ 689668 w 1420960"/>
              <a:gd name="connsiteY29-1788" fmla="*/ 3048187 h 3550128"/>
              <a:gd name="connsiteX30-1789" fmla="*/ 918268 w 1420960"/>
              <a:gd name="connsiteY30-1790" fmla="*/ 3381562 h 3550128"/>
              <a:gd name="connsiteX31-1791" fmla="*/ 1016693 w 1420960"/>
              <a:gd name="connsiteY31-1792" fmla="*/ 3543487 h 3550128"/>
              <a:gd name="connsiteX0-1793" fmla="*/ 1016693 w 1432703"/>
              <a:gd name="connsiteY0-1794" fmla="*/ 3543487 h 3550128"/>
              <a:gd name="connsiteX1-1795" fmla="*/ 591243 w 1432703"/>
              <a:gd name="connsiteY1-1796" fmla="*/ 3549837 h 3550128"/>
              <a:gd name="connsiteX2-1797" fmla="*/ 394393 w 1432703"/>
              <a:gd name="connsiteY2-1798" fmla="*/ 3038662 h 3550128"/>
              <a:gd name="connsiteX3-1799" fmla="*/ 746818 w 1432703"/>
              <a:gd name="connsiteY3-1800" fmla="*/ 2343337 h 3550128"/>
              <a:gd name="connsiteX4-1801" fmla="*/ 560128 w 1432703"/>
              <a:gd name="connsiteY4-1802" fmla="*/ 1884232 h 3550128"/>
              <a:gd name="connsiteX5-1803" fmla="*/ 58 w 1432703"/>
              <a:gd name="connsiteY5-1804" fmla="*/ 1832797 h 3550128"/>
              <a:gd name="connsiteX6-1805" fmla="*/ 394393 w 1432703"/>
              <a:gd name="connsiteY6-1806" fmla="*/ 1705162 h 3550128"/>
              <a:gd name="connsiteX7-1807" fmla="*/ 642043 w 1432703"/>
              <a:gd name="connsiteY7-1808" fmla="*/ 1838512 h 3550128"/>
              <a:gd name="connsiteX8-1809" fmla="*/ 689668 w 1432703"/>
              <a:gd name="connsiteY8-1810" fmla="*/ 1609912 h 3550128"/>
              <a:gd name="connsiteX9-1811" fmla="*/ 823018 w 1432703"/>
              <a:gd name="connsiteY9-1812" fmla="*/ 1295587 h 3550128"/>
              <a:gd name="connsiteX10-1813" fmla="*/ 765868 w 1432703"/>
              <a:gd name="connsiteY10-1814" fmla="*/ 771712 h 3550128"/>
              <a:gd name="connsiteX11-1815" fmla="*/ 537268 w 1432703"/>
              <a:gd name="connsiteY11-1816" fmla="*/ 628837 h 3550128"/>
              <a:gd name="connsiteX12-1817" fmla="*/ 689668 w 1432703"/>
              <a:gd name="connsiteY12-1818" fmla="*/ 628837 h 3550128"/>
              <a:gd name="connsiteX13-1819" fmla="*/ 765868 w 1432703"/>
              <a:gd name="connsiteY13-1820" fmla="*/ 714562 h 3550128"/>
              <a:gd name="connsiteX14-1821" fmla="*/ 870643 w 1432703"/>
              <a:gd name="connsiteY14-1822" fmla="*/ 187 h 3550128"/>
              <a:gd name="connsiteX15-1823" fmla="*/ 832543 w 1432703"/>
              <a:gd name="connsiteY15-1824" fmla="*/ 647887 h 3550128"/>
              <a:gd name="connsiteX16-1825" fmla="*/ 908743 w 1432703"/>
              <a:gd name="connsiteY16-1826" fmla="*/ 1038412 h 3550128"/>
              <a:gd name="connsiteX17-1827" fmla="*/ 937318 w 1432703"/>
              <a:gd name="connsiteY17-1828" fmla="*/ 1286062 h 3550128"/>
              <a:gd name="connsiteX18-1829" fmla="*/ 1108768 w 1432703"/>
              <a:gd name="connsiteY18-1830" fmla="*/ 1152712 h 3550128"/>
              <a:gd name="connsiteX19-1831" fmla="*/ 1337368 w 1432703"/>
              <a:gd name="connsiteY19-1832" fmla="*/ 1133662 h 3550128"/>
              <a:gd name="connsiteX20-1833" fmla="*/ 1089718 w 1432703"/>
              <a:gd name="connsiteY20-1834" fmla="*/ 1190812 h 3550128"/>
              <a:gd name="connsiteX21-1835" fmla="*/ 880168 w 1432703"/>
              <a:gd name="connsiteY21-1836" fmla="*/ 1495612 h 3550128"/>
              <a:gd name="connsiteX22-1837" fmla="*/ 823018 w 1432703"/>
              <a:gd name="connsiteY22-1838" fmla="*/ 1857562 h 3550128"/>
              <a:gd name="connsiteX23-1839" fmla="*/ 975418 w 1432703"/>
              <a:gd name="connsiteY23-1840" fmla="*/ 2314762 h 3550128"/>
              <a:gd name="connsiteX24-1841" fmla="*/ 899218 w 1432703"/>
              <a:gd name="connsiteY24-1842" fmla="*/ 2552887 h 3550128"/>
              <a:gd name="connsiteX25-1843" fmla="*/ 1213543 w 1432703"/>
              <a:gd name="connsiteY25-1844" fmla="*/ 2495737 h 3550128"/>
              <a:gd name="connsiteX26-1845" fmla="*/ 1420712 w 1432703"/>
              <a:gd name="connsiteY26-1846" fmla="*/ 2583843 h 3550128"/>
              <a:gd name="connsiteX27-1847" fmla="*/ 1188143 w 1432703"/>
              <a:gd name="connsiteY27-1848" fmla="*/ 2552887 h 3550128"/>
              <a:gd name="connsiteX28-1849" fmla="*/ 832543 w 1432703"/>
              <a:gd name="connsiteY28-1850" fmla="*/ 2695762 h 3550128"/>
              <a:gd name="connsiteX29-1851" fmla="*/ 689668 w 1432703"/>
              <a:gd name="connsiteY29-1852" fmla="*/ 3048187 h 3550128"/>
              <a:gd name="connsiteX30-1853" fmla="*/ 918268 w 1432703"/>
              <a:gd name="connsiteY30-1854" fmla="*/ 3381562 h 3550128"/>
              <a:gd name="connsiteX31-1855" fmla="*/ 1016693 w 1432703"/>
              <a:gd name="connsiteY31-1856" fmla="*/ 3543487 h 3550128"/>
              <a:gd name="connsiteX0-1857" fmla="*/ 1016693 w 1420712"/>
              <a:gd name="connsiteY0-1858" fmla="*/ 3543487 h 3550128"/>
              <a:gd name="connsiteX1-1859" fmla="*/ 591243 w 1420712"/>
              <a:gd name="connsiteY1-1860" fmla="*/ 3549837 h 3550128"/>
              <a:gd name="connsiteX2-1861" fmla="*/ 394393 w 1420712"/>
              <a:gd name="connsiteY2-1862" fmla="*/ 3038662 h 3550128"/>
              <a:gd name="connsiteX3-1863" fmla="*/ 746818 w 1420712"/>
              <a:gd name="connsiteY3-1864" fmla="*/ 2343337 h 3550128"/>
              <a:gd name="connsiteX4-1865" fmla="*/ 560128 w 1420712"/>
              <a:gd name="connsiteY4-1866" fmla="*/ 1884232 h 3550128"/>
              <a:gd name="connsiteX5-1867" fmla="*/ 58 w 1420712"/>
              <a:gd name="connsiteY5-1868" fmla="*/ 1832797 h 3550128"/>
              <a:gd name="connsiteX6-1869" fmla="*/ 394393 w 1420712"/>
              <a:gd name="connsiteY6-1870" fmla="*/ 1705162 h 3550128"/>
              <a:gd name="connsiteX7-1871" fmla="*/ 642043 w 1420712"/>
              <a:gd name="connsiteY7-1872" fmla="*/ 1838512 h 3550128"/>
              <a:gd name="connsiteX8-1873" fmla="*/ 689668 w 1420712"/>
              <a:gd name="connsiteY8-1874" fmla="*/ 1609912 h 3550128"/>
              <a:gd name="connsiteX9-1875" fmla="*/ 823018 w 1420712"/>
              <a:gd name="connsiteY9-1876" fmla="*/ 1295587 h 3550128"/>
              <a:gd name="connsiteX10-1877" fmla="*/ 765868 w 1420712"/>
              <a:gd name="connsiteY10-1878" fmla="*/ 771712 h 3550128"/>
              <a:gd name="connsiteX11-1879" fmla="*/ 537268 w 1420712"/>
              <a:gd name="connsiteY11-1880" fmla="*/ 628837 h 3550128"/>
              <a:gd name="connsiteX12-1881" fmla="*/ 689668 w 1420712"/>
              <a:gd name="connsiteY12-1882" fmla="*/ 628837 h 3550128"/>
              <a:gd name="connsiteX13-1883" fmla="*/ 765868 w 1420712"/>
              <a:gd name="connsiteY13-1884" fmla="*/ 714562 h 3550128"/>
              <a:gd name="connsiteX14-1885" fmla="*/ 870643 w 1420712"/>
              <a:gd name="connsiteY14-1886" fmla="*/ 187 h 3550128"/>
              <a:gd name="connsiteX15-1887" fmla="*/ 832543 w 1420712"/>
              <a:gd name="connsiteY15-1888" fmla="*/ 647887 h 3550128"/>
              <a:gd name="connsiteX16-1889" fmla="*/ 908743 w 1420712"/>
              <a:gd name="connsiteY16-1890" fmla="*/ 1038412 h 3550128"/>
              <a:gd name="connsiteX17-1891" fmla="*/ 937318 w 1420712"/>
              <a:gd name="connsiteY17-1892" fmla="*/ 1286062 h 3550128"/>
              <a:gd name="connsiteX18-1893" fmla="*/ 1108768 w 1420712"/>
              <a:gd name="connsiteY18-1894" fmla="*/ 1152712 h 3550128"/>
              <a:gd name="connsiteX19-1895" fmla="*/ 1337368 w 1420712"/>
              <a:gd name="connsiteY19-1896" fmla="*/ 1133662 h 3550128"/>
              <a:gd name="connsiteX20-1897" fmla="*/ 1089718 w 1420712"/>
              <a:gd name="connsiteY20-1898" fmla="*/ 1190812 h 3550128"/>
              <a:gd name="connsiteX21-1899" fmla="*/ 880168 w 1420712"/>
              <a:gd name="connsiteY21-1900" fmla="*/ 1495612 h 3550128"/>
              <a:gd name="connsiteX22-1901" fmla="*/ 823018 w 1420712"/>
              <a:gd name="connsiteY22-1902" fmla="*/ 1857562 h 3550128"/>
              <a:gd name="connsiteX23-1903" fmla="*/ 975418 w 1420712"/>
              <a:gd name="connsiteY23-1904" fmla="*/ 2314762 h 3550128"/>
              <a:gd name="connsiteX24-1905" fmla="*/ 899218 w 1420712"/>
              <a:gd name="connsiteY24-1906" fmla="*/ 2552887 h 3550128"/>
              <a:gd name="connsiteX25-1907" fmla="*/ 1213543 w 1420712"/>
              <a:gd name="connsiteY25-1908" fmla="*/ 2495737 h 3550128"/>
              <a:gd name="connsiteX26-1909" fmla="*/ 1420712 w 1420712"/>
              <a:gd name="connsiteY26-1910" fmla="*/ 2583843 h 3550128"/>
              <a:gd name="connsiteX27-1911" fmla="*/ 1188143 w 1420712"/>
              <a:gd name="connsiteY27-1912" fmla="*/ 2552887 h 3550128"/>
              <a:gd name="connsiteX28-1913" fmla="*/ 832543 w 1420712"/>
              <a:gd name="connsiteY28-1914" fmla="*/ 2695762 h 3550128"/>
              <a:gd name="connsiteX29-1915" fmla="*/ 689668 w 1420712"/>
              <a:gd name="connsiteY29-1916" fmla="*/ 3048187 h 3550128"/>
              <a:gd name="connsiteX30-1917" fmla="*/ 918268 w 1420712"/>
              <a:gd name="connsiteY30-1918" fmla="*/ 3381562 h 3550128"/>
              <a:gd name="connsiteX31-1919" fmla="*/ 1016693 w 1420712"/>
              <a:gd name="connsiteY31-1920" fmla="*/ 3543487 h 3550128"/>
              <a:gd name="connsiteX0-1921" fmla="*/ 1016693 w 1432618"/>
              <a:gd name="connsiteY0-1922" fmla="*/ 3543487 h 3550128"/>
              <a:gd name="connsiteX1-1923" fmla="*/ 591243 w 1432618"/>
              <a:gd name="connsiteY1-1924" fmla="*/ 3549837 h 3550128"/>
              <a:gd name="connsiteX2-1925" fmla="*/ 394393 w 1432618"/>
              <a:gd name="connsiteY2-1926" fmla="*/ 3038662 h 3550128"/>
              <a:gd name="connsiteX3-1927" fmla="*/ 746818 w 1432618"/>
              <a:gd name="connsiteY3-1928" fmla="*/ 2343337 h 3550128"/>
              <a:gd name="connsiteX4-1929" fmla="*/ 560128 w 1432618"/>
              <a:gd name="connsiteY4-1930" fmla="*/ 1884232 h 3550128"/>
              <a:gd name="connsiteX5-1931" fmla="*/ 58 w 1432618"/>
              <a:gd name="connsiteY5-1932" fmla="*/ 1832797 h 3550128"/>
              <a:gd name="connsiteX6-1933" fmla="*/ 394393 w 1432618"/>
              <a:gd name="connsiteY6-1934" fmla="*/ 1705162 h 3550128"/>
              <a:gd name="connsiteX7-1935" fmla="*/ 642043 w 1432618"/>
              <a:gd name="connsiteY7-1936" fmla="*/ 1838512 h 3550128"/>
              <a:gd name="connsiteX8-1937" fmla="*/ 689668 w 1432618"/>
              <a:gd name="connsiteY8-1938" fmla="*/ 1609912 h 3550128"/>
              <a:gd name="connsiteX9-1939" fmla="*/ 823018 w 1432618"/>
              <a:gd name="connsiteY9-1940" fmla="*/ 1295587 h 3550128"/>
              <a:gd name="connsiteX10-1941" fmla="*/ 765868 w 1432618"/>
              <a:gd name="connsiteY10-1942" fmla="*/ 771712 h 3550128"/>
              <a:gd name="connsiteX11-1943" fmla="*/ 537268 w 1432618"/>
              <a:gd name="connsiteY11-1944" fmla="*/ 628837 h 3550128"/>
              <a:gd name="connsiteX12-1945" fmla="*/ 689668 w 1432618"/>
              <a:gd name="connsiteY12-1946" fmla="*/ 628837 h 3550128"/>
              <a:gd name="connsiteX13-1947" fmla="*/ 765868 w 1432618"/>
              <a:gd name="connsiteY13-1948" fmla="*/ 714562 h 3550128"/>
              <a:gd name="connsiteX14-1949" fmla="*/ 870643 w 1432618"/>
              <a:gd name="connsiteY14-1950" fmla="*/ 187 h 3550128"/>
              <a:gd name="connsiteX15-1951" fmla="*/ 832543 w 1432618"/>
              <a:gd name="connsiteY15-1952" fmla="*/ 647887 h 3550128"/>
              <a:gd name="connsiteX16-1953" fmla="*/ 908743 w 1432618"/>
              <a:gd name="connsiteY16-1954" fmla="*/ 1038412 h 3550128"/>
              <a:gd name="connsiteX17-1955" fmla="*/ 937318 w 1432618"/>
              <a:gd name="connsiteY17-1956" fmla="*/ 1286062 h 3550128"/>
              <a:gd name="connsiteX18-1957" fmla="*/ 1108768 w 1432618"/>
              <a:gd name="connsiteY18-1958" fmla="*/ 1152712 h 3550128"/>
              <a:gd name="connsiteX19-1959" fmla="*/ 1337368 w 1432618"/>
              <a:gd name="connsiteY19-1960" fmla="*/ 1133662 h 3550128"/>
              <a:gd name="connsiteX20-1961" fmla="*/ 1089718 w 1432618"/>
              <a:gd name="connsiteY20-1962" fmla="*/ 1190812 h 3550128"/>
              <a:gd name="connsiteX21-1963" fmla="*/ 880168 w 1432618"/>
              <a:gd name="connsiteY21-1964" fmla="*/ 1495612 h 3550128"/>
              <a:gd name="connsiteX22-1965" fmla="*/ 823018 w 1432618"/>
              <a:gd name="connsiteY22-1966" fmla="*/ 1857562 h 3550128"/>
              <a:gd name="connsiteX23-1967" fmla="*/ 975418 w 1432618"/>
              <a:gd name="connsiteY23-1968" fmla="*/ 2314762 h 3550128"/>
              <a:gd name="connsiteX24-1969" fmla="*/ 899218 w 1432618"/>
              <a:gd name="connsiteY24-1970" fmla="*/ 2552887 h 3550128"/>
              <a:gd name="connsiteX25-1971" fmla="*/ 1213543 w 1432618"/>
              <a:gd name="connsiteY25-1972" fmla="*/ 2495737 h 3550128"/>
              <a:gd name="connsiteX26-1973" fmla="*/ 1432618 w 1432618"/>
              <a:gd name="connsiteY26-1974" fmla="*/ 2588606 h 3550128"/>
              <a:gd name="connsiteX27-1975" fmla="*/ 1188143 w 1432618"/>
              <a:gd name="connsiteY27-1976" fmla="*/ 2552887 h 3550128"/>
              <a:gd name="connsiteX28-1977" fmla="*/ 832543 w 1432618"/>
              <a:gd name="connsiteY28-1978" fmla="*/ 2695762 h 3550128"/>
              <a:gd name="connsiteX29-1979" fmla="*/ 689668 w 1432618"/>
              <a:gd name="connsiteY29-1980" fmla="*/ 3048187 h 3550128"/>
              <a:gd name="connsiteX30-1981" fmla="*/ 918268 w 1432618"/>
              <a:gd name="connsiteY30-1982" fmla="*/ 3381562 h 3550128"/>
              <a:gd name="connsiteX31-1983" fmla="*/ 1016693 w 1432618"/>
              <a:gd name="connsiteY31-1984" fmla="*/ 3543487 h 3550128"/>
              <a:gd name="connsiteX0-1985" fmla="*/ 1016693 w 1432618"/>
              <a:gd name="connsiteY0-1986" fmla="*/ 3543487 h 3550128"/>
              <a:gd name="connsiteX1-1987" fmla="*/ 591243 w 1432618"/>
              <a:gd name="connsiteY1-1988" fmla="*/ 3549837 h 3550128"/>
              <a:gd name="connsiteX2-1989" fmla="*/ 394393 w 1432618"/>
              <a:gd name="connsiteY2-1990" fmla="*/ 3038662 h 3550128"/>
              <a:gd name="connsiteX3-1991" fmla="*/ 746818 w 1432618"/>
              <a:gd name="connsiteY3-1992" fmla="*/ 2343337 h 3550128"/>
              <a:gd name="connsiteX4-1993" fmla="*/ 560128 w 1432618"/>
              <a:gd name="connsiteY4-1994" fmla="*/ 1884232 h 3550128"/>
              <a:gd name="connsiteX5-1995" fmla="*/ 58 w 1432618"/>
              <a:gd name="connsiteY5-1996" fmla="*/ 1832797 h 3550128"/>
              <a:gd name="connsiteX6-1997" fmla="*/ 394393 w 1432618"/>
              <a:gd name="connsiteY6-1998" fmla="*/ 1705162 h 3550128"/>
              <a:gd name="connsiteX7-1999" fmla="*/ 642043 w 1432618"/>
              <a:gd name="connsiteY7-2000" fmla="*/ 1838512 h 3550128"/>
              <a:gd name="connsiteX8-2001" fmla="*/ 689668 w 1432618"/>
              <a:gd name="connsiteY8-2002" fmla="*/ 1609912 h 3550128"/>
              <a:gd name="connsiteX9-2003" fmla="*/ 823018 w 1432618"/>
              <a:gd name="connsiteY9-2004" fmla="*/ 1295587 h 3550128"/>
              <a:gd name="connsiteX10-2005" fmla="*/ 765868 w 1432618"/>
              <a:gd name="connsiteY10-2006" fmla="*/ 771712 h 3550128"/>
              <a:gd name="connsiteX11-2007" fmla="*/ 537268 w 1432618"/>
              <a:gd name="connsiteY11-2008" fmla="*/ 628837 h 3550128"/>
              <a:gd name="connsiteX12-2009" fmla="*/ 689668 w 1432618"/>
              <a:gd name="connsiteY12-2010" fmla="*/ 628837 h 3550128"/>
              <a:gd name="connsiteX13-2011" fmla="*/ 765868 w 1432618"/>
              <a:gd name="connsiteY13-2012" fmla="*/ 714562 h 3550128"/>
              <a:gd name="connsiteX14-2013" fmla="*/ 870643 w 1432618"/>
              <a:gd name="connsiteY14-2014" fmla="*/ 187 h 3550128"/>
              <a:gd name="connsiteX15-2015" fmla="*/ 832543 w 1432618"/>
              <a:gd name="connsiteY15-2016" fmla="*/ 647887 h 3550128"/>
              <a:gd name="connsiteX16-2017" fmla="*/ 908743 w 1432618"/>
              <a:gd name="connsiteY16-2018" fmla="*/ 1038412 h 3550128"/>
              <a:gd name="connsiteX17-2019" fmla="*/ 937318 w 1432618"/>
              <a:gd name="connsiteY17-2020" fmla="*/ 1286062 h 3550128"/>
              <a:gd name="connsiteX18-2021" fmla="*/ 1108768 w 1432618"/>
              <a:gd name="connsiteY18-2022" fmla="*/ 1152712 h 3550128"/>
              <a:gd name="connsiteX19-2023" fmla="*/ 1337368 w 1432618"/>
              <a:gd name="connsiteY19-2024" fmla="*/ 1133662 h 3550128"/>
              <a:gd name="connsiteX20-2025" fmla="*/ 1089718 w 1432618"/>
              <a:gd name="connsiteY20-2026" fmla="*/ 1190812 h 3550128"/>
              <a:gd name="connsiteX21-2027" fmla="*/ 880168 w 1432618"/>
              <a:gd name="connsiteY21-2028" fmla="*/ 1495612 h 3550128"/>
              <a:gd name="connsiteX22-2029" fmla="*/ 823018 w 1432618"/>
              <a:gd name="connsiteY22-2030" fmla="*/ 1857562 h 3550128"/>
              <a:gd name="connsiteX23-2031" fmla="*/ 975418 w 1432618"/>
              <a:gd name="connsiteY23-2032" fmla="*/ 2314762 h 3550128"/>
              <a:gd name="connsiteX24-2033" fmla="*/ 899218 w 1432618"/>
              <a:gd name="connsiteY24-2034" fmla="*/ 2552887 h 3550128"/>
              <a:gd name="connsiteX25-2035" fmla="*/ 1213543 w 1432618"/>
              <a:gd name="connsiteY25-2036" fmla="*/ 2495737 h 3550128"/>
              <a:gd name="connsiteX26-2037" fmla="*/ 1432618 w 1432618"/>
              <a:gd name="connsiteY26-2038" fmla="*/ 2588606 h 3550128"/>
              <a:gd name="connsiteX27-2039" fmla="*/ 1188143 w 1432618"/>
              <a:gd name="connsiteY27-2040" fmla="*/ 2552887 h 3550128"/>
              <a:gd name="connsiteX28-2041" fmla="*/ 832543 w 1432618"/>
              <a:gd name="connsiteY28-2042" fmla="*/ 2695762 h 3550128"/>
              <a:gd name="connsiteX29-2043" fmla="*/ 689668 w 1432618"/>
              <a:gd name="connsiteY29-2044" fmla="*/ 3048187 h 3550128"/>
              <a:gd name="connsiteX30-2045" fmla="*/ 918268 w 1432618"/>
              <a:gd name="connsiteY30-2046" fmla="*/ 3381562 h 3550128"/>
              <a:gd name="connsiteX31-2047" fmla="*/ 1016693 w 1432618"/>
              <a:gd name="connsiteY31-2048" fmla="*/ 3543487 h 3550128"/>
              <a:gd name="connsiteX0-2049" fmla="*/ 1016693 w 1432618"/>
              <a:gd name="connsiteY0-2050" fmla="*/ 3543487 h 3550128"/>
              <a:gd name="connsiteX1-2051" fmla="*/ 591243 w 1432618"/>
              <a:gd name="connsiteY1-2052" fmla="*/ 3549837 h 3550128"/>
              <a:gd name="connsiteX2-2053" fmla="*/ 394393 w 1432618"/>
              <a:gd name="connsiteY2-2054" fmla="*/ 3038662 h 3550128"/>
              <a:gd name="connsiteX3-2055" fmla="*/ 746818 w 1432618"/>
              <a:gd name="connsiteY3-2056" fmla="*/ 2343337 h 3550128"/>
              <a:gd name="connsiteX4-2057" fmla="*/ 560128 w 1432618"/>
              <a:gd name="connsiteY4-2058" fmla="*/ 1884232 h 3550128"/>
              <a:gd name="connsiteX5-2059" fmla="*/ 58 w 1432618"/>
              <a:gd name="connsiteY5-2060" fmla="*/ 1832797 h 3550128"/>
              <a:gd name="connsiteX6-2061" fmla="*/ 394393 w 1432618"/>
              <a:gd name="connsiteY6-2062" fmla="*/ 1705162 h 3550128"/>
              <a:gd name="connsiteX7-2063" fmla="*/ 642043 w 1432618"/>
              <a:gd name="connsiteY7-2064" fmla="*/ 1838512 h 3550128"/>
              <a:gd name="connsiteX8-2065" fmla="*/ 689668 w 1432618"/>
              <a:gd name="connsiteY8-2066" fmla="*/ 1609912 h 3550128"/>
              <a:gd name="connsiteX9-2067" fmla="*/ 823018 w 1432618"/>
              <a:gd name="connsiteY9-2068" fmla="*/ 1295587 h 3550128"/>
              <a:gd name="connsiteX10-2069" fmla="*/ 765868 w 1432618"/>
              <a:gd name="connsiteY10-2070" fmla="*/ 771712 h 3550128"/>
              <a:gd name="connsiteX11-2071" fmla="*/ 537268 w 1432618"/>
              <a:gd name="connsiteY11-2072" fmla="*/ 628837 h 3550128"/>
              <a:gd name="connsiteX12-2073" fmla="*/ 689668 w 1432618"/>
              <a:gd name="connsiteY12-2074" fmla="*/ 628837 h 3550128"/>
              <a:gd name="connsiteX13-2075" fmla="*/ 765868 w 1432618"/>
              <a:gd name="connsiteY13-2076" fmla="*/ 714562 h 3550128"/>
              <a:gd name="connsiteX14-2077" fmla="*/ 870643 w 1432618"/>
              <a:gd name="connsiteY14-2078" fmla="*/ 187 h 3550128"/>
              <a:gd name="connsiteX15-2079" fmla="*/ 832543 w 1432618"/>
              <a:gd name="connsiteY15-2080" fmla="*/ 647887 h 3550128"/>
              <a:gd name="connsiteX16-2081" fmla="*/ 908743 w 1432618"/>
              <a:gd name="connsiteY16-2082" fmla="*/ 1038412 h 3550128"/>
              <a:gd name="connsiteX17-2083" fmla="*/ 937318 w 1432618"/>
              <a:gd name="connsiteY17-2084" fmla="*/ 1286062 h 3550128"/>
              <a:gd name="connsiteX18-2085" fmla="*/ 1108768 w 1432618"/>
              <a:gd name="connsiteY18-2086" fmla="*/ 1152712 h 3550128"/>
              <a:gd name="connsiteX19-2087" fmla="*/ 1337368 w 1432618"/>
              <a:gd name="connsiteY19-2088" fmla="*/ 1133662 h 3550128"/>
              <a:gd name="connsiteX20-2089" fmla="*/ 1089718 w 1432618"/>
              <a:gd name="connsiteY20-2090" fmla="*/ 1190812 h 3550128"/>
              <a:gd name="connsiteX21-2091" fmla="*/ 880168 w 1432618"/>
              <a:gd name="connsiteY21-2092" fmla="*/ 1495612 h 3550128"/>
              <a:gd name="connsiteX22-2093" fmla="*/ 823018 w 1432618"/>
              <a:gd name="connsiteY22-2094" fmla="*/ 1857562 h 3550128"/>
              <a:gd name="connsiteX23-2095" fmla="*/ 975418 w 1432618"/>
              <a:gd name="connsiteY23-2096" fmla="*/ 2314762 h 3550128"/>
              <a:gd name="connsiteX24-2097" fmla="*/ 899218 w 1432618"/>
              <a:gd name="connsiteY24-2098" fmla="*/ 2552887 h 3550128"/>
              <a:gd name="connsiteX25-2099" fmla="*/ 1213543 w 1432618"/>
              <a:gd name="connsiteY25-2100" fmla="*/ 2495737 h 3550128"/>
              <a:gd name="connsiteX26-2101" fmla="*/ 1432618 w 1432618"/>
              <a:gd name="connsiteY26-2102" fmla="*/ 2588606 h 3550128"/>
              <a:gd name="connsiteX27-2103" fmla="*/ 1188143 w 1432618"/>
              <a:gd name="connsiteY27-2104" fmla="*/ 2552887 h 3550128"/>
              <a:gd name="connsiteX28-2105" fmla="*/ 832543 w 1432618"/>
              <a:gd name="connsiteY28-2106" fmla="*/ 2695762 h 3550128"/>
              <a:gd name="connsiteX29-2107" fmla="*/ 689668 w 1432618"/>
              <a:gd name="connsiteY29-2108" fmla="*/ 3048187 h 3550128"/>
              <a:gd name="connsiteX30-2109" fmla="*/ 918268 w 1432618"/>
              <a:gd name="connsiteY30-2110" fmla="*/ 3381562 h 3550128"/>
              <a:gd name="connsiteX31-2111" fmla="*/ 1016693 w 1432618"/>
              <a:gd name="connsiteY31-2112" fmla="*/ 3543487 h 3550128"/>
              <a:gd name="connsiteX0-2113" fmla="*/ 1016693 w 1432618"/>
              <a:gd name="connsiteY0-2114" fmla="*/ 3543487 h 3550128"/>
              <a:gd name="connsiteX1-2115" fmla="*/ 591243 w 1432618"/>
              <a:gd name="connsiteY1-2116" fmla="*/ 3549837 h 3550128"/>
              <a:gd name="connsiteX2-2117" fmla="*/ 394393 w 1432618"/>
              <a:gd name="connsiteY2-2118" fmla="*/ 3038662 h 3550128"/>
              <a:gd name="connsiteX3-2119" fmla="*/ 746818 w 1432618"/>
              <a:gd name="connsiteY3-2120" fmla="*/ 2343337 h 3550128"/>
              <a:gd name="connsiteX4-2121" fmla="*/ 560128 w 1432618"/>
              <a:gd name="connsiteY4-2122" fmla="*/ 1884232 h 3550128"/>
              <a:gd name="connsiteX5-2123" fmla="*/ 58 w 1432618"/>
              <a:gd name="connsiteY5-2124" fmla="*/ 1832797 h 3550128"/>
              <a:gd name="connsiteX6-2125" fmla="*/ 394393 w 1432618"/>
              <a:gd name="connsiteY6-2126" fmla="*/ 1705162 h 3550128"/>
              <a:gd name="connsiteX7-2127" fmla="*/ 642043 w 1432618"/>
              <a:gd name="connsiteY7-2128" fmla="*/ 1838512 h 3550128"/>
              <a:gd name="connsiteX8-2129" fmla="*/ 689668 w 1432618"/>
              <a:gd name="connsiteY8-2130" fmla="*/ 1609912 h 3550128"/>
              <a:gd name="connsiteX9-2131" fmla="*/ 823018 w 1432618"/>
              <a:gd name="connsiteY9-2132" fmla="*/ 1295587 h 3550128"/>
              <a:gd name="connsiteX10-2133" fmla="*/ 765868 w 1432618"/>
              <a:gd name="connsiteY10-2134" fmla="*/ 771712 h 3550128"/>
              <a:gd name="connsiteX11-2135" fmla="*/ 537268 w 1432618"/>
              <a:gd name="connsiteY11-2136" fmla="*/ 628837 h 3550128"/>
              <a:gd name="connsiteX12-2137" fmla="*/ 689668 w 1432618"/>
              <a:gd name="connsiteY12-2138" fmla="*/ 628837 h 3550128"/>
              <a:gd name="connsiteX13-2139" fmla="*/ 765868 w 1432618"/>
              <a:gd name="connsiteY13-2140" fmla="*/ 714562 h 3550128"/>
              <a:gd name="connsiteX14-2141" fmla="*/ 870643 w 1432618"/>
              <a:gd name="connsiteY14-2142" fmla="*/ 187 h 3550128"/>
              <a:gd name="connsiteX15-2143" fmla="*/ 832543 w 1432618"/>
              <a:gd name="connsiteY15-2144" fmla="*/ 647887 h 3550128"/>
              <a:gd name="connsiteX16-2145" fmla="*/ 908743 w 1432618"/>
              <a:gd name="connsiteY16-2146" fmla="*/ 1038412 h 3550128"/>
              <a:gd name="connsiteX17-2147" fmla="*/ 937318 w 1432618"/>
              <a:gd name="connsiteY17-2148" fmla="*/ 1286062 h 3550128"/>
              <a:gd name="connsiteX18-2149" fmla="*/ 1108768 w 1432618"/>
              <a:gd name="connsiteY18-2150" fmla="*/ 1152712 h 3550128"/>
              <a:gd name="connsiteX19-2151" fmla="*/ 1337368 w 1432618"/>
              <a:gd name="connsiteY19-2152" fmla="*/ 1133662 h 3550128"/>
              <a:gd name="connsiteX20-2153" fmla="*/ 1089718 w 1432618"/>
              <a:gd name="connsiteY20-2154" fmla="*/ 1190812 h 3550128"/>
              <a:gd name="connsiteX21-2155" fmla="*/ 880168 w 1432618"/>
              <a:gd name="connsiteY21-2156" fmla="*/ 1495612 h 3550128"/>
              <a:gd name="connsiteX22-2157" fmla="*/ 823018 w 1432618"/>
              <a:gd name="connsiteY22-2158" fmla="*/ 1857562 h 3550128"/>
              <a:gd name="connsiteX23-2159" fmla="*/ 975418 w 1432618"/>
              <a:gd name="connsiteY23-2160" fmla="*/ 2314762 h 3550128"/>
              <a:gd name="connsiteX24-2161" fmla="*/ 899218 w 1432618"/>
              <a:gd name="connsiteY24-2162" fmla="*/ 2552887 h 3550128"/>
              <a:gd name="connsiteX25-2163" fmla="*/ 1213543 w 1432618"/>
              <a:gd name="connsiteY25-2164" fmla="*/ 2495737 h 3550128"/>
              <a:gd name="connsiteX26-2165" fmla="*/ 1432618 w 1432618"/>
              <a:gd name="connsiteY26-2166" fmla="*/ 2588606 h 3550128"/>
              <a:gd name="connsiteX27-2167" fmla="*/ 1188143 w 1432618"/>
              <a:gd name="connsiteY27-2168" fmla="*/ 2552887 h 3550128"/>
              <a:gd name="connsiteX28-2169" fmla="*/ 832543 w 1432618"/>
              <a:gd name="connsiteY28-2170" fmla="*/ 2695762 h 3550128"/>
              <a:gd name="connsiteX29-2171" fmla="*/ 689668 w 1432618"/>
              <a:gd name="connsiteY29-2172" fmla="*/ 3048187 h 3550128"/>
              <a:gd name="connsiteX30-2173" fmla="*/ 918268 w 1432618"/>
              <a:gd name="connsiteY30-2174" fmla="*/ 3381562 h 3550128"/>
              <a:gd name="connsiteX31-2175" fmla="*/ 1016693 w 1432618"/>
              <a:gd name="connsiteY31-2176" fmla="*/ 3543487 h 3550128"/>
              <a:gd name="connsiteX0-2177" fmla="*/ 1016693 w 1432618"/>
              <a:gd name="connsiteY0-2178" fmla="*/ 3543487 h 3550128"/>
              <a:gd name="connsiteX1-2179" fmla="*/ 591243 w 1432618"/>
              <a:gd name="connsiteY1-2180" fmla="*/ 3549837 h 3550128"/>
              <a:gd name="connsiteX2-2181" fmla="*/ 394393 w 1432618"/>
              <a:gd name="connsiteY2-2182" fmla="*/ 3038662 h 3550128"/>
              <a:gd name="connsiteX3-2183" fmla="*/ 746818 w 1432618"/>
              <a:gd name="connsiteY3-2184" fmla="*/ 2343337 h 3550128"/>
              <a:gd name="connsiteX4-2185" fmla="*/ 560128 w 1432618"/>
              <a:gd name="connsiteY4-2186" fmla="*/ 1884232 h 3550128"/>
              <a:gd name="connsiteX5-2187" fmla="*/ 58 w 1432618"/>
              <a:gd name="connsiteY5-2188" fmla="*/ 1832797 h 3550128"/>
              <a:gd name="connsiteX6-2189" fmla="*/ 394393 w 1432618"/>
              <a:gd name="connsiteY6-2190" fmla="*/ 1705162 h 3550128"/>
              <a:gd name="connsiteX7-2191" fmla="*/ 642043 w 1432618"/>
              <a:gd name="connsiteY7-2192" fmla="*/ 1838512 h 3550128"/>
              <a:gd name="connsiteX8-2193" fmla="*/ 689668 w 1432618"/>
              <a:gd name="connsiteY8-2194" fmla="*/ 1609912 h 3550128"/>
              <a:gd name="connsiteX9-2195" fmla="*/ 823018 w 1432618"/>
              <a:gd name="connsiteY9-2196" fmla="*/ 1295587 h 3550128"/>
              <a:gd name="connsiteX10-2197" fmla="*/ 765868 w 1432618"/>
              <a:gd name="connsiteY10-2198" fmla="*/ 771712 h 3550128"/>
              <a:gd name="connsiteX11-2199" fmla="*/ 537268 w 1432618"/>
              <a:gd name="connsiteY11-2200" fmla="*/ 628837 h 3550128"/>
              <a:gd name="connsiteX12-2201" fmla="*/ 689668 w 1432618"/>
              <a:gd name="connsiteY12-2202" fmla="*/ 628837 h 3550128"/>
              <a:gd name="connsiteX13-2203" fmla="*/ 765868 w 1432618"/>
              <a:gd name="connsiteY13-2204" fmla="*/ 714562 h 3550128"/>
              <a:gd name="connsiteX14-2205" fmla="*/ 870643 w 1432618"/>
              <a:gd name="connsiteY14-2206" fmla="*/ 187 h 3550128"/>
              <a:gd name="connsiteX15-2207" fmla="*/ 832543 w 1432618"/>
              <a:gd name="connsiteY15-2208" fmla="*/ 647887 h 3550128"/>
              <a:gd name="connsiteX16-2209" fmla="*/ 908743 w 1432618"/>
              <a:gd name="connsiteY16-2210" fmla="*/ 1038412 h 3550128"/>
              <a:gd name="connsiteX17-2211" fmla="*/ 937318 w 1432618"/>
              <a:gd name="connsiteY17-2212" fmla="*/ 1286062 h 3550128"/>
              <a:gd name="connsiteX18-2213" fmla="*/ 1108768 w 1432618"/>
              <a:gd name="connsiteY18-2214" fmla="*/ 1152712 h 3550128"/>
              <a:gd name="connsiteX19-2215" fmla="*/ 1337368 w 1432618"/>
              <a:gd name="connsiteY19-2216" fmla="*/ 1133662 h 3550128"/>
              <a:gd name="connsiteX20-2217" fmla="*/ 1089718 w 1432618"/>
              <a:gd name="connsiteY20-2218" fmla="*/ 1190812 h 3550128"/>
              <a:gd name="connsiteX21-2219" fmla="*/ 880168 w 1432618"/>
              <a:gd name="connsiteY21-2220" fmla="*/ 1495612 h 3550128"/>
              <a:gd name="connsiteX22-2221" fmla="*/ 823018 w 1432618"/>
              <a:gd name="connsiteY22-2222" fmla="*/ 1857562 h 3550128"/>
              <a:gd name="connsiteX23-2223" fmla="*/ 975418 w 1432618"/>
              <a:gd name="connsiteY23-2224" fmla="*/ 2314762 h 3550128"/>
              <a:gd name="connsiteX24-2225" fmla="*/ 899218 w 1432618"/>
              <a:gd name="connsiteY24-2226" fmla="*/ 2552887 h 3550128"/>
              <a:gd name="connsiteX25-2227" fmla="*/ 1213543 w 1432618"/>
              <a:gd name="connsiteY25-2228" fmla="*/ 2495737 h 3550128"/>
              <a:gd name="connsiteX26-2229" fmla="*/ 1432618 w 1432618"/>
              <a:gd name="connsiteY26-2230" fmla="*/ 2588606 h 3550128"/>
              <a:gd name="connsiteX27-2231" fmla="*/ 1188143 w 1432618"/>
              <a:gd name="connsiteY27-2232" fmla="*/ 2552887 h 3550128"/>
              <a:gd name="connsiteX28-2233" fmla="*/ 832543 w 1432618"/>
              <a:gd name="connsiteY28-2234" fmla="*/ 2695762 h 3550128"/>
              <a:gd name="connsiteX29-2235" fmla="*/ 689668 w 1432618"/>
              <a:gd name="connsiteY29-2236" fmla="*/ 3048187 h 3550128"/>
              <a:gd name="connsiteX30-2237" fmla="*/ 918268 w 1432618"/>
              <a:gd name="connsiteY30-2238" fmla="*/ 3381562 h 3550128"/>
              <a:gd name="connsiteX31-2239" fmla="*/ 1016693 w 1432618"/>
              <a:gd name="connsiteY31-2240" fmla="*/ 3543487 h 3550128"/>
              <a:gd name="connsiteX0-2241" fmla="*/ 1016693 w 1432618"/>
              <a:gd name="connsiteY0-2242" fmla="*/ 3543487 h 3550128"/>
              <a:gd name="connsiteX1-2243" fmla="*/ 591243 w 1432618"/>
              <a:gd name="connsiteY1-2244" fmla="*/ 3549837 h 3550128"/>
              <a:gd name="connsiteX2-2245" fmla="*/ 394393 w 1432618"/>
              <a:gd name="connsiteY2-2246" fmla="*/ 3038662 h 3550128"/>
              <a:gd name="connsiteX3-2247" fmla="*/ 746818 w 1432618"/>
              <a:gd name="connsiteY3-2248" fmla="*/ 2343337 h 3550128"/>
              <a:gd name="connsiteX4-2249" fmla="*/ 560128 w 1432618"/>
              <a:gd name="connsiteY4-2250" fmla="*/ 1884232 h 3550128"/>
              <a:gd name="connsiteX5-2251" fmla="*/ 58 w 1432618"/>
              <a:gd name="connsiteY5-2252" fmla="*/ 1832797 h 3550128"/>
              <a:gd name="connsiteX6-2253" fmla="*/ 394393 w 1432618"/>
              <a:gd name="connsiteY6-2254" fmla="*/ 1705162 h 3550128"/>
              <a:gd name="connsiteX7-2255" fmla="*/ 642043 w 1432618"/>
              <a:gd name="connsiteY7-2256" fmla="*/ 1838512 h 3550128"/>
              <a:gd name="connsiteX8-2257" fmla="*/ 689668 w 1432618"/>
              <a:gd name="connsiteY8-2258" fmla="*/ 1609912 h 3550128"/>
              <a:gd name="connsiteX9-2259" fmla="*/ 823018 w 1432618"/>
              <a:gd name="connsiteY9-2260" fmla="*/ 1295587 h 3550128"/>
              <a:gd name="connsiteX10-2261" fmla="*/ 765868 w 1432618"/>
              <a:gd name="connsiteY10-2262" fmla="*/ 771712 h 3550128"/>
              <a:gd name="connsiteX11-2263" fmla="*/ 537268 w 1432618"/>
              <a:gd name="connsiteY11-2264" fmla="*/ 628837 h 3550128"/>
              <a:gd name="connsiteX12-2265" fmla="*/ 689668 w 1432618"/>
              <a:gd name="connsiteY12-2266" fmla="*/ 628837 h 3550128"/>
              <a:gd name="connsiteX13-2267" fmla="*/ 765868 w 1432618"/>
              <a:gd name="connsiteY13-2268" fmla="*/ 714562 h 3550128"/>
              <a:gd name="connsiteX14-2269" fmla="*/ 870643 w 1432618"/>
              <a:gd name="connsiteY14-2270" fmla="*/ 187 h 3550128"/>
              <a:gd name="connsiteX15-2271" fmla="*/ 832543 w 1432618"/>
              <a:gd name="connsiteY15-2272" fmla="*/ 647887 h 3550128"/>
              <a:gd name="connsiteX16-2273" fmla="*/ 908743 w 1432618"/>
              <a:gd name="connsiteY16-2274" fmla="*/ 1038412 h 3550128"/>
              <a:gd name="connsiteX17-2275" fmla="*/ 937318 w 1432618"/>
              <a:gd name="connsiteY17-2276" fmla="*/ 1286062 h 3550128"/>
              <a:gd name="connsiteX18-2277" fmla="*/ 1108768 w 1432618"/>
              <a:gd name="connsiteY18-2278" fmla="*/ 1152712 h 3550128"/>
              <a:gd name="connsiteX19-2279" fmla="*/ 1337368 w 1432618"/>
              <a:gd name="connsiteY19-2280" fmla="*/ 1133662 h 3550128"/>
              <a:gd name="connsiteX20-2281" fmla="*/ 1089718 w 1432618"/>
              <a:gd name="connsiteY20-2282" fmla="*/ 1190812 h 3550128"/>
              <a:gd name="connsiteX21-2283" fmla="*/ 880168 w 1432618"/>
              <a:gd name="connsiteY21-2284" fmla="*/ 1495612 h 3550128"/>
              <a:gd name="connsiteX22-2285" fmla="*/ 823018 w 1432618"/>
              <a:gd name="connsiteY22-2286" fmla="*/ 1857562 h 3550128"/>
              <a:gd name="connsiteX23-2287" fmla="*/ 975418 w 1432618"/>
              <a:gd name="connsiteY23-2288" fmla="*/ 2314762 h 3550128"/>
              <a:gd name="connsiteX24-2289" fmla="*/ 899218 w 1432618"/>
              <a:gd name="connsiteY24-2290" fmla="*/ 2552887 h 3550128"/>
              <a:gd name="connsiteX25-2291" fmla="*/ 1213543 w 1432618"/>
              <a:gd name="connsiteY25-2292" fmla="*/ 2495737 h 3550128"/>
              <a:gd name="connsiteX26-2293" fmla="*/ 1432618 w 1432618"/>
              <a:gd name="connsiteY26-2294" fmla="*/ 2588606 h 3550128"/>
              <a:gd name="connsiteX27-2295" fmla="*/ 1188143 w 1432618"/>
              <a:gd name="connsiteY27-2296" fmla="*/ 2552887 h 3550128"/>
              <a:gd name="connsiteX28-2297" fmla="*/ 832543 w 1432618"/>
              <a:gd name="connsiteY28-2298" fmla="*/ 2695762 h 3550128"/>
              <a:gd name="connsiteX29-2299" fmla="*/ 689668 w 1432618"/>
              <a:gd name="connsiteY29-2300" fmla="*/ 3048187 h 3550128"/>
              <a:gd name="connsiteX30-2301" fmla="*/ 918268 w 1432618"/>
              <a:gd name="connsiteY30-2302" fmla="*/ 3381562 h 3550128"/>
              <a:gd name="connsiteX31-2303" fmla="*/ 1016693 w 1432618"/>
              <a:gd name="connsiteY31-2304" fmla="*/ 3543487 h 3550128"/>
              <a:gd name="connsiteX0-2305" fmla="*/ 1016693 w 1432618"/>
              <a:gd name="connsiteY0-2306" fmla="*/ 3543487 h 3550128"/>
              <a:gd name="connsiteX1-2307" fmla="*/ 591243 w 1432618"/>
              <a:gd name="connsiteY1-2308" fmla="*/ 3549837 h 3550128"/>
              <a:gd name="connsiteX2-2309" fmla="*/ 394393 w 1432618"/>
              <a:gd name="connsiteY2-2310" fmla="*/ 3038662 h 3550128"/>
              <a:gd name="connsiteX3-2311" fmla="*/ 746818 w 1432618"/>
              <a:gd name="connsiteY3-2312" fmla="*/ 2343337 h 3550128"/>
              <a:gd name="connsiteX4-2313" fmla="*/ 560128 w 1432618"/>
              <a:gd name="connsiteY4-2314" fmla="*/ 1884232 h 3550128"/>
              <a:gd name="connsiteX5-2315" fmla="*/ 58 w 1432618"/>
              <a:gd name="connsiteY5-2316" fmla="*/ 1832797 h 3550128"/>
              <a:gd name="connsiteX6-2317" fmla="*/ 394393 w 1432618"/>
              <a:gd name="connsiteY6-2318" fmla="*/ 1705162 h 3550128"/>
              <a:gd name="connsiteX7-2319" fmla="*/ 642043 w 1432618"/>
              <a:gd name="connsiteY7-2320" fmla="*/ 1838512 h 3550128"/>
              <a:gd name="connsiteX8-2321" fmla="*/ 689668 w 1432618"/>
              <a:gd name="connsiteY8-2322" fmla="*/ 1609912 h 3550128"/>
              <a:gd name="connsiteX9-2323" fmla="*/ 823018 w 1432618"/>
              <a:gd name="connsiteY9-2324" fmla="*/ 1295587 h 3550128"/>
              <a:gd name="connsiteX10-2325" fmla="*/ 765868 w 1432618"/>
              <a:gd name="connsiteY10-2326" fmla="*/ 771712 h 3550128"/>
              <a:gd name="connsiteX11-2327" fmla="*/ 537268 w 1432618"/>
              <a:gd name="connsiteY11-2328" fmla="*/ 628837 h 3550128"/>
              <a:gd name="connsiteX12-2329" fmla="*/ 689668 w 1432618"/>
              <a:gd name="connsiteY12-2330" fmla="*/ 628837 h 3550128"/>
              <a:gd name="connsiteX13-2331" fmla="*/ 765868 w 1432618"/>
              <a:gd name="connsiteY13-2332" fmla="*/ 714562 h 3550128"/>
              <a:gd name="connsiteX14-2333" fmla="*/ 870643 w 1432618"/>
              <a:gd name="connsiteY14-2334" fmla="*/ 187 h 3550128"/>
              <a:gd name="connsiteX15-2335" fmla="*/ 832543 w 1432618"/>
              <a:gd name="connsiteY15-2336" fmla="*/ 647887 h 3550128"/>
              <a:gd name="connsiteX16-2337" fmla="*/ 908743 w 1432618"/>
              <a:gd name="connsiteY16-2338" fmla="*/ 1038412 h 3550128"/>
              <a:gd name="connsiteX17-2339" fmla="*/ 937318 w 1432618"/>
              <a:gd name="connsiteY17-2340" fmla="*/ 1286062 h 3550128"/>
              <a:gd name="connsiteX18-2341" fmla="*/ 1108768 w 1432618"/>
              <a:gd name="connsiteY18-2342" fmla="*/ 1152712 h 3550128"/>
              <a:gd name="connsiteX19-2343" fmla="*/ 1337368 w 1432618"/>
              <a:gd name="connsiteY19-2344" fmla="*/ 1133662 h 3550128"/>
              <a:gd name="connsiteX20-2345" fmla="*/ 1089718 w 1432618"/>
              <a:gd name="connsiteY20-2346" fmla="*/ 1190812 h 3550128"/>
              <a:gd name="connsiteX21-2347" fmla="*/ 880168 w 1432618"/>
              <a:gd name="connsiteY21-2348" fmla="*/ 1495612 h 3550128"/>
              <a:gd name="connsiteX22-2349" fmla="*/ 823018 w 1432618"/>
              <a:gd name="connsiteY22-2350" fmla="*/ 1857562 h 3550128"/>
              <a:gd name="connsiteX23-2351" fmla="*/ 975418 w 1432618"/>
              <a:gd name="connsiteY23-2352" fmla="*/ 2314762 h 3550128"/>
              <a:gd name="connsiteX24-2353" fmla="*/ 899218 w 1432618"/>
              <a:gd name="connsiteY24-2354" fmla="*/ 2552887 h 3550128"/>
              <a:gd name="connsiteX25-2355" fmla="*/ 1213543 w 1432618"/>
              <a:gd name="connsiteY25-2356" fmla="*/ 2495737 h 3550128"/>
              <a:gd name="connsiteX26-2357" fmla="*/ 1432618 w 1432618"/>
              <a:gd name="connsiteY26-2358" fmla="*/ 2588606 h 3550128"/>
              <a:gd name="connsiteX27-2359" fmla="*/ 1188143 w 1432618"/>
              <a:gd name="connsiteY27-2360" fmla="*/ 2552887 h 3550128"/>
              <a:gd name="connsiteX28-2361" fmla="*/ 832543 w 1432618"/>
              <a:gd name="connsiteY28-2362" fmla="*/ 2695762 h 3550128"/>
              <a:gd name="connsiteX29-2363" fmla="*/ 689668 w 1432618"/>
              <a:gd name="connsiteY29-2364" fmla="*/ 3048187 h 3550128"/>
              <a:gd name="connsiteX30-2365" fmla="*/ 918268 w 1432618"/>
              <a:gd name="connsiteY30-2366" fmla="*/ 3381562 h 3550128"/>
              <a:gd name="connsiteX31-2367" fmla="*/ 1016693 w 1432618"/>
              <a:gd name="connsiteY31-2368" fmla="*/ 3543487 h 3550128"/>
              <a:gd name="connsiteX0-2369" fmla="*/ 1016693 w 1432618"/>
              <a:gd name="connsiteY0-2370" fmla="*/ 3543487 h 3550128"/>
              <a:gd name="connsiteX1-2371" fmla="*/ 591243 w 1432618"/>
              <a:gd name="connsiteY1-2372" fmla="*/ 3549837 h 3550128"/>
              <a:gd name="connsiteX2-2373" fmla="*/ 394393 w 1432618"/>
              <a:gd name="connsiteY2-2374" fmla="*/ 3038662 h 3550128"/>
              <a:gd name="connsiteX3-2375" fmla="*/ 746818 w 1432618"/>
              <a:gd name="connsiteY3-2376" fmla="*/ 2343337 h 3550128"/>
              <a:gd name="connsiteX4-2377" fmla="*/ 560128 w 1432618"/>
              <a:gd name="connsiteY4-2378" fmla="*/ 1884232 h 3550128"/>
              <a:gd name="connsiteX5-2379" fmla="*/ 58 w 1432618"/>
              <a:gd name="connsiteY5-2380" fmla="*/ 1832797 h 3550128"/>
              <a:gd name="connsiteX6-2381" fmla="*/ 394393 w 1432618"/>
              <a:gd name="connsiteY6-2382" fmla="*/ 1705162 h 3550128"/>
              <a:gd name="connsiteX7-2383" fmla="*/ 642043 w 1432618"/>
              <a:gd name="connsiteY7-2384" fmla="*/ 1838512 h 3550128"/>
              <a:gd name="connsiteX8-2385" fmla="*/ 689668 w 1432618"/>
              <a:gd name="connsiteY8-2386" fmla="*/ 1609912 h 3550128"/>
              <a:gd name="connsiteX9-2387" fmla="*/ 823018 w 1432618"/>
              <a:gd name="connsiteY9-2388" fmla="*/ 1295587 h 3550128"/>
              <a:gd name="connsiteX10-2389" fmla="*/ 765868 w 1432618"/>
              <a:gd name="connsiteY10-2390" fmla="*/ 771712 h 3550128"/>
              <a:gd name="connsiteX11-2391" fmla="*/ 537268 w 1432618"/>
              <a:gd name="connsiteY11-2392" fmla="*/ 628837 h 3550128"/>
              <a:gd name="connsiteX12-2393" fmla="*/ 689668 w 1432618"/>
              <a:gd name="connsiteY12-2394" fmla="*/ 628837 h 3550128"/>
              <a:gd name="connsiteX13-2395" fmla="*/ 765868 w 1432618"/>
              <a:gd name="connsiteY13-2396" fmla="*/ 714562 h 3550128"/>
              <a:gd name="connsiteX14-2397" fmla="*/ 870643 w 1432618"/>
              <a:gd name="connsiteY14-2398" fmla="*/ 187 h 3550128"/>
              <a:gd name="connsiteX15-2399" fmla="*/ 832543 w 1432618"/>
              <a:gd name="connsiteY15-2400" fmla="*/ 647887 h 3550128"/>
              <a:gd name="connsiteX16-2401" fmla="*/ 908743 w 1432618"/>
              <a:gd name="connsiteY16-2402" fmla="*/ 1038412 h 3550128"/>
              <a:gd name="connsiteX17-2403" fmla="*/ 937318 w 1432618"/>
              <a:gd name="connsiteY17-2404" fmla="*/ 1286062 h 3550128"/>
              <a:gd name="connsiteX18-2405" fmla="*/ 1108768 w 1432618"/>
              <a:gd name="connsiteY18-2406" fmla="*/ 1152712 h 3550128"/>
              <a:gd name="connsiteX19-2407" fmla="*/ 1337368 w 1432618"/>
              <a:gd name="connsiteY19-2408" fmla="*/ 1133662 h 3550128"/>
              <a:gd name="connsiteX20-2409" fmla="*/ 1089718 w 1432618"/>
              <a:gd name="connsiteY20-2410" fmla="*/ 1190812 h 3550128"/>
              <a:gd name="connsiteX21-2411" fmla="*/ 880168 w 1432618"/>
              <a:gd name="connsiteY21-2412" fmla="*/ 1495612 h 3550128"/>
              <a:gd name="connsiteX22-2413" fmla="*/ 823018 w 1432618"/>
              <a:gd name="connsiteY22-2414" fmla="*/ 1857562 h 3550128"/>
              <a:gd name="connsiteX23-2415" fmla="*/ 975418 w 1432618"/>
              <a:gd name="connsiteY23-2416" fmla="*/ 2314762 h 3550128"/>
              <a:gd name="connsiteX24-2417" fmla="*/ 896043 w 1432618"/>
              <a:gd name="connsiteY24-2418" fmla="*/ 2540187 h 3550128"/>
              <a:gd name="connsiteX25-2419" fmla="*/ 1213543 w 1432618"/>
              <a:gd name="connsiteY25-2420" fmla="*/ 2495737 h 3550128"/>
              <a:gd name="connsiteX26-2421" fmla="*/ 1432618 w 1432618"/>
              <a:gd name="connsiteY26-2422" fmla="*/ 2588606 h 3550128"/>
              <a:gd name="connsiteX27-2423" fmla="*/ 1188143 w 1432618"/>
              <a:gd name="connsiteY27-2424" fmla="*/ 2552887 h 3550128"/>
              <a:gd name="connsiteX28-2425" fmla="*/ 832543 w 1432618"/>
              <a:gd name="connsiteY28-2426" fmla="*/ 2695762 h 3550128"/>
              <a:gd name="connsiteX29-2427" fmla="*/ 689668 w 1432618"/>
              <a:gd name="connsiteY29-2428" fmla="*/ 3048187 h 3550128"/>
              <a:gd name="connsiteX30-2429" fmla="*/ 918268 w 1432618"/>
              <a:gd name="connsiteY30-2430" fmla="*/ 3381562 h 3550128"/>
              <a:gd name="connsiteX31-2431" fmla="*/ 1016693 w 1432618"/>
              <a:gd name="connsiteY31-2432" fmla="*/ 3543487 h 3550128"/>
              <a:gd name="connsiteX0-2433" fmla="*/ 1016693 w 1432618"/>
              <a:gd name="connsiteY0-2434" fmla="*/ 3543487 h 3550128"/>
              <a:gd name="connsiteX1-2435" fmla="*/ 591243 w 1432618"/>
              <a:gd name="connsiteY1-2436" fmla="*/ 3549837 h 3550128"/>
              <a:gd name="connsiteX2-2437" fmla="*/ 394393 w 1432618"/>
              <a:gd name="connsiteY2-2438" fmla="*/ 3038662 h 3550128"/>
              <a:gd name="connsiteX3-2439" fmla="*/ 746818 w 1432618"/>
              <a:gd name="connsiteY3-2440" fmla="*/ 2343337 h 3550128"/>
              <a:gd name="connsiteX4-2441" fmla="*/ 560128 w 1432618"/>
              <a:gd name="connsiteY4-2442" fmla="*/ 1884232 h 3550128"/>
              <a:gd name="connsiteX5-2443" fmla="*/ 58 w 1432618"/>
              <a:gd name="connsiteY5-2444" fmla="*/ 1832797 h 3550128"/>
              <a:gd name="connsiteX6-2445" fmla="*/ 394393 w 1432618"/>
              <a:gd name="connsiteY6-2446" fmla="*/ 1705162 h 3550128"/>
              <a:gd name="connsiteX7-2447" fmla="*/ 642043 w 1432618"/>
              <a:gd name="connsiteY7-2448" fmla="*/ 1838512 h 3550128"/>
              <a:gd name="connsiteX8-2449" fmla="*/ 689668 w 1432618"/>
              <a:gd name="connsiteY8-2450" fmla="*/ 1609912 h 3550128"/>
              <a:gd name="connsiteX9-2451" fmla="*/ 823018 w 1432618"/>
              <a:gd name="connsiteY9-2452" fmla="*/ 1295587 h 3550128"/>
              <a:gd name="connsiteX10-2453" fmla="*/ 765868 w 1432618"/>
              <a:gd name="connsiteY10-2454" fmla="*/ 771712 h 3550128"/>
              <a:gd name="connsiteX11-2455" fmla="*/ 537268 w 1432618"/>
              <a:gd name="connsiteY11-2456" fmla="*/ 628837 h 3550128"/>
              <a:gd name="connsiteX12-2457" fmla="*/ 689668 w 1432618"/>
              <a:gd name="connsiteY12-2458" fmla="*/ 628837 h 3550128"/>
              <a:gd name="connsiteX13-2459" fmla="*/ 765868 w 1432618"/>
              <a:gd name="connsiteY13-2460" fmla="*/ 714562 h 3550128"/>
              <a:gd name="connsiteX14-2461" fmla="*/ 870643 w 1432618"/>
              <a:gd name="connsiteY14-2462" fmla="*/ 187 h 3550128"/>
              <a:gd name="connsiteX15-2463" fmla="*/ 832543 w 1432618"/>
              <a:gd name="connsiteY15-2464" fmla="*/ 647887 h 3550128"/>
              <a:gd name="connsiteX16-2465" fmla="*/ 908743 w 1432618"/>
              <a:gd name="connsiteY16-2466" fmla="*/ 1038412 h 3550128"/>
              <a:gd name="connsiteX17-2467" fmla="*/ 937318 w 1432618"/>
              <a:gd name="connsiteY17-2468" fmla="*/ 1286062 h 3550128"/>
              <a:gd name="connsiteX18-2469" fmla="*/ 1108768 w 1432618"/>
              <a:gd name="connsiteY18-2470" fmla="*/ 1152712 h 3550128"/>
              <a:gd name="connsiteX19-2471" fmla="*/ 1337368 w 1432618"/>
              <a:gd name="connsiteY19-2472" fmla="*/ 1133662 h 3550128"/>
              <a:gd name="connsiteX20-2473" fmla="*/ 1089718 w 1432618"/>
              <a:gd name="connsiteY20-2474" fmla="*/ 1190812 h 3550128"/>
              <a:gd name="connsiteX21-2475" fmla="*/ 880168 w 1432618"/>
              <a:gd name="connsiteY21-2476" fmla="*/ 1495612 h 3550128"/>
              <a:gd name="connsiteX22-2477" fmla="*/ 823018 w 1432618"/>
              <a:gd name="connsiteY22-2478" fmla="*/ 1857562 h 3550128"/>
              <a:gd name="connsiteX23-2479" fmla="*/ 975418 w 1432618"/>
              <a:gd name="connsiteY23-2480" fmla="*/ 2314762 h 3550128"/>
              <a:gd name="connsiteX24-2481" fmla="*/ 896043 w 1432618"/>
              <a:gd name="connsiteY24-2482" fmla="*/ 2540187 h 3550128"/>
              <a:gd name="connsiteX25-2483" fmla="*/ 1213543 w 1432618"/>
              <a:gd name="connsiteY25-2484" fmla="*/ 2495737 h 3550128"/>
              <a:gd name="connsiteX26-2485" fmla="*/ 1432618 w 1432618"/>
              <a:gd name="connsiteY26-2486" fmla="*/ 2588606 h 3550128"/>
              <a:gd name="connsiteX27-2487" fmla="*/ 1188143 w 1432618"/>
              <a:gd name="connsiteY27-2488" fmla="*/ 2552887 h 3550128"/>
              <a:gd name="connsiteX28-2489" fmla="*/ 832543 w 1432618"/>
              <a:gd name="connsiteY28-2490" fmla="*/ 2695762 h 3550128"/>
              <a:gd name="connsiteX29-2491" fmla="*/ 689668 w 1432618"/>
              <a:gd name="connsiteY29-2492" fmla="*/ 3048187 h 3550128"/>
              <a:gd name="connsiteX30-2493" fmla="*/ 918268 w 1432618"/>
              <a:gd name="connsiteY30-2494" fmla="*/ 3381562 h 3550128"/>
              <a:gd name="connsiteX31-2495" fmla="*/ 1016693 w 1432618"/>
              <a:gd name="connsiteY31-2496" fmla="*/ 3543487 h 3550128"/>
              <a:gd name="connsiteX0-2497" fmla="*/ 1016693 w 1432618"/>
              <a:gd name="connsiteY0-2498" fmla="*/ 3543487 h 3550128"/>
              <a:gd name="connsiteX1-2499" fmla="*/ 591243 w 1432618"/>
              <a:gd name="connsiteY1-2500" fmla="*/ 3549837 h 3550128"/>
              <a:gd name="connsiteX2-2501" fmla="*/ 394393 w 1432618"/>
              <a:gd name="connsiteY2-2502" fmla="*/ 3038662 h 3550128"/>
              <a:gd name="connsiteX3-2503" fmla="*/ 746818 w 1432618"/>
              <a:gd name="connsiteY3-2504" fmla="*/ 2343337 h 3550128"/>
              <a:gd name="connsiteX4-2505" fmla="*/ 560128 w 1432618"/>
              <a:gd name="connsiteY4-2506" fmla="*/ 1884232 h 3550128"/>
              <a:gd name="connsiteX5-2507" fmla="*/ 58 w 1432618"/>
              <a:gd name="connsiteY5-2508" fmla="*/ 1832797 h 3550128"/>
              <a:gd name="connsiteX6-2509" fmla="*/ 394393 w 1432618"/>
              <a:gd name="connsiteY6-2510" fmla="*/ 1705162 h 3550128"/>
              <a:gd name="connsiteX7-2511" fmla="*/ 642043 w 1432618"/>
              <a:gd name="connsiteY7-2512" fmla="*/ 1838512 h 3550128"/>
              <a:gd name="connsiteX8-2513" fmla="*/ 689668 w 1432618"/>
              <a:gd name="connsiteY8-2514" fmla="*/ 1609912 h 3550128"/>
              <a:gd name="connsiteX9-2515" fmla="*/ 823018 w 1432618"/>
              <a:gd name="connsiteY9-2516" fmla="*/ 1295587 h 3550128"/>
              <a:gd name="connsiteX10-2517" fmla="*/ 765868 w 1432618"/>
              <a:gd name="connsiteY10-2518" fmla="*/ 771712 h 3550128"/>
              <a:gd name="connsiteX11-2519" fmla="*/ 537268 w 1432618"/>
              <a:gd name="connsiteY11-2520" fmla="*/ 628837 h 3550128"/>
              <a:gd name="connsiteX12-2521" fmla="*/ 689668 w 1432618"/>
              <a:gd name="connsiteY12-2522" fmla="*/ 628837 h 3550128"/>
              <a:gd name="connsiteX13-2523" fmla="*/ 765868 w 1432618"/>
              <a:gd name="connsiteY13-2524" fmla="*/ 714562 h 3550128"/>
              <a:gd name="connsiteX14-2525" fmla="*/ 870643 w 1432618"/>
              <a:gd name="connsiteY14-2526" fmla="*/ 187 h 3550128"/>
              <a:gd name="connsiteX15-2527" fmla="*/ 832543 w 1432618"/>
              <a:gd name="connsiteY15-2528" fmla="*/ 647887 h 3550128"/>
              <a:gd name="connsiteX16-2529" fmla="*/ 908743 w 1432618"/>
              <a:gd name="connsiteY16-2530" fmla="*/ 1038412 h 3550128"/>
              <a:gd name="connsiteX17-2531" fmla="*/ 937318 w 1432618"/>
              <a:gd name="connsiteY17-2532" fmla="*/ 1286062 h 3550128"/>
              <a:gd name="connsiteX18-2533" fmla="*/ 1108768 w 1432618"/>
              <a:gd name="connsiteY18-2534" fmla="*/ 1152712 h 3550128"/>
              <a:gd name="connsiteX19-2535" fmla="*/ 1337368 w 1432618"/>
              <a:gd name="connsiteY19-2536" fmla="*/ 1133662 h 3550128"/>
              <a:gd name="connsiteX20-2537" fmla="*/ 1089718 w 1432618"/>
              <a:gd name="connsiteY20-2538" fmla="*/ 1190812 h 3550128"/>
              <a:gd name="connsiteX21-2539" fmla="*/ 880168 w 1432618"/>
              <a:gd name="connsiteY21-2540" fmla="*/ 1495612 h 3550128"/>
              <a:gd name="connsiteX22-2541" fmla="*/ 823018 w 1432618"/>
              <a:gd name="connsiteY22-2542" fmla="*/ 1857562 h 3550128"/>
              <a:gd name="connsiteX23-2543" fmla="*/ 975418 w 1432618"/>
              <a:gd name="connsiteY23-2544" fmla="*/ 2314762 h 3550128"/>
              <a:gd name="connsiteX24-2545" fmla="*/ 896043 w 1432618"/>
              <a:gd name="connsiteY24-2546" fmla="*/ 2540187 h 3550128"/>
              <a:gd name="connsiteX25-2547" fmla="*/ 1213543 w 1432618"/>
              <a:gd name="connsiteY25-2548" fmla="*/ 2495737 h 3550128"/>
              <a:gd name="connsiteX26-2549" fmla="*/ 1432618 w 1432618"/>
              <a:gd name="connsiteY26-2550" fmla="*/ 2588606 h 3550128"/>
              <a:gd name="connsiteX27-2551" fmla="*/ 1188143 w 1432618"/>
              <a:gd name="connsiteY27-2552" fmla="*/ 2552887 h 3550128"/>
              <a:gd name="connsiteX28-2553" fmla="*/ 832543 w 1432618"/>
              <a:gd name="connsiteY28-2554" fmla="*/ 2695762 h 3550128"/>
              <a:gd name="connsiteX29-2555" fmla="*/ 689668 w 1432618"/>
              <a:gd name="connsiteY29-2556" fmla="*/ 3048187 h 3550128"/>
              <a:gd name="connsiteX30-2557" fmla="*/ 918268 w 1432618"/>
              <a:gd name="connsiteY30-2558" fmla="*/ 3381562 h 3550128"/>
              <a:gd name="connsiteX31-2559" fmla="*/ 1016693 w 1432618"/>
              <a:gd name="connsiteY31-2560" fmla="*/ 3543487 h 3550128"/>
              <a:gd name="connsiteX0-2561" fmla="*/ 1016693 w 1432618"/>
              <a:gd name="connsiteY0-2562" fmla="*/ 3543487 h 3550128"/>
              <a:gd name="connsiteX1-2563" fmla="*/ 591243 w 1432618"/>
              <a:gd name="connsiteY1-2564" fmla="*/ 3549837 h 3550128"/>
              <a:gd name="connsiteX2-2565" fmla="*/ 394393 w 1432618"/>
              <a:gd name="connsiteY2-2566" fmla="*/ 3038662 h 3550128"/>
              <a:gd name="connsiteX3-2567" fmla="*/ 746818 w 1432618"/>
              <a:gd name="connsiteY3-2568" fmla="*/ 2343337 h 3550128"/>
              <a:gd name="connsiteX4-2569" fmla="*/ 560128 w 1432618"/>
              <a:gd name="connsiteY4-2570" fmla="*/ 1884232 h 3550128"/>
              <a:gd name="connsiteX5-2571" fmla="*/ 58 w 1432618"/>
              <a:gd name="connsiteY5-2572" fmla="*/ 1832797 h 3550128"/>
              <a:gd name="connsiteX6-2573" fmla="*/ 394393 w 1432618"/>
              <a:gd name="connsiteY6-2574" fmla="*/ 1705162 h 3550128"/>
              <a:gd name="connsiteX7-2575" fmla="*/ 642043 w 1432618"/>
              <a:gd name="connsiteY7-2576" fmla="*/ 1838512 h 3550128"/>
              <a:gd name="connsiteX8-2577" fmla="*/ 689668 w 1432618"/>
              <a:gd name="connsiteY8-2578" fmla="*/ 1609912 h 3550128"/>
              <a:gd name="connsiteX9-2579" fmla="*/ 823018 w 1432618"/>
              <a:gd name="connsiteY9-2580" fmla="*/ 1295587 h 3550128"/>
              <a:gd name="connsiteX10-2581" fmla="*/ 765868 w 1432618"/>
              <a:gd name="connsiteY10-2582" fmla="*/ 771712 h 3550128"/>
              <a:gd name="connsiteX11-2583" fmla="*/ 537268 w 1432618"/>
              <a:gd name="connsiteY11-2584" fmla="*/ 628837 h 3550128"/>
              <a:gd name="connsiteX12-2585" fmla="*/ 689668 w 1432618"/>
              <a:gd name="connsiteY12-2586" fmla="*/ 628837 h 3550128"/>
              <a:gd name="connsiteX13-2587" fmla="*/ 765868 w 1432618"/>
              <a:gd name="connsiteY13-2588" fmla="*/ 714562 h 3550128"/>
              <a:gd name="connsiteX14-2589" fmla="*/ 870643 w 1432618"/>
              <a:gd name="connsiteY14-2590" fmla="*/ 187 h 3550128"/>
              <a:gd name="connsiteX15-2591" fmla="*/ 832543 w 1432618"/>
              <a:gd name="connsiteY15-2592" fmla="*/ 647887 h 3550128"/>
              <a:gd name="connsiteX16-2593" fmla="*/ 908743 w 1432618"/>
              <a:gd name="connsiteY16-2594" fmla="*/ 1038412 h 3550128"/>
              <a:gd name="connsiteX17-2595" fmla="*/ 937318 w 1432618"/>
              <a:gd name="connsiteY17-2596" fmla="*/ 1286062 h 3550128"/>
              <a:gd name="connsiteX18-2597" fmla="*/ 1108768 w 1432618"/>
              <a:gd name="connsiteY18-2598" fmla="*/ 1152712 h 3550128"/>
              <a:gd name="connsiteX19-2599" fmla="*/ 1337368 w 1432618"/>
              <a:gd name="connsiteY19-2600" fmla="*/ 1133662 h 3550128"/>
              <a:gd name="connsiteX20-2601" fmla="*/ 1089718 w 1432618"/>
              <a:gd name="connsiteY20-2602" fmla="*/ 1190812 h 3550128"/>
              <a:gd name="connsiteX21-2603" fmla="*/ 880168 w 1432618"/>
              <a:gd name="connsiteY21-2604" fmla="*/ 1495612 h 3550128"/>
              <a:gd name="connsiteX22-2605" fmla="*/ 823018 w 1432618"/>
              <a:gd name="connsiteY22-2606" fmla="*/ 1857562 h 3550128"/>
              <a:gd name="connsiteX23-2607" fmla="*/ 975418 w 1432618"/>
              <a:gd name="connsiteY23-2608" fmla="*/ 2314762 h 3550128"/>
              <a:gd name="connsiteX24-2609" fmla="*/ 896043 w 1432618"/>
              <a:gd name="connsiteY24-2610" fmla="*/ 2540187 h 3550128"/>
              <a:gd name="connsiteX25-2611" fmla="*/ 1213543 w 1432618"/>
              <a:gd name="connsiteY25-2612" fmla="*/ 2495737 h 3550128"/>
              <a:gd name="connsiteX26-2613" fmla="*/ 1432618 w 1432618"/>
              <a:gd name="connsiteY26-2614" fmla="*/ 2588606 h 3550128"/>
              <a:gd name="connsiteX27-2615" fmla="*/ 1188143 w 1432618"/>
              <a:gd name="connsiteY27-2616" fmla="*/ 2552887 h 3550128"/>
              <a:gd name="connsiteX28-2617" fmla="*/ 832543 w 1432618"/>
              <a:gd name="connsiteY28-2618" fmla="*/ 2695762 h 3550128"/>
              <a:gd name="connsiteX29-2619" fmla="*/ 689668 w 1432618"/>
              <a:gd name="connsiteY29-2620" fmla="*/ 3048187 h 3550128"/>
              <a:gd name="connsiteX30-2621" fmla="*/ 918268 w 1432618"/>
              <a:gd name="connsiteY30-2622" fmla="*/ 3381562 h 3550128"/>
              <a:gd name="connsiteX31-2623" fmla="*/ 1016693 w 1432618"/>
              <a:gd name="connsiteY31-2624" fmla="*/ 3543487 h 3550128"/>
              <a:gd name="connsiteX0-2625" fmla="*/ 1016693 w 1432618"/>
              <a:gd name="connsiteY0-2626" fmla="*/ 3543487 h 3550128"/>
              <a:gd name="connsiteX1-2627" fmla="*/ 591243 w 1432618"/>
              <a:gd name="connsiteY1-2628" fmla="*/ 3549837 h 3550128"/>
              <a:gd name="connsiteX2-2629" fmla="*/ 394393 w 1432618"/>
              <a:gd name="connsiteY2-2630" fmla="*/ 3038662 h 3550128"/>
              <a:gd name="connsiteX3-2631" fmla="*/ 746818 w 1432618"/>
              <a:gd name="connsiteY3-2632" fmla="*/ 2343337 h 3550128"/>
              <a:gd name="connsiteX4-2633" fmla="*/ 560128 w 1432618"/>
              <a:gd name="connsiteY4-2634" fmla="*/ 1884232 h 3550128"/>
              <a:gd name="connsiteX5-2635" fmla="*/ 58 w 1432618"/>
              <a:gd name="connsiteY5-2636" fmla="*/ 1832797 h 3550128"/>
              <a:gd name="connsiteX6-2637" fmla="*/ 394393 w 1432618"/>
              <a:gd name="connsiteY6-2638" fmla="*/ 1705162 h 3550128"/>
              <a:gd name="connsiteX7-2639" fmla="*/ 642043 w 1432618"/>
              <a:gd name="connsiteY7-2640" fmla="*/ 1838512 h 3550128"/>
              <a:gd name="connsiteX8-2641" fmla="*/ 689668 w 1432618"/>
              <a:gd name="connsiteY8-2642" fmla="*/ 1609912 h 3550128"/>
              <a:gd name="connsiteX9-2643" fmla="*/ 823018 w 1432618"/>
              <a:gd name="connsiteY9-2644" fmla="*/ 1295587 h 3550128"/>
              <a:gd name="connsiteX10-2645" fmla="*/ 765868 w 1432618"/>
              <a:gd name="connsiteY10-2646" fmla="*/ 771712 h 3550128"/>
              <a:gd name="connsiteX11-2647" fmla="*/ 537268 w 1432618"/>
              <a:gd name="connsiteY11-2648" fmla="*/ 628837 h 3550128"/>
              <a:gd name="connsiteX12-2649" fmla="*/ 689668 w 1432618"/>
              <a:gd name="connsiteY12-2650" fmla="*/ 628837 h 3550128"/>
              <a:gd name="connsiteX13-2651" fmla="*/ 765868 w 1432618"/>
              <a:gd name="connsiteY13-2652" fmla="*/ 714562 h 3550128"/>
              <a:gd name="connsiteX14-2653" fmla="*/ 870643 w 1432618"/>
              <a:gd name="connsiteY14-2654" fmla="*/ 187 h 3550128"/>
              <a:gd name="connsiteX15-2655" fmla="*/ 832543 w 1432618"/>
              <a:gd name="connsiteY15-2656" fmla="*/ 647887 h 3550128"/>
              <a:gd name="connsiteX16-2657" fmla="*/ 908743 w 1432618"/>
              <a:gd name="connsiteY16-2658" fmla="*/ 1038412 h 3550128"/>
              <a:gd name="connsiteX17-2659" fmla="*/ 937318 w 1432618"/>
              <a:gd name="connsiteY17-2660" fmla="*/ 1286062 h 3550128"/>
              <a:gd name="connsiteX18-2661" fmla="*/ 1108768 w 1432618"/>
              <a:gd name="connsiteY18-2662" fmla="*/ 1152712 h 3550128"/>
              <a:gd name="connsiteX19-2663" fmla="*/ 1337368 w 1432618"/>
              <a:gd name="connsiteY19-2664" fmla="*/ 1133662 h 3550128"/>
              <a:gd name="connsiteX20-2665" fmla="*/ 1089718 w 1432618"/>
              <a:gd name="connsiteY20-2666" fmla="*/ 1190812 h 3550128"/>
              <a:gd name="connsiteX21-2667" fmla="*/ 880168 w 1432618"/>
              <a:gd name="connsiteY21-2668" fmla="*/ 1495612 h 3550128"/>
              <a:gd name="connsiteX22-2669" fmla="*/ 823018 w 1432618"/>
              <a:gd name="connsiteY22-2670" fmla="*/ 1857562 h 3550128"/>
              <a:gd name="connsiteX23-2671" fmla="*/ 1003993 w 1432618"/>
              <a:gd name="connsiteY23-2672" fmla="*/ 2270312 h 3550128"/>
              <a:gd name="connsiteX24-2673" fmla="*/ 896043 w 1432618"/>
              <a:gd name="connsiteY24-2674" fmla="*/ 2540187 h 3550128"/>
              <a:gd name="connsiteX25-2675" fmla="*/ 1213543 w 1432618"/>
              <a:gd name="connsiteY25-2676" fmla="*/ 2495737 h 3550128"/>
              <a:gd name="connsiteX26-2677" fmla="*/ 1432618 w 1432618"/>
              <a:gd name="connsiteY26-2678" fmla="*/ 2588606 h 3550128"/>
              <a:gd name="connsiteX27-2679" fmla="*/ 1188143 w 1432618"/>
              <a:gd name="connsiteY27-2680" fmla="*/ 2552887 h 3550128"/>
              <a:gd name="connsiteX28-2681" fmla="*/ 832543 w 1432618"/>
              <a:gd name="connsiteY28-2682" fmla="*/ 2695762 h 3550128"/>
              <a:gd name="connsiteX29-2683" fmla="*/ 689668 w 1432618"/>
              <a:gd name="connsiteY29-2684" fmla="*/ 3048187 h 3550128"/>
              <a:gd name="connsiteX30-2685" fmla="*/ 918268 w 1432618"/>
              <a:gd name="connsiteY30-2686" fmla="*/ 3381562 h 3550128"/>
              <a:gd name="connsiteX31-2687" fmla="*/ 1016693 w 1432618"/>
              <a:gd name="connsiteY31-2688" fmla="*/ 3543487 h 3550128"/>
              <a:gd name="connsiteX0-2689" fmla="*/ 1016693 w 1432618"/>
              <a:gd name="connsiteY0-2690" fmla="*/ 3543487 h 3550128"/>
              <a:gd name="connsiteX1-2691" fmla="*/ 591243 w 1432618"/>
              <a:gd name="connsiteY1-2692" fmla="*/ 3549837 h 3550128"/>
              <a:gd name="connsiteX2-2693" fmla="*/ 394393 w 1432618"/>
              <a:gd name="connsiteY2-2694" fmla="*/ 3038662 h 3550128"/>
              <a:gd name="connsiteX3-2695" fmla="*/ 746818 w 1432618"/>
              <a:gd name="connsiteY3-2696" fmla="*/ 2343337 h 3550128"/>
              <a:gd name="connsiteX4-2697" fmla="*/ 560128 w 1432618"/>
              <a:gd name="connsiteY4-2698" fmla="*/ 1884232 h 3550128"/>
              <a:gd name="connsiteX5-2699" fmla="*/ 58 w 1432618"/>
              <a:gd name="connsiteY5-2700" fmla="*/ 1832797 h 3550128"/>
              <a:gd name="connsiteX6-2701" fmla="*/ 394393 w 1432618"/>
              <a:gd name="connsiteY6-2702" fmla="*/ 1705162 h 3550128"/>
              <a:gd name="connsiteX7-2703" fmla="*/ 642043 w 1432618"/>
              <a:gd name="connsiteY7-2704" fmla="*/ 1838512 h 3550128"/>
              <a:gd name="connsiteX8-2705" fmla="*/ 689668 w 1432618"/>
              <a:gd name="connsiteY8-2706" fmla="*/ 1609912 h 3550128"/>
              <a:gd name="connsiteX9-2707" fmla="*/ 823018 w 1432618"/>
              <a:gd name="connsiteY9-2708" fmla="*/ 1295587 h 3550128"/>
              <a:gd name="connsiteX10-2709" fmla="*/ 765868 w 1432618"/>
              <a:gd name="connsiteY10-2710" fmla="*/ 771712 h 3550128"/>
              <a:gd name="connsiteX11-2711" fmla="*/ 537268 w 1432618"/>
              <a:gd name="connsiteY11-2712" fmla="*/ 628837 h 3550128"/>
              <a:gd name="connsiteX12-2713" fmla="*/ 689668 w 1432618"/>
              <a:gd name="connsiteY12-2714" fmla="*/ 628837 h 3550128"/>
              <a:gd name="connsiteX13-2715" fmla="*/ 765868 w 1432618"/>
              <a:gd name="connsiteY13-2716" fmla="*/ 714562 h 3550128"/>
              <a:gd name="connsiteX14-2717" fmla="*/ 870643 w 1432618"/>
              <a:gd name="connsiteY14-2718" fmla="*/ 187 h 3550128"/>
              <a:gd name="connsiteX15-2719" fmla="*/ 832543 w 1432618"/>
              <a:gd name="connsiteY15-2720" fmla="*/ 647887 h 3550128"/>
              <a:gd name="connsiteX16-2721" fmla="*/ 908743 w 1432618"/>
              <a:gd name="connsiteY16-2722" fmla="*/ 1038412 h 3550128"/>
              <a:gd name="connsiteX17-2723" fmla="*/ 937318 w 1432618"/>
              <a:gd name="connsiteY17-2724" fmla="*/ 1286062 h 3550128"/>
              <a:gd name="connsiteX18-2725" fmla="*/ 1108768 w 1432618"/>
              <a:gd name="connsiteY18-2726" fmla="*/ 1152712 h 3550128"/>
              <a:gd name="connsiteX19-2727" fmla="*/ 1337368 w 1432618"/>
              <a:gd name="connsiteY19-2728" fmla="*/ 1133662 h 3550128"/>
              <a:gd name="connsiteX20-2729" fmla="*/ 1089718 w 1432618"/>
              <a:gd name="connsiteY20-2730" fmla="*/ 1190812 h 3550128"/>
              <a:gd name="connsiteX21-2731" fmla="*/ 880168 w 1432618"/>
              <a:gd name="connsiteY21-2732" fmla="*/ 1495612 h 3550128"/>
              <a:gd name="connsiteX22-2733" fmla="*/ 835718 w 1432618"/>
              <a:gd name="connsiteY22-2734" fmla="*/ 1857562 h 3550128"/>
              <a:gd name="connsiteX23-2735" fmla="*/ 1003993 w 1432618"/>
              <a:gd name="connsiteY23-2736" fmla="*/ 2270312 h 3550128"/>
              <a:gd name="connsiteX24-2737" fmla="*/ 896043 w 1432618"/>
              <a:gd name="connsiteY24-2738" fmla="*/ 2540187 h 3550128"/>
              <a:gd name="connsiteX25-2739" fmla="*/ 1213543 w 1432618"/>
              <a:gd name="connsiteY25-2740" fmla="*/ 2495737 h 3550128"/>
              <a:gd name="connsiteX26-2741" fmla="*/ 1432618 w 1432618"/>
              <a:gd name="connsiteY26-2742" fmla="*/ 2588606 h 3550128"/>
              <a:gd name="connsiteX27-2743" fmla="*/ 1188143 w 1432618"/>
              <a:gd name="connsiteY27-2744" fmla="*/ 2552887 h 3550128"/>
              <a:gd name="connsiteX28-2745" fmla="*/ 832543 w 1432618"/>
              <a:gd name="connsiteY28-2746" fmla="*/ 2695762 h 3550128"/>
              <a:gd name="connsiteX29-2747" fmla="*/ 689668 w 1432618"/>
              <a:gd name="connsiteY29-2748" fmla="*/ 3048187 h 3550128"/>
              <a:gd name="connsiteX30-2749" fmla="*/ 918268 w 1432618"/>
              <a:gd name="connsiteY30-2750" fmla="*/ 3381562 h 3550128"/>
              <a:gd name="connsiteX31-2751" fmla="*/ 1016693 w 1432618"/>
              <a:gd name="connsiteY31-2752" fmla="*/ 3543487 h 3550128"/>
              <a:gd name="connsiteX0-2753" fmla="*/ 1016693 w 1432618"/>
              <a:gd name="connsiteY0-2754" fmla="*/ 3543487 h 3550128"/>
              <a:gd name="connsiteX1-2755" fmla="*/ 591243 w 1432618"/>
              <a:gd name="connsiteY1-2756" fmla="*/ 3549837 h 3550128"/>
              <a:gd name="connsiteX2-2757" fmla="*/ 394393 w 1432618"/>
              <a:gd name="connsiteY2-2758" fmla="*/ 3038662 h 3550128"/>
              <a:gd name="connsiteX3-2759" fmla="*/ 746818 w 1432618"/>
              <a:gd name="connsiteY3-2760" fmla="*/ 2343337 h 3550128"/>
              <a:gd name="connsiteX4-2761" fmla="*/ 560128 w 1432618"/>
              <a:gd name="connsiteY4-2762" fmla="*/ 1884232 h 3550128"/>
              <a:gd name="connsiteX5-2763" fmla="*/ 58 w 1432618"/>
              <a:gd name="connsiteY5-2764" fmla="*/ 1832797 h 3550128"/>
              <a:gd name="connsiteX6-2765" fmla="*/ 394393 w 1432618"/>
              <a:gd name="connsiteY6-2766" fmla="*/ 1705162 h 3550128"/>
              <a:gd name="connsiteX7-2767" fmla="*/ 642043 w 1432618"/>
              <a:gd name="connsiteY7-2768" fmla="*/ 1838512 h 3550128"/>
              <a:gd name="connsiteX8-2769" fmla="*/ 689668 w 1432618"/>
              <a:gd name="connsiteY8-2770" fmla="*/ 1609912 h 3550128"/>
              <a:gd name="connsiteX9-2771" fmla="*/ 823018 w 1432618"/>
              <a:gd name="connsiteY9-2772" fmla="*/ 1295587 h 3550128"/>
              <a:gd name="connsiteX10-2773" fmla="*/ 765868 w 1432618"/>
              <a:gd name="connsiteY10-2774" fmla="*/ 771712 h 3550128"/>
              <a:gd name="connsiteX11-2775" fmla="*/ 537268 w 1432618"/>
              <a:gd name="connsiteY11-2776" fmla="*/ 628837 h 3550128"/>
              <a:gd name="connsiteX12-2777" fmla="*/ 689668 w 1432618"/>
              <a:gd name="connsiteY12-2778" fmla="*/ 628837 h 3550128"/>
              <a:gd name="connsiteX13-2779" fmla="*/ 765868 w 1432618"/>
              <a:gd name="connsiteY13-2780" fmla="*/ 714562 h 3550128"/>
              <a:gd name="connsiteX14-2781" fmla="*/ 870643 w 1432618"/>
              <a:gd name="connsiteY14-2782" fmla="*/ 187 h 3550128"/>
              <a:gd name="connsiteX15-2783" fmla="*/ 832543 w 1432618"/>
              <a:gd name="connsiteY15-2784" fmla="*/ 647887 h 3550128"/>
              <a:gd name="connsiteX16-2785" fmla="*/ 908743 w 1432618"/>
              <a:gd name="connsiteY16-2786" fmla="*/ 1038412 h 3550128"/>
              <a:gd name="connsiteX17-2787" fmla="*/ 937318 w 1432618"/>
              <a:gd name="connsiteY17-2788" fmla="*/ 1286062 h 3550128"/>
              <a:gd name="connsiteX18-2789" fmla="*/ 1108768 w 1432618"/>
              <a:gd name="connsiteY18-2790" fmla="*/ 1152712 h 3550128"/>
              <a:gd name="connsiteX19-2791" fmla="*/ 1337368 w 1432618"/>
              <a:gd name="connsiteY19-2792" fmla="*/ 1133662 h 3550128"/>
              <a:gd name="connsiteX20-2793" fmla="*/ 1089718 w 1432618"/>
              <a:gd name="connsiteY20-2794" fmla="*/ 1190812 h 3550128"/>
              <a:gd name="connsiteX21-2795" fmla="*/ 889693 w 1432618"/>
              <a:gd name="connsiteY21-2796" fmla="*/ 1489262 h 3550128"/>
              <a:gd name="connsiteX22-2797" fmla="*/ 835718 w 1432618"/>
              <a:gd name="connsiteY22-2798" fmla="*/ 1857562 h 3550128"/>
              <a:gd name="connsiteX23-2799" fmla="*/ 1003993 w 1432618"/>
              <a:gd name="connsiteY23-2800" fmla="*/ 2270312 h 3550128"/>
              <a:gd name="connsiteX24-2801" fmla="*/ 896043 w 1432618"/>
              <a:gd name="connsiteY24-2802" fmla="*/ 2540187 h 3550128"/>
              <a:gd name="connsiteX25-2803" fmla="*/ 1213543 w 1432618"/>
              <a:gd name="connsiteY25-2804" fmla="*/ 2495737 h 3550128"/>
              <a:gd name="connsiteX26-2805" fmla="*/ 1432618 w 1432618"/>
              <a:gd name="connsiteY26-2806" fmla="*/ 2588606 h 3550128"/>
              <a:gd name="connsiteX27-2807" fmla="*/ 1188143 w 1432618"/>
              <a:gd name="connsiteY27-2808" fmla="*/ 2552887 h 3550128"/>
              <a:gd name="connsiteX28-2809" fmla="*/ 832543 w 1432618"/>
              <a:gd name="connsiteY28-2810" fmla="*/ 2695762 h 3550128"/>
              <a:gd name="connsiteX29-2811" fmla="*/ 689668 w 1432618"/>
              <a:gd name="connsiteY29-2812" fmla="*/ 3048187 h 3550128"/>
              <a:gd name="connsiteX30-2813" fmla="*/ 918268 w 1432618"/>
              <a:gd name="connsiteY30-2814" fmla="*/ 3381562 h 3550128"/>
              <a:gd name="connsiteX31-2815" fmla="*/ 1016693 w 1432618"/>
              <a:gd name="connsiteY31-2816" fmla="*/ 3543487 h 3550128"/>
              <a:gd name="connsiteX0-2817" fmla="*/ 1016693 w 1432618"/>
              <a:gd name="connsiteY0-2818" fmla="*/ 3543487 h 3550128"/>
              <a:gd name="connsiteX1-2819" fmla="*/ 591243 w 1432618"/>
              <a:gd name="connsiteY1-2820" fmla="*/ 3549837 h 3550128"/>
              <a:gd name="connsiteX2-2821" fmla="*/ 394393 w 1432618"/>
              <a:gd name="connsiteY2-2822" fmla="*/ 3038662 h 3550128"/>
              <a:gd name="connsiteX3-2823" fmla="*/ 746818 w 1432618"/>
              <a:gd name="connsiteY3-2824" fmla="*/ 2343337 h 3550128"/>
              <a:gd name="connsiteX4-2825" fmla="*/ 560128 w 1432618"/>
              <a:gd name="connsiteY4-2826" fmla="*/ 1884232 h 3550128"/>
              <a:gd name="connsiteX5-2827" fmla="*/ 58 w 1432618"/>
              <a:gd name="connsiteY5-2828" fmla="*/ 1832797 h 3550128"/>
              <a:gd name="connsiteX6-2829" fmla="*/ 394393 w 1432618"/>
              <a:gd name="connsiteY6-2830" fmla="*/ 1705162 h 3550128"/>
              <a:gd name="connsiteX7-2831" fmla="*/ 642043 w 1432618"/>
              <a:gd name="connsiteY7-2832" fmla="*/ 1838512 h 3550128"/>
              <a:gd name="connsiteX8-2833" fmla="*/ 689668 w 1432618"/>
              <a:gd name="connsiteY8-2834" fmla="*/ 1609912 h 3550128"/>
              <a:gd name="connsiteX9-2835" fmla="*/ 823018 w 1432618"/>
              <a:gd name="connsiteY9-2836" fmla="*/ 1295587 h 3550128"/>
              <a:gd name="connsiteX10-2837" fmla="*/ 765868 w 1432618"/>
              <a:gd name="connsiteY10-2838" fmla="*/ 771712 h 3550128"/>
              <a:gd name="connsiteX11-2839" fmla="*/ 537268 w 1432618"/>
              <a:gd name="connsiteY11-2840" fmla="*/ 628837 h 3550128"/>
              <a:gd name="connsiteX12-2841" fmla="*/ 689668 w 1432618"/>
              <a:gd name="connsiteY12-2842" fmla="*/ 628837 h 3550128"/>
              <a:gd name="connsiteX13-2843" fmla="*/ 765868 w 1432618"/>
              <a:gd name="connsiteY13-2844" fmla="*/ 714562 h 3550128"/>
              <a:gd name="connsiteX14-2845" fmla="*/ 870643 w 1432618"/>
              <a:gd name="connsiteY14-2846" fmla="*/ 187 h 3550128"/>
              <a:gd name="connsiteX15-2847" fmla="*/ 832543 w 1432618"/>
              <a:gd name="connsiteY15-2848" fmla="*/ 647887 h 3550128"/>
              <a:gd name="connsiteX16-2849" fmla="*/ 908743 w 1432618"/>
              <a:gd name="connsiteY16-2850" fmla="*/ 1038412 h 3550128"/>
              <a:gd name="connsiteX17-2851" fmla="*/ 937318 w 1432618"/>
              <a:gd name="connsiteY17-2852" fmla="*/ 1286062 h 3550128"/>
              <a:gd name="connsiteX18-2853" fmla="*/ 1108768 w 1432618"/>
              <a:gd name="connsiteY18-2854" fmla="*/ 1152712 h 3550128"/>
              <a:gd name="connsiteX19-2855" fmla="*/ 1337368 w 1432618"/>
              <a:gd name="connsiteY19-2856" fmla="*/ 1133662 h 3550128"/>
              <a:gd name="connsiteX20-2857" fmla="*/ 1105593 w 1432618"/>
              <a:gd name="connsiteY20-2858" fmla="*/ 1197162 h 3550128"/>
              <a:gd name="connsiteX21-2859" fmla="*/ 889693 w 1432618"/>
              <a:gd name="connsiteY21-2860" fmla="*/ 1489262 h 3550128"/>
              <a:gd name="connsiteX22-2861" fmla="*/ 835718 w 1432618"/>
              <a:gd name="connsiteY22-2862" fmla="*/ 1857562 h 3550128"/>
              <a:gd name="connsiteX23-2863" fmla="*/ 1003993 w 1432618"/>
              <a:gd name="connsiteY23-2864" fmla="*/ 2270312 h 3550128"/>
              <a:gd name="connsiteX24-2865" fmla="*/ 896043 w 1432618"/>
              <a:gd name="connsiteY24-2866" fmla="*/ 2540187 h 3550128"/>
              <a:gd name="connsiteX25-2867" fmla="*/ 1213543 w 1432618"/>
              <a:gd name="connsiteY25-2868" fmla="*/ 2495737 h 3550128"/>
              <a:gd name="connsiteX26-2869" fmla="*/ 1432618 w 1432618"/>
              <a:gd name="connsiteY26-2870" fmla="*/ 2588606 h 3550128"/>
              <a:gd name="connsiteX27-2871" fmla="*/ 1188143 w 1432618"/>
              <a:gd name="connsiteY27-2872" fmla="*/ 2552887 h 3550128"/>
              <a:gd name="connsiteX28-2873" fmla="*/ 832543 w 1432618"/>
              <a:gd name="connsiteY28-2874" fmla="*/ 2695762 h 3550128"/>
              <a:gd name="connsiteX29-2875" fmla="*/ 689668 w 1432618"/>
              <a:gd name="connsiteY29-2876" fmla="*/ 3048187 h 3550128"/>
              <a:gd name="connsiteX30-2877" fmla="*/ 918268 w 1432618"/>
              <a:gd name="connsiteY30-2878" fmla="*/ 3381562 h 3550128"/>
              <a:gd name="connsiteX31-2879" fmla="*/ 1016693 w 1432618"/>
              <a:gd name="connsiteY31-2880" fmla="*/ 3543487 h 3550128"/>
              <a:gd name="connsiteX0-2881" fmla="*/ 1016693 w 1432618"/>
              <a:gd name="connsiteY0-2882" fmla="*/ 3543487 h 3550128"/>
              <a:gd name="connsiteX1-2883" fmla="*/ 591243 w 1432618"/>
              <a:gd name="connsiteY1-2884" fmla="*/ 3549837 h 3550128"/>
              <a:gd name="connsiteX2-2885" fmla="*/ 394393 w 1432618"/>
              <a:gd name="connsiteY2-2886" fmla="*/ 3038662 h 3550128"/>
              <a:gd name="connsiteX3-2887" fmla="*/ 746818 w 1432618"/>
              <a:gd name="connsiteY3-2888" fmla="*/ 2343337 h 3550128"/>
              <a:gd name="connsiteX4-2889" fmla="*/ 560128 w 1432618"/>
              <a:gd name="connsiteY4-2890" fmla="*/ 1884232 h 3550128"/>
              <a:gd name="connsiteX5-2891" fmla="*/ 58 w 1432618"/>
              <a:gd name="connsiteY5-2892" fmla="*/ 1832797 h 3550128"/>
              <a:gd name="connsiteX6-2893" fmla="*/ 394393 w 1432618"/>
              <a:gd name="connsiteY6-2894" fmla="*/ 1705162 h 3550128"/>
              <a:gd name="connsiteX7-2895" fmla="*/ 642043 w 1432618"/>
              <a:gd name="connsiteY7-2896" fmla="*/ 1838512 h 3550128"/>
              <a:gd name="connsiteX8-2897" fmla="*/ 689668 w 1432618"/>
              <a:gd name="connsiteY8-2898" fmla="*/ 1609912 h 3550128"/>
              <a:gd name="connsiteX9-2899" fmla="*/ 823018 w 1432618"/>
              <a:gd name="connsiteY9-2900" fmla="*/ 1295587 h 3550128"/>
              <a:gd name="connsiteX10-2901" fmla="*/ 765868 w 1432618"/>
              <a:gd name="connsiteY10-2902" fmla="*/ 771712 h 3550128"/>
              <a:gd name="connsiteX11-2903" fmla="*/ 537268 w 1432618"/>
              <a:gd name="connsiteY11-2904" fmla="*/ 628837 h 3550128"/>
              <a:gd name="connsiteX12-2905" fmla="*/ 689668 w 1432618"/>
              <a:gd name="connsiteY12-2906" fmla="*/ 628837 h 3550128"/>
              <a:gd name="connsiteX13-2907" fmla="*/ 765868 w 1432618"/>
              <a:gd name="connsiteY13-2908" fmla="*/ 714562 h 3550128"/>
              <a:gd name="connsiteX14-2909" fmla="*/ 870643 w 1432618"/>
              <a:gd name="connsiteY14-2910" fmla="*/ 187 h 3550128"/>
              <a:gd name="connsiteX15-2911" fmla="*/ 832543 w 1432618"/>
              <a:gd name="connsiteY15-2912" fmla="*/ 647887 h 3550128"/>
              <a:gd name="connsiteX16-2913" fmla="*/ 908743 w 1432618"/>
              <a:gd name="connsiteY16-2914" fmla="*/ 1038412 h 3550128"/>
              <a:gd name="connsiteX17-2915" fmla="*/ 937318 w 1432618"/>
              <a:gd name="connsiteY17-2916" fmla="*/ 1286062 h 3550128"/>
              <a:gd name="connsiteX18-2917" fmla="*/ 1108768 w 1432618"/>
              <a:gd name="connsiteY18-2918" fmla="*/ 1152712 h 3550128"/>
              <a:gd name="connsiteX19-2919" fmla="*/ 1337368 w 1432618"/>
              <a:gd name="connsiteY19-2920" fmla="*/ 1133662 h 3550128"/>
              <a:gd name="connsiteX20-2921" fmla="*/ 1108768 w 1432618"/>
              <a:gd name="connsiteY20-2922" fmla="*/ 1216212 h 3550128"/>
              <a:gd name="connsiteX21-2923" fmla="*/ 889693 w 1432618"/>
              <a:gd name="connsiteY21-2924" fmla="*/ 1489262 h 3550128"/>
              <a:gd name="connsiteX22-2925" fmla="*/ 835718 w 1432618"/>
              <a:gd name="connsiteY22-2926" fmla="*/ 1857562 h 3550128"/>
              <a:gd name="connsiteX23-2927" fmla="*/ 1003993 w 1432618"/>
              <a:gd name="connsiteY23-2928" fmla="*/ 2270312 h 3550128"/>
              <a:gd name="connsiteX24-2929" fmla="*/ 896043 w 1432618"/>
              <a:gd name="connsiteY24-2930" fmla="*/ 2540187 h 3550128"/>
              <a:gd name="connsiteX25-2931" fmla="*/ 1213543 w 1432618"/>
              <a:gd name="connsiteY25-2932" fmla="*/ 2495737 h 3550128"/>
              <a:gd name="connsiteX26-2933" fmla="*/ 1432618 w 1432618"/>
              <a:gd name="connsiteY26-2934" fmla="*/ 2588606 h 3550128"/>
              <a:gd name="connsiteX27-2935" fmla="*/ 1188143 w 1432618"/>
              <a:gd name="connsiteY27-2936" fmla="*/ 2552887 h 3550128"/>
              <a:gd name="connsiteX28-2937" fmla="*/ 832543 w 1432618"/>
              <a:gd name="connsiteY28-2938" fmla="*/ 2695762 h 3550128"/>
              <a:gd name="connsiteX29-2939" fmla="*/ 689668 w 1432618"/>
              <a:gd name="connsiteY29-2940" fmla="*/ 3048187 h 3550128"/>
              <a:gd name="connsiteX30-2941" fmla="*/ 918268 w 1432618"/>
              <a:gd name="connsiteY30-2942" fmla="*/ 3381562 h 3550128"/>
              <a:gd name="connsiteX31-2943" fmla="*/ 1016693 w 1432618"/>
              <a:gd name="connsiteY31-2944" fmla="*/ 3543487 h 3550128"/>
              <a:gd name="connsiteX0-2945" fmla="*/ 1016693 w 1432618"/>
              <a:gd name="connsiteY0-2946" fmla="*/ 3543487 h 3550128"/>
              <a:gd name="connsiteX1-2947" fmla="*/ 591243 w 1432618"/>
              <a:gd name="connsiteY1-2948" fmla="*/ 3549837 h 3550128"/>
              <a:gd name="connsiteX2-2949" fmla="*/ 394393 w 1432618"/>
              <a:gd name="connsiteY2-2950" fmla="*/ 3038662 h 3550128"/>
              <a:gd name="connsiteX3-2951" fmla="*/ 746818 w 1432618"/>
              <a:gd name="connsiteY3-2952" fmla="*/ 2343337 h 3550128"/>
              <a:gd name="connsiteX4-2953" fmla="*/ 560128 w 1432618"/>
              <a:gd name="connsiteY4-2954" fmla="*/ 1884232 h 3550128"/>
              <a:gd name="connsiteX5-2955" fmla="*/ 58 w 1432618"/>
              <a:gd name="connsiteY5-2956" fmla="*/ 1832797 h 3550128"/>
              <a:gd name="connsiteX6-2957" fmla="*/ 394393 w 1432618"/>
              <a:gd name="connsiteY6-2958" fmla="*/ 1705162 h 3550128"/>
              <a:gd name="connsiteX7-2959" fmla="*/ 642043 w 1432618"/>
              <a:gd name="connsiteY7-2960" fmla="*/ 1838512 h 3550128"/>
              <a:gd name="connsiteX8-2961" fmla="*/ 689668 w 1432618"/>
              <a:gd name="connsiteY8-2962" fmla="*/ 1609912 h 3550128"/>
              <a:gd name="connsiteX9-2963" fmla="*/ 823018 w 1432618"/>
              <a:gd name="connsiteY9-2964" fmla="*/ 1295587 h 3550128"/>
              <a:gd name="connsiteX10-2965" fmla="*/ 765868 w 1432618"/>
              <a:gd name="connsiteY10-2966" fmla="*/ 771712 h 3550128"/>
              <a:gd name="connsiteX11-2967" fmla="*/ 537268 w 1432618"/>
              <a:gd name="connsiteY11-2968" fmla="*/ 628837 h 3550128"/>
              <a:gd name="connsiteX12-2969" fmla="*/ 689668 w 1432618"/>
              <a:gd name="connsiteY12-2970" fmla="*/ 628837 h 3550128"/>
              <a:gd name="connsiteX13-2971" fmla="*/ 765868 w 1432618"/>
              <a:gd name="connsiteY13-2972" fmla="*/ 714562 h 3550128"/>
              <a:gd name="connsiteX14-2973" fmla="*/ 870643 w 1432618"/>
              <a:gd name="connsiteY14-2974" fmla="*/ 187 h 3550128"/>
              <a:gd name="connsiteX15-2975" fmla="*/ 832543 w 1432618"/>
              <a:gd name="connsiteY15-2976" fmla="*/ 647887 h 3550128"/>
              <a:gd name="connsiteX16-2977" fmla="*/ 908743 w 1432618"/>
              <a:gd name="connsiteY16-2978" fmla="*/ 1038412 h 3550128"/>
              <a:gd name="connsiteX17-2979" fmla="*/ 937318 w 1432618"/>
              <a:gd name="connsiteY17-2980" fmla="*/ 1286062 h 3550128"/>
              <a:gd name="connsiteX18-2981" fmla="*/ 1108768 w 1432618"/>
              <a:gd name="connsiteY18-2982" fmla="*/ 1152712 h 3550128"/>
              <a:gd name="connsiteX19-2983" fmla="*/ 1375468 w 1432618"/>
              <a:gd name="connsiteY19-2984" fmla="*/ 1133662 h 3550128"/>
              <a:gd name="connsiteX20-2985" fmla="*/ 1108768 w 1432618"/>
              <a:gd name="connsiteY20-2986" fmla="*/ 1216212 h 3550128"/>
              <a:gd name="connsiteX21-2987" fmla="*/ 889693 w 1432618"/>
              <a:gd name="connsiteY21-2988" fmla="*/ 1489262 h 3550128"/>
              <a:gd name="connsiteX22-2989" fmla="*/ 835718 w 1432618"/>
              <a:gd name="connsiteY22-2990" fmla="*/ 1857562 h 3550128"/>
              <a:gd name="connsiteX23-2991" fmla="*/ 1003993 w 1432618"/>
              <a:gd name="connsiteY23-2992" fmla="*/ 2270312 h 3550128"/>
              <a:gd name="connsiteX24-2993" fmla="*/ 896043 w 1432618"/>
              <a:gd name="connsiteY24-2994" fmla="*/ 2540187 h 3550128"/>
              <a:gd name="connsiteX25-2995" fmla="*/ 1213543 w 1432618"/>
              <a:gd name="connsiteY25-2996" fmla="*/ 2495737 h 3550128"/>
              <a:gd name="connsiteX26-2997" fmla="*/ 1432618 w 1432618"/>
              <a:gd name="connsiteY26-2998" fmla="*/ 2588606 h 3550128"/>
              <a:gd name="connsiteX27-2999" fmla="*/ 1188143 w 1432618"/>
              <a:gd name="connsiteY27-3000" fmla="*/ 2552887 h 3550128"/>
              <a:gd name="connsiteX28-3001" fmla="*/ 832543 w 1432618"/>
              <a:gd name="connsiteY28-3002" fmla="*/ 2695762 h 3550128"/>
              <a:gd name="connsiteX29-3003" fmla="*/ 689668 w 1432618"/>
              <a:gd name="connsiteY29-3004" fmla="*/ 3048187 h 3550128"/>
              <a:gd name="connsiteX30-3005" fmla="*/ 918268 w 1432618"/>
              <a:gd name="connsiteY30-3006" fmla="*/ 3381562 h 3550128"/>
              <a:gd name="connsiteX31-3007" fmla="*/ 1016693 w 1432618"/>
              <a:gd name="connsiteY31-3008" fmla="*/ 3543487 h 3550128"/>
              <a:gd name="connsiteX0-3009" fmla="*/ 1016693 w 1432618"/>
              <a:gd name="connsiteY0-3010" fmla="*/ 3543487 h 3550128"/>
              <a:gd name="connsiteX1-3011" fmla="*/ 591243 w 1432618"/>
              <a:gd name="connsiteY1-3012" fmla="*/ 3549837 h 3550128"/>
              <a:gd name="connsiteX2-3013" fmla="*/ 394393 w 1432618"/>
              <a:gd name="connsiteY2-3014" fmla="*/ 3038662 h 3550128"/>
              <a:gd name="connsiteX3-3015" fmla="*/ 746818 w 1432618"/>
              <a:gd name="connsiteY3-3016" fmla="*/ 2343337 h 3550128"/>
              <a:gd name="connsiteX4-3017" fmla="*/ 560128 w 1432618"/>
              <a:gd name="connsiteY4-3018" fmla="*/ 1884232 h 3550128"/>
              <a:gd name="connsiteX5-3019" fmla="*/ 58 w 1432618"/>
              <a:gd name="connsiteY5-3020" fmla="*/ 1832797 h 3550128"/>
              <a:gd name="connsiteX6-3021" fmla="*/ 394393 w 1432618"/>
              <a:gd name="connsiteY6-3022" fmla="*/ 1705162 h 3550128"/>
              <a:gd name="connsiteX7-3023" fmla="*/ 642043 w 1432618"/>
              <a:gd name="connsiteY7-3024" fmla="*/ 1838512 h 3550128"/>
              <a:gd name="connsiteX8-3025" fmla="*/ 689668 w 1432618"/>
              <a:gd name="connsiteY8-3026" fmla="*/ 1609912 h 3550128"/>
              <a:gd name="connsiteX9-3027" fmla="*/ 823018 w 1432618"/>
              <a:gd name="connsiteY9-3028" fmla="*/ 1295587 h 3550128"/>
              <a:gd name="connsiteX10-3029" fmla="*/ 765868 w 1432618"/>
              <a:gd name="connsiteY10-3030" fmla="*/ 771712 h 3550128"/>
              <a:gd name="connsiteX11-3031" fmla="*/ 537268 w 1432618"/>
              <a:gd name="connsiteY11-3032" fmla="*/ 628837 h 3550128"/>
              <a:gd name="connsiteX12-3033" fmla="*/ 689668 w 1432618"/>
              <a:gd name="connsiteY12-3034" fmla="*/ 628837 h 3550128"/>
              <a:gd name="connsiteX13-3035" fmla="*/ 765868 w 1432618"/>
              <a:gd name="connsiteY13-3036" fmla="*/ 714562 h 3550128"/>
              <a:gd name="connsiteX14-3037" fmla="*/ 870643 w 1432618"/>
              <a:gd name="connsiteY14-3038" fmla="*/ 187 h 3550128"/>
              <a:gd name="connsiteX15-3039" fmla="*/ 832543 w 1432618"/>
              <a:gd name="connsiteY15-3040" fmla="*/ 647887 h 3550128"/>
              <a:gd name="connsiteX16-3041" fmla="*/ 908743 w 1432618"/>
              <a:gd name="connsiteY16-3042" fmla="*/ 1038412 h 3550128"/>
              <a:gd name="connsiteX17-3043" fmla="*/ 937318 w 1432618"/>
              <a:gd name="connsiteY17-3044" fmla="*/ 1286062 h 3550128"/>
              <a:gd name="connsiteX18-3045" fmla="*/ 1108768 w 1432618"/>
              <a:gd name="connsiteY18-3046" fmla="*/ 1152712 h 3550128"/>
              <a:gd name="connsiteX19-3047" fmla="*/ 1375468 w 1432618"/>
              <a:gd name="connsiteY19-3048" fmla="*/ 1133662 h 3550128"/>
              <a:gd name="connsiteX20-3049" fmla="*/ 1108768 w 1432618"/>
              <a:gd name="connsiteY20-3050" fmla="*/ 1216212 h 3550128"/>
              <a:gd name="connsiteX21-3051" fmla="*/ 889693 w 1432618"/>
              <a:gd name="connsiteY21-3052" fmla="*/ 1489262 h 3550128"/>
              <a:gd name="connsiteX22-3053" fmla="*/ 835718 w 1432618"/>
              <a:gd name="connsiteY22-3054" fmla="*/ 1857562 h 3550128"/>
              <a:gd name="connsiteX23-3055" fmla="*/ 1003993 w 1432618"/>
              <a:gd name="connsiteY23-3056" fmla="*/ 2270312 h 3550128"/>
              <a:gd name="connsiteX24-3057" fmla="*/ 896043 w 1432618"/>
              <a:gd name="connsiteY24-3058" fmla="*/ 2540187 h 3550128"/>
              <a:gd name="connsiteX25-3059" fmla="*/ 1213543 w 1432618"/>
              <a:gd name="connsiteY25-3060" fmla="*/ 2495737 h 3550128"/>
              <a:gd name="connsiteX26-3061" fmla="*/ 1432618 w 1432618"/>
              <a:gd name="connsiteY26-3062" fmla="*/ 2588606 h 3550128"/>
              <a:gd name="connsiteX27-3063" fmla="*/ 1188143 w 1432618"/>
              <a:gd name="connsiteY27-3064" fmla="*/ 2552887 h 3550128"/>
              <a:gd name="connsiteX28-3065" fmla="*/ 832543 w 1432618"/>
              <a:gd name="connsiteY28-3066" fmla="*/ 2695762 h 3550128"/>
              <a:gd name="connsiteX29-3067" fmla="*/ 689668 w 1432618"/>
              <a:gd name="connsiteY29-3068" fmla="*/ 3048187 h 3550128"/>
              <a:gd name="connsiteX30-3069" fmla="*/ 918268 w 1432618"/>
              <a:gd name="connsiteY30-3070" fmla="*/ 3381562 h 3550128"/>
              <a:gd name="connsiteX31-3071" fmla="*/ 1016693 w 1432618"/>
              <a:gd name="connsiteY31-3072" fmla="*/ 3543487 h 3550128"/>
              <a:gd name="connsiteX0-3073" fmla="*/ 1016693 w 1432618"/>
              <a:gd name="connsiteY0-3074" fmla="*/ 3543487 h 3550128"/>
              <a:gd name="connsiteX1-3075" fmla="*/ 591243 w 1432618"/>
              <a:gd name="connsiteY1-3076" fmla="*/ 3549837 h 3550128"/>
              <a:gd name="connsiteX2-3077" fmla="*/ 394393 w 1432618"/>
              <a:gd name="connsiteY2-3078" fmla="*/ 3038662 h 3550128"/>
              <a:gd name="connsiteX3-3079" fmla="*/ 746818 w 1432618"/>
              <a:gd name="connsiteY3-3080" fmla="*/ 2343337 h 3550128"/>
              <a:gd name="connsiteX4-3081" fmla="*/ 560128 w 1432618"/>
              <a:gd name="connsiteY4-3082" fmla="*/ 1884232 h 3550128"/>
              <a:gd name="connsiteX5-3083" fmla="*/ 58 w 1432618"/>
              <a:gd name="connsiteY5-3084" fmla="*/ 1832797 h 3550128"/>
              <a:gd name="connsiteX6-3085" fmla="*/ 394393 w 1432618"/>
              <a:gd name="connsiteY6-3086" fmla="*/ 1705162 h 3550128"/>
              <a:gd name="connsiteX7-3087" fmla="*/ 642043 w 1432618"/>
              <a:gd name="connsiteY7-3088" fmla="*/ 1838512 h 3550128"/>
              <a:gd name="connsiteX8-3089" fmla="*/ 689668 w 1432618"/>
              <a:gd name="connsiteY8-3090" fmla="*/ 1609912 h 3550128"/>
              <a:gd name="connsiteX9-3091" fmla="*/ 823018 w 1432618"/>
              <a:gd name="connsiteY9-3092" fmla="*/ 1295587 h 3550128"/>
              <a:gd name="connsiteX10-3093" fmla="*/ 765868 w 1432618"/>
              <a:gd name="connsiteY10-3094" fmla="*/ 771712 h 3550128"/>
              <a:gd name="connsiteX11-3095" fmla="*/ 537268 w 1432618"/>
              <a:gd name="connsiteY11-3096" fmla="*/ 628837 h 3550128"/>
              <a:gd name="connsiteX12-3097" fmla="*/ 689668 w 1432618"/>
              <a:gd name="connsiteY12-3098" fmla="*/ 628837 h 3550128"/>
              <a:gd name="connsiteX13-3099" fmla="*/ 765868 w 1432618"/>
              <a:gd name="connsiteY13-3100" fmla="*/ 714562 h 3550128"/>
              <a:gd name="connsiteX14-3101" fmla="*/ 870643 w 1432618"/>
              <a:gd name="connsiteY14-3102" fmla="*/ 187 h 3550128"/>
              <a:gd name="connsiteX15-3103" fmla="*/ 832543 w 1432618"/>
              <a:gd name="connsiteY15-3104" fmla="*/ 647887 h 3550128"/>
              <a:gd name="connsiteX16-3105" fmla="*/ 908743 w 1432618"/>
              <a:gd name="connsiteY16-3106" fmla="*/ 1038412 h 3550128"/>
              <a:gd name="connsiteX17-3107" fmla="*/ 937318 w 1432618"/>
              <a:gd name="connsiteY17-3108" fmla="*/ 1286062 h 3550128"/>
              <a:gd name="connsiteX18-3109" fmla="*/ 1108768 w 1432618"/>
              <a:gd name="connsiteY18-3110" fmla="*/ 1152712 h 3550128"/>
              <a:gd name="connsiteX19-3111" fmla="*/ 1375468 w 1432618"/>
              <a:gd name="connsiteY19-3112" fmla="*/ 1133662 h 3550128"/>
              <a:gd name="connsiteX20-3113" fmla="*/ 1108768 w 1432618"/>
              <a:gd name="connsiteY20-3114" fmla="*/ 1216212 h 3550128"/>
              <a:gd name="connsiteX21-3115" fmla="*/ 889693 w 1432618"/>
              <a:gd name="connsiteY21-3116" fmla="*/ 1489262 h 3550128"/>
              <a:gd name="connsiteX22-3117" fmla="*/ 835718 w 1432618"/>
              <a:gd name="connsiteY22-3118" fmla="*/ 1857562 h 3550128"/>
              <a:gd name="connsiteX23-3119" fmla="*/ 1003993 w 1432618"/>
              <a:gd name="connsiteY23-3120" fmla="*/ 2270312 h 3550128"/>
              <a:gd name="connsiteX24-3121" fmla="*/ 896043 w 1432618"/>
              <a:gd name="connsiteY24-3122" fmla="*/ 2540187 h 3550128"/>
              <a:gd name="connsiteX25-3123" fmla="*/ 1213543 w 1432618"/>
              <a:gd name="connsiteY25-3124" fmla="*/ 2495737 h 3550128"/>
              <a:gd name="connsiteX26-3125" fmla="*/ 1432618 w 1432618"/>
              <a:gd name="connsiteY26-3126" fmla="*/ 2588606 h 3550128"/>
              <a:gd name="connsiteX27-3127" fmla="*/ 1188143 w 1432618"/>
              <a:gd name="connsiteY27-3128" fmla="*/ 2552887 h 3550128"/>
              <a:gd name="connsiteX28-3129" fmla="*/ 832543 w 1432618"/>
              <a:gd name="connsiteY28-3130" fmla="*/ 2695762 h 3550128"/>
              <a:gd name="connsiteX29-3131" fmla="*/ 689668 w 1432618"/>
              <a:gd name="connsiteY29-3132" fmla="*/ 3048187 h 3550128"/>
              <a:gd name="connsiteX30-3133" fmla="*/ 918268 w 1432618"/>
              <a:gd name="connsiteY30-3134" fmla="*/ 3381562 h 3550128"/>
              <a:gd name="connsiteX31-3135" fmla="*/ 1016693 w 1432618"/>
              <a:gd name="connsiteY31-3136" fmla="*/ 3543487 h 3550128"/>
              <a:gd name="connsiteX0-3137" fmla="*/ 1016693 w 1432618"/>
              <a:gd name="connsiteY0-3138" fmla="*/ 3543487 h 3550128"/>
              <a:gd name="connsiteX1-3139" fmla="*/ 591243 w 1432618"/>
              <a:gd name="connsiteY1-3140" fmla="*/ 3549837 h 3550128"/>
              <a:gd name="connsiteX2-3141" fmla="*/ 394393 w 1432618"/>
              <a:gd name="connsiteY2-3142" fmla="*/ 3038662 h 3550128"/>
              <a:gd name="connsiteX3-3143" fmla="*/ 746818 w 1432618"/>
              <a:gd name="connsiteY3-3144" fmla="*/ 2343337 h 3550128"/>
              <a:gd name="connsiteX4-3145" fmla="*/ 560128 w 1432618"/>
              <a:gd name="connsiteY4-3146" fmla="*/ 1884232 h 3550128"/>
              <a:gd name="connsiteX5-3147" fmla="*/ 58 w 1432618"/>
              <a:gd name="connsiteY5-3148" fmla="*/ 1832797 h 3550128"/>
              <a:gd name="connsiteX6-3149" fmla="*/ 394393 w 1432618"/>
              <a:gd name="connsiteY6-3150" fmla="*/ 1705162 h 3550128"/>
              <a:gd name="connsiteX7-3151" fmla="*/ 642043 w 1432618"/>
              <a:gd name="connsiteY7-3152" fmla="*/ 1838512 h 3550128"/>
              <a:gd name="connsiteX8-3153" fmla="*/ 689668 w 1432618"/>
              <a:gd name="connsiteY8-3154" fmla="*/ 1609912 h 3550128"/>
              <a:gd name="connsiteX9-3155" fmla="*/ 823018 w 1432618"/>
              <a:gd name="connsiteY9-3156" fmla="*/ 1295587 h 3550128"/>
              <a:gd name="connsiteX10-3157" fmla="*/ 765868 w 1432618"/>
              <a:gd name="connsiteY10-3158" fmla="*/ 771712 h 3550128"/>
              <a:gd name="connsiteX11-3159" fmla="*/ 537268 w 1432618"/>
              <a:gd name="connsiteY11-3160" fmla="*/ 628837 h 3550128"/>
              <a:gd name="connsiteX12-3161" fmla="*/ 689668 w 1432618"/>
              <a:gd name="connsiteY12-3162" fmla="*/ 628837 h 3550128"/>
              <a:gd name="connsiteX13-3163" fmla="*/ 765868 w 1432618"/>
              <a:gd name="connsiteY13-3164" fmla="*/ 714562 h 3550128"/>
              <a:gd name="connsiteX14-3165" fmla="*/ 870643 w 1432618"/>
              <a:gd name="connsiteY14-3166" fmla="*/ 187 h 3550128"/>
              <a:gd name="connsiteX15-3167" fmla="*/ 832543 w 1432618"/>
              <a:gd name="connsiteY15-3168" fmla="*/ 647887 h 3550128"/>
              <a:gd name="connsiteX16-3169" fmla="*/ 908743 w 1432618"/>
              <a:gd name="connsiteY16-3170" fmla="*/ 1038412 h 3550128"/>
              <a:gd name="connsiteX17-3171" fmla="*/ 937318 w 1432618"/>
              <a:gd name="connsiteY17-3172" fmla="*/ 1286062 h 3550128"/>
              <a:gd name="connsiteX18-3173" fmla="*/ 1108768 w 1432618"/>
              <a:gd name="connsiteY18-3174" fmla="*/ 1152712 h 3550128"/>
              <a:gd name="connsiteX19-3175" fmla="*/ 1375468 w 1432618"/>
              <a:gd name="connsiteY19-3176" fmla="*/ 1133662 h 3550128"/>
              <a:gd name="connsiteX20-3177" fmla="*/ 1108768 w 1432618"/>
              <a:gd name="connsiteY20-3178" fmla="*/ 1216212 h 3550128"/>
              <a:gd name="connsiteX21-3179" fmla="*/ 889693 w 1432618"/>
              <a:gd name="connsiteY21-3180" fmla="*/ 1489262 h 3550128"/>
              <a:gd name="connsiteX22-3181" fmla="*/ 835718 w 1432618"/>
              <a:gd name="connsiteY22-3182" fmla="*/ 1857562 h 3550128"/>
              <a:gd name="connsiteX23-3183" fmla="*/ 1003993 w 1432618"/>
              <a:gd name="connsiteY23-3184" fmla="*/ 2270312 h 3550128"/>
              <a:gd name="connsiteX24-3185" fmla="*/ 896043 w 1432618"/>
              <a:gd name="connsiteY24-3186" fmla="*/ 2540187 h 3550128"/>
              <a:gd name="connsiteX25-3187" fmla="*/ 1213543 w 1432618"/>
              <a:gd name="connsiteY25-3188" fmla="*/ 2495737 h 3550128"/>
              <a:gd name="connsiteX26-3189" fmla="*/ 1432618 w 1432618"/>
              <a:gd name="connsiteY26-3190" fmla="*/ 2588606 h 3550128"/>
              <a:gd name="connsiteX27-3191" fmla="*/ 1188143 w 1432618"/>
              <a:gd name="connsiteY27-3192" fmla="*/ 2552887 h 3550128"/>
              <a:gd name="connsiteX28-3193" fmla="*/ 832543 w 1432618"/>
              <a:gd name="connsiteY28-3194" fmla="*/ 2695762 h 3550128"/>
              <a:gd name="connsiteX29-3195" fmla="*/ 689668 w 1432618"/>
              <a:gd name="connsiteY29-3196" fmla="*/ 3048187 h 3550128"/>
              <a:gd name="connsiteX30-3197" fmla="*/ 918268 w 1432618"/>
              <a:gd name="connsiteY30-3198" fmla="*/ 3381562 h 3550128"/>
              <a:gd name="connsiteX31-3199" fmla="*/ 1016693 w 1432618"/>
              <a:gd name="connsiteY31-3200" fmla="*/ 3543487 h 3550128"/>
              <a:gd name="connsiteX0-3201" fmla="*/ 1016693 w 1432618"/>
              <a:gd name="connsiteY0-3202" fmla="*/ 3543487 h 3550128"/>
              <a:gd name="connsiteX1-3203" fmla="*/ 591243 w 1432618"/>
              <a:gd name="connsiteY1-3204" fmla="*/ 3549837 h 3550128"/>
              <a:gd name="connsiteX2-3205" fmla="*/ 394393 w 1432618"/>
              <a:gd name="connsiteY2-3206" fmla="*/ 3038662 h 3550128"/>
              <a:gd name="connsiteX3-3207" fmla="*/ 746818 w 1432618"/>
              <a:gd name="connsiteY3-3208" fmla="*/ 2343337 h 3550128"/>
              <a:gd name="connsiteX4-3209" fmla="*/ 560128 w 1432618"/>
              <a:gd name="connsiteY4-3210" fmla="*/ 1884232 h 3550128"/>
              <a:gd name="connsiteX5-3211" fmla="*/ 58 w 1432618"/>
              <a:gd name="connsiteY5-3212" fmla="*/ 1832797 h 3550128"/>
              <a:gd name="connsiteX6-3213" fmla="*/ 394393 w 1432618"/>
              <a:gd name="connsiteY6-3214" fmla="*/ 1705162 h 3550128"/>
              <a:gd name="connsiteX7-3215" fmla="*/ 642043 w 1432618"/>
              <a:gd name="connsiteY7-3216" fmla="*/ 1838512 h 3550128"/>
              <a:gd name="connsiteX8-3217" fmla="*/ 689668 w 1432618"/>
              <a:gd name="connsiteY8-3218" fmla="*/ 1609912 h 3550128"/>
              <a:gd name="connsiteX9-3219" fmla="*/ 823018 w 1432618"/>
              <a:gd name="connsiteY9-3220" fmla="*/ 1295587 h 3550128"/>
              <a:gd name="connsiteX10-3221" fmla="*/ 765868 w 1432618"/>
              <a:gd name="connsiteY10-3222" fmla="*/ 771712 h 3550128"/>
              <a:gd name="connsiteX11-3223" fmla="*/ 537268 w 1432618"/>
              <a:gd name="connsiteY11-3224" fmla="*/ 628837 h 3550128"/>
              <a:gd name="connsiteX12-3225" fmla="*/ 689668 w 1432618"/>
              <a:gd name="connsiteY12-3226" fmla="*/ 628837 h 3550128"/>
              <a:gd name="connsiteX13-3227" fmla="*/ 765868 w 1432618"/>
              <a:gd name="connsiteY13-3228" fmla="*/ 714562 h 3550128"/>
              <a:gd name="connsiteX14-3229" fmla="*/ 870643 w 1432618"/>
              <a:gd name="connsiteY14-3230" fmla="*/ 187 h 3550128"/>
              <a:gd name="connsiteX15-3231" fmla="*/ 832543 w 1432618"/>
              <a:gd name="connsiteY15-3232" fmla="*/ 647887 h 3550128"/>
              <a:gd name="connsiteX16-3233" fmla="*/ 908743 w 1432618"/>
              <a:gd name="connsiteY16-3234" fmla="*/ 1038412 h 3550128"/>
              <a:gd name="connsiteX17-3235" fmla="*/ 937318 w 1432618"/>
              <a:gd name="connsiteY17-3236" fmla="*/ 1286062 h 3550128"/>
              <a:gd name="connsiteX18-3237" fmla="*/ 1108768 w 1432618"/>
              <a:gd name="connsiteY18-3238" fmla="*/ 1152712 h 3550128"/>
              <a:gd name="connsiteX19-3239" fmla="*/ 1375468 w 1432618"/>
              <a:gd name="connsiteY19-3240" fmla="*/ 1133662 h 3550128"/>
              <a:gd name="connsiteX20-3241" fmla="*/ 1108768 w 1432618"/>
              <a:gd name="connsiteY20-3242" fmla="*/ 1216212 h 3550128"/>
              <a:gd name="connsiteX21-3243" fmla="*/ 889693 w 1432618"/>
              <a:gd name="connsiteY21-3244" fmla="*/ 1489262 h 3550128"/>
              <a:gd name="connsiteX22-3245" fmla="*/ 835718 w 1432618"/>
              <a:gd name="connsiteY22-3246" fmla="*/ 1857562 h 3550128"/>
              <a:gd name="connsiteX23-3247" fmla="*/ 1003993 w 1432618"/>
              <a:gd name="connsiteY23-3248" fmla="*/ 2270312 h 3550128"/>
              <a:gd name="connsiteX24-3249" fmla="*/ 896043 w 1432618"/>
              <a:gd name="connsiteY24-3250" fmla="*/ 2540187 h 3550128"/>
              <a:gd name="connsiteX25-3251" fmla="*/ 1213543 w 1432618"/>
              <a:gd name="connsiteY25-3252" fmla="*/ 2495737 h 3550128"/>
              <a:gd name="connsiteX26-3253" fmla="*/ 1432618 w 1432618"/>
              <a:gd name="connsiteY26-3254" fmla="*/ 2588606 h 3550128"/>
              <a:gd name="connsiteX27-3255" fmla="*/ 1188143 w 1432618"/>
              <a:gd name="connsiteY27-3256" fmla="*/ 2552887 h 3550128"/>
              <a:gd name="connsiteX28-3257" fmla="*/ 832543 w 1432618"/>
              <a:gd name="connsiteY28-3258" fmla="*/ 2695762 h 3550128"/>
              <a:gd name="connsiteX29-3259" fmla="*/ 689668 w 1432618"/>
              <a:gd name="connsiteY29-3260" fmla="*/ 3048187 h 3550128"/>
              <a:gd name="connsiteX30-3261" fmla="*/ 918268 w 1432618"/>
              <a:gd name="connsiteY30-3262" fmla="*/ 3381562 h 3550128"/>
              <a:gd name="connsiteX31-3263" fmla="*/ 1016693 w 1432618"/>
              <a:gd name="connsiteY31-3264" fmla="*/ 3543487 h 3550128"/>
              <a:gd name="connsiteX0-3265" fmla="*/ 1016693 w 1432618"/>
              <a:gd name="connsiteY0-3266" fmla="*/ 3543487 h 3550128"/>
              <a:gd name="connsiteX1-3267" fmla="*/ 591243 w 1432618"/>
              <a:gd name="connsiteY1-3268" fmla="*/ 3549837 h 3550128"/>
              <a:gd name="connsiteX2-3269" fmla="*/ 394393 w 1432618"/>
              <a:gd name="connsiteY2-3270" fmla="*/ 3038662 h 3550128"/>
              <a:gd name="connsiteX3-3271" fmla="*/ 746818 w 1432618"/>
              <a:gd name="connsiteY3-3272" fmla="*/ 2343337 h 3550128"/>
              <a:gd name="connsiteX4-3273" fmla="*/ 560128 w 1432618"/>
              <a:gd name="connsiteY4-3274" fmla="*/ 1884232 h 3550128"/>
              <a:gd name="connsiteX5-3275" fmla="*/ 58 w 1432618"/>
              <a:gd name="connsiteY5-3276" fmla="*/ 1832797 h 3550128"/>
              <a:gd name="connsiteX6-3277" fmla="*/ 394393 w 1432618"/>
              <a:gd name="connsiteY6-3278" fmla="*/ 1705162 h 3550128"/>
              <a:gd name="connsiteX7-3279" fmla="*/ 642043 w 1432618"/>
              <a:gd name="connsiteY7-3280" fmla="*/ 1838512 h 3550128"/>
              <a:gd name="connsiteX8-3281" fmla="*/ 689668 w 1432618"/>
              <a:gd name="connsiteY8-3282" fmla="*/ 1609912 h 3550128"/>
              <a:gd name="connsiteX9-3283" fmla="*/ 823018 w 1432618"/>
              <a:gd name="connsiteY9-3284" fmla="*/ 1295587 h 3550128"/>
              <a:gd name="connsiteX10-3285" fmla="*/ 765868 w 1432618"/>
              <a:gd name="connsiteY10-3286" fmla="*/ 771712 h 3550128"/>
              <a:gd name="connsiteX11-3287" fmla="*/ 537268 w 1432618"/>
              <a:gd name="connsiteY11-3288" fmla="*/ 628837 h 3550128"/>
              <a:gd name="connsiteX12-3289" fmla="*/ 689668 w 1432618"/>
              <a:gd name="connsiteY12-3290" fmla="*/ 628837 h 3550128"/>
              <a:gd name="connsiteX13-3291" fmla="*/ 765868 w 1432618"/>
              <a:gd name="connsiteY13-3292" fmla="*/ 714562 h 3550128"/>
              <a:gd name="connsiteX14-3293" fmla="*/ 870643 w 1432618"/>
              <a:gd name="connsiteY14-3294" fmla="*/ 187 h 3550128"/>
              <a:gd name="connsiteX15-3295" fmla="*/ 832543 w 1432618"/>
              <a:gd name="connsiteY15-3296" fmla="*/ 647887 h 3550128"/>
              <a:gd name="connsiteX16-3297" fmla="*/ 908743 w 1432618"/>
              <a:gd name="connsiteY16-3298" fmla="*/ 1038412 h 3550128"/>
              <a:gd name="connsiteX17-3299" fmla="*/ 937318 w 1432618"/>
              <a:gd name="connsiteY17-3300" fmla="*/ 1286062 h 3550128"/>
              <a:gd name="connsiteX18-3301" fmla="*/ 1099243 w 1432618"/>
              <a:gd name="connsiteY18-3302" fmla="*/ 1162237 h 3550128"/>
              <a:gd name="connsiteX19-3303" fmla="*/ 1375468 w 1432618"/>
              <a:gd name="connsiteY19-3304" fmla="*/ 1133662 h 3550128"/>
              <a:gd name="connsiteX20-3305" fmla="*/ 1108768 w 1432618"/>
              <a:gd name="connsiteY20-3306" fmla="*/ 1216212 h 3550128"/>
              <a:gd name="connsiteX21-3307" fmla="*/ 889693 w 1432618"/>
              <a:gd name="connsiteY21-3308" fmla="*/ 1489262 h 3550128"/>
              <a:gd name="connsiteX22-3309" fmla="*/ 835718 w 1432618"/>
              <a:gd name="connsiteY22-3310" fmla="*/ 1857562 h 3550128"/>
              <a:gd name="connsiteX23-3311" fmla="*/ 1003993 w 1432618"/>
              <a:gd name="connsiteY23-3312" fmla="*/ 2270312 h 3550128"/>
              <a:gd name="connsiteX24-3313" fmla="*/ 896043 w 1432618"/>
              <a:gd name="connsiteY24-3314" fmla="*/ 2540187 h 3550128"/>
              <a:gd name="connsiteX25-3315" fmla="*/ 1213543 w 1432618"/>
              <a:gd name="connsiteY25-3316" fmla="*/ 2495737 h 3550128"/>
              <a:gd name="connsiteX26-3317" fmla="*/ 1432618 w 1432618"/>
              <a:gd name="connsiteY26-3318" fmla="*/ 2588606 h 3550128"/>
              <a:gd name="connsiteX27-3319" fmla="*/ 1188143 w 1432618"/>
              <a:gd name="connsiteY27-3320" fmla="*/ 2552887 h 3550128"/>
              <a:gd name="connsiteX28-3321" fmla="*/ 832543 w 1432618"/>
              <a:gd name="connsiteY28-3322" fmla="*/ 2695762 h 3550128"/>
              <a:gd name="connsiteX29-3323" fmla="*/ 689668 w 1432618"/>
              <a:gd name="connsiteY29-3324" fmla="*/ 3048187 h 3550128"/>
              <a:gd name="connsiteX30-3325" fmla="*/ 918268 w 1432618"/>
              <a:gd name="connsiteY30-3326" fmla="*/ 3381562 h 3550128"/>
              <a:gd name="connsiteX31-3327" fmla="*/ 1016693 w 1432618"/>
              <a:gd name="connsiteY31-3328" fmla="*/ 3543487 h 3550128"/>
              <a:gd name="connsiteX0-3329" fmla="*/ 1016693 w 1432618"/>
              <a:gd name="connsiteY0-3330" fmla="*/ 3543487 h 3550128"/>
              <a:gd name="connsiteX1-3331" fmla="*/ 591243 w 1432618"/>
              <a:gd name="connsiteY1-3332" fmla="*/ 3549837 h 3550128"/>
              <a:gd name="connsiteX2-3333" fmla="*/ 394393 w 1432618"/>
              <a:gd name="connsiteY2-3334" fmla="*/ 3038662 h 3550128"/>
              <a:gd name="connsiteX3-3335" fmla="*/ 746818 w 1432618"/>
              <a:gd name="connsiteY3-3336" fmla="*/ 2343337 h 3550128"/>
              <a:gd name="connsiteX4-3337" fmla="*/ 560128 w 1432618"/>
              <a:gd name="connsiteY4-3338" fmla="*/ 1884232 h 3550128"/>
              <a:gd name="connsiteX5-3339" fmla="*/ 58 w 1432618"/>
              <a:gd name="connsiteY5-3340" fmla="*/ 1832797 h 3550128"/>
              <a:gd name="connsiteX6-3341" fmla="*/ 394393 w 1432618"/>
              <a:gd name="connsiteY6-3342" fmla="*/ 1705162 h 3550128"/>
              <a:gd name="connsiteX7-3343" fmla="*/ 642043 w 1432618"/>
              <a:gd name="connsiteY7-3344" fmla="*/ 1838512 h 3550128"/>
              <a:gd name="connsiteX8-3345" fmla="*/ 689668 w 1432618"/>
              <a:gd name="connsiteY8-3346" fmla="*/ 1609912 h 3550128"/>
              <a:gd name="connsiteX9-3347" fmla="*/ 823018 w 1432618"/>
              <a:gd name="connsiteY9-3348" fmla="*/ 1295587 h 3550128"/>
              <a:gd name="connsiteX10-3349" fmla="*/ 765868 w 1432618"/>
              <a:gd name="connsiteY10-3350" fmla="*/ 771712 h 3550128"/>
              <a:gd name="connsiteX11-3351" fmla="*/ 537268 w 1432618"/>
              <a:gd name="connsiteY11-3352" fmla="*/ 628837 h 3550128"/>
              <a:gd name="connsiteX12-3353" fmla="*/ 689668 w 1432618"/>
              <a:gd name="connsiteY12-3354" fmla="*/ 628837 h 3550128"/>
              <a:gd name="connsiteX13-3355" fmla="*/ 765868 w 1432618"/>
              <a:gd name="connsiteY13-3356" fmla="*/ 714562 h 3550128"/>
              <a:gd name="connsiteX14-3357" fmla="*/ 870643 w 1432618"/>
              <a:gd name="connsiteY14-3358" fmla="*/ 187 h 3550128"/>
              <a:gd name="connsiteX15-3359" fmla="*/ 832543 w 1432618"/>
              <a:gd name="connsiteY15-3360" fmla="*/ 647887 h 3550128"/>
              <a:gd name="connsiteX16-3361" fmla="*/ 908743 w 1432618"/>
              <a:gd name="connsiteY16-3362" fmla="*/ 1038412 h 3550128"/>
              <a:gd name="connsiteX17-3363" fmla="*/ 937318 w 1432618"/>
              <a:gd name="connsiteY17-3364" fmla="*/ 1286062 h 3550128"/>
              <a:gd name="connsiteX18-3365" fmla="*/ 1086543 w 1432618"/>
              <a:gd name="connsiteY18-3366" fmla="*/ 1149537 h 3550128"/>
              <a:gd name="connsiteX19-3367" fmla="*/ 1375468 w 1432618"/>
              <a:gd name="connsiteY19-3368" fmla="*/ 1133662 h 3550128"/>
              <a:gd name="connsiteX20-3369" fmla="*/ 1108768 w 1432618"/>
              <a:gd name="connsiteY20-3370" fmla="*/ 1216212 h 3550128"/>
              <a:gd name="connsiteX21-3371" fmla="*/ 889693 w 1432618"/>
              <a:gd name="connsiteY21-3372" fmla="*/ 1489262 h 3550128"/>
              <a:gd name="connsiteX22-3373" fmla="*/ 835718 w 1432618"/>
              <a:gd name="connsiteY22-3374" fmla="*/ 1857562 h 3550128"/>
              <a:gd name="connsiteX23-3375" fmla="*/ 1003993 w 1432618"/>
              <a:gd name="connsiteY23-3376" fmla="*/ 2270312 h 3550128"/>
              <a:gd name="connsiteX24-3377" fmla="*/ 896043 w 1432618"/>
              <a:gd name="connsiteY24-3378" fmla="*/ 2540187 h 3550128"/>
              <a:gd name="connsiteX25-3379" fmla="*/ 1213543 w 1432618"/>
              <a:gd name="connsiteY25-3380" fmla="*/ 2495737 h 3550128"/>
              <a:gd name="connsiteX26-3381" fmla="*/ 1432618 w 1432618"/>
              <a:gd name="connsiteY26-3382" fmla="*/ 2588606 h 3550128"/>
              <a:gd name="connsiteX27-3383" fmla="*/ 1188143 w 1432618"/>
              <a:gd name="connsiteY27-3384" fmla="*/ 2552887 h 3550128"/>
              <a:gd name="connsiteX28-3385" fmla="*/ 832543 w 1432618"/>
              <a:gd name="connsiteY28-3386" fmla="*/ 2695762 h 3550128"/>
              <a:gd name="connsiteX29-3387" fmla="*/ 689668 w 1432618"/>
              <a:gd name="connsiteY29-3388" fmla="*/ 3048187 h 3550128"/>
              <a:gd name="connsiteX30-3389" fmla="*/ 918268 w 1432618"/>
              <a:gd name="connsiteY30-3390" fmla="*/ 3381562 h 3550128"/>
              <a:gd name="connsiteX31-3391" fmla="*/ 1016693 w 1432618"/>
              <a:gd name="connsiteY31-3392" fmla="*/ 3543487 h 3550128"/>
              <a:gd name="connsiteX0-3393" fmla="*/ 1016693 w 1432618"/>
              <a:gd name="connsiteY0-3394" fmla="*/ 3543487 h 3550128"/>
              <a:gd name="connsiteX1-3395" fmla="*/ 591243 w 1432618"/>
              <a:gd name="connsiteY1-3396" fmla="*/ 3549837 h 3550128"/>
              <a:gd name="connsiteX2-3397" fmla="*/ 394393 w 1432618"/>
              <a:gd name="connsiteY2-3398" fmla="*/ 3038662 h 3550128"/>
              <a:gd name="connsiteX3-3399" fmla="*/ 746818 w 1432618"/>
              <a:gd name="connsiteY3-3400" fmla="*/ 2343337 h 3550128"/>
              <a:gd name="connsiteX4-3401" fmla="*/ 560128 w 1432618"/>
              <a:gd name="connsiteY4-3402" fmla="*/ 1884232 h 3550128"/>
              <a:gd name="connsiteX5-3403" fmla="*/ 58 w 1432618"/>
              <a:gd name="connsiteY5-3404" fmla="*/ 1832797 h 3550128"/>
              <a:gd name="connsiteX6-3405" fmla="*/ 394393 w 1432618"/>
              <a:gd name="connsiteY6-3406" fmla="*/ 1705162 h 3550128"/>
              <a:gd name="connsiteX7-3407" fmla="*/ 642043 w 1432618"/>
              <a:gd name="connsiteY7-3408" fmla="*/ 1838512 h 3550128"/>
              <a:gd name="connsiteX8-3409" fmla="*/ 689668 w 1432618"/>
              <a:gd name="connsiteY8-3410" fmla="*/ 1609912 h 3550128"/>
              <a:gd name="connsiteX9-3411" fmla="*/ 823018 w 1432618"/>
              <a:gd name="connsiteY9-3412" fmla="*/ 1295587 h 3550128"/>
              <a:gd name="connsiteX10-3413" fmla="*/ 765868 w 1432618"/>
              <a:gd name="connsiteY10-3414" fmla="*/ 771712 h 3550128"/>
              <a:gd name="connsiteX11-3415" fmla="*/ 537268 w 1432618"/>
              <a:gd name="connsiteY11-3416" fmla="*/ 628837 h 3550128"/>
              <a:gd name="connsiteX12-3417" fmla="*/ 689668 w 1432618"/>
              <a:gd name="connsiteY12-3418" fmla="*/ 628837 h 3550128"/>
              <a:gd name="connsiteX13-3419" fmla="*/ 765868 w 1432618"/>
              <a:gd name="connsiteY13-3420" fmla="*/ 714562 h 3550128"/>
              <a:gd name="connsiteX14-3421" fmla="*/ 870643 w 1432618"/>
              <a:gd name="connsiteY14-3422" fmla="*/ 187 h 3550128"/>
              <a:gd name="connsiteX15-3423" fmla="*/ 832543 w 1432618"/>
              <a:gd name="connsiteY15-3424" fmla="*/ 647887 h 3550128"/>
              <a:gd name="connsiteX16-3425" fmla="*/ 908743 w 1432618"/>
              <a:gd name="connsiteY16-3426" fmla="*/ 1038412 h 3550128"/>
              <a:gd name="connsiteX17-3427" fmla="*/ 937318 w 1432618"/>
              <a:gd name="connsiteY17-3428" fmla="*/ 1247962 h 3550128"/>
              <a:gd name="connsiteX18-3429" fmla="*/ 1086543 w 1432618"/>
              <a:gd name="connsiteY18-3430" fmla="*/ 1149537 h 3550128"/>
              <a:gd name="connsiteX19-3431" fmla="*/ 1375468 w 1432618"/>
              <a:gd name="connsiteY19-3432" fmla="*/ 1133662 h 3550128"/>
              <a:gd name="connsiteX20-3433" fmla="*/ 1108768 w 1432618"/>
              <a:gd name="connsiteY20-3434" fmla="*/ 1216212 h 3550128"/>
              <a:gd name="connsiteX21-3435" fmla="*/ 889693 w 1432618"/>
              <a:gd name="connsiteY21-3436" fmla="*/ 1489262 h 3550128"/>
              <a:gd name="connsiteX22-3437" fmla="*/ 835718 w 1432618"/>
              <a:gd name="connsiteY22-3438" fmla="*/ 1857562 h 3550128"/>
              <a:gd name="connsiteX23-3439" fmla="*/ 1003993 w 1432618"/>
              <a:gd name="connsiteY23-3440" fmla="*/ 2270312 h 3550128"/>
              <a:gd name="connsiteX24-3441" fmla="*/ 896043 w 1432618"/>
              <a:gd name="connsiteY24-3442" fmla="*/ 2540187 h 3550128"/>
              <a:gd name="connsiteX25-3443" fmla="*/ 1213543 w 1432618"/>
              <a:gd name="connsiteY25-3444" fmla="*/ 2495737 h 3550128"/>
              <a:gd name="connsiteX26-3445" fmla="*/ 1432618 w 1432618"/>
              <a:gd name="connsiteY26-3446" fmla="*/ 2588606 h 3550128"/>
              <a:gd name="connsiteX27-3447" fmla="*/ 1188143 w 1432618"/>
              <a:gd name="connsiteY27-3448" fmla="*/ 2552887 h 3550128"/>
              <a:gd name="connsiteX28-3449" fmla="*/ 832543 w 1432618"/>
              <a:gd name="connsiteY28-3450" fmla="*/ 2695762 h 3550128"/>
              <a:gd name="connsiteX29-3451" fmla="*/ 689668 w 1432618"/>
              <a:gd name="connsiteY29-3452" fmla="*/ 3048187 h 3550128"/>
              <a:gd name="connsiteX30-3453" fmla="*/ 918268 w 1432618"/>
              <a:gd name="connsiteY30-3454" fmla="*/ 3381562 h 3550128"/>
              <a:gd name="connsiteX31-3455" fmla="*/ 1016693 w 1432618"/>
              <a:gd name="connsiteY31-3456" fmla="*/ 3543487 h 3550128"/>
              <a:gd name="connsiteX0-3457" fmla="*/ 1016693 w 1432618"/>
              <a:gd name="connsiteY0-3458" fmla="*/ 3543487 h 3550128"/>
              <a:gd name="connsiteX1-3459" fmla="*/ 591243 w 1432618"/>
              <a:gd name="connsiteY1-3460" fmla="*/ 3549837 h 3550128"/>
              <a:gd name="connsiteX2-3461" fmla="*/ 394393 w 1432618"/>
              <a:gd name="connsiteY2-3462" fmla="*/ 3038662 h 3550128"/>
              <a:gd name="connsiteX3-3463" fmla="*/ 746818 w 1432618"/>
              <a:gd name="connsiteY3-3464" fmla="*/ 2343337 h 3550128"/>
              <a:gd name="connsiteX4-3465" fmla="*/ 560128 w 1432618"/>
              <a:gd name="connsiteY4-3466" fmla="*/ 1884232 h 3550128"/>
              <a:gd name="connsiteX5-3467" fmla="*/ 58 w 1432618"/>
              <a:gd name="connsiteY5-3468" fmla="*/ 1832797 h 3550128"/>
              <a:gd name="connsiteX6-3469" fmla="*/ 394393 w 1432618"/>
              <a:gd name="connsiteY6-3470" fmla="*/ 1705162 h 3550128"/>
              <a:gd name="connsiteX7-3471" fmla="*/ 642043 w 1432618"/>
              <a:gd name="connsiteY7-3472" fmla="*/ 1838512 h 3550128"/>
              <a:gd name="connsiteX8-3473" fmla="*/ 689668 w 1432618"/>
              <a:gd name="connsiteY8-3474" fmla="*/ 1609912 h 3550128"/>
              <a:gd name="connsiteX9-3475" fmla="*/ 823018 w 1432618"/>
              <a:gd name="connsiteY9-3476" fmla="*/ 1295587 h 3550128"/>
              <a:gd name="connsiteX10-3477" fmla="*/ 765868 w 1432618"/>
              <a:gd name="connsiteY10-3478" fmla="*/ 771712 h 3550128"/>
              <a:gd name="connsiteX11-3479" fmla="*/ 537268 w 1432618"/>
              <a:gd name="connsiteY11-3480" fmla="*/ 628837 h 3550128"/>
              <a:gd name="connsiteX12-3481" fmla="*/ 689668 w 1432618"/>
              <a:gd name="connsiteY12-3482" fmla="*/ 628837 h 3550128"/>
              <a:gd name="connsiteX13-3483" fmla="*/ 765868 w 1432618"/>
              <a:gd name="connsiteY13-3484" fmla="*/ 714562 h 3550128"/>
              <a:gd name="connsiteX14-3485" fmla="*/ 870643 w 1432618"/>
              <a:gd name="connsiteY14-3486" fmla="*/ 187 h 3550128"/>
              <a:gd name="connsiteX15-3487" fmla="*/ 832543 w 1432618"/>
              <a:gd name="connsiteY15-3488" fmla="*/ 647887 h 3550128"/>
              <a:gd name="connsiteX16-3489" fmla="*/ 908743 w 1432618"/>
              <a:gd name="connsiteY16-3490" fmla="*/ 1038412 h 3550128"/>
              <a:gd name="connsiteX17-3491" fmla="*/ 930968 w 1432618"/>
              <a:gd name="connsiteY17-3492" fmla="*/ 1257487 h 3550128"/>
              <a:gd name="connsiteX18-3493" fmla="*/ 1086543 w 1432618"/>
              <a:gd name="connsiteY18-3494" fmla="*/ 1149537 h 3550128"/>
              <a:gd name="connsiteX19-3495" fmla="*/ 1375468 w 1432618"/>
              <a:gd name="connsiteY19-3496" fmla="*/ 1133662 h 3550128"/>
              <a:gd name="connsiteX20-3497" fmla="*/ 1108768 w 1432618"/>
              <a:gd name="connsiteY20-3498" fmla="*/ 1216212 h 3550128"/>
              <a:gd name="connsiteX21-3499" fmla="*/ 889693 w 1432618"/>
              <a:gd name="connsiteY21-3500" fmla="*/ 1489262 h 3550128"/>
              <a:gd name="connsiteX22-3501" fmla="*/ 835718 w 1432618"/>
              <a:gd name="connsiteY22-3502" fmla="*/ 1857562 h 3550128"/>
              <a:gd name="connsiteX23-3503" fmla="*/ 1003993 w 1432618"/>
              <a:gd name="connsiteY23-3504" fmla="*/ 2270312 h 3550128"/>
              <a:gd name="connsiteX24-3505" fmla="*/ 896043 w 1432618"/>
              <a:gd name="connsiteY24-3506" fmla="*/ 2540187 h 3550128"/>
              <a:gd name="connsiteX25-3507" fmla="*/ 1213543 w 1432618"/>
              <a:gd name="connsiteY25-3508" fmla="*/ 2495737 h 3550128"/>
              <a:gd name="connsiteX26-3509" fmla="*/ 1432618 w 1432618"/>
              <a:gd name="connsiteY26-3510" fmla="*/ 2588606 h 3550128"/>
              <a:gd name="connsiteX27-3511" fmla="*/ 1188143 w 1432618"/>
              <a:gd name="connsiteY27-3512" fmla="*/ 2552887 h 3550128"/>
              <a:gd name="connsiteX28-3513" fmla="*/ 832543 w 1432618"/>
              <a:gd name="connsiteY28-3514" fmla="*/ 2695762 h 3550128"/>
              <a:gd name="connsiteX29-3515" fmla="*/ 689668 w 1432618"/>
              <a:gd name="connsiteY29-3516" fmla="*/ 3048187 h 3550128"/>
              <a:gd name="connsiteX30-3517" fmla="*/ 918268 w 1432618"/>
              <a:gd name="connsiteY30-3518" fmla="*/ 3381562 h 3550128"/>
              <a:gd name="connsiteX31-3519" fmla="*/ 1016693 w 1432618"/>
              <a:gd name="connsiteY31-3520" fmla="*/ 3543487 h 3550128"/>
              <a:gd name="connsiteX0-3521" fmla="*/ 1016693 w 1432618"/>
              <a:gd name="connsiteY0-3522" fmla="*/ 3543487 h 3550128"/>
              <a:gd name="connsiteX1-3523" fmla="*/ 591243 w 1432618"/>
              <a:gd name="connsiteY1-3524" fmla="*/ 3549837 h 3550128"/>
              <a:gd name="connsiteX2-3525" fmla="*/ 394393 w 1432618"/>
              <a:gd name="connsiteY2-3526" fmla="*/ 3038662 h 3550128"/>
              <a:gd name="connsiteX3-3527" fmla="*/ 746818 w 1432618"/>
              <a:gd name="connsiteY3-3528" fmla="*/ 2343337 h 3550128"/>
              <a:gd name="connsiteX4-3529" fmla="*/ 560128 w 1432618"/>
              <a:gd name="connsiteY4-3530" fmla="*/ 1884232 h 3550128"/>
              <a:gd name="connsiteX5-3531" fmla="*/ 58 w 1432618"/>
              <a:gd name="connsiteY5-3532" fmla="*/ 1832797 h 3550128"/>
              <a:gd name="connsiteX6-3533" fmla="*/ 394393 w 1432618"/>
              <a:gd name="connsiteY6-3534" fmla="*/ 1705162 h 3550128"/>
              <a:gd name="connsiteX7-3535" fmla="*/ 642043 w 1432618"/>
              <a:gd name="connsiteY7-3536" fmla="*/ 1838512 h 3550128"/>
              <a:gd name="connsiteX8-3537" fmla="*/ 689668 w 1432618"/>
              <a:gd name="connsiteY8-3538" fmla="*/ 1609912 h 3550128"/>
              <a:gd name="connsiteX9-3539" fmla="*/ 823018 w 1432618"/>
              <a:gd name="connsiteY9-3540" fmla="*/ 1295587 h 3550128"/>
              <a:gd name="connsiteX10-3541" fmla="*/ 765868 w 1432618"/>
              <a:gd name="connsiteY10-3542" fmla="*/ 771712 h 3550128"/>
              <a:gd name="connsiteX11-3543" fmla="*/ 537268 w 1432618"/>
              <a:gd name="connsiteY11-3544" fmla="*/ 628837 h 3550128"/>
              <a:gd name="connsiteX12-3545" fmla="*/ 689668 w 1432618"/>
              <a:gd name="connsiteY12-3546" fmla="*/ 628837 h 3550128"/>
              <a:gd name="connsiteX13-3547" fmla="*/ 765868 w 1432618"/>
              <a:gd name="connsiteY13-3548" fmla="*/ 714562 h 3550128"/>
              <a:gd name="connsiteX14-3549" fmla="*/ 870643 w 1432618"/>
              <a:gd name="connsiteY14-3550" fmla="*/ 187 h 3550128"/>
              <a:gd name="connsiteX15-3551" fmla="*/ 832543 w 1432618"/>
              <a:gd name="connsiteY15-3552" fmla="*/ 647887 h 3550128"/>
              <a:gd name="connsiteX16-3553" fmla="*/ 908743 w 1432618"/>
              <a:gd name="connsiteY16-3554" fmla="*/ 1038412 h 3550128"/>
              <a:gd name="connsiteX17-3555" fmla="*/ 930968 w 1432618"/>
              <a:gd name="connsiteY17-3556" fmla="*/ 1257487 h 3550128"/>
              <a:gd name="connsiteX18-3557" fmla="*/ 1086543 w 1432618"/>
              <a:gd name="connsiteY18-3558" fmla="*/ 1149537 h 3550128"/>
              <a:gd name="connsiteX19-3559" fmla="*/ 1375468 w 1432618"/>
              <a:gd name="connsiteY19-3560" fmla="*/ 1133662 h 3550128"/>
              <a:gd name="connsiteX20-3561" fmla="*/ 1108768 w 1432618"/>
              <a:gd name="connsiteY20-3562" fmla="*/ 1216212 h 3550128"/>
              <a:gd name="connsiteX21-3563" fmla="*/ 889693 w 1432618"/>
              <a:gd name="connsiteY21-3564" fmla="*/ 1489262 h 3550128"/>
              <a:gd name="connsiteX22-3565" fmla="*/ 835718 w 1432618"/>
              <a:gd name="connsiteY22-3566" fmla="*/ 1857562 h 3550128"/>
              <a:gd name="connsiteX23-3567" fmla="*/ 1003993 w 1432618"/>
              <a:gd name="connsiteY23-3568" fmla="*/ 2270312 h 3550128"/>
              <a:gd name="connsiteX24-3569" fmla="*/ 896043 w 1432618"/>
              <a:gd name="connsiteY24-3570" fmla="*/ 2540187 h 3550128"/>
              <a:gd name="connsiteX25-3571" fmla="*/ 1213543 w 1432618"/>
              <a:gd name="connsiteY25-3572" fmla="*/ 2495737 h 3550128"/>
              <a:gd name="connsiteX26-3573" fmla="*/ 1432618 w 1432618"/>
              <a:gd name="connsiteY26-3574" fmla="*/ 2588606 h 3550128"/>
              <a:gd name="connsiteX27-3575" fmla="*/ 1188143 w 1432618"/>
              <a:gd name="connsiteY27-3576" fmla="*/ 2552887 h 3550128"/>
              <a:gd name="connsiteX28-3577" fmla="*/ 832543 w 1432618"/>
              <a:gd name="connsiteY28-3578" fmla="*/ 2695762 h 3550128"/>
              <a:gd name="connsiteX29-3579" fmla="*/ 689668 w 1432618"/>
              <a:gd name="connsiteY29-3580" fmla="*/ 3048187 h 3550128"/>
              <a:gd name="connsiteX30-3581" fmla="*/ 918268 w 1432618"/>
              <a:gd name="connsiteY30-3582" fmla="*/ 3381562 h 3550128"/>
              <a:gd name="connsiteX31-3583" fmla="*/ 1016693 w 1432618"/>
              <a:gd name="connsiteY31-3584" fmla="*/ 3543487 h 3550128"/>
              <a:gd name="connsiteX0-3585" fmla="*/ 1016693 w 1432618"/>
              <a:gd name="connsiteY0-3586" fmla="*/ 3543487 h 3550128"/>
              <a:gd name="connsiteX1-3587" fmla="*/ 591243 w 1432618"/>
              <a:gd name="connsiteY1-3588" fmla="*/ 3549837 h 3550128"/>
              <a:gd name="connsiteX2-3589" fmla="*/ 394393 w 1432618"/>
              <a:gd name="connsiteY2-3590" fmla="*/ 3038662 h 3550128"/>
              <a:gd name="connsiteX3-3591" fmla="*/ 746818 w 1432618"/>
              <a:gd name="connsiteY3-3592" fmla="*/ 2343337 h 3550128"/>
              <a:gd name="connsiteX4-3593" fmla="*/ 560128 w 1432618"/>
              <a:gd name="connsiteY4-3594" fmla="*/ 1884232 h 3550128"/>
              <a:gd name="connsiteX5-3595" fmla="*/ 58 w 1432618"/>
              <a:gd name="connsiteY5-3596" fmla="*/ 1832797 h 3550128"/>
              <a:gd name="connsiteX6-3597" fmla="*/ 394393 w 1432618"/>
              <a:gd name="connsiteY6-3598" fmla="*/ 1705162 h 3550128"/>
              <a:gd name="connsiteX7-3599" fmla="*/ 642043 w 1432618"/>
              <a:gd name="connsiteY7-3600" fmla="*/ 1838512 h 3550128"/>
              <a:gd name="connsiteX8-3601" fmla="*/ 689668 w 1432618"/>
              <a:gd name="connsiteY8-3602" fmla="*/ 1609912 h 3550128"/>
              <a:gd name="connsiteX9-3603" fmla="*/ 823018 w 1432618"/>
              <a:gd name="connsiteY9-3604" fmla="*/ 1295587 h 3550128"/>
              <a:gd name="connsiteX10-3605" fmla="*/ 765868 w 1432618"/>
              <a:gd name="connsiteY10-3606" fmla="*/ 771712 h 3550128"/>
              <a:gd name="connsiteX11-3607" fmla="*/ 537268 w 1432618"/>
              <a:gd name="connsiteY11-3608" fmla="*/ 628837 h 3550128"/>
              <a:gd name="connsiteX12-3609" fmla="*/ 689668 w 1432618"/>
              <a:gd name="connsiteY12-3610" fmla="*/ 628837 h 3550128"/>
              <a:gd name="connsiteX13-3611" fmla="*/ 765868 w 1432618"/>
              <a:gd name="connsiteY13-3612" fmla="*/ 714562 h 3550128"/>
              <a:gd name="connsiteX14-3613" fmla="*/ 870643 w 1432618"/>
              <a:gd name="connsiteY14-3614" fmla="*/ 187 h 3550128"/>
              <a:gd name="connsiteX15-3615" fmla="*/ 832543 w 1432618"/>
              <a:gd name="connsiteY15-3616" fmla="*/ 647887 h 3550128"/>
              <a:gd name="connsiteX16-3617" fmla="*/ 908743 w 1432618"/>
              <a:gd name="connsiteY16-3618" fmla="*/ 1038412 h 3550128"/>
              <a:gd name="connsiteX17-3619" fmla="*/ 930968 w 1432618"/>
              <a:gd name="connsiteY17-3620" fmla="*/ 1257487 h 3550128"/>
              <a:gd name="connsiteX18-3621" fmla="*/ 1086543 w 1432618"/>
              <a:gd name="connsiteY18-3622" fmla="*/ 1149537 h 3550128"/>
              <a:gd name="connsiteX19-3623" fmla="*/ 1375468 w 1432618"/>
              <a:gd name="connsiteY19-3624" fmla="*/ 1133662 h 3550128"/>
              <a:gd name="connsiteX20-3625" fmla="*/ 1108768 w 1432618"/>
              <a:gd name="connsiteY20-3626" fmla="*/ 1216212 h 3550128"/>
              <a:gd name="connsiteX21-3627" fmla="*/ 889693 w 1432618"/>
              <a:gd name="connsiteY21-3628" fmla="*/ 1489262 h 3550128"/>
              <a:gd name="connsiteX22-3629" fmla="*/ 835718 w 1432618"/>
              <a:gd name="connsiteY22-3630" fmla="*/ 1857562 h 3550128"/>
              <a:gd name="connsiteX23-3631" fmla="*/ 1003993 w 1432618"/>
              <a:gd name="connsiteY23-3632" fmla="*/ 2270312 h 3550128"/>
              <a:gd name="connsiteX24-3633" fmla="*/ 896043 w 1432618"/>
              <a:gd name="connsiteY24-3634" fmla="*/ 2540187 h 3550128"/>
              <a:gd name="connsiteX25-3635" fmla="*/ 1213543 w 1432618"/>
              <a:gd name="connsiteY25-3636" fmla="*/ 2495737 h 3550128"/>
              <a:gd name="connsiteX26-3637" fmla="*/ 1432618 w 1432618"/>
              <a:gd name="connsiteY26-3638" fmla="*/ 2588606 h 3550128"/>
              <a:gd name="connsiteX27-3639" fmla="*/ 1188143 w 1432618"/>
              <a:gd name="connsiteY27-3640" fmla="*/ 2552887 h 3550128"/>
              <a:gd name="connsiteX28-3641" fmla="*/ 832543 w 1432618"/>
              <a:gd name="connsiteY28-3642" fmla="*/ 2695762 h 3550128"/>
              <a:gd name="connsiteX29-3643" fmla="*/ 689668 w 1432618"/>
              <a:gd name="connsiteY29-3644" fmla="*/ 3048187 h 3550128"/>
              <a:gd name="connsiteX30-3645" fmla="*/ 918268 w 1432618"/>
              <a:gd name="connsiteY30-3646" fmla="*/ 3381562 h 3550128"/>
              <a:gd name="connsiteX31-3647" fmla="*/ 1016693 w 1432618"/>
              <a:gd name="connsiteY31-3648" fmla="*/ 3543487 h 3550128"/>
              <a:gd name="connsiteX0-3649" fmla="*/ 1016693 w 1432618"/>
              <a:gd name="connsiteY0-3650" fmla="*/ 3543486 h 3550127"/>
              <a:gd name="connsiteX1-3651" fmla="*/ 591243 w 1432618"/>
              <a:gd name="connsiteY1-3652" fmla="*/ 3549836 h 3550127"/>
              <a:gd name="connsiteX2-3653" fmla="*/ 394393 w 1432618"/>
              <a:gd name="connsiteY2-3654" fmla="*/ 3038661 h 3550127"/>
              <a:gd name="connsiteX3-3655" fmla="*/ 746818 w 1432618"/>
              <a:gd name="connsiteY3-3656" fmla="*/ 2343336 h 3550127"/>
              <a:gd name="connsiteX4-3657" fmla="*/ 560128 w 1432618"/>
              <a:gd name="connsiteY4-3658" fmla="*/ 1884231 h 3550127"/>
              <a:gd name="connsiteX5-3659" fmla="*/ 58 w 1432618"/>
              <a:gd name="connsiteY5-3660" fmla="*/ 1832796 h 3550127"/>
              <a:gd name="connsiteX6-3661" fmla="*/ 394393 w 1432618"/>
              <a:gd name="connsiteY6-3662" fmla="*/ 1705161 h 3550127"/>
              <a:gd name="connsiteX7-3663" fmla="*/ 642043 w 1432618"/>
              <a:gd name="connsiteY7-3664" fmla="*/ 1838511 h 3550127"/>
              <a:gd name="connsiteX8-3665" fmla="*/ 689668 w 1432618"/>
              <a:gd name="connsiteY8-3666" fmla="*/ 1609911 h 3550127"/>
              <a:gd name="connsiteX9-3667" fmla="*/ 823018 w 1432618"/>
              <a:gd name="connsiteY9-3668" fmla="*/ 1295586 h 3550127"/>
              <a:gd name="connsiteX10-3669" fmla="*/ 765868 w 1432618"/>
              <a:gd name="connsiteY10-3670" fmla="*/ 771711 h 3550127"/>
              <a:gd name="connsiteX11-3671" fmla="*/ 537268 w 1432618"/>
              <a:gd name="connsiteY11-3672" fmla="*/ 628836 h 3550127"/>
              <a:gd name="connsiteX12-3673" fmla="*/ 689668 w 1432618"/>
              <a:gd name="connsiteY12-3674" fmla="*/ 628836 h 3550127"/>
              <a:gd name="connsiteX13-3675" fmla="*/ 765868 w 1432618"/>
              <a:gd name="connsiteY13-3676" fmla="*/ 714561 h 3550127"/>
              <a:gd name="connsiteX14-3677" fmla="*/ 870643 w 1432618"/>
              <a:gd name="connsiteY14-3678" fmla="*/ 186 h 3550127"/>
              <a:gd name="connsiteX15-3679" fmla="*/ 832543 w 1432618"/>
              <a:gd name="connsiteY15-3680" fmla="*/ 647886 h 3550127"/>
              <a:gd name="connsiteX16-3681" fmla="*/ 921443 w 1432618"/>
              <a:gd name="connsiteY16-3682" fmla="*/ 1009836 h 3550127"/>
              <a:gd name="connsiteX17-3683" fmla="*/ 930968 w 1432618"/>
              <a:gd name="connsiteY17-3684" fmla="*/ 1257486 h 3550127"/>
              <a:gd name="connsiteX18-3685" fmla="*/ 1086543 w 1432618"/>
              <a:gd name="connsiteY18-3686" fmla="*/ 1149536 h 3550127"/>
              <a:gd name="connsiteX19-3687" fmla="*/ 1375468 w 1432618"/>
              <a:gd name="connsiteY19-3688" fmla="*/ 1133661 h 3550127"/>
              <a:gd name="connsiteX20-3689" fmla="*/ 1108768 w 1432618"/>
              <a:gd name="connsiteY20-3690" fmla="*/ 1216211 h 3550127"/>
              <a:gd name="connsiteX21-3691" fmla="*/ 889693 w 1432618"/>
              <a:gd name="connsiteY21-3692" fmla="*/ 1489261 h 3550127"/>
              <a:gd name="connsiteX22-3693" fmla="*/ 835718 w 1432618"/>
              <a:gd name="connsiteY22-3694" fmla="*/ 1857561 h 3550127"/>
              <a:gd name="connsiteX23-3695" fmla="*/ 1003993 w 1432618"/>
              <a:gd name="connsiteY23-3696" fmla="*/ 2270311 h 3550127"/>
              <a:gd name="connsiteX24-3697" fmla="*/ 896043 w 1432618"/>
              <a:gd name="connsiteY24-3698" fmla="*/ 2540186 h 3550127"/>
              <a:gd name="connsiteX25-3699" fmla="*/ 1213543 w 1432618"/>
              <a:gd name="connsiteY25-3700" fmla="*/ 2495736 h 3550127"/>
              <a:gd name="connsiteX26-3701" fmla="*/ 1432618 w 1432618"/>
              <a:gd name="connsiteY26-3702" fmla="*/ 2588605 h 3550127"/>
              <a:gd name="connsiteX27-3703" fmla="*/ 1188143 w 1432618"/>
              <a:gd name="connsiteY27-3704" fmla="*/ 2552886 h 3550127"/>
              <a:gd name="connsiteX28-3705" fmla="*/ 832543 w 1432618"/>
              <a:gd name="connsiteY28-3706" fmla="*/ 2695761 h 3550127"/>
              <a:gd name="connsiteX29-3707" fmla="*/ 689668 w 1432618"/>
              <a:gd name="connsiteY29-3708" fmla="*/ 3048186 h 3550127"/>
              <a:gd name="connsiteX30-3709" fmla="*/ 918268 w 1432618"/>
              <a:gd name="connsiteY30-3710" fmla="*/ 3381561 h 3550127"/>
              <a:gd name="connsiteX31-3711" fmla="*/ 1016693 w 1432618"/>
              <a:gd name="connsiteY31-3712" fmla="*/ 3543486 h 3550127"/>
              <a:gd name="connsiteX0-3713" fmla="*/ 1016693 w 1432618"/>
              <a:gd name="connsiteY0-3714" fmla="*/ 3543524 h 3550165"/>
              <a:gd name="connsiteX1-3715" fmla="*/ 591243 w 1432618"/>
              <a:gd name="connsiteY1-3716" fmla="*/ 3549874 h 3550165"/>
              <a:gd name="connsiteX2-3717" fmla="*/ 394393 w 1432618"/>
              <a:gd name="connsiteY2-3718" fmla="*/ 3038699 h 3550165"/>
              <a:gd name="connsiteX3-3719" fmla="*/ 746818 w 1432618"/>
              <a:gd name="connsiteY3-3720" fmla="*/ 2343374 h 3550165"/>
              <a:gd name="connsiteX4-3721" fmla="*/ 560128 w 1432618"/>
              <a:gd name="connsiteY4-3722" fmla="*/ 1884269 h 3550165"/>
              <a:gd name="connsiteX5-3723" fmla="*/ 58 w 1432618"/>
              <a:gd name="connsiteY5-3724" fmla="*/ 1832834 h 3550165"/>
              <a:gd name="connsiteX6-3725" fmla="*/ 394393 w 1432618"/>
              <a:gd name="connsiteY6-3726" fmla="*/ 1705199 h 3550165"/>
              <a:gd name="connsiteX7-3727" fmla="*/ 642043 w 1432618"/>
              <a:gd name="connsiteY7-3728" fmla="*/ 1838549 h 3550165"/>
              <a:gd name="connsiteX8-3729" fmla="*/ 689668 w 1432618"/>
              <a:gd name="connsiteY8-3730" fmla="*/ 1609949 h 3550165"/>
              <a:gd name="connsiteX9-3731" fmla="*/ 823018 w 1432618"/>
              <a:gd name="connsiteY9-3732" fmla="*/ 1295624 h 3550165"/>
              <a:gd name="connsiteX10-3733" fmla="*/ 765868 w 1432618"/>
              <a:gd name="connsiteY10-3734" fmla="*/ 771749 h 3550165"/>
              <a:gd name="connsiteX11-3735" fmla="*/ 537268 w 1432618"/>
              <a:gd name="connsiteY11-3736" fmla="*/ 628874 h 3550165"/>
              <a:gd name="connsiteX12-3737" fmla="*/ 689668 w 1432618"/>
              <a:gd name="connsiteY12-3738" fmla="*/ 628874 h 3550165"/>
              <a:gd name="connsiteX13-3739" fmla="*/ 765868 w 1432618"/>
              <a:gd name="connsiteY13-3740" fmla="*/ 714599 h 3550165"/>
              <a:gd name="connsiteX14-3741" fmla="*/ 870643 w 1432618"/>
              <a:gd name="connsiteY14-3742" fmla="*/ 224 h 3550165"/>
              <a:gd name="connsiteX15-3743" fmla="*/ 857943 w 1432618"/>
              <a:gd name="connsiteY15-3744" fmla="*/ 641574 h 3550165"/>
              <a:gd name="connsiteX16-3745" fmla="*/ 921443 w 1432618"/>
              <a:gd name="connsiteY16-3746" fmla="*/ 1009874 h 3550165"/>
              <a:gd name="connsiteX17-3747" fmla="*/ 930968 w 1432618"/>
              <a:gd name="connsiteY17-3748" fmla="*/ 1257524 h 3550165"/>
              <a:gd name="connsiteX18-3749" fmla="*/ 1086543 w 1432618"/>
              <a:gd name="connsiteY18-3750" fmla="*/ 1149574 h 3550165"/>
              <a:gd name="connsiteX19-3751" fmla="*/ 1375468 w 1432618"/>
              <a:gd name="connsiteY19-3752" fmla="*/ 1133699 h 3550165"/>
              <a:gd name="connsiteX20-3753" fmla="*/ 1108768 w 1432618"/>
              <a:gd name="connsiteY20-3754" fmla="*/ 1216249 h 3550165"/>
              <a:gd name="connsiteX21-3755" fmla="*/ 889693 w 1432618"/>
              <a:gd name="connsiteY21-3756" fmla="*/ 1489299 h 3550165"/>
              <a:gd name="connsiteX22-3757" fmla="*/ 835718 w 1432618"/>
              <a:gd name="connsiteY22-3758" fmla="*/ 1857599 h 3550165"/>
              <a:gd name="connsiteX23-3759" fmla="*/ 1003993 w 1432618"/>
              <a:gd name="connsiteY23-3760" fmla="*/ 2270349 h 3550165"/>
              <a:gd name="connsiteX24-3761" fmla="*/ 896043 w 1432618"/>
              <a:gd name="connsiteY24-3762" fmla="*/ 2540224 h 3550165"/>
              <a:gd name="connsiteX25-3763" fmla="*/ 1213543 w 1432618"/>
              <a:gd name="connsiteY25-3764" fmla="*/ 2495774 h 3550165"/>
              <a:gd name="connsiteX26-3765" fmla="*/ 1432618 w 1432618"/>
              <a:gd name="connsiteY26-3766" fmla="*/ 2588643 h 3550165"/>
              <a:gd name="connsiteX27-3767" fmla="*/ 1188143 w 1432618"/>
              <a:gd name="connsiteY27-3768" fmla="*/ 2552924 h 3550165"/>
              <a:gd name="connsiteX28-3769" fmla="*/ 832543 w 1432618"/>
              <a:gd name="connsiteY28-3770" fmla="*/ 2695799 h 3550165"/>
              <a:gd name="connsiteX29-3771" fmla="*/ 689668 w 1432618"/>
              <a:gd name="connsiteY29-3772" fmla="*/ 3048224 h 3550165"/>
              <a:gd name="connsiteX30-3773" fmla="*/ 918268 w 1432618"/>
              <a:gd name="connsiteY30-3774" fmla="*/ 3381599 h 3550165"/>
              <a:gd name="connsiteX31-3775" fmla="*/ 1016693 w 1432618"/>
              <a:gd name="connsiteY31-3776" fmla="*/ 3543524 h 3550165"/>
              <a:gd name="connsiteX0-3777" fmla="*/ 1016693 w 1432618"/>
              <a:gd name="connsiteY0-3778" fmla="*/ 3543529 h 3550170"/>
              <a:gd name="connsiteX1-3779" fmla="*/ 591243 w 1432618"/>
              <a:gd name="connsiteY1-3780" fmla="*/ 3549879 h 3550170"/>
              <a:gd name="connsiteX2-3781" fmla="*/ 394393 w 1432618"/>
              <a:gd name="connsiteY2-3782" fmla="*/ 3038704 h 3550170"/>
              <a:gd name="connsiteX3-3783" fmla="*/ 746818 w 1432618"/>
              <a:gd name="connsiteY3-3784" fmla="*/ 2343379 h 3550170"/>
              <a:gd name="connsiteX4-3785" fmla="*/ 560128 w 1432618"/>
              <a:gd name="connsiteY4-3786" fmla="*/ 1884274 h 3550170"/>
              <a:gd name="connsiteX5-3787" fmla="*/ 58 w 1432618"/>
              <a:gd name="connsiteY5-3788" fmla="*/ 1832839 h 3550170"/>
              <a:gd name="connsiteX6-3789" fmla="*/ 394393 w 1432618"/>
              <a:gd name="connsiteY6-3790" fmla="*/ 1705204 h 3550170"/>
              <a:gd name="connsiteX7-3791" fmla="*/ 642043 w 1432618"/>
              <a:gd name="connsiteY7-3792" fmla="*/ 1838554 h 3550170"/>
              <a:gd name="connsiteX8-3793" fmla="*/ 689668 w 1432618"/>
              <a:gd name="connsiteY8-3794" fmla="*/ 1609954 h 3550170"/>
              <a:gd name="connsiteX9-3795" fmla="*/ 823018 w 1432618"/>
              <a:gd name="connsiteY9-3796" fmla="*/ 1295629 h 3550170"/>
              <a:gd name="connsiteX10-3797" fmla="*/ 765868 w 1432618"/>
              <a:gd name="connsiteY10-3798" fmla="*/ 771754 h 3550170"/>
              <a:gd name="connsiteX11-3799" fmla="*/ 537268 w 1432618"/>
              <a:gd name="connsiteY11-3800" fmla="*/ 628879 h 3550170"/>
              <a:gd name="connsiteX12-3801" fmla="*/ 689668 w 1432618"/>
              <a:gd name="connsiteY12-3802" fmla="*/ 628879 h 3550170"/>
              <a:gd name="connsiteX13-3803" fmla="*/ 765868 w 1432618"/>
              <a:gd name="connsiteY13-3804" fmla="*/ 714604 h 3550170"/>
              <a:gd name="connsiteX14-3805" fmla="*/ 870643 w 1432618"/>
              <a:gd name="connsiteY14-3806" fmla="*/ 229 h 3550170"/>
              <a:gd name="connsiteX15-3807" fmla="*/ 857943 w 1432618"/>
              <a:gd name="connsiteY15-3808" fmla="*/ 641579 h 3550170"/>
              <a:gd name="connsiteX16-3809" fmla="*/ 921443 w 1432618"/>
              <a:gd name="connsiteY16-3810" fmla="*/ 1009879 h 3550170"/>
              <a:gd name="connsiteX17-3811" fmla="*/ 930968 w 1432618"/>
              <a:gd name="connsiteY17-3812" fmla="*/ 1257529 h 3550170"/>
              <a:gd name="connsiteX18-3813" fmla="*/ 1086543 w 1432618"/>
              <a:gd name="connsiteY18-3814" fmla="*/ 1149579 h 3550170"/>
              <a:gd name="connsiteX19-3815" fmla="*/ 1375468 w 1432618"/>
              <a:gd name="connsiteY19-3816" fmla="*/ 1133704 h 3550170"/>
              <a:gd name="connsiteX20-3817" fmla="*/ 1108768 w 1432618"/>
              <a:gd name="connsiteY20-3818" fmla="*/ 1216254 h 3550170"/>
              <a:gd name="connsiteX21-3819" fmla="*/ 889693 w 1432618"/>
              <a:gd name="connsiteY21-3820" fmla="*/ 1489304 h 3550170"/>
              <a:gd name="connsiteX22-3821" fmla="*/ 835718 w 1432618"/>
              <a:gd name="connsiteY22-3822" fmla="*/ 1857604 h 3550170"/>
              <a:gd name="connsiteX23-3823" fmla="*/ 1003993 w 1432618"/>
              <a:gd name="connsiteY23-3824" fmla="*/ 2270354 h 3550170"/>
              <a:gd name="connsiteX24-3825" fmla="*/ 896043 w 1432618"/>
              <a:gd name="connsiteY24-3826" fmla="*/ 2540229 h 3550170"/>
              <a:gd name="connsiteX25-3827" fmla="*/ 1213543 w 1432618"/>
              <a:gd name="connsiteY25-3828" fmla="*/ 2495779 h 3550170"/>
              <a:gd name="connsiteX26-3829" fmla="*/ 1432618 w 1432618"/>
              <a:gd name="connsiteY26-3830" fmla="*/ 2588648 h 3550170"/>
              <a:gd name="connsiteX27-3831" fmla="*/ 1188143 w 1432618"/>
              <a:gd name="connsiteY27-3832" fmla="*/ 2552929 h 3550170"/>
              <a:gd name="connsiteX28-3833" fmla="*/ 832543 w 1432618"/>
              <a:gd name="connsiteY28-3834" fmla="*/ 2695804 h 3550170"/>
              <a:gd name="connsiteX29-3835" fmla="*/ 689668 w 1432618"/>
              <a:gd name="connsiteY29-3836" fmla="*/ 3048229 h 3550170"/>
              <a:gd name="connsiteX30-3837" fmla="*/ 918268 w 1432618"/>
              <a:gd name="connsiteY30-3838" fmla="*/ 3381604 h 3550170"/>
              <a:gd name="connsiteX31-3839" fmla="*/ 1016693 w 1432618"/>
              <a:gd name="connsiteY31-3840" fmla="*/ 3543529 h 3550170"/>
              <a:gd name="connsiteX0-3841" fmla="*/ 1016693 w 1432618"/>
              <a:gd name="connsiteY0-3842" fmla="*/ 3581611 h 3588252"/>
              <a:gd name="connsiteX1-3843" fmla="*/ 591243 w 1432618"/>
              <a:gd name="connsiteY1-3844" fmla="*/ 3587961 h 3588252"/>
              <a:gd name="connsiteX2-3845" fmla="*/ 394393 w 1432618"/>
              <a:gd name="connsiteY2-3846" fmla="*/ 3076786 h 3588252"/>
              <a:gd name="connsiteX3-3847" fmla="*/ 746818 w 1432618"/>
              <a:gd name="connsiteY3-3848" fmla="*/ 2381461 h 3588252"/>
              <a:gd name="connsiteX4-3849" fmla="*/ 560128 w 1432618"/>
              <a:gd name="connsiteY4-3850" fmla="*/ 1922356 h 3588252"/>
              <a:gd name="connsiteX5-3851" fmla="*/ 58 w 1432618"/>
              <a:gd name="connsiteY5-3852" fmla="*/ 1870921 h 3588252"/>
              <a:gd name="connsiteX6-3853" fmla="*/ 394393 w 1432618"/>
              <a:gd name="connsiteY6-3854" fmla="*/ 1743286 h 3588252"/>
              <a:gd name="connsiteX7-3855" fmla="*/ 642043 w 1432618"/>
              <a:gd name="connsiteY7-3856" fmla="*/ 1876636 h 3588252"/>
              <a:gd name="connsiteX8-3857" fmla="*/ 689668 w 1432618"/>
              <a:gd name="connsiteY8-3858" fmla="*/ 1648036 h 3588252"/>
              <a:gd name="connsiteX9-3859" fmla="*/ 823018 w 1432618"/>
              <a:gd name="connsiteY9-3860" fmla="*/ 1333711 h 3588252"/>
              <a:gd name="connsiteX10-3861" fmla="*/ 765868 w 1432618"/>
              <a:gd name="connsiteY10-3862" fmla="*/ 809836 h 3588252"/>
              <a:gd name="connsiteX11-3863" fmla="*/ 537268 w 1432618"/>
              <a:gd name="connsiteY11-3864" fmla="*/ 666961 h 3588252"/>
              <a:gd name="connsiteX12-3865" fmla="*/ 689668 w 1432618"/>
              <a:gd name="connsiteY12-3866" fmla="*/ 666961 h 3588252"/>
              <a:gd name="connsiteX13-3867" fmla="*/ 765868 w 1432618"/>
              <a:gd name="connsiteY13-3868" fmla="*/ 752686 h 3588252"/>
              <a:gd name="connsiteX14-3869" fmla="*/ 886518 w 1432618"/>
              <a:gd name="connsiteY14-3870" fmla="*/ 211 h 3588252"/>
              <a:gd name="connsiteX15-3871" fmla="*/ 857943 w 1432618"/>
              <a:gd name="connsiteY15-3872" fmla="*/ 679661 h 3588252"/>
              <a:gd name="connsiteX16-3873" fmla="*/ 921443 w 1432618"/>
              <a:gd name="connsiteY16-3874" fmla="*/ 1047961 h 3588252"/>
              <a:gd name="connsiteX17-3875" fmla="*/ 930968 w 1432618"/>
              <a:gd name="connsiteY17-3876" fmla="*/ 1295611 h 3588252"/>
              <a:gd name="connsiteX18-3877" fmla="*/ 1086543 w 1432618"/>
              <a:gd name="connsiteY18-3878" fmla="*/ 1187661 h 3588252"/>
              <a:gd name="connsiteX19-3879" fmla="*/ 1375468 w 1432618"/>
              <a:gd name="connsiteY19-3880" fmla="*/ 1171786 h 3588252"/>
              <a:gd name="connsiteX20-3881" fmla="*/ 1108768 w 1432618"/>
              <a:gd name="connsiteY20-3882" fmla="*/ 1254336 h 3588252"/>
              <a:gd name="connsiteX21-3883" fmla="*/ 889693 w 1432618"/>
              <a:gd name="connsiteY21-3884" fmla="*/ 1527386 h 3588252"/>
              <a:gd name="connsiteX22-3885" fmla="*/ 835718 w 1432618"/>
              <a:gd name="connsiteY22-3886" fmla="*/ 1895686 h 3588252"/>
              <a:gd name="connsiteX23-3887" fmla="*/ 1003993 w 1432618"/>
              <a:gd name="connsiteY23-3888" fmla="*/ 2308436 h 3588252"/>
              <a:gd name="connsiteX24-3889" fmla="*/ 896043 w 1432618"/>
              <a:gd name="connsiteY24-3890" fmla="*/ 2578311 h 3588252"/>
              <a:gd name="connsiteX25-3891" fmla="*/ 1213543 w 1432618"/>
              <a:gd name="connsiteY25-3892" fmla="*/ 2533861 h 3588252"/>
              <a:gd name="connsiteX26-3893" fmla="*/ 1432618 w 1432618"/>
              <a:gd name="connsiteY26-3894" fmla="*/ 2626730 h 3588252"/>
              <a:gd name="connsiteX27-3895" fmla="*/ 1188143 w 1432618"/>
              <a:gd name="connsiteY27-3896" fmla="*/ 2591011 h 3588252"/>
              <a:gd name="connsiteX28-3897" fmla="*/ 832543 w 1432618"/>
              <a:gd name="connsiteY28-3898" fmla="*/ 2733886 h 3588252"/>
              <a:gd name="connsiteX29-3899" fmla="*/ 689668 w 1432618"/>
              <a:gd name="connsiteY29-3900" fmla="*/ 3086311 h 3588252"/>
              <a:gd name="connsiteX30-3901" fmla="*/ 918268 w 1432618"/>
              <a:gd name="connsiteY30-3902" fmla="*/ 3419686 h 3588252"/>
              <a:gd name="connsiteX31-3903" fmla="*/ 1016693 w 1432618"/>
              <a:gd name="connsiteY31-3904" fmla="*/ 3581611 h 3588252"/>
              <a:gd name="connsiteX0-3905" fmla="*/ 1016693 w 1432618"/>
              <a:gd name="connsiteY0-3906" fmla="*/ 3581400 h 3588041"/>
              <a:gd name="connsiteX1-3907" fmla="*/ 591243 w 1432618"/>
              <a:gd name="connsiteY1-3908" fmla="*/ 3587750 h 3588041"/>
              <a:gd name="connsiteX2-3909" fmla="*/ 394393 w 1432618"/>
              <a:gd name="connsiteY2-3910" fmla="*/ 3076575 h 3588041"/>
              <a:gd name="connsiteX3-3911" fmla="*/ 746818 w 1432618"/>
              <a:gd name="connsiteY3-3912" fmla="*/ 2381250 h 3588041"/>
              <a:gd name="connsiteX4-3913" fmla="*/ 560128 w 1432618"/>
              <a:gd name="connsiteY4-3914" fmla="*/ 1922145 h 3588041"/>
              <a:gd name="connsiteX5-3915" fmla="*/ 58 w 1432618"/>
              <a:gd name="connsiteY5-3916" fmla="*/ 1870710 h 3588041"/>
              <a:gd name="connsiteX6-3917" fmla="*/ 394393 w 1432618"/>
              <a:gd name="connsiteY6-3918" fmla="*/ 1743075 h 3588041"/>
              <a:gd name="connsiteX7-3919" fmla="*/ 642043 w 1432618"/>
              <a:gd name="connsiteY7-3920" fmla="*/ 1876425 h 3588041"/>
              <a:gd name="connsiteX8-3921" fmla="*/ 689668 w 1432618"/>
              <a:gd name="connsiteY8-3922" fmla="*/ 1647825 h 3588041"/>
              <a:gd name="connsiteX9-3923" fmla="*/ 823018 w 1432618"/>
              <a:gd name="connsiteY9-3924" fmla="*/ 1333500 h 3588041"/>
              <a:gd name="connsiteX10-3925" fmla="*/ 765868 w 1432618"/>
              <a:gd name="connsiteY10-3926" fmla="*/ 809625 h 3588041"/>
              <a:gd name="connsiteX11-3927" fmla="*/ 537268 w 1432618"/>
              <a:gd name="connsiteY11-3928" fmla="*/ 666750 h 3588041"/>
              <a:gd name="connsiteX12-3929" fmla="*/ 689668 w 1432618"/>
              <a:gd name="connsiteY12-3930" fmla="*/ 666750 h 3588041"/>
              <a:gd name="connsiteX13-3931" fmla="*/ 765868 w 1432618"/>
              <a:gd name="connsiteY13-3932" fmla="*/ 752475 h 3588041"/>
              <a:gd name="connsiteX14-3933" fmla="*/ 886518 w 1432618"/>
              <a:gd name="connsiteY14-3934" fmla="*/ 0 h 3588041"/>
              <a:gd name="connsiteX15-3935" fmla="*/ 857943 w 1432618"/>
              <a:gd name="connsiteY15-3936" fmla="*/ 679450 h 3588041"/>
              <a:gd name="connsiteX16-3937" fmla="*/ 921443 w 1432618"/>
              <a:gd name="connsiteY16-3938" fmla="*/ 1047750 h 3588041"/>
              <a:gd name="connsiteX17-3939" fmla="*/ 930968 w 1432618"/>
              <a:gd name="connsiteY17-3940" fmla="*/ 1295400 h 3588041"/>
              <a:gd name="connsiteX18-3941" fmla="*/ 1086543 w 1432618"/>
              <a:gd name="connsiteY18-3942" fmla="*/ 1187450 h 3588041"/>
              <a:gd name="connsiteX19-3943" fmla="*/ 1375468 w 1432618"/>
              <a:gd name="connsiteY19-3944" fmla="*/ 1171575 h 3588041"/>
              <a:gd name="connsiteX20-3945" fmla="*/ 1108768 w 1432618"/>
              <a:gd name="connsiteY20-3946" fmla="*/ 1254125 h 3588041"/>
              <a:gd name="connsiteX21-3947" fmla="*/ 889693 w 1432618"/>
              <a:gd name="connsiteY21-3948" fmla="*/ 1527175 h 3588041"/>
              <a:gd name="connsiteX22-3949" fmla="*/ 835718 w 1432618"/>
              <a:gd name="connsiteY22-3950" fmla="*/ 1895475 h 3588041"/>
              <a:gd name="connsiteX23-3951" fmla="*/ 1003993 w 1432618"/>
              <a:gd name="connsiteY23-3952" fmla="*/ 2308225 h 3588041"/>
              <a:gd name="connsiteX24-3953" fmla="*/ 896043 w 1432618"/>
              <a:gd name="connsiteY24-3954" fmla="*/ 2578100 h 3588041"/>
              <a:gd name="connsiteX25-3955" fmla="*/ 1213543 w 1432618"/>
              <a:gd name="connsiteY25-3956" fmla="*/ 2533650 h 3588041"/>
              <a:gd name="connsiteX26-3957" fmla="*/ 1432618 w 1432618"/>
              <a:gd name="connsiteY26-3958" fmla="*/ 2626519 h 3588041"/>
              <a:gd name="connsiteX27-3959" fmla="*/ 1188143 w 1432618"/>
              <a:gd name="connsiteY27-3960" fmla="*/ 2590800 h 3588041"/>
              <a:gd name="connsiteX28-3961" fmla="*/ 832543 w 1432618"/>
              <a:gd name="connsiteY28-3962" fmla="*/ 2733675 h 3588041"/>
              <a:gd name="connsiteX29-3963" fmla="*/ 689668 w 1432618"/>
              <a:gd name="connsiteY29-3964" fmla="*/ 3086100 h 3588041"/>
              <a:gd name="connsiteX30-3965" fmla="*/ 918268 w 1432618"/>
              <a:gd name="connsiteY30-3966" fmla="*/ 3419475 h 3588041"/>
              <a:gd name="connsiteX31-3967" fmla="*/ 1016693 w 1432618"/>
              <a:gd name="connsiteY31-3968" fmla="*/ 3581400 h 3588041"/>
              <a:gd name="connsiteX0-3969" fmla="*/ 1016693 w 1432618"/>
              <a:gd name="connsiteY0-3970" fmla="*/ 3581400 h 3588041"/>
              <a:gd name="connsiteX1-3971" fmla="*/ 591243 w 1432618"/>
              <a:gd name="connsiteY1-3972" fmla="*/ 3587750 h 3588041"/>
              <a:gd name="connsiteX2-3973" fmla="*/ 394393 w 1432618"/>
              <a:gd name="connsiteY2-3974" fmla="*/ 3076575 h 3588041"/>
              <a:gd name="connsiteX3-3975" fmla="*/ 746818 w 1432618"/>
              <a:gd name="connsiteY3-3976" fmla="*/ 2381250 h 3588041"/>
              <a:gd name="connsiteX4-3977" fmla="*/ 560128 w 1432618"/>
              <a:gd name="connsiteY4-3978" fmla="*/ 1922145 h 3588041"/>
              <a:gd name="connsiteX5-3979" fmla="*/ 58 w 1432618"/>
              <a:gd name="connsiteY5-3980" fmla="*/ 1870710 h 3588041"/>
              <a:gd name="connsiteX6-3981" fmla="*/ 394393 w 1432618"/>
              <a:gd name="connsiteY6-3982" fmla="*/ 1743075 h 3588041"/>
              <a:gd name="connsiteX7-3983" fmla="*/ 642043 w 1432618"/>
              <a:gd name="connsiteY7-3984" fmla="*/ 1876425 h 3588041"/>
              <a:gd name="connsiteX8-3985" fmla="*/ 689668 w 1432618"/>
              <a:gd name="connsiteY8-3986" fmla="*/ 1647825 h 3588041"/>
              <a:gd name="connsiteX9-3987" fmla="*/ 823018 w 1432618"/>
              <a:gd name="connsiteY9-3988" fmla="*/ 1333500 h 3588041"/>
              <a:gd name="connsiteX10-3989" fmla="*/ 765868 w 1432618"/>
              <a:gd name="connsiteY10-3990" fmla="*/ 809625 h 3588041"/>
              <a:gd name="connsiteX11-3991" fmla="*/ 537268 w 1432618"/>
              <a:gd name="connsiteY11-3992" fmla="*/ 666750 h 3588041"/>
              <a:gd name="connsiteX12-3993" fmla="*/ 689668 w 1432618"/>
              <a:gd name="connsiteY12-3994" fmla="*/ 666750 h 3588041"/>
              <a:gd name="connsiteX13-3995" fmla="*/ 765868 w 1432618"/>
              <a:gd name="connsiteY13-3996" fmla="*/ 752475 h 3588041"/>
              <a:gd name="connsiteX14-3997" fmla="*/ 886518 w 1432618"/>
              <a:gd name="connsiteY14-3998" fmla="*/ 0 h 3588041"/>
              <a:gd name="connsiteX15-3999" fmla="*/ 857943 w 1432618"/>
              <a:gd name="connsiteY15-4000" fmla="*/ 679450 h 3588041"/>
              <a:gd name="connsiteX16-4001" fmla="*/ 921443 w 1432618"/>
              <a:gd name="connsiteY16-4002" fmla="*/ 1047750 h 3588041"/>
              <a:gd name="connsiteX17-4003" fmla="*/ 930968 w 1432618"/>
              <a:gd name="connsiteY17-4004" fmla="*/ 1295400 h 3588041"/>
              <a:gd name="connsiteX18-4005" fmla="*/ 1086543 w 1432618"/>
              <a:gd name="connsiteY18-4006" fmla="*/ 1187450 h 3588041"/>
              <a:gd name="connsiteX19-4007" fmla="*/ 1375468 w 1432618"/>
              <a:gd name="connsiteY19-4008" fmla="*/ 1171575 h 3588041"/>
              <a:gd name="connsiteX20-4009" fmla="*/ 1108768 w 1432618"/>
              <a:gd name="connsiteY20-4010" fmla="*/ 1254125 h 3588041"/>
              <a:gd name="connsiteX21-4011" fmla="*/ 889693 w 1432618"/>
              <a:gd name="connsiteY21-4012" fmla="*/ 1527175 h 3588041"/>
              <a:gd name="connsiteX22-4013" fmla="*/ 835718 w 1432618"/>
              <a:gd name="connsiteY22-4014" fmla="*/ 1895475 h 3588041"/>
              <a:gd name="connsiteX23-4015" fmla="*/ 1003993 w 1432618"/>
              <a:gd name="connsiteY23-4016" fmla="*/ 2308225 h 3588041"/>
              <a:gd name="connsiteX24-4017" fmla="*/ 896043 w 1432618"/>
              <a:gd name="connsiteY24-4018" fmla="*/ 2578100 h 3588041"/>
              <a:gd name="connsiteX25-4019" fmla="*/ 1213543 w 1432618"/>
              <a:gd name="connsiteY25-4020" fmla="*/ 2533650 h 3588041"/>
              <a:gd name="connsiteX26-4021" fmla="*/ 1432618 w 1432618"/>
              <a:gd name="connsiteY26-4022" fmla="*/ 2626519 h 3588041"/>
              <a:gd name="connsiteX27-4023" fmla="*/ 1188143 w 1432618"/>
              <a:gd name="connsiteY27-4024" fmla="*/ 2590800 h 3588041"/>
              <a:gd name="connsiteX28-4025" fmla="*/ 832543 w 1432618"/>
              <a:gd name="connsiteY28-4026" fmla="*/ 2733675 h 3588041"/>
              <a:gd name="connsiteX29-4027" fmla="*/ 689668 w 1432618"/>
              <a:gd name="connsiteY29-4028" fmla="*/ 3086100 h 3588041"/>
              <a:gd name="connsiteX30-4029" fmla="*/ 918268 w 1432618"/>
              <a:gd name="connsiteY30-4030" fmla="*/ 3419475 h 3588041"/>
              <a:gd name="connsiteX31-4031" fmla="*/ 1016693 w 1432618"/>
              <a:gd name="connsiteY31-4032" fmla="*/ 3581400 h 3588041"/>
              <a:gd name="connsiteX0-4033" fmla="*/ 1016693 w 1432618"/>
              <a:gd name="connsiteY0-4034" fmla="*/ 3581400 h 3588041"/>
              <a:gd name="connsiteX1-4035" fmla="*/ 591243 w 1432618"/>
              <a:gd name="connsiteY1-4036" fmla="*/ 3587750 h 3588041"/>
              <a:gd name="connsiteX2-4037" fmla="*/ 394393 w 1432618"/>
              <a:gd name="connsiteY2-4038" fmla="*/ 3076575 h 3588041"/>
              <a:gd name="connsiteX3-4039" fmla="*/ 746818 w 1432618"/>
              <a:gd name="connsiteY3-4040" fmla="*/ 2381250 h 3588041"/>
              <a:gd name="connsiteX4-4041" fmla="*/ 560128 w 1432618"/>
              <a:gd name="connsiteY4-4042" fmla="*/ 1922145 h 3588041"/>
              <a:gd name="connsiteX5-4043" fmla="*/ 58 w 1432618"/>
              <a:gd name="connsiteY5-4044" fmla="*/ 1870710 h 3588041"/>
              <a:gd name="connsiteX6-4045" fmla="*/ 394393 w 1432618"/>
              <a:gd name="connsiteY6-4046" fmla="*/ 1743075 h 3588041"/>
              <a:gd name="connsiteX7-4047" fmla="*/ 642043 w 1432618"/>
              <a:gd name="connsiteY7-4048" fmla="*/ 1876425 h 3588041"/>
              <a:gd name="connsiteX8-4049" fmla="*/ 689668 w 1432618"/>
              <a:gd name="connsiteY8-4050" fmla="*/ 1647825 h 3588041"/>
              <a:gd name="connsiteX9-4051" fmla="*/ 823018 w 1432618"/>
              <a:gd name="connsiteY9-4052" fmla="*/ 1333500 h 3588041"/>
              <a:gd name="connsiteX10-4053" fmla="*/ 765868 w 1432618"/>
              <a:gd name="connsiteY10-4054" fmla="*/ 809625 h 3588041"/>
              <a:gd name="connsiteX11-4055" fmla="*/ 388043 w 1432618"/>
              <a:gd name="connsiteY11-4056" fmla="*/ 695325 h 3588041"/>
              <a:gd name="connsiteX12-4057" fmla="*/ 689668 w 1432618"/>
              <a:gd name="connsiteY12-4058" fmla="*/ 666750 h 3588041"/>
              <a:gd name="connsiteX13-4059" fmla="*/ 765868 w 1432618"/>
              <a:gd name="connsiteY13-4060" fmla="*/ 752475 h 3588041"/>
              <a:gd name="connsiteX14-4061" fmla="*/ 886518 w 1432618"/>
              <a:gd name="connsiteY14-4062" fmla="*/ 0 h 3588041"/>
              <a:gd name="connsiteX15-4063" fmla="*/ 857943 w 1432618"/>
              <a:gd name="connsiteY15-4064" fmla="*/ 679450 h 3588041"/>
              <a:gd name="connsiteX16-4065" fmla="*/ 921443 w 1432618"/>
              <a:gd name="connsiteY16-4066" fmla="*/ 1047750 h 3588041"/>
              <a:gd name="connsiteX17-4067" fmla="*/ 930968 w 1432618"/>
              <a:gd name="connsiteY17-4068" fmla="*/ 1295400 h 3588041"/>
              <a:gd name="connsiteX18-4069" fmla="*/ 1086543 w 1432618"/>
              <a:gd name="connsiteY18-4070" fmla="*/ 1187450 h 3588041"/>
              <a:gd name="connsiteX19-4071" fmla="*/ 1375468 w 1432618"/>
              <a:gd name="connsiteY19-4072" fmla="*/ 1171575 h 3588041"/>
              <a:gd name="connsiteX20-4073" fmla="*/ 1108768 w 1432618"/>
              <a:gd name="connsiteY20-4074" fmla="*/ 1254125 h 3588041"/>
              <a:gd name="connsiteX21-4075" fmla="*/ 889693 w 1432618"/>
              <a:gd name="connsiteY21-4076" fmla="*/ 1527175 h 3588041"/>
              <a:gd name="connsiteX22-4077" fmla="*/ 835718 w 1432618"/>
              <a:gd name="connsiteY22-4078" fmla="*/ 1895475 h 3588041"/>
              <a:gd name="connsiteX23-4079" fmla="*/ 1003993 w 1432618"/>
              <a:gd name="connsiteY23-4080" fmla="*/ 2308225 h 3588041"/>
              <a:gd name="connsiteX24-4081" fmla="*/ 896043 w 1432618"/>
              <a:gd name="connsiteY24-4082" fmla="*/ 2578100 h 3588041"/>
              <a:gd name="connsiteX25-4083" fmla="*/ 1213543 w 1432618"/>
              <a:gd name="connsiteY25-4084" fmla="*/ 2533650 h 3588041"/>
              <a:gd name="connsiteX26-4085" fmla="*/ 1432618 w 1432618"/>
              <a:gd name="connsiteY26-4086" fmla="*/ 2626519 h 3588041"/>
              <a:gd name="connsiteX27-4087" fmla="*/ 1188143 w 1432618"/>
              <a:gd name="connsiteY27-4088" fmla="*/ 2590800 h 3588041"/>
              <a:gd name="connsiteX28-4089" fmla="*/ 832543 w 1432618"/>
              <a:gd name="connsiteY28-4090" fmla="*/ 2733675 h 3588041"/>
              <a:gd name="connsiteX29-4091" fmla="*/ 689668 w 1432618"/>
              <a:gd name="connsiteY29-4092" fmla="*/ 3086100 h 3588041"/>
              <a:gd name="connsiteX30-4093" fmla="*/ 918268 w 1432618"/>
              <a:gd name="connsiteY30-4094" fmla="*/ 3419475 h 3588041"/>
              <a:gd name="connsiteX31-4095" fmla="*/ 1016693 w 1432618"/>
              <a:gd name="connsiteY31-4096" fmla="*/ 3581400 h 3588041"/>
              <a:gd name="connsiteX0-4097" fmla="*/ 1016693 w 1432618"/>
              <a:gd name="connsiteY0-4098" fmla="*/ 3581400 h 3588041"/>
              <a:gd name="connsiteX1-4099" fmla="*/ 591243 w 1432618"/>
              <a:gd name="connsiteY1-4100" fmla="*/ 3587750 h 3588041"/>
              <a:gd name="connsiteX2-4101" fmla="*/ 394393 w 1432618"/>
              <a:gd name="connsiteY2-4102" fmla="*/ 3076575 h 3588041"/>
              <a:gd name="connsiteX3-4103" fmla="*/ 746818 w 1432618"/>
              <a:gd name="connsiteY3-4104" fmla="*/ 2381250 h 3588041"/>
              <a:gd name="connsiteX4-4105" fmla="*/ 560128 w 1432618"/>
              <a:gd name="connsiteY4-4106" fmla="*/ 1922145 h 3588041"/>
              <a:gd name="connsiteX5-4107" fmla="*/ 58 w 1432618"/>
              <a:gd name="connsiteY5-4108" fmla="*/ 1870710 h 3588041"/>
              <a:gd name="connsiteX6-4109" fmla="*/ 394393 w 1432618"/>
              <a:gd name="connsiteY6-4110" fmla="*/ 1743075 h 3588041"/>
              <a:gd name="connsiteX7-4111" fmla="*/ 642043 w 1432618"/>
              <a:gd name="connsiteY7-4112" fmla="*/ 1876425 h 3588041"/>
              <a:gd name="connsiteX8-4113" fmla="*/ 689668 w 1432618"/>
              <a:gd name="connsiteY8-4114" fmla="*/ 1647825 h 3588041"/>
              <a:gd name="connsiteX9-4115" fmla="*/ 823018 w 1432618"/>
              <a:gd name="connsiteY9-4116" fmla="*/ 1333500 h 3588041"/>
              <a:gd name="connsiteX10-4117" fmla="*/ 765868 w 1432618"/>
              <a:gd name="connsiteY10-4118" fmla="*/ 809625 h 3588041"/>
              <a:gd name="connsiteX11-4119" fmla="*/ 388043 w 1432618"/>
              <a:gd name="connsiteY11-4120" fmla="*/ 695325 h 3588041"/>
              <a:gd name="connsiteX12-4121" fmla="*/ 689668 w 1432618"/>
              <a:gd name="connsiteY12-4122" fmla="*/ 666750 h 3588041"/>
              <a:gd name="connsiteX13-4123" fmla="*/ 791268 w 1432618"/>
              <a:gd name="connsiteY13-4124" fmla="*/ 673100 h 3588041"/>
              <a:gd name="connsiteX14-4125" fmla="*/ 886518 w 1432618"/>
              <a:gd name="connsiteY14-4126" fmla="*/ 0 h 3588041"/>
              <a:gd name="connsiteX15-4127" fmla="*/ 857943 w 1432618"/>
              <a:gd name="connsiteY15-4128" fmla="*/ 679450 h 3588041"/>
              <a:gd name="connsiteX16-4129" fmla="*/ 921443 w 1432618"/>
              <a:gd name="connsiteY16-4130" fmla="*/ 1047750 h 3588041"/>
              <a:gd name="connsiteX17-4131" fmla="*/ 930968 w 1432618"/>
              <a:gd name="connsiteY17-4132" fmla="*/ 1295400 h 3588041"/>
              <a:gd name="connsiteX18-4133" fmla="*/ 1086543 w 1432618"/>
              <a:gd name="connsiteY18-4134" fmla="*/ 1187450 h 3588041"/>
              <a:gd name="connsiteX19-4135" fmla="*/ 1375468 w 1432618"/>
              <a:gd name="connsiteY19-4136" fmla="*/ 1171575 h 3588041"/>
              <a:gd name="connsiteX20-4137" fmla="*/ 1108768 w 1432618"/>
              <a:gd name="connsiteY20-4138" fmla="*/ 1254125 h 3588041"/>
              <a:gd name="connsiteX21-4139" fmla="*/ 889693 w 1432618"/>
              <a:gd name="connsiteY21-4140" fmla="*/ 1527175 h 3588041"/>
              <a:gd name="connsiteX22-4141" fmla="*/ 835718 w 1432618"/>
              <a:gd name="connsiteY22-4142" fmla="*/ 1895475 h 3588041"/>
              <a:gd name="connsiteX23-4143" fmla="*/ 1003993 w 1432618"/>
              <a:gd name="connsiteY23-4144" fmla="*/ 2308225 h 3588041"/>
              <a:gd name="connsiteX24-4145" fmla="*/ 896043 w 1432618"/>
              <a:gd name="connsiteY24-4146" fmla="*/ 2578100 h 3588041"/>
              <a:gd name="connsiteX25-4147" fmla="*/ 1213543 w 1432618"/>
              <a:gd name="connsiteY25-4148" fmla="*/ 2533650 h 3588041"/>
              <a:gd name="connsiteX26-4149" fmla="*/ 1432618 w 1432618"/>
              <a:gd name="connsiteY26-4150" fmla="*/ 2626519 h 3588041"/>
              <a:gd name="connsiteX27-4151" fmla="*/ 1188143 w 1432618"/>
              <a:gd name="connsiteY27-4152" fmla="*/ 2590800 h 3588041"/>
              <a:gd name="connsiteX28-4153" fmla="*/ 832543 w 1432618"/>
              <a:gd name="connsiteY28-4154" fmla="*/ 2733675 h 3588041"/>
              <a:gd name="connsiteX29-4155" fmla="*/ 689668 w 1432618"/>
              <a:gd name="connsiteY29-4156" fmla="*/ 3086100 h 3588041"/>
              <a:gd name="connsiteX30-4157" fmla="*/ 918268 w 1432618"/>
              <a:gd name="connsiteY30-4158" fmla="*/ 3419475 h 3588041"/>
              <a:gd name="connsiteX31-4159" fmla="*/ 1016693 w 1432618"/>
              <a:gd name="connsiteY31-4160" fmla="*/ 3581400 h 3588041"/>
              <a:gd name="connsiteX0-4161" fmla="*/ 1016693 w 1432618"/>
              <a:gd name="connsiteY0-4162" fmla="*/ 3581400 h 3588041"/>
              <a:gd name="connsiteX1-4163" fmla="*/ 591243 w 1432618"/>
              <a:gd name="connsiteY1-4164" fmla="*/ 3587750 h 3588041"/>
              <a:gd name="connsiteX2-4165" fmla="*/ 394393 w 1432618"/>
              <a:gd name="connsiteY2-4166" fmla="*/ 3076575 h 3588041"/>
              <a:gd name="connsiteX3-4167" fmla="*/ 746818 w 1432618"/>
              <a:gd name="connsiteY3-4168" fmla="*/ 2381250 h 3588041"/>
              <a:gd name="connsiteX4-4169" fmla="*/ 560128 w 1432618"/>
              <a:gd name="connsiteY4-4170" fmla="*/ 1922145 h 3588041"/>
              <a:gd name="connsiteX5-4171" fmla="*/ 58 w 1432618"/>
              <a:gd name="connsiteY5-4172" fmla="*/ 1870710 h 3588041"/>
              <a:gd name="connsiteX6-4173" fmla="*/ 394393 w 1432618"/>
              <a:gd name="connsiteY6-4174" fmla="*/ 1743075 h 3588041"/>
              <a:gd name="connsiteX7-4175" fmla="*/ 642043 w 1432618"/>
              <a:gd name="connsiteY7-4176" fmla="*/ 1876425 h 3588041"/>
              <a:gd name="connsiteX8-4177" fmla="*/ 689668 w 1432618"/>
              <a:gd name="connsiteY8-4178" fmla="*/ 1647825 h 3588041"/>
              <a:gd name="connsiteX9-4179" fmla="*/ 823018 w 1432618"/>
              <a:gd name="connsiteY9-4180" fmla="*/ 1333500 h 3588041"/>
              <a:gd name="connsiteX10-4181" fmla="*/ 765868 w 1432618"/>
              <a:gd name="connsiteY10-4182" fmla="*/ 809625 h 3588041"/>
              <a:gd name="connsiteX11-4183" fmla="*/ 388043 w 1432618"/>
              <a:gd name="connsiteY11-4184" fmla="*/ 695325 h 3588041"/>
              <a:gd name="connsiteX12-4185" fmla="*/ 689668 w 1432618"/>
              <a:gd name="connsiteY12-4186" fmla="*/ 666750 h 3588041"/>
              <a:gd name="connsiteX13-4187" fmla="*/ 794443 w 1432618"/>
              <a:gd name="connsiteY13-4188" fmla="*/ 565150 h 3588041"/>
              <a:gd name="connsiteX14-4189" fmla="*/ 886518 w 1432618"/>
              <a:gd name="connsiteY14-4190" fmla="*/ 0 h 3588041"/>
              <a:gd name="connsiteX15-4191" fmla="*/ 857943 w 1432618"/>
              <a:gd name="connsiteY15-4192" fmla="*/ 679450 h 3588041"/>
              <a:gd name="connsiteX16-4193" fmla="*/ 921443 w 1432618"/>
              <a:gd name="connsiteY16-4194" fmla="*/ 1047750 h 3588041"/>
              <a:gd name="connsiteX17-4195" fmla="*/ 930968 w 1432618"/>
              <a:gd name="connsiteY17-4196" fmla="*/ 1295400 h 3588041"/>
              <a:gd name="connsiteX18-4197" fmla="*/ 1086543 w 1432618"/>
              <a:gd name="connsiteY18-4198" fmla="*/ 1187450 h 3588041"/>
              <a:gd name="connsiteX19-4199" fmla="*/ 1375468 w 1432618"/>
              <a:gd name="connsiteY19-4200" fmla="*/ 1171575 h 3588041"/>
              <a:gd name="connsiteX20-4201" fmla="*/ 1108768 w 1432618"/>
              <a:gd name="connsiteY20-4202" fmla="*/ 1254125 h 3588041"/>
              <a:gd name="connsiteX21-4203" fmla="*/ 889693 w 1432618"/>
              <a:gd name="connsiteY21-4204" fmla="*/ 1527175 h 3588041"/>
              <a:gd name="connsiteX22-4205" fmla="*/ 835718 w 1432618"/>
              <a:gd name="connsiteY22-4206" fmla="*/ 1895475 h 3588041"/>
              <a:gd name="connsiteX23-4207" fmla="*/ 1003993 w 1432618"/>
              <a:gd name="connsiteY23-4208" fmla="*/ 2308225 h 3588041"/>
              <a:gd name="connsiteX24-4209" fmla="*/ 896043 w 1432618"/>
              <a:gd name="connsiteY24-4210" fmla="*/ 2578100 h 3588041"/>
              <a:gd name="connsiteX25-4211" fmla="*/ 1213543 w 1432618"/>
              <a:gd name="connsiteY25-4212" fmla="*/ 2533650 h 3588041"/>
              <a:gd name="connsiteX26-4213" fmla="*/ 1432618 w 1432618"/>
              <a:gd name="connsiteY26-4214" fmla="*/ 2626519 h 3588041"/>
              <a:gd name="connsiteX27-4215" fmla="*/ 1188143 w 1432618"/>
              <a:gd name="connsiteY27-4216" fmla="*/ 2590800 h 3588041"/>
              <a:gd name="connsiteX28-4217" fmla="*/ 832543 w 1432618"/>
              <a:gd name="connsiteY28-4218" fmla="*/ 2733675 h 3588041"/>
              <a:gd name="connsiteX29-4219" fmla="*/ 689668 w 1432618"/>
              <a:gd name="connsiteY29-4220" fmla="*/ 3086100 h 3588041"/>
              <a:gd name="connsiteX30-4221" fmla="*/ 918268 w 1432618"/>
              <a:gd name="connsiteY30-4222" fmla="*/ 3419475 h 3588041"/>
              <a:gd name="connsiteX31-4223" fmla="*/ 1016693 w 1432618"/>
              <a:gd name="connsiteY31-4224" fmla="*/ 3581400 h 3588041"/>
              <a:gd name="connsiteX0-4225" fmla="*/ 1016693 w 1432618"/>
              <a:gd name="connsiteY0-4226" fmla="*/ 3581400 h 3588041"/>
              <a:gd name="connsiteX1-4227" fmla="*/ 591243 w 1432618"/>
              <a:gd name="connsiteY1-4228" fmla="*/ 3587750 h 3588041"/>
              <a:gd name="connsiteX2-4229" fmla="*/ 394393 w 1432618"/>
              <a:gd name="connsiteY2-4230" fmla="*/ 3076575 h 3588041"/>
              <a:gd name="connsiteX3-4231" fmla="*/ 746818 w 1432618"/>
              <a:gd name="connsiteY3-4232" fmla="*/ 2381250 h 3588041"/>
              <a:gd name="connsiteX4-4233" fmla="*/ 560128 w 1432618"/>
              <a:gd name="connsiteY4-4234" fmla="*/ 1922145 h 3588041"/>
              <a:gd name="connsiteX5-4235" fmla="*/ 58 w 1432618"/>
              <a:gd name="connsiteY5-4236" fmla="*/ 1870710 h 3588041"/>
              <a:gd name="connsiteX6-4237" fmla="*/ 394393 w 1432618"/>
              <a:gd name="connsiteY6-4238" fmla="*/ 1743075 h 3588041"/>
              <a:gd name="connsiteX7-4239" fmla="*/ 642043 w 1432618"/>
              <a:gd name="connsiteY7-4240" fmla="*/ 1876425 h 3588041"/>
              <a:gd name="connsiteX8-4241" fmla="*/ 689668 w 1432618"/>
              <a:gd name="connsiteY8-4242" fmla="*/ 1647825 h 3588041"/>
              <a:gd name="connsiteX9-4243" fmla="*/ 823018 w 1432618"/>
              <a:gd name="connsiteY9-4244" fmla="*/ 1333500 h 3588041"/>
              <a:gd name="connsiteX10-4245" fmla="*/ 765868 w 1432618"/>
              <a:gd name="connsiteY10-4246" fmla="*/ 809625 h 3588041"/>
              <a:gd name="connsiteX11-4247" fmla="*/ 388043 w 1432618"/>
              <a:gd name="connsiteY11-4248" fmla="*/ 695325 h 3588041"/>
              <a:gd name="connsiteX12-4249" fmla="*/ 689668 w 1432618"/>
              <a:gd name="connsiteY12-4250" fmla="*/ 666750 h 3588041"/>
              <a:gd name="connsiteX13-4251" fmla="*/ 794443 w 1432618"/>
              <a:gd name="connsiteY13-4252" fmla="*/ 565150 h 3588041"/>
              <a:gd name="connsiteX14-4253" fmla="*/ 886518 w 1432618"/>
              <a:gd name="connsiteY14-4254" fmla="*/ 0 h 3588041"/>
              <a:gd name="connsiteX15-4255" fmla="*/ 857943 w 1432618"/>
              <a:gd name="connsiteY15-4256" fmla="*/ 679450 h 3588041"/>
              <a:gd name="connsiteX16-4257" fmla="*/ 921443 w 1432618"/>
              <a:gd name="connsiteY16-4258" fmla="*/ 1047750 h 3588041"/>
              <a:gd name="connsiteX17-4259" fmla="*/ 930968 w 1432618"/>
              <a:gd name="connsiteY17-4260" fmla="*/ 1295400 h 3588041"/>
              <a:gd name="connsiteX18-4261" fmla="*/ 1086543 w 1432618"/>
              <a:gd name="connsiteY18-4262" fmla="*/ 1187450 h 3588041"/>
              <a:gd name="connsiteX19-4263" fmla="*/ 1375468 w 1432618"/>
              <a:gd name="connsiteY19-4264" fmla="*/ 1171575 h 3588041"/>
              <a:gd name="connsiteX20-4265" fmla="*/ 1108768 w 1432618"/>
              <a:gd name="connsiteY20-4266" fmla="*/ 1254125 h 3588041"/>
              <a:gd name="connsiteX21-4267" fmla="*/ 889693 w 1432618"/>
              <a:gd name="connsiteY21-4268" fmla="*/ 1527175 h 3588041"/>
              <a:gd name="connsiteX22-4269" fmla="*/ 835718 w 1432618"/>
              <a:gd name="connsiteY22-4270" fmla="*/ 1895475 h 3588041"/>
              <a:gd name="connsiteX23-4271" fmla="*/ 1003993 w 1432618"/>
              <a:gd name="connsiteY23-4272" fmla="*/ 2308225 h 3588041"/>
              <a:gd name="connsiteX24-4273" fmla="*/ 896043 w 1432618"/>
              <a:gd name="connsiteY24-4274" fmla="*/ 2578100 h 3588041"/>
              <a:gd name="connsiteX25-4275" fmla="*/ 1213543 w 1432618"/>
              <a:gd name="connsiteY25-4276" fmla="*/ 2533650 h 3588041"/>
              <a:gd name="connsiteX26-4277" fmla="*/ 1432618 w 1432618"/>
              <a:gd name="connsiteY26-4278" fmla="*/ 2626519 h 3588041"/>
              <a:gd name="connsiteX27-4279" fmla="*/ 1188143 w 1432618"/>
              <a:gd name="connsiteY27-4280" fmla="*/ 2590800 h 3588041"/>
              <a:gd name="connsiteX28-4281" fmla="*/ 832543 w 1432618"/>
              <a:gd name="connsiteY28-4282" fmla="*/ 2733675 h 3588041"/>
              <a:gd name="connsiteX29-4283" fmla="*/ 689668 w 1432618"/>
              <a:gd name="connsiteY29-4284" fmla="*/ 3086100 h 3588041"/>
              <a:gd name="connsiteX30-4285" fmla="*/ 918268 w 1432618"/>
              <a:gd name="connsiteY30-4286" fmla="*/ 3419475 h 3588041"/>
              <a:gd name="connsiteX31-4287" fmla="*/ 1016693 w 1432618"/>
              <a:gd name="connsiteY31-4288" fmla="*/ 3581400 h 3588041"/>
              <a:gd name="connsiteX0-4289" fmla="*/ 1016693 w 1432618"/>
              <a:gd name="connsiteY0-4290" fmla="*/ 3581400 h 3588041"/>
              <a:gd name="connsiteX1-4291" fmla="*/ 591243 w 1432618"/>
              <a:gd name="connsiteY1-4292" fmla="*/ 3587750 h 3588041"/>
              <a:gd name="connsiteX2-4293" fmla="*/ 394393 w 1432618"/>
              <a:gd name="connsiteY2-4294" fmla="*/ 3076575 h 3588041"/>
              <a:gd name="connsiteX3-4295" fmla="*/ 746818 w 1432618"/>
              <a:gd name="connsiteY3-4296" fmla="*/ 2381250 h 3588041"/>
              <a:gd name="connsiteX4-4297" fmla="*/ 560128 w 1432618"/>
              <a:gd name="connsiteY4-4298" fmla="*/ 1922145 h 3588041"/>
              <a:gd name="connsiteX5-4299" fmla="*/ 58 w 1432618"/>
              <a:gd name="connsiteY5-4300" fmla="*/ 1870710 h 3588041"/>
              <a:gd name="connsiteX6-4301" fmla="*/ 394393 w 1432618"/>
              <a:gd name="connsiteY6-4302" fmla="*/ 1743075 h 3588041"/>
              <a:gd name="connsiteX7-4303" fmla="*/ 642043 w 1432618"/>
              <a:gd name="connsiteY7-4304" fmla="*/ 1876425 h 3588041"/>
              <a:gd name="connsiteX8-4305" fmla="*/ 689668 w 1432618"/>
              <a:gd name="connsiteY8-4306" fmla="*/ 1647825 h 3588041"/>
              <a:gd name="connsiteX9-4307" fmla="*/ 823018 w 1432618"/>
              <a:gd name="connsiteY9-4308" fmla="*/ 1333500 h 3588041"/>
              <a:gd name="connsiteX10-4309" fmla="*/ 765868 w 1432618"/>
              <a:gd name="connsiteY10-4310" fmla="*/ 809625 h 3588041"/>
              <a:gd name="connsiteX11-4311" fmla="*/ 388043 w 1432618"/>
              <a:gd name="connsiteY11-4312" fmla="*/ 695325 h 3588041"/>
              <a:gd name="connsiteX12-4313" fmla="*/ 724593 w 1432618"/>
              <a:gd name="connsiteY12-4314" fmla="*/ 688975 h 3588041"/>
              <a:gd name="connsiteX13-4315" fmla="*/ 794443 w 1432618"/>
              <a:gd name="connsiteY13-4316" fmla="*/ 565150 h 3588041"/>
              <a:gd name="connsiteX14-4317" fmla="*/ 886518 w 1432618"/>
              <a:gd name="connsiteY14-4318" fmla="*/ 0 h 3588041"/>
              <a:gd name="connsiteX15-4319" fmla="*/ 857943 w 1432618"/>
              <a:gd name="connsiteY15-4320" fmla="*/ 679450 h 3588041"/>
              <a:gd name="connsiteX16-4321" fmla="*/ 921443 w 1432618"/>
              <a:gd name="connsiteY16-4322" fmla="*/ 1047750 h 3588041"/>
              <a:gd name="connsiteX17-4323" fmla="*/ 930968 w 1432618"/>
              <a:gd name="connsiteY17-4324" fmla="*/ 1295400 h 3588041"/>
              <a:gd name="connsiteX18-4325" fmla="*/ 1086543 w 1432618"/>
              <a:gd name="connsiteY18-4326" fmla="*/ 1187450 h 3588041"/>
              <a:gd name="connsiteX19-4327" fmla="*/ 1375468 w 1432618"/>
              <a:gd name="connsiteY19-4328" fmla="*/ 1171575 h 3588041"/>
              <a:gd name="connsiteX20-4329" fmla="*/ 1108768 w 1432618"/>
              <a:gd name="connsiteY20-4330" fmla="*/ 1254125 h 3588041"/>
              <a:gd name="connsiteX21-4331" fmla="*/ 889693 w 1432618"/>
              <a:gd name="connsiteY21-4332" fmla="*/ 1527175 h 3588041"/>
              <a:gd name="connsiteX22-4333" fmla="*/ 835718 w 1432618"/>
              <a:gd name="connsiteY22-4334" fmla="*/ 1895475 h 3588041"/>
              <a:gd name="connsiteX23-4335" fmla="*/ 1003993 w 1432618"/>
              <a:gd name="connsiteY23-4336" fmla="*/ 2308225 h 3588041"/>
              <a:gd name="connsiteX24-4337" fmla="*/ 896043 w 1432618"/>
              <a:gd name="connsiteY24-4338" fmla="*/ 2578100 h 3588041"/>
              <a:gd name="connsiteX25-4339" fmla="*/ 1213543 w 1432618"/>
              <a:gd name="connsiteY25-4340" fmla="*/ 2533650 h 3588041"/>
              <a:gd name="connsiteX26-4341" fmla="*/ 1432618 w 1432618"/>
              <a:gd name="connsiteY26-4342" fmla="*/ 2626519 h 3588041"/>
              <a:gd name="connsiteX27-4343" fmla="*/ 1188143 w 1432618"/>
              <a:gd name="connsiteY27-4344" fmla="*/ 2590800 h 3588041"/>
              <a:gd name="connsiteX28-4345" fmla="*/ 832543 w 1432618"/>
              <a:gd name="connsiteY28-4346" fmla="*/ 2733675 h 3588041"/>
              <a:gd name="connsiteX29-4347" fmla="*/ 689668 w 1432618"/>
              <a:gd name="connsiteY29-4348" fmla="*/ 3086100 h 3588041"/>
              <a:gd name="connsiteX30-4349" fmla="*/ 918268 w 1432618"/>
              <a:gd name="connsiteY30-4350" fmla="*/ 3419475 h 3588041"/>
              <a:gd name="connsiteX31-4351" fmla="*/ 1016693 w 1432618"/>
              <a:gd name="connsiteY31-4352" fmla="*/ 3581400 h 3588041"/>
              <a:gd name="connsiteX0-4353" fmla="*/ 1016693 w 1432618"/>
              <a:gd name="connsiteY0-4354" fmla="*/ 3581400 h 3588041"/>
              <a:gd name="connsiteX1-4355" fmla="*/ 591243 w 1432618"/>
              <a:gd name="connsiteY1-4356" fmla="*/ 3587750 h 3588041"/>
              <a:gd name="connsiteX2-4357" fmla="*/ 394393 w 1432618"/>
              <a:gd name="connsiteY2-4358" fmla="*/ 3076575 h 3588041"/>
              <a:gd name="connsiteX3-4359" fmla="*/ 746818 w 1432618"/>
              <a:gd name="connsiteY3-4360" fmla="*/ 2381250 h 3588041"/>
              <a:gd name="connsiteX4-4361" fmla="*/ 560128 w 1432618"/>
              <a:gd name="connsiteY4-4362" fmla="*/ 1922145 h 3588041"/>
              <a:gd name="connsiteX5-4363" fmla="*/ 58 w 1432618"/>
              <a:gd name="connsiteY5-4364" fmla="*/ 1870710 h 3588041"/>
              <a:gd name="connsiteX6-4365" fmla="*/ 394393 w 1432618"/>
              <a:gd name="connsiteY6-4366" fmla="*/ 1743075 h 3588041"/>
              <a:gd name="connsiteX7-4367" fmla="*/ 642043 w 1432618"/>
              <a:gd name="connsiteY7-4368" fmla="*/ 1876425 h 3588041"/>
              <a:gd name="connsiteX8-4369" fmla="*/ 689668 w 1432618"/>
              <a:gd name="connsiteY8-4370" fmla="*/ 1647825 h 3588041"/>
              <a:gd name="connsiteX9-4371" fmla="*/ 823018 w 1432618"/>
              <a:gd name="connsiteY9-4372" fmla="*/ 1333500 h 3588041"/>
              <a:gd name="connsiteX10-4373" fmla="*/ 765868 w 1432618"/>
              <a:gd name="connsiteY10-4374" fmla="*/ 809625 h 3588041"/>
              <a:gd name="connsiteX11-4375" fmla="*/ 388043 w 1432618"/>
              <a:gd name="connsiteY11-4376" fmla="*/ 695325 h 3588041"/>
              <a:gd name="connsiteX12-4377" fmla="*/ 741262 w 1432618"/>
              <a:gd name="connsiteY12-4378" fmla="*/ 677068 h 3588041"/>
              <a:gd name="connsiteX13-4379" fmla="*/ 794443 w 1432618"/>
              <a:gd name="connsiteY13-4380" fmla="*/ 565150 h 3588041"/>
              <a:gd name="connsiteX14-4381" fmla="*/ 886518 w 1432618"/>
              <a:gd name="connsiteY14-4382" fmla="*/ 0 h 3588041"/>
              <a:gd name="connsiteX15-4383" fmla="*/ 857943 w 1432618"/>
              <a:gd name="connsiteY15-4384" fmla="*/ 679450 h 3588041"/>
              <a:gd name="connsiteX16-4385" fmla="*/ 921443 w 1432618"/>
              <a:gd name="connsiteY16-4386" fmla="*/ 1047750 h 3588041"/>
              <a:gd name="connsiteX17-4387" fmla="*/ 930968 w 1432618"/>
              <a:gd name="connsiteY17-4388" fmla="*/ 1295400 h 3588041"/>
              <a:gd name="connsiteX18-4389" fmla="*/ 1086543 w 1432618"/>
              <a:gd name="connsiteY18-4390" fmla="*/ 1187450 h 3588041"/>
              <a:gd name="connsiteX19-4391" fmla="*/ 1375468 w 1432618"/>
              <a:gd name="connsiteY19-4392" fmla="*/ 1171575 h 3588041"/>
              <a:gd name="connsiteX20-4393" fmla="*/ 1108768 w 1432618"/>
              <a:gd name="connsiteY20-4394" fmla="*/ 1254125 h 3588041"/>
              <a:gd name="connsiteX21-4395" fmla="*/ 889693 w 1432618"/>
              <a:gd name="connsiteY21-4396" fmla="*/ 1527175 h 3588041"/>
              <a:gd name="connsiteX22-4397" fmla="*/ 835718 w 1432618"/>
              <a:gd name="connsiteY22-4398" fmla="*/ 1895475 h 3588041"/>
              <a:gd name="connsiteX23-4399" fmla="*/ 1003993 w 1432618"/>
              <a:gd name="connsiteY23-4400" fmla="*/ 2308225 h 3588041"/>
              <a:gd name="connsiteX24-4401" fmla="*/ 896043 w 1432618"/>
              <a:gd name="connsiteY24-4402" fmla="*/ 2578100 h 3588041"/>
              <a:gd name="connsiteX25-4403" fmla="*/ 1213543 w 1432618"/>
              <a:gd name="connsiteY25-4404" fmla="*/ 2533650 h 3588041"/>
              <a:gd name="connsiteX26-4405" fmla="*/ 1432618 w 1432618"/>
              <a:gd name="connsiteY26-4406" fmla="*/ 2626519 h 3588041"/>
              <a:gd name="connsiteX27-4407" fmla="*/ 1188143 w 1432618"/>
              <a:gd name="connsiteY27-4408" fmla="*/ 2590800 h 3588041"/>
              <a:gd name="connsiteX28-4409" fmla="*/ 832543 w 1432618"/>
              <a:gd name="connsiteY28-4410" fmla="*/ 2733675 h 3588041"/>
              <a:gd name="connsiteX29-4411" fmla="*/ 689668 w 1432618"/>
              <a:gd name="connsiteY29-4412" fmla="*/ 3086100 h 3588041"/>
              <a:gd name="connsiteX30-4413" fmla="*/ 918268 w 1432618"/>
              <a:gd name="connsiteY30-4414" fmla="*/ 3419475 h 3588041"/>
              <a:gd name="connsiteX31-4415" fmla="*/ 1016693 w 1432618"/>
              <a:gd name="connsiteY31-4416" fmla="*/ 3581400 h 3588041"/>
              <a:gd name="connsiteX0-4417" fmla="*/ 1016693 w 1432618"/>
              <a:gd name="connsiteY0-4418" fmla="*/ 3581400 h 3588041"/>
              <a:gd name="connsiteX1-4419" fmla="*/ 591243 w 1432618"/>
              <a:gd name="connsiteY1-4420" fmla="*/ 3587750 h 3588041"/>
              <a:gd name="connsiteX2-4421" fmla="*/ 394393 w 1432618"/>
              <a:gd name="connsiteY2-4422" fmla="*/ 3076575 h 3588041"/>
              <a:gd name="connsiteX3-4423" fmla="*/ 746818 w 1432618"/>
              <a:gd name="connsiteY3-4424" fmla="*/ 2381250 h 3588041"/>
              <a:gd name="connsiteX4-4425" fmla="*/ 560128 w 1432618"/>
              <a:gd name="connsiteY4-4426" fmla="*/ 1922145 h 3588041"/>
              <a:gd name="connsiteX5-4427" fmla="*/ 58 w 1432618"/>
              <a:gd name="connsiteY5-4428" fmla="*/ 1870710 h 3588041"/>
              <a:gd name="connsiteX6-4429" fmla="*/ 394393 w 1432618"/>
              <a:gd name="connsiteY6-4430" fmla="*/ 1743075 h 3588041"/>
              <a:gd name="connsiteX7-4431" fmla="*/ 642043 w 1432618"/>
              <a:gd name="connsiteY7-4432" fmla="*/ 1876425 h 3588041"/>
              <a:gd name="connsiteX8-4433" fmla="*/ 689668 w 1432618"/>
              <a:gd name="connsiteY8-4434" fmla="*/ 1647825 h 3588041"/>
              <a:gd name="connsiteX9-4435" fmla="*/ 823018 w 1432618"/>
              <a:gd name="connsiteY9-4436" fmla="*/ 1333500 h 3588041"/>
              <a:gd name="connsiteX10-4437" fmla="*/ 765868 w 1432618"/>
              <a:gd name="connsiteY10-4438" fmla="*/ 809625 h 3588041"/>
              <a:gd name="connsiteX11-4439" fmla="*/ 388043 w 1432618"/>
              <a:gd name="connsiteY11-4440" fmla="*/ 695325 h 3588041"/>
              <a:gd name="connsiteX12-4441" fmla="*/ 741262 w 1432618"/>
              <a:gd name="connsiteY12-4442" fmla="*/ 677068 h 3588041"/>
              <a:gd name="connsiteX13-4443" fmla="*/ 794443 w 1432618"/>
              <a:gd name="connsiteY13-4444" fmla="*/ 565150 h 3588041"/>
              <a:gd name="connsiteX14-4445" fmla="*/ 886518 w 1432618"/>
              <a:gd name="connsiteY14-4446" fmla="*/ 0 h 3588041"/>
              <a:gd name="connsiteX15-4447" fmla="*/ 857943 w 1432618"/>
              <a:gd name="connsiteY15-4448" fmla="*/ 679450 h 3588041"/>
              <a:gd name="connsiteX16-4449" fmla="*/ 921443 w 1432618"/>
              <a:gd name="connsiteY16-4450" fmla="*/ 1047750 h 3588041"/>
              <a:gd name="connsiteX17-4451" fmla="*/ 930968 w 1432618"/>
              <a:gd name="connsiteY17-4452" fmla="*/ 1295400 h 3588041"/>
              <a:gd name="connsiteX18-4453" fmla="*/ 1086543 w 1432618"/>
              <a:gd name="connsiteY18-4454" fmla="*/ 1187450 h 3588041"/>
              <a:gd name="connsiteX19-4455" fmla="*/ 1375468 w 1432618"/>
              <a:gd name="connsiteY19-4456" fmla="*/ 1171575 h 3588041"/>
              <a:gd name="connsiteX20-4457" fmla="*/ 1108768 w 1432618"/>
              <a:gd name="connsiteY20-4458" fmla="*/ 1254125 h 3588041"/>
              <a:gd name="connsiteX21-4459" fmla="*/ 889693 w 1432618"/>
              <a:gd name="connsiteY21-4460" fmla="*/ 1527175 h 3588041"/>
              <a:gd name="connsiteX22-4461" fmla="*/ 835718 w 1432618"/>
              <a:gd name="connsiteY22-4462" fmla="*/ 1895475 h 3588041"/>
              <a:gd name="connsiteX23-4463" fmla="*/ 1003993 w 1432618"/>
              <a:gd name="connsiteY23-4464" fmla="*/ 2308225 h 3588041"/>
              <a:gd name="connsiteX24-4465" fmla="*/ 896043 w 1432618"/>
              <a:gd name="connsiteY24-4466" fmla="*/ 2578100 h 3588041"/>
              <a:gd name="connsiteX25-4467" fmla="*/ 1213543 w 1432618"/>
              <a:gd name="connsiteY25-4468" fmla="*/ 2533650 h 3588041"/>
              <a:gd name="connsiteX26-4469" fmla="*/ 1432618 w 1432618"/>
              <a:gd name="connsiteY26-4470" fmla="*/ 2626519 h 3588041"/>
              <a:gd name="connsiteX27-4471" fmla="*/ 1188143 w 1432618"/>
              <a:gd name="connsiteY27-4472" fmla="*/ 2590800 h 3588041"/>
              <a:gd name="connsiteX28-4473" fmla="*/ 832543 w 1432618"/>
              <a:gd name="connsiteY28-4474" fmla="*/ 2733675 h 3588041"/>
              <a:gd name="connsiteX29-4475" fmla="*/ 689668 w 1432618"/>
              <a:gd name="connsiteY29-4476" fmla="*/ 3086100 h 3588041"/>
              <a:gd name="connsiteX30-4477" fmla="*/ 918268 w 1432618"/>
              <a:gd name="connsiteY30-4478" fmla="*/ 3419475 h 3588041"/>
              <a:gd name="connsiteX31-4479" fmla="*/ 1016693 w 1432618"/>
              <a:gd name="connsiteY31-4480" fmla="*/ 3581400 h 3588041"/>
              <a:gd name="connsiteX0-4481" fmla="*/ 1016693 w 1432618"/>
              <a:gd name="connsiteY0-4482" fmla="*/ 3581400 h 3588041"/>
              <a:gd name="connsiteX1-4483" fmla="*/ 591243 w 1432618"/>
              <a:gd name="connsiteY1-4484" fmla="*/ 3587750 h 3588041"/>
              <a:gd name="connsiteX2-4485" fmla="*/ 394393 w 1432618"/>
              <a:gd name="connsiteY2-4486" fmla="*/ 3076575 h 3588041"/>
              <a:gd name="connsiteX3-4487" fmla="*/ 746818 w 1432618"/>
              <a:gd name="connsiteY3-4488" fmla="*/ 2381250 h 3588041"/>
              <a:gd name="connsiteX4-4489" fmla="*/ 560128 w 1432618"/>
              <a:gd name="connsiteY4-4490" fmla="*/ 1922145 h 3588041"/>
              <a:gd name="connsiteX5-4491" fmla="*/ 58 w 1432618"/>
              <a:gd name="connsiteY5-4492" fmla="*/ 1870710 h 3588041"/>
              <a:gd name="connsiteX6-4493" fmla="*/ 394393 w 1432618"/>
              <a:gd name="connsiteY6-4494" fmla="*/ 1743075 h 3588041"/>
              <a:gd name="connsiteX7-4495" fmla="*/ 642043 w 1432618"/>
              <a:gd name="connsiteY7-4496" fmla="*/ 1876425 h 3588041"/>
              <a:gd name="connsiteX8-4497" fmla="*/ 689668 w 1432618"/>
              <a:gd name="connsiteY8-4498" fmla="*/ 1647825 h 3588041"/>
              <a:gd name="connsiteX9-4499" fmla="*/ 823018 w 1432618"/>
              <a:gd name="connsiteY9-4500" fmla="*/ 1333500 h 3588041"/>
              <a:gd name="connsiteX10-4501" fmla="*/ 765868 w 1432618"/>
              <a:gd name="connsiteY10-4502" fmla="*/ 809625 h 3588041"/>
              <a:gd name="connsiteX11-4503" fmla="*/ 388043 w 1432618"/>
              <a:gd name="connsiteY11-4504" fmla="*/ 695325 h 3588041"/>
              <a:gd name="connsiteX12-4505" fmla="*/ 741262 w 1432618"/>
              <a:gd name="connsiteY12-4506" fmla="*/ 677068 h 3588041"/>
              <a:gd name="connsiteX13-4507" fmla="*/ 789681 w 1432618"/>
              <a:gd name="connsiteY13-4508" fmla="*/ 441325 h 3588041"/>
              <a:gd name="connsiteX14-4509" fmla="*/ 886518 w 1432618"/>
              <a:gd name="connsiteY14-4510" fmla="*/ 0 h 3588041"/>
              <a:gd name="connsiteX15-4511" fmla="*/ 857943 w 1432618"/>
              <a:gd name="connsiteY15-4512" fmla="*/ 679450 h 3588041"/>
              <a:gd name="connsiteX16-4513" fmla="*/ 921443 w 1432618"/>
              <a:gd name="connsiteY16-4514" fmla="*/ 1047750 h 3588041"/>
              <a:gd name="connsiteX17-4515" fmla="*/ 930968 w 1432618"/>
              <a:gd name="connsiteY17-4516" fmla="*/ 1295400 h 3588041"/>
              <a:gd name="connsiteX18-4517" fmla="*/ 1086543 w 1432618"/>
              <a:gd name="connsiteY18-4518" fmla="*/ 1187450 h 3588041"/>
              <a:gd name="connsiteX19-4519" fmla="*/ 1375468 w 1432618"/>
              <a:gd name="connsiteY19-4520" fmla="*/ 1171575 h 3588041"/>
              <a:gd name="connsiteX20-4521" fmla="*/ 1108768 w 1432618"/>
              <a:gd name="connsiteY20-4522" fmla="*/ 1254125 h 3588041"/>
              <a:gd name="connsiteX21-4523" fmla="*/ 889693 w 1432618"/>
              <a:gd name="connsiteY21-4524" fmla="*/ 1527175 h 3588041"/>
              <a:gd name="connsiteX22-4525" fmla="*/ 835718 w 1432618"/>
              <a:gd name="connsiteY22-4526" fmla="*/ 1895475 h 3588041"/>
              <a:gd name="connsiteX23-4527" fmla="*/ 1003993 w 1432618"/>
              <a:gd name="connsiteY23-4528" fmla="*/ 2308225 h 3588041"/>
              <a:gd name="connsiteX24-4529" fmla="*/ 896043 w 1432618"/>
              <a:gd name="connsiteY24-4530" fmla="*/ 2578100 h 3588041"/>
              <a:gd name="connsiteX25-4531" fmla="*/ 1213543 w 1432618"/>
              <a:gd name="connsiteY25-4532" fmla="*/ 2533650 h 3588041"/>
              <a:gd name="connsiteX26-4533" fmla="*/ 1432618 w 1432618"/>
              <a:gd name="connsiteY26-4534" fmla="*/ 2626519 h 3588041"/>
              <a:gd name="connsiteX27-4535" fmla="*/ 1188143 w 1432618"/>
              <a:gd name="connsiteY27-4536" fmla="*/ 2590800 h 3588041"/>
              <a:gd name="connsiteX28-4537" fmla="*/ 832543 w 1432618"/>
              <a:gd name="connsiteY28-4538" fmla="*/ 2733675 h 3588041"/>
              <a:gd name="connsiteX29-4539" fmla="*/ 689668 w 1432618"/>
              <a:gd name="connsiteY29-4540" fmla="*/ 3086100 h 3588041"/>
              <a:gd name="connsiteX30-4541" fmla="*/ 918268 w 1432618"/>
              <a:gd name="connsiteY30-4542" fmla="*/ 3419475 h 3588041"/>
              <a:gd name="connsiteX31-4543" fmla="*/ 1016693 w 1432618"/>
              <a:gd name="connsiteY31-4544" fmla="*/ 3581400 h 3588041"/>
              <a:gd name="connsiteX0-4545" fmla="*/ 1016693 w 1432618"/>
              <a:gd name="connsiteY0-4546" fmla="*/ 3581400 h 3588041"/>
              <a:gd name="connsiteX1-4547" fmla="*/ 591243 w 1432618"/>
              <a:gd name="connsiteY1-4548" fmla="*/ 3587750 h 3588041"/>
              <a:gd name="connsiteX2-4549" fmla="*/ 394393 w 1432618"/>
              <a:gd name="connsiteY2-4550" fmla="*/ 3076575 h 3588041"/>
              <a:gd name="connsiteX3-4551" fmla="*/ 746818 w 1432618"/>
              <a:gd name="connsiteY3-4552" fmla="*/ 2381250 h 3588041"/>
              <a:gd name="connsiteX4-4553" fmla="*/ 560128 w 1432618"/>
              <a:gd name="connsiteY4-4554" fmla="*/ 1922145 h 3588041"/>
              <a:gd name="connsiteX5-4555" fmla="*/ 58 w 1432618"/>
              <a:gd name="connsiteY5-4556" fmla="*/ 1870710 h 3588041"/>
              <a:gd name="connsiteX6-4557" fmla="*/ 394393 w 1432618"/>
              <a:gd name="connsiteY6-4558" fmla="*/ 1743075 h 3588041"/>
              <a:gd name="connsiteX7-4559" fmla="*/ 642043 w 1432618"/>
              <a:gd name="connsiteY7-4560" fmla="*/ 1876425 h 3588041"/>
              <a:gd name="connsiteX8-4561" fmla="*/ 689668 w 1432618"/>
              <a:gd name="connsiteY8-4562" fmla="*/ 1647825 h 3588041"/>
              <a:gd name="connsiteX9-4563" fmla="*/ 823018 w 1432618"/>
              <a:gd name="connsiteY9-4564" fmla="*/ 1333500 h 3588041"/>
              <a:gd name="connsiteX10-4565" fmla="*/ 765868 w 1432618"/>
              <a:gd name="connsiteY10-4566" fmla="*/ 809625 h 3588041"/>
              <a:gd name="connsiteX11-4567" fmla="*/ 388043 w 1432618"/>
              <a:gd name="connsiteY11-4568" fmla="*/ 695325 h 3588041"/>
              <a:gd name="connsiteX12-4569" fmla="*/ 762694 w 1432618"/>
              <a:gd name="connsiteY12-4570" fmla="*/ 703262 h 3588041"/>
              <a:gd name="connsiteX13-4571" fmla="*/ 789681 w 1432618"/>
              <a:gd name="connsiteY13-4572" fmla="*/ 441325 h 3588041"/>
              <a:gd name="connsiteX14-4573" fmla="*/ 886518 w 1432618"/>
              <a:gd name="connsiteY14-4574" fmla="*/ 0 h 3588041"/>
              <a:gd name="connsiteX15-4575" fmla="*/ 857943 w 1432618"/>
              <a:gd name="connsiteY15-4576" fmla="*/ 679450 h 3588041"/>
              <a:gd name="connsiteX16-4577" fmla="*/ 921443 w 1432618"/>
              <a:gd name="connsiteY16-4578" fmla="*/ 1047750 h 3588041"/>
              <a:gd name="connsiteX17-4579" fmla="*/ 930968 w 1432618"/>
              <a:gd name="connsiteY17-4580" fmla="*/ 1295400 h 3588041"/>
              <a:gd name="connsiteX18-4581" fmla="*/ 1086543 w 1432618"/>
              <a:gd name="connsiteY18-4582" fmla="*/ 1187450 h 3588041"/>
              <a:gd name="connsiteX19-4583" fmla="*/ 1375468 w 1432618"/>
              <a:gd name="connsiteY19-4584" fmla="*/ 1171575 h 3588041"/>
              <a:gd name="connsiteX20-4585" fmla="*/ 1108768 w 1432618"/>
              <a:gd name="connsiteY20-4586" fmla="*/ 1254125 h 3588041"/>
              <a:gd name="connsiteX21-4587" fmla="*/ 889693 w 1432618"/>
              <a:gd name="connsiteY21-4588" fmla="*/ 1527175 h 3588041"/>
              <a:gd name="connsiteX22-4589" fmla="*/ 835718 w 1432618"/>
              <a:gd name="connsiteY22-4590" fmla="*/ 1895475 h 3588041"/>
              <a:gd name="connsiteX23-4591" fmla="*/ 1003993 w 1432618"/>
              <a:gd name="connsiteY23-4592" fmla="*/ 2308225 h 3588041"/>
              <a:gd name="connsiteX24-4593" fmla="*/ 896043 w 1432618"/>
              <a:gd name="connsiteY24-4594" fmla="*/ 2578100 h 3588041"/>
              <a:gd name="connsiteX25-4595" fmla="*/ 1213543 w 1432618"/>
              <a:gd name="connsiteY25-4596" fmla="*/ 2533650 h 3588041"/>
              <a:gd name="connsiteX26-4597" fmla="*/ 1432618 w 1432618"/>
              <a:gd name="connsiteY26-4598" fmla="*/ 2626519 h 3588041"/>
              <a:gd name="connsiteX27-4599" fmla="*/ 1188143 w 1432618"/>
              <a:gd name="connsiteY27-4600" fmla="*/ 2590800 h 3588041"/>
              <a:gd name="connsiteX28-4601" fmla="*/ 832543 w 1432618"/>
              <a:gd name="connsiteY28-4602" fmla="*/ 2733675 h 3588041"/>
              <a:gd name="connsiteX29-4603" fmla="*/ 689668 w 1432618"/>
              <a:gd name="connsiteY29-4604" fmla="*/ 3086100 h 3588041"/>
              <a:gd name="connsiteX30-4605" fmla="*/ 918268 w 1432618"/>
              <a:gd name="connsiteY30-4606" fmla="*/ 3419475 h 3588041"/>
              <a:gd name="connsiteX31-4607" fmla="*/ 1016693 w 1432618"/>
              <a:gd name="connsiteY31-4608" fmla="*/ 3581400 h 3588041"/>
              <a:gd name="connsiteX0-4609" fmla="*/ 1016693 w 1432618"/>
              <a:gd name="connsiteY0-4610" fmla="*/ 3581400 h 3588041"/>
              <a:gd name="connsiteX1-4611" fmla="*/ 591243 w 1432618"/>
              <a:gd name="connsiteY1-4612" fmla="*/ 3587750 h 3588041"/>
              <a:gd name="connsiteX2-4613" fmla="*/ 394393 w 1432618"/>
              <a:gd name="connsiteY2-4614" fmla="*/ 3076575 h 3588041"/>
              <a:gd name="connsiteX3-4615" fmla="*/ 746818 w 1432618"/>
              <a:gd name="connsiteY3-4616" fmla="*/ 2381250 h 3588041"/>
              <a:gd name="connsiteX4-4617" fmla="*/ 560128 w 1432618"/>
              <a:gd name="connsiteY4-4618" fmla="*/ 1922145 h 3588041"/>
              <a:gd name="connsiteX5-4619" fmla="*/ 58 w 1432618"/>
              <a:gd name="connsiteY5-4620" fmla="*/ 1870710 h 3588041"/>
              <a:gd name="connsiteX6-4621" fmla="*/ 394393 w 1432618"/>
              <a:gd name="connsiteY6-4622" fmla="*/ 1743075 h 3588041"/>
              <a:gd name="connsiteX7-4623" fmla="*/ 642043 w 1432618"/>
              <a:gd name="connsiteY7-4624" fmla="*/ 1876425 h 3588041"/>
              <a:gd name="connsiteX8-4625" fmla="*/ 689668 w 1432618"/>
              <a:gd name="connsiteY8-4626" fmla="*/ 1647825 h 3588041"/>
              <a:gd name="connsiteX9-4627" fmla="*/ 823018 w 1432618"/>
              <a:gd name="connsiteY9-4628" fmla="*/ 1333500 h 3588041"/>
              <a:gd name="connsiteX10-4629" fmla="*/ 765868 w 1432618"/>
              <a:gd name="connsiteY10-4630" fmla="*/ 809625 h 3588041"/>
              <a:gd name="connsiteX11-4631" fmla="*/ 388043 w 1432618"/>
              <a:gd name="connsiteY11-4632" fmla="*/ 695325 h 3588041"/>
              <a:gd name="connsiteX12-4633" fmla="*/ 762694 w 1432618"/>
              <a:gd name="connsiteY12-4634" fmla="*/ 703262 h 3588041"/>
              <a:gd name="connsiteX13-4635" fmla="*/ 789681 w 1432618"/>
              <a:gd name="connsiteY13-4636" fmla="*/ 441325 h 3588041"/>
              <a:gd name="connsiteX14-4637" fmla="*/ 886518 w 1432618"/>
              <a:gd name="connsiteY14-4638" fmla="*/ 0 h 3588041"/>
              <a:gd name="connsiteX15-4639" fmla="*/ 857943 w 1432618"/>
              <a:gd name="connsiteY15-4640" fmla="*/ 679450 h 3588041"/>
              <a:gd name="connsiteX16-4641" fmla="*/ 921443 w 1432618"/>
              <a:gd name="connsiteY16-4642" fmla="*/ 1047750 h 3588041"/>
              <a:gd name="connsiteX17-4643" fmla="*/ 930968 w 1432618"/>
              <a:gd name="connsiteY17-4644" fmla="*/ 1295400 h 3588041"/>
              <a:gd name="connsiteX18-4645" fmla="*/ 1086543 w 1432618"/>
              <a:gd name="connsiteY18-4646" fmla="*/ 1187450 h 3588041"/>
              <a:gd name="connsiteX19-4647" fmla="*/ 1375468 w 1432618"/>
              <a:gd name="connsiteY19-4648" fmla="*/ 1171575 h 3588041"/>
              <a:gd name="connsiteX20-4649" fmla="*/ 1108768 w 1432618"/>
              <a:gd name="connsiteY20-4650" fmla="*/ 1254125 h 3588041"/>
              <a:gd name="connsiteX21-4651" fmla="*/ 889693 w 1432618"/>
              <a:gd name="connsiteY21-4652" fmla="*/ 1527175 h 3588041"/>
              <a:gd name="connsiteX22-4653" fmla="*/ 835718 w 1432618"/>
              <a:gd name="connsiteY22-4654" fmla="*/ 1895475 h 3588041"/>
              <a:gd name="connsiteX23-4655" fmla="*/ 1003993 w 1432618"/>
              <a:gd name="connsiteY23-4656" fmla="*/ 2308225 h 3588041"/>
              <a:gd name="connsiteX24-4657" fmla="*/ 896043 w 1432618"/>
              <a:gd name="connsiteY24-4658" fmla="*/ 2578100 h 3588041"/>
              <a:gd name="connsiteX25-4659" fmla="*/ 1213543 w 1432618"/>
              <a:gd name="connsiteY25-4660" fmla="*/ 2533650 h 3588041"/>
              <a:gd name="connsiteX26-4661" fmla="*/ 1432618 w 1432618"/>
              <a:gd name="connsiteY26-4662" fmla="*/ 2626519 h 3588041"/>
              <a:gd name="connsiteX27-4663" fmla="*/ 1188143 w 1432618"/>
              <a:gd name="connsiteY27-4664" fmla="*/ 2590800 h 3588041"/>
              <a:gd name="connsiteX28-4665" fmla="*/ 832543 w 1432618"/>
              <a:gd name="connsiteY28-4666" fmla="*/ 2733675 h 3588041"/>
              <a:gd name="connsiteX29-4667" fmla="*/ 689668 w 1432618"/>
              <a:gd name="connsiteY29-4668" fmla="*/ 3086100 h 3588041"/>
              <a:gd name="connsiteX30-4669" fmla="*/ 918268 w 1432618"/>
              <a:gd name="connsiteY30-4670" fmla="*/ 3419475 h 3588041"/>
              <a:gd name="connsiteX31-4671" fmla="*/ 1016693 w 1432618"/>
              <a:gd name="connsiteY31-4672" fmla="*/ 3581400 h 3588041"/>
              <a:gd name="connsiteX0-4673" fmla="*/ 1016693 w 1432618"/>
              <a:gd name="connsiteY0-4674" fmla="*/ 3581400 h 3588041"/>
              <a:gd name="connsiteX1-4675" fmla="*/ 591243 w 1432618"/>
              <a:gd name="connsiteY1-4676" fmla="*/ 3587750 h 3588041"/>
              <a:gd name="connsiteX2-4677" fmla="*/ 394393 w 1432618"/>
              <a:gd name="connsiteY2-4678" fmla="*/ 3076575 h 3588041"/>
              <a:gd name="connsiteX3-4679" fmla="*/ 746818 w 1432618"/>
              <a:gd name="connsiteY3-4680" fmla="*/ 2381250 h 3588041"/>
              <a:gd name="connsiteX4-4681" fmla="*/ 560128 w 1432618"/>
              <a:gd name="connsiteY4-4682" fmla="*/ 1922145 h 3588041"/>
              <a:gd name="connsiteX5-4683" fmla="*/ 58 w 1432618"/>
              <a:gd name="connsiteY5-4684" fmla="*/ 1870710 h 3588041"/>
              <a:gd name="connsiteX6-4685" fmla="*/ 394393 w 1432618"/>
              <a:gd name="connsiteY6-4686" fmla="*/ 1743075 h 3588041"/>
              <a:gd name="connsiteX7-4687" fmla="*/ 642043 w 1432618"/>
              <a:gd name="connsiteY7-4688" fmla="*/ 1876425 h 3588041"/>
              <a:gd name="connsiteX8-4689" fmla="*/ 689668 w 1432618"/>
              <a:gd name="connsiteY8-4690" fmla="*/ 1647825 h 3588041"/>
              <a:gd name="connsiteX9-4691" fmla="*/ 823018 w 1432618"/>
              <a:gd name="connsiteY9-4692" fmla="*/ 1333500 h 3588041"/>
              <a:gd name="connsiteX10-4693" fmla="*/ 765868 w 1432618"/>
              <a:gd name="connsiteY10-4694" fmla="*/ 809625 h 3588041"/>
              <a:gd name="connsiteX11-4695" fmla="*/ 388043 w 1432618"/>
              <a:gd name="connsiteY11-4696" fmla="*/ 695325 h 3588041"/>
              <a:gd name="connsiteX12-4697" fmla="*/ 762694 w 1432618"/>
              <a:gd name="connsiteY12-4698" fmla="*/ 703262 h 3588041"/>
              <a:gd name="connsiteX13-4699" fmla="*/ 789681 w 1432618"/>
              <a:gd name="connsiteY13-4700" fmla="*/ 441325 h 3588041"/>
              <a:gd name="connsiteX14-4701" fmla="*/ 886518 w 1432618"/>
              <a:gd name="connsiteY14-4702" fmla="*/ 0 h 3588041"/>
              <a:gd name="connsiteX15-4703" fmla="*/ 857943 w 1432618"/>
              <a:gd name="connsiteY15-4704" fmla="*/ 679450 h 3588041"/>
              <a:gd name="connsiteX16-4705" fmla="*/ 921443 w 1432618"/>
              <a:gd name="connsiteY16-4706" fmla="*/ 1047750 h 3588041"/>
              <a:gd name="connsiteX17-4707" fmla="*/ 930968 w 1432618"/>
              <a:gd name="connsiteY17-4708" fmla="*/ 1295400 h 3588041"/>
              <a:gd name="connsiteX18-4709" fmla="*/ 1086543 w 1432618"/>
              <a:gd name="connsiteY18-4710" fmla="*/ 1187450 h 3588041"/>
              <a:gd name="connsiteX19-4711" fmla="*/ 1375468 w 1432618"/>
              <a:gd name="connsiteY19-4712" fmla="*/ 1171575 h 3588041"/>
              <a:gd name="connsiteX20-4713" fmla="*/ 1108768 w 1432618"/>
              <a:gd name="connsiteY20-4714" fmla="*/ 1254125 h 3588041"/>
              <a:gd name="connsiteX21-4715" fmla="*/ 889693 w 1432618"/>
              <a:gd name="connsiteY21-4716" fmla="*/ 1527175 h 3588041"/>
              <a:gd name="connsiteX22-4717" fmla="*/ 835718 w 1432618"/>
              <a:gd name="connsiteY22-4718" fmla="*/ 1895475 h 3588041"/>
              <a:gd name="connsiteX23-4719" fmla="*/ 1003993 w 1432618"/>
              <a:gd name="connsiteY23-4720" fmla="*/ 2308225 h 3588041"/>
              <a:gd name="connsiteX24-4721" fmla="*/ 896043 w 1432618"/>
              <a:gd name="connsiteY24-4722" fmla="*/ 2578100 h 3588041"/>
              <a:gd name="connsiteX25-4723" fmla="*/ 1213543 w 1432618"/>
              <a:gd name="connsiteY25-4724" fmla="*/ 2533650 h 3588041"/>
              <a:gd name="connsiteX26-4725" fmla="*/ 1432618 w 1432618"/>
              <a:gd name="connsiteY26-4726" fmla="*/ 2626519 h 3588041"/>
              <a:gd name="connsiteX27-4727" fmla="*/ 1188143 w 1432618"/>
              <a:gd name="connsiteY27-4728" fmla="*/ 2590800 h 3588041"/>
              <a:gd name="connsiteX28-4729" fmla="*/ 832543 w 1432618"/>
              <a:gd name="connsiteY28-4730" fmla="*/ 2733675 h 3588041"/>
              <a:gd name="connsiteX29-4731" fmla="*/ 689668 w 1432618"/>
              <a:gd name="connsiteY29-4732" fmla="*/ 3086100 h 3588041"/>
              <a:gd name="connsiteX30-4733" fmla="*/ 918268 w 1432618"/>
              <a:gd name="connsiteY30-4734" fmla="*/ 3419475 h 3588041"/>
              <a:gd name="connsiteX31-4735" fmla="*/ 1016693 w 1432618"/>
              <a:gd name="connsiteY31-4736" fmla="*/ 3581400 h 3588041"/>
              <a:gd name="connsiteX0-4737" fmla="*/ 1016693 w 1432618"/>
              <a:gd name="connsiteY0-4738" fmla="*/ 3581400 h 3588041"/>
              <a:gd name="connsiteX1-4739" fmla="*/ 591243 w 1432618"/>
              <a:gd name="connsiteY1-4740" fmla="*/ 3587750 h 3588041"/>
              <a:gd name="connsiteX2-4741" fmla="*/ 394393 w 1432618"/>
              <a:gd name="connsiteY2-4742" fmla="*/ 3076575 h 3588041"/>
              <a:gd name="connsiteX3-4743" fmla="*/ 746818 w 1432618"/>
              <a:gd name="connsiteY3-4744" fmla="*/ 2381250 h 3588041"/>
              <a:gd name="connsiteX4-4745" fmla="*/ 560128 w 1432618"/>
              <a:gd name="connsiteY4-4746" fmla="*/ 1922145 h 3588041"/>
              <a:gd name="connsiteX5-4747" fmla="*/ 58 w 1432618"/>
              <a:gd name="connsiteY5-4748" fmla="*/ 1870710 h 3588041"/>
              <a:gd name="connsiteX6-4749" fmla="*/ 394393 w 1432618"/>
              <a:gd name="connsiteY6-4750" fmla="*/ 1743075 h 3588041"/>
              <a:gd name="connsiteX7-4751" fmla="*/ 642043 w 1432618"/>
              <a:gd name="connsiteY7-4752" fmla="*/ 1876425 h 3588041"/>
              <a:gd name="connsiteX8-4753" fmla="*/ 689668 w 1432618"/>
              <a:gd name="connsiteY8-4754" fmla="*/ 1647825 h 3588041"/>
              <a:gd name="connsiteX9-4755" fmla="*/ 823018 w 1432618"/>
              <a:gd name="connsiteY9-4756" fmla="*/ 1333500 h 3588041"/>
              <a:gd name="connsiteX10-4757" fmla="*/ 765868 w 1432618"/>
              <a:gd name="connsiteY10-4758" fmla="*/ 809625 h 3588041"/>
              <a:gd name="connsiteX11-4759" fmla="*/ 388043 w 1432618"/>
              <a:gd name="connsiteY11-4760" fmla="*/ 695325 h 3588041"/>
              <a:gd name="connsiteX12-4761" fmla="*/ 781744 w 1432618"/>
              <a:gd name="connsiteY12-4762" fmla="*/ 724693 h 3588041"/>
              <a:gd name="connsiteX13-4763" fmla="*/ 789681 w 1432618"/>
              <a:gd name="connsiteY13-4764" fmla="*/ 441325 h 3588041"/>
              <a:gd name="connsiteX14-4765" fmla="*/ 886518 w 1432618"/>
              <a:gd name="connsiteY14-4766" fmla="*/ 0 h 3588041"/>
              <a:gd name="connsiteX15-4767" fmla="*/ 857943 w 1432618"/>
              <a:gd name="connsiteY15-4768" fmla="*/ 679450 h 3588041"/>
              <a:gd name="connsiteX16-4769" fmla="*/ 921443 w 1432618"/>
              <a:gd name="connsiteY16-4770" fmla="*/ 1047750 h 3588041"/>
              <a:gd name="connsiteX17-4771" fmla="*/ 930968 w 1432618"/>
              <a:gd name="connsiteY17-4772" fmla="*/ 1295400 h 3588041"/>
              <a:gd name="connsiteX18-4773" fmla="*/ 1086543 w 1432618"/>
              <a:gd name="connsiteY18-4774" fmla="*/ 1187450 h 3588041"/>
              <a:gd name="connsiteX19-4775" fmla="*/ 1375468 w 1432618"/>
              <a:gd name="connsiteY19-4776" fmla="*/ 1171575 h 3588041"/>
              <a:gd name="connsiteX20-4777" fmla="*/ 1108768 w 1432618"/>
              <a:gd name="connsiteY20-4778" fmla="*/ 1254125 h 3588041"/>
              <a:gd name="connsiteX21-4779" fmla="*/ 889693 w 1432618"/>
              <a:gd name="connsiteY21-4780" fmla="*/ 1527175 h 3588041"/>
              <a:gd name="connsiteX22-4781" fmla="*/ 835718 w 1432618"/>
              <a:gd name="connsiteY22-4782" fmla="*/ 1895475 h 3588041"/>
              <a:gd name="connsiteX23-4783" fmla="*/ 1003993 w 1432618"/>
              <a:gd name="connsiteY23-4784" fmla="*/ 2308225 h 3588041"/>
              <a:gd name="connsiteX24-4785" fmla="*/ 896043 w 1432618"/>
              <a:gd name="connsiteY24-4786" fmla="*/ 2578100 h 3588041"/>
              <a:gd name="connsiteX25-4787" fmla="*/ 1213543 w 1432618"/>
              <a:gd name="connsiteY25-4788" fmla="*/ 2533650 h 3588041"/>
              <a:gd name="connsiteX26-4789" fmla="*/ 1432618 w 1432618"/>
              <a:gd name="connsiteY26-4790" fmla="*/ 2626519 h 3588041"/>
              <a:gd name="connsiteX27-4791" fmla="*/ 1188143 w 1432618"/>
              <a:gd name="connsiteY27-4792" fmla="*/ 2590800 h 3588041"/>
              <a:gd name="connsiteX28-4793" fmla="*/ 832543 w 1432618"/>
              <a:gd name="connsiteY28-4794" fmla="*/ 2733675 h 3588041"/>
              <a:gd name="connsiteX29-4795" fmla="*/ 689668 w 1432618"/>
              <a:gd name="connsiteY29-4796" fmla="*/ 3086100 h 3588041"/>
              <a:gd name="connsiteX30-4797" fmla="*/ 918268 w 1432618"/>
              <a:gd name="connsiteY30-4798" fmla="*/ 3419475 h 3588041"/>
              <a:gd name="connsiteX31-4799" fmla="*/ 1016693 w 1432618"/>
              <a:gd name="connsiteY31-4800" fmla="*/ 3581400 h 3588041"/>
              <a:gd name="connsiteX0-4801" fmla="*/ 1016693 w 1432618"/>
              <a:gd name="connsiteY0-4802" fmla="*/ 3581400 h 3588041"/>
              <a:gd name="connsiteX1-4803" fmla="*/ 591243 w 1432618"/>
              <a:gd name="connsiteY1-4804" fmla="*/ 3587750 h 3588041"/>
              <a:gd name="connsiteX2-4805" fmla="*/ 394393 w 1432618"/>
              <a:gd name="connsiteY2-4806" fmla="*/ 3076575 h 3588041"/>
              <a:gd name="connsiteX3-4807" fmla="*/ 746818 w 1432618"/>
              <a:gd name="connsiteY3-4808" fmla="*/ 2381250 h 3588041"/>
              <a:gd name="connsiteX4-4809" fmla="*/ 560128 w 1432618"/>
              <a:gd name="connsiteY4-4810" fmla="*/ 1922145 h 3588041"/>
              <a:gd name="connsiteX5-4811" fmla="*/ 58 w 1432618"/>
              <a:gd name="connsiteY5-4812" fmla="*/ 1870710 h 3588041"/>
              <a:gd name="connsiteX6-4813" fmla="*/ 394393 w 1432618"/>
              <a:gd name="connsiteY6-4814" fmla="*/ 1743075 h 3588041"/>
              <a:gd name="connsiteX7-4815" fmla="*/ 642043 w 1432618"/>
              <a:gd name="connsiteY7-4816" fmla="*/ 1876425 h 3588041"/>
              <a:gd name="connsiteX8-4817" fmla="*/ 689668 w 1432618"/>
              <a:gd name="connsiteY8-4818" fmla="*/ 1647825 h 3588041"/>
              <a:gd name="connsiteX9-4819" fmla="*/ 823018 w 1432618"/>
              <a:gd name="connsiteY9-4820" fmla="*/ 1333500 h 3588041"/>
              <a:gd name="connsiteX10-4821" fmla="*/ 765868 w 1432618"/>
              <a:gd name="connsiteY10-4822" fmla="*/ 809625 h 3588041"/>
              <a:gd name="connsiteX11-4823" fmla="*/ 388043 w 1432618"/>
              <a:gd name="connsiteY11-4824" fmla="*/ 695325 h 3588041"/>
              <a:gd name="connsiteX12-4825" fmla="*/ 781744 w 1432618"/>
              <a:gd name="connsiteY12-4826" fmla="*/ 724693 h 3588041"/>
              <a:gd name="connsiteX13-4827" fmla="*/ 789681 w 1432618"/>
              <a:gd name="connsiteY13-4828" fmla="*/ 441325 h 3588041"/>
              <a:gd name="connsiteX14-4829" fmla="*/ 886518 w 1432618"/>
              <a:gd name="connsiteY14-4830" fmla="*/ 0 h 3588041"/>
              <a:gd name="connsiteX15-4831" fmla="*/ 857943 w 1432618"/>
              <a:gd name="connsiteY15-4832" fmla="*/ 679450 h 3588041"/>
              <a:gd name="connsiteX16-4833" fmla="*/ 921443 w 1432618"/>
              <a:gd name="connsiteY16-4834" fmla="*/ 1047750 h 3588041"/>
              <a:gd name="connsiteX17-4835" fmla="*/ 930968 w 1432618"/>
              <a:gd name="connsiteY17-4836" fmla="*/ 1295400 h 3588041"/>
              <a:gd name="connsiteX18-4837" fmla="*/ 1086543 w 1432618"/>
              <a:gd name="connsiteY18-4838" fmla="*/ 1187450 h 3588041"/>
              <a:gd name="connsiteX19-4839" fmla="*/ 1375468 w 1432618"/>
              <a:gd name="connsiteY19-4840" fmla="*/ 1171575 h 3588041"/>
              <a:gd name="connsiteX20-4841" fmla="*/ 1108768 w 1432618"/>
              <a:gd name="connsiteY20-4842" fmla="*/ 1254125 h 3588041"/>
              <a:gd name="connsiteX21-4843" fmla="*/ 889693 w 1432618"/>
              <a:gd name="connsiteY21-4844" fmla="*/ 1527175 h 3588041"/>
              <a:gd name="connsiteX22-4845" fmla="*/ 835718 w 1432618"/>
              <a:gd name="connsiteY22-4846" fmla="*/ 1895475 h 3588041"/>
              <a:gd name="connsiteX23-4847" fmla="*/ 1003993 w 1432618"/>
              <a:gd name="connsiteY23-4848" fmla="*/ 2308225 h 3588041"/>
              <a:gd name="connsiteX24-4849" fmla="*/ 896043 w 1432618"/>
              <a:gd name="connsiteY24-4850" fmla="*/ 2578100 h 3588041"/>
              <a:gd name="connsiteX25-4851" fmla="*/ 1213543 w 1432618"/>
              <a:gd name="connsiteY25-4852" fmla="*/ 2533650 h 3588041"/>
              <a:gd name="connsiteX26-4853" fmla="*/ 1432618 w 1432618"/>
              <a:gd name="connsiteY26-4854" fmla="*/ 2626519 h 3588041"/>
              <a:gd name="connsiteX27-4855" fmla="*/ 1188143 w 1432618"/>
              <a:gd name="connsiteY27-4856" fmla="*/ 2590800 h 3588041"/>
              <a:gd name="connsiteX28-4857" fmla="*/ 832543 w 1432618"/>
              <a:gd name="connsiteY28-4858" fmla="*/ 2733675 h 3588041"/>
              <a:gd name="connsiteX29-4859" fmla="*/ 689668 w 1432618"/>
              <a:gd name="connsiteY29-4860" fmla="*/ 3086100 h 3588041"/>
              <a:gd name="connsiteX30-4861" fmla="*/ 918268 w 1432618"/>
              <a:gd name="connsiteY30-4862" fmla="*/ 3419475 h 3588041"/>
              <a:gd name="connsiteX31-4863" fmla="*/ 1016693 w 1432618"/>
              <a:gd name="connsiteY31-4864" fmla="*/ 3581400 h 3588041"/>
              <a:gd name="connsiteX0-4865" fmla="*/ 1016693 w 1432618"/>
              <a:gd name="connsiteY0-4866" fmla="*/ 3581400 h 3588041"/>
              <a:gd name="connsiteX1-4867" fmla="*/ 591243 w 1432618"/>
              <a:gd name="connsiteY1-4868" fmla="*/ 3587750 h 3588041"/>
              <a:gd name="connsiteX2-4869" fmla="*/ 394393 w 1432618"/>
              <a:gd name="connsiteY2-4870" fmla="*/ 3076575 h 3588041"/>
              <a:gd name="connsiteX3-4871" fmla="*/ 746818 w 1432618"/>
              <a:gd name="connsiteY3-4872" fmla="*/ 2381250 h 3588041"/>
              <a:gd name="connsiteX4-4873" fmla="*/ 560128 w 1432618"/>
              <a:gd name="connsiteY4-4874" fmla="*/ 1922145 h 3588041"/>
              <a:gd name="connsiteX5-4875" fmla="*/ 58 w 1432618"/>
              <a:gd name="connsiteY5-4876" fmla="*/ 1870710 h 3588041"/>
              <a:gd name="connsiteX6-4877" fmla="*/ 394393 w 1432618"/>
              <a:gd name="connsiteY6-4878" fmla="*/ 1743075 h 3588041"/>
              <a:gd name="connsiteX7-4879" fmla="*/ 642043 w 1432618"/>
              <a:gd name="connsiteY7-4880" fmla="*/ 1876425 h 3588041"/>
              <a:gd name="connsiteX8-4881" fmla="*/ 689668 w 1432618"/>
              <a:gd name="connsiteY8-4882" fmla="*/ 1647825 h 3588041"/>
              <a:gd name="connsiteX9-4883" fmla="*/ 823018 w 1432618"/>
              <a:gd name="connsiteY9-4884" fmla="*/ 1333500 h 3588041"/>
              <a:gd name="connsiteX10-4885" fmla="*/ 765868 w 1432618"/>
              <a:gd name="connsiteY10-4886" fmla="*/ 809625 h 3588041"/>
              <a:gd name="connsiteX11-4887" fmla="*/ 388043 w 1432618"/>
              <a:gd name="connsiteY11-4888" fmla="*/ 695325 h 3588041"/>
              <a:gd name="connsiteX12-4889" fmla="*/ 781744 w 1432618"/>
              <a:gd name="connsiteY12-4890" fmla="*/ 724693 h 3588041"/>
              <a:gd name="connsiteX13-4891" fmla="*/ 799206 w 1432618"/>
              <a:gd name="connsiteY13-4892" fmla="*/ 441325 h 3588041"/>
              <a:gd name="connsiteX14-4893" fmla="*/ 886518 w 1432618"/>
              <a:gd name="connsiteY14-4894" fmla="*/ 0 h 3588041"/>
              <a:gd name="connsiteX15-4895" fmla="*/ 857943 w 1432618"/>
              <a:gd name="connsiteY15-4896" fmla="*/ 679450 h 3588041"/>
              <a:gd name="connsiteX16-4897" fmla="*/ 921443 w 1432618"/>
              <a:gd name="connsiteY16-4898" fmla="*/ 1047750 h 3588041"/>
              <a:gd name="connsiteX17-4899" fmla="*/ 930968 w 1432618"/>
              <a:gd name="connsiteY17-4900" fmla="*/ 1295400 h 3588041"/>
              <a:gd name="connsiteX18-4901" fmla="*/ 1086543 w 1432618"/>
              <a:gd name="connsiteY18-4902" fmla="*/ 1187450 h 3588041"/>
              <a:gd name="connsiteX19-4903" fmla="*/ 1375468 w 1432618"/>
              <a:gd name="connsiteY19-4904" fmla="*/ 1171575 h 3588041"/>
              <a:gd name="connsiteX20-4905" fmla="*/ 1108768 w 1432618"/>
              <a:gd name="connsiteY20-4906" fmla="*/ 1254125 h 3588041"/>
              <a:gd name="connsiteX21-4907" fmla="*/ 889693 w 1432618"/>
              <a:gd name="connsiteY21-4908" fmla="*/ 1527175 h 3588041"/>
              <a:gd name="connsiteX22-4909" fmla="*/ 835718 w 1432618"/>
              <a:gd name="connsiteY22-4910" fmla="*/ 1895475 h 3588041"/>
              <a:gd name="connsiteX23-4911" fmla="*/ 1003993 w 1432618"/>
              <a:gd name="connsiteY23-4912" fmla="*/ 2308225 h 3588041"/>
              <a:gd name="connsiteX24-4913" fmla="*/ 896043 w 1432618"/>
              <a:gd name="connsiteY24-4914" fmla="*/ 2578100 h 3588041"/>
              <a:gd name="connsiteX25-4915" fmla="*/ 1213543 w 1432618"/>
              <a:gd name="connsiteY25-4916" fmla="*/ 2533650 h 3588041"/>
              <a:gd name="connsiteX26-4917" fmla="*/ 1432618 w 1432618"/>
              <a:gd name="connsiteY26-4918" fmla="*/ 2626519 h 3588041"/>
              <a:gd name="connsiteX27-4919" fmla="*/ 1188143 w 1432618"/>
              <a:gd name="connsiteY27-4920" fmla="*/ 2590800 h 3588041"/>
              <a:gd name="connsiteX28-4921" fmla="*/ 832543 w 1432618"/>
              <a:gd name="connsiteY28-4922" fmla="*/ 2733675 h 3588041"/>
              <a:gd name="connsiteX29-4923" fmla="*/ 689668 w 1432618"/>
              <a:gd name="connsiteY29-4924" fmla="*/ 3086100 h 3588041"/>
              <a:gd name="connsiteX30-4925" fmla="*/ 918268 w 1432618"/>
              <a:gd name="connsiteY30-4926" fmla="*/ 3419475 h 3588041"/>
              <a:gd name="connsiteX31-4927" fmla="*/ 1016693 w 1432618"/>
              <a:gd name="connsiteY31-4928" fmla="*/ 3581400 h 3588041"/>
              <a:gd name="connsiteX0-4929" fmla="*/ 1016693 w 1432618"/>
              <a:gd name="connsiteY0-4930" fmla="*/ 3581400 h 3588041"/>
              <a:gd name="connsiteX1-4931" fmla="*/ 591243 w 1432618"/>
              <a:gd name="connsiteY1-4932" fmla="*/ 3587750 h 3588041"/>
              <a:gd name="connsiteX2-4933" fmla="*/ 394393 w 1432618"/>
              <a:gd name="connsiteY2-4934" fmla="*/ 3076575 h 3588041"/>
              <a:gd name="connsiteX3-4935" fmla="*/ 746818 w 1432618"/>
              <a:gd name="connsiteY3-4936" fmla="*/ 2381250 h 3588041"/>
              <a:gd name="connsiteX4-4937" fmla="*/ 560128 w 1432618"/>
              <a:gd name="connsiteY4-4938" fmla="*/ 1922145 h 3588041"/>
              <a:gd name="connsiteX5-4939" fmla="*/ 58 w 1432618"/>
              <a:gd name="connsiteY5-4940" fmla="*/ 1870710 h 3588041"/>
              <a:gd name="connsiteX6-4941" fmla="*/ 394393 w 1432618"/>
              <a:gd name="connsiteY6-4942" fmla="*/ 1743075 h 3588041"/>
              <a:gd name="connsiteX7-4943" fmla="*/ 642043 w 1432618"/>
              <a:gd name="connsiteY7-4944" fmla="*/ 1876425 h 3588041"/>
              <a:gd name="connsiteX8-4945" fmla="*/ 689668 w 1432618"/>
              <a:gd name="connsiteY8-4946" fmla="*/ 1647825 h 3588041"/>
              <a:gd name="connsiteX9-4947" fmla="*/ 823018 w 1432618"/>
              <a:gd name="connsiteY9-4948" fmla="*/ 1333500 h 3588041"/>
              <a:gd name="connsiteX10-4949" fmla="*/ 765868 w 1432618"/>
              <a:gd name="connsiteY10-4950" fmla="*/ 809625 h 3588041"/>
              <a:gd name="connsiteX11-4951" fmla="*/ 388043 w 1432618"/>
              <a:gd name="connsiteY11-4952" fmla="*/ 695325 h 3588041"/>
              <a:gd name="connsiteX12-4953" fmla="*/ 781744 w 1432618"/>
              <a:gd name="connsiteY12-4954" fmla="*/ 724693 h 3588041"/>
              <a:gd name="connsiteX13-4955" fmla="*/ 799206 w 1432618"/>
              <a:gd name="connsiteY13-4956" fmla="*/ 441325 h 3588041"/>
              <a:gd name="connsiteX14-4957" fmla="*/ 886518 w 1432618"/>
              <a:gd name="connsiteY14-4958" fmla="*/ 0 h 3588041"/>
              <a:gd name="connsiteX15-4959" fmla="*/ 857943 w 1432618"/>
              <a:gd name="connsiteY15-4960" fmla="*/ 679450 h 3588041"/>
              <a:gd name="connsiteX16-4961" fmla="*/ 921443 w 1432618"/>
              <a:gd name="connsiteY16-4962" fmla="*/ 1047750 h 3588041"/>
              <a:gd name="connsiteX17-4963" fmla="*/ 930968 w 1432618"/>
              <a:gd name="connsiteY17-4964" fmla="*/ 1295400 h 3588041"/>
              <a:gd name="connsiteX18-4965" fmla="*/ 1086543 w 1432618"/>
              <a:gd name="connsiteY18-4966" fmla="*/ 1187450 h 3588041"/>
              <a:gd name="connsiteX19-4967" fmla="*/ 1375468 w 1432618"/>
              <a:gd name="connsiteY19-4968" fmla="*/ 1171575 h 3588041"/>
              <a:gd name="connsiteX20-4969" fmla="*/ 1108768 w 1432618"/>
              <a:gd name="connsiteY20-4970" fmla="*/ 1254125 h 3588041"/>
              <a:gd name="connsiteX21-4971" fmla="*/ 889693 w 1432618"/>
              <a:gd name="connsiteY21-4972" fmla="*/ 1527175 h 3588041"/>
              <a:gd name="connsiteX22-4973" fmla="*/ 835718 w 1432618"/>
              <a:gd name="connsiteY22-4974" fmla="*/ 1895475 h 3588041"/>
              <a:gd name="connsiteX23-4975" fmla="*/ 1003993 w 1432618"/>
              <a:gd name="connsiteY23-4976" fmla="*/ 2308225 h 3588041"/>
              <a:gd name="connsiteX24-4977" fmla="*/ 896043 w 1432618"/>
              <a:gd name="connsiteY24-4978" fmla="*/ 2578100 h 3588041"/>
              <a:gd name="connsiteX25-4979" fmla="*/ 1213543 w 1432618"/>
              <a:gd name="connsiteY25-4980" fmla="*/ 2533650 h 3588041"/>
              <a:gd name="connsiteX26-4981" fmla="*/ 1432618 w 1432618"/>
              <a:gd name="connsiteY26-4982" fmla="*/ 2626519 h 3588041"/>
              <a:gd name="connsiteX27-4983" fmla="*/ 1188143 w 1432618"/>
              <a:gd name="connsiteY27-4984" fmla="*/ 2590800 h 3588041"/>
              <a:gd name="connsiteX28-4985" fmla="*/ 832543 w 1432618"/>
              <a:gd name="connsiteY28-4986" fmla="*/ 2733675 h 3588041"/>
              <a:gd name="connsiteX29-4987" fmla="*/ 689668 w 1432618"/>
              <a:gd name="connsiteY29-4988" fmla="*/ 3086100 h 3588041"/>
              <a:gd name="connsiteX30-4989" fmla="*/ 918268 w 1432618"/>
              <a:gd name="connsiteY30-4990" fmla="*/ 3419475 h 3588041"/>
              <a:gd name="connsiteX31-4991" fmla="*/ 1016693 w 1432618"/>
              <a:gd name="connsiteY31-4992" fmla="*/ 3581400 h 3588041"/>
              <a:gd name="connsiteX0-4993" fmla="*/ 1016693 w 1432618"/>
              <a:gd name="connsiteY0-4994" fmla="*/ 3581400 h 3588041"/>
              <a:gd name="connsiteX1-4995" fmla="*/ 591243 w 1432618"/>
              <a:gd name="connsiteY1-4996" fmla="*/ 3587750 h 3588041"/>
              <a:gd name="connsiteX2-4997" fmla="*/ 394393 w 1432618"/>
              <a:gd name="connsiteY2-4998" fmla="*/ 3076575 h 3588041"/>
              <a:gd name="connsiteX3-4999" fmla="*/ 746818 w 1432618"/>
              <a:gd name="connsiteY3-5000" fmla="*/ 2381250 h 3588041"/>
              <a:gd name="connsiteX4-5001" fmla="*/ 560128 w 1432618"/>
              <a:gd name="connsiteY4-5002" fmla="*/ 1922145 h 3588041"/>
              <a:gd name="connsiteX5-5003" fmla="*/ 58 w 1432618"/>
              <a:gd name="connsiteY5-5004" fmla="*/ 1870710 h 3588041"/>
              <a:gd name="connsiteX6-5005" fmla="*/ 394393 w 1432618"/>
              <a:gd name="connsiteY6-5006" fmla="*/ 1743075 h 3588041"/>
              <a:gd name="connsiteX7-5007" fmla="*/ 642043 w 1432618"/>
              <a:gd name="connsiteY7-5008" fmla="*/ 1876425 h 3588041"/>
              <a:gd name="connsiteX8-5009" fmla="*/ 689668 w 1432618"/>
              <a:gd name="connsiteY8-5010" fmla="*/ 1647825 h 3588041"/>
              <a:gd name="connsiteX9-5011" fmla="*/ 823018 w 1432618"/>
              <a:gd name="connsiteY9-5012" fmla="*/ 1333500 h 3588041"/>
              <a:gd name="connsiteX10-5013" fmla="*/ 765868 w 1432618"/>
              <a:gd name="connsiteY10-5014" fmla="*/ 809625 h 3588041"/>
              <a:gd name="connsiteX11-5015" fmla="*/ 388043 w 1432618"/>
              <a:gd name="connsiteY11-5016" fmla="*/ 695325 h 3588041"/>
              <a:gd name="connsiteX12-5017" fmla="*/ 781744 w 1432618"/>
              <a:gd name="connsiteY12-5018" fmla="*/ 724693 h 3588041"/>
              <a:gd name="connsiteX13-5019" fmla="*/ 799206 w 1432618"/>
              <a:gd name="connsiteY13-5020" fmla="*/ 441325 h 3588041"/>
              <a:gd name="connsiteX14-5021" fmla="*/ 886518 w 1432618"/>
              <a:gd name="connsiteY14-5022" fmla="*/ 0 h 3588041"/>
              <a:gd name="connsiteX15-5023" fmla="*/ 857943 w 1432618"/>
              <a:gd name="connsiteY15-5024" fmla="*/ 679450 h 3588041"/>
              <a:gd name="connsiteX16-5025" fmla="*/ 921443 w 1432618"/>
              <a:gd name="connsiteY16-5026" fmla="*/ 1047750 h 3588041"/>
              <a:gd name="connsiteX17-5027" fmla="*/ 930968 w 1432618"/>
              <a:gd name="connsiteY17-5028" fmla="*/ 1295400 h 3588041"/>
              <a:gd name="connsiteX18-5029" fmla="*/ 1086543 w 1432618"/>
              <a:gd name="connsiteY18-5030" fmla="*/ 1187450 h 3588041"/>
              <a:gd name="connsiteX19-5031" fmla="*/ 1375468 w 1432618"/>
              <a:gd name="connsiteY19-5032" fmla="*/ 1171575 h 3588041"/>
              <a:gd name="connsiteX20-5033" fmla="*/ 1108768 w 1432618"/>
              <a:gd name="connsiteY20-5034" fmla="*/ 1254125 h 3588041"/>
              <a:gd name="connsiteX21-5035" fmla="*/ 889693 w 1432618"/>
              <a:gd name="connsiteY21-5036" fmla="*/ 1527175 h 3588041"/>
              <a:gd name="connsiteX22-5037" fmla="*/ 835718 w 1432618"/>
              <a:gd name="connsiteY22-5038" fmla="*/ 1895475 h 3588041"/>
              <a:gd name="connsiteX23-5039" fmla="*/ 1003993 w 1432618"/>
              <a:gd name="connsiteY23-5040" fmla="*/ 2308225 h 3588041"/>
              <a:gd name="connsiteX24-5041" fmla="*/ 896043 w 1432618"/>
              <a:gd name="connsiteY24-5042" fmla="*/ 2578100 h 3588041"/>
              <a:gd name="connsiteX25-5043" fmla="*/ 1213543 w 1432618"/>
              <a:gd name="connsiteY25-5044" fmla="*/ 2533650 h 3588041"/>
              <a:gd name="connsiteX26-5045" fmla="*/ 1432618 w 1432618"/>
              <a:gd name="connsiteY26-5046" fmla="*/ 2626519 h 3588041"/>
              <a:gd name="connsiteX27-5047" fmla="*/ 1188143 w 1432618"/>
              <a:gd name="connsiteY27-5048" fmla="*/ 2590800 h 3588041"/>
              <a:gd name="connsiteX28-5049" fmla="*/ 832543 w 1432618"/>
              <a:gd name="connsiteY28-5050" fmla="*/ 2733675 h 3588041"/>
              <a:gd name="connsiteX29-5051" fmla="*/ 689668 w 1432618"/>
              <a:gd name="connsiteY29-5052" fmla="*/ 3086100 h 3588041"/>
              <a:gd name="connsiteX30-5053" fmla="*/ 918268 w 1432618"/>
              <a:gd name="connsiteY30-5054" fmla="*/ 3419475 h 3588041"/>
              <a:gd name="connsiteX31-5055" fmla="*/ 1016693 w 1432618"/>
              <a:gd name="connsiteY31-5056" fmla="*/ 3581400 h 3588041"/>
              <a:gd name="connsiteX0-5057" fmla="*/ 1016693 w 1432618"/>
              <a:gd name="connsiteY0-5058" fmla="*/ 3581400 h 3588041"/>
              <a:gd name="connsiteX1-5059" fmla="*/ 591243 w 1432618"/>
              <a:gd name="connsiteY1-5060" fmla="*/ 3587750 h 3588041"/>
              <a:gd name="connsiteX2-5061" fmla="*/ 394393 w 1432618"/>
              <a:gd name="connsiteY2-5062" fmla="*/ 3076575 h 3588041"/>
              <a:gd name="connsiteX3-5063" fmla="*/ 746818 w 1432618"/>
              <a:gd name="connsiteY3-5064" fmla="*/ 2381250 h 3588041"/>
              <a:gd name="connsiteX4-5065" fmla="*/ 560128 w 1432618"/>
              <a:gd name="connsiteY4-5066" fmla="*/ 1922145 h 3588041"/>
              <a:gd name="connsiteX5-5067" fmla="*/ 58 w 1432618"/>
              <a:gd name="connsiteY5-5068" fmla="*/ 1870710 h 3588041"/>
              <a:gd name="connsiteX6-5069" fmla="*/ 394393 w 1432618"/>
              <a:gd name="connsiteY6-5070" fmla="*/ 1743075 h 3588041"/>
              <a:gd name="connsiteX7-5071" fmla="*/ 642043 w 1432618"/>
              <a:gd name="connsiteY7-5072" fmla="*/ 1876425 h 3588041"/>
              <a:gd name="connsiteX8-5073" fmla="*/ 689668 w 1432618"/>
              <a:gd name="connsiteY8-5074" fmla="*/ 1647825 h 3588041"/>
              <a:gd name="connsiteX9-5075" fmla="*/ 823018 w 1432618"/>
              <a:gd name="connsiteY9-5076" fmla="*/ 1333500 h 3588041"/>
              <a:gd name="connsiteX10-5077" fmla="*/ 763487 w 1432618"/>
              <a:gd name="connsiteY10-5078" fmla="*/ 823913 h 3588041"/>
              <a:gd name="connsiteX11-5079" fmla="*/ 388043 w 1432618"/>
              <a:gd name="connsiteY11-5080" fmla="*/ 695325 h 3588041"/>
              <a:gd name="connsiteX12-5081" fmla="*/ 781744 w 1432618"/>
              <a:gd name="connsiteY12-5082" fmla="*/ 724693 h 3588041"/>
              <a:gd name="connsiteX13-5083" fmla="*/ 799206 w 1432618"/>
              <a:gd name="connsiteY13-5084" fmla="*/ 441325 h 3588041"/>
              <a:gd name="connsiteX14-5085" fmla="*/ 886518 w 1432618"/>
              <a:gd name="connsiteY14-5086" fmla="*/ 0 h 3588041"/>
              <a:gd name="connsiteX15-5087" fmla="*/ 857943 w 1432618"/>
              <a:gd name="connsiteY15-5088" fmla="*/ 679450 h 3588041"/>
              <a:gd name="connsiteX16-5089" fmla="*/ 921443 w 1432618"/>
              <a:gd name="connsiteY16-5090" fmla="*/ 1047750 h 3588041"/>
              <a:gd name="connsiteX17-5091" fmla="*/ 930968 w 1432618"/>
              <a:gd name="connsiteY17-5092" fmla="*/ 1295400 h 3588041"/>
              <a:gd name="connsiteX18-5093" fmla="*/ 1086543 w 1432618"/>
              <a:gd name="connsiteY18-5094" fmla="*/ 1187450 h 3588041"/>
              <a:gd name="connsiteX19-5095" fmla="*/ 1375468 w 1432618"/>
              <a:gd name="connsiteY19-5096" fmla="*/ 1171575 h 3588041"/>
              <a:gd name="connsiteX20-5097" fmla="*/ 1108768 w 1432618"/>
              <a:gd name="connsiteY20-5098" fmla="*/ 1254125 h 3588041"/>
              <a:gd name="connsiteX21-5099" fmla="*/ 889693 w 1432618"/>
              <a:gd name="connsiteY21-5100" fmla="*/ 1527175 h 3588041"/>
              <a:gd name="connsiteX22-5101" fmla="*/ 835718 w 1432618"/>
              <a:gd name="connsiteY22-5102" fmla="*/ 1895475 h 3588041"/>
              <a:gd name="connsiteX23-5103" fmla="*/ 1003993 w 1432618"/>
              <a:gd name="connsiteY23-5104" fmla="*/ 2308225 h 3588041"/>
              <a:gd name="connsiteX24-5105" fmla="*/ 896043 w 1432618"/>
              <a:gd name="connsiteY24-5106" fmla="*/ 2578100 h 3588041"/>
              <a:gd name="connsiteX25-5107" fmla="*/ 1213543 w 1432618"/>
              <a:gd name="connsiteY25-5108" fmla="*/ 2533650 h 3588041"/>
              <a:gd name="connsiteX26-5109" fmla="*/ 1432618 w 1432618"/>
              <a:gd name="connsiteY26-5110" fmla="*/ 2626519 h 3588041"/>
              <a:gd name="connsiteX27-5111" fmla="*/ 1188143 w 1432618"/>
              <a:gd name="connsiteY27-5112" fmla="*/ 2590800 h 3588041"/>
              <a:gd name="connsiteX28-5113" fmla="*/ 832543 w 1432618"/>
              <a:gd name="connsiteY28-5114" fmla="*/ 2733675 h 3588041"/>
              <a:gd name="connsiteX29-5115" fmla="*/ 689668 w 1432618"/>
              <a:gd name="connsiteY29-5116" fmla="*/ 3086100 h 3588041"/>
              <a:gd name="connsiteX30-5117" fmla="*/ 918268 w 1432618"/>
              <a:gd name="connsiteY30-5118" fmla="*/ 3419475 h 3588041"/>
              <a:gd name="connsiteX31-5119" fmla="*/ 1016693 w 1432618"/>
              <a:gd name="connsiteY31-5120" fmla="*/ 3581400 h 3588041"/>
              <a:gd name="connsiteX0-5121" fmla="*/ 1016693 w 1432618"/>
              <a:gd name="connsiteY0-5122" fmla="*/ 3581400 h 3588041"/>
              <a:gd name="connsiteX1-5123" fmla="*/ 591243 w 1432618"/>
              <a:gd name="connsiteY1-5124" fmla="*/ 3587750 h 3588041"/>
              <a:gd name="connsiteX2-5125" fmla="*/ 394393 w 1432618"/>
              <a:gd name="connsiteY2-5126" fmla="*/ 3076575 h 3588041"/>
              <a:gd name="connsiteX3-5127" fmla="*/ 746818 w 1432618"/>
              <a:gd name="connsiteY3-5128" fmla="*/ 2381250 h 3588041"/>
              <a:gd name="connsiteX4-5129" fmla="*/ 560128 w 1432618"/>
              <a:gd name="connsiteY4-5130" fmla="*/ 1922145 h 3588041"/>
              <a:gd name="connsiteX5-5131" fmla="*/ 58 w 1432618"/>
              <a:gd name="connsiteY5-5132" fmla="*/ 1870710 h 3588041"/>
              <a:gd name="connsiteX6-5133" fmla="*/ 394393 w 1432618"/>
              <a:gd name="connsiteY6-5134" fmla="*/ 1743075 h 3588041"/>
              <a:gd name="connsiteX7-5135" fmla="*/ 642043 w 1432618"/>
              <a:gd name="connsiteY7-5136" fmla="*/ 1876425 h 3588041"/>
              <a:gd name="connsiteX8-5137" fmla="*/ 689668 w 1432618"/>
              <a:gd name="connsiteY8-5138" fmla="*/ 1647825 h 3588041"/>
              <a:gd name="connsiteX9-5139" fmla="*/ 823018 w 1432618"/>
              <a:gd name="connsiteY9-5140" fmla="*/ 1333500 h 3588041"/>
              <a:gd name="connsiteX10-5141" fmla="*/ 763487 w 1432618"/>
              <a:gd name="connsiteY10-5142" fmla="*/ 823913 h 3588041"/>
              <a:gd name="connsiteX11-5143" fmla="*/ 388043 w 1432618"/>
              <a:gd name="connsiteY11-5144" fmla="*/ 695325 h 3588041"/>
              <a:gd name="connsiteX12-5145" fmla="*/ 781744 w 1432618"/>
              <a:gd name="connsiteY12-5146" fmla="*/ 724693 h 3588041"/>
              <a:gd name="connsiteX13-5147" fmla="*/ 799206 w 1432618"/>
              <a:gd name="connsiteY13-5148" fmla="*/ 441325 h 3588041"/>
              <a:gd name="connsiteX14-5149" fmla="*/ 886518 w 1432618"/>
              <a:gd name="connsiteY14-5150" fmla="*/ 0 h 3588041"/>
              <a:gd name="connsiteX15-5151" fmla="*/ 857943 w 1432618"/>
              <a:gd name="connsiteY15-5152" fmla="*/ 679450 h 3588041"/>
              <a:gd name="connsiteX16-5153" fmla="*/ 921443 w 1432618"/>
              <a:gd name="connsiteY16-5154" fmla="*/ 1047750 h 3588041"/>
              <a:gd name="connsiteX17-5155" fmla="*/ 930968 w 1432618"/>
              <a:gd name="connsiteY17-5156" fmla="*/ 1295400 h 3588041"/>
              <a:gd name="connsiteX18-5157" fmla="*/ 1086543 w 1432618"/>
              <a:gd name="connsiteY18-5158" fmla="*/ 1187450 h 3588041"/>
              <a:gd name="connsiteX19-5159" fmla="*/ 1375468 w 1432618"/>
              <a:gd name="connsiteY19-5160" fmla="*/ 1171575 h 3588041"/>
              <a:gd name="connsiteX20-5161" fmla="*/ 1108768 w 1432618"/>
              <a:gd name="connsiteY20-5162" fmla="*/ 1254125 h 3588041"/>
              <a:gd name="connsiteX21-5163" fmla="*/ 889693 w 1432618"/>
              <a:gd name="connsiteY21-5164" fmla="*/ 1527175 h 3588041"/>
              <a:gd name="connsiteX22-5165" fmla="*/ 835718 w 1432618"/>
              <a:gd name="connsiteY22-5166" fmla="*/ 1895475 h 3588041"/>
              <a:gd name="connsiteX23-5167" fmla="*/ 1003993 w 1432618"/>
              <a:gd name="connsiteY23-5168" fmla="*/ 2308225 h 3588041"/>
              <a:gd name="connsiteX24-5169" fmla="*/ 896043 w 1432618"/>
              <a:gd name="connsiteY24-5170" fmla="*/ 2578100 h 3588041"/>
              <a:gd name="connsiteX25-5171" fmla="*/ 1213543 w 1432618"/>
              <a:gd name="connsiteY25-5172" fmla="*/ 2533650 h 3588041"/>
              <a:gd name="connsiteX26-5173" fmla="*/ 1432618 w 1432618"/>
              <a:gd name="connsiteY26-5174" fmla="*/ 2626519 h 3588041"/>
              <a:gd name="connsiteX27-5175" fmla="*/ 1188143 w 1432618"/>
              <a:gd name="connsiteY27-5176" fmla="*/ 2590800 h 3588041"/>
              <a:gd name="connsiteX28-5177" fmla="*/ 832543 w 1432618"/>
              <a:gd name="connsiteY28-5178" fmla="*/ 2733675 h 3588041"/>
              <a:gd name="connsiteX29-5179" fmla="*/ 689668 w 1432618"/>
              <a:gd name="connsiteY29-5180" fmla="*/ 3086100 h 3588041"/>
              <a:gd name="connsiteX30-5181" fmla="*/ 918268 w 1432618"/>
              <a:gd name="connsiteY30-5182" fmla="*/ 3419475 h 3588041"/>
              <a:gd name="connsiteX31-5183" fmla="*/ 1016693 w 1432618"/>
              <a:gd name="connsiteY31-5184" fmla="*/ 3581400 h 3588041"/>
              <a:gd name="connsiteX0-5185" fmla="*/ 1016693 w 1432618"/>
              <a:gd name="connsiteY0-5186" fmla="*/ 3581400 h 3588041"/>
              <a:gd name="connsiteX1-5187" fmla="*/ 591243 w 1432618"/>
              <a:gd name="connsiteY1-5188" fmla="*/ 3587750 h 3588041"/>
              <a:gd name="connsiteX2-5189" fmla="*/ 394393 w 1432618"/>
              <a:gd name="connsiteY2-5190" fmla="*/ 3076575 h 3588041"/>
              <a:gd name="connsiteX3-5191" fmla="*/ 746818 w 1432618"/>
              <a:gd name="connsiteY3-5192" fmla="*/ 2381250 h 3588041"/>
              <a:gd name="connsiteX4-5193" fmla="*/ 560128 w 1432618"/>
              <a:gd name="connsiteY4-5194" fmla="*/ 1922145 h 3588041"/>
              <a:gd name="connsiteX5-5195" fmla="*/ 58 w 1432618"/>
              <a:gd name="connsiteY5-5196" fmla="*/ 1870710 h 3588041"/>
              <a:gd name="connsiteX6-5197" fmla="*/ 394393 w 1432618"/>
              <a:gd name="connsiteY6-5198" fmla="*/ 1743075 h 3588041"/>
              <a:gd name="connsiteX7-5199" fmla="*/ 642043 w 1432618"/>
              <a:gd name="connsiteY7-5200" fmla="*/ 1876425 h 3588041"/>
              <a:gd name="connsiteX8-5201" fmla="*/ 689668 w 1432618"/>
              <a:gd name="connsiteY8-5202" fmla="*/ 1647825 h 3588041"/>
              <a:gd name="connsiteX9-5203" fmla="*/ 823018 w 1432618"/>
              <a:gd name="connsiteY9-5204" fmla="*/ 1333500 h 3588041"/>
              <a:gd name="connsiteX10-5205" fmla="*/ 763487 w 1432618"/>
              <a:gd name="connsiteY10-5206" fmla="*/ 823913 h 3588041"/>
              <a:gd name="connsiteX11-5207" fmla="*/ 388043 w 1432618"/>
              <a:gd name="connsiteY11-5208" fmla="*/ 695325 h 3588041"/>
              <a:gd name="connsiteX12-5209" fmla="*/ 781744 w 1432618"/>
              <a:gd name="connsiteY12-5210" fmla="*/ 724693 h 3588041"/>
              <a:gd name="connsiteX13-5211" fmla="*/ 799206 w 1432618"/>
              <a:gd name="connsiteY13-5212" fmla="*/ 441325 h 3588041"/>
              <a:gd name="connsiteX14-5213" fmla="*/ 886518 w 1432618"/>
              <a:gd name="connsiteY14-5214" fmla="*/ 0 h 3588041"/>
              <a:gd name="connsiteX15-5215" fmla="*/ 857943 w 1432618"/>
              <a:gd name="connsiteY15-5216" fmla="*/ 679450 h 3588041"/>
              <a:gd name="connsiteX16-5217" fmla="*/ 921443 w 1432618"/>
              <a:gd name="connsiteY16-5218" fmla="*/ 1047750 h 3588041"/>
              <a:gd name="connsiteX17-5219" fmla="*/ 930968 w 1432618"/>
              <a:gd name="connsiteY17-5220" fmla="*/ 1295400 h 3588041"/>
              <a:gd name="connsiteX18-5221" fmla="*/ 1099243 w 1432618"/>
              <a:gd name="connsiteY18-5222" fmla="*/ 1190625 h 3588041"/>
              <a:gd name="connsiteX19-5223" fmla="*/ 1375468 w 1432618"/>
              <a:gd name="connsiteY19-5224" fmla="*/ 1171575 h 3588041"/>
              <a:gd name="connsiteX20-5225" fmla="*/ 1108768 w 1432618"/>
              <a:gd name="connsiteY20-5226" fmla="*/ 1254125 h 3588041"/>
              <a:gd name="connsiteX21-5227" fmla="*/ 889693 w 1432618"/>
              <a:gd name="connsiteY21-5228" fmla="*/ 1527175 h 3588041"/>
              <a:gd name="connsiteX22-5229" fmla="*/ 835718 w 1432618"/>
              <a:gd name="connsiteY22-5230" fmla="*/ 1895475 h 3588041"/>
              <a:gd name="connsiteX23-5231" fmla="*/ 1003993 w 1432618"/>
              <a:gd name="connsiteY23-5232" fmla="*/ 2308225 h 3588041"/>
              <a:gd name="connsiteX24-5233" fmla="*/ 896043 w 1432618"/>
              <a:gd name="connsiteY24-5234" fmla="*/ 2578100 h 3588041"/>
              <a:gd name="connsiteX25-5235" fmla="*/ 1213543 w 1432618"/>
              <a:gd name="connsiteY25-5236" fmla="*/ 2533650 h 3588041"/>
              <a:gd name="connsiteX26-5237" fmla="*/ 1432618 w 1432618"/>
              <a:gd name="connsiteY26-5238" fmla="*/ 2626519 h 3588041"/>
              <a:gd name="connsiteX27-5239" fmla="*/ 1188143 w 1432618"/>
              <a:gd name="connsiteY27-5240" fmla="*/ 2590800 h 3588041"/>
              <a:gd name="connsiteX28-5241" fmla="*/ 832543 w 1432618"/>
              <a:gd name="connsiteY28-5242" fmla="*/ 2733675 h 3588041"/>
              <a:gd name="connsiteX29-5243" fmla="*/ 689668 w 1432618"/>
              <a:gd name="connsiteY29-5244" fmla="*/ 3086100 h 3588041"/>
              <a:gd name="connsiteX30-5245" fmla="*/ 918268 w 1432618"/>
              <a:gd name="connsiteY30-5246" fmla="*/ 3419475 h 3588041"/>
              <a:gd name="connsiteX31-5247" fmla="*/ 1016693 w 1432618"/>
              <a:gd name="connsiteY31-5248" fmla="*/ 3581400 h 3588041"/>
              <a:gd name="connsiteX0-5249" fmla="*/ 1016693 w 1432618"/>
              <a:gd name="connsiteY0-5250" fmla="*/ 3581400 h 3588041"/>
              <a:gd name="connsiteX1-5251" fmla="*/ 591243 w 1432618"/>
              <a:gd name="connsiteY1-5252" fmla="*/ 3587750 h 3588041"/>
              <a:gd name="connsiteX2-5253" fmla="*/ 394393 w 1432618"/>
              <a:gd name="connsiteY2-5254" fmla="*/ 3076575 h 3588041"/>
              <a:gd name="connsiteX3-5255" fmla="*/ 746818 w 1432618"/>
              <a:gd name="connsiteY3-5256" fmla="*/ 2381250 h 3588041"/>
              <a:gd name="connsiteX4-5257" fmla="*/ 560128 w 1432618"/>
              <a:gd name="connsiteY4-5258" fmla="*/ 1922145 h 3588041"/>
              <a:gd name="connsiteX5-5259" fmla="*/ 58 w 1432618"/>
              <a:gd name="connsiteY5-5260" fmla="*/ 1870710 h 3588041"/>
              <a:gd name="connsiteX6-5261" fmla="*/ 394393 w 1432618"/>
              <a:gd name="connsiteY6-5262" fmla="*/ 1743075 h 3588041"/>
              <a:gd name="connsiteX7-5263" fmla="*/ 642043 w 1432618"/>
              <a:gd name="connsiteY7-5264" fmla="*/ 1876425 h 3588041"/>
              <a:gd name="connsiteX8-5265" fmla="*/ 689668 w 1432618"/>
              <a:gd name="connsiteY8-5266" fmla="*/ 1647825 h 3588041"/>
              <a:gd name="connsiteX9-5267" fmla="*/ 823018 w 1432618"/>
              <a:gd name="connsiteY9-5268" fmla="*/ 1333500 h 3588041"/>
              <a:gd name="connsiteX10-5269" fmla="*/ 763487 w 1432618"/>
              <a:gd name="connsiteY10-5270" fmla="*/ 823913 h 3588041"/>
              <a:gd name="connsiteX11-5271" fmla="*/ 388043 w 1432618"/>
              <a:gd name="connsiteY11-5272" fmla="*/ 695325 h 3588041"/>
              <a:gd name="connsiteX12-5273" fmla="*/ 781744 w 1432618"/>
              <a:gd name="connsiteY12-5274" fmla="*/ 724693 h 3588041"/>
              <a:gd name="connsiteX13-5275" fmla="*/ 799206 w 1432618"/>
              <a:gd name="connsiteY13-5276" fmla="*/ 441325 h 3588041"/>
              <a:gd name="connsiteX14-5277" fmla="*/ 886518 w 1432618"/>
              <a:gd name="connsiteY14-5278" fmla="*/ 0 h 3588041"/>
              <a:gd name="connsiteX15-5279" fmla="*/ 857943 w 1432618"/>
              <a:gd name="connsiteY15-5280" fmla="*/ 679450 h 3588041"/>
              <a:gd name="connsiteX16-5281" fmla="*/ 921443 w 1432618"/>
              <a:gd name="connsiteY16-5282" fmla="*/ 1047750 h 3588041"/>
              <a:gd name="connsiteX17-5283" fmla="*/ 930968 w 1432618"/>
              <a:gd name="connsiteY17-5284" fmla="*/ 1295400 h 3588041"/>
              <a:gd name="connsiteX18-5285" fmla="*/ 1099243 w 1432618"/>
              <a:gd name="connsiteY18-5286" fmla="*/ 1190625 h 3588041"/>
              <a:gd name="connsiteX19-5287" fmla="*/ 1375468 w 1432618"/>
              <a:gd name="connsiteY19-5288" fmla="*/ 1171575 h 3588041"/>
              <a:gd name="connsiteX20-5289" fmla="*/ 1108768 w 1432618"/>
              <a:gd name="connsiteY20-5290" fmla="*/ 1254125 h 3588041"/>
              <a:gd name="connsiteX21-5291" fmla="*/ 889693 w 1432618"/>
              <a:gd name="connsiteY21-5292" fmla="*/ 1527175 h 3588041"/>
              <a:gd name="connsiteX22-5293" fmla="*/ 835718 w 1432618"/>
              <a:gd name="connsiteY22-5294" fmla="*/ 1895475 h 3588041"/>
              <a:gd name="connsiteX23-5295" fmla="*/ 1003993 w 1432618"/>
              <a:gd name="connsiteY23-5296" fmla="*/ 2308225 h 3588041"/>
              <a:gd name="connsiteX24-5297" fmla="*/ 896043 w 1432618"/>
              <a:gd name="connsiteY24-5298" fmla="*/ 2578100 h 3588041"/>
              <a:gd name="connsiteX25-5299" fmla="*/ 1213543 w 1432618"/>
              <a:gd name="connsiteY25-5300" fmla="*/ 2533650 h 3588041"/>
              <a:gd name="connsiteX26-5301" fmla="*/ 1432618 w 1432618"/>
              <a:gd name="connsiteY26-5302" fmla="*/ 2626519 h 3588041"/>
              <a:gd name="connsiteX27-5303" fmla="*/ 1188143 w 1432618"/>
              <a:gd name="connsiteY27-5304" fmla="*/ 2590800 h 3588041"/>
              <a:gd name="connsiteX28-5305" fmla="*/ 832543 w 1432618"/>
              <a:gd name="connsiteY28-5306" fmla="*/ 2733675 h 3588041"/>
              <a:gd name="connsiteX29-5307" fmla="*/ 689668 w 1432618"/>
              <a:gd name="connsiteY29-5308" fmla="*/ 3086100 h 3588041"/>
              <a:gd name="connsiteX30-5309" fmla="*/ 918268 w 1432618"/>
              <a:gd name="connsiteY30-5310" fmla="*/ 3419475 h 3588041"/>
              <a:gd name="connsiteX31-5311" fmla="*/ 1016693 w 1432618"/>
              <a:gd name="connsiteY31-5312" fmla="*/ 3581400 h 3588041"/>
              <a:gd name="connsiteX0-5313" fmla="*/ 1016693 w 1432618"/>
              <a:gd name="connsiteY0-5314" fmla="*/ 3581400 h 3588041"/>
              <a:gd name="connsiteX1-5315" fmla="*/ 591243 w 1432618"/>
              <a:gd name="connsiteY1-5316" fmla="*/ 3587750 h 3588041"/>
              <a:gd name="connsiteX2-5317" fmla="*/ 394393 w 1432618"/>
              <a:gd name="connsiteY2-5318" fmla="*/ 3076575 h 3588041"/>
              <a:gd name="connsiteX3-5319" fmla="*/ 746818 w 1432618"/>
              <a:gd name="connsiteY3-5320" fmla="*/ 2381250 h 3588041"/>
              <a:gd name="connsiteX4-5321" fmla="*/ 560128 w 1432618"/>
              <a:gd name="connsiteY4-5322" fmla="*/ 1922145 h 3588041"/>
              <a:gd name="connsiteX5-5323" fmla="*/ 58 w 1432618"/>
              <a:gd name="connsiteY5-5324" fmla="*/ 1870710 h 3588041"/>
              <a:gd name="connsiteX6-5325" fmla="*/ 394393 w 1432618"/>
              <a:gd name="connsiteY6-5326" fmla="*/ 1743075 h 3588041"/>
              <a:gd name="connsiteX7-5327" fmla="*/ 642043 w 1432618"/>
              <a:gd name="connsiteY7-5328" fmla="*/ 1876425 h 3588041"/>
              <a:gd name="connsiteX8-5329" fmla="*/ 689668 w 1432618"/>
              <a:gd name="connsiteY8-5330" fmla="*/ 1647825 h 3588041"/>
              <a:gd name="connsiteX9-5331" fmla="*/ 823018 w 1432618"/>
              <a:gd name="connsiteY9-5332" fmla="*/ 1333500 h 3588041"/>
              <a:gd name="connsiteX10-5333" fmla="*/ 763487 w 1432618"/>
              <a:gd name="connsiteY10-5334" fmla="*/ 823913 h 3588041"/>
              <a:gd name="connsiteX11-5335" fmla="*/ 388043 w 1432618"/>
              <a:gd name="connsiteY11-5336" fmla="*/ 695325 h 3588041"/>
              <a:gd name="connsiteX12-5337" fmla="*/ 781744 w 1432618"/>
              <a:gd name="connsiteY12-5338" fmla="*/ 724693 h 3588041"/>
              <a:gd name="connsiteX13-5339" fmla="*/ 799206 w 1432618"/>
              <a:gd name="connsiteY13-5340" fmla="*/ 441325 h 3588041"/>
              <a:gd name="connsiteX14-5341" fmla="*/ 886518 w 1432618"/>
              <a:gd name="connsiteY14-5342" fmla="*/ 0 h 3588041"/>
              <a:gd name="connsiteX15-5343" fmla="*/ 857943 w 1432618"/>
              <a:gd name="connsiteY15-5344" fmla="*/ 679450 h 3588041"/>
              <a:gd name="connsiteX16-5345" fmla="*/ 921443 w 1432618"/>
              <a:gd name="connsiteY16-5346" fmla="*/ 1047750 h 3588041"/>
              <a:gd name="connsiteX17-5347" fmla="*/ 930968 w 1432618"/>
              <a:gd name="connsiteY17-5348" fmla="*/ 1295400 h 3588041"/>
              <a:gd name="connsiteX18-5349" fmla="*/ 1099243 w 1432618"/>
              <a:gd name="connsiteY18-5350" fmla="*/ 1190625 h 3588041"/>
              <a:gd name="connsiteX19-5351" fmla="*/ 1375468 w 1432618"/>
              <a:gd name="connsiteY19-5352" fmla="*/ 1171575 h 3588041"/>
              <a:gd name="connsiteX20-5353" fmla="*/ 1108768 w 1432618"/>
              <a:gd name="connsiteY20-5354" fmla="*/ 1254125 h 3588041"/>
              <a:gd name="connsiteX21-5355" fmla="*/ 889693 w 1432618"/>
              <a:gd name="connsiteY21-5356" fmla="*/ 1527175 h 3588041"/>
              <a:gd name="connsiteX22-5357" fmla="*/ 835718 w 1432618"/>
              <a:gd name="connsiteY22-5358" fmla="*/ 1895475 h 3588041"/>
              <a:gd name="connsiteX23-5359" fmla="*/ 1003993 w 1432618"/>
              <a:gd name="connsiteY23-5360" fmla="*/ 2308225 h 3588041"/>
              <a:gd name="connsiteX24-5361" fmla="*/ 896043 w 1432618"/>
              <a:gd name="connsiteY24-5362" fmla="*/ 2578100 h 3588041"/>
              <a:gd name="connsiteX25-5363" fmla="*/ 1213543 w 1432618"/>
              <a:gd name="connsiteY25-5364" fmla="*/ 2533650 h 3588041"/>
              <a:gd name="connsiteX26-5365" fmla="*/ 1432618 w 1432618"/>
              <a:gd name="connsiteY26-5366" fmla="*/ 2626519 h 3588041"/>
              <a:gd name="connsiteX27-5367" fmla="*/ 1188143 w 1432618"/>
              <a:gd name="connsiteY27-5368" fmla="*/ 2590800 h 3588041"/>
              <a:gd name="connsiteX28-5369" fmla="*/ 832543 w 1432618"/>
              <a:gd name="connsiteY28-5370" fmla="*/ 2733675 h 3588041"/>
              <a:gd name="connsiteX29-5371" fmla="*/ 689668 w 1432618"/>
              <a:gd name="connsiteY29-5372" fmla="*/ 3086100 h 3588041"/>
              <a:gd name="connsiteX30-5373" fmla="*/ 918268 w 1432618"/>
              <a:gd name="connsiteY30-5374" fmla="*/ 3419475 h 3588041"/>
              <a:gd name="connsiteX31-5375" fmla="*/ 1016693 w 1432618"/>
              <a:gd name="connsiteY31-5376" fmla="*/ 3581400 h 3588041"/>
              <a:gd name="connsiteX0-5377" fmla="*/ 1016693 w 1432618"/>
              <a:gd name="connsiteY0-5378" fmla="*/ 3581400 h 3588041"/>
              <a:gd name="connsiteX1-5379" fmla="*/ 591243 w 1432618"/>
              <a:gd name="connsiteY1-5380" fmla="*/ 3587750 h 3588041"/>
              <a:gd name="connsiteX2-5381" fmla="*/ 394393 w 1432618"/>
              <a:gd name="connsiteY2-5382" fmla="*/ 3076575 h 3588041"/>
              <a:gd name="connsiteX3-5383" fmla="*/ 746818 w 1432618"/>
              <a:gd name="connsiteY3-5384" fmla="*/ 2381250 h 3588041"/>
              <a:gd name="connsiteX4-5385" fmla="*/ 560128 w 1432618"/>
              <a:gd name="connsiteY4-5386" fmla="*/ 1922145 h 3588041"/>
              <a:gd name="connsiteX5-5387" fmla="*/ 58 w 1432618"/>
              <a:gd name="connsiteY5-5388" fmla="*/ 1870710 h 3588041"/>
              <a:gd name="connsiteX6-5389" fmla="*/ 394393 w 1432618"/>
              <a:gd name="connsiteY6-5390" fmla="*/ 1743075 h 3588041"/>
              <a:gd name="connsiteX7-5391" fmla="*/ 642043 w 1432618"/>
              <a:gd name="connsiteY7-5392" fmla="*/ 1876425 h 3588041"/>
              <a:gd name="connsiteX8-5393" fmla="*/ 689668 w 1432618"/>
              <a:gd name="connsiteY8-5394" fmla="*/ 1647825 h 3588041"/>
              <a:gd name="connsiteX9-5395" fmla="*/ 823018 w 1432618"/>
              <a:gd name="connsiteY9-5396" fmla="*/ 1333500 h 3588041"/>
              <a:gd name="connsiteX10-5397" fmla="*/ 763487 w 1432618"/>
              <a:gd name="connsiteY10-5398" fmla="*/ 823913 h 3588041"/>
              <a:gd name="connsiteX11-5399" fmla="*/ 388043 w 1432618"/>
              <a:gd name="connsiteY11-5400" fmla="*/ 695325 h 3588041"/>
              <a:gd name="connsiteX12-5401" fmla="*/ 781744 w 1432618"/>
              <a:gd name="connsiteY12-5402" fmla="*/ 724693 h 3588041"/>
              <a:gd name="connsiteX13-5403" fmla="*/ 799206 w 1432618"/>
              <a:gd name="connsiteY13-5404" fmla="*/ 441325 h 3588041"/>
              <a:gd name="connsiteX14-5405" fmla="*/ 886518 w 1432618"/>
              <a:gd name="connsiteY14-5406" fmla="*/ 0 h 3588041"/>
              <a:gd name="connsiteX15-5407" fmla="*/ 857943 w 1432618"/>
              <a:gd name="connsiteY15-5408" fmla="*/ 679450 h 3588041"/>
              <a:gd name="connsiteX16-5409" fmla="*/ 921443 w 1432618"/>
              <a:gd name="connsiteY16-5410" fmla="*/ 1047750 h 3588041"/>
              <a:gd name="connsiteX17-5411" fmla="*/ 930968 w 1432618"/>
              <a:gd name="connsiteY17-5412" fmla="*/ 1295400 h 3588041"/>
              <a:gd name="connsiteX18-5413" fmla="*/ 1102418 w 1432618"/>
              <a:gd name="connsiteY18-5414" fmla="*/ 1187450 h 3588041"/>
              <a:gd name="connsiteX19-5415" fmla="*/ 1375468 w 1432618"/>
              <a:gd name="connsiteY19-5416" fmla="*/ 1171575 h 3588041"/>
              <a:gd name="connsiteX20-5417" fmla="*/ 1108768 w 1432618"/>
              <a:gd name="connsiteY20-5418" fmla="*/ 1254125 h 3588041"/>
              <a:gd name="connsiteX21-5419" fmla="*/ 889693 w 1432618"/>
              <a:gd name="connsiteY21-5420" fmla="*/ 1527175 h 3588041"/>
              <a:gd name="connsiteX22-5421" fmla="*/ 835718 w 1432618"/>
              <a:gd name="connsiteY22-5422" fmla="*/ 1895475 h 3588041"/>
              <a:gd name="connsiteX23-5423" fmla="*/ 1003993 w 1432618"/>
              <a:gd name="connsiteY23-5424" fmla="*/ 2308225 h 3588041"/>
              <a:gd name="connsiteX24-5425" fmla="*/ 896043 w 1432618"/>
              <a:gd name="connsiteY24-5426" fmla="*/ 2578100 h 3588041"/>
              <a:gd name="connsiteX25-5427" fmla="*/ 1213543 w 1432618"/>
              <a:gd name="connsiteY25-5428" fmla="*/ 2533650 h 3588041"/>
              <a:gd name="connsiteX26-5429" fmla="*/ 1432618 w 1432618"/>
              <a:gd name="connsiteY26-5430" fmla="*/ 2626519 h 3588041"/>
              <a:gd name="connsiteX27-5431" fmla="*/ 1188143 w 1432618"/>
              <a:gd name="connsiteY27-5432" fmla="*/ 2590800 h 3588041"/>
              <a:gd name="connsiteX28-5433" fmla="*/ 832543 w 1432618"/>
              <a:gd name="connsiteY28-5434" fmla="*/ 2733675 h 3588041"/>
              <a:gd name="connsiteX29-5435" fmla="*/ 689668 w 1432618"/>
              <a:gd name="connsiteY29-5436" fmla="*/ 3086100 h 3588041"/>
              <a:gd name="connsiteX30-5437" fmla="*/ 918268 w 1432618"/>
              <a:gd name="connsiteY30-5438" fmla="*/ 3419475 h 3588041"/>
              <a:gd name="connsiteX31-5439" fmla="*/ 1016693 w 1432618"/>
              <a:gd name="connsiteY31-5440" fmla="*/ 3581400 h 3588041"/>
              <a:gd name="connsiteX0-5441" fmla="*/ 1016693 w 1432618"/>
              <a:gd name="connsiteY0-5442" fmla="*/ 3581400 h 3588041"/>
              <a:gd name="connsiteX1-5443" fmla="*/ 591243 w 1432618"/>
              <a:gd name="connsiteY1-5444" fmla="*/ 3587750 h 3588041"/>
              <a:gd name="connsiteX2-5445" fmla="*/ 394393 w 1432618"/>
              <a:gd name="connsiteY2-5446" fmla="*/ 3076575 h 3588041"/>
              <a:gd name="connsiteX3-5447" fmla="*/ 746818 w 1432618"/>
              <a:gd name="connsiteY3-5448" fmla="*/ 2381250 h 3588041"/>
              <a:gd name="connsiteX4-5449" fmla="*/ 560128 w 1432618"/>
              <a:gd name="connsiteY4-5450" fmla="*/ 1922145 h 3588041"/>
              <a:gd name="connsiteX5-5451" fmla="*/ 58 w 1432618"/>
              <a:gd name="connsiteY5-5452" fmla="*/ 1870710 h 3588041"/>
              <a:gd name="connsiteX6-5453" fmla="*/ 394393 w 1432618"/>
              <a:gd name="connsiteY6-5454" fmla="*/ 1743075 h 3588041"/>
              <a:gd name="connsiteX7-5455" fmla="*/ 642043 w 1432618"/>
              <a:gd name="connsiteY7-5456" fmla="*/ 1876425 h 3588041"/>
              <a:gd name="connsiteX8-5457" fmla="*/ 689668 w 1432618"/>
              <a:gd name="connsiteY8-5458" fmla="*/ 1647825 h 3588041"/>
              <a:gd name="connsiteX9-5459" fmla="*/ 823018 w 1432618"/>
              <a:gd name="connsiteY9-5460" fmla="*/ 1333500 h 3588041"/>
              <a:gd name="connsiteX10-5461" fmla="*/ 763487 w 1432618"/>
              <a:gd name="connsiteY10-5462" fmla="*/ 823913 h 3588041"/>
              <a:gd name="connsiteX11-5463" fmla="*/ 388043 w 1432618"/>
              <a:gd name="connsiteY11-5464" fmla="*/ 695325 h 3588041"/>
              <a:gd name="connsiteX12-5465" fmla="*/ 781744 w 1432618"/>
              <a:gd name="connsiteY12-5466" fmla="*/ 724693 h 3588041"/>
              <a:gd name="connsiteX13-5467" fmla="*/ 799206 w 1432618"/>
              <a:gd name="connsiteY13-5468" fmla="*/ 441325 h 3588041"/>
              <a:gd name="connsiteX14-5469" fmla="*/ 886518 w 1432618"/>
              <a:gd name="connsiteY14-5470" fmla="*/ 0 h 3588041"/>
              <a:gd name="connsiteX15-5471" fmla="*/ 857943 w 1432618"/>
              <a:gd name="connsiteY15-5472" fmla="*/ 679450 h 3588041"/>
              <a:gd name="connsiteX16-5473" fmla="*/ 921443 w 1432618"/>
              <a:gd name="connsiteY16-5474" fmla="*/ 1047750 h 3588041"/>
              <a:gd name="connsiteX17-5475" fmla="*/ 930968 w 1432618"/>
              <a:gd name="connsiteY17-5476" fmla="*/ 1295400 h 3588041"/>
              <a:gd name="connsiteX18-5477" fmla="*/ 1102418 w 1432618"/>
              <a:gd name="connsiteY18-5478" fmla="*/ 1187450 h 3588041"/>
              <a:gd name="connsiteX19-5479" fmla="*/ 1375468 w 1432618"/>
              <a:gd name="connsiteY19-5480" fmla="*/ 1171575 h 3588041"/>
              <a:gd name="connsiteX20-5481" fmla="*/ 1108768 w 1432618"/>
              <a:gd name="connsiteY20-5482" fmla="*/ 1254125 h 3588041"/>
              <a:gd name="connsiteX21-5483" fmla="*/ 889693 w 1432618"/>
              <a:gd name="connsiteY21-5484" fmla="*/ 1527175 h 3588041"/>
              <a:gd name="connsiteX22-5485" fmla="*/ 835718 w 1432618"/>
              <a:gd name="connsiteY22-5486" fmla="*/ 1895475 h 3588041"/>
              <a:gd name="connsiteX23-5487" fmla="*/ 1003993 w 1432618"/>
              <a:gd name="connsiteY23-5488" fmla="*/ 2308225 h 3588041"/>
              <a:gd name="connsiteX24-5489" fmla="*/ 896043 w 1432618"/>
              <a:gd name="connsiteY24-5490" fmla="*/ 2578100 h 3588041"/>
              <a:gd name="connsiteX25-5491" fmla="*/ 1213543 w 1432618"/>
              <a:gd name="connsiteY25-5492" fmla="*/ 2533650 h 3588041"/>
              <a:gd name="connsiteX26-5493" fmla="*/ 1432618 w 1432618"/>
              <a:gd name="connsiteY26-5494" fmla="*/ 2626519 h 3588041"/>
              <a:gd name="connsiteX27-5495" fmla="*/ 1188143 w 1432618"/>
              <a:gd name="connsiteY27-5496" fmla="*/ 2590800 h 3588041"/>
              <a:gd name="connsiteX28-5497" fmla="*/ 832543 w 1432618"/>
              <a:gd name="connsiteY28-5498" fmla="*/ 2733675 h 3588041"/>
              <a:gd name="connsiteX29-5499" fmla="*/ 689668 w 1432618"/>
              <a:gd name="connsiteY29-5500" fmla="*/ 3086100 h 3588041"/>
              <a:gd name="connsiteX30-5501" fmla="*/ 918268 w 1432618"/>
              <a:gd name="connsiteY30-5502" fmla="*/ 3419475 h 3588041"/>
              <a:gd name="connsiteX31-5503" fmla="*/ 1016693 w 1432618"/>
              <a:gd name="connsiteY31-5504" fmla="*/ 3581400 h 3588041"/>
              <a:gd name="connsiteX0-5505" fmla="*/ 1016693 w 1432618"/>
              <a:gd name="connsiteY0-5506" fmla="*/ 3581400 h 3588041"/>
              <a:gd name="connsiteX1-5507" fmla="*/ 591243 w 1432618"/>
              <a:gd name="connsiteY1-5508" fmla="*/ 3587750 h 3588041"/>
              <a:gd name="connsiteX2-5509" fmla="*/ 394393 w 1432618"/>
              <a:gd name="connsiteY2-5510" fmla="*/ 3076575 h 3588041"/>
              <a:gd name="connsiteX3-5511" fmla="*/ 746818 w 1432618"/>
              <a:gd name="connsiteY3-5512" fmla="*/ 2381250 h 3588041"/>
              <a:gd name="connsiteX4-5513" fmla="*/ 560128 w 1432618"/>
              <a:gd name="connsiteY4-5514" fmla="*/ 1922145 h 3588041"/>
              <a:gd name="connsiteX5-5515" fmla="*/ 58 w 1432618"/>
              <a:gd name="connsiteY5-5516" fmla="*/ 1870710 h 3588041"/>
              <a:gd name="connsiteX6-5517" fmla="*/ 394393 w 1432618"/>
              <a:gd name="connsiteY6-5518" fmla="*/ 1743075 h 3588041"/>
              <a:gd name="connsiteX7-5519" fmla="*/ 642043 w 1432618"/>
              <a:gd name="connsiteY7-5520" fmla="*/ 1876425 h 3588041"/>
              <a:gd name="connsiteX8-5521" fmla="*/ 705543 w 1432618"/>
              <a:gd name="connsiteY8-5522" fmla="*/ 1647825 h 3588041"/>
              <a:gd name="connsiteX9-5523" fmla="*/ 823018 w 1432618"/>
              <a:gd name="connsiteY9-5524" fmla="*/ 1333500 h 3588041"/>
              <a:gd name="connsiteX10-5525" fmla="*/ 763487 w 1432618"/>
              <a:gd name="connsiteY10-5526" fmla="*/ 823913 h 3588041"/>
              <a:gd name="connsiteX11-5527" fmla="*/ 388043 w 1432618"/>
              <a:gd name="connsiteY11-5528" fmla="*/ 695325 h 3588041"/>
              <a:gd name="connsiteX12-5529" fmla="*/ 781744 w 1432618"/>
              <a:gd name="connsiteY12-5530" fmla="*/ 724693 h 3588041"/>
              <a:gd name="connsiteX13-5531" fmla="*/ 799206 w 1432618"/>
              <a:gd name="connsiteY13-5532" fmla="*/ 441325 h 3588041"/>
              <a:gd name="connsiteX14-5533" fmla="*/ 886518 w 1432618"/>
              <a:gd name="connsiteY14-5534" fmla="*/ 0 h 3588041"/>
              <a:gd name="connsiteX15-5535" fmla="*/ 857943 w 1432618"/>
              <a:gd name="connsiteY15-5536" fmla="*/ 679450 h 3588041"/>
              <a:gd name="connsiteX16-5537" fmla="*/ 921443 w 1432618"/>
              <a:gd name="connsiteY16-5538" fmla="*/ 1047750 h 3588041"/>
              <a:gd name="connsiteX17-5539" fmla="*/ 930968 w 1432618"/>
              <a:gd name="connsiteY17-5540" fmla="*/ 1295400 h 3588041"/>
              <a:gd name="connsiteX18-5541" fmla="*/ 1102418 w 1432618"/>
              <a:gd name="connsiteY18-5542" fmla="*/ 1187450 h 3588041"/>
              <a:gd name="connsiteX19-5543" fmla="*/ 1375468 w 1432618"/>
              <a:gd name="connsiteY19-5544" fmla="*/ 1171575 h 3588041"/>
              <a:gd name="connsiteX20-5545" fmla="*/ 1108768 w 1432618"/>
              <a:gd name="connsiteY20-5546" fmla="*/ 1254125 h 3588041"/>
              <a:gd name="connsiteX21-5547" fmla="*/ 889693 w 1432618"/>
              <a:gd name="connsiteY21-5548" fmla="*/ 1527175 h 3588041"/>
              <a:gd name="connsiteX22-5549" fmla="*/ 835718 w 1432618"/>
              <a:gd name="connsiteY22-5550" fmla="*/ 1895475 h 3588041"/>
              <a:gd name="connsiteX23-5551" fmla="*/ 1003993 w 1432618"/>
              <a:gd name="connsiteY23-5552" fmla="*/ 2308225 h 3588041"/>
              <a:gd name="connsiteX24-5553" fmla="*/ 896043 w 1432618"/>
              <a:gd name="connsiteY24-5554" fmla="*/ 2578100 h 3588041"/>
              <a:gd name="connsiteX25-5555" fmla="*/ 1213543 w 1432618"/>
              <a:gd name="connsiteY25-5556" fmla="*/ 2533650 h 3588041"/>
              <a:gd name="connsiteX26-5557" fmla="*/ 1432618 w 1432618"/>
              <a:gd name="connsiteY26-5558" fmla="*/ 2626519 h 3588041"/>
              <a:gd name="connsiteX27-5559" fmla="*/ 1188143 w 1432618"/>
              <a:gd name="connsiteY27-5560" fmla="*/ 2590800 h 3588041"/>
              <a:gd name="connsiteX28-5561" fmla="*/ 832543 w 1432618"/>
              <a:gd name="connsiteY28-5562" fmla="*/ 2733675 h 3588041"/>
              <a:gd name="connsiteX29-5563" fmla="*/ 689668 w 1432618"/>
              <a:gd name="connsiteY29-5564" fmla="*/ 3086100 h 3588041"/>
              <a:gd name="connsiteX30-5565" fmla="*/ 918268 w 1432618"/>
              <a:gd name="connsiteY30-5566" fmla="*/ 3419475 h 3588041"/>
              <a:gd name="connsiteX31-5567" fmla="*/ 1016693 w 1432618"/>
              <a:gd name="connsiteY31-5568" fmla="*/ 3581400 h 3588041"/>
              <a:gd name="connsiteX0-5569" fmla="*/ 1016693 w 1432618"/>
              <a:gd name="connsiteY0-5570" fmla="*/ 3581400 h 3588041"/>
              <a:gd name="connsiteX1-5571" fmla="*/ 591243 w 1432618"/>
              <a:gd name="connsiteY1-5572" fmla="*/ 3587750 h 3588041"/>
              <a:gd name="connsiteX2-5573" fmla="*/ 394393 w 1432618"/>
              <a:gd name="connsiteY2-5574" fmla="*/ 3076575 h 3588041"/>
              <a:gd name="connsiteX3-5575" fmla="*/ 746818 w 1432618"/>
              <a:gd name="connsiteY3-5576" fmla="*/ 2381250 h 3588041"/>
              <a:gd name="connsiteX4-5577" fmla="*/ 560128 w 1432618"/>
              <a:gd name="connsiteY4-5578" fmla="*/ 1922145 h 3588041"/>
              <a:gd name="connsiteX5-5579" fmla="*/ 58 w 1432618"/>
              <a:gd name="connsiteY5-5580" fmla="*/ 1870710 h 3588041"/>
              <a:gd name="connsiteX6-5581" fmla="*/ 394393 w 1432618"/>
              <a:gd name="connsiteY6-5582" fmla="*/ 1743075 h 3588041"/>
              <a:gd name="connsiteX7-5583" fmla="*/ 642043 w 1432618"/>
              <a:gd name="connsiteY7-5584" fmla="*/ 1876425 h 3588041"/>
              <a:gd name="connsiteX8-5585" fmla="*/ 705543 w 1432618"/>
              <a:gd name="connsiteY8-5586" fmla="*/ 1647825 h 3588041"/>
              <a:gd name="connsiteX9-5587" fmla="*/ 823018 w 1432618"/>
              <a:gd name="connsiteY9-5588" fmla="*/ 1333500 h 3588041"/>
              <a:gd name="connsiteX10-5589" fmla="*/ 763487 w 1432618"/>
              <a:gd name="connsiteY10-5590" fmla="*/ 823913 h 3588041"/>
              <a:gd name="connsiteX11-5591" fmla="*/ 388043 w 1432618"/>
              <a:gd name="connsiteY11-5592" fmla="*/ 695325 h 3588041"/>
              <a:gd name="connsiteX12-5593" fmla="*/ 781744 w 1432618"/>
              <a:gd name="connsiteY12-5594" fmla="*/ 724693 h 3588041"/>
              <a:gd name="connsiteX13-5595" fmla="*/ 799206 w 1432618"/>
              <a:gd name="connsiteY13-5596" fmla="*/ 441325 h 3588041"/>
              <a:gd name="connsiteX14-5597" fmla="*/ 886518 w 1432618"/>
              <a:gd name="connsiteY14-5598" fmla="*/ 0 h 3588041"/>
              <a:gd name="connsiteX15-5599" fmla="*/ 857943 w 1432618"/>
              <a:gd name="connsiteY15-5600" fmla="*/ 679450 h 3588041"/>
              <a:gd name="connsiteX16-5601" fmla="*/ 921443 w 1432618"/>
              <a:gd name="connsiteY16-5602" fmla="*/ 1047750 h 3588041"/>
              <a:gd name="connsiteX17-5603" fmla="*/ 930968 w 1432618"/>
              <a:gd name="connsiteY17-5604" fmla="*/ 1295400 h 3588041"/>
              <a:gd name="connsiteX18-5605" fmla="*/ 1102418 w 1432618"/>
              <a:gd name="connsiteY18-5606" fmla="*/ 1187450 h 3588041"/>
              <a:gd name="connsiteX19-5607" fmla="*/ 1375468 w 1432618"/>
              <a:gd name="connsiteY19-5608" fmla="*/ 1171575 h 3588041"/>
              <a:gd name="connsiteX20-5609" fmla="*/ 1108768 w 1432618"/>
              <a:gd name="connsiteY20-5610" fmla="*/ 1254125 h 3588041"/>
              <a:gd name="connsiteX21-5611" fmla="*/ 889693 w 1432618"/>
              <a:gd name="connsiteY21-5612" fmla="*/ 1527175 h 3588041"/>
              <a:gd name="connsiteX22-5613" fmla="*/ 835718 w 1432618"/>
              <a:gd name="connsiteY22-5614" fmla="*/ 1895475 h 3588041"/>
              <a:gd name="connsiteX23-5615" fmla="*/ 1003993 w 1432618"/>
              <a:gd name="connsiteY23-5616" fmla="*/ 2308225 h 3588041"/>
              <a:gd name="connsiteX24-5617" fmla="*/ 896043 w 1432618"/>
              <a:gd name="connsiteY24-5618" fmla="*/ 2578100 h 3588041"/>
              <a:gd name="connsiteX25-5619" fmla="*/ 1213543 w 1432618"/>
              <a:gd name="connsiteY25-5620" fmla="*/ 2533650 h 3588041"/>
              <a:gd name="connsiteX26-5621" fmla="*/ 1432618 w 1432618"/>
              <a:gd name="connsiteY26-5622" fmla="*/ 2626519 h 3588041"/>
              <a:gd name="connsiteX27-5623" fmla="*/ 1188143 w 1432618"/>
              <a:gd name="connsiteY27-5624" fmla="*/ 2590800 h 3588041"/>
              <a:gd name="connsiteX28-5625" fmla="*/ 832543 w 1432618"/>
              <a:gd name="connsiteY28-5626" fmla="*/ 2733675 h 3588041"/>
              <a:gd name="connsiteX29-5627" fmla="*/ 689668 w 1432618"/>
              <a:gd name="connsiteY29-5628" fmla="*/ 3086100 h 3588041"/>
              <a:gd name="connsiteX30-5629" fmla="*/ 918268 w 1432618"/>
              <a:gd name="connsiteY30-5630" fmla="*/ 3419475 h 3588041"/>
              <a:gd name="connsiteX31-5631" fmla="*/ 1016693 w 1432618"/>
              <a:gd name="connsiteY31-5632" fmla="*/ 3581400 h 3588041"/>
              <a:gd name="connsiteX0-5633" fmla="*/ 1016693 w 1432618"/>
              <a:gd name="connsiteY0-5634" fmla="*/ 3581400 h 3588041"/>
              <a:gd name="connsiteX1-5635" fmla="*/ 591243 w 1432618"/>
              <a:gd name="connsiteY1-5636" fmla="*/ 3587750 h 3588041"/>
              <a:gd name="connsiteX2-5637" fmla="*/ 394393 w 1432618"/>
              <a:gd name="connsiteY2-5638" fmla="*/ 3076575 h 3588041"/>
              <a:gd name="connsiteX3-5639" fmla="*/ 746818 w 1432618"/>
              <a:gd name="connsiteY3-5640" fmla="*/ 2381250 h 3588041"/>
              <a:gd name="connsiteX4-5641" fmla="*/ 560128 w 1432618"/>
              <a:gd name="connsiteY4-5642" fmla="*/ 1922145 h 3588041"/>
              <a:gd name="connsiteX5-5643" fmla="*/ 58 w 1432618"/>
              <a:gd name="connsiteY5-5644" fmla="*/ 1870710 h 3588041"/>
              <a:gd name="connsiteX6-5645" fmla="*/ 394393 w 1432618"/>
              <a:gd name="connsiteY6-5646" fmla="*/ 1743075 h 3588041"/>
              <a:gd name="connsiteX7-5647" fmla="*/ 642043 w 1432618"/>
              <a:gd name="connsiteY7-5648" fmla="*/ 1876425 h 3588041"/>
              <a:gd name="connsiteX8-5649" fmla="*/ 705543 w 1432618"/>
              <a:gd name="connsiteY8-5650" fmla="*/ 1647825 h 3588041"/>
              <a:gd name="connsiteX9-5651" fmla="*/ 823018 w 1432618"/>
              <a:gd name="connsiteY9-5652" fmla="*/ 1333500 h 3588041"/>
              <a:gd name="connsiteX10-5653" fmla="*/ 763487 w 1432618"/>
              <a:gd name="connsiteY10-5654" fmla="*/ 823913 h 3588041"/>
              <a:gd name="connsiteX11-5655" fmla="*/ 388043 w 1432618"/>
              <a:gd name="connsiteY11-5656" fmla="*/ 695325 h 3588041"/>
              <a:gd name="connsiteX12-5657" fmla="*/ 781744 w 1432618"/>
              <a:gd name="connsiteY12-5658" fmla="*/ 724693 h 3588041"/>
              <a:gd name="connsiteX13-5659" fmla="*/ 799206 w 1432618"/>
              <a:gd name="connsiteY13-5660" fmla="*/ 441325 h 3588041"/>
              <a:gd name="connsiteX14-5661" fmla="*/ 886518 w 1432618"/>
              <a:gd name="connsiteY14-5662" fmla="*/ 0 h 3588041"/>
              <a:gd name="connsiteX15-5663" fmla="*/ 857943 w 1432618"/>
              <a:gd name="connsiteY15-5664" fmla="*/ 679450 h 3588041"/>
              <a:gd name="connsiteX16-5665" fmla="*/ 921443 w 1432618"/>
              <a:gd name="connsiteY16-5666" fmla="*/ 1047750 h 3588041"/>
              <a:gd name="connsiteX17-5667" fmla="*/ 930968 w 1432618"/>
              <a:gd name="connsiteY17-5668" fmla="*/ 1295400 h 3588041"/>
              <a:gd name="connsiteX18-5669" fmla="*/ 1102418 w 1432618"/>
              <a:gd name="connsiteY18-5670" fmla="*/ 1187450 h 3588041"/>
              <a:gd name="connsiteX19-5671" fmla="*/ 1375468 w 1432618"/>
              <a:gd name="connsiteY19-5672" fmla="*/ 1171575 h 3588041"/>
              <a:gd name="connsiteX20-5673" fmla="*/ 1108768 w 1432618"/>
              <a:gd name="connsiteY20-5674" fmla="*/ 1254125 h 3588041"/>
              <a:gd name="connsiteX21-5675" fmla="*/ 889693 w 1432618"/>
              <a:gd name="connsiteY21-5676" fmla="*/ 1527175 h 3588041"/>
              <a:gd name="connsiteX22-5677" fmla="*/ 835718 w 1432618"/>
              <a:gd name="connsiteY22-5678" fmla="*/ 1895475 h 3588041"/>
              <a:gd name="connsiteX23-5679" fmla="*/ 1003993 w 1432618"/>
              <a:gd name="connsiteY23-5680" fmla="*/ 2308225 h 3588041"/>
              <a:gd name="connsiteX24-5681" fmla="*/ 896043 w 1432618"/>
              <a:gd name="connsiteY24-5682" fmla="*/ 2578100 h 3588041"/>
              <a:gd name="connsiteX25-5683" fmla="*/ 1213543 w 1432618"/>
              <a:gd name="connsiteY25-5684" fmla="*/ 2533650 h 3588041"/>
              <a:gd name="connsiteX26-5685" fmla="*/ 1432618 w 1432618"/>
              <a:gd name="connsiteY26-5686" fmla="*/ 2626519 h 3588041"/>
              <a:gd name="connsiteX27-5687" fmla="*/ 1188143 w 1432618"/>
              <a:gd name="connsiteY27-5688" fmla="*/ 2590800 h 3588041"/>
              <a:gd name="connsiteX28-5689" fmla="*/ 832543 w 1432618"/>
              <a:gd name="connsiteY28-5690" fmla="*/ 2733675 h 3588041"/>
              <a:gd name="connsiteX29-5691" fmla="*/ 689668 w 1432618"/>
              <a:gd name="connsiteY29-5692" fmla="*/ 3086100 h 3588041"/>
              <a:gd name="connsiteX30-5693" fmla="*/ 918268 w 1432618"/>
              <a:gd name="connsiteY30-5694" fmla="*/ 3419475 h 3588041"/>
              <a:gd name="connsiteX31-5695" fmla="*/ 1016693 w 1432618"/>
              <a:gd name="connsiteY31-5696" fmla="*/ 3581400 h 3588041"/>
              <a:gd name="connsiteX0-5697" fmla="*/ 1016693 w 1432618"/>
              <a:gd name="connsiteY0-5698" fmla="*/ 3581400 h 3588041"/>
              <a:gd name="connsiteX1-5699" fmla="*/ 591243 w 1432618"/>
              <a:gd name="connsiteY1-5700" fmla="*/ 3587750 h 3588041"/>
              <a:gd name="connsiteX2-5701" fmla="*/ 394393 w 1432618"/>
              <a:gd name="connsiteY2-5702" fmla="*/ 3076575 h 3588041"/>
              <a:gd name="connsiteX3-5703" fmla="*/ 746818 w 1432618"/>
              <a:gd name="connsiteY3-5704" fmla="*/ 2381250 h 3588041"/>
              <a:gd name="connsiteX4-5705" fmla="*/ 560128 w 1432618"/>
              <a:gd name="connsiteY4-5706" fmla="*/ 1922145 h 3588041"/>
              <a:gd name="connsiteX5-5707" fmla="*/ 58 w 1432618"/>
              <a:gd name="connsiteY5-5708" fmla="*/ 1870710 h 3588041"/>
              <a:gd name="connsiteX6-5709" fmla="*/ 394393 w 1432618"/>
              <a:gd name="connsiteY6-5710" fmla="*/ 1743075 h 3588041"/>
              <a:gd name="connsiteX7-5711" fmla="*/ 642043 w 1432618"/>
              <a:gd name="connsiteY7-5712" fmla="*/ 1876425 h 3588041"/>
              <a:gd name="connsiteX8-5713" fmla="*/ 823018 w 1432618"/>
              <a:gd name="connsiteY8-5714" fmla="*/ 1333500 h 3588041"/>
              <a:gd name="connsiteX9-5715" fmla="*/ 763487 w 1432618"/>
              <a:gd name="connsiteY9-5716" fmla="*/ 823913 h 3588041"/>
              <a:gd name="connsiteX10-5717" fmla="*/ 388043 w 1432618"/>
              <a:gd name="connsiteY10-5718" fmla="*/ 695325 h 3588041"/>
              <a:gd name="connsiteX11-5719" fmla="*/ 781744 w 1432618"/>
              <a:gd name="connsiteY11-5720" fmla="*/ 724693 h 3588041"/>
              <a:gd name="connsiteX12-5721" fmla="*/ 799206 w 1432618"/>
              <a:gd name="connsiteY12-5722" fmla="*/ 441325 h 3588041"/>
              <a:gd name="connsiteX13-5723" fmla="*/ 886518 w 1432618"/>
              <a:gd name="connsiteY13-5724" fmla="*/ 0 h 3588041"/>
              <a:gd name="connsiteX14-5725" fmla="*/ 857943 w 1432618"/>
              <a:gd name="connsiteY14-5726" fmla="*/ 679450 h 3588041"/>
              <a:gd name="connsiteX15-5727" fmla="*/ 921443 w 1432618"/>
              <a:gd name="connsiteY15-5728" fmla="*/ 1047750 h 3588041"/>
              <a:gd name="connsiteX16-5729" fmla="*/ 930968 w 1432618"/>
              <a:gd name="connsiteY16-5730" fmla="*/ 1295400 h 3588041"/>
              <a:gd name="connsiteX17-5731" fmla="*/ 1102418 w 1432618"/>
              <a:gd name="connsiteY17-5732" fmla="*/ 1187450 h 3588041"/>
              <a:gd name="connsiteX18-5733" fmla="*/ 1375468 w 1432618"/>
              <a:gd name="connsiteY18-5734" fmla="*/ 1171575 h 3588041"/>
              <a:gd name="connsiteX19-5735" fmla="*/ 1108768 w 1432618"/>
              <a:gd name="connsiteY19-5736" fmla="*/ 1254125 h 3588041"/>
              <a:gd name="connsiteX20-5737" fmla="*/ 889693 w 1432618"/>
              <a:gd name="connsiteY20-5738" fmla="*/ 1527175 h 3588041"/>
              <a:gd name="connsiteX21-5739" fmla="*/ 835718 w 1432618"/>
              <a:gd name="connsiteY21-5740" fmla="*/ 1895475 h 3588041"/>
              <a:gd name="connsiteX22-5741" fmla="*/ 1003993 w 1432618"/>
              <a:gd name="connsiteY22-5742" fmla="*/ 2308225 h 3588041"/>
              <a:gd name="connsiteX23-5743" fmla="*/ 896043 w 1432618"/>
              <a:gd name="connsiteY23-5744" fmla="*/ 2578100 h 3588041"/>
              <a:gd name="connsiteX24-5745" fmla="*/ 1213543 w 1432618"/>
              <a:gd name="connsiteY24-5746" fmla="*/ 2533650 h 3588041"/>
              <a:gd name="connsiteX25-5747" fmla="*/ 1432618 w 1432618"/>
              <a:gd name="connsiteY25-5748" fmla="*/ 2626519 h 3588041"/>
              <a:gd name="connsiteX26-5749" fmla="*/ 1188143 w 1432618"/>
              <a:gd name="connsiteY26-5750" fmla="*/ 2590800 h 3588041"/>
              <a:gd name="connsiteX27-5751" fmla="*/ 832543 w 1432618"/>
              <a:gd name="connsiteY27-5752" fmla="*/ 2733675 h 3588041"/>
              <a:gd name="connsiteX28-5753" fmla="*/ 689668 w 1432618"/>
              <a:gd name="connsiteY28-5754" fmla="*/ 3086100 h 3588041"/>
              <a:gd name="connsiteX29-5755" fmla="*/ 918268 w 1432618"/>
              <a:gd name="connsiteY29-5756" fmla="*/ 3419475 h 3588041"/>
              <a:gd name="connsiteX30-5757" fmla="*/ 1016693 w 1432618"/>
              <a:gd name="connsiteY30-5758" fmla="*/ 3581400 h 3588041"/>
              <a:gd name="connsiteX0-5759" fmla="*/ 1016693 w 1432618"/>
              <a:gd name="connsiteY0-5760" fmla="*/ 3581400 h 3588041"/>
              <a:gd name="connsiteX1-5761" fmla="*/ 591243 w 1432618"/>
              <a:gd name="connsiteY1-5762" fmla="*/ 3587750 h 3588041"/>
              <a:gd name="connsiteX2-5763" fmla="*/ 394393 w 1432618"/>
              <a:gd name="connsiteY2-5764" fmla="*/ 3076575 h 3588041"/>
              <a:gd name="connsiteX3-5765" fmla="*/ 746818 w 1432618"/>
              <a:gd name="connsiteY3-5766" fmla="*/ 2381250 h 3588041"/>
              <a:gd name="connsiteX4-5767" fmla="*/ 560128 w 1432618"/>
              <a:gd name="connsiteY4-5768" fmla="*/ 1922145 h 3588041"/>
              <a:gd name="connsiteX5-5769" fmla="*/ 58 w 1432618"/>
              <a:gd name="connsiteY5-5770" fmla="*/ 1870710 h 3588041"/>
              <a:gd name="connsiteX6-5771" fmla="*/ 394393 w 1432618"/>
              <a:gd name="connsiteY6-5772" fmla="*/ 1743075 h 3588041"/>
              <a:gd name="connsiteX7-5773" fmla="*/ 642043 w 1432618"/>
              <a:gd name="connsiteY7-5774" fmla="*/ 1876425 h 3588041"/>
              <a:gd name="connsiteX8-5775" fmla="*/ 823018 w 1432618"/>
              <a:gd name="connsiteY8-5776" fmla="*/ 1333500 h 3588041"/>
              <a:gd name="connsiteX9-5777" fmla="*/ 763487 w 1432618"/>
              <a:gd name="connsiteY9-5778" fmla="*/ 823913 h 3588041"/>
              <a:gd name="connsiteX10-5779" fmla="*/ 388043 w 1432618"/>
              <a:gd name="connsiteY10-5780" fmla="*/ 695325 h 3588041"/>
              <a:gd name="connsiteX11-5781" fmla="*/ 781744 w 1432618"/>
              <a:gd name="connsiteY11-5782" fmla="*/ 724693 h 3588041"/>
              <a:gd name="connsiteX12-5783" fmla="*/ 799206 w 1432618"/>
              <a:gd name="connsiteY12-5784" fmla="*/ 441325 h 3588041"/>
              <a:gd name="connsiteX13-5785" fmla="*/ 886518 w 1432618"/>
              <a:gd name="connsiteY13-5786" fmla="*/ 0 h 3588041"/>
              <a:gd name="connsiteX14-5787" fmla="*/ 857943 w 1432618"/>
              <a:gd name="connsiteY14-5788" fmla="*/ 679450 h 3588041"/>
              <a:gd name="connsiteX15-5789" fmla="*/ 921443 w 1432618"/>
              <a:gd name="connsiteY15-5790" fmla="*/ 1047750 h 3588041"/>
              <a:gd name="connsiteX16-5791" fmla="*/ 930968 w 1432618"/>
              <a:gd name="connsiteY16-5792" fmla="*/ 1295400 h 3588041"/>
              <a:gd name="connsiteX17-5793" fmla="*/ 1102418 w 1432618"/>
              <a:gd name="connsiteY17-5794" fmla="*/ 1187450 h 3588041"/>
              <a:gd name="connsiteX18-5795" fmla="*/ 1375468 w 1432618"/>
              <a:gd name="connsiteY18-5796" fmla="*/ 1171575 h 3588041"/>
              <a:gd name="connsiteX19-5797" fmla="*/ 1108768 w 1432618"/>
              <a:gd name="connsiteY19-5798" fmla="*/ 1254125 h 3588041"/>
              <a:gd name="connsiteX20-5799" fmla="*/ 889693 w 1432618"/>
              <a:gd name="connsiteY20-5800" fmla="*/ 1527175 h 3588041"/>
              <a:gd name="connsiteX21-5801" fmla="*/ 835718 w 1432618"/>
              <a:gd name="connsiteY21-5802" fmla="*/ 1895475 h 3588041"/>
              <a:gd name="connsiteX22-5803" fmla="*/ 1003993 w 1432618"/>
              <a:gd name="connsiteY22-5804" fmla="*/ 2308225 h 3588041"/>
              <a:gd name="connsiteX23-5805" fmla="*/ 896043 w 1432618"/>
              <a:gd name="connsiteY23-5806" fmla="*/ 2578100 h 3588041"/>
              <a:gd name="connsiteX24-5807" fmla="*/ 1213543 w 1432618"/>
              <a:gd name="connsiteY24-5808" fmla="*/ 2533650 h 3588041"/>
              <a:gd name="connsiteX25-5809" fmla="*/ 1432618 w 1432618"/>
              <a:gd name="connsiteY25-5810" fmla="*/ 2626519 h 3588041"/>
              <a:gd name="connsiteX26-5811" fmla="*/ 1188143 w 1432618"/>
              <a:gd name="connsiteY26-5812" fmla="*/ 2590800 h 3588041"/>
              <a:gd name="connsiteX27-5813" fmla="*/ 832543 w 1432618"/>
              <a:gd name="connsiteY27-5814" fmla="*/ 2733675 h 3588041"/>
              <a:gd name="connsiteX28-5815" fmla="*/ 689668 w 1432618"/>
              <a:gd name="connsiteY28-5816" fmla="*/ 3086100 h 3588041"/>
              <a:gd name="connsiteX29-5817" fmla="*/ 918268 w 1432618"/>
              <a:gd name="connsiteY29-5818" fmla="*/ 3419475 h 3588041"/>
              <a:gd name="connsiteX30-5819" fmla="*/ 1016693 w 1432618"/>
              <a:gd name="connsiteY30-5820" fmla="*/ 3581400 h 3588041"/>
              <a:gd name="connsiteX0-5821" fmla="*/ 1016693 w 1432618"/>
              <a:gd name="connsiteY0-5822" fmla="*/ 3581400 h 3588041"/>
              <a:gd name="connsiteX1-5823" fmla="*/ 591243 w 1432618"/>
              <a:gd name="connsiteY1-5824" fmla="*/ 3587750 h 3588041"/>
              <a:gd name="connsiteX2-5825" fmla="*/ 394393 w 1432618"/>
              <a:gd name="connsiteY2-5826" fmla="*/ 3076575 h 3588041"/>
              <a:gd name="connsiteX3-5827" fmla="*/ 746818 w 1432618"/>
              <a:gd name="connsiteY3-5828" fmla="*/ 2381250 h 3588041"/>
              <a:gd name="connsiteX4-5829" fmla="*/ 560128 w 1432618"/>
              <a:gd name="connsiteY4-5830" fmla="*/ 1922145 h 3588041"/>
              <a:gd name="connsiteX5-5831" fmla="*/ 58 w 1432618"/>
              <a:gd name="connsiteY5-5832" fmla="*/ 1870710 h 3588041"/>
              <a:gd name="connsiteX6-5833" fmla="*/ 394393 w 1432618"/>
              <a:gd name="connsiteY6-5834" fmla="*/ 1743075 h 3588041"/>
              <a:gd name="connsiteX7-5835" fmla="*/ 642043 w 1432618"/>
              <a:gd name="connsiteY7-5836" fmla="*/ 1876425 h 3588041"/>
              <a:gd name="connsiteX8-5837" fmla="*/ 823018 w 1432618"/>
              <a:gd name="connsiteY8-5838" fmla="*/ 1333500 h 3588041"/>
              <a:gd name="connsiteX9-5839" fmla="*/ 763487 w 1432618"/>
              <a:gd name="connsiteY9-5840" fmla="*/ 823913 h 3588041"/>
              <a:gd name="connsiteX10-5841" fmla="*/ 388043 w 1432618"/>
              <a:gd name="connsiteY10-5842" fmla="*/ 695325 h 3588041"/>
              <a:gd name="connsiteX11-5843" fmla="*/ 781744 w 1432618"/>
              <a:gd name="connsiteY11-5844" fmla="*/ 724693 h 3588041"/>
              <a:gd name="connsiteX12-5845" fmla="*/ 799206 w 1432618"/>
              <a:gd name="connsiteY12-5846" fmla="*/ 441325 h 3588041"/>
              <a:gd name="connsiteX13-5847" fmla="*/ 886518 w 1432618"/>
              <a:gd name="connsiteY13-5848" fmla="*/ 0 h 3588041"/>
              <a:gd name="connsiteX14-5849" fmla="*/ 857943 w 1432618"/>
              <a:gd name="connsiteY14-5850" fmla="*/ 679450 h 3588041"/>
              <a:gd name="connsiteX15-5851" fmla="*/ 921443 w 1432618"/>
              <a:gd name="connsiteY15-5852" fmla="*/ 1047750 h 3588041"/>
              <a:gd name="connsiteX16-5853" fmla="*/ 930968 w 1432618"/>
              <a:gd name="connsiteY16-5854" fmla="*/ 1295400 h 3588041"/>
              <a:gd name="connsiteX17-5855" fmla="*/ 1102418 w 1432618"/>
              <a:gd name="connsiteY17-5856" fmla="*/ 1187450 h 3588041"/>
              <a:gd name="connsiteX18-5857" fmla="*/ 1375468 w 1432618"/>
              <a:gd name="connsiteY18-5858" fmla="*/ 1171575 h 3588041"/>
              <a:gd name="connsiteX19-5859" fmla="*/ 1108768 w 1432618"/>
              <a:gd name="connsiteY19-5860" fmla="*/ 1254125 h 3588041"/>
              <a:gd name="connsiteX20-5861" fmla="*/ 889693 w 1432618"/>
              <a:gd name="connsiteY20-5862" fmla="*/ 1527175 h 3588041"/>
              <a:gd name="connsiteX21-5863" fmla="*/ 835718 w 1432618"/>
              <a:gd name="connsiteY21-5864" fmla="*/ 1895475 h 3588041"/>
              <a:gd name="connsiteX22-5865" fmla="*/ 1003993 w 1432618"/>
              <a:gd name="connsiteY22-5866" fmla="*/ 2308225 h 3588041"/>
              <a:gd name="connsiteX23-5867" fmla="*/ 896043 w 1432618"/>
              <a:gd name="connsiteY23-5868" fmla="*/ 2578100 h 3588041"/>
              <a:gd name="connsiteX24-5869" fmla="*/ 1213543 w 1432618"/>
              <a:gd name="connsiteY24-5870" fmla="*/ 2533650 h 3588041"/>
              <a:gd name="connsiteX25-5871" fmla="*/ 1432618 w 1432618"/>
              <a:gd name="connsiteY25-5872" fmla="*/ 2626519 h 3588041"/>
              <a:gd name="connsiteX26-5873" fmla="*/ 1188143 w 1432618"/>
              <a:gd name="connsiteY26-5874" fmla="*/ 2590800 h 3588041"/>
              <a:gd name="connsiteX27-5875" fmla="*/ 832543 w 1432618"/>
              <a:gd name="connsiteY27-5876" fmla="*/ 2733675 h 3588041"/>
              <a:gd name="connsiteX28-5877" fmla="*/ 689668 w 1432618"/>
              <a:gd name="connsiteY28-5878" fmla="*/ 3086100 h 3588041"/>
              <a:gd name="connsiteX29-5879" fmla="*/ 918268 w 1432618"/>
              <a:gd name="connsiteY29-5880" fmla="*/ 3419475 h 3588041"/>
              <a:gd name="connsiteX30-5881" fmla="*/ 1016693 w 1432618"/>
              <a:gd name="connsiteY30-5882" fmla="*/ 3581400 h 3588041"/>
              <a:gd name="connsiteX0-5883" fmla="*/ 1016693 w 1432618"/>
              <a:gd name="connsiteY0-5884" fmla="*/ 3581400 h 3588041"/>
              <a:gd name="connsiteX1-5885" fmla="*/ 591243 w 1432618"/>
              <a:gd name="connsiteY1-5886" fmla="*/ 3587750 h 3588041"/>
              <a:gd name="connsiteX2-5887" fmla="*/ 394393 w 1432618"/>
              <a:gd name="connsiteY2-5888" fmla="*/ 3076575 h 3588041"/>
              <a:gd name="connsiteX3-5889" fmla="*/ 746818 w 1432618"/>
              <a:gd name="connsiteY3-5890" fmla="*/ 2381250 h 3588041"/>
              <a:gd name="connsiteX4-5891" fmla="*/ 560128 w 1432618"/>
              <a:gd name="connsiteY4-5892" fmla="*/ 1922145 h 3588041"/>
              <a:gd name="connsiteX5-5893" fmla="*/ 58 w 1432618"/>
              <a:gd name="connsiteY5-5894" fmla="*/ 1870710 h 3588041"/>
              <a:gd name="connsiteX6-5895" fmla="*/ 394393 w 1432618"/>
              <a:gd name="connsiteY6-5896" fmla="*/ 1743075 h 3588041"/>
              <a:gd name="connsiteX7-5897" fmla="*/ 642043 w 1432618"/>
              <a:gd name="connsiteY7-5898" fmla="*/ 1876425 h 3588041"/>
              <a:gd name="connsiteX8-5899" fmla="*/ 823018 w 1432618"/>
              <a:gd name="connsiteY8-5900" fmla="*/ 1333500 h 3588041"/>
              <a:gd name="connsiteX9-5901" fmla="*/ 763487 w 1432618"/>
              <a:gd name="connsiteY9-5902" fmla="*/ 823913 h 3588041"/>
              <a:gd name="connsiteX10-5903" fmla="*/ 388043 w 1432618"/>
              <a:gd name="connsiteY10-5904" fmla="*/ 695325 h 3588041"/>
              <a:gd name="connsiteX11-5905" fmla="*/ 781744 w 1432618"/>
              <a:gd name="connsiteY11-5906" fmla="*/ 724693 h 3588041"/>
              <a:gd name="connsiteX12-5907" fmla="*/ 799206 w 1432618"/>
              <a:gd name="connsiteY12-5908" fmla="*/ 441325 h 3588041"/>
              <a:gd name="connsiteX13-5909" fmla="*/ 886518 w 1432618"/>
              <a:gd name="connsiteY13-5910" fmla="*/ 0 h 3588041"/>
              <a:gd name="connsiteX14-5911" fmla="*/ 857943 w 1432618"/>
              <a:gd name="connsiteY14-5912" fmla="*/ 679450 h 3588041"/>
              <a:gd name="connsiteX15-5913" fmla="*/ 921443 w 1432618"/>
              <a:gd name="connsiteY15-5914" fmla="*/ 1047750 h 3588041"/>
              <a:gd name="connsiteX16-5915" fmla="*/ 930968 w 1432618"/>
              <a:gd name="connsiteY16-5916" fmla="*/ 1295400 h 3588041"/>
              <a:gd name="connsiteX17-5917" fmla="*/ 1102418 w 1432618"/>
              <a:gd name="connsiteY17-5918" fmla="*/ 1187450 h 3588041"/>
              <a:gd name="connsiteX18-5919" fmla="*/ 1375468 w 1432618"/>
              <a:gd name="connsiteY18-5920" fmla="*/ 1171575 h 3588041"/>
              <a:gd name="connsiteX19-5921" fmla="*/ 1108768 w 1432618"/>
              <a:gd name="connsiteY19-5922" fmla="*/ 1254125 h 3588041"/>
              <a:gd name="connsiteX20-5923" fmla="*/ 889693 w 1432618"/>
              <a:gd name="connsiteY20-5924" fmla="*/ 1527175 h 3588041"/>
              <a:gd name="connsiteX21-5925" fmla="*/ 835718 w 1432618"/>
              <a:gd name="connsiteY21-5926" fmla="*/ 1895475 h 3588041"/>
              <a:gd name="connsiteX22-5927" fmla="*/ 1003993 w 1432618"/>
              <a:gd name="connsiteY22-5928" fmla="*/ 2308225 h 3588041"/>
              <a:gd name="connsiteX23-5929" fmla="*/ 896043 w 1432618"/>
              <a:gd name="connsiteY23-5930" fmla="*/ 2578100 h 3588041"/>
              <a:gd name="connsiteX24-5931" fmla="*/ 1213543 w 1432618"/>
              <a:gd name="connsiteY24-5932" fmla="*/ 2533650 h 3588041"/>
              <a:gd name="connsiteX25-5933" fmla="*/ 1432618 w 1432618"/>
              <a:gd name="connsiteY25-5934" fmla="*/ 2626519 h 3588041"/>
              <a:gd name="connsiteX26-5935" fmla="*/ 1188143 w 1432618"/>
              <a:gd name="connsiteY26-5936" fmla="*/ 2590800 h 3588041"/>
              <a:gd name="connsiteX27-5937" fmla="*/ 832543 w 1432618"/>
              <a:gd name="connsiteY27-5938" fmla="*/ 2733675 h 3588041"/>
              <a:gd name="connsiteX28-5939" fmla="*/ 689668 w 1432618"/>
              <a:gd name="connsiteY28-5940" fmla="*/ 3086100 h 3588041"/>
              <a:gd name="connsiteX29-5941" fmla="*/ 918268 w 1432618"/>
              <a:gd name="connsiteY29-5942" fmla="*/ 3419475 h 3588041"/>
              <a:gd name="connsiteX30-5943" fmla="*/ 1016693 w 1432618"/>
              <a:gd name="connsiteY30-5944" fmla="*/ 3581400 h 3588041"/>
              <a:gd name="connsiteX0-5945" fmla="*/ 1016635 w 1432560"/>
              <a:gd name="connsiteY0-5946" fmla="*/ 3581400 h 3588041"/>
              <a:gd name="connsiteX1-5947" fmla="*/ 591185 w 1432560"/>
              <a:gd name="connsiteY1-5948" fmla="*/ 3587750 h 3588041"/>
              <a:gd name="connsiteX2-5949" fmla="*/ 394335 w 1432560"/>
              <a:gd name="connsiteY2-5950" fmla="*/ 3076575 h 3588041"/>
              <a:gd name="connsiteX3-5951" fmla="*/ 746760 w 1432560"/>
              <a:gd name="connsiteY3-5952" fmla="*/ 2381250 h 3588041"/>
              <a:gd name="connsiteX4-5953" fmla="*/ 560070 w 1432560"/>
              <a:gd name="connsiteY4-5954" fmla="*/ 1922145 h 3588041"/>
              <a:gd name="connsiteX5-5955" fmla="*/ 0 w 1432560"/>
              <a:gd name="connsiteY5-5956" fmla="*/ 1870710 h 3588041"/>
              <a:gd name="connsiteX6-5957" fmla="*/ 394335 w 1432560"/>
              <a:gd name="connsiteY6-5958" fmla="*/ 1743075 h 3588041"/>
              <a:gd name="connsiteX7-5959" fmla="*/ 641985 w 1432560"/>
              <a:gd name="connsiteY7-5960" fmla="*/ 1876425 h 3588041"/>
              <a:gd name="connsiteX8-5961" fmla="*/ 822960 w 1432560"/>
              <a:gd name="connsiteY8-5962" fmla="*/ 1333500 h 3588041"/>
              <a:gd name="connsiteX9-5963" fmla="*/ 763429 w 1432560"/>
              <a:gd name="connsiteY9-5964" fmla="*/ 823913 h 3588041"/>
              <a:gd name="connsiteX10-5965" fmla="*/ 387985 w 1432560"/>
              <a:gd name="connsiteY10-5966" fmla="*/ 695325 h 3588041"/>
              <a:gd name="connsiteX11-5967" fmla="*/ 781686 w 1432560"/>
              <a:gd name="connsiteY11-5968" fmla="*/ 724693 h 3588041"/>
              <a:gd name="connsiteX12-5969" fmla="*/ 799148 w 1432560"/>
              <a:gd name="connsiteY12-5970" fmla="*/ 441325 h 3588041"/>
              <a:gd name="connsiteX13-5971" fmla="*/ 886460 w 1432560"/>
              <a:gd name="connsiteY13-5972" fmla="*/ 0 h 3588041"/>
              <a:gd name="connsiteX14-5973" fmla="*/ 857885 w 1432560"/>
              <a:gd name="connsiteY14-5974" fmla="*/ 679450 h 3588041"/>
              <a:gd name="connsiteX15-5975" fmla="*/ 921385 w 1432560"/>
              <a:gd name="connsiteY15-5976" fmla="*/ 1047750 h 3588041"/>
              <a:gd name="connsiteX16-5977" fmla="*/ 930910 w 1432560"/>
              <a:gd name="connsiteY16-5978" fmla="*/ 1295400 h 3588041"/>
              <a:gd name="connsiteX17-5979" fmla="*/ 1102360 w 1432560"/>
              <a:gd name="connsiteY17-5980" fmla="*/ 1187450 h 3588041"/>
              <a:gd name="connsiteX18-5981" fmla="*/ 1375410 w 1432560"/>
              <a:gd name="connsiteY18-5982" fmla="*/ 1171575 h 3588041"/>
              <a:gd name="connsiteX19-5983" fmla="*/ 1108710 w 1432560"/>
              <a:gd name="connsiteY19-5984" fmla="*/ 1254125 h 3588041"/>
              <a:gd name="connsiteX20-5985" fmla="*/ 889635 w 1432560"/>
              <a:gd name="connsiteY20-5986" fmla="*/ 1527175 h 3588041"/>
              <a:gd name="connsiteX21-5987" fmla="*/ 835660 w 1432560"/>
              <a:gd name="connsiteY21-5988" fmla="*/ 1895475 h 3588041"/>
              <a:gd name="connsiteX22-5989" fmla="*/ 1003935 w 1432560"/>
              <a:gd name="connsiteY22-5990" fmla="*/ 2308225 h 3588041"/>
              <a:gd name="connsiteX23-5991" fmla="*/ 895985 w 1432560"/>
              <a:gd name="connsiteY23-5992" fmla="*/ 2578100 h 3588041"/>
              <a:gd name="connsiteX24-5993" fmla="*/ 1213485 w 1432560"/>
              <a:gd name="connsiteY24-5994" fmla="*/ 2533650 h 3588041"/>
              <a:gd name="connsiteX25-5995" fmla="*/ 1432560 w 1432560"/>
              <a:gd name="connsiteY25-5996" fmla="*/ 2626519 h 3588041"/>
              <a:gd name="connsiteX26-5997" fmla="*/ 1188085 w 1432560"/>
              <a:gd name="connsiteY26-5998" fmla="*/ 2590800 h 3588041"/>
              <a:gd name="connsiteX27-5999" fmla="*/ 832485 w 1432560"/>
              <a:gd name="connsiteY27-6000" fmla="*/ 2733675 h 3588041"/>
              <a:gd name="connsiteX28-6001" fmla="*/ 689610 w 1432560"/>
              <a:gd name="connsiteY28-6002" fmla="*/ 3086100 h 3588041"/>
              <a:gd name="connsiteX29-6003" fmla="*/ 918210 w 1432560"/>
              <a:gd name="connsiteY29-6004" fmla="*/ 3419475 h 3588041"/>
              <a:gd name="connsiteX30-6005" fmla="*/ 1016635 w 1432560"/>
              <a:gd name="connsiteY30-6006" fmla="*/ 3581400 h 3588041"/>
              <a:gd name="connsiteX0-6007" fmla="*/ 1016635 w 1432560"/>
              <a:gd name="connsiteY0-6008" fmla="*/ 3581400 h 3588041"/>
              <a:gd name="connsiteX1-6009" fmla="*/ 591185 w 1432560"/>
              <a:gd name="connsiteY1-6010" fmla="*/ 3587750 h 3588041"/>
              <a:gd name="connsiteX2-6011" fmla="*/ 394335 w 1432560"/>
              <a:gd name="connsiteY2-6012" fmla="*/ 3076575 h 3588041"/>
              <a:gd name="connsiteX3-6013" fmla="*/ 746760 w 1432560"/>
              <a:gd name="connsiteY3-6014" fmla="*/ 2381250 h 3588041"/>
              <a:gd name="connsiteX4-6015" fmla="*/ 560070 w 1432560"/>
              <a:gd name="connsiteY4-6016" fmla="*/ 1922145 h 3588041"/>
              <a:gd name="connsiteX5-6017" fmla="*/ 0 w 1432560"/>
              <a:gd name="connsiteY5-6018" fmla="*/ 1870710 h 3588041"/>
              <a:gd name="connsiteX6-6019" fmla="*/ 394335 w 1432560"/>
              <a:gd name="connsiteY6-6020" fmla="*/ 1743075 h 3588041"/>
              <a:gd name="connsiteX7-6021" fmla="*/ 641985 w 1432560"/>
              <a:gd name="connsiteY7-6022" fmla="*/ 1876425 h 3588041"/>
              <a:gd name="connsiteX8-6023" fmla="*/ 822960 w 1432560"/>
              <a:gd name="connsiteY8-6024" fmla="*/ 1333500 h 3588041"/>
              <a:gd name="connsiteX9-6025" fmla="*/ 763429 w 1432560"/>
              <a:gd name="connsiteY9-6026" fmla="*/ 823913 h 3588041"/>
              <a:gd name="connsiteX10-6027" fmla="*/ 387985 w 1432560"/>
              <a:gd name="connsiteY10-6028" fmla="*/ 695325 h 3588041"/>
              <a:gd name="connsiteX11-6029" fmla="*/ 781686 w 1432560"/>
              <a:gd name="connsiteY11-6030" fmla="*/ 724693 h 3588041"/>
              <a:gd name="connsiteX12-6031" fmla="*/ 799148 w 1432560"/>
              <a:gd name="connsiteY12-6032" fmla="*/ 441325 h 3588041"/>
              <a:gd name="connsiteX13-6033" fmla="*/ 886460 w 1432560"/>
              <a:gd name="connsiteY13-6034" fmla="*/ 0 h 3588041"/>
              <a:gd name="connsiteX14-6035" fmla="*/ 857885 w 1432560"/>
              <a:gd name="connsiteY14-6036" fmla="*/ 679450 h 3588041"/>
              <a:gd name="connsiteX15-6037" fmla="*/ 921385 w 1432560"/>
              <a:gd name="connsiteY15-6038" fmla="*/ 1047750 h 3588041"/>
              <a:gd name="connsiteX16-6039" fmla="*/ 930910 w 1432560"/>
              <a:gd name="connsiteY16-6040" fmla="*/ 1295400 h 3588041"/>
              <a:gd name="connsiteX17-6041" fmla="*/ 1102360 w 1432560"/>
              <a:gd name="connsiteY17-6042" fmla="*/ 1187450 h 3588041"/>
              <a:gd name="connsiteX18-6043" fmla="*/ 1375410 w 1432560"/>
              <a:gd name="connsiteY18-6044" fmla="*/ 1171575 h 3588041"/>
              <a:gd name="connsiteX19-6045" fmla="*/ 1108710 w 1432560"/>
              <a:gd name="connsiteY19-6046" fmla="*/ 1254125 h 3588041"/>
              <a:gd name="connsiteX20-6047" fmla="*/ 889635 w 1432560"/>
              <a:gd name="connsiteY20-6048" fmla="*/ 1527175 h 3588041"/>
              <a:gd name="connsiteX21-6049" fmla="*/ 835660 w 1432560"/>
              <a:gd name="connsiteY21-6050" fmla="*/ 1895475 h 3588041"/>
              <a:gd name="connsiteX22-6051" fmla="*/ 1003935 w 1432560"/>
              <a:gd name="connsiteY22-6052" fmla="*/ 2308225 h 3588041"/>
              <a:gd name="connsiteX23-6053" fmla="*/ 895985 w 1432560"/>
              <a:gd name="connsiteY23-6054" fmla="*/ 2578100 h 3588041"/>
              <a:gd name="connsiteX24-6055" fmla="*/ 1213485 w 1432560"/>
              <a:gd name="connsiteY24-6056" fmla="*/ 2533650 h 3588041"/>
              <a:gd name="connsiteX25-6057" fmla="*/ 1432560 w 1432560"/>
              <a:gd name="connsiteY25-6058" fmla="*/ 2626519 h 3588041"/>
              <a:gd name="connsiteX26-6059" fmla="*/ 1188085 w 1432560"/>
              <a:gd name="connsiteY26-6060" fmla="*/ 2590800 h 3588041"/>
              <a:gd name="connsiteX27-6061" fmla="*/ 832485 w 1432560"/>
              <a:gd name="connsiteY27-6062" fmla="*/ 2733675 h 3588041"/>
              <a:gd name="connsiteX28-6063" fmla="*/ 689610 w 1432560"/>
              <a:gd name="connsiteY28-6064" fmla="*/ 3086100 h 3588041"/>
              <a:gd name="connsiteX29-6065" fmla="*/ 918210 w 1432560"/>
              <a:gd name="connsiteY29-6066" fmla="*/ 3419475 h 3588041"/>
              <a:gd name="connsiteX30-6067" fmla="*/ 1016635 w 1432560"/>
              <a:gd name="connsiteY30-6068" fmla="*/ 3581400 h 3588041"/>
              <a:gd name="connsiteX0-6069" fmla="*/ 1016635 w 1432560"/>
              <a:gd name="connsiteY0-6070" fmla="*/ 3581400 h 3588041"/>
              <a:gd name="connsiteX1-6071" fmla="*/ 591185 w 1432560"/>
              <a:gd name="connsiteY1-6072" fmla="*/ 3587750 h 3588041"/>
              <a:gd name="connsiteX2-6073" fmla="*/ 394335 w 1432560"/>
              <a:gd name="connsiteY2-6074" fmla="*/ 3076575 h 3588041"/>
              <a:gd name="connsiteX3-6075" fmla="*/ 746760 w 1432560"/>
              <a:gd name="connsiteY3-6076" fmla="*/ 2381250 h 3588041"/>
              <a:gd name="connsiteX4-6077" fmla="*/ 560070 w 1432560"/>
              <a:gd name="connsiteY4-6078" fmla="*/ 1922145 h 3588041"/>
              <a:gd name="connsiteX5-6079" fmla="*/ 0 w 1432560"/>
              <a:gd name="connsiteY5-6080" fmla="*/ 1870710 h 3588041"/>
              <a:gd name="connsiteX6-6081" fmla="*/ 394335 w 1432560"/>
              <a:gd name="connsiteY6-6082" fmla="*/ 1743075 h 3588041"/>
              <a:gd name="connsiteX7-6083" fmla="*/ 641985 w 1432560"/>
              <a:gd name="connsiteY7-6084" fmla="*/ 1876425 h 3588041"/>
              <a:gd name="connsiteX8-6085" fmla="*/ 822960 w 1432560"/>
              <a:gd name="connsiteY8-6086" fmla="*/ 1333500 h 3588041"/>
              <a:gd name="connsiteX9-6087" fmla="*/ 763429 w 1432560"/>
              <a:gd name="connsiteY9-6088" fmla="*/ 823913 h 3588041"/>
              <a:gd name="connsiteX10-6089" fmla="*/ 387985 w 1432560"/>
              <a:gd name="connsiteY10-6090" fmla="*/ 695325 h 3588041"/>
              <a:gd name="connsiteX11-6091" fmla="*/ 781686 w 1432560"/>
              <a:gd name="connsiteY11-6092" fmla="*/ 724693 h 3588041"/>
              <a:gd name="connsiteX12-6093" fmla="*/ 799148 w 1432560"/>
              <a:gd name="connsiteY12-6094" fmla="*/ 441325 h 3588041"/>
              <a:gd name="connsiteX13-6095" fmla="*/ 886460 w 1432560"/>
              <a:gd name="connsiteY13-6096" fmla="*/ 0 h 3588041"/>
              <a:gd name="connsiteX14-6097" fmla="*/ 857885 w 1432560"/>
              <a:gd name="connsiteY14-6098" fmla="*/ 679450 h 3588041"/>
              <a:gd name="connsiteX15-6099" fmla="*/ 921385 w 1432560"/>
              <a:gd name="connsiteY15-6100" fmla="*/ 1047750 h 3588041"/>
              <a:gd name="connsiteX16-6101" fmla="*/ 930910 w 1432560"/>
              <a:gd name="connsiteY16-6102" fmla="*/ 1295400 h 3588041"/>
              <a:gd name="connsiteX17-6103" fmla="*/ 1102360 w 1432560"/>
              <a:gd name="connsiteY17-6104" fmla="*/ 1187450 h 3588041"/>
              <a:gd name="connsiteX18-6105" fmla="*/ 1375410 w 1432560"/>
              <a:gd name="connsiteY18-6106" fmla="*/ 1171575 h 3588041"/>
              <a:gd name="connsiteX19-6107" fmla="*/ 1108710 w 1432560"/>
              <a:gd name="connsiteY19-6108" fmla="*/ 1254125 h 3588041"/>
              <a:gd name="connsiteX20-6109" fmla="*/ 889635 w 1432560"/>
              <a:gd name="connsiteY20-6110" fmla="*/ 1527175 h 3588041"/>
              <a:gd name="connsiteX21-6111" fmla="*/ 835660 w 1432560"/>
              <a:gd name="connsiteY21-6112" fmla="*/ 1895475 h 3588041"/>
              <a:gd name="connsiteX22-6113" fmla="*/ 1003935 w 1432560"/>
              <a:gd name="connsiteY22-6114" fmla="*/ 2308225 h 3588041"/>
              <a:gd name="connsiteX23-6115" fmla="*/ 895985 w 1432560"/>
              <a:gd name="connsiteY23-6116" fmla="*/ 2578100 h 3588041"/>
              <a:gd name="connsiteX24-6117" fmla="*/ 1213485 w 1432560"/>
              <a:gd name="connsiteY24-6118" fmla="*/ 2533650 h 3588041"/>
              <a:gd name="connsiteX25-6119" fmla="*/ 1432560 w 1432560"/>
              <a:gd name="connsiteY25-6120" fmla="*/ 2626519 h 3588041"/>
              <a:gd name="connsiteX26-6121" fmla="*/ 1188085 w 1432560"/>
              <a:gd name="connsiteY26-6122" fmla="*/ 2590800 h 3588041"/>
              <a:gd name="connsiteX27-6123" fmla="*/ 832485 w 1432560"/>
              <a:gd name="connsiteY27-6124" fmla="*/ 2733675 h 3588041"/>
              <a:gd name="connsiteX28-6125" fmla="*/ 689610 w 1432560"/>
              <a:gd name="connsiteY28-6126" fmla="*/ 3086100 h 3588041"/>
              <a:gd name="connsiteX29-6127" fmla="*/ 918210 w 1432560"/>
              <a:gd name="connsiteY29-6128" fmla="*/ 3419475 h 3588041"/>
              <a:gd name="connsiteX30-6129" fmla="*/ 1016635 w 1432560"/>
              <a:gd name="connsiteY30-6130" fmla="*/ 3581400 h 3588041"/>
              <a:gd name="connsiteX0-6131" fmla="*/ 1016635 w 1432560"/>
              <a:gd name="connsiteY0-6132" fmla="*/ 3581400 h 3588041"/>
              <a:gd name="connsiteX1-6133" fmla="*/ 591185 w 1432560"/>
              <a:gd name="connsiteY1-6134" fmla="*/ 3587750 h 3588041"/>
              <a:gd name="connsiteX2-6135" fmla="*/ 394335 w 1432560"/>
              <a:gd name="connsiteY2-6136" fmla="*/ 3076575 h 3588041"/>
              <a:gd name="connsiteX3-6137" fmla="*/ 746760 w 1432560"/>
              <a:gd name="connsiteY3-6138" fmla="*/ 2381250 h 3588041"/>
              <a:gd name="connsiteX4-6139" fmla="*/ 560070 w 1432560"/>
              <a:gd name="connsiteY4-6140" fmla="*/ 1922145 h 3588041"/>
              <a:gd name="connsiteX5-6141" fmla="*/ 0 w 1432560"/>
              <a:gd name="connsiteY5-6142" fmla="*/ 1870710 h 3588041"/>
              <a:gd name="connsiteX6-6143" fmla="*/ 394335 w 1432560"/>
              <a:gd name="connsiteY6-6144" fmla="*/ 1743075 h 3588041"/>
              <a:gd name="connsiteX7-6145" fmla="*/ 641985 w 1432560"/>
              <a:gd name="connsiteY7-6146" fmla="*/ 1876425 h 3588041"/>
              <a:gd name="connsiteX8-6147" fmla="*/ 822960 w 1432560"/>
              <a:gd name="connsiteY8-6148" fmla="*/ 1333500 h 3588041"/>
              <a:gd name="connsiteX9-6149" fmla="*/ 763429 w 1432560"/>
              <a:gd name="connsiteY9-6150" fmla="*/ 823913 h 3588041"/>
              <a:gd name="connsiteX10-6151" fmla="*/ 387985 w 1432560"/>
              <a:gd name="connsiteY10-6152" fmla="*/ 695325 h 3588041"/>
              <a:gd name="connsiteX11-6153" fmla="*/ 781686 w 1432560"/>
              <a:gd name="connsiteY11-6154" fmla="*/ 724693 h 3588041"/>
              <a:gd name="connsiteX12-6155" fmla="*/ 799148 w 1432560"/>
              <a:gd name="connsiteY12-6156" fmla="*/ 441325 h 3588041"/>
              <a:gd name="connsiteX13-6157" fmla="*/ 886460 w 1432560"/>
              <a:gd name="connsiteY13-6158" fmla="*/ 0 h 3588041"/>
              <a:gd name="connsiteX14-6159" fmla="*/ 857885 w 1432560"/>
              <a:gd name="connsiteY14-6160" fmla="*/ 679450 h 3588041"/>
              <a:gd name="connsiteX15-6161" fmla="*/ 921385 w 1432560"/>
              <a:gd name="connsiteY15-6162" fmla="*/ 1047750 h 3588041"/>
              <a:gd name="connsiteX16-6163" fmla="*/ 930910 w 1432560"/>
              <a:gd name="connsiteY16-6164" fmla="*/ 1295400 h 3588041"/>
              <a:gd name="connsiteX17-6165" fmla="*/ 1102360 w 1432560"/>
              <a:gd name="connsiteY17-6166" fmla="*/ 1187450 h 3588041"/>
              <a:gd name="connsiteX18-6167" fmla="*/ 1375410 w 1432560"/>
              <a:gd name="connsiteY18-6168" fmla="*/ 1171575 h 3588041"/>
              <a:gd name="connsiteX19-6169" fmla="*/ 1108710 w 1432560"/>
              <a:gd name="connsiteY19-6170" fmla="*/ 1254125 h 3588041"/>
              <a:gd name="connsiteX20-6171" fmla="*/ 889635 w 1432560"/>
              <a:gd name="connsiteY20-6172" fmla="*/ 1527175 h 3588041"/>
              <a:gd name="connsiteX21-6173" fmla="*/ 835660 w 1432560"/>
              <a:gd name="connsiteY21-6174" fmla="*/ 1895475 h 3588041"/>
              <a:gd name="connsiteX22-6175" fmla="*/ 1003935 w 1432560"/>
              <a:gd name="connsiteY22-6176" fmla="*/ 2308225 h 3588041"/>
              <a:gd name="connsiteX23-6177" fmla="*/ 895985 w 1432560"/>
              <a:gd name="connsiteY23-6178" fmla="*/ 2578100 h 3588041"/>
              <a:gd name="connsiteX24-6179" fmla="*/ 1213485 w 1432560"/>
              <a:gd name="connsiteY24-6180" fmla="*/ 2533650 h 3588041"/>
              <a:gd name="connsiteX25-6181" fmla="*/ 1432560 w 1432560"/>
              <a:gd name="connsiteY25-6182" fmla="*/ 2626519 h 3588041"/>
              <a:gd name="connsiteX26-6183" fmla="*/ 1188085 w 1432560"/>
              <a:gd name="connsiteY26-6184" fmla="*/ 2590800 h 3588041"/>
              <a:gd name="connsiteX27-6185" fmla="*/ 832485 w 1432560"/>
              <a:gd name="connsiteY27-6186" fmla="*/ 2733675 h 3588041"/>
              <a:gd name="connsiteX28-6187" fmla="*/ 689610 w 1432560"/>
              <a:gd name="connsiteY28-6188" fmla="*/ 3086100 h 3588041"/>
              <a:gd name="connsiteX29-6189" fmla="*/ 918210 w 1432560"/>
              <a:gd name="connsiteY29-6190" fmla="*/ 3419475 h 3588041"/>
              <a:gd name="connsiteX30-6191" fmla="*/ 1016635 w 1432560"/>
              <a:gd name="connsiteY30-6192" fmla="*/ 3581400 h 3588041"/>
              <a:gd name="connsiteX0-6193" fmla="*/ 1016635 w 1432560"/>
              <a:gd name="connsiteY0-6194" fmla="*/ 3581400 h 3588041"/>
              <a:gd name="connsiteX1-6195" fmla="*/ 591185 w 1432560"/>
              <a:gd name="connsiteY1-6196" fmla="*/ 3587750 h 3588041"/>
              <a:gd name="connsiteX2-6197" fmla="*/ 394335 w 1432560"/>
              <a:gd name="connsiteY2-6198" fmla="*/ 3076575 h 3588041"/>
              <a:gd name="connsiteX3-6199" fmla="*/ 746760 w 1432560"/>
              <a:gd name="connsiteY3-6200" fmla="*/ 2381250 h 3588041"/>
              <a:gd name="connsiteX4-6201" fmla="*/ 560070 w 1432560"/>
              <a:gd name="connsiteY4-6202" fmla="*/ 1922145 h 3588041"/>
              <a:gd name="connsiteX5-6203" fmla="*/ 0 w 1432560"/>
              <a:gd name="connsiteY5-6204" fmla="*/ 1870710 h 3588041"/>
              <a:gd name="connsiteX6-6205" fmla="*/ 394335 w 1432560"/>
              <a:gd name="connsiteY6-6206" fmla="*/ 1743075 h 3588041"/>
              <a:gd name="connsiteX7-6207" fmla="*/ 641985 w 1432560"/>
              <a:gd name="connsiteY7-6208" fmla="*/ 1876425 h 3588041"/>
              <a:gd name="connsiteX8-6209" fmla="*/ 822960 w 1432560"/>
              <a:gd name="connsiteY8-6210" fmla="*/ 1333500 h 3588041"/>
              <a:gd name="connsiteX9-6211" fmla="*/ 763429 w 1432560"/>
              <a:gd name="connsiteY9-6212" fmla="*/ 823913 h 3588041"/>
              <a:gd name="connsiteX10-6213" fmla="*/ 387985 w 1432560"/>
              <a:gd name="connsiteY10-6214" fmla="*/ 695325 h 3588041"/>
              <a:gd name="connsiteX11-6215" fmla="*/ 781686 w 1432560"/>
              <a:gd name="connsiteY11-6216" fmla="*/ 724693 h 3588041"/>
              <a:gd name="connsiteX12-6217" fmla="*/ 799148 w 1432560"/>
              <a:gd name="connsiteY12-6218" fmla="*/ 441325 h 3588041"/>
              <a:gd name="connsiteX13-6219" fmla="*/ 886460 w 1432560"/>
              <a:gd name="connsiteY13-6220" fmla="*/ 0 h 3588041"/>
              <a:gd name="connsiteX14-6221" fmla="*/ 857885 w 1432560"/>
              <a:gd name="connsiteY14-6222" fmla="*/ 679450 h 3588041"/>
              <a:gd name="connsiteX15-6223" fmla="*/ 921385 w 1432560"/>
              <a:gd name="connsiteY15-6224" fmla="*/ 1047750 h 3588041"/>
              <a:gd name="connsiteX16-6225" fmla="*/ 930910 w 1432560"/>
              <a:gd name="connsiteY16-6226" fmla="*/ 1295400 h 3588041"/>
              <a:gd name="connsiteX17-6227" fmla="*/ 1102360 w 1432560"/>
              <a:gd name="connsiteY17-6228" fmla="*/ 1187450 h 3588041"/>
              <a:gd name="connsiteX18-6229" fmla="*/ 1375410 w 1432560"/>
              <a:gd name="connsiteY18-6230" fmla="*/ 1171575 h 3588041"/>
              <a:gd name="connsiteX19-6231" fmla="*/ 1108710 w 1432560"/>
              <a:gd name="connsiteY19-6232" fmla="*/ 1254125 h 3588041"/>
              <a:gd name="connsiteX20-6233" fmla="*/ 889635 w 1432560"/>
              <a:gd name="connsiteY20-6234" fmla="*/ 1527175 h 3588041"/>
              <a:gd name="connsiteX21-6235" fmla="*/ 835660 w 1432560"/>
              <a:gd name="connsiteY21-6236" fmla="*/ 1895475 h 3588041"/>
              <a:gd name="connsiteX22-6237" fmla="*/ 1003935 w 1432560"/>
              <a:gd name="connsiteY22-6238" fmla="*/ 2308225 h 3588041"/>
              <a:gd name="connsiteX23-6239" fmla="*/ 895985 w 1432560"/>
              <a:gd name="connsiteY23-6240" fmla="*/ 2578100 h 3588041"/>
              <a:gd name="connsiteX24-6241" fmla="*/ 1213485 w 1432560"/>
              <a:gd name="connsiteY24-6242" fmla="*/ 2533650 h 3588041"/>
              <a:gd name="connsiteX25-6243" fmla="*/ 1432560 w 1432560"/>
              <a:gd name="connsiteY25-6244" fmla="*/ 2626519 h 3588041"/>
              <a:gd name="connsiteX26-6245" fmla="*/ 1188085 w 1432560"/>
              <a:gd name="connsiteY26-6246" fmla="*/ 2590800 h 3588041"/>
              <a:gd name="connsiteX27-6247" fmla="*/ 832485 w 1432560"/>
              <a:gd name="connsiteY27-6248" fmla="*/ 2733675 h 3588041"/>
              <a:gd name="connsiteX28-6249" fmla="*/ 689610 w 1432560"/>
              <a:gd name="connsiteY28-6250" fmla="*/ 3086100 h 3588041"/>
              <a:gd name="connsiteX29-6251" fmla="*/ 918210 w 1432560"/>
              <a:gd name="connsiteY29-6252" fmla="*/ 3419475 h 3588041"/>
              <a:gd name="connsiteX30-6253" fmla="*/ 1016635 w 1432560"/>
              <a:gd name="connsiteY30-6254" fmla="*/ 3581400 h 3588041"/>
              <a:gd name="connsiteX0-6255" fmla="*/ 1016635 w 1432560"/>
              <a:gd name="connsiteY0-6256" fmla="*/ 3581400 h 3588041"/>
              <a:gd name="connsiteX1-6257" fmla="*/ 591185 w 1432560"/>
              <a:gd name="connsiteY1-6258" fmla="*/ 3587750 h 3588041"/>
              <a:gd name="connsiteX2-6259" fmla="*/ 394335 w 1432560"/>
              <a:gd name="connsiteY2-6260" fmla="*/ 3076575 h 3588041"/>
              <a:gd name="connsiteX3-6261" fmla="*/ 746760 w 1432560"/>
              <a:gd name="connsiteY3-6262" fmla="*/ 2381250 h 3588041"/>
              <a:gd name="connsiteX4-6263" fmla="*/ 560070 w 1432560"/>
              <a:gd name="connsiteY4-6264" fmla="*/ 1922145 h 3588041"/>
              <a:gd name="connsiteX5-6265" fmla="*/ 0 w 1432560"/>
              <a:gd name="connsiteY5-6266" fmla="*/ 1870710 h 3588041"/>
              <a:gd name="connsiteX6-6267" fmla="*/ 400685 w 1432560"/>
              <a:gd name="connsiteY6-6268" fmla="*/ 1771650 h 3588041"/>
              <a:gd name="connsiteX7-6269" fmla="*/ 641985 w 1432560"/>
              <a:gd name="connsiteY7-6270" fmla="*/ 1876425 h 3588041"/>
              <a:gd name="connsiteX8-6271" fmla="*/ 822960 w 1432560"/>
              <a:gd name="connsiteY8-6272" fmla="*/ 1333500 h 3588041"/>
              <a:gd name="connsiteX9-6273" fmla="*/ 763429 w 1432560"/>
              <a:gd name="connsiteY9-6274" fmla="*/ 823913 h 3588041"/>
              <a:gd name="connsiteX10-6275" fmla="*/ 387985 w 1432560"/>
              <a:gd name="connsiteY10-6276" fmla="*/ 695325 h 3588041"/>
              <a:gd name="connsiteX11-6277" fmla="*/ 781686 w 1432560"/>
              <a:gd name="connsiteY11-6278" fmla="*/ 724693 h 3588041"/>
              <a:gd name="connsiteX12-6279" fmla="*/ 799148 w 1432560"/>
              <a:gd name="connsiteY12-6280" fmla="*/ 441325 h 3588041"/>
              <a:gd name="connsiteX13-6281" fmla="*/ 886460 w 1432560"/>
              <a:gd name="connsiteY13-6282" fmla="*/ 0 h 3588041"/>
              <a:gd name="connsiteX14-6283" fmla="*/ 857885 w 1432560"/>
              <a:gd name="connsiteY14-6284" fmla="*/ 679450 h 3588041"/>
              <a:gd name="connsiteX15-6285" fmla="*/ 921385 w 1432560"/>
              <a:gd name="connsiteY15-6286" fmla="*/ 1047750 h 3588041"/>
              <a:gd name="connsiteX16-6287" fmla="*/ 930910 w 1432560"/>
              <a:gd name="connsiteY16-6288" fmla="*/ 1295400 h 3588041"/>
              <a:gd name="connsiteX17-6289" fmla="*/ 1102360 w 1432560"/>
              <a:gd name="connsiteY17-6290" fmla="*/ 1187450 h 3588041"/>
              <a:gd name="connsiteX18-6291" fmla="*/ 1375410 w 1432560"/>
              <a:gd name="connsiteY18-6292" fmla="*/ 1171575 h 3588041"/>
              <a:gd name="connsiteX19-6293" fmla="*/ 1108710 w 1432560"/>
              <a:gd name="connsiteY19-6294" fmla="*/ 1254125 h 3588041"/>
              <a:gd name="connsiteX20-6295" fmla="*/ 889635 w 1432560"/>
              <a:gd name="connsiteY20-6296" fmla="*/ 1527175 h 3588041"/>
              <a:gd name="connsiteX21-6297" fmla="*/ 835660 w 1432560"/>
              <a:gd name="connsiteY21-6298" fmla="*/ 1895475 h 3588041"/>
              <a:gd name="connsiteX22-6299" fmla="*/ 1003935 w 1432560"/>
              <a:gd name="connsiteY22-6300" fmla="*/ 2308225 h 3588041"/>
              <a:gd name="connsiteX23-6301" fmla="*/ 895985 w 1432560"/>
              <a:gd name="connsiteY23-6302" fmla="*/ 2578100 h 3588041"/>
              <a:gd name="connsiteX24-6303" fmla="*/ 1213485 w 1432560"/>
              <a:gd name="connsiteY24-6304" fmla="*/ 2533650 h 3588041"/>
              <a:gd name="connsiteX25-6305" fmla="*/ 1432560 w 1432560"/>
              <a:gd name="connsiteY25-6306" fmla="*/ 2626519 h 3588041"/>
              <a:gd name="connsiteX26-6307" fmla="*/ 1188085 w 1432560"/>
              <a:gd name="connsiteY26-6308" fmla="*/ 2590800 h 3588041"/>
              <a:gd name="connsiteX27-6309" fmla="*/ 832485 w 1432560"/>
              <a:gd name="connsiteY27-6310" fmla="*/ 2733675 h 3588041"/>
              <a:gd name="connsiteX28-6311" fmla="*/ 689610 w 1432560"/>
              <a:gd name="connsiteY28-6312" fmla="*/ 3086100 h 3588041"/>
              <a:gd name="connsiteX29-6313" fmla="*/ 918210 w 1432560"/>
              <a:gd name="connsiteY29-6314" fmla="*/ 3419475 h 3588041"/>
              <a:gd name="connsiteX30-6315" fmla="*/ 1016635 w 1432560"/>
              <a:gd name="connsiteY30-6316" fmla="*/ 3581400 h 3588041"/>
              <a:gd name="connsiteX0-6317" fmla="*/ 1016635 w 1432560"/>
              <a:gd name="connsiteY0-6318" fmla="*/ 3581400 h 3588041"/>
              <a:gd name="connsiteX1-6319" fmla="*/ 591185 w 1432560"/>
              <a:gd name="connsiteY1-6320" fmla="*/ 3587750 h 3588041"/>
              <a:gd name="connsiteX2-6321" fmla="*/ 394335 w 1432560"/>
              <a:gd name="connsiteY2-6322" fmla="*/ 3076575 h 3588041"/>
              <a:gd name="connsiteX3-6323" fmla="*/ 746760 w 1432560"/>
              <a:gd name="connsiteY3-6324" fmla="*/ 2381250 h 3588041"/>
              <a:gd name="connsiteX4-6325" fmla="*/ 560070 w 1432560"/>
              <a:gd name="connsiteY4-6326" fmla="*/ 1922145 h 3588041"/>
              <a:gd name="connsiteX5-6327" fmla="*/ 0 w 1432560"/>
              <a:gd name="connsiteY5-6328" fmla="*/ 1870710 h 3588041"/>
              <a:gd name="connsiteX6-6329" fmla="*/ 400685 w 1432560"/>
              <a:gd name="connsiteY6-6330" fmla="*/ 1771650 h 3588041"/>
              <a:gd name="connsiteX7-6331" fmla="*/ 641985 w 1432560"/>
              <a:gd name="connsiteY7-6332" fmla="*/ 1876425 h 3588041"/>
              <a:gd name="connsiteX8-6333" fmla="*/ 822960 w 1432560"/>
              <a:gd name="connsiteY8-6334" fmla="*/ 1333500 h 3588041"/>
              <a:gd name="connsiteX9-6335" fmla="*/ 763429 w 1432560"/>
              <a:gd name="connsiteY9-6336" fmla="*/ 823913 h 3588041"/>
              <a:gd name="connsiteX10-6337" fmla="*/ 387985 w 1432560"/>
              <a:gd name="connsiteY10-6338" fmla="*/ 695325 h 3588041"/>
              <a:gd name="connsiteX11-6339" fmla="*/ 781686 w 1432560"/>
              <a:gd name="connsiteY11-6340" fmla="*/ 724693 h 3588041"/>
              <a:gd name="connsiteX12-6341" fmla="*/ 799148 w 1432560"/>
              <a:gd name="connsiteY12-6342" fmla="*/ 441325 h 3588041"/>
              <a:gd name="connsiteX13-6343" fmla="*/ 886460 w 1432560"/>
              <a:gd name="connsiteY13-6344" fmla="*/ 0 h 3588041"/>
              <a:gd name="connsiteX14-6345" fmla="*/ 857885 w 1432560"/>
              <a:gd name="connsiteY14-6346" fmla="*/ 679450 h 3588041"/>
              <a:gd name="connsiteX15-6347" fmla="*/ 921385 w 1432560"/>
              <a:gd name="connsiteY15-6348" fmla="*/ 1047750 h 3588041"/>
              <a:gd name="connsiteX16-6349" fmla="*/ 930910 w 1432560"/>
              <a:gd name="connsiteY16-6350" fmla="*/ 1295400 h 3588041"/>
              <a:gd name="connsiteX17-6351" fmla="*/ 1102360 w 1432560"/>
              <a:gd name="connsiteY17-6352" fmla="*/ 1187450 h 3588041"/>
              <a:gd name="connsiteX18-6353" fmla="*/ 1375410 w 1432560"/>
              <a:gd name="connsiteY18-6354" fmla="*/ 1171575 h 3588041"/>
              <a:gd name="connsiteX19-6355" fmla="*/ 1108710 w 1432560"/>
              <a:gd name="connsiteY19-6356" fmla="*/ 1254125 h 3588041"/>
              <a:gd name="connsiteX20-6357" fmla="*/ 889635 w 1432560"/>
              <a:gd name="connsiteY20-6358" fmla="*/ 1527175 h 3588041"/>
              <a:gd name="connsiteX21-6359" fmla="*/ 835660 w 1432560"/>
              <a:gd name="connsiteY21-6360" fmla="*/ 1895475 h 3588041"/>
              <a:gd name="connsiteX22-6361" fmla="*/ 1003935 w 1432560"/>
              <a:gd name="connsiteY22-6362" fmla="*/ 2308225 h 3588041"/>
              <a:gd name="connsiteX23-6363" fmla="*/ 895985 w 1432560"/>
              <a:gd name="connsiteY23-6364" fmla="*/ 2578100 h 3588041"/>
              <a:gd name="connsiteX24-6365" fmla="*/ 1213485 w 1432560"/>
              <a:gd name="connsiteY24-6366" fmla="*/ 2533650 h 3588041"/>
              <a:gd name="connsiteX25-6367" fmla="*/ 1432560 w 1432560"/>
              <a:gd name="connsiteY25-6368" fmla="*/ 2626519 h 3588041"/>
              <a:gd name="connsiteX26-6369" fmla="*/ 1188085 w 1432560"/>
              <a:gd name="connsiteY26-6370" fmla="*/ 2590800 h 3588041"/>
              <a:gd name="connsiteX27-6371" fmla="*/ 832485 w 1432560"/>
              <a:gd name="connsiteY27-6372" fmla="*/ 2733675 h 3588041"/>
              <a:gd name="connsiteX28-6373" fmla="*/ 689610 w 1432560"/>
              <a:gd name="connsiteY28-6374" fmla="*/ 3086100 h 3588041"/>
              <a:gd name="connsiteX29-6375" fmla="*/ 918210 w 1432560"/>
              <a:gd name="connsiteY29-6376" fmla="*/ 3419475 h 3588041"/>
              <a:gd name="connsiteX30-6377" fmla="*/ 1016635 w 1432560"/>
              <a:gd name="connsiteY30-6378" fmla="*/ 3581400 h 3588041"/>
              <a:gd name="connsiteX0-6379" fmla="*/ 1016635 w 1432560"/>
              <a:gd name="connsiteY0-6380" fmla="*/ 3581400 h 3588041"/>
              <a:gd name="connsiteX1-6381" fmla="*/ 591185 w 1432560"/>
              <a:gd name="connsiteY1-6382" fmla="*/ 3587750 h 3588041"/>
              <a:gd name="connsiteX2-6383" fmla="*/ 394335 w 1432560"/>
              <a:gd name="connsiteY2-6384" fmla="*/ 3076575 h 3588041"/>
              <a:gd name="connsiteX3-6385" fmla="*/ 746760 w 1432560"/>
              <a:gd name="connsiteY3-6386" fmla="*/ 2381250 h 3588041"/>
              <a:gd name="connsiteX4-6387" fmla="*/ 560070 w 1432560"/>
              <a:gd name="connsiteY4-6388" fmla="*/ 1922145 h 3588041"/>
              <a:gd name="connsiteX5-6389" fmla="*/ 0 w 1432560"/>
              <a:gd name="connsiteY5-6390" fmla="*/ 1870710 h 3588041"/>
              <a:gd name="connsiteX6-6391" fmla="*/ 422910 w 1432560"/>
              <a:gd name="connsiteY6-6392" fmla="*/ 1787525 h 3588041"/>
              <a:gd name="connsiteX7-6393" fmla="*/ 641985 w 1432560"/>
              <a:gd name="connsiteY7-6394" fmla="*/ 1876425 h 3588041"/>
              <a:gd name="connsiteX8-6395" fmla="*/ 822960 w 1432560"/>
              <a:gd name="connsiteY8-6396" fmla="*/ 1333500 h 3588041"/>
              <a:gd name="connsiteX9-6397" fmla="*/ 763429 w 1432560"/>
              <a:gd name="connsiteY9-6398" fmla="*/ 823913 h 3588041"/>
              <a:gd name="connsiteX10-6399" fmla="*/ 387985 w 1432560"/>
              <a:gd name="connsiteY10-6400" fmla="*/ 695325 h 3588041"/>
              <a:gd name="connsiteX11-6401" fmla="*/ 781686 w 1432560"/>
              <a:gd name="connsiteY11-6402" fmla="*/ 724693 h 3588041"/>
              <a:gd name="connsiteX12-6403" fmla="*/ 799148 w 1432560"/>
              <a:gd name="connsiteY12-6404" fmla="*/ 441325 h 3588041"/>
              <a:gd name="connsiteX13-6405" fmla="*/ 886460 w 1432560"/>
              <a:gd name="connsiteY13-6406" fmla="*/ 0 h 3588041"/>
              <a:gd name="connsiteX14-6407" fmla="*/ 857885 w 1432560"/>
              <a:gd name="connsiteY14-6408" fmla="*/ 679450 h 3588041"/>
              <a:gd name="connsiteX15-6409" fmla="*/ 921385 w 1432560"/>
              <a:gd name="connsiteY15-6410" fmla="*/ 1047750 h 3588041"/>
              <a:gd name="connsiteX16-6411" fmla="*/ 930910 w 1432560"/>
              <a:gd name="connsiteY16-6412" fmla="*/ 1295400 h 3588041"/>
              <a:gd name="connsiteX17-6413" fmla="*/ 1102360 w 1432560"/>
              <a:gd name="connsiteY17-6414" fmla="*/ 1187450 h 3588041"/>
              <a:gd name="connsiteX18-6415" fmla="*/ 1375410 w 1432560"/>
              <a:gd name="connsiteY18-6416" fmla="*/ 1171575 h 3588041"/>
              <a:gd name="connsiteX19-6417" fmla="*/ 1108710 w 1432560"/>
              <a:gd name="connsiteY19-6418" fmla="*/ 1254125 h 3588041"/>
              <a:gd name="connsiteX20-6419" fmla="*/ 889635 w 1432560"/>
              <a:gd name="connsiteY20-6420" fmla="*/ 1527175 h 3588041"/>
              <a:gd name="connsiteX21-6421" fmla="*/ 835660 w 1432560"/>
              <a:gd name="connsiteY21-6422" fmla="*/ 1895475 h 3588041"/>
              <a:gd name="connsiteX22-6423" fmla="*/ 1003935 w 1432560"/>
              <a:gd name="connsiteY22-6424" fmla="*/ 2308225 h 3588041"/>
              <a:gd name="connsiteX23-6425" fmla="*/ 895985 w 1432560"/>
              <a:gd name="connsiteY23-6426" fmla="*/ 2578100 h 3588041"/>
              <a:gd name="connsiteX24-6427" fmla="*/ 1213485 w 1432560"/>
              <a:gd name="connsiteY24-6428" fmla="*/ 2533650 h 3588041"/>
              <a:gd name="connsiteX25-6429" fmla="*/ 1432560 w 1432560"/>
              <a:gd name="connsiteY25-6430" fmla="*/ 2626519 h 3588041"/>
              <a:gd name="connsiteX26-6431" fmla="*/ 1188085 w 1432560"/>
              <a:gd name="connsiteY26-6432" fmla="*/ 2590800 h 3588041"/>
              <a:gd name="connsiteX27-6433" fmla="*/ 832485 w 1432560"/>
              <a:gd name="connsiteY27-6434" fmla="*/ 2733675 h 3588041"/>
              <a:gd name="connsiteX28-6435" fmla="*/ 689610 w 1432560"/>
              <a:gd name="connsiteY28-6436" fmla="*/ 3086100 h 3588041"/>
              <a:gd name="connsiteX29-6437" fmla="*/ 918210 w 1432560"/>
              <a:gd name="connsiteY29-6438" fmla="*/ 3419475 h 3588041"/>
              <a:gd name="connsiteX30-6439" fmla="*/ 1016635 w 1432560"/>
              <a:gd name="connsiteY30-6440" fmla="*/ 3581400 h 3588041"/>
              <a:gd name="connsiteX0-6441" fmla="*/ 1016635 w 1432560"/>
              <a:gd name="connsiteY0-6442" fmla="*/ 3581400 h 3588041"/>
              <a:gd name="connsiteX1-6443" fmla="*/ 591185 w 1432560"/>
              <a:gd name="connsiteY1-6444" fmla="*/ 3587750 h 3588041"/>
              <a:gd name="connsiteX2-6445" fmla="*/ 394335 w 1432560"/>
              <a:gd name="connsiteY2-6446" fmla="*/ 3076575 h 3588041"/>
              <a:gd name="connsiteX3-6447" fmla="*/ 746760 w 1432560"/>
              <a:gd name="connsiteY3-6448" fmla="*/ 2381250 h 3588041"/>
              <a:gd name="connsiteX4-6449" fmla="*/ 569595 w 1432560"/>
              <a:gd name="connsiteY4-6450" fmla="*/ 1925320 h 3588041"/>
              <a:gd name="connsiteX5-6451" fmla="*/ 0 w 1432560"/>
              <a:gd name="connsiteY5-6452" fmla="*/ 1870710 h 3588041"/>
              <a:gd name="connsiteX6-6453" fmla="*/ 422910 w 1432560"/>
              <a:gd name="connsiteY6-6454" fmla="*/ 1787525 h 3588041"/>
              <a:gd name="connsiteX7-6455" fmla="*/ 641985 w 1432560"/>
              <a:gd name="connsiteY7-6456" fmla="*/ 1876425 h 3588041"/>
              <a:gd name="connsiteX8-6457" fmla="*/ 822960 w 1432560"/>
              <a:gd name="connsiteY8-6458" fmla="*/ 1333500 h 3588041"/>
              <a:gd name="connsiteX9-6459" fmla="*/ 763429 w 1432560"/>
              <a:gd name="connsiteY9-6460" fmla="*/ 823913 h 3588041"/>
              <a:gd name="connsiteX10-6461" fmla="*/ 387985 w 1432560"/>
              <a:gd name="connsiteY10-6462" fmla="*/ 695325 h 3588041"/>
              <a:gd name="connsiteX11-6463" fmla="*/ 781686 w 1432560"/>
              <a:gd name="connsiteY11-6464" fmla="*/ 724693 h 3588041"/>
              <a:gd name="connsiteX12-6465" fmla="*/ 799148 w 1432560"/>
              <a:gd name="connsiteY12-6466" fmla="*/ 441325 h 3588041"/>
              <a:gd name="connsiteX13-6467" fmla="*/ 886460 w 1432560"/>
              <a:gd name="connsiteY13-6468" fmla="*/ 0 h 3588041"/>
              <a:gd name="connsiteX14-6469" fmla="*/ 857885 w 1432560"/>
              <a:gd name="connsiteY14-6470" fmla="*/ 679450 h 3588041"/>
              <a:gd name="connsiteX15-6471" fmla="*/ 921385 w 1432560"/>
              <a:gd name="connsiteY15-6472" fmla="*/ 1047750 h 3588041"/>
              <a:gd name="connsiteX16-6473" fmla="*/ 930910 w 1432560"/>
              <a:gd name="connsiteY16-6474" fmla="*/ 1295400 h 3588041"/>
              <a:gd name="connsiteX17-6475" fmla="*/ 1102360 w 1432560"/>
              <a:gd name="connsiteY17-6476" fmla="*/ 1187450 h 3588041"/>
              <a:gd name="connsiteX18-6477" fmla="*/ 1375410 w 1432560"/>
              <a:gd name="connsiteY18-6478" fmla="*/ 1171575 h 3588041"/>
              <a:gd name="connsiteX19-6479" fmla="*/ 1108710 w 1432560"/>
              <a:gd name="connsiteY19-6480" fmla="*/ 1254125 h 3588041"/>
              <a:gd name="connsiteX20-6481" fmla="*/ 889635 w 1432560"/>
              <a:gd name="connsiteY20-6482" fmla="*/ 1527175 h 3588041"/>
              <a:gd name="connsiteX21-6483" fmla="*/ 835660 w 1432560"/>
              <a:gd name="connsiteY21-6484" fmla="*/ 1895475 h 3588041"/>
              <a:gd name="connsiteX22-6485" fmla="*/ 1003935 w 1432560"/>
              <a:gd name="connsiteY22-6486" fmla="*/ 2308225 h 3588041"/>
              <a:gd name="connsiteX23-6487" fmla="*/ 895985 w 1432560"/>
              <a:gd name="connsiteY23-6488" fmla="*/ 2578100 h 3588041"/>
              <a:gd name="connsiteX24-6489" fmla="*/ 1213485 w 1432560"/>
              <a:gd name="connsiteY24-6490" fmla="*/ 2533650 h 3588041"/>
              <a:gd name="connsiteX25-6491" fmla="*/ 1432560 w 1432560"/>
              <a:gd name="connsiteY25-6492" fmla="*/ 2626519 h 3588041"/>
              <a:gd name="connsiteX26-6493" fmla="*/ 1188085 w 1432560"/>
              <a:gd name="connsiteY26-6494" fmla="*/ 2590800 h 3588041"/>
              <a:gd name="connsiteX27-6495" fmla="*/ 832485 w 1432560"/>
              <a:gd name="connsiteY27-6496" fmla="*/ 2733675 h 3588041"/>
              <a:gd name="connsiteX28-6497" fmla="*/ 689610 w 1432560"/>
              <a:gd name="connsiteY28-6498" fmla="*/ 3086100 h 3588041"/>
              <a:gd name="connsiteX29-6499" fmla="*/ 918210 w 1432560"/>
              <a:gd name="connsiteY29-6500" fmla="*/ 3419475 h 3588041"/>
              <a:gd name="connsiteX30-6501" fmla="*/ 1016635 w 1432560"/>
              <a:gd name="connsiteY30-6502" fmla="*/ 3581400 h 3588041"/>
              <a:gd name="connsiteX0-6503" fmla="*/ 1016635 w 1432560"/>
              <a:gd name="connsiteY0-6504" fmla="*/ 3581400 h 3588041"/>
              <a:gd name="connsiteX1-6505" fmla="*/ 591185 w 1432560"/>
              <a:gd name="connsiteY1-6506" fmla="*/ 3587750 h 3588041"/>
              <a:gd name="connsiteX2-6507" fmla="*/ 394335 w 1432560"/>
              <a:gd name="connsiteY2-6508" fmla="*/ 3076575 h 3588041"/>
              <a:gd name="connsiteX3-6509" fmla="*/ 746760 w 1432560"/>
              <a:gd name="connsiteY3-6510" fmla="*/ 2381250 h 3588041"/>
              <a:gd name="connsiteX4-6511" fmla="*/ 582295 w 1432560"/>
              <a:gd name="connsiteY4-6512" fmla="*/ 1953895 h 3588041"/>
              <a:gd name="connsiteX5-6513" fmla="*/ 0 w 1432560"/>
              <a:gd name="connsiteY5-6514" fmla="*/ 1870710 h 3588041"/>
              <a:gd name="connsiteX6-6515" fmla="*/ 422910 w 1432560"/>
              <a:gd name="connsiteY6-6516" fmla="*/ 1787525 h 3588041"/>
              <a:gd name="connsiteX7-6517" fmla="*/ 641985 w 1432560"/>
              <a:gd name="connsiteY7-6518" fmla="*/ 1876425 h 3588041"/>
              <a:gd name="connsiteX8-6519" fmla="*/ 822960 w 1432560"/>
              <a:gd name="connsiteY8-6520" fmla="*/ 1333500 h 3588041"/>
              <a:gd name="connsiteX9-6521" fmla="*/ 763429 w 1432560"/>
              <a:gd name="connsiteY9-6522" fmla="*/ 823913 h 3588041"/>
              <a:gd name="connsiteX10-6523" fmla="*/ 387985 w 1432560"/>
              <a:gd name="connsiteY10-6524" fmla="*/ 695325 h 3588041"/>
              <a:gd name="connsiteX11-6525" fmla="*/ 781686 w 1432560"/>
              <a:gd name="connsiteY11-6526" fmla="*/ 724693 h 3588041"/>
              <a:gd name="connsiteX12-6527" fmla="*/ 799148 w 1432560"/>
              <a:gd name="connsiteY12-6528" fmla="*/ 441325 h 3588041"/>
              <a:gd name="connsiteX13-6529" fmla="*/ 886460 w 1432560"/>
              <a:gd name="connsiteY13-6530" fmla="*/ 0 h 3588041"/>
              <a:gd name="connsiteX14-6531" fmla="*/ 857885 w 1432560"/>
              <a:gd name="connsiteY14-6532" fmla="*/ 679450 h 3588041"/>
              <a:gd name="connsiteX15-6533" fmla="*/ 921385 w 1432560"/>
              <a:gd name="connsiteY15-6534" fmla="*/ 1047750 h 3588041"/>
              <a:gd name="connsiteX16-6535" fmla="*/ 930910 w 1432560"/>
              <a:gd name="connsiteY16-6536" fmla="*/ 1295400 h 3588041"/>
              <a:gd name="connsiteX17-6537" fmla="*/ 1102360 w 1432560"/>
              <a:gd name="connsiteY17-6538" fmla="*/ 1187450 h 3588041"/>
              <a:gd name="connsiteX18-6539" fmla="*/ 1375410 w 1432560"/>
              <a:gd name="connsiteY18-6540" fmla="*/ 1171575 h 3588041"/>
              <a:gd name="connsiteX19-6541" fmla="*/ 1108710 w 1432560"/>
              <a:gd name="connsiteY19-6542" fmla="*/ 1254125 h 3588041"/>
              <a:gd name="connsiteX20-6543" fmla="*/ 889635 w 1432560"/>
              <a:gd name="connsiteY20-6544" fmla="*/ 1527175 h 3588041"/>
              <a:gd name="connsiteX21-6545" fmla="*/ 835660 w 1432560"/>
              <a:gd name="connsiteY21-6546" fmla="*/ 1895475 h 3588041"/>
              <a:gd name="connsiteX22-6547" fmla="*/ 1003935 w 1432560"/>
              <a:gd name="connsiteY22-6548" fmla="*/ 2308225 h 3588041"/>
              <a:gd name="connsiteX23-6549" fmla="*/ 895985 w 1432560"/>
              <a:gd name="connsiteY23-6550" fmla="*/ 2578100 h 3588041"/>
              <a:gd name="connsiteX24-6551" fmla="*/ 1213485 w 1432560"/>
              <a:gd name="connsiteY24-6552" fmla="*/ 2533650 h 3588041"/>
              <a:gd name="connsiteX25-6553" fmla="*/ 1432560 w 1432560"/>
              <a:gd name="connsiteY25-6554" fmla="*/ 2626519 h 3588041"/>
              <a:gd name="connsiteX26-6555" fmla="*/ 1188085 w 1432560"/>
              <a:gd name="connsiteY26-6556" fmla="*/ 2590800 h 3588041"/>
              <a:gd name="connsiteX27-6557" fmla="*/ 832485 w 1432560"/>
              <a:gd name="connsiteY27-6558" fmla="*/ 2733675 h 3588041"/>
              <a:gd name="connsiteX28-6559" fmla="*/ 689610 w 1432560"/>
              <a:gd name="connsiteY28-6560" fmla="*/ 3086100 h 3588041"/>
              <a:gd name="connsiteX29-6561" fmla="*/ 918210 w 1432560"/>
              <a:gd name="connsiteY29-6562" fmla="*/ 3419475 h 3588041"/>
              <a:gd name="connsiteX30-6563" fmla="*/ 1016635 w 1432560"/>
              <a:gd name="connsiteY30-6564" fmla="*/ 3581400 h 3588041"/>
              <a:gd name="connsiteX0-6565" fmla="*/ 1016635 w 1432560"/>
              <a:gd name="connsiteY0-6566" fmla="*/ 3581400 h 3588041"/>
              <a:gd name="connsiteX1-6567" fmla="*/ 591185 w 1432560"/>
              <a:gd name="connsiteY1-6568" fmla="*/ 3587750 h 3588041"/>
              <a:gd name="connsiteX2-6569" fmla="*/ 394335 w 1432560"/>
              <a:gd name="connsiteY2-6570" fmla="*/ 3076575 h 3588041"/>
              <a:gd name="connsiteX3-6571" fmla="*/ 746760 w 1432560"/>
              <a:gd name="connsiteY3-6572" fmla="*/ 2381250 h 3588041"/>
              <a:gd name="connsiteX4-6573" fmla="*/ 582295 w 1432560"/>
              <a:gd name="connsiteY4-6574" fmla="*/ 1953895 h 3588041"/>
              <a:gd name="connsiteX5-6575" fmla="*/ 0 w 1432560"/>
              <a:gd name="connsiteY5-6576" fmla="*/ 1870710 h 3588041"/>
              <a:gd name="connsiteX6-6577" fmla="*/ 422910 w 1432560"/>
              <a:gd name="connsiteY6-6578" fmla="*/ 1787525 h 3588041"/>
              <a:gd name="connsiteX7-6579" fmla="*/ 641985 w 1432560"/>
              <a:gd name="connsiteY7-6580" fmla="*/ 1876425 h 3588041"/>
              <a:gd name="connsiteX8-6581" fmla="*/ 822960 w 1432560"/>
              <a:gd name="connsiteY8-6582" fmla="*/ 1333500 h 3588041"/>
              <a:gd name="connsiteX9-6583" fmla="*/ 763429 w 1432560"/>
              <a:gd name="connsiteY9-6584" fmla="*/ 823913 h 3588041"/>
              <a:gd name="connsiteX10-6585" fmla="*/ 387985 w 1432560"/>
              <a:gd name="connsiteY10-6586" fmla="*/ 695325 h 3588041"/>
              <a:gd name="connsiteX11-6587" fmla="*/ 781686 w 1432560"/>
              <a:gd name="connsiteY11-6588" fmla="*/ 724693 h 3588041"/>
              <a:gd name="connsiteX12-6589" fmla="*/ 799148 w 1432560"/>
              <a:gd name="connsiteY12-6590" fmla="*/ 441325 h 3588041"/>
              <a:gd name="connsiteX13-6591" fmla="*/ 886460 w 1432560"/>
              <a:gd name="connsiteY13-6592" fmla="*/ 0 h 3588041"/>
              <a:gd name="connsiteX14-6593" fmla="*/ 857885 w 1432560"/>
              <a:gd name="connsiteY14-6594" fmla="*/ 679450 h 3588041"/>
              <a:gd name="connsiteX15-6595" fmla="*/ 921385 w 1432560"/>
              <a:gd name="connsiteY15-6596" fmla="*/ 1047750 h 3588041"/>
              <a:gd name="connsiteX16-6597" fmla="*/ 930910 w 1432560"/>
              <a:gd name="connsiteY16-6598" fmla="*/ 1295400 h 3588041"/>
              <a:gd name="connsiteX17-6599" fmla="*/ 1102360 w 1432560"/>
              <a:gd name="connsiteY17-6600" fmla="*/ 1187450 h 3588041"/>
              <a:gd name="connsiteX18-6601" fmla="*/ 1375410 w 1432560"/>
              <a:gd name="connsiteY18-6602" fmla="*/ 1171575 h 3588041"/>
              <a:gd name="connsiteX19-6603" fmla="*/ 1108710 w 1432560"/>
              <a:gd name="connsiteY19-6604" fmla="*/ 1254125 h 3588041"/>
              <a:gd name="connsiteX20-6605" fmla="*/ 889635 w 1432560"/>
              <a:gd name="connsiteY20-6606" fmla="*/ 1527175 h 3588041"/>
              <a:gd name="connsiteX21-6607" fmla="*/ 835660 w 1432560"/>
              <a:gd name="connsiteY21-6608" fmla="*/ 1895475 h 3588041"/>
              <a:gd name="connsiteX22-6609" fmla="*/ 1003935 w 1432560"/>
              <a:gd name="connsiteY22-6610" fmla="*/ 2308225 h 3588041"/>
              <a:gd name="connsiteX23-6611" fmla="*/ 895985 w 1432560"/>
              <a:gd name="connsiteY23-6612" fmla="*/ 2578100 h 3588041"/>
              <a:gd name="connsiteX24-6613" fmla="*/ 1165860 w 1432560"/>
              <a:gd name="connsiteY24-6614" fmla="*/ 2524125 h 3588041"/>
              <a:gd name="connsiteX25-6615" fmla="*/ 1432560 w 1432560"/>
              <a:gd name="connsiteY25-6616" fmla="*/ 2626519 h 3588041"/>
              <a:gd name="connsiteX26-6617" fmla="*/ 1188085 w 1432560"/>
              <a:gd name="connsiteY26-6618" fmla="*/ 2590800 h 3588041"/>
              <a:gd name="connsiteX27-6619" fmla="*/ 832485 w 1432560"/>
              <a:gd name="connsiteY27-6620" fmla="*/ 2733675 h 3588041"/>
              <a:gd name="connsiteX28-6621" fmla="*/ 689610 w 1432560"/>
              <a:gd name="connsiteY28-6622" fmla="*/ 3086100 h 3588041"/>
              <a:gd name="connsiteX29-6623" fmla="*/ 918210 w 1432560"/>
              <a:gd name="connsiteY29-6624" fmla="*/ 3419475 h 3588041"/>
              <a:gd name="connsiteX30-6625" fmla="*/ 1016635 w 1432560"/>
              <a:gd name="connsiteY30-6626" fmla="*/ 3581400 h 3588041"/>
              <a:gd name="connsiteX0-6627" fmla="*/ 1016635 w 1432560"/>
              <a:gd name="connsiteY0-6628" fmla="*/ 3581400 h 3588041"/>
              <a:gd name="connsiteX1-6629" fmla="*/ 591185 w 1432560"/>
              <a:gd name="connsiteY1-6630" fmla="*/ 3587750 h 3588041"/>
              <a:gd name="connsiteX2-6631" fmla="*/ 394335 w 1432560"/>
              <a:gd name="connsiteY2-6632" fmla="*/ 3076575 h 3588041"/>
              <a:gd name="connsiteX3-6633" fmla="*/ 746760 w 1432560"/>
              <a:gd name="connsiteY3-6634" fmla="*/ 2381250 h 3588041"/>
              <a:gd name="connsiteX4-6635" fmla="*/ 582295 w 1432560"/>
              <a:gd name="connsiteY4-6636" fmla="*/ 1953895 h 3588041"/>
              <a:gd name="connsiteX5-6637" fmla="*/ 0 w 1432560"/>
              <a:gd name="connsiteY5-6638" fmla="*/ 1870710 h 3588041"/>
              <a:gd name="connsiteX6-6639" fmla="*/ 422910 w 1432560"/>
              <a:gd name="connsiteY6-6640" fmla="*/ 1787525 h 3588041"/>
              <a:gd name="connsiteX7-6641" fmla="*/ 641985 w 1432560"/>
              <a:gd name="connsiteY7-6642" fmla="*/ 1876425 h 3588041"/>
              <a:gd name="connsiteX8-6643" fmla="*/ 822960 w 1432560"/>
              <a:gd name="connsiteY8-6644" fmla="*/ 1333500 h 3588041"/>
              <a:gd name="connsiteX9-6645" fmla="*/ 763429 w 1432560"/>
              <a:gd name="connsiteY9-6646" fmla="*/ 823913 h 3588041"/>
              <a:gd name="connsiteX10-6647" fmla="*/ 387985 w 1432560"/>
              <a:gd name="connsiteY10-6648" fmla="*/ 695325 h 3588041"/>
              <a:gd name="connsiteX11-6649" fmla="*/ 781686 w 1432560"/>
              <a:gd name="connsiteY11-6650" fmla="*/ 724693 h 3588041"/>
              <a:gd name="connsiteX12-6651" fmla="*/ 799148 w 1432560"/>
              <a:gd name="connsiteY12-6652" fmla="*/ 441325 h 3588041"/>
              <a:gd name="connsiteX13-6653" fmla="*/ 886460 w 1432560"/>
              <a:gd name="connsiteY13-6654" fmla="*/ 0 h 3588041"/>
              <a:gd name="connsiteX14-6655" fmla="*/ 857885 w 1432560"/>
              <a:gd name="connsiteY14-6656" fmla="*/ 679450 h 3588041"/>
              <a:gd name="connsiteX15-6657" fmla="*/ 921385 w 1432560"/>
              <a:gd name="connsiteY15-6658" fmla="*/ 1047750 h 3588041"/>
              <a:gd name="connsiteX16-6659" fmla="*/ 930910 w 1432560"/>
              <a:gd name="connsiteY16-6660" fmla="*/ 1295400 h 3588041"/>
              <a:gd name="connsiteX17-6661" fmla="*/ 1102360 w 1432560"/>
              <a:gd name="connsiteY17-6662" fmla="*/ 1187450 h 3588041"/>
              <a:gd name="connsiteX18-6663" fmla="*/ 1375410 w 1432560"/>
              <a:gd name="connsiteY18-6664" fmla="*/ 1171575 h 3588041"/>
              <a:gd name="connsiteX19-6665" fmla="*/ 1108710 w 1432560"/>
              <a:gd name="connsiteY19-6666" fmla="*/ 1254125 h 3588041"/>
              <a:gd name="connsiteX20-6667" fmla="*/ 889635 w 1432560"/>
              <a:gd name="connsiteY20-6668" fmla="*/ 1527175 h 3588041"/>
              <a:gd name="connsiteX21-6669" fmla="*/ 835660 w 1432560"/>
              <a:gd name="connsiteY21-6670" fmla="*/ 1895475 h 3588041"/>
              <a:gd name="connsiteX22-6671" fmla="*/ 1003935 w 1432560"/>
              <a:gd name="connsiteY22-6672" fmla="*/ 2308225 h 3588041"/>
              <a:gd name="connsiteX23-6673" fmla="*/ 895985 w 1432560"/>
              <a:gd name="connsiteY23-6674" fmla="*/ 2578100 h 3588041"/>
              <a:gd name="connsiteX24-6675" fmla="*/ 1165860 w 1432560"/>
              <a:gd name="connsiteY24-6676" fmla="*/ 2524125 h 3588041"/>
              <a:gd name="connsiteX25-6677" fmla="*/ 1432560 w 1432560"/>
              <a:gd name="connsiteY25-6678" fmla="*/ 2626519 h 3588041"/>
              <a:gd name="connsiteX26-6679" fmla="*/ 1188085 w 1432560"/>
              <a:gd name="connsiteY26-6680" fmla="*/ 2590800 h 3588041"/>
              <a:gd name="connsiteX27-6681" fmla="*/ 832485 w 1432560"/>
              <a:gd name="connsiteY27-6682" fmla="*/ 2733675 h 3588041"/>
              <a:gd name="connsiteX28-6683" fmla="*/ 689610 w 1432560"/>
              <a:gd name="connsiteY28-6684" fmla="*/ 3086100 h 3588041"/>
              <a:gd name="connsiteX29-6685" fmla="*/ 918210 w 1432560"/>
              <a:gd name="connsiteY29-6686" fmla="*/ 3419475 h 3588041"/>
              <a:gd name="connsiteX30-6687" fmla="*/ 1016635 w 1432560"/>
              <a:gd name="connsiteY30-6688" fmla="*/ 3581400 h 3588041"/>
              <a:gd name="connsiteX0-6689" fmla="*/ 1016635 w 1432560"/>
              <a:gd name="connsiteY0-6690" fmla="*/ 3581400 h 3588041"/>
              <a:gd name="connsiteX1-6691" fmla="*/ 591185 w 1432560"/>
              <a:gd name="connsiteY1-6692" fmla="*/ 3587750 h 3588041"/>
              <a:gd name="connsiteX2-6693" fmla="*/ 394335 w 1432560"/>
              <a:gd name="connsiteY2-6694" fmla="*/ 3076575 h 3588041"/>
              <a:gd name="connsiteX3-6695" fmla="*/ 746760 w 1432560"/>
              <a:gd name="connsiteY3-6696" fmla="*/ 2381250 h 3588041"/>
              <a:gd name="connsiteX4-6697" fmla="*/ 582295 w 1432560"/>
              <a:gd name="connsiteY4-6698" fmla="*/ 1953895 h 3588041"/>
              <a:gd name="connsiteX5-6699" fmla="*/ 0 w 1432560"/>
              <a:gd name="connsiteY5-6700" fmla="*/ 1870710 h 3588041"/>
              <a:gd name="connsiteX6-6701" fmla="*/ 422910 w 1432560"/>
              <a:gd name="connsiteY6-6702" fmla="*/ 1787525 h 3588041"/>
              <a:gd name="connsiteX7-6703" fmla="*/ 641985 w 1432560"/>
              <a:gd name="connsiteY7-6704" fmla="*/ 1876425 h 3588041"/>
              <a:gd name="connsiteX8-6705" fmla="*/ 822960 w 1432560"/>
              <a:gd name="connsiteY8-6706" fmla="*/ 1333500 h 3588041"/>
              <a:gd name="connsiteX9-6707" fmla="*/ 763429 w 1432560"/>
              <a:gd name="connsiteY9-6708" fmla="*/ 823913 h 3588041"/>
              <a:gd name="connsiteX10-6709" fmla="*/ 387985 w 1432560"/>
              <a:gd name="connsiteY10-6710" fmla="*/ 695325 h 3588041"/>
              <a:gd name="connsiteX11-6711" fmla="*/ 781686 w 1432560"/>
              <a:gd name="connsiteY11-6712" fmla="*/ 724693 h 3588041"/>
              <a:gd name="connsiteX12-6713" fmla="*/ 799148 w 1432560"/>
              <a:gd name="connsiteY12-6714" fmla="*/ 441325 h 3588041"/>
              <a:gd name="connsiteX13-6715" fmla="*/ 886460 w 1432560"/>
              <a:gd name="connsiteY13-6716" fmla="*/ 0 h 3588041"/>
              <a:gd name="connsiteX14-6717" fmla="*/ 857885 w 1432560"/>
              <a:gd name="connsiteY14-6718" fmla="*/ 679450 h 3588041"/>
              <a:gd name="connsiteX15-6719" fmla="*/ 921385 w 1432560"/>
              <a:gd name="connsiteY15-6720" fmla="*/ 1047750 h 3588041"/>
              <a:gd name="connsiteX16-6721" fmla="*/ 930910 w 1432560"/>
              <a:gd name="connsiteY16-6722" fmla="*/ 1295400 h 3588041"/>
              <a:gd name="connsiteX17-6723" fmla="*/ 1102360 w 1432560"/>
              <a:gd name="connsiteY17-6724" fmla="*/ 1187450 h 3588041"/>
              <a:gd name="connsiteX18-6725" fmla="*/ 1375410 w 1432560"/>
              <a:gd name="connsiteY18-6726" fmla="*/ 1171575 h 3588041"/>
              <a:gd name="connsiteX19-6727" fmla="*/ 1108710 w 1432560"/>
              <a:gd name="connsiteY19-6728" fmla="*/ 1254125 h 3588041"/>
              <a:gd name="connsiteX20-6729" fmla="*/ 889635 w 1432560"/>
              <a:gd name="connsiteY20-6730" fmla="*/ 1527175 h 3588041"/>
              <a:gd name="connsiteX21-6731" fmla="*/ 835660 w 1432560"/>
              <a:gd name="connsiteY21-6732" fmla="*/ 1895475 h 3588041"/>
              <a:gd name="connsiteX22-6733" fmla="*/ 1003935 w 1432560"/>
              <a:gd name="connsiteY22-6734" fmla="*/ 2308225 h 3588041"/>
              <a:gd name="connsiteX23-6735" fmla="*/ 895985 w 1432560"/>
              <a:gd name="connsiteY23-6736" fmla="*/ 2578100 h 3588041"/>
              <a:gd name="connsiteX24-6737" fmla="*/ 1165860 w 1432560"/>
              <a:gd name="connsiteY24-6738" fmla="*/ 2524125 h 3588041"/>
              <a:gd name="connsiteX25-6739" fmla="*/ 1432560 w 1432560"/>
              <a:gd name="connsiteY25-6740" fmla="*/ 2626519 h 3588041"/>
              <a:gd name="connsiteX26-6741" fmla="*/ 1188085 w 1432560"/>
              <a:gd name="connsiteY26-6742" fmla="*/ 2590800 h 3588041"/>
              <a:gd name="connsiteX27-6743" fmla="*/ 832485 w 1432560"/>
              <a:gd name="connsiteY27-6744" fmla="*/ 2733675 h 3588041"/>
              <a:gd name="connsiteX28-6745" fmla="*/ 689610 w 1432560"/>
              <a:gd name="connsiteY28-6746" fmla="*/ 3086100 h 3588041"/>
              <a:gd name="connsiteX29-6747" fmla="*/ 918210 w 1432560"/>
              <a:gd name="connsiteY29-6748" fmla="*/ 3419475 h 3588041"/>
              <a:gd name="connsiteX30-6749" fmla="*/ 1016635 w 1432560"/>
              <a:gd name="connsiteY30-6750" fmla="*/ 3581400 h 3588041"/>
              <a:gd name="connsiteX0-6751" fmla="*/ 1016635 w 1432560"/>
              <a:gd name="connsiteY0-6752" fmla="*/ 3581400 h 3588041"/>
              <a:gd name="connsiteX1-6753" fmla="*/ 591185 w 1432560"/>
              <a:gd name="connsiteY1-6754" fmla="*/ 3587750 h 3588041"/>
              <a:gd name="connsiteX2-6755" fmla="*/ 394335 w 1432560"/>
              <a:gd name="connsiteY2-6756" fmla="*/ 3076575 h 3588041"/>
              <a:gd name="connsiteX3-6757" fmla="*/ 746760 w 1432560"/>
              <a:gd name="connsiteY3-6758" fmla="*/ 2381250 h 3588041"/>
              <a:gd name="connsiteX4-6759" fmla="*/ 582295 w 1432560"/>
              <a:gd name="connsiteY4-6760" fmla="*/ 1953895 h 3588041"/>
              <a:gd name="connsiteX5-6761" fmla="*/ 0 w 1432560"/>
              <a:gd name="connsiteY5-6762" fmla="*/ 1870710 h 3588041"/>
              <a:gd name="connsiteX6-6763" fmla="*/ 422910 w 1432560"/>
              <a:gd name="connsiteY6-6764" fmla="*/ 1787525 h 3588041"/>
              <a:gd name="connsiteX7-6765" fmla="*/ 641985 w 1432560"/>
              <a:gd name="connsiteY7-6766" fmla="*/ 1876425 h 3588041"/>
              <a:gd name="connsiteX8-6767" fmla="*/ 822960 w 1432560"/>
              <a:gd name="connsiteY8-6768" fmla="*/ 1333500 h 3588041"/>
              <a:gd name="connsiteX9-6769" fmla="*/ 763429 w 1432560"/>
              <a:gd name="connsiteY9-6770" fmla="*/ 823913 h 3588041"/>
              <a:gd name="connsiteX10-6771" fmla="*/ 387985 w 1432560"/>
              <a:gd name="connsiteY10-6772" fmla="*/ 695325 h 3588041"/>
              <a:gd name="connsiteX11-6773" fmla="*/ 781686 w 1432560"/>
              <a:gd name="connsiteY11-6774" fmla="*/ 724693 h 3588041"/>
              <a:gd name="connsiteX12-6775" fmla="*/ 799148 w 1432560"/>
              <a:gd name="connsiteY12-6776" fmla="*/ 441325 h 3588041"/>
              <a:gd name="connsiteX13-6777" fmla="*/ 886460 w 1432560"/>
              <a:gd name="connsiteY13-6778" fmla="*/ 0 h 3588041"/>
              <a:gd name="connsiteX14-6779" fmla="*/ 857885 w 1432560"/>
              <a:gd name="connsiteY14-6780" fmla="*/ 679450 h 3588041"/>
              <a:gd name="connsiteX15-6781" fmla="*/ 921385 w 1432560"/>
              <a:gd name="connsiteY15-6782" fmla="*/ 1047750 h 3588041"/>
              <a:gd name="connsiteX16-6783" fmla="*/ 930910 w 1432560"/>
              <a:gd name="connsiteY16-6784" fmla="*/ 1295400 h 3588041"/>
              <a:gd name="connsiteX17-6785" fmla="*/ 1102360 w 1432560"/>
              <a:gd name="connsiteY17-6786" fmla="*/ 1187450 h 3588041"/>
              <a:gd name="connsiteX18-6787" fmla="*/ 1375410 w 1432560"/>
              <a:gd name="connsiteY18-6788" fmla="*/ 1171575 h 3588041"/>
              <a:gd name="connsiteX19-6789" fmla="*/ 1108710 w 1432560"/>
              <a:gd name="connsiteY19-6790" fmla="*/ 1254125 h 3588041"/>
              <a:gd name="connsiteX20-6791" fmla="*/ 889635 w 1432560"/>
              <a:gd name="connsiteY20-6792" fmla="*/ 1527175 h 3588041"/>
              <a:gd name="connsiteX21-6793" fmla="*/ 835660 w 1432560"/>
              <a:gd name="connsiteY21-6794" fmla="*/ 1895475 h 3588041"/>
              <a:gd name="connsiteX22-6795" fmla="*/ 1003935 w 1432560"/>
              <a:gd name="connsiteY22-6796" fmla="*/ 2308225 h 3588041"/>
              <a:gd name="connsiteX23-6797" fmla="*/ 895985 w 1432560"/>
              <a:gd name="connsiteY23-6798" fmla="*/ 2578100 h 3588041"/>
              <a:gd name="connsiteX24-6799" fmla="*/ 1165860 w 1432560"/>
              <a:gd name="connsiteY24-6800" fmla="*/ 2524125 h 3588041"/>
              <a:gd name="connsiteX25-6801" fmla="*/ 1432560 w 1432560"/>
              <a:gd name="connsiteY25-6802" fmla="*/ 2626519 h 3588041"/>
              <a:gd name="connsiteX26-6803" fmla="*/ 1188085 w 1432560"/>
              <a:gd name="connsiteY26-6804" fmla="*/ 2590800 h 3588041"/>
              <a:gd name="connsiteX27-6805" fmla="*/ 832485 w 1432560"/>
              <a:gd name="connsiteY27-6806" fmla="*/ 2733675 h 3588041"/>
              <a:gd name="connsiteX28-6807" fmla="*/ 689610 w 1432560"/>
              <a:gd name="connsiteY28-6808" fmla="*/ 3086100 h 3588041"/>
              <a:gd name="connsiteX29-6809" fmla="*/ 918210 w 1432560"/>
              <a:gd name="connsiteY29-6810" fmla="*/ 3419475 h 3588041"/>
              <a:gd name="connsiteX30-6811" fmla="*/ 1016635 w 1432560"/>
              <a:gd name="connsiteY30-6812" fmla="*/ 3581400 h 3588041"/>
              <a:gd name="connsiteX0-6813" fmla="*/ 1016635 w 1432560"/>
              <a:gd name="connsiteY0-6814" fmla="*/ 3581400 h 3588041"/>
              <a:gd name="connsiteX1-6815" fmla="*/ 591185 w 1432560"/>
              <a:gd name="connsiteY1-6816" fmla="*/ 3587750 h 3588041"/>
              <a:gd name="connsiteX2-6817" fmla="*/ 394335 w 1432560"/>
              <a:gd name="connsiteY2-6818" fmla="*/ 3076575 h 3588041"/>
              <a:gd name="connsiteX3-6819" fmla="*/ 746760 w 1432560"/>
              <a:gd name="connsiteY3-6820" fmla="*/ 2381250 h 3588041"/>
              <a:gd name="connsiteX4-6821" fmla="*/ 582295 w 1432560"/>
              <a:gd name="connsiteY4-6822" fmla="*/ 1953895 h 3588041"/>
              <a:gd name="connsiteX5-6823" fmla="*/ 0 w 1432560"/>
              <a:gd name="connsiteY5-6824" fmla="*/ 1870710 h 3588041"/>
              <a:gd name="connsiteX6-6825" fmla="*/ 422910 w 1432560"/>
              <a:gd name="connsiteY6-6826" fmla="*/ 1787525 h 3588041"/>
              <a:gd name="connsiteX7-6827" fmla="*/ 641985 w 1432560"/>
              <a:gd name="connsiteY7-6828" fmla="*/ 1876425 h 3588041"/>
              <a:gd name="connsiteX8-6829" fmla="*/ 822960 w 1432560"/>
              <a:gd name="connsiteY8-6830" fmla="*/ 1333500 h 3588041"/>
              <a:gd name="connsiteX9-6831" fmla="*/ 763429 w 1432560"/>
              <a:gd name="connsiteY9-6832" fmla="*/ 823913 h 3588041"/>
              <a:gd name="connsiteX10-6833" fmla="*/ 387985 w 1432560"/>
              <a:gd name="connsiteY10-6834" fmla="*/ 695325 h 3588041"/>
              <a:gd name="connsiteX11-6835" fmla="*/ 781686 w 1432560"/>
              <a:gd name="connsiteY11-6836" fmla="*/ 724693 h 3588041"/>
              <a:gd name="connsiteX12-6837" fmla="*/ 799148 w 1432560"/>
              <a:gd name="connsiteY12-6838" fmla="*/ 441325 h 3588041"/>
              <a:gd name="connsiteX13-6839" fmla="*/ 886460 w 1432560"/>
              <a:gd name="connsiteY13-6840" fmla="*/ 0 h 3588041"/>
              <a:gd name="connsiteX14-6841" fmla="*/ 857885 w 1432560"/>
              <a:gd name="connsiteY14-6842" fmla="*/ 679450 h 3588041"/>
              <a:gd name="connsiteX15-6843" fmla="*/ 921385 w 1432560"/>
              <a:gd name="connsiteY15-6844" fmla="*/ 1047750 h 3588041"/>
              <a:gd name="connsiteX16-6845" fmla="*/ 930910 w 1432560"/>
              <a:gd name="connsiteY16-6846" fmla="*/ 1295400 h 3588041"/>
              <a:gd name="connsiteX17-6847" fmla="*/ 1102360 w 1432560"/>
              <a:gd name="connsiteY17-6848" fmla="*/ 1187450 h 3588041"/>
              <a:gd name="connsiteX18-6849" fmla="*/ 1375410 w 1432560"/>
              <a:gd name="connsiteY18-6850" fmla="*/ 1171575 h 3588041"/>
              <a:gd name="connsiteX19-6851" fmla="*/ 1108710 w 1432560"/>
              <a:gd name="connsiteY19-6852" fmla="*/ 1254125 h 3588041"/>
              <a:gd name="connsiteX20-6853" fmla="*/ 889635 w 1432560"/>
              <a:gd name="connsiteY20-6854" fmla="*/ 1527175 h 3588041"/>
              <a:gd name="connsiteX21-6855" fmla="*/ 835660 w 1432560"/>
              <a:gd name="connsiteY21-6856" fmla="*/ 1895475 h 3588041"/>
              <a:gd name="connsiteX22-6857" fmla="*/ 1003935 w 1432560"/>
              <a:gd name="connsiteY22-6858" fmla="*/ 2308225 h 3588041"/>
              <a:gd name="connsiteX23-6859" fmla="*/ 895985 w 1432560"/>
              <a:gd name="connsiteY23-6860" fmla="*/ 2578100 h 3588041"/>
              <a:gd name="connsiteX24-6861" fmla="*/ 1165860 w 1432560"/>
              <a:gd name="connsiteY24-6862" fmla="*/ 2524125 h 3588041"/>
              <a:gd name="connsiteX25-6863" fmla="*/ 1432560 w 1432560"/>
              <a:gd name="connsiteY25-6864" fmla="*/ 2626519 h 3588041"/>
              <a:gd name="connsiteX26-6865" fmla="*/ 1188085 w 1432560"/>
              <a:gd name="connsiteY26-6866" fmla="*/ 2590800 h 3588041"/>
              <a:gd name="connsiteX27-6867" fmla="*/ 832485 w 1432560"/>
              <a:gd name="connsiteY27-6868" fmla="*/ 2733675 h 3588041"/>
              <a:gd name="connsiteX28-6869" fmla="*/ 689610 w 1432560"/>
              <a:gd name="connsiteY28-6870" fmla="*/ 3086100 h 3588041"/>
              <a:gd name="connsiteX29-6871" fmla="*/ 918210 w 1432560"/>
              <a:gd name="connsiteY29-6872" fmla="*/ 3419475 h 3588041"/>
              <a:gd name="connsiteX30-6873" fmla="*/ 1016635 w 1432560"/>
              <a:gd name="connsiteY30-6874" fmla="*/ 3581400 h 3588041"/>
              <a:gd name="connsiteX0-6875" fmla="*/ 1016635 w 1432560"/>
              <a:gd name="connsiteY0-6876" fmla="*/ 3581400 h 3588041"/>
              <a:gd name="connsiteX1-6877" fmla="*/ 591185 w 1432560"/>
              <a:gd name="connsiteY1-6878" fmla="*/ 3587750 h 3588041"/>
              <a:gd name="connsiteX2-6879" fmla="*/ 394335 w 1432560"/>
              <a:gd name="connsiteY2-6880" fmla="*/ 3076575 h 3588041"/>
              <a:gd name="connsiteX3-6881" fmla="*/ 746760 w 1432560"/>
              <a:gd name="connsiteY3-6882" fmla="*/ 2381250 h 3588041"/>
              <a:gd name="connsiteX4-6883" fmla="*/ 582295 w 1432560"/>
              <a:gd name="connsiteY4-6884" fmla="*/ 1953895 h 3588041"/>
              <a:gd name="connsiteX5-6885" fmla="*/ 0 w 1432560"/>
              <a:gd name="connsiteY5-6886" fmla="*/ 1870710 h 3588041"/>
              <a:gd name="connsiteX6-6887" fmla="*/ 422910 w 1432560"/>
              <a:gd name="connsiteY6-6888" fmla="*/ 1787525 h 3588041"/>
              <a:gd name="connsiteX7-6889" fmla="*/ 641985 w 1432560"/>
              <a:gd name="connsiteY7-6890" fmla="*/ 1876425 h 3588041"/>
              <a:gd name="connsiteX8-6891" fmla="*/ 822960 w 1432560"/>
              <a:gd name="connsiteY8-6892" fmla="*/ 1333500 h 3588041"/>
              <a:gd name="connsiteX9-6893" fmla="*/ 763429 w 1432560"/>
              <a:gd name="connsiteY9-6894" fmla="*/ 823913 h 3588041"/>
              <a:gd name="connsiteX10-6895" fmla="*/ 387985 w 1432560"/>
              <a:gd name="connsiteY10-6896" fmla="*/ 695325 h 3588041"/>
              <a:gd name="connsiteX11-6897" fmla="*/ 781686 w 1432560"/>
              <a:gd name="connsiteY11-6898" fmla="*/ 724693 h 3588041"/>
              <a:gd name="connsiteX12-6899" fmla="*/ 799148 w 1432560"/>
              <a:gd name="connsiteY12-6900" fmla="*/ 441325 h 3588041"/>
              <a:gd name="connsiteX13-6901" fmla="*/ 886460 w 1432560"/>
              <a:gd name="connsiteY13-6902" fmla="*/ 0 h 3588041"/>
              <a:gd name="connsiteX14-6903" fmla="*/ 857885 w 1432560"/>
              <a:gd name="connsiteY14-6904" fmla="*/ 679450 h 3588041"/>
              <a:gd name="connsiteX15-6905" fmla="*/ 921385 w 1432560"/>
              <a:gd name="connsiteY15-6906" fmla="*/ 1047750 h 3588041"/>
              <a:gd name="connsiteX16-6907" fmla="*/ 930910 w 1432560"/>
              <a:gd name="connsiteY16-6908" fmla="*/ 1295400 h 3588041"/>
              <a:gd name="connsiteX17-6909" fmla="*/ 1102360 w 1432560"/>
              <a:gd name="connsiteY17-6910" fmla="*/ 1187450 h 3588041"/>
              <a:gd name="connsiteX18-6911" fmla="*/ 1375410 w 1432560"/>
              <a:gd name="connsiteY18-6912" fmla="*/ 1171575 h 3588041"/>
              <a:gd name="connsiteX19-6913" fmla="*/ 1108710 w 1432560"/>
              <a:gd name="connsiteY19-6914" fmla="*/ 1254125 h 3588041"/>
              <a:gd name="connsiteX20-6915" fmla="*/ 889635 w 1432560"/>
              <a:gd name="connsiteY20-6916" fmla="*/ 1527175 h 3588041"/>
              <a:gd name="connsiteX21-6917" fmla="*/ 835660 w 1432560"/>
              <a:gd name="connsiteY21-6918" fmla="*/ 1895475 h 3588041"/>
              <a:gd name="connsiteX22-6919" fmla="*/ 1003935 w 1432560"/>
              <a:gd name="connsiteY22-6920" fmla="*/ 2308225 h 3588041"/>
              <a:gd name="connsiteX23-6921" fmla="*/ 895985 w 1432560"/>
              <a:gd name="connsiteY23-6922" fmla="*/ 2578100 h 3588041"/>
              <a:gd name="connsiteX24-6923" fmla="*/ 1165860 w 1432560"/>
              <a:gd name="connsiteY24-6924" fmla="*/ 2524125 h 3588041"/>
              <a:gd name="connsiteX25-6925" fmla="*/ 1432560 w 1432560"/>
              <a:gd name="connsiteY25-6926" fmla="*/ 2626519 h 3588041"/>
              <a:gd name="connsiteX26-6927" fmla="*/ 1188085 w 1432560"/>
              <a:gd name="connsiteY26-6928" fmla="*/ 2590800 h 3588041"/>
              <a:gd name="connsiteX27-6929" fmla="*/ 832485 w 1432560"/>
              <a:gd name="connsiteY27-6930" fmla="*/ 2733675 h 3588041"/>
              <a:gd name="connsiteX28-6931" fmla="*/ 689610 w 1432560"/>
              <a:gd name="connsiteY28-6932" fmla="*/ 3086100 h 3588041"/>
              <a:gd name="connsiteX29-6933" fmla="*/ 918210 w 1432560"/>
              <a:gd name="connsiteY29-6934" fmla="*/ 3419475 h 3588041"/>
              <a:gd name="connsiteX30-6935" fmla="*/ 1016635 w 1432560"/>
              <a:gd name="connsiteY30-6936" fmla="*/ 3581400 h 3588041"/>
              <a:gd name="connsiteX0-6937" fmla="*/ 1016635 w 1432560"/>
              <a:gd name="connsiteY0-6938" fmla="*/ 3581400 h 3588041"/>
              <a:gd name="connsiteX1-6939" fmla="*/ 591185 w 1432560"/>
              <a:gd name="connsiteY1-6940" fmla="*/ 3587750 h 3588041"/>
              <a:gd name="connsiteX2-6941" fmla="*/ 394335 w 1432560"/>
              <a:gd name="connsiteY2-6942" fmla="*/ 3076575 h 3588041"/>
              <a:gd name="connsiteX3-6943" fmla="*/ 746760 w 1432560"/>
              <a:gd name="connsiteY3-6944" fmla="*/ 2381250 h 3588041"/>
              <a:gd name="connsiteX4-6945" fmla="*/ 582295 w 1432560"/>
              <a:gd name="connsiteY4-6946" fmla="*/ 1953895 h 3588041"/>
              <a:gd name="connsiteX5-6947" fmla="*/ 0 w 1432560"/>
              <a:gd name="connsiteY5-6948" fmla="*/ 1870710 h 3588041"/>
              <a:gd name="connsiteX6-6949" fmla="*/ 422910 w 1432560"/>
              <a:gd name="connsiteY6-6950" fmla="*/ 1787525 h 3588041"/>
              <a:gd name="connsiteX7-6951" fmla="*/ 641985 w 1432560"/>
              <a:gd name="connsiteY7-6952" fmla="*/ 1876425 h 3588041"/>
              <a:gd name="connsiteX8-6953" fmla="*/ 822960 w 1432560"/>
              <a:gd name="connsiteY8-6954" fmla="*/ 1333500 h 3588041"/>
              <a:gd name="connsiteX9-6955" fmla="*/ 763429 w 1432560"/>
              <a:gd name="connsiteY9-6956" fmla="*/ 823913 h 3588041"/>
              <a:gd name="connsiteX10-6957" fmla="*/ 387985 w 1432560"/>
              <a:gd name="connsiteY10-6958" fmla="*/ 695325 h 3588041"/>
              <a:gd name="connsiteX11-6959" fmla="*/ 784067 w 1432560"/>
              <a:gd name="connsiteY11-6960" fmla="*/ 734218 h 3588041"/>
              <a:gd name="connsiteX12-6961" fmla="*/ 799148 w 1432560"/>
              <a:gd name="connsiteY12-6962" fmla="*/ 441325 h 3588041"/>
              <a:gd name="connsiteX13-6963" fmla="*/ 886460 w 1432560"/>
              <a:gd name="connsiteY13-6964" fmla="*/ 0 h 3588041"/>
              <a:gd name="connsiteX14-6965" fmla="*/ 857885 w 1432560"/>
              <a:gd name="connsiteY14-6966" fmla="*/ 679450 h 3588041"/>
              <a:gd name="connsiteX15-6967" fmla="*/ 921385 w 1432560"/>
              <a:gd name="connsiteY15-6968" fmla="*/ 1047750 h 3588041"/>
              <a:gd name="connsiteX16-6969" fmla="*/ 930910 w 1432560"/>
              <a:gd name="connsiteY16-6970" fmla="*/ 1295400 h 3588041"/>
              <a:gd name="connsiteX17-6971" fmla="*/ 1102360 w 1432560"/>
              <a:gd name="connsiteY17-6972" fmla="*/ 1187450 h 3588041"/>
              <a:gd name="connsiteX18-6973" fmla="*/ 1375410 w 1432560"/>
              <a:gd name="connsiteY18-6974" fmla="*/ 1171575 h 3588041"/>
              <a:gd name="connsiteX19-6975" fmla="*/ 1108710 w 1432560"/>
              <a:gd name="connsiteY19-6976" fmla="*/ 1254125 h 3588041"/>
              <a:gd name="connsiteX20-6977" fmla="*/ 889635 w 1432560"/>
              <a:gd name="connsiteY20-6978" fmla="*/ 1527175 h 3588041"/>
              <a:gd name="connsiteX21-6979" fmla="*/ 835660 w 1432560"/>
              <a:gd name="connsiteY21-6980" fmla="*/ 1895475 h 3588041"/>
              <a:gd name="connsiteX22-6981" fmla="*/ 1003935 w 1432560"/>
              <a:gd name="connsiteY22-6982" fmla="*/ 2308225 h 3588041"/>
              <a:gd name="connsiteX23-6983" fmla="*/ 895985 w 1432560"/>
              <a:gd name="connsiteY23-6984" fmla="*/ 2578100 h 3588041"/>
              <a:gd name="connsiteX24-6985" fmla="*/ 1165860 w 1432560"/>
              <a:gd name="connsiteY24-6986" fmla="*/ 2524125 h 3588041"/>
              <a:gd name="connsiteX25-6987" fmla="*/ 1432560 w 1432560"/>
              <a:gd name="connsiteY25-6988" fmla="*/ 2626519 h 3588041"/>
              <a:gd name="connsiteX26-6989" fmla="*/ 1188085 w 1432560"/>
              <a:gd name="connsiteY26-6990" fmla="*/ 2590800 h 3588041"/>
              <a:gd name="connsiteX27-6991" fmla="*/ 832485 w 1432560"/>
              <a:gd name="connsiteY27-6992" fmla="*/ 2733675 h 3588041"/>
              <a:gd name="connsiteX28-6993" fmla="*/ 689610 w 1432560"/>
              <a:gd name="connsiteY28-6994" fmla="*/ 3086100 h 3588041"/>
              <a:gd name="connsiteX29-6995" fmla="*/ 918210 w 1432560"/>
              <a:gd name="connsiteY29-6996" fmla="*/ 3419475 h 3588041"/>
              <a:gd name="connsiteX30-6997" fmla="*/ 1016635 w 1432560"/>
              <a:gd name="connsiteY30-6998" fmla="*/ 3581400 h 3588041"/>
              <a:gd name="connsiteX0-6999" fmla="*/ 1016635 w 1432560"/>
              <a:gd name="connsiteY0-7000" fmla="*/ 3581400 h 3588041"/>
              <a:gd name="connsiteX1-7001" fmla="*/ 591185 w 1432560"/>
              <a:gd name="connsiteY1-7002" fmla="*/ 3587750 h 3588041"/>
              <a:gd name="connsiteX2-7003" fmla="*/ 394335 w 1432560"/>
              <a:gd name="connsiteY2-7004" fmla="*/ 3076575 h 3588041"/>
              <a:gd name="connsiteX3-7005" fmla="*/ 746760 w 1432560"/>
              <a:gd name="connsiteY3-7006" fmla="*/ 2381250 h 3588041"/>
              <a:gd name="connsiteX4-7007" fmla="*/ 582295 w 1432560"/>
              <a:gd name="connsiteY4-7008" fmla="*/ 1953895 h 3588041"/>
              <a:gd name="connsiteX5-7009" fmla="*/ 0 w 1432560"/>
              <a:gd name="connsiteY5-7010" fmla="*/ 1870710 h 3588041"/>
              <a:gd name="connsiteX6-7011" fmla="*/ 422910 w 1432560"/>
              <a:gd name="connsiteY6-7012" fmla="*/ 1787525 h 3588041"/>
              <a:gd name="connsiteX7-7013" fmla="*/ 641985 w 1432560"/>
              <a:gd name="connsiteY7-7014" fmla="*/ 1876425 h 3588041"/>
              <a:gd name="connsiteX8-7015" fmla="*/ 822960 w 1432560"/>
              <a:gd name="connsiteY8-7016" fmla="*/ 1333500 h 3588041"/>
              <a:gd name="connsiteX9-7017" fmla="*/ 763429 w 1432560"/>
              <a:gd name="connsiteY9-7018" fmla="*/ 823913 h 3588041"/>
              <a:gd name="connsiteX10-7019" fmla="*/ 387985 w 1432560"/>
              <a:gd name="connsiteY10-7020" fmla="*/ 695325 h 3588041"/>
              <a:gd name="connsiteX11-7021" fmla="*/ 784067 w 1432560"/>
              <a:gd name="connsiteY11-7022" fmla="*/ 734218 h 3588041"/>
              <a:gd name="connsiteX12-7023" fmla="*/ 799148 w 1432560"/>
              <a:gd name="connsiteY12-7024" fmla="*/ 441325 h 3588041"/>
              <a:gd name="connsiteX13-7025" fmla="*/ 886460 w 1432560"/>
              <a:gd name="connsiteY13-7026" fmla="*/ 0 h 3588041"/>
              <a:gd name="connsiteX14-7027" fmla="*/ 857885 w 1432560"/>
              <a:gd name="connsiteY14-7028" fmla="*/ 679450 h 3588041"/>
              <a:gd name="connsiteX15-7029" fmla="*/ 921385 w 1432560"/>
              <a:gd name="connsiteY15-7030" fmla="*/ 1047750 h 3588041"/>
              <a:gd name="connsiteX16-7031" fmla="*/ 930910 w 1432560"/>
              <a:gd name="connsiteY16-7032" fmla="*/ 1295400 h 3588041"/>
              <a:gd name="connsiteX17-7033" fmla="*/ 1102360 w 1432560"/>
              <a:gd name="connsiteY17-7034" fmla="*/ 1187450 h 3588041"/>
              <a:gd name="connsiteX18-7035" fmla="*/ 1375410 w 1432560"/>
              <a:gd name="connsiteY18-7036" fmla="*/ 1171575 h 3588041"/>
              <a:gd name="connsiteX19-7037" fmla="*/ 1108710 w 1432560"/>
              <a:gd name="connsiteY19-7038" fmla="*/ 1254125 h 3588041"/>
              <a:gd name="connsiteX20-7039" fmla="*/ 889635 w 1432560"/>
              <a:gd name="connsiteY20-7040" fmla="*/ 1527175 h 3588041"/>
              <a:gd name="connsiteX21-7041" fmla="*/ 835660 w 1432560"/>
              <a:gd name="connsiteY21-7042" fmla="*/ 1895475 h 3588041"/>
              <a:gd name="connsiteX22-7043" fmla="*/ 1003935 w 1432560"/>
              <a:gd name="connsiteY22-7044" fmla="*/ 2308225 h 3588041"/>
              <a:gd name="connsiteX23-7045" fmla="*/ 895985 w 1432560"/>
              <a:gd name="connsiteY23-7046" fmla="*/ 2578100 h 3588041"/>
              <a:gd name="connsiteX24-7047" fmla="*/ 1165860 w 1432560"/>
              <a:gd name="connsiteY24-7048" fmla="*/ 2524125 h 3588041"/>
              <a:gd name="connsiteX25-7049" fmla="*/ 1432560 w 1432560"/>
              <a:gd name="connsiteY25-7050" fmla="*/ 2626519 h 3588041"/>
              <a:gd name="connsiteX26-7051" fmla="*/ 1188085 w 1432560"/>
              <a:gd name="connsiteY26-7052" fmla="*/ 2590800 h 3588041"/>
              <a:gd name="connsiteX27-7053" fmla="*/ 832485 w 1432560"/>
              <a:gd name="connsiteY27-7054" fmla="*/ 2733675 h 3588041"/>
              <a:gd name="connsiteX28-7055" fmla="*/ 689610 w 1432560"/>
              <a:gd name="connsiteY28-7056" fmla="*/ 3086100 h 3588041"/>
              <a:gd name="connsiteX29-7057" fmla="*/ 918210 w 1432560"/>
              <a:gd name="connsiteY29-7058" fmla="*/ 3419475 h 3588041"/>
              <a:gd name="connsiteX30-7059" fmla="*/ 1016635 w 1432560"/>
              <a:gd name="connsiteY30-7060" fmla="*/ 3581400 h 3588041"/>
              <a:gd name="connsiteX0-7061" fmla="*/ 1016635 w 1432560"/>
              <a:gd name="connsiteY0-7062" fmla="*/ 3581400 h 3588041"/>
              <a:gd name="connsiteX1-7063" fmla="*/ 591185 w 1432560"/>
              <a:gd name="connsiteY1-7064" fmla="*/ 3587750 h 3588041"/>
              <a:gd name="connsiteX2-7065" fmla="*/ 394335 w 1432560"/>
              <a:gd name="connsiteY2-7066" fmla="*/ 3076575 h 3588041"/>
              <a:gd name="connsiteX3-7067" fmla="*/ 746760 w 1432560"/>
              <a:gd name="connsiteY3-7068" fmla="*/ 2381250 h 3588041"/>
              <a:gd name="connsiteX4-7069" fmla="*/ 582295 w 1432560"/>
              <a:gd name="connsiteY4-7070" fmla="*/ 1953895 h 3588041"/>
              <a:gd name="connsiteX5-7071" fmla="*/ 0 w 1432560"/>
              <a:gd name="connsiteY5-7072" fmla="*/ 1870710 h 3588041"/>
              <a:gd name="connsiteX6-7073" fmla="*/ 422910 w 1432560"/>
              <a:gd name="connsiteY6-7074" fmla="*/ 1787525 h 3588041"/>
              <a:gd name="connsiteX7-7075" fmla="*/ 641985 w 1432560"/>
              <a:gd name="connsiteY7-7076" fmla="*/ 1876425 h 3588041"/>
              <a:gd name="connsiteX8-7077" fmla="*/ 822960 w 1432560"/>
              <a:gd name="connsiteY8-7078" fmla="*/ 1333500 h 3588041"/>
              <a:gd name="connsiteX9-7079" fmla="*/ 763429 w 1432560"/>
              <a:gd name="connsiteY9-7080" fmla="*/ 823913 h 3588041"/>
              <a:gd name="connsiteX10-7081" fmla="*/ 387985 w 1432560"/>
              <a:gd name="connsiteY10-7082" fmla="*/ 695325 h 3588041"/>
              <a:gd name="connsiteX11-7083" fmla="*/ 784067 w 1432560"/>
              <a:gd name="connsiteY11-7084" fmla="*/ 734218 h 3588041"/>
              <a:gd name="connsiteX12-7085" fmla="*/ 799148 w 1432560"/>
              <a:gd name="connsiteY12-7086" fmla="*/ 441325 h 3588041"/>
              <a:gd name="connsiteX13-7087" fmla="*/ 886460 w 1432560"/>
              <a:gd name="connsiteY13-7088" fmla="*/ 0 h 3588041"/>
              <a:gd name="connsiteX14-7089" fmla="*/ 857885 w 1432560"/>
              <a:gd name="connsiteY14-7090" fmla="*/ 679450 h 3588041"/>
              <a:gd name="connsiteX15-7091" fmla="*/ 921385 w 1432560"/>
              <a:gd name="connsiteY15-7092" fmla="*/ 1047750 h 3588041"/>
              <a:gd name="connsiteX16-7093" fmla="*/ 930910 w 1432560"/>
              <a:gd name="connsiteY16-7094" fmla="*/ 1295400 h 3588041"/>
              <a:gd name="connsiteX17-7095" fmla="*/ 1102360 w 1432560"/>
              <a:gd name="connsiteY17-7096" fmla="*/ 1187450 h 3588041"/>
              <a:gd name="connsiteX18-7097" fmla="*/ 1375410 w 1432560"/>
              <a:gd name="connsiteY18-7098" fmla="*/ 1171575 h 3588041"/>
              <a:gd name="connsiteX19-7099" fmla="*/ 1108710 w 1432560"/>
              <a:gd name="connsiteY19-7100" fmla="*/ 1254125 h 3588041"/>
              <a:gd name="connsiteX20-7101" fmla="*/ 889635 w 1432560"/>
              <a:gd name="connsiteY20-7102" fmla="*/ 1527175 h 3588041"/>
              <a:gd name="connsiteX21-7103" fmla="*/ 835660 w 1432560"/>
              <a:gd name="connsiteY21-7104" fmla="*/ 1895475 h 3588041"/>
              <a:gd name="connsiteX22-7105" fmla="*/ 1003935 w 1432560"/>
              <a:gd name="connsiteY22-7106" fmla="*/ 2308225 h 3588041"/>
              <a:gd name="connsiteX23-7107" fmla="*/ 895985 w 1432560"/>
              <a:gd name="connsiteY23-7108" fmla="*/ 2578100 h 3588041"/>
              <a:gd name="connsiteX24-7109" fmla="*/ 1165860 w 1432560"/>
              <a:gd name="connsiteY24-7110" fmla="*/ 2524125 h 3588041"/>
              <a:gd name="connsiteX25-7111" fmla="*/ 1432560 w 1432560"/>
              <a:gd name="connsiteY25-7112" fmla="*/ 2626519 h 3588041"/>
              <a:gd name="connsiteX26-7113" fmla="*/ 1188085 w 1432560"/>
              <a:gd name="connsiteY26-7114" fmla="*/ 2590800 h 3588041"/>
              <a:gd name="connsiteX27-7115" fmla="*/ 832485 w 1432560"/>
              <a:gd name="connsiteY27-7116" fmla="*/ 2733675 h 3588041"/>
              <a:gd name="connsiteX28-7117" fmla="*/ 689610 w 1432560"/>
              <a:gd name="connsiteY28-7118" fmla="*/ 3086100 h 3588041"/>
              <a:gd name="connsiteX29-7119" fmla="*/ 918210 w 1432560"/>
              <a:gd name="connsiteY29-7120" fmla="*/ 3419475 h 3588041"/>
              <a:gd name="connsiteX30-7121" fmla="*/ 1016635 w 1432560"/>
              <a:gd name="connsiteY30-7122" fmla="*/ 3581400 h 3588041"/>
              <a:gd name="connsiteX0-7123" fmla="*/ 1003935 w 1419860"/>
              <a:gd name="connsiteY0-7124" fmla="*/ 3581400 h 3588041"/>
              <a:gd name="connsiteX1-7125" fmla="*/ 578485 w 1419860"/>
              <a:gd name="connsiteY1-7126" fmla="*/ 3587750 h 3588041"/>
              <a:gd name="connsiteX2-7127" fmla="*/ 381635 w 1419860"/>
              <a:gd name="connsiteY2-7128" fmla="*/ 3076575 h 3588041"/>
              <a:gd name="connsiteX3-7129" fmla="*/ 734060 w 1419860"/>
              <a:gd name="connsiteY3-7130" fmla="*/ 2381250 h 3588041"/>
              <a:gd name="connsiteX4-7131" fmla="*/ 569595 w 1419860"/>
              <a:gd name="connsiteY4-7132" fmla="*/ 1953895 h 3588041"/>
              <a:gd name="connsiteX5-7133" fmla="*/ 0 w 1419860"/>
              <a:gd name="connsiteY5-7134" fmla="*/ 1902460 h 3588041"/>
              <a:gd name="connsiteX6-7135" fmla="*/ 410210 w 1419860"/>
              <a:gd name="connsiteY6-7136" fmla="*/ 1787525 h 3588041"/>
              <a:gd name="connsiteX7-7137" fmla="*/ 629285 w 1419860"/>
              <a:gd name="connsiteY7-7138" fmla="*/ 1876425 h 3588041"/>
              <a:gd name="connsiteX8-7139" fmla="*/ 810260 w 1419860"/>
              <a:gd name="connsiteY8-7140" fmla="*/ 1333500 h 3588041"/>
              <a:gd name="connsiteX9-7141" fmla="*/ 750729 w 1419860"/>
              <a:gd name="connsiteY9-7142" fmla="*/ 823913 h 3588041"/>
              <a:gd name="connsiteX10-7143" fmla="*/ 375285 w 1419860"/>
              <a:gd name="connsiteY10-7144" fmla="*/ 695325 h 3588041"/>
              <a:gd name="connsiteX11-7145" fmla="*/ 771367 w 1419860"/>
              <a:gd name="connsiteY11-7146" fmla="*/ 734218 h 3588041"/>
              <a:gd name="connsiteX12-7147" fmla="*/ 786448 w 1419860"/>
              <a:gd name="connsiteY12-7148" fmla="*/ 441325 h 3588041"/>
              <a:gd name="connsiteX13-7149" fmla="*/ 873760 w 1419860"/>
              <a:gd name="connsiteY13-7150" fmla="*/ 0 h 3588041"/>
              <a:gd name="connsiteX14-7151" fmla="*/ 845185 w 1419860"/>
              <a:gd name="connsiteY14-7152" fmla="*/ 679450 h 3588041"/>
              <a:gd name="connsiteX15-7153" fmla="*/ 908685 w 1419860"/>
              <a:gd name="connsiteY15-7154" fmla="*/ 1047750 h 3588041"/>
              <a:gd name="connsiteX16-7155" fmla="*/ 918210 w 1419860"/>
              <a:gd name="connsiteY16-7156" fmla="*/ 1295400 h 3588041"/>
              <a:gd name="connsiteX17-7157" fmla="*/ 1089660 w 1419860"/>
              <a:gd name="connsiteY17-7158" fmla="*/ 1187450 h 3588041"/>
              <a:gd name="connsiteX18-7159" fmla="*/ 1362710 w 1419860"/>
              <a:gd name="connsiteY18-7160" fmla="*/ 1171575 h 3588041"/>
              <a:gd name="connsiteX19-7161" fmla="*/ 1096010 w 1419860"/>
              <a:gd name="connsiteY19-7162" fmla="*/ 1254125 h 3588041"/>
              <a:gd name="connsiteX20-7163" fmla="*/ 876935 w 1419860"/>
              <a:gd name="connsiteY20-7164" fmla="*/ 1527175 h 3588041"/>
              <a:gd name="connsiteX21-7165" fmla="*/ 822960 w 1419860"/>
              <a:gd name="connsiteY21-7166" fmla="*/ 1895475 h 3588041"/>
              <a:gd name="connsiteX22-7167" fmla="*/ 991235 w 1419860"/>
              <a:gd name="connsiteY22-7168" fmla="*/ 2308225 h 3588041"/>
              <a:gd name="connsiteX23-7169" fmla="*/ 883285 w 1419860"/>
              <a:gd name="connsiteY23-7170" fmla="*/ 2578100 h 3588041"/>
              <a:gd name="connsiteX24-7171" fmla="*/ 1153160 w 1419860"/>
              <a:gd name="connsiteY24-7172" fmla="*/ 2524125 h 3588041"/>
              <a:gd name="connsiteX25-7173" fmla="*/ 1419860 w 1419860"/>
              <a:gd name="connsiteY25-7174" fmla="*/ 2626519 h 3588041"/>
              <a:gd name="connsiteX26-7175" fmla="*/ 1175385 w 1419860"/>
              <a:gd name="connsiteY26-7176" fmla="*/ 2590800 h 3588041"/>
              <a:gd name="connsiteX27-7177" fmla="*/ 819785 w 1419860"/>
              <a:gd name="connsiteY27-7178" fmla="*/ 2733675 h 3588041"/>
              <a:gd name="connsiteX28-7179" fmla="*/ 676910 w 1419860"/>
              <a:gd name="connsiteY28-7180" fmla="*/ 3086100 h 3588041"/>
              <a:gd name="connsiteX29-7181" fmla="*/ 905510 w 1419860"/>
              <a:gd name="connsiteY29-7182" fmla="*/ 3419475 h 3588041"/>
              <a:gd name="connsiteX30-7183" fmla="*/ 1003935 w 1419860"/>
              <a:gd name="connsiteY30-7184" fmla="*/ 3581400 h 3588041"/>
              <a:gd name="connsiteX0-7185" fmla="*/ 1003935 w 1419860"/>
              <a:gd name="connsiteY0-7186" fmla="*/ 3581400 h 3588041"/>
              <a:gd name="connsiteX1-7187" fmla="*/ 578485 w 1419860"/>
              <a:gd name="connsiteY1-7188" fmla="*/ 3587750 h 3588041"/>
              <a:gd name="connsiteX2-7189" fmla="*/ 381635 w 1419860"/>
              <a:gd name="connsiteY2-7190" fmla="*/ 3076575 h 3588041"/>
              <a:gd name="connsiteX3-7191" fmla="*/ 734060 w 1419860"/>
              <a:gd name="connsiteY3-7192" fmla="*/ 2381250 h 3588041"/>
              <a:gd name="connsiteX4-7193" fmla="*/ 569595 w 1419860"/>
              <a:gd name="connsiteY4-7194" fmla="*/ 1953895 h 3588041"/>
              <a:gd name="connsiteX5-7195" fmla="*/ 0 w 1419860"/>
              <a:gd name="connsiteY5-7196" fmla="*/ 1902460 h 3588041"/>
              <a:gd name="connsiteX6-7197" fmla="*/ 410210 w 1419860"/>
              <a:gd name="connsiteY6-7198" fmla="*/ 1787525 h 3588041"/>
              <a:gd name="connsiteX7-7199" fmla="*/ 629285 w 1419860"/>
              <a:gd name="connsiteY7-7200" fmla="*/ 1876425 h 3588041"/>
              <a:gd name="connsiteX8-7201" fmla="*/ 810260 w 1419860"/>
              <a:gd name="connsiteY8-7202" fmla="*/ 1333500 h 3588041"/>
              <a:gd name="connsiteX9-7203" fmla="*/ 750729 w 1419860"/>
              <a:gd name="connsiteY9-7204" fmla="*/ 823913 h 3588041"/>
              <a:gd name="connsiteX10-7205" fmla="*/ 375285 w 1419860"/>
              <a:gd name="connsiteY10-7206" fmla="*/ 695325 h 3588041"/>
              <a:gd name="connsiteX11-7207" fmla="*/ 771367 w 1419860"/>
              <a:gd name="connsiteY11-7208" fmla="*/ 734218 h 3588041"/>
              <a:gd name="connsiteX12-7209" fmla="*/ 786448 w 1419860"/>
              <a:gd name="connsiteY12-7210" fmla="*/ 441325 h 3588041"/>
              <a:gd name="connsiteX13-7211" fmla="*/ 873760 w 1419860"/>
              <a:gd name="connsiteY13-7212" fmla="*/ 0 h 3588041"/>
              <a:gd name="connsiteX14-7213" fmla="*/ 845185 w 1419860"/>
              <a:gd name="connsiteY14-7214" fmla="*/ 679450 h 3588041"/>
              <a:gd name="connsiteX15-7215" fmla="*/ 908685 w 1419860"/>
              <a:gd name="connsiteY15-7216" fmla="*/ 1047750 h 3588041"/>
              <a:gd name="connsiteX16-7217" fmla="*/ 918210 w 1419860"/>
              <a:gd name="connsiteY16-7218" fmla="*/ 1295400 h 3588041"/>
              <a:gd name="connsiteX17-7219" fmla="*/ 1089660 w 1419860"/>
              <a:gd name="connsiteY17-7220" fmla="*/ 1187450 h 3588041"/>
              <a:gd name="connsiteX18-7221" fmla="*/ 1362710 w 1419860"/>
              <a:gd name="connsiteY18-7222" fmla="*/ 1171575 h 3588041"/>
              <a:gd name="connsiteX19-7223" fmla="*/ 1096010 w 1419860"/>
              <a:gd name="connsiteY19-7224" fmla="*/ 1254125 h 3588041"/>
              <a:gd name="connsiteX20-7225" fmla="*/ 876935 w 1419860"/>
              <a:gd name="connsiteY20-7226" fmla="*/ 1527175 h 3588041"/>
              <a:gd name="connsiteX21-7227" fmla="*/ 822960 w 1419860"/>
              <a:gd name="connsiteY21-7228" fmla="*/ 1895475 h 3588041"/>
              <a:gd name="connsiteX22-7229" fmla="*/ 991235 w 1419860"/>
              <a:gd name="connsiteY22-7230" fmla="*/ 2308225 h 3588041"/>
              <a:gd name="connsiteX23-7231" fmla="*/ 883285 w 1419860"/>
              <a:gd name="connsiteY23-7232" fmla="*/ 2578100 h 3588041"/>
              <a:gd name="connsiteX24-7233" fmla="*/ 1153160 w 1419860"/>
              <a:gd name="connsiteY24-7234" fmla="*/ 2524125 h 3588041"/>
              <a:gd name="connsiteX25-7235" fmla="*/ 1419860 w 1419860"/>
              <a:gd name="connsiteY25-7236" fmla="*/ 2626519 h 3588041"/>
              <a:gd name="connsiteX26-7237" fmla="*/ 1175385 w 1419860"/>
              <a:gd name="connsiteY26-7238" fmla="*/ 2590800 h 3588041"/>
              <a:gd name="connsiteX27-7239" fmla="*/ 819785 w 1419860"/>
              <a:gd name="connsiteY27-7240" fmla="*/ 2733675 h 3588041"/>
              <a:gd name="connsiteX28-7241" fmla="*/ 676910 w 1419860"/>
              <a:gd name="connsiteY28-7242" fmla="*/ 3086100 h 3588041"/>
              <a:gd name="connsiteX29-7243" fmla="*/ 905510 w 1419860"/>
              <a:gd name="connsiteY29-7244" fmla="*/ 3419475 h 3588041"/>
              <a:gd name="connsiteX30-7245" fmla="*/ 1003935 w 1419860"/>
              <a:gd name="connsiteY30-7246" fmla="*/ 3581400 h 3588041"/>
              <a:gd name="connsiteX0-7247" fmla="*/ 1003935 w 1419860"/>
              <a:gd name="connsiteY0-7248" fmla="*/ 3581400 h 3588041"/>
              <a:gd name="connsiteX1-7249" fmla="*/ 578485 w 1419860"/>
              <a:gd name="connsiteY1-7250" fmla="*/ 3587750 h 3588041"/>
              <a:gd name="connsiteX2-7251" fmla="*/ 381635 w 1419860"/>
              <a:gd name="connsiteY2-7252" fmla="*/ 3076575 h 3588041"/>
              <a:gd name="connsiteX3-7253" fmla="*/ 734060 w 1419860"/>
              <a:gd name="connsiteY3-7254" fmla="*/ 2381250 h 3588041"/>
              <a:gd name="connsiteX4-7255" fmla="*/ 569595 w 1419860"/>
              <a:gd name="connsiteY4-7256" fmla="*/ 1953895 h 3588041"/>
              <a:gd name="connsiteX5-7257" fmla="*/ 0 w 1419860"/>
              <a:gd name="connsiteY5-7258" fmla="*/ 1902460 h 3588041"/>
              <a:gd name="connsiteX6-7259" fmla="*/ 410210 w 1419860"/>
              <a:gd name="connsiteY6-7260" fmla="*/ 1787525 h 3588041"/>
              <a:gd name="connsiteX7-7261" fmla="*/ 629285 w 1419860"/>
              <a:gd name="connsiteY7-7262" fmla="*/ 1876425 h 3588041"/>
              <a:gd name="connsiteX8-7263" fmla="*/ 810260 w 1419860"/>
              <a:gd name="connsiteY8-7264" fmla="*/ 1333500 h 3588041"/>
              <a:gd name="connsiteX9-7265" fmla="*/ 750729 w 1419860"/>
              <a:gd name="connsiteY9-7266" fmla="*/ 823913 h 3588041"/>
              <a:gd name="connsiteX10-7267" fmla="*/ 375285 w 1419860"/>
              <a:gd name="connsiteY10-7268" fmla="*/ 695325 h 3588041"/>
              <a:gd name="connsiteX11-7269" fmla="*/ 771367 w 1419860"/>
              <a:gd name="connsiteY11-7270" fmla="*/ 734218 h 3588041"/>
              <a:gd name="connsiteX12-7271" fmla="*/ 786448 w 1419860"/>
              <a:gd name="connsiteY12-7272" fmla="*/ 441325 h 3588041"/>
              <a:gd name="connsiteX13-7273" fmla="*/ 873760 w 1419860"/>
              <a:gd name="connsiteY13-7274" fmla="*/ 0 h 3588041"/>
              <a:gd name="connsiteX14-7275" fmla="*/ 845185 w 1419860"/>
              <a:gd name="connsiteY14-7276" fmla="*/ 679450 h 3588041"/>
              <a:gd name="connsiteX15-7277" fmla="*/ 908685 w 1419860"/>
              <a:gd name="connsiteY15-7278" fmla="*/ 1047750 h 3588041"/>
              <a:gd name="connsiteX16-7279" fmla="*/ 918210 w 1419860"/>
              <a:gd name="connsiteY16-7280" fmla="*/ 1295400 h 3588041"/>
              <a:gd name="connsiteX17-7281" fmla="*/ 1089660 w 1419860"/>
              <a:gd name="connsiteY17-7282" fmla="*/ 1187450 h 3588041"/>
              <a:gd name="connsiteX18-7283" fmla="*/ 1362710 w 1419860"/>
              <a:gd name="connsiteY18-7284" fmla="*/ 1171575 h 3588041"/>
              <a:gd name="connsiteX19-7285" fmla="*/ 1096010 w 1419860"/>
              <a:gd name="connsiteY19-7286" fmla="*/ 1254125 h 3588041"/>
              <a:gd name="connsiteX20-7287" fmla="*/ 876935 w 1419860"/>
              <a:gd name="connsiteY20-7288" fmla="*/ 1527175 h 3588041"/>
              <a:gd name="connsiteX21-7289" fmla="*/ 822960 w 1419860"/>
              <a:gd name="connsiteY21-7290" fmla="*/ 1895475 h 3588041"/>
              <a:gd name="connsiteX22-7291" fmla="*/ 991235 w 1419860"/>
              <a:gd name="connsiteY22-7292" fmla="*/ 2308225 h 3588041"/>
              <a:gd name="connsiteX23-7293" fmla="*/ 883285 w 1419860"/>
              <a:gd name="connsiteY23-7294" fmla="*/ 2578100 h 3588041"/>
              <a:gd name="connsiteX24-7295" fmla="*/ 1153160 w 1419860"/>
              <a:gd name="connsiteY24-7296" fmla="*/ 2524125 h 3588041"/>
              <a:gd name="connsiteX25-7297" fmla="*/ 1419860 w 1419860"/>
              <a:gd name="connsiteY25-7298" fmla="*/ 2626519 h 3588041"/>
              <a:gd name="connsiteX26-7299" fmla="*/ 1175385 w 1419860"/>
              <a:gd name="connsiteY26-7300" fmla="*/ 2590800 h 3588041"/>
              <a:gd name="connsiteX27-7301" fmla="*/ 819785 w 1419860"/>
              <a:gd name="connsiteY27-7302" fmla="*/ 2733675 h 3588041"/>
              <a:gd name="connsiteX28-7303" fmla="*/ 676910 w 1419860"/>
              <a:gd name="connsiteY28-7304" fmla="*/ 3086100 h 3588041"/>
              <a:gd name="connsiteX29-7305" fmla="*/ 905510 w 1419860"/>
              <a:gd name="connsiteY29-7306" fmla="*/ 3419475 h 3588041"/>
              <a:gd name="connsiteX30-7307" fmla="*/ 1003935 w 1419860"/>
              <a:gd name="connsiteY30-7308" fmla="*/ 3581400 h 3588041"/>
              <a:gd name="connsiteX0-7309" fmla="*/ 1003935 w 1419860"/>
              <a:gd name="connsiteY0-7310" fmla="*/ 3581400 h 3588041"/>
              <a:gd name="connsiteX1-7311" fmla="*/ 578485 w 1419860"/>
              <a:gd name="connsiteY1-7312" fmla="*/ 3587750 h 3588041"/>
              <a:gd name="connsiteX2-7313" fmla="*/ 381635 w 1419860"/>
              <a:gd name="connsiteY2-7314" fmla="*/ 3076575 h 3588041"/>
              <a:gd name="connsiteX3-7315" fmla="*/ 734060 w 1419860"/>
              <a:gd name="connsiteY3-7316" fmla="*/ 2381250 h 3588041"/>
              <a:gd name="connsiteX4-7317" fmla="*/ 569595 w 1419860"/>
              <a:gd name="connsiteY4-7318" fmla="*/ 1953895 h 3588041"/>
              <a:gd name="connsiteX5-7319" fmla="*/ 0 w 1419860"/>
              <a:gd name="connsiteY5-7320" fmla="*/ 1902460 h 3588041"/>
              <a:gd name="connsiteX6-7321" fmla="*/ 381635 w 1419860"/>
              <a:gd name="connsiteY6-7322" fmla="*/ 1784350 h 3588041"/>
              <a:gd name="connsiteX7-7323" fmla="*/ 629285 w 1419860"/>
              <a:gd name="connsiteY7-7324" fmla="*/ 1876425 h 3588041"/>
              <a:gd name="connsiteX8-7325" fmla="*/ 810260 w 1419860"/>
              <a:gd name="connsiteY8-7326" fmla="*/ 1333500 h 3588041"/>
              <a:gd name="connsiteX9-7327" fmla="*/ 750729 w 1419860"/>
              <a:gd name="connsiteY9-7328" fmla="*/ 823913 h 3588041"/>
              <a:gd name="connsiteX10-7329" fmla="*/ 375285 w 1419860"/>
              <a:gd name="connsiteY10-7330" fmla="*/ 695325 h 3588041"/>
              <a:gd name="connsiteX11-7331" fmla="*/ 771367 w 1419860"/>
              <a:gd name="connsiteY11-7332" fmla="*/ 734218 h 3588041"/>
              <a:gd name="connsiteX12-7333" fmla="*/ 786448 w 1419860"/>
              <a:gd name="connsiteY12-7334" fmla="*/ 441325 h 3588041"/>
              <a:gd name="connsiteX13-7335" fmla="*/ 873760 w 1419860"/>
              <a:gd name="connsiteY13-7336" fmla="*/ 0 h 3588041"/>
              <a:gd name="connsiteX14-7337" fmla="*/ 845185 w 1419860"/>
              <a:gd name="connsiteY14-7338" fmla="*/ 679450 h 3588041"/>
              <a:gd name="connsiteX15-7339" fmla="*/ 908685 w 1419860"/>
              <a:gd name="connsiteY15-7340" fmla="*/ 1047750 h 3588041"/>
              <a:gd name="connsiteX16-7341" fmla="*/ 918210 w 1419860"/>
              <a:gd name="connsiteY16-7342" fmla="*/ 1295400 h 3588041"/>
              <a:gd name="connsiteX17-7343" fmla="*/ 1089660 w 1419860"/>
              <a:gd name="connsiteY17-7344" fmla="*/ 1187450 h 3588041"/>
              <a:gd name="connsiteX18-7345" fmla="*/ 1362710 w 1419860"/>
              <a:gd name="connsiteY18-7346" fmla="*/ 1171575 h 3588041"/>
              <a:gd name="connsiteX19-7347" fmla="*/ 1096010 w 1419860"/>
              <a:gd name="connsiteY19-7348" fmla="*/ 1254125 h 3588041"/>
              <a:gd name="connsiteX20-7349" fmla="*/ 876935 w 1419860"/>
              <a:gd name="connsiteY20-7350" fmla="*/ 1527175 h 3588041"/>
              <a:gd name="connsiteX21-7351" fmla="*/ 822960 w 1419860"/>
              <a:gd name="connsiteY21-7352" fmla="*/ 1895475 h 3588041"/>
              <a:gd name="connsiteX22-7353" fmla="*/ 991235 w 1419860"/>
              <a:gd name="connsiteY22-7354" fmla="*/ 2308225 h 3588041"/>
              <a:gd name="connsiteX23-7355" fmla="*/ 883285 w 1419860"/>
              <a:gd name="connsiteY23-7356" fmla="*/ 2578100 h 3588041"/>
              <a:gd name="connsiteX24-7357" fmla="*/ 1153160 w 1419860"/>
              <a:gd name="connsiteY24-7358" fmla="*/ 2524125 h 3588041"/>
              <a:gd name="connsiteX25-7359" fmla="*/ 1419860 w 1419860"/>
              <a:gd name="connsiteY25-7360" fmla="*/ 2626519 h 3588041"/>
              <a:gd name="connsiteX26-7361" fmla="*/ 1175385 w 1419860"/>
              <a:gd name="connsiteY26-7362" fmla="*/ 2590800 h 3588041"/>
              <a:gd name="connsiteX27-7363" fmla="*/ 819785 w 1419860"/>
              <a:gd name="connsiteY27-7364" fmla="*/ 2733675 h 3588041"/>
              <a:gd name="connsiteX28-7365" fmla="*/ 676910 w 1419860"/>
              <a:gd name="connsiteY28-7366" fmla="*/ 3086100 h 3588041"/>
              <a:gd name="connsiteX29-7367" fmla="*/ 905510 w 1419860"/>
              <a:gd name="connsiteY29-7368" fmla="*/ 3419475 h 3588041"/>
              <a:gd name="connsiteX30-7369" fmla="*/ 1003935 w 1419860"/>
              <a:gd name="connsiteY30-7370" fmla="*/ 3581400 h 3588041"/>
              <a:gd name="connsiteX0-7371" fmla="*/ 1003935 w 1419860"/>
              <a:gd name="connsiteY0-7372" fmla="*/ 3581400 h 3588041"/>
              <a:gd name="connsiteX1-7373" fmla="*/ 578485 w 1419860"/>
              <a:gd name="connsiteY1-7374" fmla="*/ 3587750 h 3588041"/>
              <a:gd name="connsiteX2-7375" fmla="*/ 381635 w 1419860"/>
              <a:gd name="connsiteY2-7376" fmla="*/ 3076575 h 3588041"/>
              <a:gd name="connsiteX3-7377" fmla="*/ 734060 w 1419860"/>
              <a:gd name="connsiteY3-7378" fmla="*/ 2381250 h 3588041"/>
              <a:gd name="connsiteX4-7379" fmla="*/ 569595 w 1419860"/>
              <a:gd name="connsiteY4-7380" fmla="*/ 1953895 h 3588041"/>
              <a:gd name="connsiteX5-7381" fmla="*/ 0 w 1419860"/>
              <a:gd name="connsiteY5-7382" fmla="*/ 1902460 h 3588041"/>
              <a:gd name="connsiteX6-7383" fmla="*/ 381635 w 1419860"/>
              <a:gd name="connsiteY6-7384" fmla="*/ 1784350 h 3588041"/>
              <a:gd name="connsiteX7-7385" fmla="*/ 629285 w 1419860"/>
              <a:gd name="connsiteY7-7386" fmla="*/ 1876425 h 3588041"/>
              <a:gd name="connsiteX8-7387" fmla="*/ 810260 w 1419860"/>
              <a:gd name="connsiteY8-7388" fmla="*/ 1333500 h 3588041"/>
              <a:gd name="connsiteX9-7389" fmla="*/ 750729 w 1419860"/>
              <a:gd name="connsiteY9-7390" fmla="*/ 823913 h 3588041"/>
              <a:gd name="connsiteX10-7391" fmla="*/ 375285 w 1419860"/>
              <a:gd name="connsiteY10-7392" fmla="*/ 695325 h 3588041"/>
              <a:gd name="connsiteX11-7393" fmla="*/ 771367 w 1419860"/>
              <a:gd name="connsiteY11-7394" fmla="*/ 734218 h 3588041"/>
              <a:gd name="connsiteX12-7395" fmla="*/ 786448 w 1419860"/>
              <a:gd name="connsiteY12-7396" fmla="*/ 441325 h 3588041"/>
              <a:gd name="connsiteX13-7397" fmla="*/ 873760 w 1419860"/>
              <a:gd name="connsiteY13-7398" fmla="*/ 0 h 3588041"/>
              <a:gd name="connsiteX14-7399" fmla="*/ 845185 w 1419860"/>
              <a:gd name="connsiteY14-7400" fmla="*/ 679450 h 3588041"/>
              <a:gd name="connsiteX15-7401" fmla="*/ 908685 w 1419860"/>
              <a:gd name="connsiteY15-7402" fmla="*/ 1047750 h 3588041"/>
              <a:gd name="connsiteX16-7403" fmla="*/ 918210 w 1419860"/>
              <a:gd name="connsiteY16-7404" fmla="*/ 1295400 h 3588041"/>
              <a:gd name="connsiteX17-7405" fmla="*/ 1089660 w 1419860"/>
              <a:gd name="connsiteY17-7406" fmla="*/ 1187450 h 3588041"/>
              <a:gd name="connsiteX18-7407" fmla="*/ 1362710 w 1419860"/>
              <a:gd name="connsiteY18-7408" fmla="*/ 1171575 h 3588041"/>
              <a:gd name="connsiteX19-7409" fmla="*/ 1096010 w 1419860"/>
              <a:gd name="connsiteY19-7410" fmla="*/ 1254125 h 3588041"/>
              <a:gd name="connsiteX20-7411" fmla="*/ 876935 w 1419860"/>
              <a:gd name="connsiteY20-7412" fmla="*/ 1527175 h 3588041"/>
              <a:gd name="connsiteX21-7413" fmla="*/ 822960 w 1419860"/>
              <a:gd name="connsiteY21-7414" fmla="*/ 1895475 h 3588041"/>
              <a:gd name="connsiteX22-7415" fmla="*/ 991235 w 1419860"/>
              <a:gd name="connsiteY22-7416" fmla="*/ 2308225 h 3588041"/>
              <a:gd name="connsiteX23-7417" fmla="*/ 883285 w 1419860"/>
              <a:gd name="connsiteY23-7418" fmla="*/ 2578100 h 3588041"/>
              <a:gd name="connsiteX24-7419" fmla="*/ 1153160 w 1419860"/>
              <a:gd name="connsiteY24-7420" fmla="*/ 2524125 h 3588041"/>
              <a:gd name="connsiteX25-7421" fmla="*/ 1419860 w 1419860"/>
              <a:gd name="connsiteY25-7422" fmla="*/ 2626519 h 3588041"/>
              <a:gd name="connsiteX26-7423" fmla="*/ 1175385 w 1419860"/>
              <a:gd name="connsiteY26-7424" fmla="*/ 2590800 h 3588041"/>
              <a:gd name="connsiteX27-7425" fmla="*/ 819785 w 1419860"/>
              <a:gd name="connsiteY27-7426" fmla="*/ 2733675 h 3588041"/>
              <a:gd name="connsiteX28-7427" fmla="*/ 676910 w 1419860"/>
              <a:gd name="connsiteY28-7428" fmla="*/ 3086100 h 3588041"/>
              <a:gd name="connsiteX29-7429" fmla="*/ 905510 w 1419860"/>
              <a:gd name="connsiteY29-7430" fmla="*/ 3419475 h 3588041"/>
              <a:gd name="connsiteX30-7431" fmla="*/ 1003935 w 1419860"/>
              <a:gd name="connsiteY30-7432" fmla="*/ 3581400 h 3588041"/>
              <a:gd name="connsiteX0-7433" fmla="*/ 1003935 w 1419860"/>
              <a:gd name="connsiteY0-7434" fmla="*/ 3581400 h 3588041"/>
              <a:gd name="connsiteX1-7435" fmla="*/ 578485 w 1419860"/>
              <a:gd name="connsiteY1-7436" fmla="*/ 3587750 h 3588041"/>
              <a:gd name="connsiteX2-7437" fmla="*/ 381635 w 1419860"/>
              <a:gd name="connsiteY2-7438" fmla="*/ 3076575 h 3588041"/>
              <a:gd name="connsiteX3-7439" fmla="*/ 734060 w 1419860"/>
              <a:gd name="connsiteY3-7440" fmla="*/ 2381250 h 3588041"/>
              <a:gd name="connsiteX4-7441" fmla="*/ 569595 w 1419860"/>
              <a:gd name="connsiteY4-7442" fmla="*/ 1953895 h 3588041"/>
              <a:gd name="connsiteX5-7443" fmla="*/ 0 w 1419860"/>
              <a:gd name="connsiteY5-7444" fmla="*/ 1902460 h 3588041"/>
              <a:gd name="connsiteX6-7445" fmla="*/ 359410 w 1419860"/>
              <a:gd name="connsiteY6-7446" fmla="*/ 1806575 h 3588041"/>
              <a:gd name="connsiteX7-7447" fmla="*/ 629285 w 1419860"/>
              <a:gd name="connsiteY7-7448" fmla="*/ 1876425 h 3588041"/>
              <a:gd name="connsiteX8-7449" fmla="*/ 810260 w 1419860"/>
              <a:gd name="connsiteY8-7450" fmla="*/ 1333500 h 3588041"/>
              <a:gd name="connsiteX9-7451" fmla="*/ 750729 w 1419860"/>
              <a:gd name="connsiteY9-7452" fmla="*/ 823913 h 3588041"/>
              <a:gd name="connsiteX10-7453" fmla="*/ 375285 w 1419860"/>
              <a:gd name="connsiteY10-7454" fmla="*/ 695325 h 3588041"/>
              <a:gd name="connsiteX11-7455" fmla="*/ 771367 w 1419860"/>
              <a:gd name="connsiteY11-7456" fmla="*/ 734218 h 3588041"/>
              <a:gd name="connsiteX12-7457" fmla="*/ 786448 w 1419860"/>
              <a:gd name="connsiteY12-7458" fmla="*/ 441325 h 3588041"/>
              <a:gd name="connsiteX13-7459" fmla="*/ 873760 w 1419860"/>
              <a:gd name="connsiteY13-7460" fmla="*/ 0 h 3588041"/>
              <a:gd name="connsiteX14-7461" fmla="*/ 845185 w 1419860"/>
              <a:gd name="connsiteY14-7462" fmla="*/ 679450 h 3588041"/>
              <a:gd name="connsiteX15-7463" fmla="*/ 908685 w 1419860"/>
              <a:gd name="connsiteY15-7464" fmla="*/ 1047750 h 3588041"/>
              <a:gd name="connsiteX16-7465" fmla="*/ 918210 w 1419860"/>
              <a:gd name="connsiteY16-7466" fmla="*/ 1295400 h 3588041"/>
              <a:gd name="connsiteX17-7467" fmla="*/ 1089660 w 1419860"/>
              <a:gd name="connsiteY17-7468" fmla="*/ 1187450 h 3588041"/>
              <a:gd name="connsiteX18-7469" fmla="*/ 1362710 w 1419860"/>
              <a:gd name="connsiteY18-7470" fmla="*/ 1171575 h 3588041"/>
              <a:gd name="connsiteX19-7471" fmla="*/ 1096010 w 1419860"/>
              <a:gd name="connsiteY19-7472" fmla="*/ 1254125 h 3588041"/>
              <a:gd name="connsiteX20-7473" fmla="*/ 876935 w 1419860"/>
              <a:gd name="connsiteY20-7474" fmla="*/ 1527175 h 3588041"/>
              <a:gd name="connsiteX21-7475" fmla="*/ 822960 w 1419860"/>
              <a:gd name="connsiteY21-7476" fmla="*/ 1895475 h 3588041"/>
              <a:gd name="connsiteX22-7477" fmla="*/ 991235 w 1419860"/>
              <a:gd name="connsiteY22-7478" fmla="*/ 2308225 h 3588041"/>
              <a:gd name="connsiteX23-7479" fmla="*/ 883285 w 1419860"/>
              <a:gd name="connsiteY23-7480" fmla="*/ 2578100 h 3588041"/>
              <a:gd name="connsiteX24-7481" fmla="*/ 1153160 w 1419860"/>
              <a:gd name="connsiteY24-7482" fmla="*/ 2524125 h 3588041"/>
              <a:gd name="connsiteX25-7483" fmla="*/ 1419860 w 1419860"/>
              <a:gd name="connsiteY25-7484" fmla="*/ 2626519 h 3588041"/>
              <a:gd name="connsiteX26-7485" fmla="*/ 1175385 w 1419860"/>
              <a:gd name="connsiteY26-7486" fmla="*/ 2590800 h 3588041"/>
              <a:gd name="connsiteX27-7487" fmla="*/ 819785 w 1419860"/>
              <a:gd name="connsiteY27-7488" fmla="*/ 2733675 h 3588041"/>
              <a:gd name="connsiteX28-7489" fmla="*/ 676910 w 1419860"/>
              <a:gd name="connsiteY28-7490" fmla="*/ 3086100 h 3588041"/>
              <a:gd name="connsiteX29-7491" fmla="*/ 905510 w 1419860"/>
              <a:gd name="connsiteY29-7492" fmla="*/ 3419475 h 3588041"/>
              <a:gd name="connsiteX30-7493" fmla="*/ 1003935 w 1419860"/>
              <a:gd name="connsiteY30-7494" fmla="*/ 3581400 h 3588041"/>
              <a:gd name="connsiteX0-7495" fmla="*/ 1003935 w 1419860"/>
              <a:gd name="connsiteY0-7496" fmla="*/ 3581400 h 3588041"/>
              <a:gd name="connsiteX1-7497" fmla="*/ 578485 w 1419860"/>
              <a:gd name="connsiteY1-7498" fmla="*/ 3587750 h 3588041"/>
              <a:gd name="connsiteX2-7499" fmla="*/ 381635 w 1419860"/>
              <a:gd name="connsiteY2-7500" fmla="*/ 3076575 h 3588041"/>
              <a:gd name="connsiteX3-7501" fmla="*/ 734060 w 1419860"/>
              <a:gd name="connsiteY3-7502" fmla="*/ 2381250 h 3588041"/>
              <a:gd name="connsiteX4-7503" fmla="*/ 569595 w 1419860"/>
              <a:gd name="connsiteY4-7504" fmla="*/ 1953895 h 3588041"/>
              <a:gd name="connsiteX5-7505" fmla="*/ 0 w 1419860"/>
              <a:gd name="connsiteY5-7506" fmla="*/ 1902460 h 3588041"/>
              <a:gd name="connsiteX6-7507" fmla="*/ 359410 w 1419860"/>
              <a:gd name="connsiteY6-7508" fmla="*/ 1806575 h 3588041"/>
              <a:gd name="connsiteX7-7509" fmla="*/ 629285 w 1419860"/>
              <a:gd name="connsiteY7-7510" fmla="*/ 1876425 h 3588041"/>
              <a:gd name="connsiteX8-7511" fmla="*/ 810260 w 1419860"/>
              <a:gd name="connsiteY8-7512" fmla="*/ 1333500 h 3588041"/>
              <a:gd name="connsiteX9-7513" fmla="*/ 750729 w 1419860"/>
              <a:gd name="connsiteY9-7514" fmla="*/ 823913 h 3588041"/>
              <a:gd name="connsiteX10-7515" fmla="*/ 375285 w 1419860"/>
              <a:gd name="connsiteY10-7516" fmla="*/ 695325 h 3588041"/>
              <a:gd name="connsiteX11-7517" fmla="*/ 771367 w 1419860"/>
              <a:gd name="connsiteY11-7518" fmla="*/ 734218 h 3588041"/>
              <a:gd name="connsiteX12-7519" fmla="*/ 786448 w 1419860"/>
              <a:gd name="connsiteY12-7520" fmla="*/ 441325 h 3588041"/>
              <a:gd name="connsiteX13-7521" fmla="*/ 873760 w 1419860"/>
              <a:gd name="connsiteY13-7522" fmla="*/ 0 h 3588041"/>
              <a:gd name="connsiteX14-7523" fmla="*/ 845185 w 1419860"/>
              <a:gd name="connsiteY14-7524" fmla="*/ 679450 h 3588041"/>
              <a:gd name="connsiteX15-7525" fmla="*/ 908685 w 1419860"/>
              <a:gd name="connsiteY15-7526" fmla="*/ 1047750 h 3588041"/>
              <a:gd name="connsiteX16-7527" fmla="*/ 918210 w 1419860"/>
              <a:gd name="connsiteY16-7528" fmla="*/ 1295400 h 3588041"/>
              <a:gd name="connsiteX17-7529" fmla="*/ 1089660 w 1419860"/>
              <a:gd name="connsiteY17-7530" fmla="*/ 1187450 h 3588041"/>
              <a:gd name="connsiteX18-7531" fmla="*/ 1362710 w 1419860"/>
              <a:gd name="connsiteY18-7532" fmla="*/ 1171575 h 3588041"/>
              <a:gd name="connsiteX19-7533" fmla="*/ 1096010 w 1419860"/>
              <a:gd name="connsiteY19-7534" fmla="*/ 1254125 h 3588041"/>
              <a:gd name="connsiteX20-7535" fmla="*/ 876935 w 1419860"/>
              <a:gd name="connsiteY20-7536" fmla="*/ 1527175 h 3588041"/>
              <a:gd name="connsiteX21-7537" fmla="*/ 822960 w 1419860"/>
              <a:gd name="connsiteY21-7538" fmla="*/ 1895475 h 3588041"/>
              <a:gd name="connsiteX22-7539" fmla="*/ 991235 w 1419860"/>
              <a:gd name="connsiteY22-7540" fmla="*/ 2308225 h 3588041"/>
              <a:gd name="connsiteX23-7541" fmla="*/ 883285 w 1419860"/>
              <a:gd name="connsiteY23-7542" fmla="*/ 2578100 h 3588041"/>
              <a:gd name="connsiteX24-7543" fmla="*/ 1153160 w 1419860"/>
              <a:gd name="connsiteY24-7544" fmla="*/ 2524125 h 3588041"/>
              <a:gd name="connsiteX25-7545" fmla="*/ 1419860 w 1419860"/>
              <a:gd name="connsiteY25-7546" fmla="*/ 2626519 h 3588041"/>
              <a:gd name="connsiteX26-7547" fmla="*/ 1175385 w 1419860"/>
              <a:gd name="connsiteY26-7548" fmla="*/ 2590800 h 3588041"/>
              <a:gd name="connsiteX27-7549" fmla="*/ 819785 w 1419860"/>
              <a:gd name="connsiteY27-7550" fmla="*/ 2733675 h 3588041"/>
              <a:gd name="connsiteX28-7551" fmla="*/ 676910 w 1419860"/>
              <a:gd name="connsiteY28-7552" fmla="*/ 3086100 h 3588041"/>
              <a:gd name="connsiteX29-7553" fmla="*/ 905510 w 1419860"/>
              <a:gd name="connsiteY29-7554" fmla="*/ 3419475 h 3588041"/>
              <a:gd name="connsiteX30-7555" fmla="*/ 1003935 w 1419860"/>
              <a:gd name="connsiteY30-7556" fmla="*/ 3581400 h 3588041"/>
              <a:gd name="connsiteX0-7557" fmla="*/ 1003935 w 1419860"/>
              <a:gd name="connsiteY0-7558" fmla="*/ 3581400 h 3588041"/>
              <a:gd name="connsiteX1-7559" fmla="*/ 578485 w 1419860"/>
              <a:gd name="connsiteY1-7560" fmla="*/ 3587750 h 3588041"/>
              <a:gd name="connsiteX2-7561" fmla="*/ 381635 w 1419860"/>
              <a:gd name="connsiteY2-7562" fmla="*/ 3076575 h 3588041"/>
              <a:gd name="connsiteX3-7563" fmla="*/ 734060 w 1419860"/>
              <a:gd name="connsiteY3-7564" fmla="*/ 2381250 h 3588041"/>
              <a:gd name="connsiteX4-7565" fmla="*/ 569595 w 1419860"/>
              <a:gd name="connsiteY4-7566" fmla="*/ 1953895 h 3588041"/>
              <a:gd name="connsiteX5-7567" fmla="*/ 0 w 1419860"/>
              <a:gd name="connsiteY5-7568" fmla="*/ 1902460 h 3588041"/>
              <a:gd name="connsiteX6-7569" fmla="*/ 359410 w 1419860"/>
              <a:gd name="connsiteY6-7570" fmla="*/ 1806575 h 3588041"/>
              <a:gd name="connsiteX7-7571" fmla="*/ 622935 w 1419860"/>
              <a:gd name="connsiteY7-7572" fmla="*/ 1879600 h 3588041"/>
              <a:gd name="connsiteX8-7573" fmla="*/ 810260 w 1419860"/>
              <a:gd name="connsiteY8-7574" fmla="*/ 1333500 h 3588041"/>
              <a:gd name="connsiteX9-7575" fmla="*/ 750729 w 1419860"/>
              <a:gd name="connsiteY9-7576" fmla="*/ 823913 h 3588041"/>
              <a:gd name="connsiteX10-7577" fmla="*/ 375285 w 1419860"/>
              <a:gd name="connsiteY10-7578" fmla="*/ 695325 h 3588041"/>
              <a:gd name="connsiteX11-7579" fmla="*/ 771367 w 1419860"/>
              <a:gd name="connsiteY11-7580" fmla="*/ 734218 h 3588041"/>
              <a:gd name="connsiteX12-7581" fmla="*/ 786448 w 1419860"/>
              <a:gd name="connsiteY12-7582" fmla="*/ 441325 h 3588041"/>
              <a:gd name="connsiteX13-7583" fmla="*/ 873760 w 1419860"/>
              <a:gd name="connsiteY13-7584" fmla="*/ 0 h 3588041"/>
              <a:gd name="connsiteX14-7585" fmla="*/ 845185 w 1419860"/>
              <a:gd name="connsiteY14-7586" fmla="*/ 679450 h 3588041"/>
              <a:gd name="connsiteX15-7587" fmla="*/ 908685 w 1419860"/>
              <a:gd name="connsiteY15-7588" fmla="*/ 1047750 h 3588041"/>
              <a:gd name="connsiteX16-7589" fmla="*/ 918210 w 1419860"/>
              <a:gd name="connsiteY16-7590" fmla="*/ 1295400 h 3588041"/>
              <a:gd name="connsiteX17-7591" fmla="*/ 1089660 w 1419860"/>
              <a:gd name="connsiteY17-7592" fmla="*/ 1187450 h 3588041"/>
              <a:gd name="connsiteX18-7593" fmla="*/ 1362710 w 1419860"/>
              <a:gd name="connsiteY18-7594" fmla="*/ 1171575 h 3588041"/>
              <a:gd name="connsiteX19-7595" fmla="*/ 1096010 w 1419860"/>
              <a:gd name="connsiteY19-7596" fmla="*/ 1254125 h 3588041"/>
              <a:gd name="connsiteX20-7597" fmla="*/ 876935 w 1419860"/>
              <a:gd name="connsiteY20-7598" fmla="*/ 1527175 h 3588041"/>
              <a:gd name="connsiteX21-7599" fmla="*/ 822960 w 1419860"/>
              <a:gd name="connsiteY21-7600" fmla="*/ 1895475 h 3588041"/>
              <a:gd name="connsiteX22-7601" fmla="*/ 991235 w 1419860"/>
              <a:gd name="connsiteY22-7602" fmla="*/ 2308225 h 3588041"/>
              <a:gd name="connsiteX23-7603" fmla="*/ 883285 w 1419860"/>
              <a:gd name="connsiteY23-7604" fmla="*/ 2578100 h 3588041"/>
              <a:gd name="connsiteX24-7605" fmla="*/ 1153160 w 1419860"/>
              <a:gd name="connsiteY24-7606" fmla="*/ 2524125 h 3588041"/>
              <a:gd name="connsiteX25-7607" fmla="*/ 1419860 w 1419860"/>
              <a:gd name="connsiteY25-7608" fmla="*/ 2626519 h 3588041"/>
              <a:gd name="connsiteX26-7609" fmla="*/ 1175385 w 1419860"/>
              <a:gd name="connsiteY26-7610" fmla="*/ 2590800 h 3588041"/>
              <a:gd name="connsiteX27-7611" fmla="*/ 819785 w 1419860"/>
              <a:gd name="connsiteY27-7612" fmla="*/ 2733675 h 3588041"/>
              <a:gd name="connsiteX28-7613" fmla="*/ 676910 w 1419860"/>
              <a:gd name="connsiteY28-7614" fmla="*/ 3086100 h 3588041"/>
              <a:gd name="connsiteX29-7615" fmla="*/ 905510 w 1419860"/>
              <a:gd name="connsiteY29-7616" fmla="*/ 3419475 h 3588041"/>
              <a:gd name="connsiteX30-7617" fmla="*/ 1003935 w 1419860"/>
              <a:gd name="connsiteY30-7618" fmla="*/ 3581400 h 3588041"/>
              <a:gd name="connsiteX0-7619" fmla="*/ 1003935 w 1419860"/>
              <a:gd name="connsiteY0-7620" fmla="*/ 3581400 h 3588041"/>
              <a:gd name="connsiteX1-7621" fmla="*/ 578485 w 1419860"/>
              <a:gd name="connsiteY1-7622" fmla="*/ 3587750 h 3588041"/>
              <a:gd name="connsiteX2-7623" fmla="*/ 381635 w 1419860"/>
              <a:gd name="connsiteY2-7624" fmla="*/ 3076575 h 3588041"/>
              <a:gd name="connsiteX3-7625" fmla="*/ 734060 w 1419860"/>
              <a:gd name="connsiteY3-7626" fmla="*/ 2381250 h 3588041"/>
              <a:gd name="connsiteX4-7627" fmla="*/ 569595 w 1419860"/>
              <a:gd name="connsiteY4-7628" fmla="*/ 1953895 h 3588041"/>
              <a:gd name="connsiteX5-7629" fmla="*/ 0 w 1419860"/>
              <a:gd name="connsiteY5-7630" fmla="*/ 1902460 h 3588041"/>
              <a:gd name="connsiteX6-7631" fmla="*/ 318135 w 1419860"/>
              <a:gd name="connsiteY6-7632" fmla="*/ 1812925 h 3588041"/>
              <a:gd name="connsiteX7-7633" fmla="*/ 622935 w 1419860"/>
              <a:gd name="connsiteY7-7634" fmla="*/ 1879600 h 3588041"/>
              <a:gd name="connsiteX8-7635" fmla="*/ 810260 w 1419860"/>
              <a:gd name="connsiteY8-7636" fmla="*/ 1333500 h 3588041"/>
              <a:gd name="connsiteX9-7637" fmla="*/ 750729 w 1419860"/>
              <a:gd name="connsiteY9-7638" fmla="*/ 823913 h 3588041"/>
              <a:gd name="connsiteX10-7639" fmla="*/ 375285 w 1419860"/>
              <a:gd name="connsiteY10-7640" fmla="*/ 695325 h 3588041"/>
              <a:gd name="connsiteX11-7641" fmla="*/ 771367 w 1419860"/>
              <a:gd name="connsiteY11-7642" fmla="*/ 734218 h 3588041"/>
              <a:gd name="connsiteX12-7643" fmla="*/ 786448 w 1419860"/>
              <a:gd name="connsiteY12-7644" fmla="*/ 441325 h 3588041"/>
              <a:gd name="connsiteX13-7645" fmla="*/ 873760 w 1419860"/>
              <a:gd name="connsiteY13-7646" fmla="*/ 0 h 3588041"/>
              <a:gd name="connsiteX14-7647" fmla="*/ 845185 w 1419860"/>
              <a:gd name="connsiteY14-7648" fmla="*/ 679450 h 3588041"/>
              <a:gd name="connsiteX15-7649" fmla="*/ 908685 w 1419860"/>
              <a:gd name="connsiteY15-7650" fmla="*/ 1047750 h 3588041"/>
              <a:gd name="connsiteX16-7651" fmla="*/ 918210 w 1419860"/>
              <a:gd name="connsiteY16-7652" fmla="*/ 1295400 h 3588041"/>
              <a:gd name="connsiteX17-7653" fmla="*/ 1089660 w 1419860"/>
              <a:gd name="connsiteY17-7654" fmla="*/ 1187450 h 3588041"/>
              <a:gd name="connsiteX18-7655" fmla="*/ 1362710 w 1419860"/>
              <a:gd name="connsiteY18-7656" fmla="*/ 1171575 h 3588041"/>
              <a:gd name="connsiteX19-7657" fmla="*/ 1096010 w 1419860"/>
              <a:gd name="connsiteY19-7658" fmla="*/ 1254125 h 3588041"/>
              <a:gd name="connsiteX20-7659" fmla="*/ 876935 w 1419860"/>
              <a:gd name="connsiteY20-7660" fmla="*/ 1527175 h 3588041"/>
              <a:gd name="connsiteX21-7661" fmla="*/ 822960 w 1419860"/>
              <a:gd name="connsiteY21-7662" fmla="*/ 1895475 h 3588041"/>
              <a:gd name="connsiteX22-7663" fmla="*/ 991235 w 1419860"/>
              <a:gd name="connsiteY22-7664" fmla="*/ 2308225 h 3588041"/>
              <a:gd name="connsiteX23-7665" fmla="*/ 883285 w 1419860"/>
              <a:gd name="connsiteY23-7666" fmla="*/ 2578100 h 3588041"/>
              <a:gd name="connsiteX24-7667" fmla="*/ 1153160 w 1419860"/>
              <a:gd name="connsiteY24-7668" fmla="*/ 2524125 h 3588041"/>
              <a:gd name="connsiteX25-7669" fmla="*/ 1419860 w 1419860"/>
              <a:gd name="connsiteY25-7670" fmla="*/ 2626519 h 3588041"/>
              <a:gd name="connsiteX26-7671" fmla="*/ 1175385 w 1419860"/>
              <a:gd name="connsiteY26-7672" fmla="*/ 2590800 h 3588041"/>
              <a:gd name="connsiteX27-7673" fmla="*/ 819785 w 1419860"/>
              <a:gd name="connsiteY27-7674" fmla="*/ 2733675 h 3588041"/>
              <a:gd name="connsiteX28-7675" fmla="*/ 676910 w 1419860"/>
              <a:gd name="connsiteY28-7676" fmla="*/ 3086100 h 3588041"/>
              <a:gd name="connsiteX29-7677" fmla="*/ 905510 w 1419860"/>
              <a:gd name="connsiteY29-7678" fmla="*/ 3419475 h 3588041"/>
              <a:gd name="connsiteX30-7679" fmla="*/ 1003935 w 1419860"/>
              <a:gd name="connsiteY30-7680" fmla="*/ 3581400 h 3588041"/>
              <a:gd name="connsiteX0-7681" fmla="*/ 1003935 w 1419860"/>
              <a:gd name="connsiteY0-7682" fmla="*/ 3581400 h 3588041"/>
              <a:gd name="connsiteX1-7683" fmla="*/ 578485 w 1419860"/>
              <a:gd name="connsiteY1-7684" fmla="*/ 3587750 h 3588041"/>
              <a:gd name="connsiteX2-7685" fmla="*/ 381635 w 1419860"/>
              <a:gd name="connsiteY2-7686" fmla="*/ 3076575 h 3588041"/>
              <a:gd name="connsiteX3-7687" fmla="*/ 734060 w 1419860"/>
              <a:gd name="connsiteY3-7688" fmla="*/ 2381250 h 3588041"/>
              <a:gd name="connsiteX4-7689" fmla="*/ 569595 w 1419860"/>
              <a:gd name="connsiteY4-7690" fmla="*/ 1953895 h 3588041"/>
              <a:gd name="connsiteX5-7691" fmla="*/ 0 w 1419860"/>
              <a:gd name="connsiteY5-7692" fmla="*/ 1902460 h 3588041"/>
              <a:gd name="connsiteX6-7693" fmla="*/ 318135 w 1419860"/>
              <a:gd name="connsiteY6-7694" fmla="*/ 1812925 h 3588041"/>
              <a:gd name="connsiteX7-7695" fmla="*/ 622935 w 1419860"/>
              <a:gd name="connsiteY7-7696" fmla="*/ 1879600 h 3588041"/>
              <a:gd name="connsiteX8-7697" fmla="*/ 810260 w 1419860"/>
              <a:gd name="connsiteY8-7698" fmla="*/ 1333500 h 3588041"/>
              <a:gd name="connsiteX9-7699" fmla="*/ 750729 w 1419860"/>
              <a:gd name="connsiteY9-7700" fmla="*/ 823913 h 3588041"/>
              <a:gd name="connsiteX10-7701" fmla="*/ 375285 w 1419860"/>
              <a:gd name="connsiteY10-7702" fmla="*/ 695325 h 3588041"/>
              <a:gd name="connsiteX11-7703" fmla="*/ 771367 w 1419860"/>
              <a:gd name="connsiteY11-7704" fmla="*/ 734218 h 3588041"/>
              <a:gd name="connsiteX12-7705" fmla="*/ 786448 w 1419860"/>
              <a:gd name="connsiteY12-7706" fmla="*/ 441325 h 3588041"/>
              <a:gd name="connsiteX13-7707" fmla="*/ 873760 w 1419860"/>
              <a:gd name="connsiteY13-7708" fmla="*/ 0 h 3588041"/>
              <a:gd name="connsiteX14-7709" fmla="*/ 845185 w 1419860"/>
              <a:gd name="connsiteY14-7710" fmla="*/ 679450 h 3588041"/>
              <a:gd name="connsiteX15-7711" fmla="*/ 908685 w 1419860"/>
              <a:gd name="connsiteY15-7712" fmla="*/ 1047750 h 3588041"/>
              <a:gd name="connsiteX16-7713" fmla="*/ 918210 w 1419860"/>
              <a:gd name="connsiteY16-7714" fmla="*/ 1295400 h 3588041"/>
              <a:gd name="connsiteX17-7715" fmla="*/ 1089660 w 1419860"/>
              <a:gd name="connsiteY17-7716" fmla="*/ 1187450 h 3588041"/>
              <a:gd name="connsiteX18-7717" fmla="*/ 1362710 w 1419860"/>
              <a:gd name="connsiteY18-7718" fmla="*/ 1171575 h 3588041"/>
              <a:gd name="connsiteX19-7719" fmla="*/ 1096010 w 1419860"/>
              <a:gd name="connsiteY19-7720" fmla="*/ 1254125 h 3588041"/>
              <a:gd name="connsiteX20-7721" fmla="*/ 876935 w 1419860"/>
              <a:gd name="connsiteY20-7722" fmla="*/ 1527175 h 3588041"/>
              <a:gd name="connsiteX21-7723" fmla="*/ 822960 w 1419860"/>
              <a:gd name="connsiteY21-7724" fmla="*/ 1895475 h 3588041"/>
              <a:gd name="connsiteX22-7725" fmla="*/ 991235 w 1419860"/>
              <a:gd name="connsiteY22-7726" fmla="*/ 2308225 h 3588041"/>
              <a:gd name="connsiteX23-7727" fmla="*/ 883285 w 1419860"/>
              <a:gd name="connsiteY23-7728" fmla="*/ 2578100 h 3588041"/>
              <a:gd name="connsiteX24-7729" fmla="*/ 1153160 w 1419860"/>
              <a:gd name="connsiteY24-7730" fmla="*/ 2524125 h 3588041"/>
              <a:gd name="connsiteX25-7731" fmla="*/ 1419860 w 1419860"/>
              <a:gd name="connsiteY25-7732" fmla="*/ 2626519 h 3588041"/>
              <a:gd name="connsiteX26-7733" fmla="*/ 1175385 w 1419860"/>
              <a:gd name="connsiteY26-7734" fmla="*/ 2590800 h 3588041"/>
              <a:gd name="connsiteX27-7735" fmla="*/ 819785 w 1419860"/>
              <a:gd name="connsiteY27-7736" fmla="*/ 2733675 h 3588041"/>
              <a:gd name="connsiteX28-7737" fmla="*/ 676910 w 1419860"/>
              <a:gd name="connsiteY28-7738" fmla="*/ 3086100 h 3588041"/>
              <a:gd name="connsiteX29-7739" fmla="*/ 905510 w 1419860"/>
              <a:gd name="connsiteY29-7740" fmla="*/ 3419475 h 3588041"/>
              <a:gd name="connsiteX30-7741" fmla="*/ 1003935 w 1419860"/>
              <a:gd name="connsiteY30-7742" fmla="*/ 3581400 h 3588041"/>
              <a:gd name="connsiteX0-7743" fmla="*/ 1003935 w 1419860"/>
              <a:gd name="connsiteY0-7744" fmla="*/ 3581400 h 3588041"/>
              <a:gd name="connsiteX1-7745" fmla="*/ 578485 w 1419860"/>
              <a:gd name="connsiteY1-7746" fmla="*/ 3587750 h 3588041"/>
              <a:gd name="connsiteX2-7747" fmla="*/ 381635 w 1419860"/>
              <a:gd name="connsiteY2-7748" fmla="*/ 3076575 h 3588041"/>
              <a:gd name="connsiteX3-7749" fmla="*/ 734060 w 1419860"/>
              <a:gd name="connsiteY3-7750" fmla="*/ 2381250 h 3588041"/>
              <a:gd name="connsiteX4-7751" fmla="*/ 569595 w 1419860"/>
              <a:gd name="connsiteY4-7752" fmla="*/ 1953895 h 3588041"/>
              <a:gd name="connsiteX5-7753" fmla="*/ 0 w 1419860"/>
              <a:gd name="connsiteY5-7754" fmla="*/ 1902460 h 3588041"/>
              <a:gd name="connsiteX6-7755" fmla="*/ 318135 w 1419860"/>
              <a:gd name="connsiteY6-7756" fmla="*/ 1812925 h 3588041"/>
              <a:gd name="connsiteX7-7757" fmla="*/ 622935 w 1419860"/>
              <a:gd name="connsiteY7-7758" fmla="*/ 1879600 h 3588041"/>
              <a:gd name="connsiteX8-7759" fmla="*/ 810260 w 1419860"/>
              <a:gd name="connsiteY8-7760" fmla="*/ 1333500 h 3588041"/>
              <a:gd name="connsiteX9-7761" fmla="*/ 750729 w 1419860"/>
              <a:gd name="connsiteY9-7762" fmla="*/ 823913 h 3588041"/>
              <a:gd name="connsiteX10-7763" fmla="*/ 375285 w 1419860"/>
              <a:gd name="connsiteY10-7764" fmla="*/ 695325 h 3588041"/>
              <a:gd name="connsiteX11-7765" fmla="*/ 771367 w 1419860"/>
              <a:gd name="connsiteY11-7766" fmla="*/ 734218 h 3588041"/>
              <a:gd name="connsiteX12-7767" fmla="*/ 786448 w 1419860"/>
              <a:gd name="connsiteY12-7768" fmla="*/ 441325 h 3588041"/>
              <a:gd name="connsiteX13-7769" fmla="*/ 873760 w 1419860"/>
              <a:gd name="connsiteY13-7770" fmla="*/ 0 h 3588041"/>
              <a:gd name="connsiteX14-7771" fmla="*/ 845185 w 1419860"/>
              <a:gd name="connsiteY14-7772" fmla="*/ 679450 h 3588041"/>
              <a:gd name="connsiteX15-7773" fmla="*/ 908685 w 1419860"/>
              <a:gd name="connsiteY15-7774" fmla="*/ 1047750 h 3588041"/>
              <a:gd name="connsiteX16-7775" fmla="*/ 918210 w 1419860"/>
              <a:gd name="connsiteY16-7776" fmla="*/ 1295400 h 3588041"/>
              <a:gd name="connsiteX17-7777" fmla="*/ 1089660 w 1419860"/>
              <a:gd name="connsiteY17-7778" fmla="*/ 1187450 h 3588041"/>
              <a:gd name="connsiteX18-7779" fmla="*/ 1362710 w 1419860"/>
              <a:gd name="connsiteY18-7780" fmla="*/ 1171575 h 3588041"/>
              <a:gd name="connsiteX19-7781" fmla="*/ 1096010 w 1419860"/>
              <a:gd name="connsiteY19-7782" fmla="*/ 1254125 h 3588041"/>
              <a:gd name="connsiteX20-7783" fmla="*/ 876935 w 1419860"/>
              <a:gd name="connsiteY20-7784" fmla="*/ 1527175 h 3588041"/>
              <a:gd name="connsiteX21-7785" fmla="*/ 822960 w 1419860"/>
              <a:gd name="connsiteY21-7786" fmla="*/ 1895475 h 3588041"/>
              <a:gd name="connsiteX22-7787" fmla="*/ 991235 w 1419860"/>
              <a:gd name="connsiteY22-7788" fmla="*/ 2308225 h 3588041"/>
              <a:gd name="connsiteX23-7789" fmla="*/ 883285 w 1419860"/>
              <a:gd name="connsiteY23-7790" fmla="*/ 2578100 h 3588041"/>
              <a:gd name="connsiteX24-7791" fmla="*/ 1153160 w 1419860"/>
              <a:gd name="connsiteY24-7792" fmla="*/ 2524125 h 3588041"/>
              <a:gd name="connsiteX25-7793" fmla="*/ 1419860 w 1419860"/>
              <a:gd name="connsiteY25-7794" fmla="*/ 2626519 h 3588041"/>
              <a:gd name="connsiteX26-7795" fmla="*/ 1175385 w 1419860"/>
              <a:gd name="connsiteY26-7796" fmla="*/ 2590800 h 3588041"/>
              <a:gd name="connsiteX27-7797" fmla="*/ 819785 w 1419860"/>
              <a:gd name="connsiteY27-7798" fmla="*/ 2733675 h 3588041"/>
              <a:gd name="connsiteX28-7799" fmla="*/ 676910 w 1419860"/>
              <a:gd name="connsiteY28-7800" fmla="*/ 3086100 h 3588041"/>
              <a:gd name="connsiteX29-7801" fmla="*/ 905510 w 1419860"/>
              <a:gd name="connsiteY29-7802" fmla="*/ 3419475 h 3588041"/>
              <a:gd name="connsiteX30-7803" fmla="*/ 1003935 w 1419860"/>
              <a:gd name="connsiteY30-7804" fmla="*/ 3581400 h 3588041"/>
              <a:gd name="connsiteX0-7805" fmla="*/ 1003935 w 1419860"/>
              <a:gd name="connsiteY0-7806" fmla="*/ 3581400 h 3588041"/>
              <a:gd name="connsiteX1-7807" fmla="*/ 578485 w 1419860"/>
              <a:gd name="connsiteY1-7808" fmla="*/ 3587750 h 3588041"/>
              <a:gd name="connsiteX2-7809" fmla="*/ 381635 w 1419860"/>
              <a:gd name="connsiteY2-7810" fmla="*/ 3076575 h 3588041"/>
              <a:gd name="connsiteX3-7811" fmla="*/ 734060 w 1419860"/>
              <a:gd name="connsiteY3-7812" fmla="*/ 2381250 h 3588041"/>
              <a:gd name="connsiteX4-7813" fmla="*/ 569595 w 1419860"/>
              <a:gd name="connsiteY4-7814" fmla="*/ 1953895 h 3588041"/>
              <a:gd name="connsiteX5-7815" fmla="*/ 0 w 1419860"/>
              <a:gd name="connsiteY5-7816" fmla="*/ 1902460 h 3588041"/>
              <a:gd name="connsiteX6-7817" fmla="*/ 318135 w 1419860"/>
              <a:gd name="connsiteY6-7818" fmla="*/ 1812925 h 3588041"/>
              <a:gd name="connsiteX7-7819" fmla="*/ 622935 w 1419860"/>
              <a:gd name="connsiteY7-7820" fmla="*/ 1879600 h 3588041"/>
              <a:gd name="connsiteX8-7821" fmla="*/ 810260 w 1419860"/>
              <a:gd name="connsiteY8-7822" fmla="*/ 1333500 h 3588041"/>
              <a:gd name="connsiteX9-7823" fmla="*/ 750729 w 1419860"/>
              <a:gd name="connsiteY9-7824" fmla="*/ 823913 h 3588041"/>
              <a:gd name="connsiteX10-7825" fmla="*/ 375285 w 1419860"/>
              <a:gd name="connsiteY10-7826" fmla="*/ 695325 h 3588041"/>
              <a:gd name="connsiteX11-7827" fmla="*/ 771367 w 1419860"/>
              <a:gd name="connsiteY11-7828" fmla="*/ 734218 h 3588041"/>
              <a:gd name="connsiteX12-7829" fmla="*/ 786448 w 1419860"/>
              <a:gd name="connsiteY12-7830" fmla="*/ 441325 h 3588041"/>
              <a:gd name="connsiteX13-7831" fmla="*/ 873760 w 1419860"/>
              <a:gd name="connsiteY13-7832" fmla="*/ 0 h 3588041"/>
              <a:gd name="connsiteX14-7833" fmla="*/ 845185 w 1419860"/>
              <a:gd name="connsiteY14-7834" fmla="*/ 679450 h 3588041"/>
              <a:gd name="connsiteX15-7835" fmla="*/ 908685 w 1419860"/>
              <a:gd name="connsiteY15-7836" fmla="*/ 1047750 h 3588041"/>
              <a:gd name="connsiteX16-7837" fmla="*/ 918210 w 1419860"/>
              <a:gd name="connsiteY16-7838" fmla="*/ 1295400 h 3588041"/>
              <a:gd name="connsiteX17-7839" fmla="*/ 1089660 w 1419860"/>
              <a:gd name="connsiteY17-7840" fmla="*/ 1187450 h 3588041"/>
              <a:gd name="connsiteX18-7841" fmla="*/ 1362710 w 1419860"/>
              <a:gd name="connsiteY18-7842" fmla="*/ 1171575 h 3588041"/>
              <a:gd name="connsiteX19-7843" fmla="*/ 1096010 w 1419860"/>
              <a:gd name="connsiteY19-7844" fmla="*/ 1254125 h 3588041"/>
              <a:gd name="connsiteX20-7845" fmla="*/ 876935 w 1419860"/>
              <a:gd name="connsiteY20-7846" fmla="*/ 1527175 h 3588041"/>
              <a:gd name="connsiteX21-7847" fmla="*/ 822960 w 1419860"/>
              <a:gd name="connsiteY21-7848" fmla="*/ 1895475 h 3588041"/>
              <a:gd name="connsiteX22-7849" fmla="*/ 991235 w 1419860"/>
              <a:gd name="connsiteY22-7850" fmla="*/ 2308225 h 3588041"/>
              <a:gd name="connsiteX23-7851" fmla="*/ 883285 w 1419860"/>
              <a:gd name="connsiteY23-7852" fmla="*/ 2578100 h 3588041"/>
              <a:gd name="connsiteX24-7853" fmla="*/ 1153160 w 1419860"/>
              <a:gd name="connsiteY24-7854" fmla="*/ 2524125 h 3588041"/>
              <a:gd name="connsiteX25-7855" fmla="*/ 1419860 w 1419860"/>
              <a:gd name="connsiteY25-7856" fmla="*/ 2626519 h 3588041"/>
              <a:gd name="connsiteX26-7857" fmla="*/ 1175385 w 1419860"/>
              <a:gd name="connsiteY26-7858" fmla="*/ 2590800 h 3588041"/>
              <a:gd name="connsiteX27-7859" fmla="*/ 819785 w 1419860"/>
              <a:gd name="connsiteY27-7860" fmla="*/ 2733675 h 3588041"/>
              <a:gd name="connsiteX28-7861" fmla="*/ 676910 w 1419860"/>
              <a:gd name="connsiteY28-7862" fmla="*/ 3086100 h 3588041"/>
              <a:gd name="connsiteX29-7863" fmla="*/ 905510 w 1419860"/>
              <a:gd name="connsiteY29-7864" fmla="*/ 3419475 h 3588041"/>
              <a:gd name="connsiteX30-7865" fmla="*/ 1003935 w 1419860"/>
              <a:gd name="connsiteY30-7866" fmla="*/ 3581400 h 3588041"/>
              <a:gd name="connsiteX0-7867" fmla="*/ 1003935 w 1419860"/>
              <a:gd name="connsiteY0-7868" fmla="*/ 3581400 h 3588041"/>
              <a:gd name="connsiteX1-7869" fmla="*/ 578485 w 1419860"/>
              <a:gd name="connsiteY1-7870" fmla="*/ 3587750 h 3588041"/>
              <a:gd name="connsiteX2-7871" fmla="*/ 381635 w 1419860"/>
              <a:gd name="connsiteY2-7872" fmla="*/ 3076575 h 3588041"/>
              <a:gd name="connsiteX3-7873" fmla="*/ 734060 w 1419860"/>
              <a:gd name="connsiteY3-7874" fmla="*/ 2381250 h 3588041"/>
              <a:gd name="connsiteX4-7875" fmla="*/ 569595 w 1419860"/>
              <a:gd name="connsiteY4-7876" fmla="*/ 1953895 h 3588041"/>
              <a:gd name="connsiteX5-7877" fmla="*/ 0 w 1419860"/>
              <a:gd name="connsiteY5-7878" fmla="*/ 1902460 h 3588041"/>
              <a:gd name="connsiteX6-7879" fmla="*/ 318135 w 1419860"/>
              <a:gd name="connsiteY6-7880" fmla="*/ 1812925 h 3588041"/>
              <a:gd name="connsiteX7-7881" fmla="*/ 622935 w 1419860"/>
              <a:gd name="connsiteY7-7882" fmla="*/ 1879600 h 3588041"/>
              <a:gd name="connsiteX8-7883" fmla="*/ 810260 w 1419860"/>
              <a:gd name="connsiteY8-7884" fmla="*/ 1333500 h 3588041"/>
              <a:gd name="connsiteX9-7885" fmla="*/ 750729 w 1419860"/>
              <a:gd name="connsiteY9-7886" fmla="*/ 823913 h 3588041"/>
              <a:gd name="connsiteX10-7887" fmla="*/ 375285 w 1419860"/>
              <a:gd name="connsiteY10-7888" fmla="*/ 695325 h 3588041"/>
              <a:gd name="connsiteX11-7889" fmla="*/ 771367 w 1419860"/>
              <a:gd name="connsiteY11-7890" fmla="*/ 734218 h 3588041"/>
              <a:gd name="connsiteX12-7891" fmla="*/ 786448 w 1419860"/>
              <a:gd name="connsiteY12-7892" fmla="*/ 441325 h 3588041"/>
              <a:gd name="connsiteX13-7893" fmla="*/ 873760 w 1419860"/>
              <a:gd name="connsiteY13-7894" fmla="*/ 0 h 3588041"/>
              <a:gd name="connsiteX14-7895" fmla="*/ 845185 w 1419860"/>
              <a:gd name="connsiteY14-7896" fmla="*/ 679450 h 3588041"/>
              <a:gd name="connsiteX15-7897" fmla="*/ 908685 w 1419860"/>
              <a:gd name="connsiteY15-7898" fmla="*/ 1047750 h 3588041"/>
              <a:gd name="connsiteX16-7899" fmla="*/ 918210 w 1419860"/>
              <a:gd name="connsiteY16-7900" fmla="*/ 1295400 h 3588041"/>
              <a:gd name="connsiteX17-7901" fmla="*/ 1089660 w 1419860"/>
              <a:gd name="connsiteY17-7902" fmla="*/ 1187450 h 3588041"/>
              <a:gd name="connsiteX18-7903" fmla="*/ 1362710 w 1419860"/>
              <a:gd name="connsiteY18-7904" fmla="*/ 1171575 h 3588041"/>
              <a:gd name="connsiteX19-7905" fmla="*/ 1096010 w 1419860"/>
              <a:gd name="connsiteY19-7906" fmla="*/ 1254125 h 3588041"/>
              <a:gd name="connsiteX20-7907" fmla="*/ 876935 w 1419860"/>
              <a:gd name="connsiteY20-7908" fmla="*/ 1527175 h 3588041"/>
              <a:gd name="connsiteX21-7909" fmla="*/ 822960 w 1419860"/>
              <a:gd name="connsiteY21-7910" fmla="*/ 1895475 h 3588041"/>
              <a:gd name="connsiteX22-7911" fmla="*/ 991235 w 1419860"/>
              <a:gd name="connsiteY22-7912" fmla="*/ 2308225 h 3588041"/>
              <a:gd name="connsiteX23-7913" fmla="*/ 883285 w 1419860"/>
              <a:gd name="connsiteY23-7914" fmla="*/ 2578100 h 3588041"/>
              <a:gd name="connsiteX24-7915" fmla="*/ 1153160 w 1419860"/>
              <a:gd name="connsiteY24-7916" fmla="*/ 2524125 h 3588041"/>
              <a:gd name="connsiteX25-7917" fmla="*/ 1419860 w 1419860"/>
              <a:gd name="connsiteY25-7918" fmla="*/ 2626519 h 3588041"/>
              <a:gd name="connsiteX26-7919" fmla="*/ 1175385 w 1419860"/>
              <a:gd name="connsiteY26-7920" fmla="*/ 2590800 h 3588041"/>
              <a:gd name="connsiteX27-7921" fmla="*/ 819785 w 1419860"/>
              <a:gd name="connsiteY27-7922" fmla="*/ 2733675 h 3588041"/>
              <a:gd name="connsiteX28-7923" fmla="*/ 676910 w 1419860"/>
              <a:gd name="connsiteY28-7924" fmla="*/ 3086100 h 3588041"/>
              <a:gd name="connsiteX29-7925" fmla="*/ 905510 w 1419860"/>
              <a:gd name="connsiteY29-7926" fmla="*/ 3419475 h 3588041"/>
              <a:gd name="connsiteX30-7927" fmla="*/ 1003935 w 1419860"/>
              <a:gd name="connsiteY30-7928" fmla="*/ 3581400 h 3588041"/>
              <a:gd name="connsiteX0-7929" fmla="*/ 1010285 w 1426210"/>
              <a:gd name="connsiteY0-7930" fmla="*/ 3581400 h 3588041"/>
              <a:gd name="connsiteX1-7931" fmla="*/ 584835 w 1426210"/>
              <a:gd name="connsiteY1-7932" fmla="*/ 3587750 h 3588041"/>
              <a:gd name="connsiteX2-7933" fmla="*/ 387985 w 1426210"/>
              <a:gd name="connsiteY2-7934" fmla="*/ 3076575 h 3588041"/>
              <a:gd name="connsiteX3-7935" fmla="*/ 740410 w 1426210"/>
              <a:gd name="connsiteY3-7936" fmla="*/ 2381250 h 3588041"/>
              <a:gd name="connsiteX4-7937" fmla="*/ 575945 w 1426210"/>
              <a:gd name="connsiteY4-7938" fmla="*/ 1953895 h 3588041"/>
              <a:gd name="connsiteX5-7939" fmla="*/ 0 w 1426210"/>
              <a:gd name="connsiteY5-7940" fmla="*/ 1937385 h 3588041"/>
              <a:gd name="connsiteX6-7941" fmla="*/ 324485 w 1426210"/>
              <a:gd name="connsiteY6-7942" fmla="*/ 1812925 h 3588041"/>
              <a:gd name="connsiteX7-7943" fmla="*/ 629285 w 1426210"/>
              <a:gd name="connsiteY7-7944" fmla="*/ 1879600 h 3588041"/>
              <a:gd name="connsiteX8-7945" fmla="*/ 816610 w 1426210"/>
              <a:gd name="connsiteY8-7946" fmla="*/ 1333500 h 3588041"/>
              <a:gd name="connsiteX9-7947" fmla="*/ 757079 w 1426210"/>
              <a:gd name="connsiteY9-7948" fmla="*/ 823913 h 3588041"/>
              <a:gd name="connsiteX10-7949" fmla="*/ 381635 w 1426210"/>
              <a:gd name="connsiteY10-7950" fmla="*/ 695325 h 3588041"/>
              <a:gd name="connsiteX11-7951" fmla="*/ 777717 w 1426210"/>
              <a:gd name="connsiteY11-7952" fmla="*/ 734218 h 3588041"/>
              <a:gd name="connsiteX12-7953" fmla="*/ 792798 w 1426210"/>
              <a:gd name="connsiteY12-7954" fmla="*/ 441325 h 3588041"/>
              <a:gd name="connsiteX13-7955" fmla="*/ 880110 w 1426210"/>
              <a:gd name="connsiteY13-7956" fmla="*/ 0 h 3588041"/>
              <a:gd name="connsiteX14-7957" fmla="*/ 851535 w 1426210"/>
              <a:gd name="connsiteY14-7958" fmla="*/ 679450 h 3588041"/>
              <a:gd name="connsiteX15-7959" fmla="*/ 915035 w 1426210"/>
              <a:gd name="connsiteY15-7960" fmla="*/ 1047750 h 3588041"/>
              <a:gd name="connsiteX16-7961" fmla="*/ 924560 w 1426210"/>
              <a:gd name="connsiteY16-7962" fmla="*/ 1295400 h 3588041"/>
              <a:gd name="connsiteX17-7963" fmla="*/ 1096010 w 1426210"/>
              <a:gd name="connsiteY17-7964" fmla="*/ 1187450 h 3588041"/>
              <a:gd name="connsiteX18-7965" fmla="*/ 1369060 w 1426210"/>
              <a:gd name="connsiteY18-7966" fmla="*/ 1171575 h 3588041"/>
              <a:gd name="connsiteX19-7967" fmla="*/ 1102360 w 1426210"/>
              <a:gd name="connsiteY19-7968" fmla="*/ 1254125 h 3588041"/>
              <a:gd name="connsiteX20-7969" fmla="*/ 883285 w 1426210"/>
              <a:gd name="connsiteY20-7970" fmla="*/ 1527175 h 3588041"/>
              <a:gd name="connsiteX21-7971" fmla="*/ 829310 w 1426210"/>
              <a:gd name="connsiteY21-7972" fmla="*/ 1895475 h 3588041"/>
              <a:gd name="connsiteX22-7973" fmla="*/ 997585 w 1426210"/>
              <a:gd name="connsiteY22-7974" fmla="*/ 2308225 h 3588041"/>
              <a:gd name="connsiteX23-7975" fmla="*/ 889635 w 1426210"/>
              <a:gd name="connsiteY23-7976" fmla="*/ 2578100 h 3588041"/>
              <a:gd name="connsiteX24-7977" fmla="*/ 1159510 w 1426210"/>
              <a:gd name="connsiteY24-7978" fmla="*/ 2524125 h 3588041"/>
              <a:gd name="connsiteX25-7979" fmla="*/ 1426210 w 1426210"/>
              <a:gd name="connsiteY25-7980" fmla="*/ 2626519 h 3588041"/>
              <a:gd name="connsiteX26-7981" fmla="*/ 1181735 w 1426210"/>
              <a:gd name="connsiteY26-7982" fmla="*/ 2590800 h 3588041"/>
              <a:gd name="connsiteX27-7983" fmla="*/ 826135 w 1426210"/>
              <a:gd name="connsiteY27-7984" fmla="*/ 2733675 h 3588041"/>
              <a:gd name="connsiteX28-7985" fmla="*/ 683260 w 1426210"/>
              <a:gd name="connsiteY28-7986" fmla="*/ 3086100 h 3588041"/>
              <a:gd name="connsiteX29-7987" fmla="*/ 911860 w 1426210"/>
              <a:gd name="connsiteY29-7988" fmla="*/ 3419475 h 3588041"/>
              <a:gd name="connsiteX30-7989" fmla="*/ 1010285 w 1426210"/>
              <a:gd name="connsiteY30-7990" fmla="*/ 3581400 h 3588041"/>
              <a:gd name="connsiteX0-7991" fmla="*/ 1010285 w 1426210"/>
              <a:gd name="connsiteY0-7992" fmla="*/ 3581400 h 3588041"/>
              <a:gd name="connsiteX1-7993" fmla="*/ 584835 w 1426210"/>
              <a:gd name="connsiteY1-7994" fmla="*/ 3587750 h 3588041"/>
              <a:gd name="connsiteX2-7995" fmla="*/ 387985 w 1426210"/>
              <a:gd name="connsiteY2-7996" fmla="*/ 3076575 h 3588041"/>
              <a:gd name="connsiteX3-7997" fmla="*/ 740410 w 1426210"/>
              <a:gd name="connsiteY3-7998" fmla="*/ 2381250 h 3588041"/>
              <a:gd name="connsiteX4-7999" fmla="*/ 575945 w 1426210"/>
              <a:gd name="connsiteY4-8000" fmla="*/ 1953895 h 3588041"/>
              <a:gd name="connsiteX5-8001" fmla="*/ 0 w 1426210"/>
              <a:gd name="connsiteY5-8002" fmla="*/ 1937385 h 3588041"/>
              <a:gd name="connsiteX6-8003" fmla="*/ 324485 w 1426210"/>
              <a:gd name="connsiteY6-8004" fmla="*/ 1812925 h 3588041"/>
              <a:gd name="connsiteX7-8005" fmla="*/ 629285 w 1426210"/>
              <a:gd name="connsiteY7-8006" fmla="*/ 1879600 h 3588041"/>
              <a:gd name="connsiteX8-8007" fmla="*/ 816610 w 1426210"/>
              <a:gd name="connsiteY8-8008" fmla="*/ 1333500 h 3588041"/>
              <a:gd name="connsiteX9-8009" fmla="*/ 757079 w 1426210"/>
              <a:gd name="connsiteY9-8010" fmla="*/ 823913 h 3588041"/>
              <a:gd name="connsiteX10-8011" fmla="*/ 381635 w 1426210"/>
              <a:gd name="connsiteY10-8012" fmla="*/ 695325 h 3588041"/>
              <a:gd name="connsiteX11-8013" fmla="*/ 777717 w 1426210"/>
              <a:gd name="connsiteY11-8014" fmla="*/ 734218 h 3588041"/>
              <a:gd name="connsiteX12-8015" fmla="*/ 792798 w 1426210"/>
              <a:gd name="connsiteY12-8016" fmla="*/ 441325 h 3588041"/>
              <a:gd name="connsiteX13-8017" fmla="*/ 880110 w 1426210"/>
              <a:gd name="connsiteY13-8018" fmla="*/ 0 h 3588041"/>
              <a:gd name="connsiteX14-8019" fmla="*/ 851535 w 1426210"/>
              <a:gd name="connsiteY14-8020" fmla="*/ 679450 h 3588041"/>
              <a:gd name="connsiteX15-8021" fmla="*/ 915035 w 1426210"/>
              <a:gd name="connsiteY15-8022" fmla="*/ 1047750 h 3588041"/>
              <a:gd name="connsiteX16-8023" fmla="*/ 924560 w 1426210"/>
              <a:gd name="connsiteY16-8024" fmla="*/ 1295400 h 3588041"/>
              <a:gd name="connsiteX17-8025" fmla="*/ 1096010 w 1426210"/>
              <a:gd name="connsiteY17-8026" fmla="*/ 1187450 h 3588041"/>
              <a:gd name="connsiteX18-8027" fmla="*/ 1369060 w 1426210"/>
              <a:gd name="connsiteY18-8028" fmla="*/ 1171575 h 3588041"/>
              <a:gd name="connsiteX19-8029" fmla="*/ 1102360 w 1426210"/>
              <a:gd name="connsiteY19-8030" fmla="*/ 1254125 h 3588041"/>
              <a:gd name="connsiteX20-8031" fmla="*/ 883285 w 1426210"/>
              <a:gd name="connsiteY20-8032" fmla="*/ 1527175 h 3588041"/>
              <a:gd name="connsiteX21-8033" fmla="*/ 829310 w 1426210"/>
              <a:gd name="connsiteY21-8034" fmla="*/ 1895475 h 3588041"/>
              <a:gd name="connsiteX22-8035" fmla="*/ 997585 w 1426210"/>
              <a:gd name="connsiteY22-8036" fmla="*/ 2308225 h 3588041"/>
              <a:gd name="connsiteX23-8037" fmla="*/ 889635 w 1426210"/>
              <a:gd name="connsiteY23-8038" fmla="*/ 2578100 h 3588041"/>
              <a:gd name="connsiteX24-8039" fmla="*/ 1159510 w 1426210"/>
              <a:gd name="connsiteY24-8040" fmla="*/ 2524125 h 3588041"/>
              <a:gd name="connsiteX25-8041" fmla="*/ 1426210 w 1426210"/>
              <a:gd name="connsiteY25-8042" fmla="*/ 2626519 h 3588041"/>
              <a:gd name="connsiteX26-8043" fmla="*/ 1181735 w 1426210"/>
              <a:gd name="connsiteY26-8044" fmla="*/ 2590800 h 3588041"/>
              <a:gd name="connsiteX27-8045" fmla="*/ 826135 w 1426210"/>
              <a:gd name="connsiteY27-8046" fmla="*/ 2733675 h 3588041"/>
              <a:gd name="connsiteX28-8047" fmla="*/ 683260 w 1426210"/>
              <a:gd name="connsiteY28-8048" fmla="*/ 3086100 h 3588041"/>
              <a:gd name="connsiteX29-8049" fmla="*/ 911860 w 1426210"/>
              <a:gd name="connsiteY29-8050" fmla="*/ 3419475 h 3588041"/>
              <a:gd name="connsiteX30-8051" fmla="*/ 1010285 w 1426210"/>
              <a:gd name="connsiteY30-8052" fmla="*/ 3581400 h 3588041"/>
              <a:gd name="connsiteX0-8053" fmla="*/ 1010285 w 1426210"/>
              <a:gd name="connsiteY0-8054" fmla="*/ 3581400 h 3588041"/>
              <a:gd name="connsiteX1-8055" fmla="*/ 584835 w 1426210"/>
              <a:gd name="connsiteY1-8056" fmla="*/ 3587750 h 3588041"/>
              <a:gd name="connsiteX2-8057" fmla="*/ 387985 w 1426210"/>
              <a:gd name="connsiteY2-8058" fmla="*/ 3076575 h 3588041"/>
              <a:gd name="connsiteX3-8059" fmla="*/ 740410 w 1426210"/>
              <a:gd name="connsiteY3-8060" fmla="*/ 2381250 h 3588041"/>
              <a:gd name="connsiteX4-8061" fmla="*/ 575945 w 1426210"/>
              <a:gd name="connsiteY4-8062" fmla="*/ 1953895 h 3588041"/>
              <a:gd name="connsiteX5-8063" fmla="*/ 0 w 1426210"/>
              <a:gd name="connsiteY5-8064" fmla="*/ 1937385 h 3588041"/>
              <a:gd name="connsiteX6-8065" fmla="*/ 280035 w 1426210"/>
              <a:gd name="connsiteY6-8066" fmla="*/ 1822450 h 3588041"/>
              <a:gd name="connsiteX7-8067" fmla="*/ 629285 w 1426210"/>
              <a:gd name="connsiteY7-8068" fmla="*/ 1879600 h 3588041"/>
              <a:gd name="connsiteX8-8069" fmla="*/ 816610 w 1426210"/>
              <a:gd name="connsiteY8-8070" fmla="*/ 1333500 h 3588041"/>
              <a:gd name="connsiteX9-8071" fmla="*/ 757079 w 1426210"/>
              <a:gd name="connsiteY9-8072" fmla="*/ 823913 h 3588041"/>
              <a:gd name="connsiteX10-8073" fmla="*/ 381635 w 1426210"/>
              <a:gd name="connsiteY10-8074" fmla="*/ 695325 h 3588041"/>
              <a:gd name="connsiteX11-8075" fmla="*/ 777717 w 1426210"/>
              <a:gd name="connsiteY11-8076" fmla="*/ 734218 h 3588041"/>
              <a:gd name="connsiteX12-8077" fmla="*/ 792798 w 1426210"/>
              <a:gd name="connsiteY12-8078" fmla="*/ 441325 h 3588041"/>
              <a:gd name="connsiteX13-8079" fmla="*/ 880110 w 1426210"/>
              <a:gd name="connsiteY13-8080" fmla="*/ 0 h 3588041"/>
              <a:gd name="connsiteX14-8081" fmla="*/ 851535 w 1426210"/>
              <a:gd name="connsiteY14-8082" fmla="*/ 679450 h 3588041"/>
              <a:gd name="connsiteX15-8083" fmla="*/ 915035 w 1426210"/>
              <a:gd name="connsiteY15-8084" fmla="*/ 1047750 h 3588041"/>
              <a:gd name="connsiteX16-8085" fmla="*/ 924560 w 1426210"/>
              <a:gd name="connsiteY16-8086" fmla="*/ 1295400 h 3588041"/>
              <a:gd name="connsiteX17-8087" fmla="*/ 1096010 w 1426210"/>
              <a:gd name="connsiteY17-8088" fmla="*/ 1187450 h 3588041"/>
              <a:gd name="connsiteX18-8089" fmla="*/ 1369060 w 1426210"/>
              <a:gd name="connsiteY18-8090" fmla="*/ 1171575 h 3588041"/>
              <a:gd name="connsiteX19-8091" fmla="*/ 1102360 w 1426210"/>
              <a:gd name="connsiteY19-8092" fmla="*/ 1254125 h 3588041"/>
              <a:gd name="connsiteX20-8093" fmla="*/ 883285 w 1426210"/>
              <a:gd name="connsiteY20-8094" fmla="*/ 1527175 h 3588041"/>
              <a:gd name="connsiteX21-8095" fmla="*/ 829310 w 1426210"/>
              <a:gd name="connsiteY21-8096" fmla="*/ 1895475 h 3588041"/>
              <a:gd name="connsiteX22-8097" fmla="*/ 997585 w 1426210"/>
              <a:gd name="connsiteY22-8098" fmla="*/ 2308225 h 3588041"/>
              <a:gd name="connsiteX23-8099" fmla="*/ 889635 w 1426210"/>
              <a:gd name="connsiteY23-8100" fmla="*/ 2578100 h 3588041"/>
              <a:gd name="connsiteX24-8101" fmla="*/ 1159510 w 1426210"/>
              <a:gd name="connsiteY24-8102" fmla="*/ 2524125 h 3588041"/>
              <a:gd name="connsiteX25-8103" fmla="*/ 1426210 w 1426210"/>
              <a:gd name="connsiteY25-8104" fmla="*/ 2626519 h 3588041"/>
              <a:gd name="connsiteX26-8105" fmla="*/ 1181735 w 1426210"/>
              <a:gd name="connsiteY26-8106" fmla="*/ 2590800 h 3588041"/>
              <a:gd name="connsiteX27-8107" fmla="*/ 826135 w 1426210"/>
              <a:gd name="connsiteY27-8108" fmla="*/ 2733675 h 3588041"/>
              <a:gd name="connsiteX28-8109" fmla="*/ 683260 w 1426210"/>
              <a:gd name="connsiteY28-8110" fmla="*/ 3086100 h 3588041"/>
              <a:gd name="connsiteX29-8111" fmla="*/ 911860 w 1426210"/>
              <a:gd name="connsiteY29-8112" fmla="*/ 3419475 h 3588041"/>
              <a:gd name="connsiteX30-8113" fmla="*/ 1010285 w 1426210"/>
              <a:gd name="connsiteY30-8114" fmla="*/ 3581400 h 3588041"/>
              <a:gd name="connsiteX0-8115" fmla="*/ 1010285 w 1426210"/>
              <a:gd name="connsiteY0-8116" fmla="*/ 3581400 h 3588041"/>
              <a:gd name="connsiteX1-8117" fmla="*/ 584835 w 1426210"/>
              <a:gd name="connsiteY1-8118" fmla="*/ 3587750 h 3588041"/>
              <a:gd name="connsiteX2-8119" fmla="*/ 387985 w 1426210"/>
              <a:gd name="connsiteY2-8120" fmla="*/ 3076575 h 3588041"/>
              <a:gd name="connsiteX3-8121" fmla="*/ 740410 w 1426210"/>
              <a:gd name="connsiteY3-8122" fmla="*/ 2381250 h 3588041"/>
              <a:gd name="connsiteX4-8123" fmla="*/ 575945 w 1426210"/>
              <a:gd name="connsiteY4-8124" fmla="*/ 1953895 h 3588041"/>
              <a:gd name="connsiteX5-8125" fmla="*/ 0 w 1426210"/>
              <a:gd name="connsiteY5-8126" fmla="*/ 1937385 h 3588041"/>
              <a:gd name="connsiteX6-8127" fmla="*/ 308610 w 1426210"/>
              <a:gd name="connsiteY6-8128" fmla="*/ 1828800 h 3588041"/>
              <a:gd name="connsiteX7-8129" fmla="*/ 629285 w 1426210"/>
              <a:gd name="connsiteY7-8130" fmla="*/ 1879600 h 3588041"/>
              <a:gd name="connsiteX8-8131" fmla="*/ 816610 w 1426210"/>
              <a:gd name="connsiteY8-8132" fmla="*/ 1333500 h 3588041"/>
              <a:gd name="connsiteX9-8133" fmla="*/ 757079 w 1426210"/>
              <a:gd name="connsiteY9-8134" fmla="*/ 823913 h 3588041"/>
              <a:gd name="connsiteX10-8135" fmla="*/ 381635 w 1426210"/>
              <a:gd name="connsiteY10-8136" fmla="*/ 695325 h 3588041"/>
              <a:gd name="connsiteX11-8137" fmla="*/ 777717 w 1426210"/>
              <a:gd name="connsiteY11-8138" fmla="*/ 734218 h 3588041"/>
              <a:gd name="connsiteX12-8139" fmla="*/ 792798 w 1426210"/>
              <a:gd name="connsiteY12-8140" fmla="*/ 441325 h 3588041"/>
              <a:gd name="connsiteX13-8141" fmla="*/ 880110 w 1426210"/>
              <a:gd name="connsiteY13-8142" fmla="*/ 0 h 3588041"/>
              <a:gd name="connsiteX14-8143" fmla="*/ 851535 w 1426210"/>
              <a:gd name="connsiteY14-8144" fmla="*/ 679450 h 3588041"/>
              <a:gd name="connsiteX15-8145" fmla="*/ 915035 w 1426210"/>
              <a:gd name="connsiteY15-8146" fmla="*/ 1047750 h 3588041"/>
              <a:gd name="connsiteX16-8147" fmla="*/ 924560 w 1426210"/>
              <a:gd name="connsiteY16-8148" fmla="*/ 1295400 h 3588041"/>
              <a:gd name="connsiteX17-8149" fmla="*/ 1096010 w 1426210"/>
              <a:gd name="connsiteY17-8150" fmla="*/ 1187450 h 3588041"/>
              <a:gd name="connsiteX18-8151" fmla="*/ 1369060 w 1426210"/>
              <a:gd name="connsiteY18-8152" fmla="*/ 1171575 h 3588041"/>
              <a:gd name="connsiteX19-8153" fmla="*/ 1102360 w 1426210"/>
              <a:gd name="connsiteY19-8154" fmla="*/ 1254125 h 3588041"/>
              <a:gd name="connsiteX20-8155" fmla="*/ 883285 w 1426210"/>
              <a:gd name="connsiteY20-8156" fmla="*/ 1527175 h 3588041"/>
              <a:gd name="connsiteX21-8157" fmla="*/ 829310 w 1426210"/>
              <a:gd name="connsiteY21-8158" fmla="*/ 1895475 h 3588041"/>
              <a:gd name="connsiteX22-8159" fmla="*/ 997585 w 1426210"/>
              <a:gd name="connsiteY22-8160" fmla="*/ 2308225 h 3588041"/>
              <a:gd name="connsiteX23-8161" fmla="*/ 889635 w 1426210"/>
              <a:gd name="connsiteY23-8162" fmla="*/ 2578100 h 3588041"/>
              <a:gd name="connsiteX24-8163" fmla="*/ 1159510 w 1426210"/>
              <a:gd name="connsiteY24-8164" fmla="*/ 2524125 h 3588041"/>
              <a:gd name="connsiteX25-8165" fmla="*/ 1426210 w 1426210"/>
              <a:gd name="connsiteY25-8166" fmla="*/ 2626519 h 3588041"/>
              <a:gd name="connsiteX26-8167" fmla="*/ 1181735 w 1426210"/>
              <a:gd name="connsiteY26-8168" fmla="*/ 2590800 h 3588041"/>
              <a:gd name="connsiteX27-8169" fmla="*/ 826135 w 1426210"/>
              <a:gd name="connsiteY27-8170" fmla="*/ 2733675 h 3588041"/>
              <a:gd name="connsiteX28-8171" fmla="*/ 683260 w 1426210"/>
              <a:gd name="connsiteY28-8172" fmla="*/ 3086100 h 3588041"/>
              <a:gd name="connsiteX29-8173" fmla="*/ 911860 w 1426210"/>
              <a:gd name="connsiteY29-8174" fmla="*/ 3419475 h 3588041"/>
              <a:gd name="connsiteX30-8175" fmla="*/ 1010285 w 1426210"/>
              <a:gd name="connsiteY30-8176" fmla="*/ 3581400 h 3588041"/>
              <a:gd name="connsiteX0-8177" fmla="*/ 1010285 w 1426210"/>
              <a:gd name="connsiteY0-8178" fmla="*/ 3581400 h 3588041"/>
              <a:gd name="connsiteX1-8179" fmla="*/ 584835 w 1426210"/>
              <a:gd name="connsiteY1-8180" fmla="*/ 3587750 h 3588041"/>
              <a:gd name="connsiteX2-8181" fmla="*/ 387985 w 1426210"/>
              <a:gd name="connsiteY2-8182" fmla="*/ 3076575 h 3588041"/>
              <a:gd name="connsiteX3-8183" fmla="*/ 740410 w 1426210"/>
              <a:gd name="connsiteY3-8184" fmla="*/ 2381250 h 3588041"/>
              <a:gd name="connsiteX4-8185" fmla="*/ 575945 w 1426210"/>
              <a:gd name="connsiteY4-8186" fmla="*/ 1953895 h 3588041"/>
              <a:gd name="connsiteX5-8187" fmla="*/ 0 w 1426210"/>
              <a:gd name="connsiteY5-8188" fmla="*/ 1937385 h 3588041"/>
              <a:gd name="connsiteX6-8189" fmla="*/ 308610 w 1426210"/>
              <a:gd name="connsiteY6-8190" fmla="*/ 1828800 h 3588041"/>
              <a:gd name="connsiteX7-8191" fmla="*/ 629285 w 1426210"/>
              <a:gd name="connsiteY7-8192" fmla="*/ 1879600 h 3588041"/>
              <a:gd name="connsiteX8-8193" fmla="*/ 816610 w 1426210"/>
              <a:gd name="connsiteY8-8194" fmla="*/ 1333500 h 3588041"/>
              <a:gd name="connsiteX9-8195" fmla="*/ 757079 w 1426210"/>
              <a:gd name="connsiteY9-8196" fmla="*/ 823913 h 3588041"/>
              <a:gd name="connsiteX10-8197" fmla="*/ 381635 w 1426210"/>
              <a:gd name="connsiteY10-8198" fmla="*/ 695325 h 3588041"/>
              <a:gd name="connsiteX11-8199" fmla="*/ 777717 w 1426210"/>
              <a:gd name="connsiteY11-8200" fmla="*/ 734218 h 3588041"/>
              <a:gd name="connsiteX12-8201" fmla="*/ 792798 w 1426210"/>
              <a:gd name="connsiteY12-8202" fmla="*/ 441325 h 3588041"/>
              <a:gd name="connsiteX13-8203" fmla="*/ 880110 w 1426210"/>
              <a:gd name="connsiteY13-8204" fmla="*/ 0 h 3588041"/>
              <a:gd name="connsiteX14-8205" fmla="*/ 851535 w 1426210"/>
              <a:gd name="connsiteY14-8206" fmla="*/ 679450 h 3588041"/>
              <a:gd name="connsiteX15-8207" fmla="*/ 915035 w 1426210"/>
              <a:gd name="connsiteY15-8208" fmla="*/ 1047750 h 3588041"/>
              <a:gd name="connsiteX16-8209" fmla="*/ 924560 w 1426210"/>
              <a:gd name="connsiteY16-8210" fmla="*/ 1295400 h 3588041"/>
              <a:gd name="connsiteX17-8211" fmla="*/ 1096010 w 1426210"/>
              <a:gd name="connsiteY17-8212" fmla="*/ 1187450 h 3588041"/>
              <a:gd name="connsiteX18-8213" fmla="*/ 1369060 w 1426210"/>
              <a:gd name="connsiteY18-8214" fmla="*/ 1171575 h 3588041"/>
              <a:gd name="connsiteX19-8215" fmla="*/ 1102360 w 1426210"/>
              <a:gd name="connsiteY19-8216" fmla="*/ 1254125 h 3588041"/>
              <a:gd name="connsiteX20-8217" fmla="*/ 883285 w 1426210"/>
              <a:gd name="connsiteY20-8218" fmla="*/ 1527175 h 3588041"/>
              <a:gd name="connsiteX21-8219" fmla="*/ 829310 w 1426210"/>
              <a:gd name="connsiteY21-8220" fmla="*/ 1895475 h 3588041"/>
              <a:gd name="connsiteX22-8221" fmla="*/ 997585 w 1426210"/>
              <a:gd name="connsiteY22-8222" fmla="*/ 2308225 h 3588041"/>
              <a:gd name="connsiteX23-8223" fmla="*/ 889635 w 1426210"/>
              <a:gd name="connsiteY23-8224" fmla="*/ 2578100 h 3588041"/>
              <a:gd name="connsiteX24-8225" fmla="*/ 1159510 w 1426210"/>
              <a:gd name="connsiteY24-8226" fmla="*/ 2524125 h 3588041"/>
              <a:gd name="connsiteX25-8227" fmla="*/ 1426210 w 1426210"/>
              <a:gd name="connsiteY25-8228" fmla="*/ 2626519 h 3588041"/>
              <a:gd name="connsiteX26-8229" fmla="*/ 1181735 w 1426210"/>
              <a:gd name="connsiteY26-8230" fmla="*/ 2590800 h 3588041"/>
              <a:gd name="connsiteX27-8231" fmla="*/ 826135 w 1426210"/>
              <a:gd name="connsiteY27-8232" fmla="*/ 2733675 h 3588041"/>
              <a:gd name="connsiteX28-8233" fmla="*/ 683260 w 1426210"/>
              <a:gd name="connsiteY28-8234" fmla="*/ 3086100 h 3588041"/>
              <a:gd name="connsiteX29-8235" fmla="*/ 911860 w 1426210"/>
              <a:gd name="connsiteY29-8236" fmla="*/ 3419475 h 3588041"/>
              <a:gd name="connsiteX30-8237" fmla="*/ 1010285 w 1426210"/>
              <a:gd name="connsiteY30-8238" fmla="*/ 3581400 h 3588041"/>
              <a:gd name="connsiteX0-8239" fmla="*/ 1010285 w 1426210"/>
              <a:gd name="connsiteY0-8240" fmla="*/ 3581400 h 3588041"/>
              <a:gd name="connsiteX1-8241" fmla="*/ 584835 w 1426210"/>
              <a:gd name="connsiteY1-8242" fmla="*/ 3587750 h 3588041"/>
              <a:gd name="connsiteX2-8243" fmla="*/ 387985 w 1426210"/>
              <a:gd name="connsiteY2-8244" fmla="*/ 3076575 h 3588041"/>
              <a:gd name="connsiteX3-8245" fmla="*/ 740410 w 1426210"/>
              <a:gd name="connsiteY3-8246" fmla="*/ 2381250 h 3588041"/>
              <a:gd name="connsiteX4-8247" fmla="*/ 575945 w 1426210"/>
              <a:gd name="connsiteY4-8248" fmla="*/ 1953895 h 3588041"/>
              <a:gd name="connsiteX5-8249" fmla="*/ 0 w 1426210"/>
              <a:gd name="connsiteY5-8250" fmla="*/ 1937385 h 3588041"/>
              <a:gd name="connsiteX6-8251" fmla="*/ 308610 w 1426210"/>
              <a:gd name="connsiteY6-8252" fmla="*/ 1828800 h 3588041"/>
              <a:gd name="connsiteX7-8253" fmla="*/ 629285 w 1426210"/>
              <a:gd name="connsiteY7-8254" fmla="*/ 1879600 h 3588041"/>
              <a:gd name="connsiteX8-8255" fmla="*/ 816610 w 1426210"/>
              <a:gd name="connsiteY8-8256" fmla="*/ 1333500 h 3588041"/>
              <a:gd name="connsiteX9-8257" fmla="*/ 757079 w 1426210"/>
              <a:gd name="connsiteY9-8258" fmla="*/ 823913 h 3588041"/>
              <a:gd name="connsiteX10-8259" fmla="*/ 381635 w 1426210"/>
              <a:gd name="connsiteY10-8260" fmla="*/ 695325 h 3588041"/>
              <a:gd name="connsiteX11-8261" fmla="*/ 777717 w 1426210"/>
              <a:gd name="connsiteY11-8262" fmla="*/ 734218 h 3588041"/>
              <a:gd name="connsiteX12-8263" fmla="*/ 792798 w 1426210"/>
              <a:gd name="connsiteY12-8264" fmla="*/ 441325 h 3588041"/>
              <a:gd name="connsiteX13-8265" fmla="*/ 880110 w 1426210"/>
              <a:gd name="connsiteY13-8266" fmla="*/ 0 h 3588041"/>
              <a:gd name="connsiteX14-8267" fmla="*/ 851535 w 1426210"/>
              <a:gd name="connsiteY14-8268" fmla="*/ 679450 h 3588041"/>
              <a:gd name="connsiteX15-8269" fmla="*/ 915035 w 1426210"/>
              <a:gd name="connsiteY15-8270" fmla="*/ 1047750 h 3588041"/>
              <a:gd name="connsiteX16-8271" fmla="*/ 924560 w 1426210"/>
              <a:gd name="connsiteY16-8272" fmla="*/ 1295400 h 3588041"/>
              <a:gd name="connsiteX17-8273" fmla="*/ 1096010 w 1426210"/>
              <a:gd name="connsiteY17-8274" fmla="*/ 1187450 h 3588041"/>
              <a:gd name="connsiteX18-8275" fmla="*/ 1369060 w 1426210"/>
              <a:gd name="connsiteY18-8276" fmla="*/ 1171575 h 3588041"/>
              <a:gd name="connsiteX19-8277" fmla="*/ 1102360 w 1426210"/>
              <a:gd name="connsiteY19-8278" fmla="*/ 1254125 h 3588041"/>
              <a:gd name="connsiteX20-8279" fmla="*/ 883285 w 1426210"/>
              <a:gd name="connsiteY20-8280" fmla="*/ 1527175 h 3588041"/>
              <a:gd name="connsiteX21-8281" fmla="*/ 829310 w 1426210"/>
              <a:gd name="connsiteY21-8282" fmla="*/ 1895475 h 3588041"/>
              <a:gd name="connsiteX22-8283" fmla="*/ 997585 w 1426210"/>
              <a:gd name="connsiteY22-8284" fmla="*/ 2308225 h 3588041"/>
              <a:gd name="connsiteX23-8285" fmla="*/ 889635 w 1426210"/>
              <a:gd name="connsiteY23-8286" fmla="*/ 2578100 h 3588041"/>
              <a:gd name="connsiteX24-8287" fmla="*/ 1159510 w 1426210"/>
              <a:gd name="connsiteY24-8288" fmla="*/ 2524125 h 3588041"/>
              <a:gd name="connsiteX25-8289" fmla="*/ 1426210 w 1426210"/>
              <a:gd name="connsiteY25-8290" fmla="*/ 2626519 h 3588041"/>
              <a:gd name="connsiteX26-8291" fmla="*/ 1181735 w 1426210"/>
              <a:gd name="connsiteY26-8292" fmla="*/ 2590800 h 3588041"/>
              <a:gd name="connsiteX27-8293" fmla="*/ 826135 w 1426210"/>
              <a:gd name="connsiteY27-8294" fmla="*/ 2733675 h 3588041"/>
              <a:gd name="connsiteX28-8295" fmla="*/ 683260 w 1426210"/>
              <a:gd name="connsiteY28-8296" fmla="*/ 3086100 h 3588041"/>
              <a:gd name="connsiteX29-8297" fmla="*/ 911860 w 1426210"/>
              <a:gd name="connsiteY29-8298" fmla="*/ 3419475 h 3588041"/>
              <a:gd name="connsiteX30-8299" fmla="*/ 1010285 w 1426210"/>
              <a:gd name="connsiteY30-8300" fmla="*/ 3581400 h 358804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61" y="connsiteY30-62"/>
              </a:cxn>
            </a:cxnLst>
            <a:rect l="l" t="t" r="r" b="b"/>
            <a:pathLst>
              <a:path w="1426210" h="3588041">
                <a:moveTo>
                  <a:pt x="1010285" y="3581400"/>
                </a:moveTo>
                <a:cubicBezTo>
                  <a:pt x="949431" y="3584046"/>
                  <a:pt x="774277" y="3589337"/>
                  <a:pt x="584835" y="3587750"/>
                </a:cubicBezTo>
                <a:cubicBezTo>
                  <a:pt x="395393" y="3586163"/>
                  <a:pt x="346181" y="3245908"/>
                  <a:pt x="387985" y="3076575"/>
                </a:cubicBezTo>
                <a:cubicBezTo>
                  <a:pt x="429789" y="2907242"/>
                  <a:pt x="709083" y="2568363"/>
                  <a:pt x="740410" y="2381250"/>
                </a:cubicBezTo>
                <a:cubicBezTo>
                  <a:pt x="771737" y="2194137"/>
                  <a:pt x="699347" y="2027873"/>
                  <a:pt x="575945" y="1953895"/>
                </a:cubicBezTo>
                <a:cubicBezTo>
                  <a:pt x="452543" y="1879918"/>
                  <a:pt x="246062" y="1906270"/>
                  <a:pt x="0" y="1937385"/>
                </a:cubicBezTo>
                <a:cubicBezTo>
                  <a:pt x="176213" y="1860550"/>
                  <a:pt x="191029" y="1847956"/>
                  <a:pt x="308610" y="1828800"/>
                </a:cubicBezTo>
                <a:cubicBezTo>
                  <a:pt x="426191" y="1809644"/>
                  <a:pt x="531390" y="1839912"/>
                  <a:pt x="629285" y="1879600"/>
                </a:cubicBezTo>
                <a:cubicBezTo>
                  <a:pt x="628492" y="1689101"/>
                  <a:pt x="795311" y="1509448"/>
                  <a:pt x="816610" y="1333500"/>
                </a:cubicBezTo>
                <a:cubicBezTo>
                  <a:pt x="837909" y="1157552"/>
                  <a:pt x="829575" y="930275"/>
                  <a:pt x="757079" y="823913"/>
                </a:cubicBezTo>
                <a:cubicBezTo>
                  <a:pt x="684583" y="717551"/>
                  <a:pt x="502814" y="711861"/>
                  <a:pt x="381635" y="695325"/>
                </a:cubicBezTo>
                <a:cubicBezTo>
                  <a:pt x="496200" y="695457"/>
                  <a:pt x="688553" y="665427"/>
                  <a:pt x="777717" y="734218"/>
                </a:cubicBezTo>
                <a:cubicBezTo>
                  <a:pt x="771631" y="617272"/>
                  <a:pt x="775733" y="563695"/>
                  <a:pt x="792798" y="441325"/>
                </a:cubicBezTo>
                <a:cubicBezTo>
                  <a:pt x="809864" y="318955"/>
                  <a:pt x="839364" y="250296"/>
                  <a:pt x="880110" y="0"/>
                </a:cubicBezTo>
                <a:cubicBezTo>
                  <a:pt x="876406" y="171979"/>
                  <a:pt x="845714" y="504825"/>
                  <a:pt x="851535" y="679450"/>
                </a:cubicBezTo>
                <a:cubicBezTo>
                  <a:pt x="857356" y="854075"/>
                  <a:pt x="902864" y="945092"/>
                  <a:pt x="915035" y="1047750"/>
                </a:cubicBezTo>
                <a:cubicBezTo>
                  <a:pt x="927206" y="1150408"/>
                  <a:pt x="929852" y="1162579"/>
                  <a:pt x="924560" y="1295400"/>
                </a:cubicBezTo>
                <a:cubicBezTo>
                  <a:pt x="989118" y="1225021"/>
                  <a:pt x="1040977" y="1204912"/>
                  <a:pt x="1096010" y="1187450"/>
                </a:cubicBezTo>
                <a:cubicBezTo>
                  <a:pt x="1151043" y="1169988"/>
                  <a:pt x="1235710" y="1164167"/>
                  <a:pt x="1369060" y="1171575"/>
                </a:cubicBezTo>
                <a:cubicBezTo>
                  <a:pt x="1276985" y="1188508"/>
                  <a:pt x="1183322" y="1194858"/>
                  <a:pt x="1102360" y="1254125"/>
                </a:cubicBezTo>
                <a:cubicBezTo>
                  <a:pt x="1021398" y="1313392"/>
                  <a:pt x="928793" y="1420283"/>
                  <a:pt x="883285" y="1527175"/>
                </a:cubicBezTo>
                <a:cubicBezTo>
                  <a:pt x="837777" y="1634067"/>
                  <a:pt x="810260" y="1765300"/>
                  <a:pt x="829310" y="1895475"/>
                </a:cubicBezTo>
                <a:cubicBezTo>
                  <a:pt x="848360" y="2025650"/>
                  <a:pt x="987531" y="2194454"/>
                  <a:pt x="997585" y="2308225"/>
                </a:cubicBezTo>
                <a:cubicBezTo>
                  <a:pt x="1007639" y="2421996"/>
                  <a:pt x="957898" y="2484438"/>
                  <a:pt x="889635" y="2578100"/>
                </a:cubicBezTo>
                <a:cubicBezTo>
                  <a:pt x="997584" y="2532062"/>
                  <a:pt x="1072462" y="2520817"/>
                  <a:pt x="1159510" y="2524125"/>
                </a:cubicBezTo>
                <a:cubicBezTo>
                  <a:pt x="1246558" y="2527433"/>
                  <a:pt x="1354242" y="2576512"/>
                  <a:pt x="1426210" y="2626519"/>
                </a:cubicBezTo>
                <a:cubicBezTo>
                  <a:pt x="1360066" y="2600325"/>
                  <a:pt x="1281747" y="2572941"/>
                  <a:pt x="1181735" y="2590800"/>
                </a:cubicBezTo>
                <a:cubicBezTo>
                  <a:pt x="1081723" y="2608659"/>
                  <a:pt x="909214" y="2651125"/>
                  <a:pt x="826135" y="2733675"/>
                </a:cubicBezTo>
                <a:cubicBezTo>
                  <a:pt x="743056" y="2816225"/>
                  <a:pt x="688022" y="2917825"/>
                  <a:pt x="683260" y="3086100"/>
                </a:cubicBezTo>
                <a:cubicBezTo>
                  <a:pt x="684848" y="3232150"/>
                  <a:pt x="851006" y="3349625"/>
                  <a:pt x="911860" y="3419475"/>
                </a:cubicBezTo>
                <a:cubicBezTo>
                  <a:pt x="972714" y="3489325"/>
                  <a:pt x="1071139" y="3578754"/>
                  <a:pt x="1010285" y="3581400"/>
                </a:cubicBezTo>
                <a:close/>
              </a:path>
            </a:pathLst>
          </a:custGeom>
          <a:solidFill>
            <a:schemeClr val="tx2">
              <a:lumMod val="20000"/>
              <a:lumOff val="80000"/>
            </a:schemeClr>
          </a:solidFill>
          <a:ln>
            <a:noFill/>
          </a:ln>
          <a:effectLst>
            <a:outerShdw blurRad="203200" dist="38100" dir="2700000" algn="tl"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80">
              <a:solidFill>
                <a:schemeClr val="tx2"/>
              </a:solidFill>
            </a:endParaRPr>
          </a:p>
        </p:txBody>
      </p:sp>
      <p:grpSp>
        <p:nvGrpSpPr>
          <p:cNvPr id="7" name="组合 6">
            <a:extLst>
              <a:ext uri="{FF2B5EF4-FFF2-40B4-BE49-F238E27FC236}">
                <a16:creationId xmlns:a16="http://schemas.microsoft.com/office/drawing/2014/main" id="{4EFA26AC-13FF-E64B-B480-5E1D93BA727E}"/>
              </a:ext>
            </a:extLst>
          </p:cNvPr>
          <p:cNvGrpSpPr/>
          <p:nvPr/>
        </p:nvGrpSpPr>
        <p:grpSpPr>
          <a:xfrm>
            <a:off x="1096764" y="4471144"/>
            <a:ext cx="781776" cy="781776"/>
            <a:chOff x="1096764" y="4360782"/>
            <a:chExt cx="781776" cy="781776"/>
          </a:xfrm>
        </p:grpSpPr>
        <p:sp>
          <p:nvSpPr>
            <p:cNvPr id="8" name="íśḷiďê">
              <a:extLst>
                <a:ext uri="{FF2B5EF4-FFF2-40B4-BE49-F238E27FC236}">
                  <a16:creationId xmlns:a16="http://schemas.microsoft.com/office/drawing/2014/main" id="{503099B7-B315-3A49-A247-2EB1C4C4F999}"/>
                </a:ext>
              </a:extLst>
            </p:cNvPr>
            <p:cNvSpPr/>
            <p:nvPr/>
          </p:nvSpPr>
          <p:spPr>
            <a:xfrm>
              <a:off x="1096764" y="4360782"/>
              <a:ext cx="781776" cy="781776"/>
            </a:xfrm>
            <a:prstGeom prst="ellipse">
              <a:avLst/>
            </a:prstGeom>
            <a:solidFill>
              <a:schemeClr val="accent4"/>
            </a:soli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80">
                <a:solidFill>
                  <a:schemeClr val="tx2"/>
                </a:solidFill>
              </a:endParaRPr>
            </a:p>
          </p:txBody>
        </p:sp>
        <p:sp>
          <p:nvSpPr>
            <p:cNvPr id="9" name="ïŝļiďé">
              <a:extLst>
                <a:ext uri="{FF2B5EF4-FFF2-40B4-BE49-F238E27FC236}">
                  <a16:creationId xmlns:a16="http://schemas.microsoft.com/office/drawing/2014/main" id="{9FFB773C-8A45-B747-9A09-2544A08872E2}"/>
                </a:ext>
              </a:extLst>
            </p:cNvPr>
            <p:cNvSpPr/>
            <p:nvPr/>
          </p:nvSpPr>
          <p:spPr bwMode="auto">
            <a:xfrm>
              <a:off x="1329385" y="4588133"/>
              <a:ext cx="350189" cy="348918"/>
            </a:xfrm>
            <a:custGeom>
              <a:avLst/>
              <a:gdLst>
                <a:gd name="connsiteX0" fmla="*/ 307755 w 350189"/>
                <a:gd name="connsiteY0" fmla="*/ 193784 h 348918"/>
                <a:gd name="connsiteX1" fmla="*/ 323614 w 350189"/>
                <a:gd name="connsiteY1" fmla="*/ 202785 h 348918"/>
                <a:gd name="connsiteX2" fmla="*/ 326615 w 350189"/>
                <a:gd name="connsiteY2" fmla="*/ 213929 h 348918"/>
                <a:gd name="connsiteX3" fmla="*/ 315470 w 350189"/>
                <a:gd name="connsiteY3" fmla="*/ 216929 h 348918"/>
                <a:gd name="connsiteX4" fmla="*/ 299611 w 350189"/>
                <a:gd name="connsiteY4" fmla="*/ 207928 h 348918"/>
                <a:gd name="connsiteX5" fmla="*/ 296611 w 350189"/>
                <a:gd name="connsiteY5" fmla="*/ 196785 h 348918"/>
                <a:gd name="connsiteX6" fmla="*/ 307755 w 350189"/>
                <a:gd name="connsiteY6" fmla="*/ 193784 h 348918"/>
                <a:gd name="connsiteX7" fmla="*/ 42005 w 350189"/>
                <a:gd name="connsiteY7" fmla="*/ 193784 h 348918"/>
                <a:gd name="connsiteX8" fmla="*/ 53150 w 350189"/>
                <a:gd name="connsiteY8" fmla="*/ 196785 h 348918"/>
                <a:gd name="connsiteX9" fmla="*/ 50578 w 350189"/>
                <a:gd name="connsiteY9" fmla="*/ 207928 h 348918"/>
                <a:gd name="connsiteX10" fmla="*/ 34719 w 350189"/>
                <a:gd name="connsiteY10" fmla="*/ 216929 h 348918"/>
                <a:gd name="connsiteX11" fmla="*/ 23574 w 350189"/>
                <a:gd name="connsiteY11" fmla="*/ 213929 h 348918"/>
                <a:gd name="connsiteX12" fmla="*/ 26575 w 350189"/>
                <a:gd name="connsiteY12" fmla="*/ 202785 h 348918"/>
                <a:gd name="connsiteX13" fmla="*/ 42005 w 350189"/>
                <a:gd name="connsiteY13" fmla="*/ 193784 h 348918"/>
                <a:gd name="connsiteX14" fmla="*/ 323614 w 350189"/>
                <a:gd name="connsiteY14" fmla="*/ 118349 h 348918"/>
                <a:gd name="connsiteX15" fmla="*/ 342045 w 350189"/>
                <a:gd name="connsiteY15" fmla="*/ 118349 h 348918"/>
                <a:gd name="connsiteX16" fmla="*/ 350189 w 350189"/>
                <a:gd name="connsiteY16" fmla="*/ 126493 h 348918"/>
                <a:gd name="connsiteX17" fmla="*/ 342045 w 350189"/>
                <a:gd name="connsiteY17" fmla="*/ 134636 h 348918"/>
                <a:gd name="connsiteX18" fmla="*/ 323614 w 350189"/>
                <a:gd name="connsiteY18" fmla="*/ 134636 h 348918"/>
                <a:gd name="connsiteX19" fmla="*/ 315470 w 350189"/>
                <a:gd name="connsiteY19" fmla="*/ 126493 h 348918"/>
                <a:gd name="connsiteX20" fmla="*/ 323614 w 350189"/>
                <a:gd name="connsiteY20" fmla="*/ 118349 h 348918"/>
                <a:gd name="connsiteX21" fmla="*/ 8144 w 350189"/>
                <a:gd name="connsiteY21" fmla="*/ 118349 h 348918"/>
                <a:gd name="connsiteX22" fmla="*/ 26575 w 350189"/>
                <a:gd name="connsiteY22" fmla="*/ 118349 h 348918"/>
                <a:gd name="connsiteX23" fmla="*/ 34719 w 350189"/>
                <a:gd name="connsiteY23" fmla="*/ 126493 h 348918"/>
                <a:gd name="connsiteX24" fmla="*/ 26575 w 350189"/>
                <a:gd name="connsiteY24" fmla="*/ 134636 h 348918"/>
                <a:gd name="connsiteX25" fmla="*/ 8144 w 350189"/>
                <a:gd name="connsiteY25" fmla="*/ 134636 h 348918"/>
                <a:gd name="connsiteX26" fmla="*/ 0 w 350189"/>
                <a:gd name="connsiteY26" fmla="*/ 126493 h 348918"/>
                <a:gd name="connsiteX27" fmla="*/ 8144 w 350189"/>
                <a:gd name="connsiteY27" fmla="*/ 118349 h 348918"/>
                <a:gd name="connsiteX28" fmla="*/ 174972 w 350189"/>
                <a:gd name="connsiteY28" fmla="*/ 73629 h 348918"/>
                <a:gd name="connsiteX29" fmla="*/ 183109 w 350189"/>
                <a:gd name="connsiteY29" fmla="*/ 81779 h 348918"/>
                <a:gd name="connsiteX30" fmla="*/ 183109 w 350189"/>
                <a:gd name="connsiteY30" fmla="*/ 94218 h 348918"/>
                <a:gd name="connsiteX31" fmla="*/ 198957 w 350189"/>
                <a:gd name="connsiteY31" fmla="*/ 96362 h 348918"/>
                <a:gd name="connsiteX32" fmla="*/ 216089 w 350189"/>
                <a:gd name="connsiteY32" fmla="*/ 101510 h 348918"/>
                <a:gd name="connsiteX33" fmla="*/ 220801 w 350189"/>
                <a:gd name="connsiteY33" fmla="*/ 85639 h 348918"/>
                <a:gd name="connsiteX34" fmla="*/ 231080 w 350189"/>
                <a:gd name="connsiteY34" fmla="*/ 80063 h 348918"/>
                <a:gd name="connsiteX35" fmla="*/ 236648 w 350189"/>
                <a:gd name="connsiteY35" fmla="*/ 89929 h 348918"/>
                <a:gd name="connsiteX36" fmla="*/ 206667 w 350189"/>
                <a:gd name="connsiteY36" fmla="*/ 192871 h 348918"/>
                <a:gd name="connsiteX37" fmla="*/ 196387 w 350189"/>
                <a:gd name="connsiteY37" fmla="*/ 198018 h 348918"/>
                <a:gd name="connsiteX38" fmla="*/ 190819 w 350189"/>
                <a:gd name="connsiteY38" fmla="*/ 188153 h 348918"/>
                <a:gd name="connsiteX39" fmla="*/ 211806 w 350189"/>
                <a:gd name="connsiteY39" fmla="*/ 117380 h 348918"/>
                <a:gd name="connsiteX40" fmla="*/ 195530 w 350189"/>
                <a:gd name="connsiteY40" fmla="*/ 112233 h 348918"/>
                <a:gd name="connsiteX41" fmla="*/ 183109 w 350189"/>
                <a:gd name="connsiteY41" fmla="*/ 110517 h 348918"/>
                <a:gd name="connsiteX42" fmla="*/ 183109 w 350189"/>
                <a:gd name="connsiteY42" fmla="*/ 130248 h 348918"/>
                <a:gd name="connsiteX43" fmla="*/ 174972 w 350189"/>
                <a:gd name="connsiteY43" fmla="*/ 138397 h 348918"/>
                <a:gd name="connsiteX44" fmla="*/ 166834 w 350189"/>
                <a:gd name="connsiteY44" fmla="*/ 130248 h 348918"/>
                <a:gd name="connsiteX45" fmla="*/ 166834 w 350189"/>
                <a:gd name="connsiteY45" fmla="*/ 110517 h 348918"/>
                <a:gd name="connsiteX46" fmla="*/ 154841 w 350189"/>
                <a:gd name="connsiteY46" fmla="*/ 112233 h 348918"/>
                <a:gd name="connsiteX47" fmla="*/ 138565 w 350189"/>
                <a:gd name="connsiteY47" fmla="*/ 117380 h 348918"/>
                <a:gd name="connsiteX48" fmla="*/ 159124 w 350189"/>
                <a:gd name="connsiteY48" fmla="*/ 188153 h 348918"/>
                <a:gd name="connsiteX49" fmla="*/ 153556 w 350189"/>
                <a:gd name="connsiteY49" fmla="*/ 198018 h 348918"/>
                <a:gd name="connsiteX50" fmla="*/ 143705 w 350189"/>
                <a:gd name="connsiteY50" fmla="*/ 192871 h 348918"/>
                <a:gd name="connsiteX51" fmla="*/ 113723 w 350189"/>
                <a:gd name="connsiteY51" fmla="*/ 89929 h 348918"/>
                <a:gd name="connsiteX52" fmla="*/ 119291 w 350189"/>
                <a:gd name="connsiteY52" fmla="*/ 80063 h 348918"/>
                <a:gd name="connsiteX53" fmla="*/ 129142 w 350189"/>
                <a:gd name="connsiteY53" fmla="*/ 85639 h 348918"/>
                <a:gd name="connsiteX54" fmla="*/ 133854 w 350189"/>
                <a:gd name="connsiteY54" fmla="*/ 101510 h 348918"/>
                <a:gd name="connsiteX55" fmla="*/ 151415 w 350189"/>
                <a:gd name="connsiteY55" fmla="*/ 96362 h 348918"/>
                <a:gd name="connsiteX56" fmla="*/ 166834 w 350189"/>
                <a:gd name="connsiteY56" fmla="*/ 94218 h 348918"/>
                <a:gd name="connsiteX57" fmla="*/ 166834 w 350189"/>
                <a:gd name="connsiteY57" fmla="*/ 81779 h 348918"/>
                <a:gd name="connsiteX58" fmla="*/ 174972 w 350189"/>
                <a:gd name="connsiteY58" fmla="*/ 73629 h 348918"/>
                <a:gd name="connsiteX59" fmla="*/ 315470 w 350189"/>
                <a:gd name="connsiteY59" fmla="*/ 36056 h 348918"/>
                <a:gd name="connsiteX60" fmla="*/ 326615 w 350189"/>
                <a:gd name="connsiteY60" fmla="*/ 39056 h 348918"/>
                <a:gd name="connsiteX61" fmla="*/ 323614 w 350189"/>
                <a:gd name="connsiteY61" fmla="*/ 50200 h 348918"/>
                <a:gd name="connsiteX62" fmla="*/ 307755 w 350189"/>
                <a:gd name="connsiteY62" fmla="*/ 59201 h 348918"/>
                <a:gd name="connsiteX63" fmla="*/ 296611 w 350189"/>
                <a:gd name="connsiteY63" fmla="*/ 56200 h 348918"/>
                <a:gd name="connsiteX64" fmla="*/ 299611 w 350189"/>
                <a:gd name="connsiteY64" fmla="*/ 45057 h 348918"/>
                <a:gd name="connsiteX65" fmla="*/ 315470 w 350189"/>
                <a:gd name="connsiteY65" fmla="*/ 36056 h 348918"/>
                <a:gd name="connsiteX66" fmla="*/ 34719 w 350189"/>
                <a:gd name="connsiteY66" fmla="*/ 36056 h 348918"/>
                <a:gd name="connsiteX67" fmla="*/ 50578 w 350189"/>
                <a:gd name="connsiteY67" fmla="*/ 45057 h 348918"/>
                <a:gd name="connsiteX68" fmla="*/ 53150 w 350189"/>
                <a:gd name="connsiteY68" fmla="*/ 56200 h 348918"/>
                <a:gd name="connsiteX69" fmla="*/ 42005 w 350189"/>
                <a:gd name="connsiteY69" fmla="*/ 59201 h 348918"/>
                <a:gd name="connsiteX70" fmla="*/ 26575 w 350189"/>
                <a:gd name="connsiteY70" fmla="*/ 50200 h 348918"/>
                <a:gd name="connsiteX71" fmla="*/ 23574 w 350189"/>
                <a:gd name="connsiteY71" fmla="*/ 39056 h 348918"/>
                <a:gd name="connsiteX72" fmla="*/ 34719 w 350189"/>
                <a:gd name="connsiteY72" fmla="*/ 36056 h 348918"/>
                <a:gd name="connsiteX73" fmla="*/ 174880 w 350189"/>
                <a:gd name="connsiteY73" fmla="*/ 24433 h 348918"/>
                <a:gd name="connsiteX74" fmla="*/ 71582 w 350189"/>
                <a:gd name="connsiteY74" fmla="*/ 127737 h 348918"/>
                <a:gd name="connsiteX75" fmla="*/ 125589 w 350189"/>
                <a:gd name="connsiteY75" fmla="*/ 218181 h 348918"/>
                <a:gd name="connsiteX76" fmla="*/ 142305 w 350189"/>
                <a:gd name="connsiteY76" fmla="*/ 246472 h 348918"/>
                <a:gd name="connsiteX77" fmla="*/ 155592 w 350189"/>
                <a:gd name="connsiteY77" fmla="*/ 256331 h 348918"/>
                <a:gd name="connsiteX78" fmla="*/ 194596 w 350189"/>
                <a:gd name="connsiteY78" fmla="*/ 256331 h 348918"/>
                <a:gd name="connsiteX79" fmla="*/ 207884 w 350189"/>
                <a:gd name="connsiteY79" fmla="*/ 246472 h 348918"/>
                <a:gd name="connsiteX80" fmla="*/ 224600 w 350189"/>
                <a:gd name="connsiteY80" fmla="*/ 218181 h 348918"/>
                <a:gd name="connsiteX81" fmla="*/ 278177 w 350189"/>
                <a:gd name="connsiteY81" fmla="*/ 127737 h 348918"/>
                <a:gd name="connsiteX82" fmla="*/ 174880 w 350189"/>
                <a:gd name="connsiteY82" fmla="*/ 24433 h 348918"/>
                <a:gd name="connsiteX83" fmla="*/ 174880 w 350189"/>
                <a:gd name="connsiteY83" fmla="*/ 0 h 348918"/>
                <a:gd name="connsiteX84" fmla="*/ 303037 w 350189"/>
                <a:gd name="connsiteY84" fmla="*/ 127737 h 348918"/>
                <a:gd name="connsiteX85" fmla="*/ 236173 w 350189"/>
                <a:gd name="connsiteY85" fmla="*/ 239613 h 348918"/>
                <a:gd name="connsiteX86" fmla="*/ 231886 w 350189"/>
                <a:gd name="connsiteY86" fmla="*/ 246900 h 348918"/>
                <a:gd name="connsiteX87" fmla="*/ 232315 w 350189"/>
                <a:gd name="connsiteY87" fmla="*/ 309483 h 348918"/>
                <a:gd name="connsiteX88" fmla="*/ 206169 w 350189"/>
                <a:gd name="connsiteY88" fmla="*/ 335202 h 348918"/>
                <a:gd name="connsiteX89" fmla="*/ 198883 w 350189"/>
                <a:gd name="connsiteY89" fmla="*/ 335202 h 348918"/>
                <a:gd name="connsiteX90" fmla="*/ 181738 w 350189"/>
                <a:gd name="connsiteY90" fmla="*/ 348918 h 348918"/>
                <a:gd name="connsiteX91" fmla="*/ 168022 w 350189"/>
                <a:gd name="connsiteY91" fmla="*/ 348918 h 348918"/>
                <a:gd name="connsiteX92" fmla="*/ 150877 w 350189"/>
                <a:gd name="connsiteY92" fmla="*/ 335202 h 348918"/>
                <a:gd name="connsiteX93" fmla="*/ 144019 w 350189"/>
                <a:gd name="connsiteY93" fmla="*/ 335202 h 348918"/>
                <a:gd name="connsiteX94" fmla="*/ 117874 w 350189"/>
                <a:gd name="connsiteY94" fmla="*/ 309483 h 348918"/>
                <a:gd name="connsiteX95" fmla="*/ 117874 w 350189"/>
                <a:gd name="connsiteY95" fmla="*/ 246900 h 348918"/>
                <a:gd name="connsiteX96" fmla="*/ 113587 w 350189"/>
                <a:gd name="connsiteY96" fmla="*/ 239613 h 348918"/>
                <a:gd name="connsiteX97" fmla="*/ 47151 w 350189"/>
                <a:gd name="connsiteY97" fmla="*/ 127737 h 348918"/>
                <a:gd name="connsiteX98" fmla="*/ 174880 w 350189"/>
                <a:gd name="connsiteY98" fmla="*/ 0 h 348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50189" h="348918">
                  <a:moveTo>
                    <a:pt x="307755" y="193784"/>
                  </a:moveTo>
                  <a:cubicBezTo>
                    <a:pt x="323614" y="202785"/>
                    <a:pt x="323614" y="202785"/>
                    <a:pt x="323614" y="202785"/>
                  </a:cubicBezTo>
                  <a:cubicBezTo>
                    <a:pt x="327472" y="204928"/>
                    <a:pt x="328758" y="210071"/>
                    <a:pt x="326615" y="213929"/>
                  </a:cubicBezTo>
                  <a:cubicBezTo>
                    <a:pt x="324472" y="217786"/>
                    <a:pt x="319328" y="219072"/>
                    <a:pt x="315470" y="216929"/>
                  </a:cubicBezTo>
                  <a:cubicBezTo>
                    <a:pt x="299611" y="207928"/>
                    <a:pt x="299611" y="207928"/>
                    <a:pt x="299611" y="207928"/>
                  </a:cubicBezTo>
                  <a:cubicBezTo>
                    <a:pt x="295753" y="205785"/>
                    <a:pt x="294468" y="200642"/>
                    <a:pt x="296611" y="196785"/>
                  </a:cubicBezTo>
                  <a:cubicBezTo>
                    <a:pt x="299183" y="192927"/>
                    <a:pt x="303897" y="191641"/>
                    <a:pt x="307755" y="193784"/>
                  </a:cubicBezTo>
                  <a:close/>
                  <a:moveTo>
                    <a:pt x="42005" y="193784"/>
                  </a:moveTo>
                  <a:cubicBezTo>
                    <a:pt x="46292" y="191641"/>
                    <a:pt x="51006" y="192927"/>
                    <a:pt x="53150" y="196785"/>
                  </a:cubicBezTo>
                  <a:cubicBezTo>
                    <a:pt x="55721" y="200642"/>
                    <a:pt x="54435" y="205785"/>
                    <a:pt x="50578" y="207928"/>
                  </a:cubicBezTo>
                  <a:cubicBezTo>
                    <a:pt x="34719" y="216929"/>
                    <a:pt x="34719" y="216929"/>
                    <a:pt x="34719" y="216929"/>
                  </a:cubicBezTo>
                  <a:cubicBezTo>
                    <a:pt x="30861" y="219072"/>
                    <a:pt x="25717" y="217786"/>
                    <a:pt x="23574" y="213929"/>
                  </a:cubicBezTo>
                  <a:cubicBezTo>
                    <a:pt x="21003" y="210071"/>
                    <a:pt x="22717" y="204928"/>
                    <a:pt x="26575" y="202785"/>
                  </a:cubicBezTo>
                  <a:cubicBezTo>
                    <a:pt x="42005" y="193784"/>
                    <a:pt x="42005" y="193784"/>
                    <a:pt x="42005" y="193784"/>
                  </a:cubicBezTo>
                  <a:close/>
                  <a:moveTo>
                    <a:pt x="323614" y="118349"/>
                  </a:moveTo>
                  <a:cubicBezTo>
                    <a:pt x="342045" y="118349"/>
                    <a:pt x="342045" y="118349"/>
                    <a:pt x="342045" y="118349"/>
                  </a:cubicBezTo>
                  <a:cubicBezTo>
                    <a:pt x="346332" y="118349"/>
                    <a:pt x="350189" y="121778"/>
                    <a:pt x="350189" y="126493"/>
                  </a:cubicBezTo>
                  <a:cubicBezTo>
                    <a:pt x="350189" y="130779"/>
                    <a:pt x="346332" y="134636"/>
                    <a:pt x="342045" y="134636"/>
                  </a:cubicBezTo>
                  <a:cubicBezTo>
                    <a:pt x="323614" y="134636"/>
                    <a:pt x="323614" y="134636"/>
                    <a:pt x="323614" y="134636"/>
                  </a:cubicBezTo>
                  <a:cubicBezTo>
                    <a:pt x="319328" y="134636"/>
                    <a:pt x="315470" y="130779"/>
                    <a:pt x="315470" y="126493"/>
                  </a:cubicBezTo>
                  <a:cubicBezTo>
                    <a:pt x="315470" y="121778"/>
                    <a:pt x="319328" y="118349"/>
                    <a:pt x="323614" y="118349"/>
                  </a:cubicBezTo>
                  <a:close/>
                  <a:moveTo>
                    <a:pt x="8144" y="118349"/>
                  </a:moveTo>
                  <a:cubicBezTo>
                    <a:pt x="26575" y="118349"/>
                    <a:pt x="26575" y="118349"/>
                    <a:pt x="26575" y="118349"/>
                  </a:cubicBezTo>
                  <a:cubicBezTo>
                    <a:pt x="30861" y="118349"/>
                    <a:pt x="34719" y="121778"/>
                    <a:pt x="34719" y="126493"/>
                  </a:cubicBezTo>
                  <a:cubicBezTo>
                    <a:pt x="34719" y="130779"/>
                    <a:pt x="30861" y="134636"/>
                    <a:pt x="26575" y="134636"/>
                  </a:cubicBezTo>
                  <a:cubicBezTo>
                    <a:pt x="8144" y="134636"/>
                    <a:pt x="8144" y="134636"/>
                    <a:pt x="8144" y="134636"/>
                  </a:cubicBezTo>
                  <a:cubicBezTo>
                    <a:pt x="3857" y="134636"/>
                    <a:pt x="0" y="130779"/>
                    <a:pt x="0" y="126493"/>
                  </a:cubicBezTo>
                  <a:cubicBezTo>
                    <a:pt x="0" y="121778"/>
                    <a:pt x="3857" y="118349"/>
                    <a:pt x="8144" y="118349"/>
                  </a:cubicBezTo>
                  <a:close/>
                  <a:moveTo>
                    <a:pt x="174972" y="73629"/>
                  </a:moveTo>
                  <a:cubicBezTo>
                    <a:pt x="179683" y="73629"/>
                    <a:pt x="183109" y="77061"/>
                    <a:pt x="183109" y="81779"/>
                  </a:cubicBezTo>
                  <a:cubicBezTo>
                    <a:pt x="183109" y="94218"/>
                    <a:pt x="183109" y="94218"/>
                    <a:pt x="183109" y="94218"/>
                  </a:cubicBezTo>
                  <a:cubicBezTo>
                    <a:pt x="188678" y="94647"/>
                    <a:pt x="193817" y="95076"/>
                    <a:pt x="198957" y="96362"/>
                  </a:cubicBezTo>
                  <a:cubicBezTo>
                    <a:pt x="204953" y="97649"/>
                    <a:pt x="210521" y="99365"/>
                    <a:pt x="216089" y="101510"/>
                  </a:cubicBezTo>
                  <a:cubicBezTo>
                    <a:pt x="220801" y="85639"/>
                    <a:pt x="220801" y="85639"/>
                    <a:pt x="220801" y="85639"/>
                  </a:cubicBezTo>
                  <a:cubicBezTo>
                    <a:pt x="222086" y="81350"/>
                    <a:pt x="226797" y="78776"/>
                    <a:pt x="231080" y="80063"/>
                  </a:cubicBezTo>
                  <a:cubicBezTo>
                    <a:pt x="235363" y="81350"/>
                    <a:pt x="237933" y="85639"/>
                    <a:pt x="236648" y="89929"/>
                  </a:cubicBezTo>
                  <a:cubicBezTo>
                    <a:pt x="206667" y="192871"/>
                    <a:pt x="206667" y="192871"/>
                    <a:pt x="206667" y="192871"/>
                  </a:cubicBezTo>
                  <a:cubicBezTo>
                    <a:pt x="205382" y="197161"/>
                    <a:pt x="200670" y="199305"/>
                    <a:pt x="196387" y="198018"/>
                  </a:cubicBezTo>
                  <a:cubicBezTo>
                    <a:pt x="192104" y="197161"/>
                    <a:pt x="189534" y="192442"/>
                    <a:pt x="190819" y="188153"/>
                  </a:cubicBezTo>
                  <a:cubicBezTo>
                    <a:pt x="211806" y="117380"/>
                    <a:pt x="211806" y="117380"/>
                    <a:pt x="211806" y="117380"/>
                  </a:cubicBezTo>
                  <a:cubicBezTo>
                    <a:pt x="206667" y="115235"/>
                    <a:pt x="201099" y="113520"/>
                    <a:pt x="195530" y="112233"/>
                  </a:cubicBezTo>
                  <a:cubicBezTo>
                    <a:pt x="191676" y="111375"/>
                    <a:pt x="187393" y="110946"/>
                    <a:pt x="183109" y="110517"/>
                  </a:cubicBezTo>
                  <a:cubicBezTo>
                    <a:pt x="183109" y="130248"/>
                    <a:pt x="183109" y="130248"/>
                    <a:pt x="183109" y="130248"/>
                  </a:cubicBezTo>
                  <a:cubicBezTo>
                    <a:pt x="183109" y="134966"/>
                    <a:pt x="179683" y="138397"/>
                    <a:pt x="174972" y="138397"/>
                  </a:cubicBezTo>
                  <a:cubicBezTo>
                    <a:pt x="170688" y="138397"/>
                    <a:pt x="166834" y="134966"/>
                    <a:pt x="166834" y="130248"/>
                  </a:cubicBezTo>
                  <a:cubicBezTo>
                    <a:pt x="166834" y="110517"/>
                    <a:pt x="166834" y="110517"/>
                    <a:pt x="166834" y="110517"/>
                  </a:cubicBezTo>
                  <a:cubicBezTo>
                    <a:pt x="162979" y="110946"/>
                    <a:pt x="158696" y="111375"/>
                    <a:pt x="154841" y="112233"/>
                  </a:cubicBezTo>
                  <a:cubicBezTo>
                    <a:pt x="148845" y="113520"/>
                    <a:pt x="143705" y="115235"/>
                    <a:pt x="138565" y="117380"/>
                  </a:cubicBezTo>
                  <a:cubicBezTo>
                    <a:pt x="159124" y="188153"/>
                    <a:pt x="159124" y="188153"/>
                    <a:pt x="159124" y="188153"/>
                  </a:cubicBezTo>
                  <a:cubicBezTo>
                    <a:pt x="160409" y="192442"/>
                    <a:pt x="157839" y="197161"/>
                    <a:pt x="153556" y="198018"/>
                  </a:cubicBezTo>
                  <a:cubicBezTo>
                    <a:pt x="149273" y="199305"/>
                    <a:pt x="144990" y="197161"/>
                    <a:pt x="143705" y="192871"/>
                  </a:cubicBezTo>
                  <a:cubicBezTo>
                    <a:pt x="113723" y="89929"/>
                    <a:pt x="113723" y="89929"/>
                    <a:pt x="113723" y="89929"/>
                  </a:cubicBezTo>
                  <a:cubicBezTo>
                    <a:pt x="112438" y="85639"/>
                    <a:pt x="115008" y="81350"/>
                    <a:pt x="119291" y="80063"/>
                  </a:cubicBezTo>
                  <a:cubicBezTo>
                    <a:pt x="123574" y="78776"/>
                    <a:pt x="128286" y="81350"/>
                    <a:pt x="129142" y="85639"/>
                  </a:cubicBezTo>
                  <a:cubicBezTo>
                    <a:pt x="133854" y="101510"/>
                    <a:pt x="133854" y="101510"/>
                    <a:pt x="133854" y="101510"/>
                  </a:cubicBezTo>
                  <a:cubicBezTo>
                    <a:pt x="139422" y="99365"/>
                    <a:pt x="145418" y="97649"/>
                    <a:pt x="151415" y="96362"/>
                  </a:cubicBezTo>
                  <a:cubicBezTo>
                    <a:pt x="156554" y="95076"/>
                    <a:pt x="161694" y="94647"/>
                    <a:pt x="166834" y="94218"/>
                  </a:cubicBezTo>
                  <a:cubicBezTo>
                    <a:pt x="166834" y="81779"/>
                    <a:pt x="166834" y="81779"/>
                    <a:pt x="166834" y="81779"/>
                  </a:cubicBezTo>
                  <a:cubicBezTo>
                    <a:pt x="166834" y="77061"/>
                    <a:pt x="170688" y="73629"/>
                    <a:pt x="174972" y="73629"/>
                  </a:cubicBezTo>
                  <a:close/>
                  <a:moveTo>
                    <a:pt x="315470" y="36056"/>
                  </a:moveTo>
                  <a:cubicBezTo>
                    <a:pt x="319328" y="33913"/>
                    <a:pt x="324472" y="35199"/>
                    <a:pt x="326615" y="39056"/>
                  </a:cubicBezTo>
                  <a:cubicBezTo>
                    <a:pt x="328758" y="42914"/>
                    <a:pt x="327472" y="47628"/>
                    <a:pt x="323614" y="50200"/>
                  </a:cubicBezTo>
                  <a:cubicBezTo>
                    <a:pt x="307755" y="59201"/>
                    <a:pt x="307755" y="59201"/>
                    <a:pt x="307755" y="59201"/>
                  </a:cubicBezTo>
                  <a:cubicBezTo>
                    <a:pt x="303897" y="61344"/>
                    <a:pt x="299183" y="60058"/>
                    <a:pt x="296611" y="56200"/>
                  </a:cubicBezTo>
                  <a:cubicBezTo>
                    <a:pt x="294468" y="52343"/>
                    <a:pt x="295753" y="47200"/>
                    <a:pt x="299611" y="45057"/>
                  </a:cubicBezTo>
                  <a:cubicBezTo>
                    <a:pt x="315470" y="36056"/>
                    <a:pt x="315470" y="36056"/>
                    <a:pt x="315470" y="36056"/>
                  </a:cubicBezTo>
                  <a:close/>
                  <a:moveTo>
                    <a:pt x="34719" y="36056"/>
                  </a:moveTo>
                  <a:cubicBezTo>
                    <a:pt x="50578" y="45057"/>
                    <a:pt x="50578" y="45057"/>
                    <a:pt x="50578" y="45057"/>
                  </a:cubicBezTo>
                  <a:cubicBezTo>
                    <a:pt x="54435" y="47200"/>
                    <a:pt x="55721" y="52343"/>
                    <a:pt x="53150" y="56200"/>
                  </a:cubicBezTo>
                  <a:cubicBezTo>
                    <a:pt x="51006" y="60058"/>
                    <a:pt x="46292" y="61344"/>
                    <a:pt x="42005" y="59201"/>
                  </a:cubicBezTo>
                  <a:cubicBezTo>
                    <a:pt x="26575" y="50200"/>
                    <a:pt x="26575" y="50200"/>
                    <a:pt x="26575" y="50200"/>
                  </a:cubicBezTo>
                  <a:cubicBezTo>
                    <a:pt x="22717" y="47628"/>
                    <a:pt x="21003" y="42914"/>
                    <a:pt x="23574" y="39056"/>
                  </a:cubicBezTo>
                  <a:cubicBezTo>
                    <a:pt x="25717" y="35199"/>
                    <a:pt x="30861" y="33913"/>
                    <a:pt x="34719" y="36056"/>
                  </a:cubicBezTo>
                  <a:close/>
                  <a:moveTo>
                    <a:pt x="174880" y="24433"/>
                  </a:moveTo>
                  <a:cubicBezTo>
                    <a:pt x="117874" y="24433"/>
                    <a:pt x="71582" y="70726"/>
                    <a:pt x="71582" y="127737"/>
                  </a:cubicBezTo>
                  <a:cubicBezTo>
                    <a:pt x="71582" y="165458"/>
                    <a:pt x="92156" y="200178"/>
                    <a:pt x="125589" y="218181"/>
                  </a:cubicBezTo>
                  <a:cubicBezTo>
                    <a:pt x="135876" y="224182"/>
                    <a:pt x="141019" y="234470"/>
                    <a:pt x="142305" y="246472"/>
                  </a:cubicBezTo>
                  <a:cubicBezTo>
                    <a:pt x="143162" y="252473"/>
                    <a:pt x="149163" y="256331"/>
                    <a:pt x="155592" y="256331"/>
                  </a:cubicBezTo>
                  <a:cubicBezTo>
                    <a:pt x="194596" y="256331"/>
                    <a:pt x="194596" y="256331"/>
                    <a:pt x="194596" y="256331"/>
                  </a:cubicBezTo>
                  <a:cubicBezTo>
                    <a:pt x="200597" y="256331"/>
                    <a:pt x="207026" y="252473"/>
                    <a:pt x="207884" y="246472"/>
                  </a:cubicBezTo>
                  <a:cubicBezTo>
                    <a:pt x="208741" y="234470"/>
                    <a:pt x="214313" y="224182"/>
                    <a:pt x="224600" y="218181"/>
                  </a:cubicBezTo>
                  <a:cubicBezTo>
                    <a:pt x="257604" y="200178"/>
                    <a:pt x="278177" y="165458"/>
                    <a:pt x="278177" y="127737"/>
                  </a:cubicBezTo>
                  <a:cubicBezTo>
                    <a:pt x="278177" y="70726"/>
                    <a:pt x="231886" y="24433"/>
                    <a:pt x="174880" y="24433"/>
                  </a:cubicBezTo>
                  <a:close/>
                  <a:moveTo>
                    <a:pt x="174880" y="0"/>
                  </a:moveTo>
                  <a:cubicBezTo>
                    <a:pt x="245602" y="0"/>
                    <a:pt x="303037" y="57010"/>
                    <a:pt x="303037" y="127737"/>
                  </a:cubicBezTo>
                  <a:cubicBezTo>
                    <a:pt x="303037" y="174459"/>
                    <a:pt x="277320" y="217324"/>
                    <a:pt x="236173" y="239613"/>
                  </a:cubicBezTo>
                  <a:cubicBezTo>
                    <a:pt x="233601" y="241328"/>
                    <a:pt x="231886" y="243900"/>
                    <a:pt x="231886" y="246900"/>
                  </a:cubicBezTo>
                  <a:cubicBezTo>
                    <a:pt x="232315" y="309483"/>
                    <a:pt x="232315" y="309483"/>
                    <a:pt x="232315" y="309483"/>
                  </a:cubicBezTo>
                  <a:cubicBezTo>
                    <a:pt x="232315" y="323628"/>
                    <a:pt x="220314" y="335202"/>
                    <a:pt x="206169" y="335202"/>
                  </a:cubicBezTo>
                  <a:cubicBezTo>
                    <a:pt x="198883" y="335202"/>
                    <a:pt x="198883" y="335202"/>
                    <a:pt x="198883" y="335202"/>
                  </a:cubicBezTo>
                  <a:cubicBezTo>
                    <a:pt x="197168" y="342917"/>
                    <a:pt x="190310" y="348918"/>
                    <a:pt x="181738" y="348918"/>
                  </a:cubicBezTo>
                  <a:cubicBezTo>
                    <a:pt x="168022" y="348918"/>
                    <a:pt x="168022" y="348918"/>
                    <a:pt x="168022" y="348918"/>
                  </a:cubicBezTo>
                  <a:cubicBezTo>
                    <a:pt x="159878" y="348918"/>
                    <a:pt x="153020" y="342917"/>
                    <a:pt x="150877" y="335202"/>
                  </a:cubicBezTo>
                  <a:cubicBezTo>
                    <a:pt x="144019" y="335202"/>
                    <a:pt x="144019" y="335202"/>
                    <a:pt x="144019" y="335202"/>
                  </a:cubicBezTo>
                  <a:cubicBezTo>
                    <a:pt x="129875" y="335202"/>
                    <a:pt x="117874" y="323628"/>
                    <a:pt x="117874" y="309483"/>
                  </a:cubicBezTo>
                  <a:cubicBezTo>
                    <a:pt x="117874" y="246900"/>
                    <a:pt x="117874" y="246900"/>
                    <a:pt x="117874" y="246900"/>
                  </a:cubicBezTo>
                  <a:cubicBezTo>
                    <a:pt x="117874" y="243900"/>
                    <a:pt x="116588" y="241328"/>
                    <a:pt x="113587" y="239613"/>
                  </a:cubicBezTo>
                  <a:cubicBezTo>
                    <a:pt x="72868" y="217324"/>
                    <a:pt x="47151" y="174459"/>
                    <a:pt x="47151" y="127737"/>
                  </a:cubicBezTo>
                  <a:cubicBezTo>
                    <a:pt x="47151" y="57010"/>
                    <a:pt x="104586" y="0"/>
                    <a:pt x="174880"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3599" tIns="46800" rIns="93599" bIns="46800" numCol="1" anchor="t" anchorCtr="0" compatLnSpc="1">
              <a:noAutofit/>
            </a:bodyPr>
            <a:lstStyle/>
            <a:p>
              <a:endParaRPr lang="zh-CN" altLang="en-US" sz="1380">
                <a:solidFill>
                  <a:schemeClr val="tx2"/>
                </a:solidFill>
              </a:endParaRPr>
            </a:p>
          </p:txBody>
        </p:sp>
      </p:grpSp>
      <p:grpSp>
        <p:nvGrpSpPr>
          <p:cNvPr id="10" name="组合 9">
            <a:extLst>
              <a:ext uri="{FF2B5EF4-FFF2-40B4-BE49-F238E27FC236}">
                <a16:creationId xmlns:a16="http://schemas.microsoft.com/office/drawing/2014/main" id="{97C47B4B-A96F-CF40-BBDE-8A64E54E29B4}"/>
              </a:ext>
            </a:extLst>
          </p:cNvPr>
          <p:cNvGrpSpPr/>
          <p:nvPr/>
        </p:nvGrpSpPr>
        <p:grpSpPr>
          <a:xfrm>
            <a:off x="1117870" y="1902050"/>
            <a:ext cx="781776" cy="781776"/>
            <a:chOff x="1117870" y="2107008"/>
            <a:chExt cx="781776" cy="781776"/>
          </a:xfrm>
        </p:grpSpPr>
        <p:sp>
          <p:nvSpPr>
            <p:cNvPr id="11" name="íšḷíde">
              <a:extLst>
                <a:ext uri="{FF2B5EF4-FFF2-40B4-BE49-F238E27FC236}">
                  <a16:creationId xmlns:a16="http://schemas.microsoft.com/office/drawing/2014/main" id="{268A867E-A2A2-DE43-B562-7AB9E0AAA8A6}"/>
                </a:ext>
              </a:extLst>
            </p:cNvPr>
            <p:cNvSpPr/>
            <p:nvPr/>
          </p:nvSpPr>
          <p:spPr>
            <a:xfrm>
              <a:off x="1117870" y="2107008"/>
              <a:ext cx="781776" cy="781776"/>
            </a:xfrm>
            <a:prstGeom prst="ellipse">
              <a:avLst/>
            </a:prstGeom>
            <a:solidFill>
              <a:schemeClr val="accent2"/>
            </a:soli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80" dirty="0">
                <a:solidFill>
                  <a:schemeClr val="tx2"/>
                </a:solidFill>
              </a:endParaRPr>
            </a:p>
          </p:txBody>
        </p:sp>
        <p:sp>
          <p:nvSpPr>
            <p:cNvPr id="12" name="îS1ïḑè">
              <a:extLst>
                <a:ext uri="{FF2B5EF4-FFF2-40B4-BE49-F238E27FC236}">
                  <a16:creationId xmlns:a16="http://schemas.microsoft.com/office/drawing/2014/main" id="{F4D62ECA-8152-E345-976E-16097EDED307}"/>
                </a:ext>
              </a:extLst>
            </p:cNvPr>
            <p:cNvSpPr/>
            <p:nvPr/>
          </p:nvSpPr>
          <p:spPr bwMode="auto">
            <a:xfrm>
              <a:off x="1332906" y="2365909"/>
              <a:ext cx="348039" cy="289625"/>
            </a:xfrm>
            <a:custGeom>
              <a:avLst/>
              <a:gdLst>
                <a:gd name="connsiteX0" fmla="*/ 67060 w 348039"/>
                <a:gd name="connsiteY0" fmla="*/ 157668 h 289625"/>
                <a:gd name="connsiteX1" fmla="*/ 82994 w 348039"/>
                <a:gd name="connsiteY1" fmla="*/ 162997 h 289625"/>
                <a:gd name="connsiteX2" fmla="*/ 88892 w 348039"/>
                <a:gd name="connsiteY2" fmla="*/ 188392 h 289625"/>
                <a:gd name="connsiteX3" fmla="*/ 88892 w 348039"/>
                <a:gd name="connsiteY3" fmla="*/ 190206 h 289625"/>
                <a:gd name="connsiteX4" fmla="*/ 90706 w 348039"/>
                <a:gd name="connsiteY4" fmla="*/ 190206 h 289625"/>
                <a:gd name="connsiteX5" fmla="*/ 112027 w 348039"/>
                <a:gd name="connsiteY5" fmla="*/ 194741 h 289625"/>
                <a:gd name="connsiteX6" fmla="*/ 119286 w 348039"/>
                <a:gd name="connsiteY6" fmla="*/ 215602 h 289625"/>
                <a:gd name="connsiteX7" fmla="*/ 119739 w 348039"/>
                <a:gd name="connsiteY7" fmla="*/ 216962 h 289625"/>
                <a:gd name="connsiteX8" fmla="*/ 121554 w 348039"/>
                <a:gd name="connsiteY8" fmla="*/ 216962 h 289625"/>
                <a:gd name="connsiteX9" fmla="*/ 146958 w 348039"/>
                <a:gd name="connsiteY9" fmla="*/ 219230 h 289625"/>
                <a:gd name="connsiteX10" fmla="*/ 154216 w 348039"/>
                <a:gd name="connsiteY10" fmla="*/ 240090 h 289625"/>
                <a:gd name="connsiteX11" fmla="*/ 154670 w 348039"/>
                <a:gd name="connsiteY11" fmla="*/ 241451 h 289625"/>
                <a:gd name="connsiteX12" fmla="*/ 156484 w 348039"/>
                <a:gd name="connsiteY12" fmla="*/ 241451 h 289625"/>
                <a:gd name="connsiteX13" fmla="*/ 182342 w 348039"/>
                <a:gd name="connsiteY13" fmla="*/ 243718 h 289625"/>
                <a:gd name="connsiteX14" fmla="*/ 184610 w 348039"/>
                <a:gd name="connsiteY14" fmla="*/ 274556 h 289625"/>
                <a:gd name="connsiteX15" fmla="*/ 182796 w 348039"/>
                <a:gd name="connsiteY15" fmla="*/ 276370 h 289625"/>
                <a:gd name="connsiteX16" fmla="*/ 151948 w 348039"/>
                <a:gd name="connsiteY16" fmla="*/ 279091 h 289625"/>
                <a:gd name="connsiteX17" fmla="*/ 144236 w 348039"/>
                <a:gd name="connsiteY17" fmla="*/ 260044 h 289625"/>
                <a:gd name="connsiteX18" fmla="*/ 143329 w 348039"/>
                <a:gd name="connsiteY18" fmla="*/ 258684 h 289625"/>
                <a:gd name="connsiteX19" fmla="*/ 141968 w 348039"/>
                <a:gd name="connsiteY19" fmla="*/ 258684 h 289625"/>
                <a:gd name="connsiteX20" fmla="*/ 112027 w 348039"/>
                <a:gd name="connsiteY20" fmla="*/ 259591 h 289625"/>
                <a:gd name="connsiteX21" fmla="*/ 104316 w 348039"/>
                <a:gd name="connsiteY21" fmla="*/ 240997 h 289625"/>
                <a:gd name="connsiteX22" fmla="*/ 103408 w 348039"/>
                <a:gd name="connsiteY22" fmla="*/ 239637 h 289625"/>
                <a:gd name="connsiteX23" fmla="*/ 102047 w 348039"/>
                <a:gd name="connsiteY23" fmla="*/ 239637 h 289625"/>
                <a:gd name="connsiteX24" fmla="*/ 72107 w 348039"/>
                <a:gd name="connsiteY24" fmla="*/ 240544 h 289625"/>
                <a:gd name="connsiteX25" fmla="*/ 68932 w 348039"/>
                <a:gd name="connsiteY25" fmla="*/ 210613 h 289625"/>
                <a:gd name="connsiteX26" fmla="*/ 69385 w 348039"/>
                <a:gd name="connsiteY26" fmla="*/ 208799 h 289625"/>
                <a:gd name="connsiteX27" fmla="*/ 67571 w 348039"/>
                <a:gd name="connsiteY27" fmla="*/ 208346 h 289625"/>
                <a:gd name="connsiteX28" fmla="*/ 48064 w 348039"/>
                <a:gd name="connsiteY28" fmla="*/ 203811 h 289625"/>
                <a:gd name="connsiteX29" fmla="*/ 45796 w 348039"/>
                <a:gd name="connsiteY29" fmla="*/ 172520 h 289625"/>
                <a:gd name="connsiteX30" fmla="*/ 52147 w 348039"/>
                <a:gd name="connsiteY30" fmla="*/ 165264 h 289625"/>
                <a:gd name="connsiteX31" fmla="*/ 67060 w 348039"/>
                <a:gd name="connsiteY31" fmla="*/ 157668 h 289625"/>
                <a:gd name="connsiteX32" fmla="*/ 225058 w 348039"/>
                <a:gd name="connsiteY32" fmla="*/ 86364 h 289625"/>
                <a:gd name="connsiteX33" fmla="*/ 226419 w 348039"/>
                <a:gd name="connsiteY33" fmla="*/ 86364 h 289625"/>
                <a:gd name="connsiteX34" fmla="*/ 289036 w 348039"/>
                <a:gd name="connsiteY34" fmla="*/ 143508 h 289625"/>
                <a:gd name="connsiteX35" fmla="*/ 293119 w 348039"/>
                <a:gd name="connsiteY35" fmla="*/ 146683 h 289625"/>
                <a:gd name="connsiteX36" fmla="*/ 304917 w 348039"/>
                <a:gd name="connsiteY36" fmla="*/ 157568 h 289625"/>
                <a:gd name="connsiteX37" fmla="*/ 311269 w 348039"/>
                <a:gd name="connsiteY37" fmla="*/ 163917 h 289625"/>
                <a:gd name="connsiteX38" fmla="*/ 303556 w 348039"/>
                <a:gd name="connsiteY38" fmla="*/ 211537 h 289625"/>
                <a:gd name="connsiteX39" fmla="*/ 277238 w 348039"/>
                <a:gd name="connsiteY39" fmla="*/ 246913 h 289625"/>
                <a:gd name="connsiteX40" fmla="*/ 244569 w 348039"/>
                <a:gd name="connsiteY40" fmla="*/ 268682 h 289625"/>
                <a:gd name="connsiteX41" fmla="*/ 199194 w 348039"/>
                <a:gd name="connsiteY41" fmla="*/ 284555 h 289625"/>
                <a:gd name="connsiteX42" fmla="*/ 196472 w 348039"/>
                <a:gd name="connsiteY42" fmla="*/ 282741 h 289625"/>
                <a:gd name="connsiteX43" fmla="*/ 203732 w 348039"/>
                <a:gd name="connsiteY43" fmla="*/ 266868 h 289625"/>
                <a:gd name="connsiteX44" fmla="*/ 218251 w 348039"/>
                <a:gd name="connsiteY44" fmla="*/ 272310 h 289625"/>
                <a:gd name="connsiteX45" fmla="*/ 227326 w 348039"/>
                <a:gd name="connsiteY45" fmla="*/ 265507 h 289625"/>
                <a:gd name="connsiteX46" fmla="*/ 227326 w 348039"/>
                <a:gd name="connsiteY46" fmla="*/ 259158 h 289625"/>
                <a:gd name="connsiteX47" fmla="*/ 205093 w 348039"/>
                <a:gd name="connsiteY47" fmla="*/ 241470 h 289625"/>
                <a:gd name="connsiteX48" fmla="*/ 203732 w 348039"/>
                <a:gd name="connsiteY48" fmla="*/ 229225 h 289625"/>
                <a:gd name="connsiteX49" fmla="*/ 215529 w 348039"/>
                <a:gd name="connsiteY49" fmla="*/ 227864 h 289625"/>
                <a:gd name="connsiteX50" fmla="*/ 240485 w 348039"/>
                <a:gd name="connsiteY50" fmla="*/ 247366 h 289625"/>
                <a:gd name="connsiteX51" fmla="*/ 257274 w 348039"/>
                <a:gd name="connsiteY51" fmla="*/ 250087 h 289625"/>
                <a:gd name="connsiteX52" fmla="*/ 259542 w 348039"/>
                <a:gd name="connsiteY52" fmla="*/ 246459 h 289625"/>
                <a:gd name="connsiteX53" fmla="*/ 258635 w 348039"/>
                <a:gd name="connsiteY53" fmla="*/ 238749 h 289625"/>
                <a:gd name="connsiteX54" fmla="*/ 229595 w 348039"/>
                <a:gd name="connsiteY54" fmla="*/ 215619 h 289625"/>
                <a:gd name="connsiteX55" fmla="*/ 228234 w 348039"/>
                <a:gd name="connsiteY55" fmla="*/ 203827 h 289625"/>
                <a:gd name="connsiteX56" fmla="*/ 240031 w 348039"/>
                <a:gd name="connsiteY56" fmla="*/ 202013 h 289625"/>
                <a:gd name="connsiteX57" fmla="*/ 270432 w 348039"/>
                <a:gd name="connsiteY57" fmla="*/ 226050 h 289625"/>
                <a:gd name="connsiteX58" fmla="*/ 271340 w 348039"/>
                <a:gd name="connsiteY58" fmla="*/ 226504 h 289625"/>
                <a:gd name="connsiteX59" fmla="*/ 281322 w 348039"/>
                <a:gd name="connsiteY59" fmla="*/ 209270 h 289625"/>
                <a:gd name="connsiteX60" fmla="*/ 249106 w 348039"/>
                <a:gd name="connsiteY60" fmla="*/ 185233 h 289625"/>
                <a:gd name="connsiteX61" fmla="*/ 247745 w 348039"/>
                <a:gd name="connsiteY61" fmla="*/ 173441 h 289625"/>
                <a:gd name="connsiteX62" fmla="*/ 259542 w 348039"/>
                <a:gd name="connsiteY62" fmla="*/ 171627 h 289625"/>
                <a:gd name="connsiteX63" fmla="*/ 291304 w 348039"/>
                <a:gd name="connsiteY63" fmla="*/ 195664 h 289625"/>
                <a:gd name="connsiteX64" fmla="*/ 300833 w 348039"/>
                <a:gd name="connsiteY64" fmla="*/ 192036 h 289625"/>
                <a:gd name="connsiteX65" fmla="*/ 299018 w 348039"/>
                <a:gd name="connsiteY65" fmla="*/ 176162 h 289625"/>
                <a:gd name="connsiteX66" fmla="*/ 292666 w 348039"/>
                <a:gd name="connsiteY66" fmla="*/ 169359 h 289625"/>
                <a:gd name="connsiteX67" fmla="*/ 207362 w 348039"/>
                <a:gd name="connsiteY67" fmla="*/ 92260 h 289625"/>
                <a:gd name="connsiteX68" fmla="*/ 209630 w 348039"/>
                <a:gd name="connsiteY68" fmla="*/ 87271 h 289625"/>
                <a:gd name="connsiteX69" fmla="*/ 225058 w 348039"/>
                <a:gd name="connsiteY69" fmla="*/ 86364 h 289625"/>
                <a:gd name="connsiteX70" fmla="*/ 70955 w 348039"/>
                <a:gd name="connsiteY70" fmla="*/ 647 h 289625"/>
                <a:gd name="connsiteX71" fmla="*/ 90295 w 348039"/>
                <a:gd name="connsiteY71" fmla="*/ 6543 h 289625"/>
                <a:gd name="connsiteX72" fmla="*/ 109806 w 348039"/>
                <a:gd name="connsiteY72" fmla="*/ 18334 h 289625"/>
                <a:gd name="connsiteX73" fmla="*/ 115251 w 348039"/>
                <a:gd name="connsiteY73" fmla="*/ 20149 h 289625"/>
                <a:gd name="connsiteX74" fmla="*/ 158811 w 348039"/>
                <a:gd name="connsiteY74" fmla="*/ 12439 h 289625"/>
                <a:gd name="connsiteX75" fmla="*/ 128864 w 348039"/>
                <a:gd name="connsiteY75" fmla="*/ 34661 h 289625"/>
                <a:gd name="connsiteX76" fmla="*/ 117974 w 348039"/>
                <a:gd name="connsiteY76" fmla="*/ 36929 h 289625"/>
                <a:gd name="connsiteX77" fmla="*/ 88480 w 348039"/>
                <a:gd name="connsiteY77" fmla="*/ 26498 h 289625"/>
                <a:gd name="connsiteX78" fmla="*/ 79859 w 348039"/>
                <a:gd name="connsiteY78" fmla="*/ 20149 h 289625"/>
                <a:gd name="connsiteX79" fmla="*/ 65339 w 348039"/>
                <a:gd name="connsiteY79" fmla="*/ 21509 h 289625"/>
                <a:gd name="connsiteX80" fmla="*/ 19965 w 348039"/>
                <a:gd name="connsiteY80" fmla="*/ 70490 h 289625"/>
                <a:gd name="connsiteX81" fmla="*/ 19965 w 348039"/>
                <a:gd name="connsiteY81" fmla="*/ 85003 h 289625"/>
                <a:gd name="connsiteX82" fmla="*/ 31308 w 348039"/>
                <a:gd name="connsiteY82" fmla="*/ 97248 h 289625"/>
                <a:gd name="connsiteX83" fmla="*/ 44013 w 348039"/>
                <a:gd name="connsiteY83" fmla="*/ 114029 h 289625"/>
                <a:gd name="connsiteX84" fmla="*/ 52181 w 348039"/>
                <a:gd name="connsiteY84" fmla="*/ 147136 h 289625"/>
                <a:gd name="connsiteX85" fmla="*/ 39022 w 348039"/>
                <a:gd name="connsiteY85" fmla="*/ 158475 h 289625"/>
                <a:gd name="connsiteX86" fmla="*/ 26771 w 348039"/>
                <a:gd name="connsiteY86" fmla="*/ 116297 h 289625"/>
                <a:gd name="connsiteX87" fmla="*/ 15881 w 348039"/>
                <a:gd name="connsiteY87" fmla="*/ 105865 h 289625"/>
                <a:gd name="connsiteX88" fmla="*/ 0 w 348039"/>
                <a:gd name="connsiteY88" fmla="*/ 77293 h 289625"/>
                <a:gd name="connsiteX89" fmla="*/ 7260 w 348039"/>
                <a:gd name="connsiteY89" fmla="*/ 58698 h 289625"/>
                <a:gd name="connsiteX90" fmla="*/ 52635 w 348039"/>
                <a:gd name="connsiteY90" fmla="*/ 9717 h 289625"/>
                <a:gd name="connsiteX91" fmla="*/ 70955 w 348039"/>
                <a:gd name="connsiteY91" fmla="*/ 647 h 289625"/>
                <a:gd name="connsiteX92" fmla="*/ 286339 w 348039"/>
                <a:gd name="connsiteY92" fmla="*/ 80 h 289625"/>
                <a:gd name="connsiteX93" fmla="*/ 300742 w 348039"/>
                <a:gd name="connsiteY93" fmla="*/ 6995 h 289625"/>
                <a:gd name="connsiteX94" fmla="*/ 342477 w 348039"/>
                <a:gd name="connsiteY94" fmla="*/ 52345 h 289625"/>
                <a:gd name="connsiteX95" fmla="*/ 342024 w 348039"/>
                <a:gd name="connsiteY95" fmla="*/ 81822 h 289625"/>
                <a:gd name="connsiteX96" fmla="*/ 332044 w 348039"/>
                <a:gd name="connsiteY96" fmla="*/ 92252 h 289625"/>
                <a:gd name="connsiteX97" fmla="*/ 326146 w 348039"/>
                <a:gd name="connsiteY97" fmla="*/ 103589 h 289625"/>
                <a:gd name="connsiteX98" fmla="*/ 317073 w 348039"/>
                <a:gd name="connsiteY98" fmla="*/ 130345 h 289625"/>
                <a:gd name="connsiteX99" fmla="*/ 308454 w 348039"/>
                <a:gd name="connsiteY99" fmla="*/ 136241 h 289625"/>
                <a:gd name="connsiteX100" fmla="*/ 298928 w 348039"/>
                <a:gd name="connsiteY100" fmla="*/ 133066 h 289625"/>
                <a:gd name="connsiteX101" fmla="*/ 241315 w 348039"/>
                <a:gd name="connsiteY101" fmla="*/ 77740 h 289625"/>
                <a:gd name="connsiteX102" fmla="*/ 222716 w 348039"/>
                <a:gd name="connsiteY102" fmla="*/ 72298 h 289625"/>
                <a:gd name="connsiteX103" fmla="*/ 194590 w 348039"/>
                <a:gd name="connsiteY103" fmla="*/ 69124 h 289625"/>
                <a:gd name="connsiteX104" fmla="*/ 174176 w 348039"/>
                <a:gd name="connsiteY104" fmla="*/ 70484 h 289625"/>
                <a:gd name="connsiteX105" fmla="*/ 129719 w 348039"/>
                <a:gd name="connsiteY105" fmla="*/ 98147 h 289625"/>
                <a:gd name="connsiteX106" fmla="*/ 100686 w 348039"/>
                <a:gd name="connsiteY106" fmla="*/ 75019 h 289625"/>
                <a:gd name="connsiteX107" fmla="*/ 161928 w 348039"/>
                <a:gd name="connsiteY107" fmla="*/ 27856 h 289625"/>
                <a:gd name="connsiteX108" fmla="*/ 214550 w 348039"/>
                <a:gd name="connsiteY108" fmla="*/ 13798 h 289625"/>
                <a:gd name="connsiteX109" fmla="*/ 244944 w 348039"/>
                <a:gd name="connsiteY109" fmla="*/ 17426 h 289625"/>
                <a:gd name="connsiteX110" fmla="*/ 261276 w 348039"/>
                <a:gd name="connsiteY110" fmla="*/ 12891 h 289625"/>
                <a:gd name="connsiteX111" fmla="*/ 271256 w 348039"/>
                <a:gd name="connsiteY111" fmla="*/ 4728 h 289625"/>
                <a:gd name="connsiteX112" fmla="*/ 286339 w 348039"/>
                <a:gd name="connsiteY112" fmla="*/ 80 h 289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348039" h="289625">
                  <a:moveTo>
                    <a:pt x="67060" y="157668"/>
                  </a:moveTo>
                  <a:cubicBezTo>
                    <a:pt x="72674" y="157215"/>
                    <a:pt x="78458" y="158915"/>
                    <a:pt x="82994" y="162997"/>
                  </a:cubicBezTo>
                  <a:cubicBezTo>
                    <a:pt x="90253" y="169346"/>
                    <a:pt x="92521" y="179776"/>
                    <a:pt x="88892" y="188392"/>
                  </a:cubicBezTo>
                  <a:cubicBezTo>
                    <a:pt x="88438" y="188846"/>
                    <a:pt x="88438" y="189753"/>
                    <a:pt x="88892" y="190206"/>
                  </a:cubicBezTo>
                  <a:cubicBezTo>
                    <a:pt x="89345" y="190206"/>
                    <a:pt x="89799" y="190660"/>
                    <a:pt x="90706" y="190206"/>
                  </a:cubicBezTo>
                  <a:cubicBezTo>
                    <a:pt x="97511" y="187939"/>
                    <a:pt x="105676" y="189299"/>
                    <a:pt x="112027" y="194741"/>
                  </a:cubicBezTo>
                  <a:cubicBezTo>
                    <a:pt x="117925" y="199730"/>
                    <a:pt x="120647" y="207892"/>
                    <a:pt x="119286" y="215602"/>
                  </a:cubicBezTo>
                  <a:cubicBezTo>
                    <a:pt x="119286" y="216055"/>
                    <a:pt x="119286" y="216509"/>
                    <a:pt x="119739" y="216962"/>
                  </a:cubicBezTo>
                  <a:cubicBezTo>
                    <a:pt x="120193" y="216962"/>
                    <a:pt x="120647" y="217416"/>
                    <a:pt x="121554" y="216962"/>
                  </a:cubicBezTo>
                  <a:cubicBezTo>
                    <a:pt x="129266" y="211974"/>
                    <a:pt x="139700" y="212881"/>
                    <a:pt x="146958" y="219230"/>
                  </a:cubicBezTo>
                  <a:cubicBezTo>
                    <a:pt x="153309" y="224218"/>
                    <a:pt x="155577" y="232381"/>
                    <a:pt x="154216" y="240090"/>
                  </a:cubicBezTo>
                  <a:cubicBezTo>
                    <a:pt x="154216" y="240544"/>
                    <a:pt x="154216" y="240997"/>
                    <a:pt x="154670" y="241451"/>
                  </a:cubicBezTo>
                  <a:cubicBezTo>
                    <a:pt x="155123" y="241904"/>
                    <a:pt x="156031" y="241904"/>
                    <a:pt x="156484" y="241451"/>
                  </a:cubicBezTo>
                  <a:cubicBezTo>
                    <a:pt x="164196" y="236916"/>
                    <a:pt x="174630" y="237369"/>
                    <a:pt x="182342" y="243718"/>
                  </a:cubicBezTo>
                  <a:cubicBezTo>
                    <a:pt x="191415" y="251428"/>
                    <a:pt x="192322" y="265486"/>
                    <a:pt x="184610" y="274556"/>
                  </a:cubicBezTo>
                  <a:cubicBezTo>
                    <a:pt x="184610" y="274556"/>
                    <a:pt x="184610" y="274556"/>
                    <a:pt x="182796" y="276370"/>
                  </a:cubicBezTo>
                  <a:cubicBezTo>
                    <a:pt x="175084" y="285893"/>
                    <a:pt x="161021" y="286800"/>
                    <a:pt x="151948" y="279091"/>
                  </a:cubicBezTo>
                  <a:cubicBezTo>
                    <a:pt x="146051" y="274102"/>
                    <a:pt x="143329" y="266846"/>
                    <a:pt x="144236" y="260044"/>
                  </a:cubicBezTo>
                  <a:cubicBezTo>
                    <a:pt x="144236" y="259137"/>
                    <a:pt x="143782" y="258684"/>
                    <a:pt x="143329" y="258684"/>
                  </a:cubicBezTo>
                  <a:cubicBezTo>
                    <a:pt x="142875" y="258230"/>
                    <a:pt x="142421" y="258230"/>
                    <a:pt x="141968" y="258684"/>
                  </a:cubicBezTo>
                  <a:cubicBezTo>
                    <a:pt x="133802" y="266846"/>
                    <a:pt x="120647" y="267300"/>
                    <a:pt x="112027" y="259591"/>
                  </a:cubicBezTo>
                  <a:cubicBezTo>
                    <a:pt x="106130" y="255056"/>
                    <a:pt x="103862" y="247800"/>
                    <a:pt x="104316" y="240997"/>
                  </a:cubicBezTo>
                  <a:cubicBezTo>
                    <a:pt x="104316" y="240090"/>
                    <a:pt x="104316" y="239637"/>
                    <a:pt x="103408" y="239637"/>
                  </a:cubicBezTo>
                  <a:cubicBezTo>
                    <a:pt x="102955" y="239183"/>
                    <a:pt x="102501" y="239183"/>
                    <a:pt x="102047" y="239637"/>
                  </a:cubicBezTo>
                  <a:cubicBezTo>
                    <a:pt x="93882" y="247800"/>
                    <a:pt x="80726" y="248253"/>
                    <a:pt x="72107" y="240544"/>
                  </a:cubicBezTo>
                  <a:cubicBezTo>
                    <a:pt x="63488" y="232835"/>
                    <a:pt x="62127" y="219683"/>
                    <a:pt x="68932" y="210613"/>
                  </a:cubicBezTo>
                  <a:cubicBezTo>
                    <a:pt x="69385" y="210160"/>
                    <a:pt x="69385" y="209253"/>
                    <a:pt x="69385" y="208799"/>
                  </a:cubicBezTo>
                  <a:cubicBezTo>
                    <a:pt x="68932" y="208346"/>
                    <a:pt x="68478" y="208346"/>
                    <a:pt x="67571" y="208346"/>
                  </a:cubicBezTo>
                  <a:cubicBezTo>
                    <a:pt x="60766" y="210160"/>
                    <a:pt x="53508" y="208346"/>
                    <a:pt x="48064" y="203811"/>
                  </a:cubicBezTo>
                  <a:cubicBezTo>
                    <a:pt x="38538" y="195648"/>
                    <a:pt x="37630" y="181590"/>
                    <a:pt x="45796" y="172520"/>
                  </a:cubicBezTo>
                  <a:cubicBezTo>
                    <a:pt x="45796" y="172520"/>
                    <a:pt x="45796" y="172520"/>
                    <a:pt x="52147" y="165264"/>
                  </a:cubicBezTo>
                  <a:cubicBezTo>
                    <a:pt x="56003" y="160729"/>
                    <a:pt x="61447" y="158122"/>
                    <a:pt x="67060" y="157668"/>
                  </a:cubicBezTo>
                  <a:close/>
                  <a:moveTo>
                    <a:pt x="225058" y="86364"/>
                  </a:moveTo>
                  <a:cubicBezTo>
                    <a:pt x="225511" y="86364"/>
                    <a:pt x="225965" y="86364"/>
                    <a:pt x="226419" y="86364"/>
                  </a:cubicBezTo>
                  <a:cubicBezTo>
                    <a:pt x="247291" y="104958"/>
                    <a:pt x="268617" y="124006"/>
                    <a:pt x="289036" y="143508"/>
                  </a:cubicBezTo>
                  <a:cubicBezTo>
                    <a:pt x="290397" y="144869"/>
                    <a:pt x="291758" y="145776"/>
                    <a:pt x="293119" y="146683"/>
                  </a:cubicBezTo>
                  <a:cubicBezTo>
                    <a:pt x="304917" y="157568"/>
                    <a:pt x="304917" y="157568"/>
                    <a:pt x="304917" y="157568"/>
                  </a:cubicBezTo>
                  <a:cubicBezTo>
                    <a:pt x="311269" y="163917"/>
                    <a:pt x="311269" y="163917"/>
                    <a:pt x="311269" y="163917"/>
                  </a:cubicBezTo>
                  <a:cubicBezTo>
                    <a:pt x="327150" y="180244"/>
                    <a:pt x="320798" y="204281"/>
                    <a:pt x="303556" y="211537"/>
                  </a:cubicBezTo>
                  <a:cubicBezTo>
                    <a:pt x="310815" y="230132"/>
                    <a:pt x="295842" y="247820"/>
                    <a:pt x="277238" y="246913"/>
                  </a:cubicBezTo>
                  <a:cubicBezTo>
                    <a:pt x="274970" y="262333"/>
                    <a:pt x="260450" y="272764"/>
                    <a:pt x="244569" y="268682"/>
                  </a:cubicBezTo>
                  <a:cubicBezTo>
                    <a:pt x="240031" y="288184"/>
                    <a:pt x="217344" y="295440"/>
                    <a:pt x="199194" y="284555"/>
                  </a:cubicBezTo>
                  <a:cubicBezTo>
                    <a:pt x="196472" y="282741"/>
                    <a:pt x="196472" y="282741"/>
                    <a:pt x="196472" y="282741"/>
                  </a:cubicBezTo>
                  <a:cubicBezTo>
                    <a:pt x="200102" y="278206"/>
                    <a:pt x="202370" y="272764"/>
                    <a:pt x="203732" y="266868"/>
                  </a:cubicBezTo>
                  <a:cubicBezTo>
                    <a:pt x="208723" y="270043"/>
                    <a:pt x="212353" y="272764"/>
                    <a:pt x="218251" y="272310"/>
                  </a:cubicBezTo>
                  <a:cubicBezTo>
                    <a:pt x="222335" y="271857"/>
                    <a:pt x="226419" y="269589"/>
                    <a:pt x="227326" y="265507"/>
                  </a:cubicBezTo>
                  <a:cubicBezTo>
                    <a:pt x="227780" y="263693"/>
                    <a:pt x="227780" y="261879"/>
                    <a:pt x="227326" y="259158"/>
                  </a:cubicBezTo>
                  <a:cubicBezTo>
                    <a:pt x="205093" y="241470"/>
                    <a:pt x="205093" y="241470"/>
                    <a:pt x="205093" y="241470"/>
                  </a:cubicBezTo>
                  <a:cubicBezTo>
                    <a:pt x="201463" y="238296"/>
                    <a:pt x="200555" y="232853"/>
                    <a:pt x="203732" y="229225"/>
                  </a:cubicBezTo>
                  <a:cubicBezTo>
                    <a:pt x="206454" y="225597"/>
                    <a:pt x="211899" y="225143"/>
                    <a:pt x="215529" y="227864"/>
                  </a:cubicBezTo>
                  <a:cubicBezTo>
                    <a:pt x="240485" y="247366"/>
                    <a:pt x="240485" y="247366"/>
                    <a:pt x="240485" y="247366"/>
                  </a:cubicBezTo>
                  <a:cubicBezTo>
                    <a:pt x="246384" y="252355"/>
                    <a:pt x="252282" y="254169"/>
                    <a:pt x="257274" y="250087"/>
                  </a:cubicBezTo>
                  <a:cubicBezTo>
                    <a:pt x="258181" y="249180"/>
                    <a:pt x="259089" y="247820"/>
                    <a:pt x="259542" y="246459"/>
                  </a:cubicBezTo>
                  <a:cubicBezTo>
                    <a:pt x="260450" y="244191"/>
                    <a:pt x="261357" y="240563"/>
                    <a:pt x="258635" y="238749"/>
                  </a:cubicBezTo>
                  <a:cubicBezTo>
                    <a:pt x="229595" y="215619"/>
                    <a:pt x="229595" y="215619"/>
                    <a:pt x="229595" y="215619"/>
                  </a:cubicBezTo>
                  <a:cubicBezTo>
                    <a:pt x="225965" y="212898"/>
                    <a:pt x="225058" y="207456"/>
                    <a:pt x="228234" y="203827"/>
                  </a:cubicBezTo>
                  <a:cubicBezTo>
                    <a:pt x="230956" y="199746"/>
                    <a:pt x="236401" y="199292"/>
                    <a:pt x="240031" y="202013"/>
                  </a:cubicBezTo>
                  <a:cubicBezTo>
                    <a:pt x="270432" y="226050"/>
                    <a:pt x="270432" y="226050"/>
                    <a:pt x="270432" y="226050"/>
                  </a:cubicBezTo>
                  <a:cubicBezTo>
                    <a:pt x="270886" y="226050"/>
                    <a:pt x="270886" y="226504"/>
                    <a:pt x="271340" y="226504"/>
                  </a:cubicBezTo>
                  <a:cubicBezTo>
                    <a:pt x="281322" y="235574"/>
                    <a:pt x="297657" y="222422"/>
                    <a:pt x="281322" y="209270"/>
                  </a:cubicBezTo>
                  <a:cubicBezTo>
                    <a:pt x="249106" y="185233"/>
                    <a:pt x="249106" y="185233"/>
                    <a:pt x="249106" y="185233"/>
                  </a:cubicBezTo>
                  <a:cubicBezTo>
                    <a:pt x="245476" y="182512"/>
                    <a:pt x="244569" y="177069"/>
                    <a:pt x="247745" y="173441"/>
                  </a:cubicBezTo>
                  <a:cubicBezTo>
                    <a:pt x="250467" y="169359"/>
                    <a:pt x="255912" y="168906"/>
                    <a:pt x="259542" y="171627"/>
                  </a:cubicBezTo>
                  <a:cubicBezTo>
                    <a:pt x="291304" y="195664"/>
                    <a:pt x="291304" y="195664"/>
                    <a:pt x="291304" y="195664"/>
                  </a:cubicBezTo>
                  <a:cubicBezTo>
                    <a:pt x="294481" y="197478"/>
                    <a:pt x="299018" y="195210"/>
                    <a:pt x="300833" y="192036"/>
                  </a:cubicBezTo>
                  <a:cubicBezTo>
                    <a:pt x="304463" y="187500"/>
                    <a:pt x="304009" y="181151"/>
                    <a:pt x="299018" y="176162"/>
                  </a:cubicBezTo>
                  <a:cubicBezTo>
                    <a:pt x="292666" y="169359"/>
                    <a:pt x="292666" y="169359"/>
                    <a:pt x="292666" y="169359"/>
                  </a:cubicBezTo>
                  <a:cubicBezTo>
                    <a:pt x="207362" y="92260"/>
                    <a:pt x="207362" y="92260"/>
                    <a:pt x="207362" y="92260"/>
                  </a:cubicBezTo>
                  <a:cubicBezTo>
                    <a:pt x="205547" y="90445"/>
                    <a:pt x="206908" y="87271"/>
                    <a:pt x="209630" y="87271"/>
                  </a:cubicBezTo>
                  <a:cubicBezTo>
                    <a:pt x="214622" y="87271"/>
                    <a:pt x="220066" y="87271"/>
                    <a:pt x="225058" y="86364"/>
                  </a:cubicBezTo>
                  <a:close/>
                  <a:moveTo>
                    <a:pt x="70955" y="647"/>
                  </a:moveTo>
                  <a:cubicBezTo>
                    <a:pt x="77704" y="80"/>
                    <a:pt x="84624" y="2007"/>
                    <a:pt x="90295" y="6543"/>
                  </a:cubicBezTo>
                  <a:cubicBezTo>
                    <a:pt x="97555" y="11531"/>
                    <a:pt x="100278" y="14706"/>
                    <a:pt x="109806" y="18334"/>
                  </a:cubicBezTo>
                  <a:cubicBezTo>
                    <a:pt x="112529" y="19241"/>
                    <a:pt x="114798" y="20149"/>
                    <a:pt x="115251" y="20149"/>
                  </a:cubicBezTo>
                  <a:cubicBezTo>
                    <a:pt x="128864" y="18334"/>
                    <a:pt x="143384" y="11985"/>
                    <a:pt x="158811" y="12439"/>
                  </a:cubicBezTo>
                  <a:cubicBezTo>
                    <a:pt x="152912" y="16520"/>
                    <a:pt x="129771" y="34661"/>
                    <a:pt x="128864" y="34661"/>
                  </a:cubicBezTo>
                  <a:cubicBezTo>
                    <a:pt x="125234" y="35568"/>
                    <a:pt x="121604" y="36476"/>
                    <a:pt x="117974" y="36929"/>
                  </a:cubicBezTo>
                  <a:cubicBezTo>
                    <a:pt x="109353" y="38290"/>
                    <a:pt x="94379" y="31033"/>
                    <a:pt x="88480" y="26498"/>
                  </a:cubicBezTo>
                  <a:cubicBezTo>
                    <a:pt x="79859" y="20149"/>
                    <a:pt x="79859" y="20149"/>
                    <a:pt x="79859" y="20149"/>
                  </a:cubicBezTo>
                  <a:cubicBezTo>
                    <a:pt x="75322" y="16520"/>
                    <a:pt x="68969" y="17427"/>
                    <a:pt x="65339" y="21509"/>
                  </a:cubicBezTo>
                  <a:cubicBezTo>
                    <a:pt x="19965" y="70490"/>
                    <a:pt x="19965" y="70490"/>
                    <a:pt x="19965" y="70490"/>
                  </a:cubicBezTo>
                  <a:cubicBezTo>
                    <a:pt x="16335" y="74572"/>
                    <a:pt x="16335" y="80921"/>
                    <a:pt x="19965" y="85003"/>
                  </a:cubicBezTo>
                  <a:cubicBezTo>
                    <a:pt x="24048" y="89538"/>
                    <a:pt x="26771" y="92713"/>
                    <a:pt x="31308" y="97248"/>
                  </a:cubicBezTo>
                  <a:cubicBezTo>
                    <a:pt x="36299" y="101784"/>
                    <a:pt x="43106" y="108133"/>
                    <a:pt x="44013" y="114029"/>
                  </a:cubicBezTo>
                  <a:cubicBezTo>
                    <a:pt x="45375" y="124460"/>
                    <a:pt x="46282" y="139426"/>
                    <a:pt x="52181" y="147136"/>
                  </a:cubicBezTo>
                  <a:cubicBezTo>
                    <a:pt x="46282" y="150311"/>
                    <a:pt x="43106" y="153486"/>
                    <a:pt x="39022" y="158475"/>
                  </a:cubicBezTo>
                  <a:cubicBezTo>
                    <a:pt x="29947" y="147136"/>
                    <a:pt x="29039" y="131263"/>
                    <a:pt x="26771" y="116297"/>
                  </a:cubicBezTo>
                  <a:cubicBezTo>
                    <a:pt x="15881" y="105865"/>
                    <a:pt x="15881" y="105865"/>
                    <a:pt x="15881" y="105865"/>
                  </a:cubicBezTo>
                  <a:cubicBezTo>
                    <a:pt x="7713" y="96795"/>
                    <a:pt x="0" y="90445"/>
                    <a:pt x="0" y="77293"/>
                  </a:cubicBezTo>
                  <a:cubicBezTo>
                    <a:pt x="0" y="70490"/>
                    <a:pt x="2722" y="64141"/>
                    <a:pt x="7260" y="58698"/>
                  </a:cubicBezTo>
                  <a:cubicBezTo>
                    <a:pt x="52635" y="9717"/>
                    <a:pt x="52635" y="9717"/>
                    <a:pt x="52635" y="9717"/>
                  </a:cubicBezTo>
                  <a:cubicBezTo>
                    <a:pt x="57626" y="4275"/>
                    <a:pt x="64205" y="1214"/>
                    <a:pt x="70955" y="647"/>
                  </a:cubicBezTo>
                  <a:close/>
                  <a:moveTo>
                    <a:pt x="286339" y="80"/>
                  </a:moveTo>
                  <a:cubicBezTo>
                    <a:pt x="291669" y="533"/>
                    <a:pt x="296886" y="2914"/>
                    <a:pt x="300742" y="6995"/>
                  </a:cubicBezTo>
                  <a:cubicBezTo>
                    <a:pt x="300742" y="6995"/>
                    <a:pt x="300742" y="6995"/>
                    <a:pt x="342477" y="52345"/>
                  </a:cubicBezTo>
                  <a:cubicBezTo>
                    <a:pt x="350189" y="60508"/>
                    <a:pt x="349736" y="73659"/>
                    <a:pt x="342024" y="81822"/>
                  </a:cubicBezTo>
                  <a:cubicBezTo>
                    <a:pt x="342024" y="81822"/>
                    <a:pt x="342024" y="81822"/>
                    <a:pt x="332044" y="92252"/>
                  </a:cubicBezTo>
                  <a:cubicBezTo>
                    <a:pt x="328868" y="95426"/>
                    <a:pt x="327054" y="99054"/>
                    <a:pt x="326146" y="103589"/>
                  </a:cubicBezTo>
                  <a:cubicBezTo>
                    <a:pt x="324332" y="113566"/>
                    <a:pt x="321610" y="122182"/>
                    <a:pt x="317073" y="130345"/>
                  </a:cubicBezTo>
                  <a:cubicBezTo>
                    <a:pt x="315259" y="133520"/>
                    <a:pt x="312083" y="135787"/>
                    <a:pt x="308454" y="136241"/>
                  </a:cubicBezTo>
                  <a:cubicBezTo>
                    <a:pt x="304825" y="136694"/>
                    <a:pt x="301650" y="135787"/>
                    <a:pt x="298928" y="133066"/>
                  </a:cubicBezTo>
                  <a:cubicBezTo>
                    <a:pt x="280328" y="115380"/>
                    <a:pt x="259461" y="95426"/>
                    <a:pt x="241315" y="77740"/>
                  </a:cubicBezTo>
                  <a:cubicBezTo>
                    <a:pt x="235872" y="72752"/>
                    <a:pt x="229521" y="70938"/>
                    <a:pt x="222716" y="72298"/>
                  </a:cubicBezTo>
                  <a:cubicBezTo>
                    <a:pt x="213643" y="73659"/>
                    <a:pt x="202756" y="73205"/>
                    <a:pt x="194590" y="69124"/>
                  </a:cubicBezTo>
                  <a:cubicBezTo>
                    <a:pt x="187786" y="66403"/>
                    <a:pt x="180527" y="66856"/>
                    <a:pt x="174176" y="70484"/>
                  </a:cubicBezTo>
                  <a:cubicBezTo>
                    <a:pt x="174176" y="70484"/>
                    <a:pt x="174176" y="70484"/>
                    <a:pt x="129719" y="98147"/>
                  </a:cubicBezTo>
                  <a:cubicBezTo>
                    <a:pt x="106130" y="113113"/>
                    <a:pt x="80726" y="91345"/>
                    <a:pt x="100686" y="75019"/>
                  </a:cubicBezTo>
                  <a:cubicBezTo>
                    <a:pt x="121100" y="59147"/>
                    <a:pt x="141514" y="43275"/>
                    <a:pt x="161928" y="27856"/>
                  </a:cubicBezTo>
                  <a:cubicBezTo>
                    <a:pt x="177352" y="16065"/>
                    <a:pt x="195044" y="11077"/>
                    <a:pt x="214550" y="13798"/>
                  </a:cubicBezTo>
                  <a:cubicBezTo>
                    <a:pt x="224531" y="14705"/>
                    <a:pt x="234964" y="16065"/>
                    <a:pt x="244944" y="17426"/>
                  </a:cubicBezTo>
                  <a:cubicBezTo>
                    <a:pt x="251295" y="17879"/>
                    <a:pt x="256739" y="16519"/>
                    <a:pt x="261276" y="12891"/>
                  </a:cubicBezTo>
                  <a:cubicBezTo>
                    <a:pt x="261276" y="12891"/>
                    <a:pt x="261276" y="12891"/>
                    <a:pt x="271256" y="4728"/>
                  </a:cubicBezTo>
                  <a:cubicBezTo>
                    <a:pt x="275565" y="1100"/>
                    <a:pt x="281009" y="-374"/>
                    <a:pt x="286339" y="8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3599" tIns="46800" rIns="93599" bIns="46800" numCol="1" anchor="t" anchorCtr="0" compatLnSpc="1">
              <a:noAutofit/>
            </a:bodyPr>
            <a:lstStyle/>
            <a:p>
              <a:endParaRPr lang="zh-CN" altLang="en-US" sz="1380">
                <a:solidFill>
                  <a:schemeClr val="tx2"/>
                </a:solidFill>
              </a:endParaRPr>
            </a:p>
          </p:txBody>
        </p:sp>
      </p:grpSp>
      <p:grpSp>
        <p:nvGrpSpPr>
          <p:cNvPr id="13" name="组合 12">
            <a:extLst>
              <a:ext uri="{FF2B5EF4-FFF2-40B4-BE49-F238E27FC236}">
                <a16:creationId xmlns:a16="http://schemas.microsoft.com/office/drawing/2014/main" id="{70EC60DF-259D-1D4D-8C85-ED1D9318B96F}"/>
              </a:ext>
            </a:extLst>
          </p:cNvPr>
          <p:cNvGrpSpPr/>
          <p:nvPr/>
        </p:nvGrpSpPr>
        <p:grpSpPr>
          <a:xfrm>
            <a:off x="2019532" y="1190969"/>
            <a:ext cx="9833762" cy="1704631"/>
            <a:chOff x="670717" y="1499276"/>
            <a:chExt cx="9833762" cy="1704632"/>
          </a:xfrm>
        </p:grpSpPr>
        <p:sp>
          <p:nvSpPr>
            <p:cNvPr id="14" name="íṡḻïḋê">
              <a:extLst>
                <a:ext uri="{FF2B5EF4-FFF2-40B4-BE49-F238E27FC236}">
                  <a16:creationId xmlns:a16="http://schemas.microsoft.com/office/drawing/2014/main" id="{7A5B41B5-E091-5543-A34B-DF8428EF5001}"/>
                </a:ext>
              </a:extLst>
            </p:cNvPr>
            <p:cNvSpPr/>
            <p:nvPr/>
          </p:nvSpPr>
          <p:spPr bwMode="auto">
            <a:xfrm>
              <a:off x="670717" y="1941082"/>
              <a:ext cx="9833762" cy="126282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lvl="1">
                <a:lnSpc>
                  <a:spcPct val="130000"/>
                </a:lnSpc>
              </a:pPr>
              <a:r>
                <a:rPr kumimoji="1" lang="zh-CN" altLang="en-US" dirty="0"/>
                <a:t>假定同一个党内的两个议员之间共同发起的提案数越多，合作关系越密切。我们将议员作为图的</a:t>
              </a:r>
              <a:r>
                <a:rPr kumimoji="1" lang="zh-CN" altLang="en-US" b="1" dirty="0"/>
                <a:t>节点</a:t>
              </a:r>
              <a:r>
                <a:rPr kumimoji="1" lang="zh-CN" altLang="en-US" dirty="0"/>
                <a:t>，议员之间存在</a:t>
              </a:r>
              <a:r>
                <a:rPr kumimoji="1" lang="zh-CN" altLang="en-US" b="1" dirty="0"/>
                <a:t>边</a:t>
              </a:r>
              <a:r>
                <a:rPr kumimoji="1" lang="zh-CN" altLang="en-US" dirty="0"/>
                <a:t>当且仅当他们共同发起过提案，并且将</a:t>
              </a:r>
              <a:r>
                <a:rPr kumimoji="1" lang="zh-CN" altLang="en-US" b="1" dirty="0"/>
                <a:t>边权</a:t>
              </a:r>
              <a:r>
                <a:rPr kumimoji="1" lang="zh-CN" altLang="en-US" dirty="0"/>
                <a:t>设为他们共同发起的提案数。</a:t>
              </a:r>
            </a:p>
          </p:txBody>
        </p:sp>
        <p:sp>
          <p:nvSpPr>
            <p:cNvPr id="15" name="îsḻîḋé">
              <a:extLst>
                <a:ext uri="{FF2B5EF4-FFF2-40B4-BE49-F238E27FC236}">
                  <a16:creationId xmlns:a16="http://schemas.microsoft.com/office/drawing/2014/main" id="{2E0CD40D-507C-D040-B5E9-63AD6E128A40}"/>
                </a:ext>
              </a:extLst>
            </p:cNvPr>
            <p:cNvSpPr txBox="1"/>
            <p:nvPr/>
          </p:nvSpPr>
          <p:spPr bwMode="auto">
            <a:xfrm>
              <a:off x="670718" y="1499276"/>
              <a:ext cx="4662222"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normAutofit lnSpcReduction="1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eaLnBrk="1" hangingPunct="1">
                <a:lnSpc>
                  <a:spcPct val="100000"/>
                </a:lnSpc>
                <a:spcBef>
                  <a:spcPct val="0"/>
                </a:spcBef>
              </a:pPr>
              <a:r>
                <a:rPr lang="zh-CN" altLang="en-US" sz="2400" b="1" dirty="0"/>
                <a:t>方法设计</a:t>
              </a:r>
              <a:endParaRPr lang="en-US" altLang="zh-CN" sz="2400" b="1" dirty="0"/>
            </a:p>
          </p:txBody>
        </p:sp>
      </p:grpSp>
      <p:pic>
        <p:nvPicPr>
          <p:cNvPr id="3" name="图片 2">
            <a:extLst>
              <a:ext uri="{FF2B5EF4-FFF2-40B4-BE49-F238E27FC236}">
                <a16:creationId xmlns:a16="http://schemas.microsoft.com/office/drawing/2014/main" id="{BC4D7092-B643-0143-9FD0-1995102990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19974" y="2697521"/>
            <a:ext cx="4084276" cy="3648194"/>
          </a:xfrm>
          <a:prstGeom prst="rect">
            <a:avLst/>
          </a:prstGeom>
        </p:spPr>
      </p:pic>
      <p:pic>
        <p:nvPicPr>
          <p:cNvPr id="17" name="图片 16">
            <a:extLst>
              <a:ext uri="{FF2B5EF4-FFF2-40B4-BE49-F238E27FC236}">
                <a16:creationId xmlns:a16="http://schemas.microsoft.com/office/drawing/2014/main" id="{4300CC4D-F54A-6942-B71B-E6EC841D9D6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07134" y="2683826"/>
            <a:ext cx="4084276" cy="3760657"/>
          </a:xfrm>
          <a:prstGeom prst="rect">
            <a:avLst/>
          </a:prstGeom>
        </p:spPr>
      </p:pic>
      <p:sp>
        <p:nvSpPr>
          <p:cNvPr id="19" name="îšlîḑe">
            <a:extLst>
              <a:ext uri="{FF2B5EF4-FFF2-40B4-BE49-F238E27FC236}">
                <a16:creationId xmlns:a16="http://schemas.microsoft.com/office/drawing/2014/main" id="{2A067386-B44A-484A-91E1-048374B33F71}"/>
              </a:ext>
            </a:extLst>
          </p:cNvPr>
          <p:cNvSpPr/>
          <p:nvPr/>
        </p:nvSpPr>
        <p:spPr>
          <a:xfrm>
            <a:off x="3065250" y="6444483"/>
            <a:ext cx="2596166" cy="314732"/>
          </a:xfrm>
          <a:prstGeom prst="roundRect">
            <a:avLst>
              <a:gd name="adj" fmla="val 11836"/>
            </a:avLst>
          </a:prstGeom>
          <a:pattFill prst="ltUpDiag">
            <a:fgClr>
              <a:schemeClr val="accent1">
                <a:lumMod val="20000"/>
                <a:lumOff val="80000"/>
              </a:schemeClr>
            </a:fgClr>
            <a:bgClr>
              <a:schemeClr val="bg1"/>
            </a:bgClr>
          </a:pattFill>
          <a:ln>
            <a:solidFill>
              <a:schemeClr val="accent1">
                <a:shade val="50000"/>
                <a:alpha val="21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lnSpcReduction="10000"/>
          </a:bodyPr>
          <a:lstStyle/>
          <a:p>
            <a:pPr algn="ctr"/>
            <a:r>
              <a:rPr kumimoji="1" lang="zh-CN" altLang="en-US" sz="1400" b="1" dirty="0">
                <a:solidFill>
                  <a:schemeClr val="tx1"/>
                </a:solidFill>
              </a:rPr>
              <a:t>民主党参议员合作关系图</a:t>
            </a:r>
          </a:p>
        </p:txBody>
      </p:sp>
      <p:sp>
        <p:nvSpPr>
          <p:cNvPr id="20" name="îšlîḑe">
            <a:extLst>
              <a:ext uri="{FF2B5EF4-FFF2-40B4-BE49-F238E27FC236}">
                <a16:creationId xmlns:a16="http://schemas.microsoft.com/office/drawing/2014/main" id="{53BFE54C-2BD1-3E49-85B0-ABA9D3E4027B}"/>
              </a:ext>
            </a:extLst>
          </p:cNvPr>
          <p:cNvSpPr/>
          <p:nvPr/>
        </p:nvSpPr>
        <p:spPr>
          <a:xfrm>
            <a:off x="7449968" y="6444483"/>
            <a:ext cx="2596166" cy="314732"/>
          </a:xfrm>
          <a:prstGeom prst="roundRect">
            <a:avLst>
              <a:gd name="adj" fmla="val 11836"/>
            </a:avLst>
          </a:prstGeom>
          <a:pattFill prst="ltUpDiag">
            <a:fgClr>
              <a:schemeClr val="accent1">
                <a:lumMod val="20000"/>
                <a:lumOff val="80000"/>
              </a:schemeClr>
            </a:fgClr>
            <a:bgClr>
              <a:schemeClr val="bg1"/>
            </a:bgClr>
          </a:pattFill>
          <a:ln>
            <a:solidFill>
              <a:schemeClr val="accent1">
                <a:shade val="50000"/>
                <a:alpha val="21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lnSpcReduction="10000"/>
          </a:bodyPr>
          <a:lstStyle/>
          <a:p>
            <a:pPr algn="ctr"/>
            <a:r>
              <a:rPr kumimoji="1" lang="zh-CN" altLang="en-US" sz="1400" b="1" dirty="0">
                <a:solidFill>
                  <a:schemeClr val="tx1"/>
                </a:solidFill>
              </a:rPr>
              <a:t>共和党参议员合作关系图</a:t>
            </a:r>
          </a:p>
        </p:txBody>
      </p:sp>
    </p:spTree>
    <p:extLst>
      <p:ext uri="{BB962C8B-B14F-4D97-AF65-F5344CB8AC3E}">
        <p14:creationId xmlns:p14="http://schemas.microsoft.com/office/powerpoint/2010/main" val="29952331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a:extLst>
              <a:ext uri="{FF2B5EF4-FFF2-40B4-BE49-F238E27FC236}">
                <a16:creationId xmlns:a16="http://schemas.microsoft.com/office/drawing/2014/main" id="{78859DFB-985A-0E48-B86E-6B43B89B8D24}"/>
              </a:ext>
            </a:extLst>
          </p:cNvPr>
          <p:cNvSpPr/>
          <p:nvPr/>
        </p:nvSpPr>
        <p:spPr>
          <a:xfrm>
            <a:off x="381000" y="1676400"/>
            <a:ext cx="11811000" cy="1752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1028" name="Picture 4" descr="国会和议会的区别_百度知道">
            <a:extLst>
              <a:ext uri="{FF2B5EF4-FFF2-40B4-BE49-F238E27FC236}">
                <a16:creationId xmlns:a16="http://schemas.microsoft.com/office/drawing/2014/main" id="{9C5E29B2-0803-CC26-E7AB-94F8C19F6F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1588" y="-13474"/>
            <a:ext cx="10988824" cy="6884948"/>
          </a:xfrm>
          <a:prstGeom prst="rect">
            <a:avLst/>
          </a:prstGeom>
          <a:noFill/>
          <a:extLst>
            <a:ext uri="{909E8E84-426E-40DD-AFC4-6F175D3DCCD1}">
              <a14:hiddenFill xmlns:a14="http://schemas.microsoft.com/office/drawing/2010/main">
                <a:solidFill>
                  <a:srgbClr val="FFFFFF"/>
                </a:solidFill>
              </a14:hiddenFill>
            </a:ext>
          </a:extLst>
        </p:spPr>
      </p:pic>
      <p:sp>
        <p:nvSpPr>
          <p:cNvPr id="14" name="矩形 13">
            <a:extLst>
              <a:ext uri="{FF2B5EF4-FFF2-40B4-BE49-F238E27FC236}">
                <a16:creationId xmlns:a16="http://schemas.microsoft.com/office/drawing/2014/main" id="{0A91E0B3-9FA6-C24C-8C2F-E00854A3EDAC}"/>
              </a:ext>
            </a:extLst>
          </p:cNvPr>
          <p:cNvSpPr/>
          <p:nvPr/>
        </p:nvSpPr>
        <p:spPr>
          <a:xfrm>
            <a:off x="3428048" y="788948"/>
            <a:ext cx="11571514" cy="794657"/>
          </a:xfrm>
          <a:prstGeom prst="rect">
            <a:avLst/>
          </a:prstGeom>
          <a:solidFill>
            <a:srgbClr val="202C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10" name="组合 9">
            <a:extLst>
              <a:ext uri="{FF2B5EF4-FFF2-40B4-BE49-F238E27FC236}">
                <a16:creationId xmlns:a16="http://schemas.microsoft.com/office/drawing/2014/main" id="{BC0656B6-FCAD-AA4C-B08E-14B1AD515FAE}"/>
              </a:ext>
            </a:extLst>
          </p:cNvPr>
          <p:cNvGrpSpPr/>
          <p:nvPr/>
        </p:nvGrpSpPr>
        <p:grpSpPr>
          <a:xfrm>
            <a:off x="293158" y="424275"/>
            <a:ext cx="2450040" cy="1159330"/>
            <a:chOff x="8868410" y="2660460"/>
            <a:chExt cx="2450040" cy="1159330"/>
          </a:xfrm>
        </p:grpSpPr>
        <p:sp>
          <p:nvSpPr>
            <p:cNvPr id="9" name="文本框 8"/>
            <p:cNvSpPr txBox="1"/>
            <p:nvPr/>
          </p:nvSpPr>
          <p:spPr>
            <a:xfrm>
              <a:off x="9985064" y="2660460"/>
              <a:ext cx="1333386" cy="1159330"/>
            </a:xfrm>
            <a:prstGeom prst="rect">
              <a:avLst/>
            </a:prstGeom>
            <a:noFill/>
            <a:ln w="117475">
              <a:noFill/>
            </a:ln>
          </p:spPr>
          <p:txBody>
            <a:bodyPr wrap="none" rtlCol="0">
              <a:prstTxWarp prst="textPlain">
                <a:avLst/>
              </a:prstTxWarp>
              <a:spAutoFit/>
            </a:bodyPr>
            <a:lstStyle/>
            <a:p>
              <a:r>
                <a:rPr lang="en-US" altLang="zh-CN" spc="100" dirty="0">
                  <a:solidFill>
                    <a:schemeClr val="bg1"/>
                  </a:solidFill>
                  <a:latin typeface="Impact" panose="020B0806030902050204" pitchFamily="34" charset="0"/>
                  <a:cs typeface="Arial" panose="020B0604020202020204" pitchFamily="34" charset="0"/>
                </a:rPr>
                <a:t>/01</a:t>
              </a:r>
              <a:endParaRPr lang="zh-CN" altLang="en-US" spc="100" dirty="0">
                <a:solidFill>
                  <a:schemeClr val="bg1"/>
                </a:solidFill>
                <a:latin typeface="Impact" panose="020B0806030902050204" pitchFamily="34" charset="0"/>
                <a:cs typeface="Arial" panose="020B0604020202020204" pitchFamily="34" charset="0"/>
              </a:endParaRPr>
            </a:p>
          </p:txBody>
        </p:sp>
        <p:pic>
          <p:nvPicPr>
            <p:cNvPr id="2" name="图片 1" descr="C:\Users\xin\Desktop\中科大.png中科大"/>
            <p:cNvPicPr>
              <a:picLocks noChangeAspect="1"/>
            </p:cNvPicPr>
            <p:nvPr/>
          </p:nvPicPr>
          <p:blipFill>
            <a:blip r:embed="rId4"/>
            <a:srcRect/>
            <a:stretch>
              <a:fillRect/>
            </a:stretch>
          </p:blipFill>
          <p:spPr>
            <a:xfrm>
              <a:off x="8868410" y="2800350"/>
              <a:ext cx="878840" cy="879475"/>
            </a:xfrm>
            <a:prstGeom prst="rect">
              <a:avLst/>
            </a:prstGeom>
          </p:spPr>
        </p:pic>
      </p:grpSp>
      <p:sp>
        <p:nvSpPr>
          <p:cNvPr id="7" name="标题 4"/>
          <p:cNvSpPr>
            <a:spLocks noGrp="1"/>
          </p:cNvSpPr>
          <p:nvPr>
            <p:ph type="title"/>
          </p:nvPr>
        </p:nvSpPr>
        <p:spPr>
          <a:xfrm>
            <a:off x="3957908" y="568169"/>
            <a:ext cx="5419185" cy="895350"/>
          </a:xfrm>
        </p:spPr>
        <p:txBody>
          <a:bodyPr>
            <a:normAutofit/>
          </a:bodyPr>
          <a:lstStyle/>
          <a:p>
            <a:r>
              <a:rPr lang="zh-CN" altLang="en-US" sz="3200" dirty="0">
                <a:solidFill>
                  <a:schemeClr val="bg1"/>
                </a:solidFill>
              </a:rPr>
              <a:t>实验背景与数据分析</a:t>
            </a:r>
          </a:p>
        </p:txBody>
      </p:sp>
      <p:sp>
        <p:nvSpPr>
          <p:cNvPr id="4" name="文本占位符 3">
            <a:extLst>
              <a:ext uri="{FF2B5EF4-FFF2-40B4-BE49-F238E27FC236}">
                <a16:creationId xmlns:a16="http://schemas.microsoft.com/office/drawing/2014/main" id="{198116F5-D9A7-9F72-D92E-D61249103ED5}"/>
              </a:ext>
            </a:extLst>
          </p:cNvPr>
          <p:cNvSpPr>
            <a:spLocks noGrp="1"/>
          </p:cNvSpPr>
          <p:nvPr>
            <p:ph type="body" idx="1"/>
          </p:nvPr>
        </p:nvSpPr>
        <p:spPr/>
        <p:txBody>
          <a:bodyPr/>
          <a:lstStyle/>
          <a:p>
            <a:endParaRPr lang="zh-CN" alt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a:extLst>
              <a:ext uri="{FF2B5EF4-FFF2-40B4-BE49-F238E27FC236}">
                <a16:creationId xmlns:a16="http://schemas.microsoft.com/office/drawing/2014/main" id="{70EC60DF-259D-1D4D-8C85-ED1D9318B96F}"/>
              </a:ext>
            </a:extLst>
          </p:cNvPr>
          <p:cNvGrpSpPr/>
          <p:nvPr/>
        </p:nvGrpSpPr>
        <p:grpSpPr>
          <a:xfrm>
            <a:off x="1985125" y="1124436"/>
            <a:ext cx="7244811" cy="2935048"/>
            <a:chOff x="670716" y="1499276"/>
            <a:chExt cx="7244811" cy="2935048"/>
          </a:xfrm>
        </p:grpSpPr>
        <p:sp>
          <p:nvSpPr>
            <p:cNvPr id="14" name="íṡḻïḋê">
              <a:extLst>
                <a:ext uri="{FF2B5EF4-FFF2-40B4-BE49-F238E27FC236}">
                  <a16:creationId xmlns:a16="http://schemas.microsoft.com/office/drawing/2014/main" id="{7A5B41B5-E091-5543-A34B-DF8428EF5001}"/>
                </a:ext>
              </a:extLst>
            </p:cNvPr>
            <p:cNvSpPr/>
            <p:nvPr/>
          </p:nvSpPr>
          <p:spPr bwMode="auto">
            <a:xfrm>
              <a:off x="670716" y="1941081"/>
              <a:ext cx="7244811" cy="249324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30000"/>
                </a:lnSpc>
              </a:pPr>
              <a:r>
                <a:rPr kumimoji="1" lang="zh-CN" altLang="en-US" b="1" dirty="0">
                  <a:solidFill>
                    <a:schemeClr val="accent4"/>
                  </a:solidFill>
                </a:rPr>
                <a:t>民主党：</a:t>
              </a:r>
              <a:endParaRPr kumimoji="1" lang="en-US" altLang="zh-CN" b="1" dirty="0">
                <a:solidFill>
                  <a:schemeClr val="accent4"/>
                </a:solidFill>
              </a:endParaRPr>
            </a:p>
            <a:p>
              <a:pPr>
                <a:lnSpc>
                  <a:spcPct val="130000"/>
                </a:lnSpc>
              </a:pPr>
              <a:r>
                <a:rPr kumimoji="1" lang="en" altLang="zh-CN" b="1" dirty="0"/>
                <a:t>G</a:t>
              </a:r>
              <a:r>
                <a:rPr kumimoji="1" lang="en" altLang="zh-CN" dirty="0"/>
                <a:t>ordon Douglas Jones</a:t>
              </a:r>
              <a:r>
                <a:rPr kumimoji="1" lang="zh-CN" altLang="en" dirty="0"/>
                <a:t>在</a:t>
              </a:r>
              <a:r>
                <a:rPr kumimoji="1" lang="zh-CN" altLang="en-US" dirty="0"/>
                <a:t>此关系图中似乎是一个“边缘人物”。</a:t>
              </a:r>
              <a:endParaRPr kumimoji="1" lang="en-US" altLang="zh-CN" dirty="0"/>
            </a:p>
            <a:p>
              <a:pPr lvl="1">
                <a:lnSpc>
                  <a:spcPct val="130000"/>
                </a:lnSpc>
              </a:pPr>
              <a:r>
                <a:rPr kumimoji="1" lang="zh-CN" altLang="en-US" dirty="0"/>
                <a:t>通过运行社团发现算法，发现他不属于党内的团体，而是属于另一个共和党人占绝大多数的团体，与共和党参议员存在更加密切的政治合作。</a:t>
              </a:r>
              <a:endParaRPr kumimoji="1" lang="en-US" altLang="zh-CN" dirty="0"/>
            </a:p>
            <a:p>
              <a:pPr lvl="1">
                <a:lnSpc>
                  <a:spcPct val="130000"/>
                </a:lnSpc>
              </a:pPr>
              <a:r>
                <a:rPr kumimoji="1" lang="zh-CN" altLang="en-US" dirty="0"/>
                <a:t>通过搜寻公开的媒体报道，</a:t>
              </a:r>
              <a:r>
                <a:rPr kumimoji="1" lang="en" altLang="zh-CN" dirty="0"/>
                <a:t>G</a:t>
              </a:r>
              <a:r>
                <a:rPr kumimoji="1" lang="zh-CN" altLang="en-US" dirty="0"/>
                <a:t>被认为是一个“温和的民主党人”，他的一些政见与共和党的主张相近，因此在这些议题上他更倾向于与共和党合作。</a:t>
              </a:r>
              <a:endParaRPr kumimoji="1" lang="en-US" altLang="zh-CN" dirty="0"/>
            </a:p>
          </p:txBody>
        </p:sp>
        <p:sp>
          <p:nvSpPr>
            <p:cNvPr id="15" name="îsḻîḋé">
              <a:extLst>
                <a:ext uri="{FF2B5EF4-FFF2-40B4-BE49-F238E27FC236}">
                  <a16:creationId xmlns:a16="http://schemas.microsoft.com/office/drawing/2014/main" id="{2E0CD40D-507C-D040-B5E9-63AD6E128A40}"/>
                </a:ext>
              </a:extLst>
            </p:cNvPr>
            <p:cNvSpPr txBox="1"/>
            <p:nvPr/>
          </p:nvSpPr>
          <p:spPr bwMode="auto">
            <a:xfrm>
              <a:off x="670718" y="1499276"/>
              <a:ext cx="4662222"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normAutofit lnSpcReduction="1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eaLnBrk="1" hangingPunct="1">
                <a:lnSpc>
                  <a:spcPct val="100000"/>
                </a:lnSpc>
                <a:spcBef>
                  <a:spcPct val="0"/>
                </a:spcBef>
              </a:pPr>
              <a:r>
                <a:rPr lang="zh-CN" altLang="en-US" sz="2400" b="1" dirty="0"/>
                <a:t>案例讨论</a:t>
              </a:r>
              <a:endParaRPr lang="en-US" altLang="zh-CN" sz="2400" b="1" dirty="0"/>
            </a:p>
          </p:txBody>
        </p:sp>
      </p:grpSp>
      <p:pic>
        <p:nvPicPr>
          <p:cNvPr id="17" name="图片 16">
            <a:extLst>
              <a:ext uri="{FF2B5EF4-FFF2-40B4-BE49-F238E27FC236}">
                <a16:creationId xmlns:a16="http://schemas.microsoft.com/office/drawing/2014/main" id="{CB499544-4F75-584D-95F7-70432B18E5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35585" y="3929383"/>
            <a:ext cx="3064459" cy="2821646"/>
          </a:xfrm>
          <a:prstGeom prst="rect">
            <a:avLst/>
          </a:prstGeom>
        </p:spPr>
      </p:pic>
      <p:pic>
        <p:nvPicPr>
          <p:cNvPr id="3" name="图片 2">
            <a:extLst>
              <a:ext uri="{FF2B5EF4-FFF2-40B4-BE49-F238E27FC236}">
                <a16:creationId xmlns:a16="http://schemas.microsoft.com/office/drawing/2014/main" id="{4BCA89F7-E656-FA47-80F9-C881AA12BB6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035585" y="1004232"/>
            <a:ext cx="3158927" cy="2821646"/>
          </a:xfrm>
          <a:prstGeom prst="rect">
            <a:avLst/>
          </a:prstGeom>
        </p:spPr>
      </p:pic>
      <p:sp>
        <p:nvSpPr>
          <p:cNvPr id="4" name="灯片编号占位符 3"/>
          <p:cNvSpPr>
            <a:spLocks noGrp="1"/>
          </p:cNvSpPr>
          <p:nvPr>
            <p:ph type="sldNum" sz="quarter" idx="12"/>
          </p:nvPr>
        </p:nvSpPr>
        <p:spPr/>
        <p:txBody>
          <a:bodyPr/>
          <a:lstStyle/>
          <a:p>
            <a:fld id="{5DD3DB80-B894-403A-B48E-6FDC1A72010E}" type="slidenum">
              <a:rPr lang="zh-CN" altLang="en-US" smtClean="0"/>
              <a:t>30</a:t>
            </a:fld>
            <a:endParaRPr lang="zh-CN" altLang="en-US"/>
          </a:p>
        </p:txBody>
      </p:sp>
      <p:pic>
        <p:nvPicPr>
          <p:cNvPr id="6" name="图片 5" descr="C:\Users\xin\Desktop\中科大.png中科大"/>
          <p:cNvPicPr>
            <a:picLocks noChangeAspect="1"/>
          </p:cNvPicPr>
          <p:nvPr/>
        </p:nvPicPr>
        <p:blipFill>
          <a:blip r:embed="rId5"/>
          <a:srcRect/>
          <a:stretch>
            <a:fillRect/>
          </a:stretch>
        </p:blipFill>
        <p:spPr>
          <a:xfrm>
            <a:off x="10857865" y="252730"/>
            <a:ext cx="878840" cy="879475"/>
          </a:xfrm>
          <a:prstGeom prst="rect">
            <a:avLst/>
          </a:prstGeom>
        </p:spPr>
      </p:pic>
      <p:sp>
        <p:nvSpPr>
          <p:cNvPr id="223" name="标题 1">
            <a:extLst>
              <a:ext uri="{FF2B5EF4-FFF2-40B4-BE49-F238E27FC236}">
                <a16:creationId xmlns:a16="http://schemas.microsoft.com/office/drawing/2014/main" id="{315BE521-F994-AE49-8AD8-ABA4A9375EED}"/>
              </a:ext>
            </a:extLst>
          </p:cNvPr>
          <p:cNvSpPr>
            <a:spLocks noGrp="1"/>
          </p:cNvSpPr>
          <p:nvPr>
            <p:ph type="title"/>
          </p:nvPr>
        </p:nvSpPr>
        <p:spPr>
          <a:xfrm>
            <a:off x="669924" y="1"/>
            <a:ext cx="10850563" cy="1028699"/>
          </a:xfrm>
        </p:spPr>
        <p:txBody>
          <a:bodyPr/>
          <a:lstStyle/>
          <a:p>
            <a:r>
              <a:rPr lang="en-US" altLang="zh-CN" dirty="0"/>
              <a:t>04</a:t>
            </a:r>
            <a:r>
              <a:rPr lang="zh-CN" altLang="en-US" dirty="0"/>
              <a:t>   众议员去向预测 </a:t>
            </a:r>
            <a:r>
              <a:rPr lang="en-US" altLang="zh-CN" dirty="0"/>
              <a:t>–</a:t>
            </a:r>
            <a:r>
              <a:rPr lang="zh-CN" altLang="en-US" dirty="0"/>
              <a:t> 参议院的“少数派”</a:t>
            </a:r>
          </a:p>
        </p:txBody>
      </p:sp>
      <p:sp>
        <p:nvSpPr>
          <p:cNvPr id="5" name="íšḷíḑè">
            <a:extLst>
              <a:ext uri="{FF2B5EF4-FFF2-40B4-BE49-F238E27FC236}">
                <a16:creationId xmlns:a16="http://schemas.microsoft.com/office/drawing/2014/main" id="{34A73DF0-CB51-EC45-BAA5-5666343C112A}"/>
              </a:ext>
            </a:extLst>
          </p:cNvPr>
          <p:cNvSpPr/>
          <p:nvPr/>
        </p:nvSpPr>
        <p:spPr>
          <a:xfrm>
            <a:off x="-1317533" y="0"/>
            <a:ext cx="2886404" cy="6884452"/>
          </a:xfrm>
          <a:custGeom>
            <a:avLst/>
            <a:gdLst>
              <a:gd name="connsiteX0" fmla="*/ 982449 w 1382890"/>
              <a:gd name="connsiteY0" fmla="*/ 3543487 h 3594532"/>
              <a:gd name="connsiteX1" fmla="*/ 572874 w 1382890"/>
              <a:gd name="connsiteY1" fmla="*/ 3553012 h 3594532"/>
              <a:gd name="connsiteX2" fmla="*/ 372849 w 1382890"/>
              <a:gd name="connsiteY2" fmla="*/ 3038662 h 3594532"/>
              <a:gd name="connsiteX3" fmla="*/ 725274 w 1382890"/>
              <a:gd name="connsiteY3" fmla="*/ 2343337 h 3594532"/>
              <a:gd name="connsiteX4" fmla="*/ 515724 w 1382890"/>
              <a:gd name="connsiteY4" fmla="*/ 1838512 h 3594532"/>
              <a:gd name="connsiteX5" fmla="*/ 1374 w 1382890"/>
              <a:gd name="connsiteY5" fmla="*/ 1809937 h 3594532"/>
              <a:gd name="connsiteX6" fmla="*/ 372849 w 1382890"/>
              <a:gd name="connsiteY6" fmla="*/ 1705162 h 3594532"/>
              <a:gd name="connsiteX7" fmla="*/ 620499 w 1382890"/>
              <a:gd name="connsiteY7" fmla="*/ 1838512 h 3594532"/>
              <a:gd name="connsiteX8" fmla="*/ 668124 w 1382890"/>
              <a:gd name="connsiteY8" fmla="*/ 1609912 h 3594532"/>
              <a:gd name="connsiteX9" fmla="*/ 801474 w 1382890"/>
              <a:gd name="connsiteY9" fmla="*/ 1295587 h 3594532"/>
              <a:gd name="connsiteX10" fmla="*/ 744324 w 1382890"/>
              <a:gd name="connsiteY10" fmla="*/ 771712 h 3594532"/>
              <a:gd name="connsiteX11" fmla="*/ 515724 w 1382890"/>
              <a:gd name="connsiteY11" fmla="*/ 628837 h 3594532"/>
              <a:gd name="connsiteX12" fmla="*/ 668124 w 1382890"/>
              <a:gd name="connsiteY12" fmla="*/ 628837 h 3594532"/>
              <a:gd name="connsiteX13" fmla="*/ 744324 w 1382890"/>
              <a:gd name="connsiteY13" fmla="*/ 714562 h 3594532"/>
              <a:gd name="connsiteX14" fmla="*/ 849099 w 1382890"/>
              <a:gd name="connsiteY14" fmla="*/ 187 h 3594532"/>
              <a:gd name="connsiteX15" fmla="*/ 810999 w 1382890"/>
              <a:gd name="connsiteY15" fmla="*/ 647887 h 3594532"/>
              <a:gd name="connsiteX16" fmla="*/ 887199 w 1382890"/>
              <a:gd name="connsiteY16" fmla="*/ 1038412 h 3594532"/>
              <a:gd name="connsiteX17" fmla="*/ 915774 w 1382890"/>
              <a:gd name="connsiteY17" fmla="*/ 1286062 h 3594532"/>
              <a:gd name="connsiteX18" fmla="*/ 1087224 w 1382890"/>
              <a:gd name="connsiteY18" fmla="*/ 1152712 h 3594532"/>
              <a:gd name="connsiteX19" fmla="*/ 1315824 w 1382890"/>
              <a:gd name="connsiteY19" fmla="*/ 1133662 h 3594532"/>
              <a:gd name="connsiteX20" fmla="*/ 1068174 w 1382890"/>
              <a:gd name="connsiteY20" fmla="*/ 1190812 h 3594532"/>
              <a:gd name="connsiteX21" fmla="*/ 858624 w 1382890"/>
              <a:gd name="connsiteY21" fmla="*/ 1495612 h 3594532"/>
              <a:gd name="connsiteX22" fmla="*/ 801474 w 1382890"/>
              <a:gd name="connsiteY22" fmla="*/ 1857562 h 3594532"/>
              <a:gd name="connsiteX23" fmla="*/ 953874 w 1382890"/>
              <a:gd name="connsiteY23" fmla="*/ 2314762 h 3594532"/>
              <a:gd name="connsiteX24" fmla="*/ 877674 w 1382890"/>
              <a:gd name="connsiteY24" fmla="*/ 2552887 h 3594532"/>
              <a:gd name="connsiteX25" fmla="*/ 1191999 w 1382890"/>
              <a:gd name="connsiteY25" fmla="*/ 2495737 h 3594532"/>
              <a:gd name="connsiteX26" fmla="*/ 1382499 w 1382890"/>
              <a:gd name="connsiteY26" fmla="*/ 2590987 h 3594532"/>
              <a:gd name="connsiteX27" fmla="*/ 1144374 w 1382890"/>
              <a:gd name="connsiteY27" fmla="*/ 2533837 h 3594532"/>
              <a:gd name="connsiteX28" fmla="*/ 810999 w 1382890"/>
              <a:gd name="connsiteY28" fmla="*/ 2695762 h 3594532"/>
              <a:gd name="connsiteX29" fmla="*/ 668124 w 1382890"/>
              <a:gd name="connsiteY29" fmla="*/ 3048187 h 3594532"/>
              <a:gd name="connsiteX30" fmla="*/ 896724 w 1382890"/>
              <a:gd name="connsiteY30" fmla="*/ 3381562 h 3594532"/>
              <a:gd name="connsiteX31" fmla="*/ 982449 w 1382890"/>
              <a:gd name="connsiteY31" fmla="*/ 3543487 h 3594532"/>
              <a:gd name="connsiteX0-1" fmla="*/ 982886 w 1383327"/>
              <a:gd name="connsiteY0-2" fmla="*/ 3543487 h 3594532"/>
              <a:gd name="connsiteX1-3" fmla="*/ 573311 w 1383327"/>
              <a:gd name="connsiteY1-4" fmla="*/ 3553012 h 3594532"/>
              <a:gd name="connsiteX2-5" fmla="*/ 373286 w 1383327"/>
              <a:gd name="connsiteY2-6" fmla="*/ 3038662 h 3594532"/>
              <a:gd name="connsiteX3-7" fmla="*/ 725711 w 1383327"/>
              <a:gd name="connsiteY3-8" fmla="*/ 2343337 h 3594532"/>
              <a:gd name="connsiteX4-9" fmla="*/ 539021 w 1383327"/>
              <a:gd name="connsiteY4-10" fmla="*/ 1884232 h 3594532"/>
              <a:gd name="connsiteX5-11" fmla="*/ 1811 w 1383327"/>
              <a:gd name="connsiteY5-12" fmla="*/ 1809937 h 3594532"/>
              <a:gd name="connsiteX6-13" fmla="*/ 373286 w 1383327"/>
              <a:gd name="connsiteY6-14" fmla="*/ 1705162 h 3594532"/>
              <a:gd name="connsiteX7-15" fmla="*/ 620936 w 1383327"/>
              <a:gd name="connsiteY7-16" fmla="*/ 1838512 h 3594532"/>
              <a:gd name="connsiteX8-17" fmla="*/ 668561 w 1383327"/>
              <a:gd name="connsiteY8-18" fmla="*/ 1609912 h 3594532"/>
              <a:gd name="connsiteX9-19" fmla="*/ 801911 w 1383327"/>
              <a:gd name="connsiteY9-20" fmla="*/ 1295587 h 3594532"/>
              <a:gd name="connsiteX10-21" fmla="*/ 744761 w 1383327"/>
              <a:gd name="connsiteY10-22" fmla="*/ 771712 h 3594532"/>
              <a:gd name="connsiteX11-23" fmla="*/ 516161 w 1383327"/>
              <a:gd name="connsiteY11-24" fmla="*/ 628837 h 3594532"/>
              <a:gd name="connsiteX12-25" fmla="*/ 668561 w 1383327"/>
              <a:gd name="connsiteY12-26" fmla="*/ 628837 h 3594532"/>
              <a:gd name="connsiteX13-27" fmla="*/ 744761 w 1383327"/>
              <a:gd name="connsiteY13-28" fmla="*/ 714562 h 3594532"/>
              <a:gd name="connsiteX14-29" fmla="*/ 849536 w 1383327"/>
              <a:gd name="connsiteY14-30" fmla="*/ 187 h 3594532"/>
              <a:gd name="connsiteX15-31" fmla="*/ 811436 w 1383327"/>
              <a:gd name="connsiteY15-32" fmla="*/ 647887 h 3594532"/>
              <a:gd name="connsiteX16-33" fmla="*/ 887636 w 1383327"/>
              <a:gd name="connsiteY16-34" fmla="*/ 1038412 h 3594532"/>
              <a:gd name="connsiteX17-35" fmla="*/ 916211 w 1383327"/>
              <a:gd name="connsiteY17-36" fmla="*/ 1286062 h 3594532"/>
              <a:gd name="connsiteX18-37" fmla="*/ 1087661 w 1383327"/>
              <a:gd name="connsiteY18-38" fmla="*/ 1152712 h 3594532"/>
              <a:gd name="connsiteX19-39" fmla="*/ 1316261 w 1383327"/>
              <a:gd name="connsiteY19-40" fmla="*/ 1133662 h 3594532"/>
              <a:gd name="connsiteX20-41" fmla="*/ 1068611 w 1383327"/>
              <a:gd name="connsiteY20-42" fmla="*/ 1190812 h 3594532"/>
              <a:gd name="connsiteX21-43" fmla="*/ 859061 w 1383327"/>
              <a:gd name="connsiteY21-44" fmla="*/ 1495612 h 3594532"/>
              <a:gd name="connsiteX22-45" fmla="*/ 801911 w 1383327"/>
              <a:gd name="connsiteY22-46" fmla="*/ 1857562 h 3594532"/>
              <a:gd name="connsiteX23-47" fmla="*/ 954311 w 1383327"/>
              <a:gd name="connsiteY23-48" fmla="*/ 2314762 h 3594532"/>
              <a:gd name="connsiteX24-49" fmla="*/ 878111 w 1383327"/>
              <a:gd name="connsiteY24-50" fmla="*/ 2552887 h 3594532"/>
              <a:gd name="connsiteX25-51" fmla="*/ 1192436 w 1383327"/>
              <a:gd name="connsiteY25-52" fmla="*/ 2495737 h 3594532"/>
              <a:gd name="connsiteX26-53" fmla="*/ 1382936 w 1383327"/>
              <a:gd name="connsiteY26-54" fmla="*/ 2590987 h 3594532"/>
              <a:gd name="connsiteX27-55" fmla="*/ 1144811 w 1383327"/>
              <a:gd name="connsiteY27-56" fmla="*/ 2533837 h 3594532"/>
              <a:gd name="connsiteX28-57" fmla="*/ 811436 w 1383327"/>
              <a:gd name="connsiteY28-58" fmla="*/ 2695762 h 3594532"/>
              <a:gd name="connsiteX29-59" fmla="*/ 668561 w 1383327"/>
              <a:gd name="connsiteY29-60" fmla="*/ 3048187 h 3594532"/>
              <a:gd name="connsiteX30-61" fmla="*/ 897161 w 1383327"/>
              <a:gd name="connsiteY30-62" fmla="*/ 3381562 h 3594532"/>
              <a:gd name="connsiteX31-63" fmla="*/ 982886 w 1383327"/>
              <a:gd name="connsiteY31-64" fmla="*/ 3543487 h 3594532"/>
              <a:gd name="connsiteX0-65" fmla="*/ 982886 w 1383327"/>
              <a:gd name="connsiteY0-66" fmla="*/ 3543487 h 3594532"/>
              <a:gd name="connsiteX1-67" fmla="*/ 573311 w 1383327"/>
              <a:gd name="connsiteY1-68" fmla="*/ 3553012 h 3594532"/>
              <a:gd name="connsiteX2-69" fmla="*/ 373286 w 1383327"/>
              <a:gd name="connsiteY2-70" fmla="*/ 3038662 h 3594532"/>
              <a:gd name="connsiteX3-71" fmla="*/ 725711 w 1383327"/>
              <a:gd name="connsiteY3-72" fmla="*/ 2343337 h 3594532"/>
              <a:gd name="connsiteX4-73" fmla="*/ 539021 w 1383327"/>
              <a:gd name="connsiteY4-74" fmla="*/ 1884232 h 3594532"/>
              <a:gd name="connsiteX5-75" fmla="*/ 1811 w 1383327"/>
              <a:gd name="connsiteY5-76" fmla="*/ 1809937 h 3594532"/>
              <a:gd name="connsiteX6-77" fmla="*/ 373286 w 1383327"/>
              <a:gd name="connsiteY6-78" fmla="*/ 1705162 h 3594532"/>
              <a:gd name="connsiteX7-79" fmla="*/ 620936 w 1383327"/>
              <a:gd name="connsiteY7-80" fmla="*/ 1838512 h 3594532"/>
              <a:gd name="connsiteX8-81" fmla="*/ 668561 w 1383327"/>
              <a:gd name="connsiteY8-82" fmla="*/ 1609912 h 3594532"/>
              <a:gd name="connsiteX9-83" fmla="*/ 801911 w 1383327"/>
              <a:gd name="connsiteY9-84" fmla="*/ 1295587 h 3594532"/>
              <a:gd name="connsiteX10-85" fmla="*/ 744761 w 1383327"/>
              <a:gd name="connsiteY10-86" fmla="*/ 771712 h 3594532"/>
              <a:gd name="connsiteX11-87" fmla="*/ 516161 w 1383327"/>
              <a:gd name="connsiteY11-88" fmla="*/ 628837 h 3594532"/>
              <a:gd name="connsiteX12-89" fmla="*/ 668561 w 1383327"/>
              <a:gd name="connsiteY12-90" fmla="*/ 628837 h 3594532"/>
              <a:gd name="connsiteX13-91" fmla="*/ 744761 w 1383327"/>
              <a:gd name="connsiteY13-92" fmla="*/ 714562 h 3594532"/>
              <a:gd name="connsiteX14-93" fmla="*/ 849536 w 1383327"/>
              <a:gd name="connsiteY14-94" fmla="*/ 187 h 3594532"/>
              <a:gd name="connsiteX15-95" fmla="*/ 811436 w 1383327"/>
              <a:gd name="connsiteY15-96" fmla="*/ 647887 h 3594532"/>
              <a:gd name="connsiteX16-97" fmla="*/ 887636 w 1383327"/>
              <a:gd name="connsiteY16-98" fmla="*/ 1038412 h 3594532"/>
              <a:gd name="connsiteX17-99" fmla="*/ 916211 w 1383327"/>
              <a:gd name="connsiteY17-100" fmla="*/ 1286062 h 3594532"/>
              <a:gd name="connsiteX18-101" fmla="*/ 1087661 w 1383327"/>
              <a:gd name="connsiteY18-102" fmla="*/ 1152712 h 3594532"/>
              <a:gd name="connsiteX19-103" fmla="*/ 1316261 w 1383327"/>
              <a:gd name="connsiteY19-104" fmla="*/ 1133662 h 3594532"/>
              <a:gd name="connsiteX20-105" fmla="*/ 1068611 w 1383327"/>
              <a:gd name="connsiteY20-106" fmla="*/ 1190812 h 3594532"/>
              <a:gd name="connsiteX21-107" fmla="*/ 859061 w 1383327"/>
              <a:gd name="connsiteY21-108" fmla="*/ 1495612 h 3594532"/>
              <a:gd name="connsiteX22-109" fmla="*/ 801911 w 1383327"/>
              <a:gd name="connsiteY22-110" fmla="*/ 1857562 h 3594532"/>
              <a:gd name="connsiteX23-111" fmla="*/ 954311 w 1383327"/>
              <a:gd name="connsiteY23-112" fmla="*/ 2314762 h 3594532"/>
              <a:gd name="connsiteX24-113" fmla="*/ 878111 w 1383327"/>
              <a:gd name="connsiteY24-114" fmla="*/ 2552887 h 3594532"/>
              <a:gd name="connsiteX25-115" fmla="*/ 1192436 w 1383327"/>
              <a:gd name="connsiteY25-116" fmla="*/ 2495737 h 3594532"/>
              <a:gd name="connsiteX26-117" fmla="*/ 1382936 w 1383327"/>
              <a:gd name="connsiteY26-118" fmla="*/ 2590987 h 3594532"/>
              <a:gd name="connsiteX27-119" fmla="*/ 1144811 w 1383327"/>
              <a:gd name="connsiteY27-120" fmla="*/ 2533837 h 3594532"/>
              <a:gd name="connsiteX28-121" fmla="*/ 811436 w 1383327"/>
              <a:gd name="connsiteY28-122" fmla="*/ 2695762 h 3594532"/>
              <a:gd name="connsiteX29-123" fmla="*/ 668561 w 1383327"/>
              <a:gd name="connsiteY29-124" fmla="*/ 3048187 h 3594532"/>
              <a:gd name="connsiteX30-125" fmla="*/ 897161 w 1383327"/>
              <a:gd name="connsiteY30-126" fmla="*/ 3381562 h 3594532"/>
              <a:gd name="connsiteX31-127" fmla="*/ 982886 w 1383327"/>
              <a:gd name="connsiteY31-128" fmla="*/ 3543487 h 3594532"/>
              <a:gd name="connsiteX0-129" fmla="*/ 1005643 w 1406084"/>
              <a:gd name="connsiteY0-130" fmla="*/ 3543487 h 3594532"/>
              <a:gd name="connsiteX1-131" fmla="*/ 596068 w 1406084"/>
              <a:gd name="connsiteY1-132" fmla="*/ 3553012 h 3594532"/>
              <a:gd name="connsiteX2-133" fmla="*/ 396043 w 1406084"/>
              <a:gd name="connsiteY2-134" fmla="*/ 3038662 h 3594532"/>
              <a:gd name="connsiteX3-135" fmla="*/ 748468 w 1406084"/>
              <a:gd name="connsiteY3-136" fmla="*/ 2343337 h 3594532"/>
              <a:gd name="connsiteX4-137" fmla="*/ 561778 w 1406084"/>
              <a:gd name="connsiteY4-138" fmla="*/ 1884232 h 3594532"/>
              <a:gd name="connsiteX5-139" fmla="*/ 1708 w 1406084"/>
              <a:gd name="connsiteY5-140" fmla="*/ 1832797 h 3594532"/>
              <a:gd name="connsiteX6-141" fmla="*/ 396043 w 1406084"/>
              <a:gd name="connsiteY6-142" fmla="*/ 1705162 h 3594532"/>
              <a:gd name="connsiteX7-143" fmla="*/ 643693 w 1406084"/>
              <a:gd name="connsiteY7-144" fmla="*/ 1838512 h 3594532"/>
              <a:gd name="connsiteX8-145" fmla="*/ 691318 w 1406084"/>
              <a:gd name="connsiteY8-146" fmla="*/ 1609912 h 3594532"/>
              <a:gd name="connsiteX9-147" fmla="*/ 824668 w 1406084"/>
              <a:gd name="connsiteY9-148" fmla="*/ 1295587 h 3594532"/>
              <a:gd name="connsiteX10-149" fmla="*/ 767518 w 1406084"/>
              <a:gd name="connsiteY10-150" fmla="*/ 771712 h 3594532"/>
              <a:gd name="connsiteX11-151" fmla="*/ 538918 w 1406084"/>
              <a:gd name="connsiteY11-152" fmla="*/ 628837 h 3594532"/>
              <a:gd name="connsiteX12-153" fmla="*/ 691318 w 1406084"/>
              <a:gd name="connsiteY12-154" fmla="*/ 628837 h 3594532"/>
              <a:gd name="connsiteX13-155" fmla="*/ 767518 w 1406084"/>
              <a:gd name="connsiteY13-156" fmla="*/ 714562 h 3594532"/>
              <a:gd name="connsiteX14-157" fmla="*/ 872293 w 1406084"/>
              <a:gd name="connsiteY14-158" fmla="*/ 187 h 3594532"/>
              <a:gd name="connsiteX15-159" fmla="*/ 834193 w 1406084"/>
              <a:gd name="connsiteY15-160" fmla="*/ 647887 h 3594532"/>
              <a:gd name="connsiteX16-161" fmla="*/ 910393 w 1406084"/>
              <a:gd name="connsiteY16-162" fmla="*/ 1038412 h 3594532"/>
              <a:gd name="connsiteX17-163" fmla="*/ 938968 w 1406084"/>
              <a:gd name="connsiteY17-164" fmla="*/ 1286062 h 3594532"/>
              <a:gd name="connsiteX18-165" fmla="*/ 1110418 w 1406084"/>
              <a:gd name="connsiteY18-166" fmla="*/ 1152712 h 3594532"/>
              <a:gd name="connsiteX19-167" fmla="*/ 1339018 w 1406084"/>
              <a:gd name="connsiteY19-168" fmla="*/ 1133662 h 3594532"/>
              <a:gd name="connsiteX20-169" fmla="*/ 1091368 w 1406084"/>
              <a:gd name="connsiteY20-170" fmla="*/ 1190812 h 3594532"/>
              <a:gd name="connsiteX21-171" fmla="*/ 881818 w 1406084"/>
              <a:gd name="connsiteY21-172" fmla="*/ 1495612 h 3594532"/>
              <a:gd name="connsiteX22-173" fmla="*/ 824668 w 1406084"/>
              <a:gd name="connsiteY22-174" fmla="*/ 1857562 h 3594532"/>
              <a:gd name="connsiteX23-175" fmla="*/ 977068 w 1406084"/>
              <a:gd name="connsiteY23-176" fmla="*/ 2314762 h 3594532"/>
              <a:gd name="connsiteX24-177" fmla="*/ 900868 w 1406084"/>
              <a:gd name="connsiteY24-178" fmla="*/ 2552887 h 3594532"/>
              <a:gd name="connsiteX25-179" fmla="*/ 1215193 w 1406084"/>
              <a:gd name="connsiteY25-180" fmla="*/ 2495737 h 3594532"/>
              <a:gd name="connsiteX26-181" fmla="*/ 1405693 w 1406084"/>
              <a:gd name="connsiteY26-182" fmla="*/ 2590987 h 3594532"/>
              <a:gd name="connsiteX27-183" fmla="*/ 1167568 w 1406084"/>
              <a:gd name="connsiteY27-184" fmla="*/ 2533837 h 3594532"/>
              <a:gd name="connsiteX28-185" fmla="*/ 834193 w 1406084"/>
              <a:gd name="connsiteY28-186" fmla="*/ 2695762 h 3594532"/>
              <a:gd name="connsiteX29-187" fmla="*/ 691318 w 1406084"/>
              <a:gd name="connsiteY29-188" fmla="*/ 3048187 h 3594532"/>
              <a:gd name="connsiteX30-189" fmla="*/ 919918 w 1406084"/>
              <a:gd name="connsiteY30-190" fmla="*/ 3381562 h 3594532"/>
              <a:gd name="connsiteX31-191" fmla="*/ 1005643 w 1406084"/>
              <a:gd name="connsiteY31-192" fmla="*/ 3543487 h 3594532"/>
              <a:gd name="connsiteX0-193" fmla="*/ 1003993 w 1404434"/>
              <a:gd name="connsiteY0-194" fmla="*/ 3543487 h 3594532"/>
              <a:gd name="connsiteX1-195" fmla="*/ 594418 w 1404434"/>
              <a:gd name="connsiteY1-196" fmla="*/ 3553012 h 3594532"/>
              <a:gd name="connsiteX2-197" fmla="*/ 394393 w 1404434"/>
              <a:gd name="connsiteY2-198" fmla="*/ 3038662 h 3594532"/>
              <a:gd name="connsiteX3-199" fmla="*/ 746818 w 1404434"/>
              <a:gd name="connsiteY3-200" fmla="*/ 2343337 h 3594532"/>
              <a:gd name="connsiteX4-201" fmla="*/ 560128 w 1404434"/>
              <a:gd name="connsiteY4-202" fmla="*/ 1884232 h 3594532"/>
              <a:gd name="connsiteX5-203" fmla="*/ 58 w 1404434"/>
              <a:gd name="connsiteY5-204" fmla="*/ 1832797 h 3594532"/>
              <a:gd name="connsiteX6-205" fmla="*/ 394393 w 1404434"/>
              <a:gd name="connsiteY6-206" fmla="*/ 1705162 h 3594532"/>
              <a:gd name="connsiteX7-207" fmla="*/ 642043 w 1404434"/>
              <a:gd name="connsiteY7-208" fmla="*/ 1838512 h 3594532"/>
              <a:gd name="connsiteX8-209" fmla="*/ 689668 w 1404434"/>
              <a:gd name="connsiteY8-210" fmla="*/ 1609912 h 3594532"/>
              <a:gd name="connsiteX9-211" fmla="*/ 823018 w 1404434"/>
              <a:gd name="connsiteY9-212" fmla="*/ 1295587 h 3594532"/>
              <a:gd name="connsiteX10-213" fmla="*/ 765868 w 1404434"/>
              <a:gd name="connsiteY10-214" fmla="*/ 771712 h 3594532"/>
              <a:gd name="connsiteX11-215" fmla="*/ 537268 w 1404434"/>
              <a:gd name="connsiteY11-216" fmla="*/ 628837 h 3594532"/>
              <a:gd name="connsiteX12-217" fmla="*/ 689668 w 1404434"/>
              <a:gd name="connsiteY12-218" fmla="*/ 628837 h 3594532"/>
              <a:gd name="connsiteX13-219" fmla="*/ 765868 w 1404434"/>
              <a:gd name="connsiteY13-220" fmla="*/ 714562 h 3594532"/>
              <a:gd name="connsiteX14-221" fmla="*/ 870643 w 1404434"/>
              <a:gd name="connsiteY14-222" fmla="*/ 187 h 3594532"/>
              <a:gd name="connsiteX15-223" fmla="*/ 832543 w 1404434"/>
              <a:gd name="connsiteY15-224" fmla="*/ 647887 h 3594532"/>
              <a:gd name="connsiteX16-225" fmla="*/ 908743 w 1404434"/>
              <a:gd name="connsiteY16-226" fmla="*/ 1038412 h 3594532"/>
              <a:gd name="connsiteX17-227" fmla="*/ 937318 w 1404434"/>
              <a:gd name="connsiteY17-228" fmla="*/ 1286062 h 3594532"/>
              <a:gd name="connsiteX18-229" fmla="*/ 1108768 w 1404434"/>
              <a:gd name="connsiteY18-230" fmla="*/ 1152712 h 3594532"/>
              <a:gd name="connsiteX19-231" fmla="*/ 1337368 w 1404434"/>
              <a:gd name="connsiteY19-232" fmla="*/ 1133662 h 3594532"/>
              <a:gd name="connsiteX20-233" fmla="*/ 1089718 w 1404434"/>
              <a:gd name="connsiteY20-234" fmla="*/ 1190812 h 3594532"/>
              <a:gd name="connsiteX21-235" fmla="*/ 880168 w 1404434"/>
              <a:gd name="connsiteY21-236" fmla="*/ 1495612 h 3594532"/>
              <a:gd name="connsiteX22-237" fmla="*/ 823018 w 1404434"/>
              <a:gd name="connsiteY22-238" fmla="*/ 1857562 h 3594532"/>
              <a:gd name="connsiteX23-239" fmla="*/ 975418 w 1404434"/>
              <a:gd name="connsiteY23-240" fmla="*/ 2314762 h 3594532"/>
              <a:gd name="connsiteX24-241" fmla="*/ 899218 w 1404434"/>
              <a:gd name="connsiteY24-242" fmla="*/ 2552887 h 3594532"/>
              <a:gd name="connsiteX25-243" fmla="*/ 1213543 w 1404434"/>
              <a:gd name="connsiteY25-244" fmla="*/ 2495737 h 3594532"/>
              <a:gd name="connsiteX26-245" fmla="*/ 1404043 w 1404434"/>
              <a:gd name="connsiteY26-246" fmla="*/ 2590987 h 3594532"/>
              <a:gd name="connsiteX27-247" fmla="*/ 1165918 w 1404434"/>
              <a:gd name="connsiteY27-248" fmla="*/ 2533837 h 3594532"/>
              <a:gd name="connsiteX28-249" fmla="*/ 832543 w 1404434"/>
              <a:gd name="connsiteY28-250" fmla="*/ 2695762 h 3594532"/>
              <a:gd name="connsiteX29-251" fmla="*/ 689668 w 1404434"/>
              <a:gd name="connsiteY29-252" fmla="*/ 3048187 h 3594532"/>
              <a:gd name="connsiteX30-253" fmla="*/ 918268 w 1404434"/>
              <a:gd name="connsiteY30-254" fmla="*/ 3381562 h 3594532"/>
              <a:gd name="connsiteX31-255" fmla="*/ 1003993 w 1404434"/>
              <a:gd name="connsiteY31-256" fmla="*/ 3543487 h 3594532"/>
              <a:gd name="connsiteX0-257" fmla="*/ 1003993 w 1404434"/>
              <a:gd name="connsiteY0-258" fmla="*/ 3543487 h 3559332"/>
              <a:gd name="connsiteX1-259" fmla="*/ 594418 w 1404434"/>
              <a:gd name="connsiteY1-260" fmla="*/ 3553012 h 3559332"/>
              <a:gd name="connsiteX2-261" fmla="*/ 394393 w 1404434"/>
              <a:gd name="connsiteY2-262" fmla="*/ 3038662 h 3559332"/>
              <a:gd name="connsiteX3-263" fmla="*/ 746818 w 1404434"/>
              <a:gd name="connsiteY3-264" fmla="*/ 2343337 h 3559332"/>
              <a:gd name="connsiteX4-265" fmla="*/ 560128 w 1404434"/>
              <a:gd name="connsiteY4-266" fmla="*/ 1884232 h 3559332"/>
              <a:gd name="connsiteX5-267" fmla="*/ 58 w 1404434"/>
              <a:gd name="connsiteY5-268" fmla="*/ 1832797 h 3559332"/>
              <a:gd name="connsiteX6-269" fmla="*/ 394393 w 1404434"/>
              <a:gd name="connsiteY6-270" fmla="*/ 1705162 h 3559332"/>
              <a:gd name="connsiteX7-271" fmla="*/ 642043 w 1404434"/>
              <a:gd name="connsiteY7-272" fmla="*/ 1838512 h 3559332"/>
              <a:gd name="connsiteX8-273" fmla="*/ 689668 w 1404434"/>
              <a:gd name="connsiteY8-274" fmla="*/ 1609912 h 3559332"/>
              <a:gd name="connsiteX9-275" fmla="*/ 823018 w 1404434"/>
              <a:gd name="connsiteY9-276" fmla="*/ 1295587 h 3559332"/>
              <a:gd name="connsiteX10-277" fmla="*/ 765868 w 1404434"/>
              <a:gd name="connsiteY10-278" fmla="*/ 771712 h 3559332"/>
              <a:gd name="connsiteX11-279" fmla="*/ 537268 w 1404434"/>
              <a:gd name="connsiteY11-280" fmla="*/ 628837 h 3559332"/>
              <a:gd name="connsiteX12-281" fmla="*/ 689668 w 1404434"/>
              <a:gd name="connsiteY12-282" fmla="*/ 628837 h 3559332"/>
              <a:gd name="connsiteX13-283" fmla="*/ 765868 w 1404434"/>
              <a:gd name="connsiteY13-284" fmla="*/ 714562 h 3559332"/>
              <a:gd name="connsiteX14-285" fmla="*/ 870643 w 1404434"/>
              <a:gd name="connsiteY14-286" fmla="*/ 187 h 3559332"/>
              <a:gd name="connsiteX15-287" fmla="*/ 832543 w 1404434"/>
              <a:gd name="connsiteY15-288" fmla="*/ 647887 h 3559332"/>
              <a:gd name="connsiteX16-289" fmla="*/ 908743 w 1404434"/>
              <a:gd name="connsiteY16-290" fmla="*/ 1038412 h 3559332"/>
              <a:gd name="connsiteX17-291" fmla="*/ 937318 w 1404434"/>
              <a:gd name="connsiteY17-292" fmla="*/ 1286062 h 3559332"/>
              <a:gd name="connsiteX18-293" fmla="*/ 1108768 w 1404434"/>
              <a:gd name="connsiteY18-294" fmla="*/ 1152712 h 3559332"/>
              <a:gd name="connsiteX19-295" fmla="*/ 1337368 w 1404434"/>
              <a:gd name="connsiteY19-296" fmla="*/ 1133662 h 3559332"/>
              <a:gd name="connsiteX20-297" fmla="*/ 1089718 w 1404434"/>
              <a:gd name="connsiteY20-298" fmla="*/ 1190812 h 3559332"/>
              <a:gd name="connsiteX21-299" fmla="*/ 880168 w 1404434"/>
              <a:gd name="connsiteY21-300" fmla="*/ 1495612 h 3559332"/>
              <a:gd name="connsiteX22-301" fmla="*/ 823018 w 1404434"/>
              <a:gd name="connsiteY22-302" fmla="*/ 1857562 h 3559332"/>
              <a:gd name="connsiteX23-303" fmla="*/ 975418 w 1404434"/>
              <a:gd name="connsiteY23-304" fmla="*/ 2314762 h 3559332"/>
              <a:gd name="connsiteX24-305" fmla="*/ 899218 w 1404434"/>
              <a:gd name="connsiteY24-306" fmla="*/ 2552887 h 3559332"/>
              <a:gd name="connsiteX25-307" fmla="*/ 1213543 w 1404434"/>
              <a:gd name="connsiteY25-308" fmla="*/ 2495737 h 3559332"/>
              <a:gd name="connsiteX26-309" fmla="*/ 1404043 w 1404434"/>
              <a:gd name="connsiteY26-310" fmla="*/ 2590987 h 3559332"/>
              <a:gd name="connsiteX27-311" fmla="*/ 1165918 w 1404434"/>
              <a:gd name="connsiteY27-312" fmla="*/ 2533837 h 3559332"/>
              <a:gd name="connsiteX28-313" fmla="*/ 832543 w 1404434"/>
              <a:gd name="connsiteY28-314" fmla="*/ 2695762 h 3559332"/>
              <a:gd name="connsiteX29-315" fmla="*/ 689668 w 1404434"/>
              <a:gd name="connsiteY29-316" fmla="*/ 3048187 h 3559332"/>
              <a:gd name="connsiteX30-317" fmla="*/ 918268 w 1404434"/>
              <a:gd name="connsiteY30-318" fmla="*/ 3381562 h 3559332"/>
              <a:gd name="connsiteX31-319" fmla="*/ 1003993 w 1404434"/>
              <a:gd name="connsiteY31-320" fmla="*/ 3543487 h 3559332"/>
              <a:gd name="connsiteX0-321" fmla="*/ 1003993 w 1404434"/>
              <a:gd name="connsiteY0-322" fmla="*/ 3543487 h 3553018"/>
              <a:gd name="connsiteX1-323" fmla="*/ 594418 w 1404434"/>
              <a:gd name="connsiteY1-324" fmla="*/ 3553012 h 3553018"/>
              <a:gd name="connsiteX2-325" fmla="*/ 394393 w 1404434"/>
              <a:gd name="connsiteY2-326" fmla="*/ 3038662 h 3553018"/>
              <a:gd name="connsiteX3-327" fmla="*/ 746818 w 1404434"/>
              <a:gd name="connsiteY3-328" fmla="*/ 2343337 h 3553018"/>
              <a:gd name="connsiteX4-329" fmla="*/ 560128 w 1404434"/>
              <a:gd name="connsiteY4-330" fmla="*/ 1884232 h 3553018"/>
              <a:gd name="connsiteX5-331" fmla="*/ 58 w 1404434"/>
              <a:gd name="connsiteY5-332" fmla="*/ 1832797 h 3553018"/>
              <a:gd name="connsiteX6-333" fmla="*/ 394393 w 1404434"/>
              <a:gd name="connsiteY6-334" fmla="*/ 1705162 h 3553018"/>
              <a:gd name="connsiteX7-335" fmla="*/ 642043 w 1404434"/>
              <a:gd name="connsiteY7-336" fmla="*/ 1838512 h 3553018"/>
              <a:gd name="connsiteX8-337" fmla="*/ 689668 w 1404434"/>
              <a:gd name="connsiteY8-338" fmla="*/ 1609912 h 3553018"/>
              <a:gd name="connsiteX9-339" fmla="*/ 823018 w 1404434"/>
              <a:gd name="connsiteY9-340" fmla="*/ 1295587 h 3553018"/>
              <a:gd name="connsiteX10-341" fmla="*/ 765868 w 1404434"/>
              <a:gd name="connsiteY10-342" fmla="*/ 771712 h 3553018"/>
              <a:gd name="connsiteX11-343" fmla="*/ 537268 w 1404434"/>
              <a:gd name="connsiteY11-344" fmla="*/ 628837 h 3553018"/>
              <a:gd name="connsiteX12-345" fmla="*/ 689668 w 1404434"/>
              <a:gd name="connsiteY12-346" fmla="*/ 628837 h 3553018"/>
              <a:gd name="connsiteX13-347" fmla="*/ 765868 w 1404434"/>
              <a:gd name="connsiteY13-348" fmla="*/ 714562 h 3553018"/>
              <a:gd name="connsiteX14-349" fmla="*/ 870643 w 1404434"/>
              <a:gd name="connsiteY14-350" fmla="*/ 187 h 3553018"/>
              <a:gd name="connsiteX15-351" fmla="*/ 832543 w 1404434"/>
              <a:gd name="connsiteY15-352" fmla="*/ 647887 h 3553018"/>
              <a:gd name="connsiteX16-353" fmla="*/ 908743 w 1404434"/>
              <a:gd name="connsiteY16-354" fmla="*/ 1038412 h 3553018"/>
              <a:gd name="connsiteX17-355" fmla="*/ 937318 w 1404434"/>
              <a:gd name="connsiteY17-356" fmla="*/ 1286062 h 3553018"/>
              <a:gd name="connsiteX18-357" fmla="*/ 1108768 w 1404434"/>
              <a:gd name="connsiteY18-358" fmla="*/ 1152712 h 3553018"/>
              <a:gd name="connsiteX19-359" fmla="*/ 1337368 w 1404434"/>
              <a:gd name="connsiteY19-360" fmla="*/ 1133662 h 3553018"/>
              <a:gd name="connsiteX20-361" fmla="*/ 1089718 w 1404434"/>
              <a:gd name="connsiteY20-362" fmla="*/ 1190812 h 3553018"/>
              <a:gd name="connsiteX21-363" fmla="*/ 880168 w 1404434"/>
              <a:gd name="connsiteY21-364" fmla="*/ 1495612 h 3553018"/>
              <a:gd name="connsiteX22-365" fmla="*/ 823018 w 1404434"/>
              <a:gd name="connsiteY22-366" fmla="*/ 1857562 h 3553018"/>
              <a:gd name="connsiteX23-367" fmla="*/ 975418 w 1404434"/>
              <a:gd name="connsiteY23-368" fmla="*/ 2314762 h 3553018"/>
              <a:gd name="connsiteX24-369" fmla="*/ 899218 w 1404434"/>
              <a:gd name="connsiteY24-370" fmla="*/ 2552887 h 3553018"/>
              <a:gd name="connsiteX25-371" fmla="*/ 1213543 w 1404434"/>
              <a:gd name="connsiteY25-372" fmla="*/ 2495737 h 3553018"/>
              <a:gd name="connsiteX26-373" fmla="*/ 1404043 w 1404434"/>
              <a:gd name="connsiteY26-374" fmla="*/ 2590987 h 3553018"/>
              <a:gd name="connsiteX27-375" fmla="*/ 1165918 w 1404434"/>
              <a:gd name="connsiteY27-376" fmla="*/ 2533837 h 3553018"/>
              <a:gd name="connsiteX28-377" fmla="*/ 832543 w 1404434"/>
              <a:gd name="connsiteY28-378" fmla="*/ 2695762 h 3553018"/>
              <a:gd name="connsiteX29-379" fmla="*/ 689668 w 1404434"/>
              <a:gd name="connsiteY29-380" fmla="*/ 3048187 h 3553018"/>
              <a:gd name="connsiteX30-381" fmla="*/ 918268 w 1404434"/>
              <a:gd name="connsiteY30-382" fmla="*/ 3381562 h 3553018"/>
              <a:gd name="connsiteX31-383" fmla="*/ 1003993 w 1404434"/>
              <a:gd name="connsiteY31-384" fmla="*/ 3543487 h 3553018"/>
              <a:gd name="connsiteX0-385" fmla="*/ 1003993 w 1404434"/>
              <a:gd name="connsiteY0-386" fmla="*/ 3543487 h 3553025"/>
              <a:gd name="connsiteX1-387" fmla="*/ 594418 w 1404434"/>
              <a:gd name="connsiteY1-388" fmla="*/ 3553012 h 3553025"/>
              <a:gd name="connsiteX2-389" fmla="*/ 394393 w 1404434"/>
              <a:gd name="connsiteY2-390" fmla="*/ 3038662 h 3553025"/>
              <a:gd name="connsiteX3-391" fmla="*/ 746818 w 1404434"/>
              <a:gd name="connsiteY3-392" fmla="*/ 2343337 h 3553025"/>
              <a:gd name="connsiteX4-393" fmla="*/ 560128 w 1404434"/>
              <a:gd name="connsiteY4-394" fmla="*/ 1884232 h 3553025"/>
              <a:gd name="connsiteX5-395" fmla="*/ 58 w 1404434"/>
              <a:gd name="connsiteY5-396" fmla="*/ 1832797 h 3553025"/>
              <a:gd name="connsiteX6-397" fmla="*/ 394393 w 1404434"/>
              <a:gd name="connsiteY6-398" fmla="*/ 1705162 h 3553025"/>
              <a:gd name="connsiteX7-399" fmla="*/ 642043 w 1404434"/>
              <a:gd name="connsiteY7-400" fmla="*/ 1838512 h 3553025"/>
              <a:gd name="connsiteX8-401" fmla="*/ 689668 w 1404434"/>
              <a:gd name="connsiteY8-402" fmla="*/ 1609912 h 3553025"/>
              <a:gd name="connsiteX9-403" fmla="*/ 823018 w 1404434"/>
              <a:gd name="connsiteY9-404" fmla="*/ 1295587 h 3553025"/>
              <a:gd name="connsiteX10-405" fmla="*/ 765868 w 1404434"/>
              <a:gd name="connsiteY10-406" fmla="*/ 771712 h 3553025"/>
              <a:gd name="connsiteX11-407" fmla="*/ 537268 w 1404434"/>
              <a:gd name="connsiteY11-408" fmla="*/ 628837 h 3553025"/>
              <a:gd name="connsiteX12-409" fmla="*/ 689668 w 1404434"/>
              <a:gd name="connsiteY12-410" fmla="*/ 628837 h 3553025"/>
              <a:gd name="connsiteX13-411" fmla="*/ 765868 w 1404434"/>
              <a:gd name="connsiteY13-412" fmla="*/ 714562 h 3553025"/>
              <a:gd name="connsiteX14-413" fmla="*/ 870643 w 1404434"/>
              <a:gd name="connsiteY14-414" fmla="*/ 187 h 3553025"/>
              <a:gd name="connsiteX15-415" fmla="*/ 832543 w 1404434"/>
              <a:gd name="connsiteY15-416" fmla="*/ 647887 h 3553025"/>
              <a:gd name="connsiteX16-417" fmla="*/ 908743 w 1404434"/>
              <a:gd name="connsiteY16-418" fmla="*/ 1038412 h 3553025"/>
              <a:gd name="connsiteX17-419" fmla="*/ 937318 w 1404434"/>
              <a:gd name="connsiteY17-420" fmla="*/ 1286062 h 3553025"/>
              <a:gd name="connsiteX18-421" fmla="*/ 1108768 w 1404434"/>
              <a:gd name="connsiteY18-422" fmla="*/ 1152712 h 3553025"/>
              <a:gd name="connsiteX19-423" fmla="*/ 1337368 w 1404434"/>
              <a:gd name="connsiteY19-424" fmla="*/ 1133662 h 3553025"/>
              <a:gd name="connsiteX20-425" fmla="*/ 1089718 w 1404434"/>
              <a:gd name="connsiteY20-426" fmla="*/ 1190812 h 3553025"/>
              <a:gd name="connsiteX21-427" fmla="*/ 880168 w 1404434"/>
              <a:gd name="connsiteY21-428" fmla="*/ 1495612 h 3553025"/>
              <a:gd name="connsiteX22-429" fmla="*/ 823018 w 1404434"/>
              <a:gd name="connsiteY22-430" fmla="*/ 1857562 h 3553025"/>
              <a:gd name="connsiteX23-431" fmla="*/ 975418 w 1404434"/>
              <a:gd name="connsiteY23-432" fmla="*/ 2314762 h 3553025"/>
              <a:gd name="connsiteX24-433" fmla="*/ 899218 w 1404434"/>
              <a:gd name="connsiteY24-434" fmla="*/ 2552887 h 3553025"/>
              <a:gd name="connsiteX25-435" fmla="*/ 1213543 w 1404434"/>
              <a:gd name="connsiteY25-436" fmla="*/ 2495737 h 3553025"/>
              <a:gd name="connsiteX26-437" fmla="*/ 1404043 w 1404434"/>
              <a:gd name="connsiteY26-438" fmla="*/ 2590987 h 3553025"/>
              <a:gd name="connsiteX27-439" fmla="*/ 1165918 w 1404434"/>
              <a:gd name="connsiteY27-440" fmla="*/ 2533837 h 3553025"/>
              <a:gd name="connsiteX28-441" fmla="*/ 832543 w 1404434"/>
              <a:gd name="connsiteY28-442" fmla="*/ 2695762 h 3553025"/>
              <a:gd name="connsiteX29-443" fmla="*/ 689668 w 1404434"/>
              <a:gd name="connsiteY29-444" fmla="*/ 3048187 h 3553025"/>
              <a:gd name="connsiteX30-445" fmla="*/ 918268 w 1404434"/>
              <a:gd name="connsiteY30-446" fmla="*/ 3381562 h 3553025"/>
              <a:gd name="connsiteX31-447" fmla="*/ 1003993 w 1404434"/>
              <a:gd name="connsiteY31-448" fmla="*/ 3543487 h 3553025"/>
              <a:gd name="connsiteX0-449" fmla="*/ 1016693 w 1404434"/>
              <a:gd name="connsiteY0-450" fmla="*/ 3543487 h 3588988"/>
              <a:gd name="connsiteX1-451" fmla="*/ 594418 w 1404434"/>
              <a:gd name="connsiteY1-452" fmla="*/ 3553012 h 3588988"/>
              <a:gd name="connsiteX2-453" fmla="*/ 394393 w 1404434"/>
              <a:gd name="connsiteY2-454" fmla="*/ 3038662 h 3588988"/>
              <a:gd name="connsiteX3-455" fmla="*/ 746818 w 1404434"/>
              <a:gd name="connsiteY3-456" fmla="*/ 2343337 h 3588988"/>
              <a:gd name="connsiteX4-457" fmla="*/ 560128 w 1404434"/>
              <a:gd name="connsiteY4-458" fmla="*/ 1884232 h 3588988"/>
              <a:gd name="connsiteX5-459" fmla="*/ 58 w 1404434"/>
              <a:gd name="connsiteY5-460" fmla="*/ 1832797 h 3588988"/>
              <a:gd name="connsiteX6-461" fmla="*/ 394393 w 1404434"/>
              <a:gd name="connsiteY6-462" fmla="*/ 1705162 h 3588988"/>
              <a:gd name="connsiteX7-463" fmla="*/ 642043 w 1404434"/>
              <a:gd name="connsiteY7-464" fmla="*/ 1838512 h 3588988"/>
              <a:gd name="connsiteX8-465" fmla="*/ 689668 w 1404434"/>
              <a:gd name="connsiteY8-466" fmla="*/ 1609912 h 3588988"/>
              <a:gd name="connsiteX9-467" fmla="*/ 823018 w 1404434"/>
              <a:gd name="connsiteY9-468" fmla="*/ 1295587 h 3588988"/>
              <a:gd name="connsiteX10-469" fmla="*/ 765868 w 1404434"/>
              <a:gd name="connsiteY10-470" fmla="*/ 771712 h 3588988"/>
              <a:gd name="connsiteX11-471" fmla="*/ 537268 w 1404434"/>
              <a:gd name="connsiteY11-472" fmla="*/ 628837 h 3588988"/>
              <a:gd name="connsiteX12-473" fmla="*/ 689668 w 1404434"/>
              <a:gd name="connsiteY12-474" fmla="*/ 628837 h 3588988"/>
              <a:gd name="connsiteX13-475" fmla="*/ 765868 w 1404434"/>
              <a:gd name="connsiteY13-476" fmla="*/ 714562 h 3588988"/>
              <a:gd name="connsiteX14-477" fmla="*/ 870643 w 1404434"/>
              <a:gd name="connsiteY14-478" fmla="*/ 187 h 3588988"/>
              <a:gd name="connsiteX15-479" fmla="*/ 832543 w 1404434"/>
              <a:gd name="connsiteY15-480" fmla="*/ 647887 h 3588988"/>
              <a:gd name="connsiteX16-481" fmla="*/ 908743 w 1404434"/>
              <a:gd name="connsiteY16-482" fmla="*/ 1038412 h 3588988"/>
              <a:gd name="connsiteX17-483" fmla="*/ 937318 w 1404434"/>
              <a:gd name="connsiteY17-484" fmla="*/ 1286062 h 3588988"/>
              <a:gd name="connsiteX18-485" fmla="*/ 1108768 w 1404434"/>
              <a:gd name="connsiteY18-486" fmla="*/ 1152712 h 3588988"/>
              <a:gd name="connsiteX19-487" fmla="*/ 1337368 w 1404434"/>
              <a:gd name="connsiteY19-488" fmla="*/ 1133662 h 3588988"/>
              <a:gd name="connsiteX20-489" fmla="*/ 1089718 w 1404434"/>
              <a:gd name="connsiteY20-490" fmla="*/ 1190812 h 3588988"/>
              <a:gd name="connsiteX21-491" fmla="*/ 880168 w 1404434"/>
              <a:gd name="connsiteY21-492" fmla="*/ 1495612 h 3588988"/>
              <a:gd name="connsiteX22-493" fmla="*/ 823018 w 1404434"/>
              <a:gd name="connsiteY22-494" fmla="*/ 1857562 h 3588988"/>
              <a:gd name="connsiteX23-495" fmla="*/ 975418 w 1404434"/>
              <a:gd name="connsiteY23-496" fmla="*/ 2314762 h 3588988"/>
              <a:gd name="connsiteX24-497" fmla="*/ 899218 w 1404434"/>
              <a:gd name="connsiteY24-498" fmla="*/ 2552887 h 3588988"/>
              <a:gd name="connsiteX25-499" fmla="*/ 1213543 w 1404434"/>
              <a:gd name="connsiteY25-500" fmla="*/ 2495737 h 3588988"/>
              <a:gd name="connsiteX26-501" fmla="*/ 1404043 w 1404434"/>
              <a:gd name="connsiteY26-502" fmla="*/ 2590987 h 3588988"/>
              <a:gd name="connsiteX27-503" fmla="*/ 1165918 w 1404434"/>
              <a:gd name="connsiteY27-504" fmla="*/ 2533837 h 3588988"/>
              <a:gd name="connsiteX28-505" fmla="*/ 832543 w 1404434"/>
              <a:gd name="connsiteY28-506" fmla="*/ 2695762 h 3588988"/>
              <a:gd name="connsiteX29-507" fmla="*/ 689668 w 1404434"/>
              <a:gd name="connsiteY29-508" fmla="*/ 3048187 h 3588988"/>
              <a:gd name="connsiteX30-509" fmla="*/ 918268 w 1404434"/>
              <a:gd name="connsiteY30-510" fmla="*/ 3381562 h 3588988"/>
              <a:gd name="connsiteX31-511" fmla="*/ 1016693 w 1404434"/>
              <a:gd name="connsiteY31-512" fmla="*/ 3543487 h 3588988"/>
              <a:gd name="connsiteX0-513" fmla="*/ 1016693 w 1404434"/>
              <a:gd name="connsiteY0-514" fmla="*/ 3543487 h 3592198"/>
              <a:gd name="connsiteX1-515" fmla="*/ 591243 w 1404434"/>
              <a:gd name="connsiteY1-516" fmla="*/ 3549837 h 3592198"/>
              <a:gd name="connsiteX2-517" fmla="*/ 394393 w 1404434"/>
              <a:gd name="connsiteY2-518" fmla="*/ 3038662 h 3592198"/>
              <a:gd name="connsiteX3-519" fmla="*/ 746818 w 1404434"/>
              <a:gd name="connsiteY3-520" fmla="*/ 2343337 h 3592198"/>
              <a:gd name="connsiteX4-521" fmla="*/ 560128 w 1404434"/>
              <a:gd name="connsiteY4-522" fmla="*/ 1884232 h 3592198"/>
              <a:gd name="connsiteX5-523" fmla="*/ 58 w 1404434"/>
              <a:gd name="connsiteY5-524" fmla="*/ 1832797 h 3592198"/>
              <a:gd name="connsiteX6-525" fmla="*/ 394393 w 1404434"/>
              <a:gd name="connsiteY6-526" fmla="*/ 1705162 h 3592198"/>
              <a:gd name="connsiteX7-527" fmla="*/ 642043 w 1404434"/>
              <a:gd name="connsiteY7-528" fmla="*/ 1838512 h 3592198"/>
              <a:gd name="connsiteX8-529" fmla="*/ 689668 w 1404434"/>
              <a:gd name="connsiteY8-530" fmla="*/ 1609912 h 3592198"/>
              <a:gd name="connsiteX9-531" fmla="*/ 823018 w 1404434"/>
              <a:gd name="connsiteY9-532" fmla="*/ 1295587 h 3592198"/>
              <a:gd name="connsiteX10-533" fmla="*/ 765868 w 1404434"/>
              <a:gd name="connsiteY10-534" fmla="*/ 771712 h 3592198"/>
              <a:gd name="connsiteX11-535" fmla="*/ 537268 w 1404434"/>
              <a:gd name="connsiteY11-536" fmla="*/ 628837 h 3592198"/>
              <a:gd name="connsiteX12-537" fmla="*/ 689668 w 1404434"/>
              <a:gd name="connsiteY12-538" fmla="*/ 628837 h 3592198"/>
              <a:gd name="connsiteX13-539" fmla="*/ 765868 w 1404434"/>
              <a:gd name="connsiteY13-540" fmla="*/ 714562 h 3592198"/>
              <a:gd name="connsiteX14-541" fmla="*/ 870643 w 1404434"/>
              <a:gd name="connsiteY14-542" fmla="*/ 187 h 3592198"/>
              <a:gd name="connsiteX15-543" fmla="*/ 832543 w 1404434"/>
              <a:gd name="connsiteY15-544" fmla="*/ 647887 h 3592198"/>
              <a:gd name="connsiteX16-545" fmla="*/ 908743 w 1404434"/>
              <a:gd name="connsiteY16-546" fmla="*/ 1038412 h 3592198"/>
              <a:gd name="connsiteX17-547" fmla="*/ 937318 w 1404434"/>
              <a:gd name="connsiteY17-548" fmla="*/ 1286062 h 3592198"/>
              <a:gd name="connsiteX18-549" fmla="*/ 1108768 w 1404434"/>
              <a:gd name="connsiteY18-550" fmla="*/ 1152712 h 3592198"/>
              <a:gd name="connsiteX19-551" fmla="*/ 1337368 w 1404434"/>
              <a:gd name="connsiteY19-552" fmla="*/ 1133662 h 3592198"/>
              <a:gd name="connsiteX20-553" fmla="*/ 1089718 w 1404434"/>
              <a:gd name="connsiteY20-554" fmla="*/ 1190812 h 3592198"/>
              <a:gd name="connsiteX21-555" fmla="*/ 880168 w 1404434"/>
              <a:gd name="connsiteY21-556" fmla="*/ 1495612 h 3592198"/>
              <a:gd name="connsiteX22-557" fmla="*/ 823018 w 1404434"/>
              <a:gd name="connsiteY22-558" fmla="*/ 1857562 h 3592198"/>
              <a:gd name="connsiteX23-559" fmla="*/ 975418 w 1404434"/>
              <a:gd name="connsiteY23-560" fmla="*/ 2314762 h 3592198"/>
              <a:gd name="connsiteX24-561" fmla="*/ 899218 w 1404434"/>
              <a:gd name="connsiteY24-562" fmla="*/ 2552887 h 3592198"/>
              <a:gd name="connsiteX25-563" fmla="*/ 1213543 w 1404434"/>
              <a:gd name="connsiteY25-564" fmla="*/ 2495737 h 3592198"/>
              <a:gd name="connsiteX26-565" fmla="*/ 1404043 w 1404434"/>
              <a:gd name="connsiteY26-566" fmla="*/ 2590987 h 3592198"/>
              <a:gd name="connsiteX27-567" fmla="*/ 1165918 w 1404434"/>
              <a:gd name="connsiteY27-568" fmla="*/ 2533837 h 3592198"/>
              <a:gd name="connsiteX28-569" fmla="*/ 832543 w 1404434"/>
              <a:gd name="connsiteY28-570" fmla="*/ 2695762 h 3592198"/>
              <a:gd name="connsiteX29-571" fmla="*/ 689668 w 1404434"/>
              <a:gd name="connsiteY29-572" fmla="*/ 3048187 h 3592198"/>
              <a:gd name="connsiteX30-573" fmla="*/ 918268 w 1404434"/>
              <a:gd name="connsiteY30-574" fmla="*/ 3381562 h 3592198"/>
              <a:gd name="connsiteX31-575" fmla="*/ 1016693 w 1404434"/>
              <a:gd name="connsiteY31-576" fmla="*/ 3543487 h 3592198"/>
              <a:gd name="connsiteX0-577" fmla="*/ 1016693 w 1404434"/>
              <a:gd name="connsiteY0-578" fmla="*/ 3543487 h 3558296"/>
              <a:gd name="connsiteX1-579" fmla="*/ 591243 w 1404434"/>
              <a:gd name="connsiteY1-580" fmla="*/ 3549837 h 3558296"/>
              <a:gd name="connsiteX2-581" fmla="*/ 394393 w 1404434"/>
              <a:gd name="connsiteY2-582" fmla="*/ 3038662 h 3558296"/>
              <a:gd name="connsiteX3-583" fmla="*/ 746818 w 1404434"/>
              <a:gd name="connsiteY3-584" fmla="*/ 2343337 h 3558296"/>
              <a:gd name="connsiteX4-585" fmla="*/ 560128 w 1404434"/>
              <a:gd name="connsiteY4-586" fmla="*/ 1884232 h 3558296"/>
              <a:gd name="connsiteX5-587" fmla="*/ 58 w 1404434"/>
              <a:gd name="connsiteY5-588" fmla="*/ 1832797 h 3558296"/>
              <a:gd name="connsiteX6-589" fmla="*/ 394393 w 1404434"/>
              <a:gd name="connsiteY6-590" fmla="*/ 1705162 h 3558296"/>
              <a:gd name="connsiteX7-591" fmla="*/ 642043 w 1404434"/>
              <a:gd name="connsiteY7-592" fmla="*/ 1838512 h 3558296"/>
              <a:gd name="connsiteX8-593" fmla="*/ 689668 w 1404434"/>
              <a:gd name="connsiteY8-594" fmla="*/ 1609912 h 3558296"/>
              <a:gd name="connsiteX9-595" fmla="*/ 823018 w 1404434"/>
              <a:gd name="connsiteY9-596" fmla="*/ 1295587 h 3558296"/>
              <a:gd name="connsiteX10-597" fmla="*/ 765868 w 1404434"/>
              <a:gd name="connsiteY10-598" fmla="*/ 771712 h 3558296"/>
              <a:gd name="connsiteX11-599" fmla="*/ 537268 w 1404434"/>
              <a:gd name="connsiteY11-600" fmla="*/ 628837 h 3558296"/>
              <a:gd name="connsiteX12-601" fmla="*/ 689668 w 1404434"/>
              <a:gd name="connsiteY12-602" fmla="*/ 628837 h 3558296"/>
              <a:gd name="connsiteX13-603" fmla="*/ 765868 w 1404434"/>
              <a:gd name="connsiteY13-604" fmla="*/ 714562 h 3558296"/>
              <a:gd name="connsiteX14-605" fmla="*/ 870643 w 1404434"/>
              <a:gd name="connsiteY14-606" fmla="*/ 187 h 3558296"/>
              <a:gd name="connsiteX15-607" fmla="*/ 832543 w 1404434"/>
              <a:gd name="connsiteY15-608" fmla="*/ 647887 h 3558296"/>
              <a:gd name="connsiteX16-609" fmla="*/ 908743 w 1404434"/>
              <a:gd name="connsiteY16-610" fmla="*/ 1038412 h 3558296"/>
              <a:gd name="connsiteX17-611" fmla="*/ 937318 w 1404434"/>
              <a:gd name="connsiteY17-612" fmla="*/ 1286062 h 3558296"/>
              <a:gd name="connsiteX18-613" fmla="*/ 1108768 w 1404434"/>
              <a:gd name="connsiteY18-614" fmla="*/ 1152712 h 3558296"/>
              <a:gd name="connsiteX19-615" fmla="*/ 1337368 w 1404434"/>
              <a:gd name="connsiteY19-616" fmla="*/ 1133662 h 3558296"/>
              <a:gd name="connsiteX20-617" fmla="*/ 1089718 w 1404434"/>
              <a:gd name="connsiteY20-618" fmla="*/ 1190812 h 3558296"/>
              <a:gd name="connsiteX21-619" fmla="*/ 880168 w 1404434"/>
              <a:gd name="connsiteY21-620" fmla="*/ 1495612 h 3558296"/>
              <a:gd name="connsiteX22-621" fmla="*/ 823018 w 1404434"/>
              <a:gd name="connsiteY22-622" fmla="*/ 1857562 h 3558296"/>
              <a:gd name="connsiteX23-623" fmla="*/ 975418 w 1404434"/>
              <a:gd name="connsiteY23-624" fmla="*/ 2314762 h 3558296"/>
              <a:gd name="connsiteX24-625" fmla="*/ 899218 w 1404434"/>
              <a:gd name="connsiteY24-626" fmla="*/ 2552887 h 3558296"/>
              <a:gd name="connsiteX25-627" fmla="*/ 1213543 w 1404434"/>
              <a:gd name="connsiteY25-628" fmla="*/ 2495737 h 3558296"/>
              <a:gd name="connsiteX26-629" fmla="*/ 1404043 w 1404434"/>
              <a:gd name="connsiteY26-630" fmla="*/ 2590987 h 3558296"/>
              <a:gd name="connsiteX27-631" fmla="*/ 1165918 w 1404434"/>
              <a:gd name="connsiteY27-632" fmla="*/ 2533837 h 3558296"/>
              <a:gd name="connsiteX28-633" fmla="*/ 832543 w 1404434"/>
              <a:gd name="connsiteY28-634" fmla="*/ 2695762 h 3558296"/>
              <a:gd name="connsiteX29-635" fmla="*/ 689668 w 1404434"/>
              <a:gd name="connsiteY29-636" fmla="*/ 3048187 h 3558296"/>
              <a:gd name="connsiteX30-637" fmla="*/ 918268 w 1404434"/>
              <a:gd name="connsiteY30-638" fmla="*/ 3381562 h 3558296"/>
              <a:gd name="connsiteX31-639" fmla="*/ 1016693 w 1404434"/>
              <a:gd name="connsiteY31-640" fmla="*/ 3543487 h 3558296"/>
              <a:gd name="connsiteX0-641" fmla="*/ 1016693 w 1404434"/>
              <a:gd name="connsiteY0-642" fmla="*/ 3543487 h 3550128"/>
              <a:gd name="connsiteX1-643" fmla="*/ 591243 w 1404434"/>
              <a:gd name="connsiteY1-644" fmla="*/ 3549837 h 3550128"/>
              <a:gd name="connsiteX2-645" fmla="*/ 394393 w 1404434"/>
              <a:gd name="connsiteY2-646" fmla="*/ 3038662 h 3550128"/>
              <a:gd name="connsiteX3-647" fmla="*/ 746818 w 1404434"/>
              <a:gd name="connsiteY3-648" fmla="*/ 2343337 h 3550128"/>
              <a:gd name="connsiteX4-649" fmla="*/ 560128 w 1404434"/>
              <a:gd name="connsiteY4-650" fmla="*/ 1884232 h 3550128"/>
              <a:gd name="connsiteX5-651" fmla="*/ 58 w 1404434"/>
              <a:gd name="connsiteY5-652" fmla="*/ 1832797 h 3550128"/>
              <a:gd name="connsiteX6-653" fmla="*/ 394393 w 1404434"/>
              <a:gd name="connsiteY6-654" fmla="*/ 1705162 h 3550128"/>
              <a:gd name="connsiteX7-655" fmla="*/ 642043 w 1404434"/>
              <a:gd name="connsiteY7-656" fmla="*/ 1838512 h 3550128"/>
              <a:gd name="connsiteX8-657" fmla="*/ 689668 w 1404434"/>
              <a:gd name="connsiteY8-658" fmla="*/ 1609912 h 3550128"/>
              <a:gd name="connsiteX9-659" fmla="*/ 823018 w 1404434"/>
              <a:gd name="connsiteY9-660" fmla="*/ 1295587 h 3550128"/>
              <a:gd name="connsiteX10-661" fmla="*/ 765868 w 1404434"/>
              <a:gd name="connsiteY10-662" fmla="*/ 771712 h 3550128"/>
              <a:gd name="connsiteX11-663" fmla="*/ 537268 w 1404434"/>
              <a:gd name="connsiteY11-664" fmla="*/ 628837 h 3550128"/>
              <a:gd name="connsiteX12-665" fmla="*/ 689668 w 1404434"/>
              <a:gd name="connsiteY12-666" fmla="*/ 628837 h 3550128"/>
              <a:gd name="connsiteX13-667" fmla="*/ 765868 w 1404434"/>
              <a:gd name="connsiteY13-668" fmla="*/ 714562 h 3550128"/>
              <a:gd name="connsiteX14-669" fmla="*/ 870643 w 1404434"/>
              <a:gd name="connsiteY14-670" fmla="*/ 187 h 3550128"/>
              <a:gd name="connsiteX15-671" fmla="*/ 832543 w 1404434"/>
              <a:gd name="connsiteY15-672" fmla="*/ 647887 h 3550128"/>
              <a:gd name="connsiteX16-673" fmla="*/ 908743 w 1404434"/>
              <a:gd name="connsiteY16-674" fmla="*/ 1038412 h 3550128"/>
              <a:gd name="connsiteX17-675" fmla="*/ 937318 w 1404434"/>
              <a:gd name="connsiteY17-676" fmla="*/ 1286062 h 3550128"/>
              <a:gd name="connsiteX18-677" fmla="*/ 1108768 w 1404434"/>
              <a:gd name="connsiteY18-678" fmla="*/ 1152712 h 3550128"/>
              <a:gd name="connsiteX19-679" fmla="*/ 1337368 w 1404434"/>
              <a:gd name="connsiteY19-680" fmla="*/ 1133662 h 3550128"/>
              <a:gd name="connsiteX20-681" fmla="*/ 1089718 w 1404434"/>
              <a:gd name="connsiteY20-682" fmla="*/ 1190812 h 3550128"/>
              <a:gd name="connsiteX21-683" fmla="*/ 880168 w 1404434"/>
              <a:gd name="connsiteY21-684" fmla="*/ 1495612 h 3550128"/>
              <a:gd name="connsiteX22-685" fmla="*/ 823018 w 1404434"/>
              <a:gd name="connsiteY22-686" fmla="*/ 1857562 h 3550128"/>
              <a:gd name="connsiteX23-687" fmla="*/ 975418 w 1404434"/>
              <a:gd name="connsiteY23-688" fmla="*/ 2314762 h 3550128"/>
              <a:gd name="connsiteX24-689" fmla="*/ 899218 w 1404434"/>
              <a:gd name="connsiteY24-690" fmla="*/ 2552887 h 3550128"/>
              <a:gd name="connsiteX25-691" fmla="*/ 1213543 w 1404434"/>
              <a:gd name="connsiteY25-692" fmla="*/ 2495737 h 3550128"/>
              <a:gd name="connsiteX26-693" fmla="*/ 1404043 w 1404434"/>
              <a:gd name="connsiteY26-694" fmla="*/ 2590987 h 3550128"/>
              <a:gd name="connsiteX27-695" fmla="*/ 1165918 w 1404434"/>
              <a:gd name="connsiteY27-696" fmla="*/ 2533837 h 3550128"/>
              <a:gd name="connsiteX28-697" fmla="*/ 832543 w 1404434"/>
              <a:gd name="connsiteY28-698" fmla="*/ 2695762 h 3550128"/>
              <a:gd name="connsiteX29-699" fmla="*/ 689668 w 1404434"/>
              <a:gd name="connsiteY29-700" fmla="*/ 3048187 h 3550128"/>
              <a:gd name="connsiteX30-701" fmla="*/ 918268 w 1404434"/>
              <a:gd name="connsiteY30-702" fmla="*/ 3381562 h 3550128"/>
              <a:gd name="connsiteX31-703" fmla="*/ 1016693 w 1404434"/>
              <a:gd name="connsiteY31-704" fmla="*/ 3543487 h 3550128"/>
              <a:gd name="connsiteX0-705" fmla="*/ 1016693 w 1404434"/>
              <a:gd name="connsiteY0-706" fmla="*/ 3543487 h 3550128"/>
              <a:gd name="connsiteX1-707" fmla="*/ 591243 w 1404434"/>
              <a:gd name="connsiteY1-708" fmla="*/ 3549837 h 3550128"/>
              <a:gd name="connsiteX2-709" fmla="*/ 394393 w 1404434"/>
              <a:gd name="connsiteY2-710" fmla="*/ 3038662 h 3550128"/>
              <a:gd name="connsiteX3-711" fmla="*/ 746818 w 1404434"/>
              <a:gd name="connsiteY3-712" fmla="*/ 2343337 h 3550128"/>
              <a:gd name="connsiteX4-713" fmla="*/ 560128 w 1404434"/>
              <a:gd name="connsiteY4-714" fmla="*/ 1884232 h 3550128"/>
              <a:gd name="connsiteX5-715" fmla="*/ 58 w 1404434"/>
              <a:gd name="connsiteY5-716" fmla="*/ 1832797 h 3550128"/>
              <a:gd name="connsiteX6-717" fmla="*/ 394393 w 1404434"/>
              <a:gd name="connsiteY6-718" fmla="*/ 1705162 h 3550128"/>
              <a:gd name="connsiteX7-719" fmla="*/ 642043 w 1404434"/>
              <a:gd name="connsiteY7-720" fmla="*/ 1838512 h 3550128"/>
              <a:gd name="connsiteX8-721" fmla="*/ 689668 w 1404434"/>
              <a:gd name="connsiteY8-722" fmla="*/ 1609912 h 3550128"/>
              <a:gd name="connsiteX9-723" fmla="*/ 823018 w 1404434"/>
              <a:gd name="connsiteY9-724" fmla="*/ 1295587 h 3550128"/>
              <a:gd name="connsiteX10-725" fmla="*/ 765868 w 1404434"/>
              <a:gd name="connsiteY10-726" fmla="*/ 771712 h 3550128"/>
              <a:gd name="connsiteX11-727" fmla="*/ 537268 w 1404434"/>
              <a:gd name="connsiteY11-728" fmla="*/ 628837 h 3550128"/>
              <a:gd name="connsiteX12-729" fmla="*/ 689668 w 1404434"/>
              <a:gd name="connsiteY12-730" fmla="*/ 628837 h 3550128"/>
              <a:gd name="connsiteX13-731" fmla="*/ 765868 w 1404434"/>
              <a:gd name="connsiteY13-732" fmla="*/ 714562 h 3550128"/>
              <a:gd name="connsiteX14-733" fmla="*/ 870643 w 1404434"/>
              <a:gd name="connsiteY14-734" fmla="*/ 187 h 3550128"/>
              <a:gd name="connsiteX15-735" fmla="*/ 832543 w 1404434"/>
              <a:gd name="connsiteY15-736" fmla="*/ 647887 h 3550128"/>
              <a:gd name="connsiteX16-737" fmla="*/ 908743 w 1404434"/>
              <a:gd name="connsiteY16-738" fmla="*/ 1038412 h 3550128"/>
              <a:gd name="connsiteX17-739" fmla="*/ 937318 w 1404434"/>
              <a:gd name="connsiteY17-740" fmla="*/ 1286062 h 3550128"/>
              <a:gd name="connsiteX18-741" fmla="*/ 1108768 w 1404434"/>
              <a:gd name="connsiteY18-742" fmla="*/ 1152712 h 3550128"/>
              <a:gd name="connsiteX19-743" fmla="*/ 1337368 w 1404434"/>
              <a:gd name="connsiteY19-744" fmla="*/ 1133662 h 3550128"/>
              <a:gd name="connsiteX20-745" fmla="*/ 1089718 w 1404434"/>
              <a:gd name="connsiteY20-746" fmla="*/ 1190812 h 3550128"/>
              <a:gd name="connsiteX21-747" fmla="*/ 880168 w 1404434"/>
              <a:gd name="connsiteY21-748" fmla="*/ 1495612 h 3550128"/>
              <a:gd name="connsiteX22-749" fmla="*/ 823018 w 1404434"/>
              <a:gd name="connsiteY22-750" fmla="*/ 1857562 h 3550128"/>
              <a:gd name="connsiteX23-751" fmla="*/ 975418 w 1404434"/>
              <a:gd name="connsiteY23-752" fmla="*/ 2314762 h 3550128"/>
              <a:gd name="connsiteX24-753" fmla="*/ 899218 w 1404434"/>
              <a:gd name="connsiteY24-754" fmla="*/ 2552887 h 3550128"/>
              <a:gd name="connsiteX25-755" fmla="*/ 1213543 w 1404434"/>
              <a:gd name="connsiteY25-756" fmla="*/ 2495737 h 3550128"/>
              <a:gd name="connsiteX26-757" fmla="*/ 1404043 w 1404434"/>
              <a:gd name="connsiteY26-758" fmla="*/ 2590987 h 3550128"/>
              <a:gd name="connsiteX27-759" fmla="*/ 1165918 w 1404434"/>
              <a:gd name="connsiteY27-760" fmla="*/ 2533837 h 3550128"/>
              <a:gd name="connsiteX28-761" fmla="*/ 832543 w 1404434"/>
              <a:gd name="connsiteY28-762" fmla="*/ 2695762 h 3550128"/>
              <a:gd name="connsiteX29-763" fmla="*/ 689668 w 1404434"/>
              <a:gd name="connsiteY29-764" fmla="*/ 3048187 h 3550128"/>
              <a:gd name="connsiteX30-765" fmla="*/ 918268 w 1404434"/>
              <a:gd name="connsiteY30-766" fmla="*/ 3381562 h 3550128"/>
              <a:gd name="connsiteX31-767" fmla="*/ 1016693 w 1404434"/>
              <a:gd name="connsiteY31-768" fmla="*/ 3543487 h 3550128"/>
              <a:gd name="connsiteX0-769" fmla="*/ 1016693 w 1404434"/>
              <a:gd name="connsiteY0-770" fmla="*/ 3543487 h 3550128"/>
              <a:gd name="connsiteX1-771" fmla="*/ 591243 w 1404434"/>
              <a:gd name="connsiteY1-772" fmla="*/ 3549837 h 3550128"/>
              <a:gd name="connsiteX2-773" fmla="*/ 394393 w 1404434"/>
              <a:gd name="connsiteY2-774" fmla="*/ 3038662 h 3550128"/>
              <a:gd name="connsiteX3-775" fmla="*/ 746818 w 1404434"/>
              <a:gd name="connsiteY3-776" fmla="*/ 2343337 h 3550128"/>
              <a:gd name="connsiteX4-777" fmla="*/ 560128 w 1404434"/>
              <a:gd name="connsiteY4-778" fmla="*/ 1884232 h 3550128"/>
              <a:gd name="connsiteX5-779" fmla="*/ 58 w 1404434"/>
              <a:gd name="connsiteY5-780" fmla="*/ 1832797 h 3550128"/>
              <a:gd name="connsiteX6-781" fmla="*/ 394393 w 1404434"/>
              <a:gd name="connsiteY6-782" fmla="*/ 1705162 h 3550128"/>
              <a:gd name="connsiteX7-783" fmla="*/ 642043 w 1404434"/>
              <a:gd name="connsiteY7-784" fmla="*/ 1838512 h 3550128"/>
              <a:gd name="connsiteX8-785" fmla="*/ 689668 w 1404434"/>
              <a:gd name="connsiteY8-786" fmla="*/ 1609912 h 3550128"/>
              <a:gd name="connsiteX9-787" fmla="*/ 823018 w 1404434"/>
              <a:gd name="connsiteY9-788" fmla="*/ 1295587 h 3550128"/>
              <a:gd name="connsiteX10-789" fmla="*/ 765868 w 1404434"/>
              <a:gd name="connsiteY10-790" fmla="*/ 771712 h 3550128"/>
              <a:gd name="connsiteX11-791" fmla="*/ 537268 w 1404434"/>
              <a:gd name="connsiteY11-792" fmla="*/ 628837 h 3550128"/>
              <a:gd name="connsiteX12-793" fmla="*/ 689668 w 1404434"/>
              <a:gd name="connsiteY12-794" fmla="*/ 628837 h 3550128"/>
              <a:gd name="connsiteX13-795" fmla="*/ 765868 w 1404434"/>
              <a:gd name="connsiteY13-796" fmla="*/ 714562 h 3550128"/>
              <a:gd name="connsiteX14-797" fmla="*/ 870643 w 1404434"/>
              <a:gd name="connsiteY14-798" fmla="*/ 187 h 3550128"/>
              <a:gd name="connsiteX15-799" fmla="*/ 832543 w 1404434"/>
              <a:gd name="connsiteY15-800" fmla="*/ 647887 h 3550128"/>
              <a:gd name="connsiteX16-801" fmla="*/ 908743 w 1404434"/>
              <a:gd name="connsiteY16-802" fmla="*/ 1038412 h 3550128"/>
              <a:gd name="connsiteX17-803" fmla="*/ 937318 w 1404434"/>
              <a:gd name="connsiteY17-804" fmla="*/ 1286062 h 3550128"/>
              <a:gd name="connsiteX18-805" fmla="*/ 1108768 w 1404434"/>
              <a:gd name="connsiteY18-806" fmla="*/ 1152712 h 3550128"/>
              <a:gd name="connsiteX19-807" fmla="*/ 1337368 w 1404434"/>
              <a:gd name="connsiteY19-808" fmla="*/ 1133662 h 3550128"/>
              <a:gd name="connsiteX20-809" fmla="*/ 1089718 w 1404434"/>
              <a:gd name="connsiteY20-810" fmla="*/ 1190812 h 3550128"/>
              <a:gd name="connsiteX21-811" fmla="*/ 880168 w 1404434"/>
              <a:gd name="connsiteY21-812" fmla="*/ 1495612 h 3550128"/>
              <a:gd name="connsiteX22-813" fmla="*/ 823018 w 1404434"/>
              <a:gd name="connsiteY22-814" fmla="*/ 1857562 h 3550128"/>
              <a:gd name="connsiteX23-815" fmla="*/ 975418 w 1404434"/>
              <a:gd name="connsiteY23-816" fmla="*/ 2314762 h 3550128"/>
              <a:gd name="connsiteX24-817" fmla="*/ 899218 w 1404434"/>
              <a:gd name="connsiteY24-818" fmla="*/ 2552887 h 3550128"/>
              <a:gd name="connsiteX25-819" fmla="*/ 1213543 w 1404434"/>
              <a:gd name="connsiteY25-820" fmla="*/ 2495737 h 3550128"/>
              <a:gd name="connsiteX26-821" fmla="*/ 1404043 w 1404434"/>
              <a:gd name="connsiteY26-822" fmla="*/ 2590987 h 3550128"/>
              <a:gd name="connsiteX27-823" fmla="*/ 1165918 w 1404434"/>
              <a:gd name="connsiteY27-824" fmla="*/ 2533837 h 3550128"/>
              <a:gd name="connsiteX28-825" fmla="*/ 832543 w 1404434"/>
              <a:gd name="connsiteY28-826" fmla="*/ 2695762 h 3550128"/>
              <a:gd name="connsiteX29-827" fmla="*/ 689668 w 1404434"/>
              <a:gd name="connsiteY29-828" fmla="*/ 3048187 h 3550128"/>
              <a:gd name="connsiteX30-829" fmla="*/ 918268 w 1404434"/>
              <a:gd name="connsiteY30-830" fmla="*/ 3381562 h 3550128"/>
              <a:gd name="connsiteX31-831" fmla="*/ 1016693 w 1404434"/>
              <a:gd name="connsiteY31-832" fmla="*/ 3543487 h 3550128"/>
              <a:gd name="connsiteX0-833" fmla="*/ 1016693 w 1404434"/>
              <a:gd name="connsiteY0-834" fmla="*/ 3543487 h 3550128"/>
              <a:gd name="connsiteX1-835" fmla="*/ 591243 w 1404434"/>
              <a:gd name="connsiteY1-836" fmla="*/ 3549837 h 3550128"/>
              <a:gd name="connsiteX2-837" fmla="*/ 394393 w 1404434"/>
              <a:gd name="connsiteY2-838" fmla="*/ 3038662 h 3550128"/>
              <a:gd name="connsiteX3-839" fmla="*/ 746818 w 1404434"/>
              <a:gd name="connsiteY3-840" fmla="*/ 2343337 h 3550128"/>
              <a:gd name="connsiteX4-841" fmla="*/ 560128 w 1404434"/>
              <a:gd name="connsiteY4-842" fmla="*/ 1884232 h 3550128"/>
              <a:gd name="connsiteX5-843" fmla="*/ 58 w 1404434"/>
              <a:gd name="connsiteY5-844" fmla="*/ 1832797 h 3550128"/>
              <a:gd name="connsiteX6-845" fmla="*/ 394393 w 1404434"/>
              <a:gd name="connsiteY6-846" fmla="*/ 1705162 h 3550128"/>
              <a:gd name="connsiteX7-847" fmla="*/ 642043 w 1404434"/>
              <a:gd name="connsiteY7-848" fmla="*/ 1838512 h 3550128"/>
              <a:gd name="connsiteX8-849" fmla="*/ 689668 w 1404434"/>
              <a:gd name="connsiteY8-850" fmla="*/ 1609912 h 3550128"/>
              <a:gd name="connsiteX9-851" fmla="*/ 823018 w 1404434"/>
              <a:gd name="connsiteY9-852" fmla="*/ 1295587 h 3550128"/>
              <a:gd name="connsiteX10-853" fmla="*/ 765868 w 1404434"/>
              <a:gd name="connsiteY10-854" fmla="*/ 771712 h 3550128"/>
              <a:gd name="connsiteX11-855" fmla="*/ 537268 w 1404434"/>
              <a:gd name="connsiteY11-856" fmla="*/ 628837 h 3550128"/>
              <a:gd name="connsiteX12-857" fmla="*/ 689668 w 1404434"/>
              <a:gd name="connsiteY12-858" fmla="*/ 628837 h 3550128"/>
              <a:gd name="connsiteX13-859" fmla="*/ 765868 w 1404434"/>
              <a:gd name="connsiteY13-860" fmla="*/ 714562 h 3550128"/>
              <a:gd name="connsiteX14-861" fmla="*/ 870643 w 1404434"/>
              <a:gd name="connsiteY14-862" fmla="*/ 187 h 3550128"/>
              <a:gd name="connsiteX15-863" fmla="*/ 832543 w 1404434"/>
              <a:gd name="connsiteY15-864" fmla="*/ 647887 h 3550128"/>
              <a:gd name="connsiteX16-865" fmla="*/ 908743 w 1404434"/>
              <a:gd name="connsiteY16-866" fmla="*/ 1038412 h 3550128"/>
              <a:gd name="connsiteX17-867" fmla="*/ 937318 w 1404434"/>
              <a:gd name="connsiteY17-868" fmla="*/ 1286062 h 3550128"/>
              <a:gd name="connsiteX18-869" fmla="*/ 1108768 w 1404434"/>
              <a:gd name="connsiteY18-870" fmla="*/ 1152712 h 3550128"/>
              <a:gd name="connsiteX19-871" fmla="*/ 1337368 w 1404434"/>
              <a:gd name="connsiteY19-872" fmla="*/ 1133662 h 3550128"/>
              <a:gd name="connsiteX20-873" fmla="*/ 1089718 w 1404434"/>
              <a:gd name="connsiteY20-874" fmla="*/ 1190812 h 3550128"/>
              <a:gd name="connsiteX21-875" fmla="*/ 880168 w 1404434"/>
              <a:gd name="connsiteY21-876" fmla="*/ 1495612 h 3550128"/>
              <a:gd name="connsiteX22-877" fmla="*/ 823018 w 1404434"/>
              <a:gd name="connsiteY22-878" fmla="*/ 1857562 h 3550128"/>
              <a:gd name="connsiteX23-879" fmla="*/ 975418 w 1404434"/>
              <a:gd name="connsiteY23-880" fmla="*/ 2314762 h 3550128"/>
              <a:gd name="connsiteX24-881" fmla="*/ 899218 w 1404434"/>
              <a:gd name="connsiteY24-882" fmla="*/ 2552887 h 3550128"/>
              <a:gd name="connsiteX25-883" fmla="*/ 1213543 w 1404434"/>
              <a:gd name="connsiteY25-884" fmla="*/ 2495737 h 3550128"/>
              <a:gd name="connsiteX26-885" fmla="*/ 1404043 w 1404434"/>
              <a:gd name="connsiteY26-886" fmla="*/ 2590987 h 3550128"/>
              <a:gd name="connsiteX27-887" fmla="*/ 1165918 w 1404434"/>
              <a:gd name="connsiteY27-888" fmla="*/ 2533837 h 3550128"/>
              <a:gd name="connsiteX28-889" fmla="*/ 832543 w 1404434"/>
              <a:gd name="connsiteY28-890" fmla="*/ 2695762 h 3550128"/>
              <a:gd name="connsiteX29-891" fmla="*/ 689668 w 1404434"/>
              <a:gd name="connsiteY29-892" fmla="*/ 3048187 h 3550128"/>
              <a:gd name="connsiteX30-893" fmla="*/ 918268 w 1404434"/>
              <a:gd name="connsiteY30-894" fmla="*/ 3381562 h 3550128"/>
              <a:gd name="connsiteX31-895" fmla="*/ 1016693 w 1404434"/>
              <a:gd name="connsiteY31-896" fmla="*/ 3543487 h 3550128"/>
              <a:gd name="connsiteX0-897" fmla="*/ 1016693 w 1404434"/>
              <a:gd name="connsiteY0-898" fmla="*/ 3543487 h 3550128"/>
              <a:gd name="connsiteX1-899" fmla="*/ 591243 w 1404434"/>
              <a:gd name="connsiteY1-900" fmla="*/ 3549837 h 3550128"/>
              <a:gd name="connsiteX2-901" fmla="*/ 394393 w 1404434"/>
              <a:gd name="connsiteY2-902" fmla="*/ 3038662 h 3550128"/>
              <a:gd name="connsiteX3-903" fmla="*/ 746818 w 1404434"/>
              <a:gd name="connsiteY3-904" fmla="*/ 2343337 h 3550128"/>
              <a:gd name="connsiteX4-905" fmla="*/ 560128 w 1404434"/>
              <a:gd name="connsiteY4-906" fmla="*/ 1884232 h 3550128"/>
              <a:gd name="connsiteX5-907" fmla="*/ 58 w 1404434"/>
              <a:gd name="connsiteY5-908" fmla="*/ 1832797 h 3550128"/>
              <a:gd name="connsiteX6-909" fmla="*/ 394393 w 1404434"/>
              <a:gd name="connsiteY6-910" fmla="*/ 1705162 h 3550128"/>
              <a:gd name="connsiteX7-911" fmla="*/ 642043 w 1404434"/>
              <a:gd name="connsiteY7-912" fmla="*/ 1838512 h 3550128"/>
              <a:gd name="connsiteX8-913" fmla="*/ 689668 w 1404434"/>
              <a:gd name="connsiteY8-914" fmla="*/ 1609912 h 3550128"/>
              <a:gd name="connsiteX9-915" fmla="*/ 823018 w 1404434"/>
              <a:gd name="connsiteY9-916" fmla="*/ 1295587 h 3550128"/>
              <a:gd name="connsiteX10-917" fmla="*/ 765868 w 1404434"/>
              <a:gd name="connsiteY10-918" fmla="*/ 771712 h 3550128"/>
              <a:gd name="connsiteX11-919" fmla="*/ 537268 w 1404434"/>
              <a:gd name="connsiteY11-920" fmla="*/ 628837 h 3550128"/>
              <a:gd name="connsiteX12-921" fmla="*/ 689668 w 1404434"/>
              <a:gd name="connsiteY12-922" fmla="*/ 628837 h 3550128"/>
              <a:gd name="connsiteX13-923" fmla="*/ 765868 w 1404434"/>
              <a:gd name="connsiteY13-924" fmla="*/ 714562 h 3550128"/>
              <a:gd name="connsiteX14-925" fmla="*/ 870643 w 1404434"/>
              <a:gd name="connsiteY14-926" fmla="*/ 187 h 3550128"/>
              <a:gd name="connsiteX15-927" fmla="*/ 832543 w 1404434"/>
              <a:gd name="connsiteY15-928" fmla="*/ 647887 h 3550128"/>
              <a:gd name="connsiteX16-929" fmla="*/ 908743 w 1404434"/>
              <a:gd name="connsiteY16-930" fmla="*/ 1038412 h 3550128"/>
              <a:gd name="connsiteX17-931" fmla="*/ 937318 w 1404434"/>
              <a:gd name="connsiteY17-932" fmla="*/ 1286062 h 3550128"/>
              <a:gd name="connsiteX18-933" fmla="*/ 1108768 w 1404434"/>
              <a:gd name="connsiteY18-934" fmla="*/ 1152712 h 3550128"/>
              <a:gd name="connsiteX19-935" fmla="*/ 1337368 w 1404434"/>
              <a:gd name="connsiteY19-936" fmla="*/ 1133662 h 3550128"/>
              <a:gd name="connsiteX20-937" fmla="*/ 1089718 w 1404434"/>
              <a:gd name="connsiteY20-938" fmla="*/ 1190812 h 3550128"/>
              <a:gd name="connsiteX21-939" fmla="*/ 880168 w 1404434"/>
              <a:gd name="connsiteY21-940" fmla="*/ 1495612 h 3550128"/>
              <a:gd name="connsiteX22-941" fmla="*/ 823018 w 1404434"/>
              <a:gd name="connsiteY22-942" fmla="*/ 1857562 h 3550128"/>
              <a:gd name="connsiteX23-943" fmla="*/ 975418 w 1404434"/>
              <a:gd name="connsiteY23-944" fmla="*/ 2314762 h 3550128"/>
              <a:gd name="connsiteX24-945" fmla="*/ 899218 w 1404434"/>
              <a:gd name="connsiteY24-946" fmla="*/ 2552887 h 3550128"/>
              <a:gd name="connsiteX25-947" fmla="*/ 1213543 w 1404434"/>
              <a:gd name="connsiteY25-948" fmla="*/ 2495737 h 3550128"/>
              <a:gd name="connsiteX26-949" fmla="*/ 1404043 w 1404434"/>
              <a:gd name="connsiteY26-950" fmla="*/ 2590987 h 3550128"/>
              <a:gd name="connsiteX27-951" fmla="*/ 1165918 w 1404434"/>
              <a:gd name="connsiteY27-952" fmla="*/ 2533837 h 3550128"/>
              <a:gd name="connsiteX28-953" fmla="*/ 832543 w 1404434"/>
              <a:gd name="connsiteY28-954" fmla="*/ 2695762 h 3550128"/>
              <a:gd name="connsiteX29-955" fmla="*/ 689668 w 1404434"/>
              <a:gd name="connsiteY29-956" fmla="*/ 3048187 h 3550128"/>
              <a:gd name="connsiteX30-957" fmla="*/ 918268 w 1404434"/>
              <a:gd name="connsiteY30-958" fmla="*/ 3381562 h 3550128"/>
              <a:gd name="connsiteX31-959" fmla="*/ 1016693 w 1404434"/>
              <a:gd name="connsiteY31-960" fmla="*/ 3543487 h 3550128"/>
              <a:gd name="connsiteX0-961" fmla="*/ 1016693 w 1404434"/>
              <a:gd name="connsiteY0-962" fmla="*/ 3543487 h 3550128"/>
              <a:gd name="connsiteX1-963" fmla="*/ 591243 w 1404434"/>
              <a:gd name="connsiteY1-964" fmla="*/ 3549837 h 3550128"/>
              <a:gd name="connsiteX2-965" fmla="*/ 394393 w 1404434"/>
              <a:gd name="connsiteY2-966" fmla="*/ 3038662 h 3550128"/>
              <a:gd name="connsiteX3-967" fmla="*/ 746818 w 1404434"/>
              <a:gd name="connsiteY3-968" fmla="*/ 2343337 h 3550128"/>
              <a:gd name="connsiteX4-969" fmla="*/ 560128 w 1404434"/>
              <a:gd name="connsiteY4-970" fmla="*/ 1884232 h 3550128"/>
              <a:gd name="connsiteX5-971" fmla="*/ 58 w 1404434"/>
              <a:gd name="connsiteY5-972" fmla="*/ 1832797 h 3550128"/>
              <a:gd name="connsiteX6-973" fmla="*/ 394393 w 1404434"/>
              <a:gd name="connsiteY6-974" fmla="*/ 1705162 h 3550128"/>
              <a:gd name="connsiteX7-975" fmla="*/ 642043 w 1404434"/>
              <a:gd name="connsiteY7-976" fmla="*/ 1838512 h 3550128"/>
              <a:gd name="connsiteX8-977" fmla="*/ 689668 w 1404434"/>
              <a:gd name="connsiteY8-978" fmla="*/ 1609912 h 3550128"/>
              <a:gd name="connsiteX9-979" fmla="*/ 823018 w 1404434"/>
              <a:gd name="connsiteY9-980" fmla="*/ 1295587 h 3550128"/>
              <a:gd name="connsiteX10-981" fmla="*/ 765868 w 1404434"/>
              <a:gd name="connsiteY10-982" fmla="*/ 771712 h 3550128"/>
              <a:gd name="connsiteX11-983" fmla="*/ 537268 w 1404434"/>
              <a:gd name="connsiteY11-984" fmla="*/ 628837 h 3550128"/>
              <a:gd name="connsiteX12-985" fmla="*/ 689668 w 1404434"/>
              <a:gd name="connsiteY12-986" fmla="*/ 628837 h 3550128"/>
              <a:gd name="connsiteX13-987" fmla="*/ 765868 w 1404434"/>
              <a:gd name="connsiteY13-988" fmla="*/ 714562 h 3550128"/>
              <a:gd name="connsiteX14-989" fmla="*/ 870643 w 1404434"/>
              <a:gd name="connsiteY14-990" fmla="*/ 187 h 3550128"/>
              <a:gd name="connsiteX15-991" fmla="*/ 832543 w 1404434"/>
              <a:gd name="connsiteY15-992" fmla="*/ 647887 h 3550128"/>
              <a:gd name="connsiteX16-993" fmla="*/ 908743 w 1404434"/>
              <a:gd name="connsiteY16-994" fmla="*/ 1038412 h 3550128"/>
              <a:gd name="connsiteX17-995" fmla="*/ 937318 w 1404434"/>
              <a:gd name="connsiteY17-996" fmla="*/ 1286062 h 3550128"/>
              <a:gd name="connsiteX18-997" fmla="*/ 1108768 w 1404434"/>
              <a:gd name="connsiteY18-998" fmla="*/ 1152712 h 3550128"/>
              <a:gd name="connsiteX19-999" fmla="*/ 1337368 w 1404434"/>
              <a:gd name="connsiteY19-1000" fmla="*/ 1133662 h 3550128"/>
              <a:gd name="connsiteX20-1001" fmla="*/ 1089718 w 1404434"/>
              <a:gd name="connsiteY20-1002" fmla="*/ 1190812 h 3550128"/>
              <a:gd name="connsiteX21-1003" fmla="*/ 880168 w 1404434"/>
              <a:gd name="connsiteY21-1004" fmla="*/ 1495612 h 3550128"/>
              <a:gd name="connsiteX22-1005" fmla="*/ 823018 w 1404434"/>
              <a:gd name="connsiteY22-1006" fmla="*/ 1857562 h 3550128"/>
              <a:gd name="connsiteX23-1007" fmla="*/ 975418 w 1404434"/>
              <a:gd name="connsiteY23-1008" fmla="*/ 2314762 h 3550128"/>
              <a:gd name="connsiteX24-1009" fmla="*/ 899218 w 1404434"/>
              <a:gd name="connsiteY24-1010" fmla="*/ 2552887 h 3550128"/>
              <a:gd name="connsiteX25-1011" fmla="*/ 1213543 w 1404434"/>
              <a:gd name="connsiteY25-1012" fmla="*/ 2495737 h 3550128"/>
              <a:gd name="connsiteX26-1013" fmla="*/ 1404043 w 1404434"/>
              <a:gd name="connsiteY26-1014" fmla="*/ 2590987 h 3550128"/>
              <a:gd name="connsiteX27-1015" fmla="*/ 1165918 w 1404434"/>
              <a:gd name="connsiteY27-1016" fmla="*/ 2533837 h 3550128"/>
              <a:gd name="connsiteX28-1017" fmla="*/ 832543 w 1404434"/>
              <a:gd name="connsiteY28-1018" fmla="*/ 2695762 h 3550128"/>
              <a:gd name="connsiteX29-1019" fmla="*/ 689668 w 1404434"/>
              <a:gd name="connsiteY29-1020" fmla="*/ 3048187 h 3550128"/>
              <a:gd name="connsiteX30-1021" fmla="*/ 918268 w 1404434"/>
              <a:gd name="connsiteY30-1022" fmla="*/ 3381562 h 3550128"/>
              <a:gd name="connsiteX31-1023" fmla="*/ 1016693 w 1404434"/>
              <a:gd name="connsiteY31-1024" fmla="*/ 3543487 h 3550128"/>
              <a:gd name="connsiteX0-1025" fmla="*/ 1016693 w 1404434"/>
              <a:gd name="connsiteY0-1026" fmla="*/ 3543487 h 3550128"/>
              <a:gd name="connsiteX1-1027" fmla="*/ 591243 w 1404434"/>
              <a:gd name="connsiteY1-1028" fmla="*/ 3549837 h 3550128"/>
              <a:gd name="connsiteX2-1029" fmla="*/ 394393 w 1404434"/>
              <a:gd name="connsiteY2-1030" fmla="*/ 3038662 h 3550128"/>
              <a:gd name="connsiteX3-1031" fmla="*/ 746818 w 1404434"/>
              <a:gd name="connsiteY3-1032" fmla="*/ 2343337 h 3550128"/>
              <a:gd name="connsiteX4-1033" fmla="*/ 560128 w 1404434"/>
              <a:gd name="connsiteY4-1034" fmla="*/ 1884232 h 3550128"/>
              <a:gd name="connsiteX5-1035" fmla="*/ 58 w 1404434"/>
              <a:gd name="connsiteY5-1036" fmla="*/ 1832797 h 3550128"/>
              <a:gd name="connsiteX6-1037" fmla="*/ 394393 w 1404434"/>
              <a:gd name="connsiteY6-1038" fmla="*/ 1705162 h 3550128"/>
              <a:gd name="connsiteX7-1039" fmla="*/ 642043 w 1404434"/>
              <a:gd name="connsiteY7-1040" fmla="*/ 1838512 h 3550128"/>
              <a:gd name="connsiteX8-1041" fmla="*/ 689668 w 1404434"/>
              <a:gd name="connsiteY8-1042" fmla="*/ 1609912 h 3550128"/>
              <a:gd name="connsiteX9-1043" fmla="*/ 823018 w 1404434"/>
              <a:gd name="connsiteY9-1044" fmla="*/ 1295587 h 3550128"/>
              <a:gd name="connsiteX10-1045" fmla="*/ 765868 w 1404434"/>
              <a:gd name="connsiteY10-1046" fmla="*/ 771712 h 3550128"/>
              <a:gd name="connsiteX11-1047" fmla="*/ 537268 w 1404434"/>
              <a:gd name="connsiteY11-1048" fmla="*/ 628837 h 3550128"/>
              <a:gd name="connsiteX12-1049" fmla="*/ 689668 w 1404434"/>
              <a:gd name="connsiteY12-1050" fmla="*/ 628837 h 3550128"/>
              <a:gd name="connsiteX13-1051" fmla="*/ 765868 w 1404434"/>
              <a:gd name="connsiteY13-1052" fmla="*/ 714562 h 3550128"/>
              <a:gd name="connsiteX14-1053" fmla="*/ 870643 w 1404434"/>
              <a:gd name="connsiteY14-1054" fmla="*/ 187 h 3550128"/>
              <a:gd name="connsiteX15-1055" fmla="*/ 832543 w 1404434"/>
              <a:gd name="connsiteY15-1056" fmla="*/ 647887 h 3550128"/>
              <a:gd name="connsiteX16-1057" fmla="*/ 908743 w 1404434"/>
              <a:gd name="connsiteY16-1058" fmla="*/ 1038412 h 3550128"/>
              <a:gd name="connsiteX17-1059" fmla="*/ 937318 w 1404434"/>
              <a:gd name="connsiteY17-1060" fmla="*/ 1286062 h 3550128"/>
              <a:gd name="connsiteX18-1061" fmla="*/ 1108768 w 1404434"/>
              <a:gd name="connsiteY18-1062" fmla="*/ 1152712 h 3550128"/>
              <a:gd name="connsiteX19-1063" fmla="*/ 1337368 w 1404434"/>
              <a:gd name="connsiteY19-1064" fmla="*/ 1133662 h 3550128"/>
              <a:gd name="connsiteX20-1065" fmla="*/ 1089718 w 1404434"/>
              <a:gd name="connsiteY20-1066" fmla="*/ 1190812 h 3550128"/>
              <a:gd name="connsiteX21-1067" fmla="*/ 880168 w 1404434"/>
              <a:gd name="connsiteY21-1068" fmla="*/ 1495612 h 3550128"/>
              <a:gd name="connsiteX22-1069" fmla="*/ 823018 w 1404434"/>
              <a:gd name="connsiteY22-1070" fmla="*/ 1857562 h 3550128"/>
              <a:gd name="connsiteX23-1071" fmla="*/ 975418 w 1404434"/>
              <a:gd name="connsiteY23-1072" fmla="*/ 2314762 h 3550128"/>
              <a:gd name="connsiteX24-1073" fmla="*/ 899218 w 1404434"/>
              <a:gd name="connsiteY24-1074" fmla="*/ 2552887 h 3550128"/>
              <a:gd name="connsiteX25-1075" fmla="*/ 1213543 w 1404434"/>
              <a:gd name="connsiteY25-1076" fmla="*/ 2495737 h 3550128"/>
              <a:gd name="connsiteX26-1077" fmla="*/ 1404043 w 1404434"/>
              <a:gd name="connsiteY26-1078" fmla="*/ 2590987 h 3550128"/>
              <a:gd name="connsiteX27-1079" fmla="*/ 1165918 w 1404434"/>
              <a:gd name="connsiteY27-1080" fmla="*/ 2533837 h 3550128"/>
              <a:gd name="connsiteX28-1081" fmla="*/ 832543 w 1404434"/>
              <a:gd name="connsiteY28-1082" fmla="*/ 2695762 h 3550128"/>
              <a:gd name="connsiteX29-1083" fmla="*/ 689668 w 1404434"/>
              <a:gd name="connsiteY29-1084" fmla="*/ 3048187 h 3550128"/>
              <a:gd name="connsiteX30-1085" fmla="*/ 918268 w 1404434"/>
              <a:gd name="connsiteY30-1086" fmla="*/ 3381562 h 3550128"/>
              <a:gd name="connsiteX31-1087" fmla="*/ 1016693 w 1404434"/>
              <a:gd name="connsiteY31-1088" fmla="*/ 3543487 h 3550128"/>
              <a:gd name="connsiteX0-1089" fmla="*/ 1016693 w 1404434"/>
              <a:gd name="connsiteY0-1090" fmla="*/ 3543487 h 3550128"/>
              <a:gd name="connsiteX1-1091" fmla="*/ 591243 w 1404434"/>
              <a:gd name="connsiteY1-1092" fmla="*/ 3549837 h 3550128"/>
              <a:gd name="connsiteX2-1093" fmla="*/ 394393 w 1404434"/>
              <a:gd name="connsiteY2-1094" fmla="*/ 3038662 h 3550128"/>
              <a:gd name="connsiteX3-1095" fmla="*/ 746818 w 1404434"/>
              <a:gd name="connsiteY3-1096" fmla="*/ 2343337 h 3550128"/>
              <a:gd name="connsiteX4-1097" fmla="*/ 560128 w 1404434"/>
              <a:gd name="connsiteY4-1098" fmla="*/ 1884232 h 3550128"/>
              <a:gd name="connsiteX5-1099" fmla="*/ 58 w 1404434"/>
              <a:gd name="connsiteY5-1100" fmla="*/ 1832797 h 3550128"/>
              <a:gd name="connsiteX6-1101" fmla="*/ 394393 w 1404434"/>
              <a:gd name="connsiteY6-1102" fmla="*/ 1705162 h 3550128"/>
              <a:gd name="connsiteX7-1103" fmla="*/ 642043 w 1404434"/>
              <a:gd name="connsiteY7-1104" fmla="*/ 1838512 h 3550128"/>
              <a:gd name="connsiteX8-1105" fmla="*/ 689668 w 1404434"/>
              <a:gd name="connsiteY8-1106" fmla="*/ 1609912 h 3550128"/>
              <a:gd name="connsiteX9-1107" fmla="*/ 823018 w 1404434"/>
              <a:gd name="connsiteY9-1108" fmla="*/ 1295587 h 3550128"/>
              <a:gd name="connsiteX10-1109" fmla="*/ 765868 w 1404434"/>
              <a:gd name="connsiteY10-1110" fmla="*/ 771712 h 3550128"/>
              <a:gd name="connsiteX11-1111" fmla="*/ 537268 w 1404434"/>
              <a:gd name="connsiteY11-1112" fmla="*/ 628837 h 3550128"/>
              <a:gd name="connsiteX12-1113" fmla="*/ 689668 w 1404434"/>
              <a:gd name="connsiteY12-1114" fmla="*/ 628837 h 3550128"/>
              <a:gd name="connsiteX13-1115" fmla="*/ 765868 w 1404434"/>
              <a:gd name="connsiteY13-1116" fmla="*/ 714562 h 3550128"/>
              <a:gd name="connsiteX14-1117" fmla="*/ 870643 w 1404434"/>
              <a:gd name="connsiteY14-1118" fmla="*/ 187 h 3550128"/>
              <a:gd name="connsiteX15-1119" fmla="*/ 832543 w 1404434"/>
              <a:gd name="connsiteY15-1120" fmla="*/ 647887 h 3550128"/>
              <a:gd name="connsiteX16-1121" fmla="*/ 908743 w 1404434"/>
              <a:gd name="connsiteY16-1122" fmla="*/ 1038412 h 3550128"/>
              <a:gd name="connsiteX17-1123" fmla="*/ 937318 w 1404434"/>
              <a:gd name="connsiteY17-1124" fmla="*/ 1286062 h 3550128"/>
              <a:gd name="connsiteX18-1125" fmla="*/ 1108768 w 1404434"/>
              <a:gd name="connsiteY18-1126" fmla="*/ 1152712 h 3550128"/>
              <a:gd name="connsiteX19-1127" fmla="*/ 1337368 w 1404434"/>
              <a:gd name="connsiteY19-1128" fmla="*/ 1133662 h 3550128"/>
              <a:gd name="connsiteX20-1129" fmla="*/ 1089718 w 1404434"/>
              <a:gd name="connsiteY20-1130" fmla="*/ 1190812 h 3550128"/>
              <a:gd name="connsiteX21-1131" fmla="*/ 880168 w 1404434"/>
              <a:gd name="connsiteY21-1132" fmla="*/ 1495612 h 3550128"/>
              <a:gd name="connsiteX22-1133" fmla="*/ 823018 w 1404434"/>
              <a:gd name="connsiteY22-1134" fmla="*/ 1857562 h 3550128"/>
              <a:gd name="connsiteX23-1135" fmla="*/ 975418 w 1404434"/>
              <a:gd name="connsiteY23-1136" fmla="*/ 2314762 h 3550128"/>
              <a:gd name="connsiteX24-1137" fmla="*/ 899218 w 1404434"/>
              <a:gd name="connsiteY24-1138" fmla="*/ 2552887 h 3550128"/>
              <a:gd name="connsiteX25-1139" fmla="*/ 1213543 w 1404434"/>
              <a:gd name="connsiteY25-1140" fmla="*/ 2495737 h 3550128"/>
              <a:gd name="connsiteX26-1141" fmla="*/ 1404043 w 1404434"/>
              <a:gd name="connsiteY26-1142" fmla="*/ 2590987 h 3550128"/>
              <a:gd name="connsiteX27-1143" fmla="*/ 1165918 w 1404434"/>
              <a:gd name="connsiteY27-1144" fmla="*/ 2533837 h 3550128"/>
              <a:gd name="connsiteX28-1145" fmla="*/ 832543 w 1404434"/>
              <a:gd name="connsiteY28-1146" fmla="*/ 2695762 h 3550128"/>
              <a:gd name="connsiteX29-1147" fmla="*/ 689668 w 1404434"/>
              <a:gd name="connsiteY29-1148" fmla="*/ 3048187 h 3550128"/>
              <a:gd name="connsiteX30-1149" fmla="*/ 918268 w 1404434"/>
              <a:gd name="connsiteY30-1150" fmla="*/ 3381562 h 3550128"/>
              <a:gd name="connsiteX31-1151" fmla="*/ 1016693 w 1404434"/>
              <a:gd name="connsiteY31-1152" fmla="*/ 3543487 h 3550128"/>
              <a:gd name="connsiteX0-1153" fmla="*/ 1016693 w 1404434"/>
              <a:gd name="connsiteY0-1154" fmla="*/ 3543487 h 3550128"/>
              <a:gd name="connsiteX1-1155" fmla="*/ 591243 w 1404434"/>
              <a:gd name="connsiteY1-1156" fmla="*/ 3549837 h 3550128"/>
              <a:gd name="connsiteX2-1157" fmla="*/ 394393 w 1404434"/>
              <a:gd name="connsiteY2-1158" fmla="*/ 3038662 h 3550128"/>
              <a:gd name="connsiteX3-1159" fmla="*/ 746818 w 1404434"/>
              <a:gd name="connsiteY3-1160" fmla="*/ 2343337 h 3550128"/>
              <a:gd name="connsiteX4-1161" fmla="*/ 560128 w 1404434"/>
              <a:gd name="connsiteY4-1162" fmla="*/ 1884232 h 3550128"/>
              <a:gd name="connsiteX5-1163" fmla="*/ 58 w 1404434"/>
              <a:gd name="connsiteY5-1164" fmla="*/ 1832797 h 3550128"/>
              <a:gd name="connsiteX6-1165" fmla="*/ 394393 w 1404434"/>
              <a:gd name="connsiteY6-1166" fmla="*/ 1705162 h 3550128"/>
              <a:gd name="connsiteX7-1167" fmla="*/ 642043 w 1404434"/>
              <a:gd name="connsiteY7-1168" fmla="*/ 1838512 h 3550128"/>
              <a:gd name="connsiteX8-1169" fmla="*/ 689668 w 1404434"/>
              <a:gd name="connsiteY8-1170" fmla="*/ 1609912 h 3550128"/>
              <a:gd name="connsiteX9-1171" fmla="*/ 823018 w 1404434"/>
              <a:gd name="connsiteY9-1172" fmla="*/ 1295587 h 3550128"/>
              <a:gd name="connsiteX10-1173" fmla="*/ 765868 w 1404434"/>
              <a:gd name="connsiteY10-1174" fmla="*/ 771712 h 3550128"/>
              <a:gd name="connsiteX11-1175" fmla="*/ 537268 w 1404434"/>
              <a:gd name="connsiteY11-1176" fmla="*/ 628837 h 3550128"/>
              <a:gd name="connsiteX12-1177" fmla="*/ 689668 w 1404434"/>
              <a:gd name="connsiteY12-1178" fmla="*/ 628837 h 3550128"/>
              <a:gd name="connsiteX13-1179" fmla="*/ 765868 w 1404434"/>
              <a:gd name="connsiteY13-1180" fmla="*/ 714562 h 3550128"/>
              <a:gd name="connsiteX14-1181" fmla="*/ 870643 w 1404434"/>
              <a:gd name="connsiteY14-1182" fmla="*/ 187 h 3550128"/>
              <a:gd name="connsiteX15-1183" fmla="*/ 832543 w 1404434"/>
              <a:gd name="connsiteY15-1184" fmla="*/ 647887 h 3550128"/>
              <a:gd name="connsiteX16-1185" fmla="*/ 908743 w 1404434"/>
              <a:gd name="connsiteY16-1186" fmla="*/ 1038412 h 3550128"/>
              <a:gd name="connsiteX17-1187" fmla="*/ 937318 w 1404434"/>
              <a:gd name="connsiteY17-1188" fmla="*/ 1286062 h 3550128"/>
              <a:gd name="connsiteX18-1189" fmla="*/ 1108768 w 1404434"/>
              <a:gd name="connsiteY18-1190" fmla="*/ 1152712 h 3550128"/>
              <a:gd name="connsiteX19-1191" fmla="*/ 1337368 w 1404434"/>
              <a:gd name="connsiteY19-1192" fmla="*/ 1133662 h 3550128"/>
              <a:gd name="connsiteX20-1193" fmla="*/ 1089718 w 1404434"/>
              <a:gd name="connsiteY20-1194" fmla="*/ 1190812 h 3550128"/>
              <a:gd name="connsiteX21-1195" fmla="*/ 880168 w 1404434"/>
              <a:gd name="connsiteY21-1196" fmla="*/ 1495612 h 3550128"/>
              <a:gd name="connsiteX22-1197" fmla="*/ 823018 w 1404434"/>
              <a:gd name="connsiteY22-1198" fmla="*/ 1857562 h 3550128"/>
              <a:gd name="connsiteX23-1199" fmla="*/ 975418 w 1404434"/>
              <a:gd name="connsiteY23-1200" fmla="*/ 2314762 h 3550128"/>
              <a:gd name="connsiteX24-1201" fmla="*/ 899218 w 1404434"/>
              <a:gd name="connsiteY24-1202" fmla="*/ 2552887 h 3550128"/>
              <a:gd name="connsiteX25-1203" fmla="*/ 1213543 w 1404434"/>
              <a:gd name="connsiteY25-1204" fmla="*/ 2495737 h 3550128"/>
              <a:gd name="connsiteX26-1205" fmla="*/ 1404043 w 1404434"/>
              <a:gd name="connsiteY26-1206" fmla="*/ 2590987 h 3550128"/>
              <a:gd name="connsiteX27-1207" fmla="*/ 1165918 w 1404434"/>
              <a:gd name="connsiteY27-1208" fmla="*/ 2533837 h 3550128"/>
              <a:gd name="connsiteX28-1209" fmla="*/ 832543 w 1404434"/>
              <a:gd name="connsiteY28-1210" fmla="*/ 2695762 h 3550128"/>
              <a:gd name="connsiteX29-1211" fmla="*/ 689668 w 1404434"/>
              <a:gd name="connsiteY29-1212" fmla="*/ 3048187 h 3550128"/>
              <a:gd name="connsiteX30-1213" fmla="*/ 918268 w 1404434"/>
              <a:gd name="connsiteY30-1214" fmla="*/ 3381562 h 3550128"/>
              <a:gd name="connsiteX31-1215" fmla="*/ 1016693 w 1404434"/>
              <a:gd name="connsiteY31-1216" fmla="*/ 3543487 h 3550128"/>
              <a:gd name="connsiteX0-1217" fmla="*/ 1016693 w 1404434"/>
              <a:gd name="connsiteY0-1218" fmla="*/ 3543487 h 3550128"/>
              <a:gd name="connsiteX1-1219" fmla="*/ 591243 w 1404434"/>
              <a:gd name="connsiteY1-1220" fmla="*/ 3549837 h 3550128"/>
              <a:gd name="connsiteX2-1221" fmla="*/ 394393 w 1404434"/>
              <a:gd name="connsiteY2-1222" fmla="*/ 3038662 h 3550128"/>
              <a:gd name="connsiteX3-1223" fmla="*/ 746818 w 1404434"/>
              <a:gd name="connsiteY3-1224" fmla="*/ 2343337 h 3550128"/>
              <a:gd name="connsiteX4-1225" fmla="*/ 560128 w 1404434"/>
              <a:gd name="connsiteY4-1226" fmla="*/ 1884232 h 3550128"/>
              <a:gd name="connsiteX5-1227" fmla="*/ 58 w 1404434"/>
              <a:gd name="connsiteY5-1228" fmla="*/ 1832797 h 3550128"/>
              <a:gd name="connsiteX6-1229" fmla="*/ 394393 w 1404434"/>
              <a:gd name="connsiteY6-1230" fmla="*/ 1705162 h 3550128"/>
              <a:gd name="connsiteX7-1231" fmla="*/ 642043 w 1404434"/>
              <a:gd name="connsiteY7-1232" fmla="*/ 1838512 h 3550128"/>
              <a:gd name="connsiteX8-1233" fmla="*/ 689668 w 1404434"/>
              <a:gd name="connsiteY8-1234" fmla="*/ 1609912 h 3550128"/>
              <a:gd name="connsiteX9-1235" fmla="*/ 823018 w 1404434"/>
              <a:gd name="connsiteY9-1236" fmla="*/ 1295587 h 3550128"/>
              <a:gd name="connsiteX10-1237" fmla="*/ 765868 w 1404434"/>
              <a:gd name="connsiteY10-1238" fmla="*/ 771712 h 3550128"/>
              <a:gd name="connsiteX11-1239" fmla="*/ 537268 w 1404434"/>
              <a:gd name="connsiteY11-1240" fmla="*/ 628837 h 3550128"/>
              <a:gd name="connsiteX12-1241" fmla="*/ 689668 w 1404434"/>
              <a:gd name="connsiteY12-1242" fmla="*/ 628837 h 3550128"/>
              <a:gd name="connsiteX13-1243" fmla="*/ 765868 w 1404434"/>
              <a:gd name="connsiteY13-1244" fmla="*/ 714562 h 3550128"/>
              <a:gd name="connsiteX14-1245" fmla="*/ 870643 w 1404434"/>
              <a:gd name="connsiteY14-1246" fmla="*/ 187 h 3550128"/>
              <a:gd name="connsiteX15-1247" fmla="*/ 832543 w 1404434"/>
              <a:gd name="connsiteY15-1248" fmla="*/ 647887 h 3550128"/>
              <a:gd name="connsiteX16-1249" fmla="*/ 908743 w 1404434"/>
              <a:gd name="connsiteY16-1250" fmla="*/ 1038412 h 3550128"/>
              <a:gd name="connsiteX17-1251" fmla="*/ 937318 w 1404434"/>
              <a:gd name="connsiteY17-1252" fmla="*/ 1286062 h 3550128"/>
              <a:gd name="connsiteX18-1253" fmla="*/ 1108768 w 1404434"/>
              <a:gd name="connsiteY18-1254" fmla="*/ 1152712 h 3550128"/>
              <a:gd name="connsiteX19-1255" fmla="*/ 1337368 w 1404434"/>
              <a:gd name="connsiteY19-1256" fmla="*/ 1133662 h 3550128"/>
              <a:gd name="connsiteX20-1257" fmla="*/ 1089718 w 1404434"/>
              <a:gd name="connsiteY20-1258" fmla="*/ 1190812 h 3550128"/>
              <a:gd name="connsiteX21-1259" fmla="*/ 880168 w 1404434"/>
              <a:gd name="connsiteY21-1260" fmla="*/ 1495612 h 3550128"/>
              <a:gd name="connsiteX22-1261" fmla="*/ 823018 w 1404434"/>
              <a:gd name="connsiteY22-1262" fmla="*/ 1857562 h 3550128"/>
              <a:gd name="connsiteX23-1263" fmla="*/ 975418 w 1404434"/>
              <a:gd name="connsiteY23-1264" fmla="*/ 2314762 h 3550128"/>
              <a:gd name="connsiteX24-1265" fmla="*/ 899218 w 1404434"/>
              <a:gd name="connsiteY24-1266" fmla="*/ 2552887 h 3550128"/>
              <a:gd name="connsiteX25-1267" fmla="*/ 1213543 w 1404434"/>
              <a:gd name="connsiteY25-1268" fmla="*/ 2495737 h 3550128"/>
              <a:gd name="connsiteX26-1269" fmla="*/ 1404043 w 1404434"/>
              <a:gd name="connsiteY26-1270" fmla="*/ 2590987 h 3550128"/>
              <a:gd name="connsiteX27-1271" fmla="*/ 1165918 w 1404434"/>
              <a:gd name="connsiteY27-1272" fmla="*/ 2533837 h 3550128"/>
              <a:gd name="connsiteX28-1273" fmla="*/ 832543 w 1404434"/>
              <a:gd name="connsiteY28-1274" fmla="*/ 2695762 h 3550128"/>
              <a:gd name="connsiteX29-1275" fmla="*/ 689668 w 1404434"/>
              <a:gd name="connsiteY29-1276" fmla="*/ 3048187 h 3550128"/>
              <a:gd name="connsiteX30-1277" fmla="*/ 918268 w 1404434"/>
              <a:gd name="connsiteY30-1278" fmla="*/ 3381562 h 3550128"/>
              <a:gd name="connsiteX31-1279" fmla="*/ 1016693 w 1404434"/>
              <a:gd name="connsiteY31-1280" fmla="*/ 3543487 h 3550128"/>
              <a:gd name="connsiteX0-1281" fmla="*/ 1016693 w 1404434"/>
              <a:gd name="connsiteY0-1282" fmla="*/ 3543487 h 3550128"/>
              <a:gd name="connsiteX1-1283" fmla="*/ 591243 w 1404434"/>
              <a:gd name="connsiteY1-1284" fmla="*/ 3549837 h 3550128"/>
              <a:gd name="connsiteX2-1285" fmla="*/ 394393 w 1404434"/>
              <a:gd name="connsiteY2-1286" fmla="*/ 3038662 h 3550128"/>
              <a:gd name="connsiteX3-1287" fmla="*/ 746818 w 1404434"/>
              <a:gd name="connsiteY3-1288" fmla="*/ 2343337 h 3550128"/>
              <a:gd name="connsiteX4-1289" fmla="*/ 560128 w 1404434"/>
              <a:gd name="connsiteY4-1290" fmla="*/ 1884232 h 3550128"/>
              <a:gd name="connsiteX5-1291" fmla="*/ 58 w 1404434"/>
              <a:gd name="connsiteY5-1292" fmla="*/ 1832797 h 3550128"/>
              <a:gd name="connsiteX6-1293" fmla="*/ 394393 w 1404434"/>
              <a:gd name="connsiteY6-1294" fmla="*/ 1705162 h 3550128"/>
              <a:gd name="connsiteX7-1295" fmla="*/ 642043 w 1404434"/>
              <a:gd name="connsiteY7-1296" fmla="*/ 1838512 h 3550128"/>
              <a:gd name="connsiteX8-1297" fmla="*/ 689668 w 1404434"/>
              <a:gd name="connsiteY8-1298" fmla="*/ 1609912 h 3550128"/>
              <a:gd name="connsiteX9-1299" fmla="*/ 823018 w 1404434"/>
              <a:gd name="connsiteY9-1300" fmla="*/ 1295587 h 3550128"/>
              <a:gd name="connsiteX10-1301" fmla="*/ 765868 w 1404434"/>
              <a:gd name="connsiteY10-1302" fmla="*/ 771712 h 3550128"/>
              <a:gd name="connsiteX11-1303" fmla="*/ 537268 w 1404434"/>
              <a:gd name="connsiteY11-1304" fmla="*/ 628837 h 3550128"/>
              <a:gd name="connsiteX12-1305" fmla="*/ 689668 w 1404434"/>
              <a:gd name="connsiteY12-1306" fmla="*/ 628837 h 3550128"/>
              <a:gd name="connsiteX13-1307" fmla="*/ 765868 w 1404434"/>
              <a:gd name="connsiteY13-1308" fmla="*/ 714562 h 3550128"/>
              <a:gd name="connsiteX14-1309" fmla="*/ 870643 w 1404434"/>
              <a:gd name="connsiteY14-1310" fmla="*/ 187 h 3550128"/>
              <a:gd name="connsiteX15-1311" fmla="*/ 832543 w 1404434"/>
              <a:gd name="connsiteY15-1312" fmla="*/ 647887 h 3550128"/>
              <a:gd name="connsiteX16-1313" fmla="*/ 908743 w 1404434"/>
              <a:gd name="connsiteY16-1314" fmla="*/ 1038412 h 3550128"/>
              <a:gd name="connsiteX17-1315" fmla="*/ 937318 w 1404434"/>
              <a:gd name="connsiteY17-1316" fmla="*/ 1286062 h 3550128"/>
              <a:gd name="connsiteX18-1317" fmla="*/ 1108768 w 1404434"/>
              <a:gd name="connsiteY18-1318" fmla="*/ 1152712 h 3550128"/>
              <a:gd name="connsiteX19-1319" fmla="*/ 1337368 w 1404434"/>
              <a:gd name="connsiteY19-1320" fmla="*/ 1133662 h 3550128"/>
              <a:gd name="connsiteX20-1321" fmla="*/ 1089718 w 1404434"/>
              <a:gd name="connsiteY20-1322" fmla="*/ 1190812 h 3550128"/>
              <a:gd name="connsiteX21-1323" fmla="*/ 880168 w 1404434"/>
              <a:gd name="connsiteY21-1324" fmla="*/ 1495612 h 3550128"/>
              <a:gd name="connsiteX22-1325" fmla="*/ 823018 w 1404434"/>
              <a:gd name="connsiteY22-1326" fmla="*/ 1857562 h 3550128"/>
              <a:gd name="connsiteX23-1327" fmla="*/ 975418 w 1404434"/>
              <a:gd name="connsiteY23-1328" fmla="*/ 2314762 h 3550128"/>
              <a:gd name="connsiteX24-1329" fmla="*/ 899218 w 1404434"/>
              <a:gd name="connsiteY24-1330" fmla="*/ 2552887 h 3550128"/>
              <a:gd name="connsiteX25-1331" fmla="*/ 1213543 w 1404434"/>
              <a:gd name="connsiteY25-1332" fmla="*/ 2495737 h 3550128"/>
              <a:gd name="connsiteX26-1333" fmla="*/ 1404043 w 1404434"/>
              <a:gd name="connsiteY26-1334" fmla="*/ 2590987 h 3550128"/>
              <a:gd name="connsiteX27-1335" fmla="*/ 1165918 w 1404434"/>
              <a:gd name="connsiteY27-1336" fmla="*/ 2533837 h 3550128"/>
              <a:gd name="connsiteX28-1337" fmla="*/ 832543 w 1404434"/>
              <a:gd name="connsiteY28-1338" fmla="*/ 2695762 h 3550128"/>
              <a:gd name="connsiteX29-1339" fmla="*/ 689668 w 1404434"/>
              <a:gd name="connsiteY29-1340" fmla="*/ 3048187 h 3550128"/>
              <a:gd name="connsiteX30-1341" fmla="*/ 918268 w 1404434"/>
              <a:gd name="connsiteY30-1342" fmla="*/ 3381562 h 3550128"/>
              <a:gd name="connsiteX31-1343" fmla="*/ 1016693 w 1404434"/>
              <a:gd name="connsiteY31-1344" fmla="*/ 3543487 h 3550128"/>
              <a:gd name="connsiteX0-1345" fmla="*/ 1016693 w 1404387"/>
              <a:gd name="connsiteY0-1346" fmla="*/ 3543487 h 3550128"/>
              <a:gd name="connsiteX1-1347" fmla="*/ 591243 w 1404387"/>
              <a:gd name="connsiteY1-1348" fmla="*/ 3549837 h 3550128"/>
              <a:gd name="connsiteX2-1349" fmla="*/ 394393 w 1404387"/>
              <a:gd name="connsiteY2-1350" fmla="*/ 3038662 h 3550128"/>
              <a:gd name="connsiteX3-1351" fmla="*/ 746818 w 1404387"/>
              <a:gd name="connsiteY3-1352" fmla="*/ 2343337 h 3550128"/>
              <a:gd name="connsiteX4-1353" fmla="*/ 560128 w 1404387"/>
              <a:gd name="connsiteY4-1354" fmla="*/ 1884232 h 3550128"/>
              <a:gd name="connsiteX5-1355" fmla="*/ 58 w 1404387"/>
              <a:gd name="connsiteY5-1356" fmla="*/ 1832797 h 3550128"/>
              <a:gd name="connsiteX6-1357" fmla="*/ 394393 w 1404387"/>
              <a:gd name="connsiteY6-1358" fmla="*/ 1705162 h 3550128"/>
              <a:gd name="connsiteX7-1359" fmla="*/ 642043 w 1404387"/>
              <a:gd name="connsiteY7-1360" fmla="*/ 1838512 h 3550128"/>
              <a:gd name="connsiteX8-1361" fmla="*/ 689668 w 1404387"/>
              <a:gd name="connsiteY8-1362" fmla="*/ 1609912 h 3550128"/>
              <a:gd name="connsiteX9-1363" fmla="*/ 823018 w 1404387"/>
              <a:gd name="connsiteY9-1364" fmla="*/ 1295587 h 3550128"/>
              <a:gd name="connsiteX10-1365" fmla="*/ 765868 w 1404387"/>
              <a:gd name="connsiteY10-1366" fmla="*/ 771712 h 3550128"/>
              <a:gd name="connsiteX11-1367" fmla="*/ 537268 w 1404387"/>
              <a:gd name="connsiteY11-1368" fmla="*/ 628837 h 3550128"/>
              <a:gd name="connsiteX12-1369" fmla="*/ 689668 w 1404387"/>
              <a:gd name="connsiteY12-1370" fmla="*/ 628837 h 3550128"/>
              <a:gd name="connsiteX13-1371" fmla="*/ 765868 w 1404387"/>
              <a:gd name="connsiteY13-1372" fmla="*/ 714562 h 3550128"/>
              <a:gd name="connsiteX14-1373" fmla="*/ 870643 w 1404387"/>
              <a:gd name="connsiteY14-1374" fmla="*/ 187 h 3550128"/>
              <a:gd name="connsiteX15-1375" fmla="*/ 832543 w 1404387"/>
              <a:gd name="connsiteY15-1376" fmla="*/ 647887 h 3550128"/>
              <a:gd name="connsiteX16-1377" fmla="*/ 908743 w 1404387"/>
              <a:gd name="connsiteY16-1378" fmla="*/ 1038412 h 3550128"/>
              <a:gd name="connsiteX17-1379" fmla="*/ 937318 w 1404387"/>
              <a:gd name="connsiteY17-1380" fmla="*/ 1286062 h 3550128"/>
              <a:gd name="connsiteX18-1381" fmla="*/ 1108768 w 1404387"/>
              <a:gd name="connsiteY18-1382" fmla="*/ 1152712 h 3550128"/>
              <a:gd name="connsiteX19-1383" fmla="*/ 1337368 w 1404387"/>
              <a:gd name="connsiteY19-1384" fmla="*/ 1133662 h 3550128"/>
              <a:gd name="connsiteX20-1385" fmla="*/ 1089718 w 1404387"/>
              <a:gd name="connsiteY20-1386" fmla="*/ 1190812 h 3550128"/>
              <a:gd name="connsiteX21-1387" fmla="*/ 880168 w 1404387"/>
              <a:gd name="connsiteY21-1388" fmla="*/ 1495612 h 3550128"/>
              <a:gd name="connsiteX22-1389" fmla="*/ 823018 w 1404387"/>
              <a:gd name="connsiteY22-1390" fmla="*/ 1857562 h 3550128"/>
              <a:gd name="connsiteX23-1391" fmla="*/ 975418 w 1404387"/>
              <a:gd name="connsiteY23-1392" fmla="*/ 2314762 h 3550128"/>
              <a:gd name="connsiteX24-1393" fmla="*/ 899218 w 1404387"/>
              <a:gd name="connsiteY24-1394" fmla="*/ 2552887 h 3550128"/>
              <a:gd name="connsiteX25-1395" fmla="*/ 1213543 w 1404387"/>
              <a:gd name="connsiteY25-1396" fmla="*/ 2495737 h 3550128"/>
              <a:gd name="connsiteX26-1397" fmla="*/ 1404043 w 1404387"/>
              <a:gd name="connsiteY26-1398" fmla="*/ 2590987 h 3550128"/>
              <a:gd name="connsiteX27-1399" fmla="*/ 1169093 w 1404387"/>
              <a:gd name="connsiteY27-1400" fmla="*/ 2543362 h 3550128"/>
              <a:gd name="connsiteX28-1401" fmla="*/ 832543 w 1404387"/>
              <a:gd name="connsiteY28-1402" fmla="*/ 2695762 h 3550128"/>
              <a:gd name="connsiteX29-1403" fmla="*/ 689668 w 1404387"/>
              <a:gd name="connsiteY29-1404" fmla="*/ 3048187 h 3550128"/>
              <a:gd name="connsiteX30-1405" fmla="*/ 918268 w 1404387"/>
              <a:gd name="connsiteY30-1406" fmla="*/ 3381562 h 3550128"/>
              <a:gd name="connsiteX31-1407" fmla="*/ 1016693 w 1404387"/>
              <a:gd name="connsiteY31-1408" fmla="*/ 3543487 h 3550128"/>
              <a:gd name="connsiteX0-1409" fmla="*/ 1016693 w 1404387"/>
              <a:gd name="connsiteY0-1410" fmla="*/ 3543487 h 3550128"/>
              <a:gd name="connsiteX1-1411" fmla="*/ 591243 w 1404387"/>
              <a:gd name="connsiteY1-1412" fmla="*/ 3549837 h 3550128"/>
              <a:gd name="connsiteX2-1413" fmla="*/ 394393 w 1404387"/>
              <a:gd name="connsiteY2-1414" fmla="*/ 3038662 h 3550128"/>
              <a:gd name="connsiteX3-1415" fmla="*/ 746818 w 1404387"/>
              <a:gd name="connsiteY3-1416" fmla="*/ 2343337 h 3550128"/>
              <a:gd name="connsiteX4-1417" fmla="*/ 560128 w 1404387"/>
              <a:gd name="connsiteY4-1418" fmla="*/ 1884232 h 3550128"/>
              <a:gd name="connsiteX5-1419" fmla="*/ 58 w 1404387"/>
              <a:gd name="connsiteY5-1420" fmla="*/ 1832797 h 3550128"/>
              <a:gd name="connsiteX6-1421" fmla="*/ 394393 w 1404387"/>
              <a:gd name="connsiteY6-1422" fmla="*/ 1705162 h 3550128"/>
              <a:gd name="connsiteX7-1423" fmla="*/ 642043 w 1404387"/>
              <a:gd name="connsiteY7-1424" fmla="*/ 1838512 h 3550128"/>
              <a:gd name="connsiteX8-1425" fmla="*/ 689668 w 1404387"/>
              <a:gd name="connsiteY8-1426" fmla="*/ 1609912 h 3550128"/>
              <a:gd name="connsiteX9-1427" fmla="*/ 823018 w 1404387"/>
              <a:gd name="connsiteY9-1428" fmla="*/ 1295587 h 3550128"/>
              <a:gd name="connsiteX10-1429" fmla="*/ 765868 w 1404387"/>
              <a:gd name="connsiteY10-1430" fmla="*/ 771712 h 3550128"/>
              <a:gd name="connsiteX11-1431" fmla="*/ 537268 w 1404387"/>
              <a:gd name="connsiteY11-1432" fmla="*/ 628837 h 3550128"/>
              <a:gd name="connsiteX12-1433" fmla="*/ 689668 w 1404387"/>
              <a:gd name="connsiteY12-1434" fmla="*/ 628837 h 3550128"/>
              <a:gd name="connsiteX13-1435" fmla="*/ 765868 w 1404387"/>
              <a:gd name="connsiteY13-1436" fmla="*/ 714562 h 3550128"/>
              <a:gd name="connsiteX14-1437" fmla="*/ 870643 w 1404387"/>
              <a:gd name="connsiteY14-1438" fmla="*/ 187 h 3550128"/>
              <a:gd name="connsiteX15-1439" fmla="*/ 832543 w 1404387"/>
              <a:gd name="connsiteY15-1440" fmla="*/ 647887 h 3550128"/>
              <a:gd name="connsiteX16-1441" fmla="*/ 908743 w 1404387"/>
              <a:gd name="connsiteY16-1442" fmla="*/ 1038412 h 3550128"/>
              <a:gd name="connsiteX17-1443" fmla="*/ 937318 w 1404387"/>
              <a:gd name="connsiteY17-1444" fmla="*/ 1286062 h 3550128"/>
              <a:gd name="connsiteX18-1445" fmla="*/ 1108768 w 1404387"/>
              <a:gd name="connsiteY18-1446" fmla="*/ 1152712 h 3550128"/>
              <a:gd name="connsiteX19-1447" fmla="*/ 1337368 w 1404387"/>
              <a:gd name="connsiteY19-1448" fmla="*/ 1133662 h 3550128"/>
              <a:gd name="connsiteX20-1449" fmla="*/ 1089718 w 1404387"/>
              <a:gd name="connsiteY20-1450" fmla="*/ 1190812 h 3550128"/>
              <a:gd name="connsiteX21-1451" fmla="*/ 880168 w 1404387"/>
              <a:gd name="connsiteY21-1452" fmla="*/ 1495612 h 3550128"/>
              <a:gd name="connsiteX22-1453" fmla="*/ 823018 w 1404387"/>
              <a:gd name="connsiteY22-1454" fmla="*/ 1857562 h 3550128"/>
              <a:gd name="connsiteX23-1455" fmla="*/ 975418 w 1404387"/>
              <a:gd name="connsiteY23-1456" fmla="*/ 2314762 h 3550128"/>
              <a:gd name="connsiteX24-1457" fmla="*/ 899218 w 1404387"/>
              <a:gd name="connsiteY24-1458" fmla="*/ 2552887 h 3550128"/>
              <a:gd name="connsiteX25-1459" fmla="*/ 1213543 w 1404387"/>
              <a:gd name="connsiteY25-1460" fmla="*/ 2495737 h 3550128"/>
              <a:gd name="connsiteX26-1461" fmla="*/ 1404043 w 1404387"/>
              <a:gd name="connsiteY26-1462" fmla="*/ 2590987 h 3550128"/>
              <a:gd name="connsiteX27-1463" fmla="*/ 1169093 w 1404387"/>
              <a:gd name="connsiteY27-1464" fmla="*/ 2543362 h 3550128"/>
              <a:gd name="connsiteX28-1465" fmla="*/ 832543 w 1404387"/>
              <a:gd name="connsiteY28-1466" fmla="*/ 2695762 h 3550128"/>
              <a:gd name="connsiteX29-1467" fmla="*/ 689668 w 1404387"/>
              <a:gd name="connsiteY29-1468" fmla="*/ 3048187 h 3550128"/>
              <a:gd name="connsiteX30-1469" fmla="*/ 918268 w 1404387"/>
              <a:gd name="connsiteY30-1470" fmla="*/ 3381562 h 3550128"/>
              <a:gd name="connsiteX31-1471" fmla="*/ 1016693 w 1404387"/>
              <a:gd name="connsiteY31-1472" fmla="*/ 3543487 h 3550128"/>
              <a:gd name="connsiteX0-1473" fmla="*/ 1016693 w 1404160"/>
              <a:gd name="connsiteY0-1474" fmla="*/ 3543487 h 3550128"/>
              <a:gd name="connsiteX1-1475" fmla="*/ 591243 w 1404160"/>
              <a:gd name="connsiteY1-1476" fmla="*/ 3549837 h 3550128"/>
              <a:gd name="connsiteX2-1477" fmla="*/ 394393 w 1404160"/>
              <a:gd name="connsiteY2-1478" fmla="*/ 3038662 h 3550128"/>
              <a:gd name="connsiteX3-1479" fmla="*/ 746818 w 1404160"/>
              <a:gd name="connsiteY3-1480" fmla="*/ 2343337 h 3550128"/>
              <a:gd name="connsiteX4-1481" fmla="*/ 560128 w 1404160"/>
              <a:gd name="connsiteY4-1482" fmla="*/ 1884232 h 3550128"/>
              <a:gd name="connsiteX5-1483" fmla="*/ 58 w 1404160"/>
              <a:gd name="connsiteY5-1484" fmla="*/ 1832797 h 3550128"/>
              <a:gd name="connsiteX6-1485" fmla="*/ 394393 w 1404160"/>
              <a:gd name="connsiteY6-1486" fmla="*/ 1705162 h 3550128"/>
              <a:gd name="connsiteX7-1487" fmla="*/ 642043 w 1404160"/>
              <a:gd name="connsiteY7-1488" fmla="*/ 1838512 h 3550128"/>
              <a:gd name="connsiteX8-1489" fmla="*/ 689668 w 1404160"/>
              <a:gd name="connsiteY8-1490" fmla="*/ 1609912 h 3550128"/>
              <a:gd name="connsiteX9-1491" fmla="*/ 823018 w 1404160"/>
              <a:gd name="connsiteY9-1492" fmla="*/ 1295587 h 3550128"/>
              <a:gd name="connsiteX10-1493" fmla="*/ 765868 w 1404160"/>
              <a:gd name="connsiteY10-1494" fmla="*/ 771712 h 3550128"/>
              <a:gd name="connsiteX11-1495" fmla="*/ 537268 w 1404160"/>
              <a:gd name="connsiteY11-1496" fmla="*/ 628837 h 3550128"/>
              <a:gd name="connsiteX12-1497" fmla="*/ 689668 w 1404160"/>
              <a:gd name="connsiteY12-1498" fmla="*/ 628837 h 3550128"/>
              <a:gd name="connsiteX13-1499" fmla="*/ 765868 w 1404160"/>
              <a:gd name="connsiteY13-1500" fmla="*/ 714562 h 3550128"/>
              <a:gd name="connsiteX14-1501" fmla="*/ 870643 w 1404160"/>
              <a:gd name="connsiteY14-1502" fmla="*/ 187 h 3550128"/>
              <a:gd name="connsiteX15-1503" fmla="*/ 832543 w 1404160"/>
              <a:gd name="connsiteY15-1504" fmla="*/ 647887 h 3550128"/>
              <a:gd name="connsiteX16-1505" fmla="*/ 908743 w 1404160"/>
              <a:gd name="connsiteY16-1506" fmla="*/ 1038412 h 3550128"/>
              <a:gd name="connsiteX17-1507" fmla="*/ 937318 w 1404160"/>
              <a:gd name="connsiteY17-1508" fmla="*/ 1286062 h 3550128"/>
              <a:gd name="connsiteX18-1509" fmla="*/ 1108768 w 1404160"/>
              <a:gd name="connsiteY18-1510" fmla="*/ 1152712 h 3550128"/>
              <a:gd name="connsiteX19-1511" fmla="*/ 1337368 w 1404160"/>
              <a:gd name="connsiteY19-1512" fmla="*/ 1133662 h 3550128"/>
              <a:gd name="connsiteX20-1513" fmla="*/ 1089718 w 1404160"/>
              <a:gd name="connsiteY20-1514" fmla="*/ 1190812 h 3550128"/>
              <a:gd name="connsiteX21-1515" fmla="*/ 880168 w 1404160"/>
              <a:gd name="connsiteY21-1516" fmla="*/ 1495612 h 3550128"/>
              <a:gd name="connsiteX22-1517" fmla="*/ 823018 w 1404160"/>
              <a:gd name="connsiteY22-1518" fmla="*/ 1857562 h 3550128"/>
              <a:gd name="connsiteX23-1519" fmla="*/ 975418 w 1404160"/>
              <a:gd name="connsiteY23-1520" fmla="*/ 2314762 h 3550128"/>
              <a:gd name="connsiteX24-1521" fmla="*/ 899218 w 1404160"/>
              <a:gd name="connsiteY24-1522" fmla="*/ 2552887 h 3550128"/>
              <a:gd name="connsiteX25-1523" fmla="*/ 1213543 w 1404160"/>
              <a:gd name="connsiteY25-1524" fmla="*/ 2495737 h 3550128"/>
              <a:gd name="connsiteX26-1525" fmla="*/ 1404043 w 1404160"/>
              <a:gd name="connsiteY26-1526" fmla="*/ 2590987 h 3550128"/>
              <a:gd name="connsiteX27-1527" fmla="*/ 1188143 w 1404160"/>
              <a:gd name="connsiteY27-1528" fmla="*/ 2552887 h 3550128"/>
              <a:gd name="connsiteX28-1529" fmla="*/ 832543 w 1404160"/>
              <a:gd name="connsiteY28-1530" fmla="*/ 2695762 h 3550128"/>
              <a:gd name="connsiteX29-1531" fmla="*/ 689668 w 1404160"/>
              <a:gd name="connsiteY29-1532" fmla="*/ 3048187 h 3550128"/>
              <a:gd name="connsiteX30-1533" fmla="*/ 918268 w 1404160"/>
              <a:gd name="connsiteY30-1534" fmla="*/ 3381562 h 3550128"/>
              <a:gd name="connsiteX31-1535" fmla="*/ 1016693 w 1404160"/>
              <a:gd name="connsiteY31-1536" fmla="*/ 3543487 h 3550128"/>
              <a:gd name="connsiteX0-1537" fmla="*/ 1016693 w 1404160"/>
              <a:gd name="connsiteY0-1538" fmla="*/ 3543487 h 3550128"/>
              <a:gd name="connsiteX1-1539" fmla="*/ 591243 w 1404160"/>
              <a:gd name="connsiteY1-1540" fmla="*/ 3549837 h 3550128"/>
              <a:gd name="connsiteX2-1541" fmla="*/ 394393 w 1404160"/>
              <a:gd name="connsiteY2-1542" fmla="*/ 3038662 h 3550128"/>
              <a:gd name="connsiteX3-1543" fmla="*/ 746818 w 1404160"/>
              <a:gd name="connsiteY3-1544" fmla="*/ 2343337 h 3550128"/>
              <a:gd name="connsiteX4-1545" fmla="*/ 560128 w 1404160"/>
              <a:gd name="connsiteY4-1546" fmla="*/ 1884232 h 3550128"/>
              <a:gd name="connsiteX5-1547" fmla="*/ 58 w 1404160"/>
              <a:gd name="connsiteY5-1548" fmla="*/ 1832797 h 3550128"/>
              <a:gd name="connsiteX6-1549" fmla="*/ 394393 w 1404160"/>
              <a:gd name="connsiteY6-1550" fmla="*/ 1705162 h 3550128"/>
              <a:gd name="connsiteX7-1551" fmla="*/ 642043 w 1404160"/>
              <a:gd name="connsiteY7-1552" fmla="*/ 1838512 h 3550128"/>
              <a:gd name="connsiteX8-1553" fmla="*/ 689668 w 1404160"/>
              <a:gd name="connsiteY8-1554" fmla="*/ 1609912 h 3550128"/>
              <a:gd name="connsiteX9-1555" fmla="*/ 823018 w 1404160"/>
              <a:gd name="connsiteY9-1556" fmla="*/ 1295587 h 3550128"/>
              <a:gd name="connsiteX10-1557" fmla="*/ 765868 w 1404160"/>
              <a:gd name="connsiteY10-1558" fmla="*/ 771712 h 3550128"/>
              <a:gd name="connsiteX11-1559" fmla="*/ 537268 w 1404160"/>
              <a:gd name="connsiteY11-1560" fmla="*/ 628837 h 3550128"/>
              <a:gd name="connsiteX12-1561" fmla="*/ 689668 w 1404160"/>
              <a:gd name="connsiteY12-1562" fmla="*/ 628837 h 3550128"/>
              <a:gd name="connsiteX13-1563" fmla="*/ 765868 w 1404160"/>
              <a:gd name="connsiteY13-1564" fmla="*/ 714562 h 3550128"/>
              <a:gd name="connsiteX14-1565" fmla="*/ 870643 w 1404160"/>
              <a:gd name="connsiteY14-1566" fmla="*/ 187 h 3550128"/>
              <a:gd name="connsiteX15-1567" fmla="*/ 832543 w 1404160"/>
              <a:gd name="connsiteY15-1568" fmla="*/ 647887 h 3550128"/>
              <a:gd name="connsiteX16-1569" fmla="*/ 908743 w 1404160"/>
              <a:gd name="connsiteY16-1570" fmla="*/ 1038412 h 3550128"/>
              <a:gd name="connsiteX17-1571" fmla="*/ 937318 w 1404160"/>
              <a:gd name="connsiteY17-1572" fmla="*/ 1286062 h 3550128"/>
              <a:gd name="connsiteX18-1573" fmla="*/ 1108768 w 1404160"/>
              <a:gd name="connsiteY18-1574" fmla="*/ 1152712 h 3550128"/>
              <a:gd name="connsiteX19-1575" fmla="*/ 1337368 w 1404160"/>
              <a:gd name="connsiteY19-1576" fmla="*/ 1133662 h 3550128"/>
              <a:gd name="connsiteX20-1577" fmla="*/ 1089718 w 1404160"/>
              <a:gd name="connsiteY20-1578" fmla="*/ 1190812 h 3550128"/>
              <a:gd name="connsiteX21-1579" fmla="*/ 880168 w 1404160"/>
              <a:gd name="connsiteY21-1580" fmla="*/ 1495612 h 3550128"/>
              <a:gd name="connsiteX22-1581" fmla="*/ 823018 w 1404160"/>
              <a:gd name="connsiteY22-1582" fmla="*/ 1857562 h 3550128"/>
              <a:gd name="connsiteX23-1583" fmla="*/ 975418 w 1404160"/>
              <a:gd name="connsiteY23-1584" fmla="*/ 2314762 h 3550128"/>
              <a:gd name="connsiteX24-1585" fmla="*/ 899218 w 1404160"/>
              <a:gd name="connsiteY24-1586" fmla="*/ 2552887 h 3550128"/>
              <a:gd name="connsiteX25-1587" fmla="*/ 1213543 w 1404160"/>
              <a:gd name="connsiteY25-1588" fmla="*/ 2495737 h 3550128"/>
              <a:gd name="connsiteX26-1589" fmla="*/ 1404043 w 1404160"/>
              <a:gd name="connsiteY26-1590" fmla="*/ 2590987 h 3550128"/>
              <a:gd name="connsiteX27-1591" fmla="*/ 1188143 w 1404160"/>
              <a:gd name="connsiteY27-1592" fmla="*/ 2552887 h 3550128"/>
              <a:gd name="connsiteX28-1593" fmla="*/ 832543 w 1404160"/>
              <a:gd name="connsiteY28-1594" fmla="*/ 2695762 h 3550128"/>
              <a:gd name="connsiteX29-1595" fmla="*/ 689668 w 1404160"/>
              <a:gd name="connsiteY29-1596" fmla="*/ 3048187 h 3550128"/>
              <a:gd name="connsiteX30-1597" fmla="*/ 918268 w 1404160"/>
              <a:gd name="connsiteY30-1598" fmla="*/ 3381562 h 3550128"/>
              <a:gd name="connsiteX31-1599" fmla="*/ 1016693 w 1404160"/>
              <a:gd name="connsiteY31-1600" fmla="*/ 3543487 h 3550128"/>
              <a:gd name="connsiteX0-1601" fmla="*/ 1016693 w 1423196"/>
              <a:gd name="connsiteY0-1602" fmla="*/ 3543487 h 3550128"/>
              <a:gd name="connsiteX1-1603" fmla="*/ 591243 w 1423196"/>
              <a:gd name="connsiteY1-1604" fmla="*/ 3549837 h 3550128"/>
              <a:gd name="connsiteX2-1605" fmla="*/ 394393 w 1423196"/>
              <a:gd name="connsiteY2-1606" fmla="*/ 3038662 h 3550128"/>
              <a:gd name="connsiteX3-1607" fmla="*/ 746818 w 1423196"/>
              <a:gd name="connsiteY3-1608" fmla="*/ 2343337 h 3550128"/>
              <a:gd name="connsiteX4-1609" fmla="*/ 560128 w 1423196"/>
              <a:gd name="connsiteY4-1610" fmla="*/ 1884232 h 3550128"/>
              <a:gd name="connsiteX5-1611" fmla="*/ 58 w 1423196"/>
              <a:gd name="connsiteY5-1612" fmla="*/ 1832797 h 3550128"/>
              <a:gd name="connsiteX6-1613" fmla="*/ 394393 w 1423196"/>
              <a:gd name="connsiteY6-1614" fmla="*/ 1705162 h 3550128"/>
              <a:gd name="connsiteX7-1615" fmla="*/ 642043 w 1423196"/>
              <a:gd name="connsiteY7-1616" fmla="*/ 1838512 h 3550128"/>
              <a:gd name="connsiteX8-1617" fmla="*/ 689668 w 1423196"/>
              <a:gd name="connsiteY8-1618" fmla="*/ 1609912 h 3550128"/>
              <a:gd name="connsiteX9-1619" fmla="*/ 823018 w 1423196"/>
              <a:gd name="connsiteY9-1620" fmla="*/ 1295587 h 3550128"/>
              <a:gd name="connsiteX10-1621" fmla="*/ 765868 w 1423196"/>
              <a:gd name="connsiteY10-1622" fmla="*/ 771712 h 3550128"/>
              <a:gd name="connsiteX11-1623" fmla="*/ 537268 w 1423196"/>
              <a:gd name="connsiteY11-1624" fmla="*/ 628837 h 3550128"/>
              <a:gd name="connsiteX12-1625" fmla="*/ 689668 w 1423196"/>
              <a:gd name="connsiteY12-1626" fmla="*/ 628837 h 3550128"/>
              <a:gd name="connsiteX13-1627" fmla="*/ 765868 w 1423196"/>
              <a:gd name="connsiteY13-1628" fmla="*/ 714562 h 3550128"/>
              <a:gd name="connsiteX14-1629" fmla="*/ 870643 w 1423196"/>
              <a:gd name="connsiteY14-1630" fmla="*/ 187 h 3550128"/>
              <a:gd name="connsiteX15-1631" fmla="*/ 832543 w 1423196"/>
              <a:gd name="connsiteY15-1632" fmla="*/ 647887 h 3550128"/>
              <a:gd name="connsiteX16-1633" fmla="*/ 908743 w 1423196"/>
              <a:gd name="connsiteY16-1634" fmla="*/ 1038412 h 3550128"/>
              <a:gd name="connsiteX17-1635" fmla="*/ 937318 w 1423196"/>
              <a:gd name="connsiteY17-1636" fmla="*/ 1286062 h 3550128"/>
              <a:gd name="connsiteX18-1637" fmla="*/ 1108768 w 1423196"/>
              <a:gd name="connsiteY18-1638" fmla="*/ 1152712 h 3550128"/>
              <a:gd name="connsiteX19-1639" fmla="*/ 1337368 w 1423196"/>
              <a:gd name="connsiteY19-1640" fmla="*/ 1133662 h 3550128"/>
              <a:gd name="connsiteX20-1641" fmla="*/ 1089718 w 1423196"/>
              <a:gd name="connsiteY20-1642" fmla="*/ 1190812 h 3550128"/>
              <a:gd name="connsiteX21-1643" fmla="*/ 880168 w 1423196"/>
              <a:gd name="connsiteY21-1644" fmla="*/ 1495612 h 3550128"/>
              <a:gd name="connsiteX22-1645" fmla="*/ 823018 w 1423196"/>
              <a:gd name="connsiteY22-1646" fmla="*/ 1857562 h 3550128"/>
              <a:gd name="connsiteX23-1647" fmla="*/ 975418 w 1423196"/>
              <a:gd name="connsiteY23-1648" fmla="*/ 2314762 h 3550128"/>
              <a:gd name="connsiteX24-1649" fmla="*/ 899218 w 1423196"/>
              <a:gd name="connsiteY24-1650" fmla="*/ 2552887 h 3550128"/>
              <a:gd name="connsiteX25-1651" fmla="*/ 1213543 w 1423196"/>
              <a:gd name="connsiteY25-1652" fmla="*/ 2495737 h 3550128"/>
              <a:gd name="connsiteX26-1653" fmla="*/ 1423093 w 1423196"/>
              <a:gd name="connsiteY26-1654" fmla="*/ 2612418 h 3550128"/>
              <a:gd name="connsiteX27-1655" fmla="*/ 1188143 w 1423196"/>
              <a:gd name="connsiteY27-1656" fmla="*/ 2552887 h 3550128"/>
              <a:gd name="connsiteX28-1657" fmla="*/ 832543 w 1423196"/>
              <a:gd name="connsiteY28-1658" fmla="*/ 2695762 h 3550128"/>
              <a:gd name="connsiteX29-1659" fmla="*/ 689668 w 1423196"/>
              <a:gd name="connsiteY29-1660" fmla="*/ 3048187 h 3550128"/>
              <a:gd name="connsiteX30-1661" fmla="*/ 918268 w 1423196"/>
              <a:gd name="connsiteY30-1662" fmla="*/ 3381562 h 3550128"/>
              <a:gd name="connsiteX31-1663" fmla="*/ 1016693 w 1423196"/>
              <a:gd name="connsiteY31-1664" fmla="*/ 3543487 h 3550128"/>
              <a:gd name="connsiteX0-1665" fmla="*/ 1016693 w 1420817"/>
              <a:gd name="connsiteY0-1666" fmla="*/ 3543487 h 3550128"/>
              <a:gd name="connsiteX1-1667" fmla="*/ 591243 w 1420817"/>
              <a:gd name="connsiteY1-1668" fmla="*/ 3549837 h 3550128"/>
              <a:gd name="connsiteX2-1669" fmla="*/ 394393 w 1420817"/>
              <a:gd name="connsiteY2-1670" fmla="*/ 3038662 h 3550128"/>
              <a:gd name="connsiteX3-1671" fmla="*/ 746818 w 1420817"/>
              <a:gd name="connsiteY3-1672" fmla="*/ 2343337 h 3550128"/>
              <a:gd name="connsiteX4-1673" fmla="*/ 560128 w 1420817"/>
              <a:gd name="connsiteY4-1674" fmla="*/ 1884232 h 3550128"/>
              <a:gd name="connsiteX5-1675" fmla="*/ 58 w 1420817"/>
              <a:gd name="connsiteY5-1676" fmla="*/ 1832797 h 3550128"/>
              <a:gd name="connsiteX6-1677" fmla="*/ 394393 w 1420817"/>
              <a:gd name="connsiteY6-1678" fmla="*/ 1705162 h 3550128"/>
              <a:gd name="connsiteX7-1679" fmla="*/ 642043 w 1420817"/>
              <a:gd name="connsiteY7-1680" fmla="*/ 1838512 h 3550128"/>
              <a:gd name="connsiteX8-1681" fmla="*/ 689668 w 1420817"/>
              <a:gd name="connsiteY8-1682" fmla="*/ 1609912 h 3550128"/>
              <a:gd name="connsiteX9-1683" fmla="*/ 823018 w 1420817"/>
              <a:gd name="connsiteY9-1684" fmla="*/ 1295587 h 3550128"/>
              <a:gd name="connsiteX10-1685" fmla="*/ 765868 w 1420817"/>
              <a:gd name="connsiteY10-1686" fmla="*/ 771712 h 3550128"/>
              <a:gd name="connsiteX11-1687" fmla="*/ 537268 w 1420817"/>
              <a:gd name="connsiteY11-1688" fmla="*/ 628837 h 3550128"/>
              <a:gd name="connsiteX12-1689" fmla="*/ 689668 w 1420817"/>
              <a:gd name="connsiteY12-1690" fmla="*/ 628837 h 3550128"/>
              <a:gd name="connsiteX13-1691" fmla="*/ 765868 w 1420817"/>
              <a:gd name="connsiteY13-1692" fmla="*/ 714562 h 3550128"/>
              <a:gd name="connsiteX14-1693" fmla="*/ 870643 w 1420817"/>
              <a:gd name="connsiteY14-1694" fmla="*/ 187 h 3550128"/>
              <a:gd name="connsiteX15-1695" fmla="*/ 832543 w 1420817"/>
              <a:gd name="connsiteY15-1696" fmla="*/ 647887 h 3550128"/>
              <a:gd name="connsiteX16-1697" fmla="*/ 908743 w 1420817"/>
              <a:gd name="connsiteY16-1698" fmla="*/ 1038412 h 3550128"/>
              <a:gd name="connsiteX17-1699" fmla="*/ 937318 w 1420817"/>
              <a:gd name="connsiteY17-1700" fmla="*/ 1286062 h 3550128"/>
              <a:gd name="connsiteX18-1701" fmla="*/ 1108768 w 1420817"/>
              <a:gd name="connsiteY18-1702" fmla="*/ 1152712 h 3550128"/>
              <a:gd name="connsiteX19-1703" fmla="*/ 1337368 w 1420817"/>
              <a:gd name="connsiteY19-1704" fmla="*/ 1133662 h 3550128"/>
              <a:gd name="connsiteX20-1705" fmla="*/ 1089718 w 1420817"/>
              <a:gd name="connsiteY20-1706" fmla="*/ 1190812 h 3550128"/>
              <a:gd name="connsiteX21-1707" fmla="*/ 880168 w 1420817"/>
              <a:gd name="connsiteY21-1708" fmla="*/ 1495612 h 3550128"/>
              <a:gd name="connsiteX22-1709" fmla="*/ 823018 w 1420817"/>
              <a:gd name="connsiteY22-1710" fmla="*/ 1857562 h 3550128"/>
              <a:gd name="connsiteX23-1711" fmla="*/ 975418 w 1420817"/>
              <a:gd name="connsiteY23-1712" fmla="*/ 2314762 h 3550128"/>
              <a:gd name="connsiteX24-1713" fmla="*/ 899218 w 1420817"/>
              <a:gd name="connsiteY24-1714" fmla="*/ 2552887 h 3550128"/>
              <a:gd name="connsiteX25-1715" fmla="*/ 1213543 w 1420817"/>
              <a:gd name="connsiteY25-1716" fmla="*/ 2495737 h 3550128"/>
              <a:gd name="connsiteX26-1717" fmla="*/ 1420712 w 1420817"/>
              <a:gd name="connsiteY26-1718" fmla="*/ 2583843 h 3550128"/>
              <a:gd name="connsiteX27-1719" fmla="*/ 1188143 w 1420817"/>
              <a:gd name="connsiteY27-1720" fmla="*/ 2552887 h 3550128"/>
              <a:gd name="connsiteX28-1721" fmla="*/ 832543 w 1420817"/>
              <a:gd name="connsiteY28-1722" fmla="*/ 2695762 h 3550128"/>
              <a:gd name="connsiteX29-1723" fmla="*/ 689668 w 1420817"/>
              <a:gd name="connsiteY29-1724" fmla="*/ 3048187 h 3550128"/>
              <a:gd name="connsiteX30-1725" fmla="*/ 918268 w 1420817"/>
              <a:gd name="connsiteY30-1726" fmla="*/ 3381562 h 3550128"/>
              <a:gd name="connsiteX31-1727" fmla="*/ 1016693 w 1420817"/>
              <a:gd name="connsiteY31-1728" fmla="*/ 3543487 h 3550128"/>
              <a:gd name="connsiteX0-1729" fmla="*/ 1016693 w 1420960"/>
              <a:gd name="connsiteY0-1730" fmla="*/ 3543487 h 3550128"/>
              <a:gd name="connsiteX1-1731" fmla="*/ 591243 w 1420960"/>
              <a:gd name="connsiteY1-1732" fmla="*/ 3549837 h 3550128"/>
              <a:gd name="connsiteX2-1733" fmla="*/ 394393 w 1420960"/>
              <a:gd name="connsiteY2-1734" fmla="*/ 3038662 h 3550128"/>
              <a:gd name="connsiteX3-1735" fmla="*/ 746818 w 1420960"/>
              <a:gd name="connsiteY3-1736" fmla="*/ 2343337 h 3550128"/>
              <a:gd name="connsiteX4-1737" fmla="*/ 560128 w 1420960"/>
              <a:gd name="connsiteY4-1738" fmla="*/ 1884232 h 3550128"/>
              <a:gd name="connsiteX5-1739" fmla="*/ 58 w 1420960"/>
              <a:gd name="connsiteY5-1740" fmla="*/ 1832797 h 3550128"/>
              <a:gd name="connsiteX6-1741" fmla="*/ 394393 w 1420960"/>
              <a:gd name="connsiteY6-1742" fmla="*/ 1705162 h 3550128"/>
              <a:gd name="connsiteX7-1743" fmla="*/ 642043 w 1420960"/>
              <a:gd name="connsiteY7-1744" fmla="*/ 1838512 h 3550128"/>
              <a:gd name="connsiteX8-1745" fmla="*/ 689668 w 1420960"/>
              <a:gd name="connsiteY8-1746" fmla="*/ 1609912 h 3550128"/>
              <a:gd name="connsiteX9-1747" fmla="*/ 823018 w 1420960"/>
              <a:gd name="connsiteY9-1748" fmla="*/ 1295587 h 3550128"/>
              <a:gd name="connsiteX10-1749" fmla="*/ 765868 w 1420960"/>
              <a:gd name="connsiteY10-1750" fmla="*/ 771712 h 3550128"/>
              <a:gd name="connsiteX11-1751" fmla="*/ 537268 w 1420960"/>
              <a:gd name="connsiteY11-1752" fmla="*/ 628837 h 3550128"/>
              <a:gd name="connsiteX12-1753" fmla="*/ 689668 w 1420960"/>
              <a:gd name="connsiteY12-1754" fmla="*/ 628837 h 3550128"/>
              <a:gd name="connsiteX13-1755" fmla="*/ 765868 w 1420960"/>
              <a:gd name="connsiteY13-1756" fmla="*/ 714562 h 3550128"/>
              <a:gd name="connsiteX14-1757" fmla="*/ 870643 w 1420960"/>
              <a:gd name="connsiteY14-1758" fmla="*/ 187 h 3550128"/>
              <a:gd name="connsiteX15-1759" fmla="*/ 832543 w 1420960"/>
              <a:gd name="connsiteY15-1760" fmla="*/ 647887 h 3550128"/>
              <a:gd name="connsiteX16-1761" fmla="*/ 908743 w 1420960"/>
              <a:gd name="connsiteY16-1762" fmla="*/ 1038412 h 3550128"/>
              <a:gd name="connsiteX17-1763" fmla="*/ 937318 w 1420960"/>
              <a:gd name="connsiteY17-1764" fmla="*/ 1286062 h 3550128"/>
              <a:gd name="connsiteX18-1765" fmla="*/ 1108768 w 1420960"/>
              <a:gd name="connsiteY18-1766" fmla="*/ 1152712 h 3550128"/>
              <a:gd name="connsiteX19-1767" fmla="*/ 1337368 w 1420960"/>
              <a:gd name="connsiteY19-1768" fmla="*/ 1133662 h 3550128"/>
              <a:gd name="connsiteX20-1769" fmla="*/ 1089718 w 1420960"/>
              <a:gd name="connsiteY20-1770" fmla="*/ 1190812 h 3550128"/>
              <a:gd name="connsiteX21-1771" fmla="*/ 880168 w 1420960"/>
              <a:gd name="connsiteY21-1772" fmla="*/ 1495612 h 3550128"/>
              <a:gd name="connsiteX22-1773" fmla="*/ 823018 w 1420960"/>
              <a:gd name="connsiteY22-1774" fmla="*/ 1857562 h 3550128"/>
              <a:gd name="connsiteX23-1775" fmla="*/ 975418 w 1420960"/>
              <a:gd name="connsiteY23-1776" fmla="*/ 2314762 h 3550128"/>
              <a:gd name="connsiteX24-1777" fmla="*/ 899218 w 1420960"/>
              <a:gd name="connsiteY24-1778" fmla="*/ 2552887 h 3550128"/>
              <a:gd name="connsiteX25-1779" fmla="*/ 1213543 w 1420960"/>
              <a:gd name="connsiteY25-1780" fmla="*/ 2495737 h 3550128"/>
              <a:gd name="connsiteX26-1781" fmla="*/ 1420712 w 1420960"/>
              <a:gd name="connsiteY26-1782" fmla="*/ 2583843 h 3550128"/>
              <a:gd name="connsiteX27-1783" fmla="*/ 1188143 w 1420960"/>
              <a:gd name="connsiteY27-1784" fmla="*/ 2552887 h 3550128"/>
              <a:gd name="connsiteX28-1785" fmla="*/ 832543 w 1420960"/>
              <a:gd name="connsiteY28-1786" fmla="*/ 2695762 h 3550128"/>
              <a:gd name="connsiteX29-1787" fmla="*/ 689668 w 1420960"/>
              <a:gd name="connsiteY29-1788" fmla="*/ 3048187 h 3550128"/>
              <a:gd name="connsiteX30-1789" fmla="*/ 918268 w 1420960"/>
              <a:gd name="connsiteY30-1790" fmla="*/ 3381562 h 3550128"/>
              <a:gd name="connsiteX31-1791" fmla="*/ 1016693 w 1420960"/>
              <a:gd name="connsiteY31-1792" fmla="*/ 3543487 h 3550128"/>
              <a:gd name="connsiteX0-1793" fmla="*/ 1016693 w 1432703"/>
              <a:gd name="connsiteY0-1794" fmla="*/ 3543487 h 3550128"/>
              <a:gd name="connsiteX1-1795" fmla="*/ 591243 w 1432703"/>
              <a:gd name="connsiteY1-1796" fmla="*/ 3549837 h 3550128"/>
              <a:gd name="connsiteX2-1797" fmla="*/ 394393 w 1432703"/>
              <a:gd name="connsiteY2-1798" fmla="*/ 3038662 h 3550128"/>
              <a:gd name="connsiteX3-1799" fmla="*/ 746818 w 1432703"/>
              <a:gd name="connsiteY3-1800" fmla="*/ 2343337 h 3550128"/>
              <a:gd name="connsiteX4-1801" fmla="*/ 560128 w 1432703"/>
              <a:gd name="connsiteY4-1802" fmla="*/ 1884232 h 3550128"/>
              <a:gd name="connsiteX5-1803" fmla="*/ 58 w 1432703"/>
              <a:gd name="connsiteY5-1804" fmla="*/ 1832797 h 3550128"/>
              <a:gd name="connsiteX6-1805" fmla="*/ 394393 w 1432703"/>
              <a:gd name="connsiteY6-1806" fmla="*/ 1705162 h 3550128"/>
              <a:gd name="connsiteX7-1807" fmla="*/ 642043 w 1432703"/>
              <a:gd name="connsiteY7-1808" fmla="*/ 1838512 h 3550128"/>
              <a:gd name="connsiteX8-1809" fmla="*/ 689668 w 1432703"/>
              <a:gd name="connsiteY8-1810" fmla="*/ 1609912 h 3550128"/>
              <a:gd name="connsiteX9-1811" fmla="*/ 823018 w 1432703"/>
              <a:gd name="connsiteY9-1812" fmla="*/ 1295587 h 3550128"/>
              <a:gd name="connsiteX10-1813" fmla="*/ 765868 w 1432703"/>
              <a:gd name="connsiteY10-1814" fmla="*/ 771712 h 3550128"/>
              <a:gd name="connsiteX11-1815" fmla="*/ 537268 w 1432703"/>
              <a:gd name="connsiteY11-1816" fmla="*/ 628837 h 3550128"/>
              <a:gd name="connsiteX12-1817" fmla="*/ 689668 w 1432703"/>
              <a:gd name="connsiteY12-1818" fmla="*/ 628837 h 3550128"/>
              <a:gd name="connsiteX13-1819" fmla="*/ 765868 w 1432703"/>
              <a:gd name="connsiteY13-1820" fmla="*/ 714562 h 3550128"/>
              <a:gd name="connsiteX14-1821" fmla="*/ 870643 w 1432703"/>
              <a:gd name="connsiteY14-1822" fmla="*/ 187 h 3550128"/>
              <a:gd name="connsiteX15-1823" fmla="*/ 832543 w 1432703"/>
              <a:gd name="connsiteY15-1824" fmla="*/ 647887 h 3550128"/>
              <a:gd name="connsiteX16-1825" fmla="*/ 908743 w 1432703"/>
              <a:gd name="connsiteY16-1826" fmla="*/ 1038412 h 3550128"/>
              <a:gd name="connsiteX17-1827" fmla="*/ 937318 w 1432703"/>
              <a:gd name="connsiteY17-1828" fmla="*/ 1286062 h 3550128"/>
              <a:gd name="connsiteX18-1829" fmla="*/ 1108768 w 1432703"/>
              <a:gd name="connsiteY18-1830" fmla="*/ 1152712 h 3550128"/>
              <a:gd name="connsiteX19-1831" fmla="*/ 1337368 w 1432703"/>
              <a:gd name="connsiteY19-1832" fmla="*/ 1133662 h 3550128"/>
              <a:gd name="connsiteX20-1833" fmla="*/ 1089718 w 1432703"/>
              <a:gd name="connsiteY20-1834" fmla="*/ 1190812 h 3550128"/>
              <a:gd name="connsiteX21-1835" fmla="*/ 880168 w 1432703"/>
              <a:gd name="connsiteY21-1836" fmla="*/ 1495612 h 3550128"/>
              <a:gd name="connsiteX22-1837" fmla="*/ 823018 w 1432703"/>
              <a:gd name="connsiteY22-1838" fmla="*/ 1857562 h 3550128"/>
              <a:gd name="connsiteX23-1839" fmla="*/ 975418 w 1432703"/>
              <a:gd name="connsiteY23-1840" fmla="*/ 2314762 h 3550128"/>
              <a:gd name="connsiteX24-1841" fmla="*/ 899218 w 1432703"/>
              <a:gd name="connsiteY24-1842" fmla="*/ 2552887 h 3550128"/>
              <a:gd name="connsiteX25-1843" fmla="*/ 1213543 w 1432703"/>
              <a:gd name="connsiteY25-1844" fmla="*/ 2495737 h 3550128"/>
              <a:gd name="connsiteX26-1845" fmla="*/ 1420712 w 1432703"/>
              <a:gd name="connsiteY26-1846" fmla="*/ 2583843 h 3550128"/>
              <a:gd name="connsiteX27-1847" fmla="*/ 1188143 w 1432703"/>
              <a:gd name="connsiteY27-1848" fmla="*/ 2552887 h 3550128"/>
              <a:gd name="connsiteX28-1849" fmla="*/ 832543 w 1432703"/>
              <a:gd name="connsiteY28-1850" fmla="*/ 2695762 h 3550128"/>
              <a:gd name="connsiteX29-1851" fmla="*/ 689668 w 1432703"/>
              <a:gd name="connsiteY29-1852" fmla="*/ 3048187 h 3550128"/>
              <a:gd name="connsiteX30-1853" fmla="*/ 918268 w 1432703"/>
              <a:gd name="connsiteY30-1854" fmla="*/ 3381562 h 3550128"/>
              <a:gd name="connsiteX31-1855" fmla="*/ 1016693 w 1432703"/>
              <a:gd name="connsiteY31-1856" fmla="*/ 3543487 h 3550128"/>
              <a:gd name="connsiteX0-1857" fmla="*/ 1016693 w 1420712"/>
              <a:gd name="connsiteY0-1858" fmla="*/ 3543487 h 3550128"/>
              <a:gd name="connsiteX1-1859" fmla="*/ 591243 w 1420712"/>
              <a:gd name="connsiteY1-1860" fmla="*/ 3549837 h 3550128"/>
              <a:gd name="connsiteX2-1861" fmla="*/ 394393 w 1420712"/>
              <a:gd name="connsiteY2-1862" fmla="*/ 3038662 h 3550128"/>
              <a:gd name="connsiteX3-1863" fmla="*/ 746818 w 1420712"/>
              <a:gd name="connsiteY3-1864" fmla="*/ 2343337 h 3550128"/>
              <a:gd name="connsiteX4-1865" fmla="*/ 560128 w 1420712"/>
              <a:gd name="connsiteY4-1866" fmla="*/ 1884232 h 3550128"/>
              <a:gd name="connsiteX5-1867" fmla="*/ 58 w 1420712"/>
              <a:gd name="connsiteY5-1868" fmla="*/ 1832797 h 3550128"/>
              <a:gd name="connsiteX6-1869" fmla="*/ 394393 w 1420712"/>
              <a:gd name="connsiteY6-1870" fmla="*/ 1705162 h 3550128"/>
              <a:gd name="connsiteX7-1871" fmla="*/ 642043 w 1420712"/>
              <a:gd name="connsiteY7-1872" fmla="*/ 1838512 h 3550128"/>
              <a:gd name="connsiteX8-1873" fmla="*/ 689668 w 1420712"/>
              <a:gd name="connsiteY8-1874" fmla="*/ 1609912 h 3550128"/>
              <a:gd name="connsiteX9-1875" fmla="*/ 823018 w 1420712"/>
              <a:gd name="connsiteY9-1876" fmla="*/ 1295587 h 3550128"/>
              <a:gd name="connsiteX10-1877" fmla="*/ 765868 w 1420712"/>
              <a:gd name="connsiteY10-1878" fmla="*/ 771712 h 3550128"/>
              <a:gd name="connsiteX11-1879" fmla="*/ 537268 w 1420712"/>
              <a:gd name="connsiteY11-1880" fmla="*/ 628837 h 3550128"/>
              <a:gd name="connsiteX12-1881" fmla="*/ 689668 w 1420712"/>
              <a:gd name="connsiteY12-1882" fmla="*/ 628837 h 3550128"/>
              <a:gd name="connsiteX13-1883" fmla="*/ 765868 w 1420712"/>
              <a:gd name="connsiteY13-1884" fmla="*/ 714562 h 3550128"/>
              <a:gd name="connsiteX14-1885" fmla="*/ 870643 w 1420712"/>
              <a:gd name="connsiteY14-1886" fmla="*/ 187 h 3550128"/>
              <a:gd name="connsiteX15-1887" fmla="*/ 832543 w 1420712"/>
              <a:gd name="connsiteY15-1888" fmla="*/ 647887 h 3550128"/>
              <a:gd name="connsiteX16-1889" fmla="*/ 908743 w 1420712"/>
              <a:gd name="connsiteY16-1890" fmla="*/ 1038412 h 3550128"/>
              <a:gd name="connsiteX17-1891" fmla="*/ 937318 w 1420712"/>
              <a:gd name="connsiteY17-1892" fmla="*/ 1286062 h 3550128"/>
              <a:gd name="connsiteX18-1893" fmla="*/ 1108768 w 1420712"/>
              <a:gd name="connsiteY18-1894" fmla="*/ 1152712 h 3550128"/>
              <a:gd name="connsiteX19-1895" fmla="*/ 1337368 w 1420712"/>
              <a:gd name="connsiteY19-1896" fmla="*/ 1133662 h 3550128"/>
              <a:gd name="connsiteX20-1897" fmla="*/ 1089718 w 1420712"/>
              <a:gd name="connsiteY20-1898" fmla="*/ 1190812 h 3550128"/>
              <a:gd name="connsiteX21-1899" fmla="*/ 880168 w 1420712"/>
              <a:gd name="connsiteY21-1900" fmla="*/ 1495612 h 3550128"/>
              <a:gd name="connsiteX22-1901" fmla="*/ 823018 w 1420712"/>
              <a:gd name="connsiteY22-1902" fmla="*/ 1857562 h 3550128"/>
              <a:gd name="connsiteX23-1903" fmla="*/ 975418 w 1420712"/>
              <a:gd name="connsiteY23-1904" fmla="*/ 2314762 h 3550128"/>
              <a:gd name="connsiteX24-1905" fmla="*/ 899218 w 1420712"/>
              <a:gd name="connsiteY24-1906" fmla="*/ 2552887 h 3550128"/>
              <a:gd name="connsiteX25-1907" fmla="*/ 1213543 w 1420712"/>
              <a:gd name="connsiteY25-1908" fmla="*/ 2495737 h 3550128"/>
              <a:gd name="connsiteX26-1909" fmla="*/ 1420712 w 1420712"/>
              <a:gd name="connsiteY26-1910" fmla="*/ 2583843 h 3550128"/>
              <a:gd name="connsiteX27-1911" fmla="*/ 1188143 w 1420712"/>
              <a:gd name="connsiteY27-1912" fmla="*/ 2552887 h 3550128"/>
              <a:gd name="connsiteX28-1913" fmla="*/ 832543 w 1420712"/>
              <a:gd name="connsiteY28-1914" fmla="*/ 2695762 h 3550128"/>
              <a:gd name="connsiteX29-1915" fmla="*/ 689668 w 1420712"/>
              <a:gd name="connsiteY29-1916" fmla="*/ 3048187 h 3550128"/>
              <a:gd name="connsiteX30-1917" fmla="*/ 918268 w 1420712"/>
              <a:gd name="connsiteY30-1918" fmla="*/ 3381562 h 3550128"/>
              <a:gd name="connsiteX31-1919" fmla="*/ 1016693 w 1420712"/>
              <a:gd name="connsiteY31-1920" fmla="*/ 3543487 h 3550128"/>
              <a:gd name="connsiteX0-1921" fmla="*/ 1016693 w 1432618"/>
              <a:gd name="connsiteY0-1922" fmla="*/ 3543487 h 3550128"/>
              <a:gd name="connsiteX1-1923" fmla="*/ 591243 w 1432618"/>
              <a:gd name="connsiteY1-1924" fmla="*/ 3549837 h 3550128"/>
              <a:gd name="connsiteX2-1925" fmla="*/ 394393 w 1432618"/>
              <a:gd name="connsiteY2-1926" fmla="*/ 3038662 h 3550128"/>
              <a:gd name="connsiteX3-1927" fmla="*/ 746818 w 1432618"/>
              <a:gd name="connsiteY3-1928" fmla="*/ 2343337 h 3550128"/>
              <a:gd name="connsiteX4-1929" fmla="*/ 560128 w 1432618"/>
              <a:gd name="connsiteY4-1930" fmla="*/ 1884232 h 3550128"/>
              <a:gd name="connsiteX5-1931" fmla="*/ 58 w 1432618"/>
              <a:gd name="connsiteY5-1932" fmla="*/ 1832797 h 3550128"/>
              <a:gd name="connsiteX6-1933" fmla="*/ 394393 w 1432618"/>
              <a:gd name="connsiteY6-1934" fmla="*/ 1705162 h 3550128"/>
              <a:gd name="connsiteX7-1935" fmla="*/ 642043 w 1432618"/>
              <a:gd name="connsiteY7-1936" fmla="*/ 1838512 h 3550128"/>
              <a:gd name="connsiteX8-1937" fmla="*/ 689668 w 1432618"/>
              <a:gd name="connsiteY8-1938" fmla="*/ 1609912 h 3550128"/>
              <a:gd name="connsiteX9-1939" fmla="*/ 823018 w 1432618"/>
              <a:gd name="connsiteY9-1940" fmla="*/ 1295587 h 3550128"/>
              <a:gd name="connsiteX10-1941" fmla="*/ 765868 w 1432618"/>
              <a:gd name="connsiteY10-1942" fmla="*/ 771712 h 3550128"/>
              <a:gd name="connsiteX11-1943" fmla="*/ 537268 w 1432618"/>
              <a:gd name="connsiteY11-1944" fmla="*/ 628837 h 3550128"/>
              <a:gd name="connsiteX12-1945" fmla="*/ 689668 w 1432618"/>
              <a:gd name="connsiteY12-1946" fmla="*/ 628837 h 3550128"/>
              <a:gd name="connsiteX13-1947" fmla="*/ 765868 w 1432618"/>
              <a:gd name="connsiteY13-1948" fmla="*/ 714562 h 3550128"/>
              <a:gd name="connsiteX14-1949" fmla="*/ 870643 w 1432618"/>
              <a:gd name="connsiteY14-1950" fmla="*/ 187 h 3550128"/>
              <a:gd name="connsiteX15-1951" fmla="*/ 832543 w 1432618"/>
              <a:gd name="connsiteY15-1952" fmla="*/ 647887 h 3550128"/>
              <a:gd name="connsiteX16-1953" fmla="*/ 908743 w 1432618"/>
              <a:gd name="connsiteY16-1954" fmla="*/ 1038412 h 3550128"/>
              <a:gd name="connsiteX17-1955" fmla="*/ 937318 w 1432618"/>
              <a:gd name="connsiteY17-1956" fmla="*/ 1286062 h 3550128"/>
              <a:gd name="connsiteX18-1957" fmla="*/ 1108768 w 1432618"/>
              <a:gd name="connsiteY18-1958" fmla="*/ 1152712 h 3550128"/>
              <a:gd name="connsiteX19-1959" fmla="*/ 1337368 w 1432618"/>
              <a:gd name="connsiteY19-1960" fmla="*/ 1133662 h 3550128"/>
              <a:gd name="connsiteX20-1961" fmla="*/ 1089718 w 1432618"/>
              <a:gd name="connsiteY20-1962" fmla="*/ 1190812 h 3550128"/>
              <a:gd name="connsiteX21-1963" fmla="*/ 880168 w 1432618"/>
              <a:gd name="connsiteY21-1964" fmla="*/ 1495612 h 3550128"/>
              <a:gd name="connsiteX22-1965" fmla="*/ 823018 w 1432618"/>
              <a:gd name="connsiteY22-1966" fmla="*/ 1857562 h 3550128"/>
              <a:gd name="connsiteX23-1967" fmla="*/ 975418 w 1432618"/>
              <a:gd name="connsiteY23-1968" fmla="*/ 2314762 h 3550128"/>
              <a:gd name="connsiteX24-1969" fmla="*/ 899218 w 1432618"/>
              <a:gd name="connsiteY24-1970" fmla="*/ 2552887 h 3550128"/>
              <a:gd name="connsiteX25-1971" fmla="*/ 1213543 w 1432618"/>
              <a:gd name="connsiteY25-1972" fmla="*/ 2495737 h 3550128"/>
              <a:gd name="connsiteX26-1973" fmla="*/ 1432618 w 1432618"/>
              <a:gd name="connsiteY26-1974" fmla="*/ 2588606 h 3550128"/>
              <a:gd name="connsiteX27-1975" fmla="*/ 1188143 w 1432618"/>
              <a:gd name="connsiteY27-1976" fmla="*/ 2552887 h 3550128"/>
              <a:gd name="connsiteX28-1977" fmla="*/ 832543 w 1432618"/>
              <a:gd name="connsiteY28-1978" fmla="*/ 2695762 h 3550128"/>
              <a:gd name="connsiteX29-1979" fmla="*/ 689668 w 1432618"/>
              <a:gd name="connsiteY29-1980" fmla="*/ 3048187 h 3550128"/>
              <a:gd name="connsiteX30-1981" fmla="*/ 918268 w 1432618"/>
              <a:gd name="connsiteY30-1982" fmla="*/ 3381562 h 3550128"/>
              <a:gd name="connsiteX31-1983" fmla="*/ 1016693 w 1432618"/>
              <a:gd name="connsiteY31-1984" fmla="*/ 3543487 h 3550128"/>
              <a:gd name="connsiteX0-1985" fmla="*/ 1016693 w 1432618"/>
              <a:gd name="connsiteY0-1986" fmla="*/ 3543487 h 3550128"/>
              <a:gd name="connsiteX1-1987" fmla="*/ 591243 w 1432618"/>
              <a:gd name="connsiteY1-1988" fmla="*/ 3549837 h 3550128"/>
              <a:gd name="connsiteX2-1989" fmla="*/ 394393 w 1432618"/>
              <a:gd name="connsiteY2-1990" fmla="*/ 3038662 h 3550128"/>
              <a:gd name="connsiteX3-1991" fmla="*/ 746818 w 1432618"/>
              <a:gd name="connsiteY3-1992" fmla="*/ 2343337 h 3550128"/>
              <a:gd name="connsiteX4-1993" fmla="*/ 560128 w 1432618"/>
              <a:gd name="connsiteY4-1994" fmla="*/ 1884232 h 3550128"/>
              <a:gd name="connsiteX5-1995" fmla="*/ 58 w 1432618"/>
              <a:gd name="connsiteY5-1996" fmla="*/ 1832797 h 3550128"/>
              <a:gd name="connsiteX6-1997" fmla="*/ 394393 w 1432618"/>
              <a:gd name="connsiteY6-1998" fmla="*/ 1705162 h 3550128"/>
              <a:gd name="connsiteX7-1999" fmla="*/ 642043 w 1432618"/>
              <a:gd name="connsiteY7-2000" fmla="*/ 1838512 h 3550128"/>
              <a:gd name="connsiteX8-2001" fmla="*/ 689668 w 1432618"/>
              <a:gd name="connsiteY8-2002" fmla="*/ 1609912 h 3550128"/>
              <a:gd name="connsiteX9-2003" fmla="*/ 823018 w 1432618"/>
              <a:gd name="connsiteY9-2004" fmla="*/ 1295587 h 3550128"/>
              <a:gd name="connsiteX10-2005" fmla="*/ 765868 w 1432618"/>
              <a:gd name="connsiteY10-2006" fmla="*/ 771712 h 3550128"/>
              <a:gd name="connsiteX11-2007" fmla="*/ 537268 w 1432618"/>
              <a:gd name="connsiteY11-2008" fmla="*/ 628837 h 3550128"/>
              <a:gd name="connsiteX12-2009" fmla="*/ 689668 w 1432618"/>
              <a:gd name="connsiteY12-2010" fmla="*/ 628837 h 3550128"/>
              <a:gd name="connsiteX13-2011" fmla="*/ 765868 w 1432618"/>
              <a:gd name="connsiteY13-2012" fmla="*/ 714562 h 3550128"/>
              <a:gd name="connsiteX14-2013" fmla="*/ 870643 w 1432618"/>
              <a:gd name="connsiteY14-2014" fmla="*/ 187 h 3550128"/>
              <a:gd name="connsiteX15-2015" fmla="*/ 832543 w 1432618"/>
              <a:gd name="connsiteY15-2016" fmla="*/ 647887 h 3550128"/>
              <a:gd name="connsiteX16-2017" fmla="*/ 908743 w 1432618"/>
              <a:gd name="connsiteY16-2018" fmla="*/ 1038412 h 3550128"/>
              <a:gd name="connsiteX17-2019" fmla="*/ 937318 w 1432618"/>
              <a:gd name="connsiteY17-2020" fmla="*/ 1286062 h 3550128"/>
              <a:gd name="connsiteX18-2021" fmla="*/ 1108768 w 1432618"/>
              <a:gd name="connsiteY18-2022" fmla="*/ 1152712 h 3550128"/>
              <a:gd name="connsiteX19-2023" fmla="*/ 1337368 w 1432618"/>
              <a:gd name="connsiteY19-2024" fmla="*/ 1133662 h 3550128"/>
              <a:gd name="connsiteX20-2025" fmla="*/ 1089718 w 1432618"/>
              <a:gd name="connsiteY20-2026" fmla="*/ 1190812 h 3550128"/>
              <a:gd name="connsiteX21-2027" fmla="*/ 880168 w 1432618"/>
              <a:gd name="connsiteY21-2028" fmla="*/ 1495612 h 3550128"/>
              <a:gd name="connsiteX22-2029" fmla="*/ 823018 w 1432618"/>
              <a:gd name="connsiteY22-2030" fmla="*/ 1857562 h 3550128"/>
              <a:gd name="connsiteX23-2031" fmla="*/ 975418 w 1432618"/>
              <a:gd name="connsiteY23-2032" fmla="*/ 2314762 h 3550128"/>
              <a:gd name="connsiteX24-2033" fmla="*/ 899218 w 1432618"/>
              <a:gd name="connsiteY24-2034" fmla="*/ 2552887 h 3550128"/>
              <a:gd name="connsiteX25-2035" fmla="*/ 1213543 w 1432618"/>
              <a:gd name="connsiteY25-2036" fmla="*/ 2495737 h 3550128"/>
              <a:gd name="connsiteX26-2037" fmla="*/ 1432618 w 1432618"/>
              <a:gd name="connsiteY26-2038" fmla="*/ 2588606 h 3550128"/>
              <a:gd name="connsiteX27-2039" fmla="*/ 1188143 w 1432618"/>
              <a:gd name="connsiteY27-2040" fmla="*/ 2552887 h 3550128"/>
              <a:gd name="connsiteX28-2041" fmla="*/ 832543 w 1432618"/>
              <a:gd name="connsiteY28-2042" fmla="*/ 2695762 h 3550128"/>
              <a:gd name="connsiteX29-2043" fmla="*/ 689668 w 1432618"/>
              <a:gd name="connsiteY29-2044" fmla="*/ 3048187 h 3550128"/>
              <a:gd name="connsiteX30-2045" fmla="*/ 918268 w 1432618"/>
              <a:gd name="connsiteY30-2046" fmla="*/ 3381562 h 3550128"/>
              <a:gd name="connsiteX31-2047" fmla="*/ 1016693 w 1432618"/>
              <a:gd name="connsiteY31-2048" fmla="*/ 3543487 h 3550128"/>
              <a:gd name="connsiteX0-2049" fmla="*/ 1016693 w 1432618"/>
              <a:gd name="connsiteY0-2050" fmla="*/ 3543487 h 3550128"/>
              <a:gd name="connsiteX1-2051" fmla="*/ 591243 w 1432618"/>
              <a:gd name="connsiteY1-2052" fmla="*/ 3549837 h 3550128"/>
              <a:gd name="connsiteX2-2053" fmla="*/ 394393 w 1432618"/>
              <a:gd name="connsiteY2-2054" fmla="*/ 3038662 h 3550128"/>
              <a:gd name="connsiteX3-2055" fmla="*/ 746818 w 1432618"/>
              <a:gd name="connsiteY3-2056" fmla="*/ 2343337 h 3550128"/>
              <a:gd name="connsiteX4-2057" fmla="*/ 560128 w 1432618"/>
              <a:gd name="connsiteY4-2058" fmla="*/ 1884232 h 3550128"/>
              <a:gd name="connsiteX5-2059" fmla="*/ 58 w 1432618"/>
              <a:gd name="connsiteY5-2060" fmla="*/ 1832797 h 3550128"/>
              <a:gd name="connsiteX6-2061" fmla="*/ 394393 w 1432618"/>
              <a:gd name="connsiteY6-2062" fmla="*/ 1705162 h 3550128"/>
              <a:gd name="connsiteX7-2063" fmla="*/ 642043 w 1432618"/>
              <a:gd name="connsiteY7-2064" fmla="*/ 1838512 h 3550128"/>
              <a:gd name="connsiteX8-2065" fmla="*/ 689668 w 1432618"/>
              <a:gd name="connsiteY8-2066" fmla="*/ 1609912 h 3550128"/>
              <a:gd name="connsiteX9-2067" fmla="*/ 823018 w 1432618"/>
              <a:gd name="connsiteY9-2068" fmla="*/ 1295587 h 3550128"/>
              <a:gd name="connsiteX10-2069" fmla="*/ 765868 w 1432618"/>
              <a:gd name="connsiteY10-2070" fmla="*/ 771712 h 3550128"/>
              <a:gd name="connsiteX11-2071" fmla="*/ 537268 w 1432618"/>
              <a:gd name="connsiteY11-2072" fmla="*/ 628837 h 3550128"/>
              <a:gd name="connsiteX12-2073" fmla="*/ 689668 w 1432618"/>
              <a:gd name="connsiteY12-2074" fmla="*/ 628837 h 3550128"/>
              <a:gd name="connsiteX13-2075" fmla="*/ 765868 w 1432618"/>
              <a:gd name="connsiteY13-2076" fmla="*/ 714562 h 3550128"/>
              <a:gd name="connsiteX14-2077" fmla="*/ 870643 w 1432618"/>
              <a:gd name="connsiteY14-2078" fmla="*/ 187 h 3550128"/>
              <a:gd name="connsiteX15-2079" fmla="*/ 832543 w 1432618"/>
              <a:gd name="connsiteY15-2080" fmla="*/ 647887 h 3550128"/>
              <a:gd name="connsiteX16-2081" fmla="*/ 908743 w 1432618"/>
              <a:gd name="connsiteY16-2082" fmla="*/ 1038412 h 3550128"/>
              <a:gd name="connsiteX17-2083" fmla="*/ 937318 w 1432618"/>
              <a:gd name="connsiteY17-2084" fmla="*/ 1286062 h 3550128"/>
              <a:gd name="connsiteX18-2085" fmla="*/ 1108768 w 1432618"/>
              <a:gd name="connsiteY18-2086" fmla="*/ 1152712 h 3550128"/>
              <a:gd name="connsiteX19-2087" fmla="*/ 1337368 w 1432618"/>
              <a:gd name="connsiteY19-2088" fmla="*/ 1133662 h 3550128"/>
              <a:gd name="connsiteX20-2089" fmla="*/ 1089718 w 1432618"/>
              <a:gd name="connsiteY20-2090" fmla="*/ 1190812 h 3550128"/>
              <a:gd name="connsiteX21-2091" fmla="*/ 880168 w 1432618"/>
              <a:gd name="connsiteY21-2092" fmla="*/ 1495612 h 3550128"/>
              <a:gd name="connsiteX22-2093" fmla="*/ 823018 w 1432618"/>
              <a:gd name="connsiteY22-2094" fmla="*/ 1857562 h 3550128"/>
              <a:gd name="connsiteX23-2095" fmla="*/ 975418 w 1432618"/>
              <a:gd name="connsiteY23-2096" fmla="*/ 2314762 h 3550128"/>
              <a:gd name="connsiteX24-2097" fmla="*/ 899218 w 1432618"/>
              <a:gd name="connsiteY24-2098" fmla="*/ 2552887 h 3550128"/>
              <a:gd name="connsiteX25-2099" fmla="*/ 1213543 w 1432618"/>
              <a:gd name="connsiteY25-2100" fmla="*/ 2495737 h 3550128"/>
              <a:gd name="connsiteX26-2101" fmla="*/ 1432618 w 1432618"/>
              <a:gd name="connsiteY26-2102" fmla="*/ 2588606 h 3550128"/>
              <a:gd name="connsiteX27-2103" fmla="*/ 1188143 w 1432618"/>
              <a:gd name="connsiteY27-2104" fmla="*/ 2552887 h 3550128"/>
              <a:gd name="connsiteX28-2105" fmla="*/ 832543 w 1432618"/>
              <a:gd name="connsiteY28-2106" fmla="*/ 2695762 h 3550128"/>
              <a:gd name="connsiteX29-2107" fmla="*/ 689668 w 1432618"/>
              <a:gd name="connsiteY29-2108" fmla="*/ 3048187 h 3550128"/>
              <a:gd name="connsiteX30-2109" fmla="*/ 918268 w 1432618"/>
              <a:gd name="connsiteY30-2110" fmla="*/ 3381562 h 3550128"/>
              <a:gd name="connsiteX31-2111" fmla="*/ 1016693 w 1432618"/>
              <a:gd name="connsiteY31-2112" fmla="*/ 3543487 h 3550128"/>
              <a:gd name="connsiteX0-2113" fmla="*/ 1016693 w 1432618"/>
              <a:gd name="connsiteY0-2114" fmla="*/ 3543487 h 3550128"/>
              <a:gd name="connsiteX1-2115" fmla="*/ 591243 w 1432618"/>
              <a:gd name="connsiteY1-2116" fmla="*/ 3549837 h 3550128"/>
              <a:gd name="connsiteX2-2117" fmla="*/ 394393 w 1432618"/>
              <a:gd name="connsiteY2-2118" fmla="*/ 3038662 h 3550128"/>
              <a:gd name="connsiteX3-2119" fmla="*/ 746818 w 1432618"/>
              <a:gd name="connsiteY3-2120" fmla="*/ 2343337 h 3550128"/>
              <a:gd name="connsiteX4-2121" fmla="*/ 560128 w 1432618"/>
              <a:gd name="connsiteY4-2122" fmla="*/ 1884232 h 3550128"/>
              <a:gd name="connsiteX5-2123" fmla="*/ 58 w 1432618"/>
              <a:gd name="connsiteY5-2124" fmla="*/ 1832797 h 3550128"/>
              <a:gd name="connsiteX6-2125" fmla="*/ 394393 w 1432618"/>
              <a:gd name="connsiteY6-2126" fmla="*/ 1705162 h 3550128"/>
              <a:gd name="connsiteX7-2127" fmla="*/ 642043 w 1432618"/>
              <a:gd name="connsiteY7-2128" fmla="*/ 1838512 h 3550128"/>
              <a:gd name="connsiteX8-2129" fmla="*/ 689668 w 1432618"/>
              <a:gd name="connsiteY8-2130" fmla="*/ 1609912 h 3550128"/>
              <a:gd name="connsiteX9-2131" fmla="*/ 823018 w 1432618"/>
              <a:gd name="connsiteY9-2132" fmla="*/ 1295587 h 3550128"/>
              <a:gd name="connsiteX10-2133" fmla="*/ 765868 w 1432618"/>
              <a:gd name="connsiteY10-2134" fmla="*/ 771712 h 3550128"/>
              <a:gd name="connsiteX11-2135" fmla="*/ 537268 w 1432618"/>
              <a:gd name="connsiteY11-2136" fmla="*/ 628837 h 3550128"/>
              <a:gd name="connsiteX12-2137" fmla="*/ 689668 w 1432618"/>
              <a:gd name="connsiteY12-2138" fmla="*/ 628837 h 3550128"/>
              <a:gd name="connsiteX13-2139" fmla="*/ 765868 w 1432618"/>
              <a:gd name="connsiteY13-2140" fmla="*/ 714562 h 3550128"/>
              <a:gd name="connsiteX14-2141" fmla="*/ 870643 w 1432618"/>
              <a:gd name="connsiteY14-2142" fmla="*/ 187 h 3550128"/>
              <a:gd name="connsiteX15-2143" fmla="*/ 832543 w 1432618"/>
              <a:gd name="connsiteY15-2144" fmla="*/ 647887 h 3550128"/>
              <a:gd name="connsiteX16-2145" fmla="*/ 908743 w 1432618"/>
              <a:gd name="connsiteY16-2146" fmla="*/ 1038412 h 3550128"/>
              <a:gd name="connsiteX17-2147" fmla="*/ 937318 w 1432618"/>
              <a:gd name="connsiteY17-2148" fmla="*/ 1286062 h 3550128"/>
              <a:gd name="connsiteX18-2149" fmla="*/ 1108768 w 1432618"/>
              <a:gd name="connsiteY18-2150" fmla="*/ 1152712 h 3550128"/>
              <a:gd name="connsiteX19-2151" fmla="*/ 1337368 w 1432618"/>
              <a:gd name="connsiteY19-2152" fmla="*/ 1133662 h 3550128"/>
              <a:gd name="connsiteX20-2153" fmla="*/ 1089718 w 1432618"/>
              <a:gd name="connsiteY20-2154" fmla="*/ 1190812 h 3550128"/>
              <a:gd name="connsiteX21-2155" fmla="*/ 880168 w 1432618"/>
              <a:gd name="connsiteY21-2156" fmla="*/ 1495612 h 3550128"/>
              <a:gd name="connsiteX22-2157" fmla="*/ 823018 w 1432618"/>
              <a:gd name="connsiteY22-2158" fmla="*/ 1857562 h 3550128"/>
              <a:gd name="connsiteX23-2159" fmla="*/ 975418 w 1432618"/>
              <a:gd name="connsiteY23-2160" fmla="*/ 2314762 h 3550128"/>
              <a:gd name="connsiteX24-2161" fmla="*/ 899218 w 1432618"/>
              <a:gd name="connsiteY24-2162" fmla="*/ 2552887 h 3550128"/>
              <a:gd name="connsiteX25-2163" fmla="*/ 1213543 w 1432618"/>
              <a:gd name="connsiteY25-2164" fmla="*/ 2495737 h 3550128"/>
              <a:gd name="connsiteX26-2165" fmla="*/ 1432618 w 1432618"/>
              <a:gd name="connsiteY26-2166" fmla="*/ 2588606 h 3550128"/>
              <a:gd name="connsiteX27-2167" fmla="*/ 1188143 w 1432618"/>
              <a:gd name="connsiteY27-2168" fmla="*/ 2552887 h 3550128"/>
              <a:gd name="connsiteX28-2169" fmla="*/ 832543 w 1432618"/>
              <a:gd name="connsiteY28-2170" fmla="*/ 2695762 h 3550128"/>
              <a:gd name="connsiteX29-2171" fmla="*/ 689668 w 1432618"/>
              <a:gd name="connsiteY29-2172" fmla="*/ 3048187 h 3550128"/>
              <a:gd name="connsiteX30-2173" fmla="*/ 918268 w 1432618"/>
              <a:gd name="connsiteY30-2174" fmla="*/ 3381562 h 3550128"/>
              <a:gd name="connsiteX31-2175" fmla="*/ 1016693 w 1432618"/>
              <a:gd name="connsiteY31-2176" fmla="*/ 3543487 h 3550128"/>
              <a:gd name="connsiteX0-2177" fmla="*/ 1016693 w 1432618"/>
              <a:gd name="connsiteY0-2178" fmla="*/ 3543487 h 3550128"/>
              <a:gd name="connsiteX1-2179" fmla="*/ 591243 w 1432618"/>
              <a:gd name="connsiteY1-2180" fmla="*/ 3549837 h 3550128"/>
              <a:gd name="connsiteX2-2181" fmla="*/ 394393 w 1432618"/>
              <a:gd name="connsiteY2-2182" fmla="*/ 3038662 h 3550128"/>
              <a:gd name="connsiteX3-2183" fmla="*/ 746818 w 1432618"/>
              <a:gd name="connsiteY3-2184" fmla="*/ 2343337 h 3550128"/>
              <a:gd name="connsiteX4-2185" fmla="*/ 560128 w 1432618"/>
              <a:gd name="connsiteY4-2186" fmla="*/ 1884232 h 3550128"/>
              <a:gd name="connsiteX5-2187" fmla="*/ 58 w 1432618"/>
              <a:gd name="connsiteY5-2188" fmla="*/ 1832797 h 3550128"/>
              <a:gd name="connsiteX6-2189" fmla="*/ 394393 w 1432618"/>
              <a:gd name="connsiteY6-2190" fmla="*/ 1705162 h 3550128"/>
              <a:gd name="connsiteX7-2191" fmla="*/ 642043 w 1432618"/>
              <a:gd name="connsiteY7-2192" fmla="*/ 1838512 h 3550128"/>
              <a:gd name="connsiteX8-2193" fmla="*/ 689668 w 1432618"/>
              <a:gd name="connsiteY8-2194" fmla="*/ 1609912 h 3550128"/>
              <a:gd name="connsiteX9-2195" fmla="*/ 823018 w 1432618"/>
              <a:gd name="connsiteY9-2196" fmla="*/ 1295587 h 3550128"/>
              <a:gd name="connsiteX10-2197" fmla="*/ 765868 w 1432618"/>
              <a:gd name="connsiteY10-2198" fmla="*/ 771712 h 3550128"/>
              <a:gd name="connsiteX11-2199" fmla="*/ 537268 w 1432618"/>
              <a:gd name="connsiteY11-2200" fmla="*/ 628837 h 3550128"/>
              <a:gd name="connsiteX12-2201" fmla="*/ 689668 w 1432618"/>
              <a:gd name="connsiteY12-2202" fmla="*/ 628837 h 3550128"/>
              <a:gd name="connsiteX13-2203" fmla="*/ 765868 w 1432618"/>
              <a:gd name="connsiteY13-2204" fmla="*/ 714562 h 3550128"/>
              <a:gd name="connsiteX14-2205" fmla="*/ 870643 w 1432618"/>
              <a:gd name="connsiteY14-2206" fmla="*/ 187 h 3550128"/>
              <a:gd name="connsiteX15-2207" fmla="*/ 832543 w 1432618"/>
              <a:gd name="connsiteY15-2208" fmla="*/ 647887 h 3550128"/>
              <a:gd name="connsiteX16-2209" fmla="*/ 908743 w 1432618"/>
              <a:gd name="connsiteY16-2210" fmla="*/ 1038412 h 3550128"/>
              <a:gd name="connsiteX17-2211" fmla="*/ 937318 w 1432618"/>
              <a:gd name="connsiteY17-2212" fmla="*/ 1286062 h 3550128"/>
              <a:gd name="connsiteX18-2213" fmla="*/ 1108768 w 1432618"/>
              <a:gd name="connsiteY18-2214" fmla="*/ 1152712 h 3550128"/>
              <a:gd name="connsiteX19-2215" fmla="*/ 1337368 w 1432618"/>
              <a:gd name="connsiteY19-2216" fmla="*/ 1133662 h 3550128"/>
              <a:gd name="connsiteX20-2217" fmla="*/ 1089718 w 1432618"/>
              <a:gd name="connsiteY20-2218" fmla="*/ 1190812 h 3550128"/>
              <a:gd name="connsiteX21-2219" fmla="*/ 880168 w 1432618"/>
              <a:gd name="connsiteY21-2220" fmla="*/ 1495612 h 3550128"/>
              <a:gd name="connsiteX22-2221" fmla="*/ 823018 w 1432618"/>
              <a:gd name="connsiteY22-2222" fmla="*/ 1857562 h 3550128"/>
              <a:gd name="connsiteX23-2223" fmla="*/ 975418 w 1432618"/>
              <a:gd name="connsiteY23-2224" fmla="*/ 2314762 h 3550128"/>
              <a:gd name="connsiteX24-2225" fmla="*/ 899218 w 1432618"/>
              <a:gd name="connsiteY24-2226" fmla="*/ 2552887 h 3550128"/>
              <a:gd name="connsiteX25-2227" fmla="*/ 1213543 w 1432618"/>
              <a:gd name="connsiteY25-2228" fmla="*/ 2495737 h 3550128"/>
              <a:gd name="connsiteX26-2229" fmla="*/ 1432618 w 1432618"/>
              <a:gd name="connsiteY26-2230" fmla="*/ 2588606 h 3550128"/>
              <a:gd name="connsiteX27-2231" fmla="*/ 1188143 w 1432618"/>
              <a:gd name="connsiteY27-2232" fmla="*/ 2552887 h 3550128"/>
              <a:gd name="connsiteX28-2233" fmla="*/ 832543 w 1432618"/>
              <a:gd name="connsiteY28-2234" fmla="*/ 2695762 h 3550128"/>
              <a:gd name="connsiteX29-2235" fmla="*/ 689668 w 1432618"/>
              <a:gd name="connsiteY29-2236" fmla="*/ 3048187 h 3550128"/>
              <a:gd name="connsiteX30-2237" fmla="*/ 918268 w 1432618"/>
              <a:gd name="connsiteY30-2238" fmla="*/ 3381562 h 3550128"/>
              <a:gd name="connsiteX31-2239" fmla="*/ 1016693 w 1432618"/>
              <a:gd name="connsiteY31-2240" fmla="*/ 3543487 h 3550128"/>
              <a:gd name="connsiteX0-2241" fmla="*/ 1016693 w 1432618"/>
              <a:gd name="connsiteY0-2242" fmla="*/ 3543487 h 3550128"/>
              <a:gd name="connsiteX1-2243" fmla="*/ 591243 w 1432618"/>
              <a:gd name="connsiteY1-2244" fmla="*/ 3549837 h 3550128"/>
              <a:gd name="connsiteX2-2245" fmla="*/ 394393 w 1432618"/>
              <a:gd name="connsiteY2-2246" fmla="*/ 3038662 h 3550128"/>
              <a:gd name="connsiteX3-2247" fmla="*/ 746818 w 1432618"/>
              <a:gd name="connsiteY3-2248" fmla="*/ 2343337 h 3550128"/>
              <a:gd name="connsiteX4-2249" fmla="*/ 560128 w 1432618"/>
              <a:gd name="connsiteY4-2250" fmla="*/ 1884232 h 3550128"/>
              <a:gd name="connsiteX5-2251" fmla="*/ 58 w 1432618"/>
              <a:gd name="connsiteY5-2252" fmla="*/ 1832797 h 3550128"/>
              <a:gd name="connsiteX6-2253" fmla="*/ 394393 w 1432618"/>
              <a:gd name="connsiteY6-2254" fmla="*/ 1705162 h 3550128"/>
              <a:gd name="connsiteX7-2255" fmla="*/ 642043 w 1432618"/>
              <a:gd name="connsiteY7-2256" fmla="*/ 1838512 h 3550128"/>
              <a:gd name="connsiteX8-2257" fmla="*/ 689668 w 1432618"/>
              <a:gd name="connsiteY8-2258" fmla="*/ 1609912 h 3550128"/>
              <a:gd name="connsiteX9-2259" fmla="*/ 823018 w 1432618"/>
              <a:gd name="connsiteY9-2260" fmla="*/ 1295587 h 3550128"/>
              <a:gd name="connsiteX10-2261" fmla="*/ 765868 w 1432618"/>
              <a:gd name="connsiteY10-2262" fmla="*/ 771712 h 3550128"/>
              <a:gd name="connsiteX11-2263" fmla="*/ 537268 w 1432618"/>
              <a:gd name="connsiteY11-2264" fmla="*/ 628837 h 3550128"/>
              <a:gd name="connsiteX12-2265" fmla="*/ 689668 w 1432618"/>
              <a:gd name="connsiteY12-2266" fmla="*/ 628837 h 3550128"/>
              <a:gd name="connsiteX13-2267" fmla="*/ 765868 w 1432618"/>
              <a:gd name="connsiteY13-2268" fmla="*/ 714562 h 3550128"/>
              <a:gd name="connsiteX14-2269" fmla="*/ 870643 w 1432618"/>
              <a:gd name="connsiteY14-2270" fmla="*/ 187 h 3550128"/>
              <a:gd name="connsiteX15-2271" fmla="*/ 832543 w 1432618"/>
              <a:gd name="connsiteY15-2272" fmla="*/ 647887 h 3550128"/>
              <a:gd name="connsiteX16-2273" fmla="*/ 908743 w 1432618"/>
              <a:gd name="connsiteY16-2274" fmla="*/ 1038412 h 3550128"/>
              <a:gd name="connsiteX17-2275" fmla="*/ 937318 w 1432618"/>
              <a:gd name="connsiteY17-2276" fmla="*/ 1286062 h 3550128"/>
              <a:gd name="connsiteX18-2277" fmla="*/ 1108768 w 1432618"/>
              <a:gd name="connsiteY18-2278" fmla="*/ 1152712 h 3550128"/>
              <a:gd name="connsiteX19-2279" fmla="*/ 1337368 w 1432618"/>
              <a:gd name="connsiteY19-2280" fmla="*/ 1133662 h 3550128"/>
              <a:gd name="connsiteX20-2281" fmla="*/ 1089718 w 1432618"/>
              <a:gd name="connsiteY20-2282" fmla="*/ 1190812 h 3550128"/>
              <a:gd name="connsiteX21-2283" fmla="*/ 880168 w 1432618"/>
              <a:gd name="connsiteY21-2284" fmla="*/ 1495612 h 3550128"/>
              <a:gd name="connsiteX22-2285" fmla="*/ 823018 w 1432618"/>
              <a:gd name="connsiteY22-2286" fmla="*/ 1857562 h 3550128"/>
              <a:gd name="connsiteX23-2287" fmla="*/ 975418 w 1432618"/>
              <a:gd name="connsiteY23-2288" fmla="*/ 2314762 h 3550128"/>
              <a:gd name="connsiteX24-2289" fmla="*/ 899218 w 1432618"/>
              <a:gd name="connsiteY24-2290" fmla="*/ 2552887 h 3550128"/>
              <a:gd name="connsiteX25-2291" fmla="*/ 1213543 w 1432618"/>
              <a:gd name="connsiteY25-2292" fmla="*/ 2495737 h 3550128"/>
              <a:gd name="connsiteX26-2293" fmla="*/ 1432618 w 1432618"/>
              <a:gd name="connsiteY26-2294" fmla="*/ 2588606 h 3550128"/>
              <a:gd name="connsiteX27-2295" fmla="*/ 1188143 w 1432618"/>
              <a:gd name="connsiteY27-2296" fmla="*/ 2552887 h 3550128"/>
              <a:gd name="connsiteX28-2297" fmla="*/ 832543 w 1432618"/>
              <a:gd name="connsiteY28-2298" fmla="*/ 2695762 h 3550128"/>
              <a:gd name="connsiteX29-2299" fmla="*/ 689668 w 1432618"/>
              <a:gd name="connsiteY29-2300" fmla="*/ 3048187 h 3550128"/>
              <a:gd name="connsiteX30-2301" fmla="*/ 918268 w 1432618"/>
              <a:gd name="connsiteY30-2302" fmla="*/ 3381562 h 3550128"/>
              <a:gd name="connsiteX31-2303" fmla="*/ 1016693 w 1432618"/>
              <a:gd name="connsiteY31-2304" fmla="*/ 3543487 h 3550128"/>
              <a:gd name="connsiteX0-2305" fmla="*/ 1016693 w 1432618"/>
              <a:gd name="connsiteY0-2306" fmla="*/ 3543487 h 3550128"/>
              <a:gd name="connsiteX1-2307" fmla="*/ 591243 w 1432618"/>
              <a:gd name="connsiteY1-2308" fmla="*/ 3549837 h 3550128"/>
              <a:gd name="connsiteX2-2309" fmla="*/ 394393 w 1432618"/>
              <a:gd name="connsiteY2-2310" fmla="*/ 3038662 h 3550128"/>
              <a:gd name="connsiteX3-2311" fmla="*/ 746818 w 1432618"/>
              <a:gd name="connsiteY3-2312" fmla="*/ 2343337 h 3550128"/>
              <a:gd name="connsiteX4-2313" fmla="*/ 560128 w 1432618"/>
              <a:gd name="connsiteY4-2314" fmla="*/ 1884232 h 3550128"/>
              <a:gd name="connsiteX5-2315" fmla="*/ 58 w 1432618"/>
              <a:gd name="connsiteY5-2316" fmla="*/ 1832797 h 3550128"/>
              <a:gd name="connsiteX6-2317" fmla="*/ 394393 w 1432618"/>
              <a:gd name="connsiteY6-2318" fmla="*/ 1705162 h 3550128"/>
              <a:gd name="connsiteX7-2319" fmla="*/ 642043 w 1432618"/>
              <a:gd name="connsiteY7-2320" fmla="*/ 1838512 h 3550128"/>
              <a:gd name="connsiteX8-2321" fmla="*/ 689668 w 1432618"/>
              <a:gd name="connsiteY8-2322" fmla="*/ 1609912 h 3550128"/>
              <a:gd name="connsiteX9-2323" fmla="*/ 823018 w 1432618"/>
              <a:gd name="connsiteY9-2324" fmla="*/ 1295587 h 3550128"/>
              <a:gd name="connsiteX10-2325" fmla="*/ 765868 w 1432618"/>
              <a:gd name="connsiteY10-2326" fmla="*/ 771712 h 3550128"/>
              <a:gd name="connsiteX11-2327" fmla="*/ 537268 w 1432618"/>
              <a:gd name="connsiteY11-2328" fmla="*/ 628837 h 3550128"/>
              <a:gd name="connsiteX12-2329" fmla="*/ 689668 w 1432618"/>
              <a:gd name="connsiteY12-2330" fmla="*/ 628837 h 3550128"/>
              <a:gd name="connsiteX13-2331" fmla="*/ 765868 w 1432618"/>
              <a:gd name="connsiteY13-2332" fmla="*/ 714562 h 3550128"/>
              <a:gd name="connsiteX14-2333" fmla="*/ 870643 w 1432618"/>
              <a:gd name="connsiteY14-2334" fmla="*/ 187 h 3550128"/>
              <a:gd name="connsiteX15-2335" fmla="*/ 832543 w 1432618"/>
              <a:gd name="connsiteY15-2336" fmla="*/ 647887 h 3550128"/>
              <a:gd name="connsiteX16-2337" fmla="*/ 908743 w 1432618"/>
              <a:gd name="connsiteY16-2338" fmla="*/ 1038412 h 3550128"/>
              <a:gd name="connsiteX17-2339" fmla="*/ 937318 w 1432618"/>
              <a:gd name="connsiteY17-2340" fmla="*/ 1286062 h 3550128"/>
              <a:gd name="connsiteX18-2341" fmla="*/ 1108768 w 1432618"/>
              <a:gd name="connsiteY18-2342" fmla="*/ 1152712 h 3550128"/>
              <a:gd name="connsiteX19-2343" fmla="*/ 1337368 w 1432618"/>
              <a:gd name="connsiteY19-2344" fmla="*/ 1133662 h 3550128"/>
              <a:gd name="connsiteX20-2345" fmla="*/ 1089718 w 1432618"/>
              <a:gd name="connsiteY20-2346" fmla="*/ 1190812 h 3550128"/>
              <a:gd name="connsiteX21-2347" fmla="*/ 880168 w 1432618"/>
              <a:gd name="connsiteY21-2348" fmla="*/ 1495612 h 3550128"/>
              <a:gd name="connsiteX22-2349" fmla="*/ 823018 w 1432618"/>
              <a:gd name="connsiteY22-2350" fmla="*/ 1857562 h 3550128"/>
              <a:gd name="connsiteX23-2351" fmla="*/ 975418 w 1432618"/>
              <a:gd name="connsiteY23-2352" fmla="*/ 2314762 h 3550128"/>
              <a:gd name="connsiteX24-2353" fmla="*/ 899218 w 1432618"/>
              <a:gd name="connsiteY24-2354" fmla="*/ 2552887 h 3550128"/>
              <a:gd name="connsiteX25-2355" fmla="*/ 1213543 w 1432618"/>
              <a:gd name="connsiteY25-2356" fmla="*/ 2495737 h 3550128"/>
              <a:gd name="connsiteX26-2357" fmla="*/ 1432618 w 1432618"/>
              <a:gd name="connsiteY26-2358" fmla="*/ 2588606 h 3550128"/>
              <a:gd name="connsiteX27-2359" fmla="*/ 1188143 w 1432618"/>
              <a:gd name="connsiteY27-2360" fmla="*/ 2552887 h 3550128"/>
              <a:gd name="connsiteX28-2361" fmla="*/ 832543 w 1432618"/>
              <a:gd name="connsiteY28-2362" fmla="*/ 2695762 h 3550128"/>
              <a:gd name="connsiteX29-2363" fmla="*/ 689668 w 1432618"/>
              <a:gd name="connsiteY29-2364" fmla="*/ 3048187 h 3550128"/>
              <a:gd name="connsiteX30-2365" fmla="*/ 918268 w 1432618"/>
              <a:gd name="connsiteY30-2366" fmla="*/ 3381562 h 3550128"/>
              <a:gd name="connsiteX31-2367" fmla="*/ 1016693 w 1432618"/>
              <a:gd name="connsiteY31-2368" fmla="*/ 3543487 h 3550128"/>
              <a:gd name="connsiteX0-2369" fmla="*/ 1016693 w 1432618"/>
              <a:gd name="connsiteY0-2370" fmla="*/ 3543487 h 3550128"/>
              <a:gd name="connsiteX1-2371" fmla="*/ 591243 w 1432618"/>
              <a:gd name="connsiteY1-2372" fmla="*/ 3549837 h 3550128"/>
              <a:gd name="connsiteX2-2373" fmla="*/ 394393 w 1432618"/>
              <a:gd name="connsiteY2-2374" fmla="*/ 3038662 h 3550128"/>
              <a:gd name="connsiteX3-2375" fmla="*/ 746818 w 1432618"/>
              <a:gd name="connsiteY3-2376" fmla="*/ 2343337 h 3550128"/>
              <a:gd name="connsiteX4-2377" fmla="*/ 560128 w 1432618"/>
              <a:gd name="connsiteY4-2378" fmla="*/ 1884232 h 3550128"/>
              <a:gd name="connsiteX5-2379" fmla="*/ 58 w 1432618"/>
              <a:gd name="connsiteY5-2380" fmla="*/ 1832797 h 3550128"/>
              <a:gd name="connsiteX6-2381" fmla="*/ 394393 w 1432618"/>
              <a:gd name="connsiteY6-2382" fmla="*/ 1705162 h 3550128"/>
              <a:gd name="connsiteX7-2383" fmla="*/ 642043 w 1432618"/>
              <a:gd name="connsiteY7-2384" fmla="*/ 1838512 h 3550128"/>
              <a:gd name="connsiteX8-2385" fmla="*/ 689668 w 1432618"/>
              <a:gd name="connsiteY8-2386" fmla="*/ 1609912 h 3550128"/>
              <a:gd name="connsiteX9-2387" fmla="*/ 823018 w 1432618"/>
              <a:gd name="connsiteY9-2388" fmla="*/ 1295587 h 3550128"/>
              <a:gd name="connsiteX10-2389" fmla="*/ 765868 w 1432618"/>
              <a:gd name="connsiteY10-2390" fmla="*/ 771712 h 3550128"/>
              <a:gd name="connsiteX11-2391" fmla="*/ 537268 w 1432618"/>
              <a:gd name="connsiteY11-2392" fmla="*/ 628837 h 3550128"/>
              <a:gd name="connsiteX12-2393" fmla="*/ 689668 w 1432618"/>
              <a:gd name="connsiteY12-2394" fmla="*/ 628837 h 3550128"/>
              <a:gd name="connsiteX13-2395" fmla="*/ 765868 w 1432618"/>
              <a:gd name="connsiteY13-2396" fmla="*/ 714562 h 3550128"/>
              <a:gd name="connsiteX14-2397" fmla="*/ 870643 w 1432618"/>
              <a:gd name="connsiteY14-2398" fmla="*/ 187 h 3550128"/>
              <a:gd name="connsiteX15-2399" fmla="*/ 832543 w 1432618"/>
              <a:gd name="connsiteY15-2400" fmla="*/ 647887 h 3550128"/>
              <a:gd name="connsiteX16-2401" fmla="*/ 908743 w 1432618"/>
              <a:gd name="connsiteY16-2402" fmla="*/ 1038412 h 3550128"/>
              <a:gd name="connsiteX17-2403" fmla="*/ 937318 w 1432618"/>
              <a:gd name="connsiteY17-2404" fmla="*/ 1286062 h 3550128"/>
              <a:gd name="connsiteX18-2405" fmla="*/ 1108768 w 1432618"/>
              <a:gd name="connsiteY18-2406" fmla="*/ 1152712 h 3550128"/>
              <a:gd name="connsiteX19-2407" fmla="*/ 1337368 w 1432618"/>
              <a:gd name="connsiteY19-2408" fmla="*/ 1133662 h 3550128"/>
              <a:gd name="connsiteX20-2409" fmla="*/ 1089718 w 1432618"/>
              <a:gd name="connsiteY20-2410" fmla="*/ 1190812 h 3550128"/>
              <a:gd name="connsiteX21-2411" fmla="*/ 880168 w 1432618"/>
              <a:gd name="connsiteY21-2412" fmla="*/ 1495612 h 3550128"/>
              <a:gd name="connsiteX22-2413" fmla="*/ 823018 w 1432618"/>
              <a:gd name="connsiteY22-2414" fmla="*/ 1857562 h 3550128"/>
              <a:gd name="connsiteX23-2415" fmla="*/ 975418 w 1432618"/>
              <a:gd name="connsiteY23-2416" fmla="*/ 2314762 h 3550128"/>
              <a:gd name="connsiteX24-2417" fmla="*/ 896043 w 1432618"/>
              <a:gd name="connsiteY24-2418" fmla="*/ 2540187 h 3550128"/>
              <a:gd name="connsiteX25-2419" fmla="*/ 1213543 w 1432618"/>
              <a:gd name="connsiteY25-2420" fmla="*/ 2495737 h 3550128"/>
              <a:gd name="connsiteX26-2421" fmla="*/ 1432618 w 1432618"/>
              <a:gd name="connsiteY26-2422" fmla="*/ 2588606 h 3550128"/>
              <a:gd name="connsiteX27-2423" fmla="*/ 1188143 w 1432618"/>
              <a:gd name="connsiteY27-2424" fmla="*/ 2552887 h 3550128"/>
              <a:gd name="connsiteX28-2425" fmla="*/ 832543 w 1432618"/>
              <a:gd name="connsiteY28-2426" fmla="*/ 2695762 h 3550128"/>
              <a:gd name="connsiteX29-2427" fmla="*/ 689668 w 1432618"/>
              <a:gd name="connsiteY29-2428" fmla="*/ 3048187 h 3550128"/>
              <a:gd name="connsiteX30-2429" fmla="*/ 918268 w 1432618"/>
              <a:gd name="connsiteY30-2430" fmla="*/ 3381562 h 3550128"/>
              <a:gd name="connsiteX31-2431" fmla="*/ 1016693 w 1432618"/>
              <a:gd name="connsiteY31-2432" fmla="*/ 3543487 h 3550128"/>
              <a:gd name="connsiteX0-2433" fmla="*/ 1016693 w 1432618"/>
              <a:gd name="connsiteY0-2434" fmla="*/ 3543487 h 3550128"/>
              <a:gd name="connsiteX1-2435" fmla="*/ 591243 w 1432618"/>
              <a:gd name="connsiteY1-2436" fmla="*/ 3549837 h 3550128"/>
              <a:gd name="connsiteX2-2437" fmla="*/ 394393 w 1432618"/>
              <a:gd name="connsiteY2-2438" fmla="*/ 3038662 h 3550128"/>
              <a:gd name="connsiteX3-2439" fmla="*/ 746818 w 1432618"/>
              <a:gd name="connsiteY3-2440" fmla="*/ 2343337 h 3550128"/>
              <a:gd name="connsiteX4-2441" fmla="*/ 560128 w 1432618"/>
              <a:gd name="connsiteY4-2442" fmla="*/ 1884232 h 3550128"/>
              <a:gd name="connsiteX5-2443" fmla="*/ 58 w 1432618"/>
              <a:gd name="connsiteY5-2444" fmla="*/ 1832797 h 3550128"/>
              <a:gd name="connsiteX6-2445" fmla="*/ 394393 w 1432618"/>
              <a:gd name="connsiteY6-2446" fmla="*/ 1705162 h 3550128"/>
              <a:gd name="connsiteX7-2447" fmla="*/ 642043 w 1432618"/>
              <a:gd name="connsiteY7-2448" fmla="*/ 1838512 h 3550128"/>
              <a:gd name="connsiteX8-2449" fmla="*/ 689668 w 1432618"/>
              <a:gd name="connsiteY8-2450" fmla="*/ 1609912 h 3550128"/>
              <a:gd name="connsiteX9-2451" fmla="*/ 823018 w 1432618"/>
              <a:gd name="connsiteY9-2452" fmla="*/ 1295587 h 3550128"/>
              <a:gd name="connsiteX10-2453" fmla="*/ 765868 w 1432618"/>
              <a:gd name="connsiteY10-2454" fmla="*/ 771712 h 3550128"/>
              <a:gd name="connsiteX11-2455" fmla="*/ 537268 w 1432618"/>
              <a:gd name="connsiteY11-2456" fmla="*/ 628837 h 3550128"/>
              <a:gd name="connsiteX12-2457" fmla="*/ 689668 w 1432618"/>
              <a:gd name="connsiteY12-2458" fmla="*/ 628837 h 3550128"/>
              <a:gd name="connsiteX13-2459" fmla="*/ 765868 w 1432618"/>
              <a:gd name="connsiteY13-2460" fmla="*/ 714562 h 3550128"/>
              <a:gd name="connsiteX14-2461" fmla="*/ 870643 w 1432618"/>
              <a:gd name="connsiteY14-2462" fmla="*/ 187 h 3550128"/>
              <a:gd name="connsiteX15-2463" fmla="*/ 832543 w 1432618"/>
              <a:gd name="connsiteY15-2464" fmla="*/ 647887 h 3550128"/>
              <a:gd name="connsiteX16-2465" fmla="*/ 908743 w 1432618"/>
              <a:gd name="connsiteY16-2466" fmla="*/ 1038412 h 3550128"/>
              <a:gd name="connsiteX17-2467" fmla="*/ 937318 w 1432618"/>
              <a:gd name="connsiteY17-2468" fmla="*/ 1286062 h 3550128"/>
              <a:gd name="connsiteX18-2469" fmla="*/ 1108768 w 1432618"/>
              <a:gd name="connsiteY18-2470" fmla="*/ 1152712 h 3550128"/>
              <a:gd name="connsiteX19-2471" fmla="*/ 1337368 w 1432618"/>
              <a:gd name="connsiteY19-2472" fmla="*/ 1133662 h 3550128"/>
              <a:gd name="connsiteX20-2473" fmla="*/ 1089718 w 1432618"/>
              <a:gd name="connsiteY20-2474" fmla="*/ 1190812 h 3550128"/>
              <a:gd name="connsiteX21-2475" fmla="*/ 880168 w 1432618"/>
              <a:gd name="connsiteY21-2476" fmla="*/ 1495612 h 3550128"/>
              <a:gd name="connsiteX22-2477" fmla="*/ 823018 w 1432618"/>
              <a:gd name="connsiteY22-2478" fmla="*/ 1857562 h 3550128"/>
              <a:gd name="connsiteX23-2479" fmla="*/ 975418 w 1432618"/>
              <a:gd name="connsiteY23-2480" fmla="*/ 2314762 h 3550128"/>
              <a:gd name="connsiteX24-2481" fmla="*/ 896043 w 1432618"/>
              <a:gd name="connsiteY24-2482" fmla="*/ 2540187 h 3550128"/>
              <a:gd name="connsiteX25-2483" fmla="*/ 1213543 w 1432618"/>
              <a:gd name="connsiteY25-2484" fmla="*/ 2495737 h 3550128"/>
              <a:gd name="connsiteX26-2485" fmla="*/ 1432618 w 1432618"/>
              <a:gd name="connsiteY26-2486" fmla="*/ 2588606 h 3550128"/>
              <a:gd name="connsiteX27-2487" fmla="*/ 1188143 w 1432618"/>
              <a:gd name="connsiteY27-2488" fmla="*/ 2552887 h 3550128"/>
              <a:gd name="connsiteX28-2489" fmla="*/ 832543 w 1432618"/>
              <a:gd name="connsiteY28-2490" fmla="*/ 2695762 h 3550128"/>
              <a:gd name="connsiteX29-2491" fmla="*/ 689668 w 1432618"/>
              <a:gd name="connsiteY29-2492" fmla="*/ 3048187 h 3550128"/>
              <a:gd name="connsiteX30-2493" fmla="*/ 918268 w 1432618"/>
              <a:gd name="connsiteY30-2494" fmla="*/ 3381562 h 3550128"/>
              <a:gd name="connsiteX31-2495" fmla="*/ 1016693 w 1432618"/>
              <a:gd name="connsiteY31-2496" fmla="*/ 3543487 h 3550128"/>
              <a:gd name="connsiteX0-2497" fmla="*/ 1016693 w 1432618"/>
              <a:gd name="connsiteY0-2498" fmla="*/ 3543487 h 3550128"/>
              <a:gd name="connsiteX1-2499" fmla="*/ 591243 w 1432618"/>
              <a:gd name="connsiteY1-2500" fmla="*/ 3549837 h 3550128"/>
              <a:gd name="connsiteX2-2501" fmla="*/ 394393 w 1432618"/>
              <a:gd name="connsiteY2-2502" fmla="*/ 3038662 h 3550128"/>
              <a:gd name="connsiteX3-2503" fmla="*/ 746818 w 1432618"/>
              <a:gd name="connsiteY3-2504" fmla="*/ 2343337 h 3550128"/>
              <a:gd name="connsiteX4-2505" fmla="*/ 560128 w 1432618"/>
              <a:gd name="connsiteY4-2506" fmla="*/ 1884232 h 3550128"/>
              <a:gd name="connsiteX5-2507" fmla="*/ 58 w 1432618"/>
              <a:gd name="connsiteY5-2508" fmla="*/ 1832797 h 3550128"/>
              <a:gd name="connsiteX6-2509" fmla="*/ 394393 w 1432618"/>
              <a:gd name="connsiteY6-2510" fmla="*/ 1705162 h 3550128"/>
              <a:gd name="connsiteX7-2511" fmla="*/ 642043 w 1432618"/>
              <a:gd name="connsiteY7-2512" fmla="*/ 1838512 h 3550128"/>
              <a:gd name="connsiteX8-2513" fmla="*/ 689668 w 1432618"/>
              <a:gd name="connsiteY8-2514" fmla="*/ 1609912 h 3550128"/>
              <a:gd name="connsiteX9-2515" fmla="*/ 823018 w 1432618"/>
              <a:gd name="connsiteY9-2516" fmla="*/ 1295587 h 3550128"/>
              <a:gd name="connsiteX10-2517" fmla="*/ 765868 w 1432618"/>
              <a:gd name="connsiteY10-2518" fmla="*/ 771712 h 3550128"/>
              <a:gd name="connsiteX11-2519" fmla="*/ 537268 w 1432618"/>
              <a:gd name="connsiteY11-2520" fmla="*/ 628837 h 3550128"/>
              <a:gd name="connsiteX12-2521" fmla="*/ 689668 w 1432618"/>
              <a:gd name="connsiteY12-2522" fmla="*/ 628837 h 3550128"/>
              <a:gd name="connsiteX13-2523" fmla="*/ 765868 w 1432618"/>
              <a:gd name="connsiteY13-2524" fmla="*/ 714562 h 3550128"/>
              <a:gd name="connsiteX14-2525" fmla="*/ 870643 w 1432618"/>
              <a:gd name="connsiteY14-2526" fmla="*/ 187 h 3550128"/>
              <a:gd name="connsiteX15-2527" fmla="*/ 832543 w 1432618"/>
              <a:gd name="connsiteY15-2528" fmla="*/ 647887 h 3550128"/>
              <a:gd name="connsiteX16-2529" fmla="*/ 908743 w 1432618"/>
              <a:gd name="connsiteY16-2530" fmla="*/ 1038412 h 3550128"/>
              <a:gd name="connsiteX17-2531" fmla="*/ 937318 w 1432618"/>
              <a:gd name="connsiteY17-2532" fmla="*/ 1286062 h 3550128"/>
              <a:gd name="connsiteX18-2533" fmla="*/ 1108768 w 1432618"/>
              <a:gd name="connsiteY18-2534" fmla="*/ 1152712 h 3550128"/>
              <a:gd name="connsiteX19-2535" fmla="*/ 1337368 w 1432618"/>
              <a:gd name="connsiteY19-2536" fmla="*/ 1133662 h 3550128"/>
              <a:gd name="connsiteX20-2537" fmla="*/ 1089718 w 1432618"/>
              <a:gd name="connsiteY20-2538" fmla="*/ 1190812 h 3550128"/>
              <a:gd name="connsiteX21-2539" fmla="*/ 880168 w 1432618"/>
              <a:gd name="connsiteY21-2540" fmla="*/ 1495612 h 3550128"/>
              <a:gd name="connsiteX22-2541" fmla="*/ 823018 w 1432618"/>
              <a:gd name="connsiteY22-2542" fmla="*/ 1857562 h 3550128"/>
              <a:gd name="connsiteX23-2543" fmla="*/ 975418 w 1432618"/>
              <a:gd name="connsiteY23-2544" fmla="*/ 2314762 h 3550128"/>
              <a:gd name="connsiteX24-2545" fmla="*/ 896043 w 1432618"/>
              <a:gd name="connsiteY24-2546" fmla="*/ 2540187 h 3550128"/>
              <a:gd name="connsiteX25-2547" fmla="*/ 1213543 w 1432618"/>
              <a:gd name="connsiteY25-2548" fmla="*/ 2495737 h 3550128"/>
              <a:gd name="connsiteX26-2549" fmla="*/ 1432618 w 1432618"/>
              <a:gd name="connsiteY26-2550" fmla="*/ 2588606 h 3550128"/>
              <a:gd name="connsiteX27-2551" fmla="*/ 1188143 w 1432618"/>
              <a:gd name="connsiteY27-2552" fmla="*/ 2552887 h 3550128"/>
              <a:gd name="connsiteX28-2553" fmla="*/ 832543 w 1432618"/>
              <a:gd name="connsiteY28-2554" fmla="*/ 2695762 h 3550128"/>
              <a:gd name="connsiteX29-2555" fmla="*/ 689668 w 1432618"/>
              <a:gd name="connsiteY29-2556" fmla="*/ 3048187 h 3550128"/>
              <a:gd name="connsiteX30-2557" fmla="*/ 918268 w 1432618"/>
              <a:gd name="connsiteY30-2558" fmla="*/ 3381562 h 3550128"/>
              <a:gd name="connsiteX31-2559" fmla="*/ 1016693 w 1432618"/>
              <a:gd name="connsiteY31-2560" fmla="*/ 3543487 h 3550128"/>
              <a:gd name="connsiteX0-2561" fmla="*/ 1016693 w 1432618"/>
              <a:gd name="connsiteY0-2562" fmla="*/ 3543487 h 3550128"/>
              <a:gd name="connsiteX1-2563" fmla="*/ 591243 w 1432618"/>
              <a:gd name="connsiteY1-2564" fmla="*/ 3549837 h 3550128"/>
              <a:gd name="connsiteX2-2565" fmla="*/ 394393 w 1432618"/>
              <a:gd name="connsiteY2-2566" fmla="*/ 3038662 h 3550128"/>
              <a:gd name="connsiteX3-2567" fmla="*/ 746818 w 1432618"/>
              <a:gd name="connsiteY3-2568" fmla="*/ 2343337 h 3550128"/>
              <a:gd name="connsiteX4-2569" fmla="*/ 560128 w 1432618"/>
              <a:gd name="connsiteY4-2570" fmla="*/ 1884232 h 3550128"/>
              <a:gd name="connsiteX5-2571" fmla="*/ 58 w 1432618"/>
              <a:gd name="connsiteY5-2572" fmla="*/ 1832797 h 3550128"/>
              <a:gd name="connsiteX6-2573" fmla="*/ 394393 w 1432618"/>
              <a:gd name="connsiteY6-2574" fmla="*/ 1705162 h 3550128"/>
              <a:gd name="connsiteX7-2575" fmla="*/ 642043 w 1432618"/>
              <a:gd name="connsiteY7-2576" fmla="*/ 1838512 h 3550128"/>
              <a:gd name="connsiteX8-2577" fmla="*/ 689668 w 1432618"/>
              <a:gd name="connsiteY8-2578" fmla="*/ 1609912 h 3550128"/>
              <a:gd name="connsiteX9-2579" fmla="*/ 823018 w 1432618"/>
              <a:gd name="connsiteY9-2580" fmla="*/ 1295587 h 3550128"/>
              <a:gd name="connsiteX10-2581" fmla="*/ 765868 w 1432618"/>
              <a:gd name="connsiteY10-2582" fmla="*/ 771712 h 3550128"/>
              <a:gd name="connsiteX11-2583" fmla="*/ 537268 w 1432618"/>
              <a:gd name="connsiteY11-2584" fmla="*/ 628837 h 3550128"/>
              <a:gd name="connsiteX12-2585" fmla="*/ 689668 w 1432618"/>
              <a:gd name="connsiteY12-2586" fmla="*/ 628837 h 3550128"/>
              <a:gd name="connsiteX13-2587" fmla="*/ 765868 w 1432618"/>
              <a:gd name="connsiteY13-2588" fmla="*/ 714562 h 3550128"/>
              <a:gd name="connsiteX14-2589" fmla="*/ 870643 w 1432618"/>
              <a:gd name="connsiteY14-2590" fmla="*/ 187 h 3550128"/>
              <a:gd name="connsiteX15-2591" fmla="*/ 832543 w 1432618"/>
              <a:gd name="connsiteY15-2592" fmla="*/ 647887 h 3550128"/>
              <a:gd name="connsiteX16-2593" fmla="*/ 908743 w 1432618"/>
              <a:gd name="connsiteY16-2594" fmla="*/ 1038412 h 3550128"/>
              <a:gd name="connsiteX17-2595" fmla="*/ 937318 w 1432618"/>
              <a:gd name="connsiteY17-2596" fmla="*/ 1286062 h 3550128"/>
              <a:gd name="connsiteX18-2597" fmla="*/ 1108768 w 1432618"/>
              <a:gd name="connsiteY18-2598" fmla="*/ 1152712 h 3550128"/>
              <a:gd name="connsiteX19-2599" fmla="*/ 1337368 w 1432618"/>
              <a:gd name="connsiteY19-2600" fmla="*/ 1133662 h 3550128"/>
              <a:gd name="connsiteX20-2601" fmla="*/ 1089718 w 1432618"/>
              <a:gd name="connsiteY20-2602" fmla="*/ 1190812 h 3550128"/>
              <a:gd name="connsiteX21-2603" fmla="*/ 880168 w 1432618"/>
              <a:gd name="connsiteY21-2604" fmla="*/ 1495612 h 3550128"/>
              <a:gd name="connsiteX22-2605" fmla="*/ 823018 w 1432618"/>
              <a:gd name="connsiteY22-2606" fmla="*/ 1857562 h 3550128"/>
              <a:gd name="connsiteX23-2607" fmla="*/ 975418 w 1432618"/>
              <a:gd name="connsiteY23-2608" fmla="*/ 2314762 h 3550128"/>
              <a:gd name="connsiteX24-2609" fmla="*/ 896043 w 1432618"/>
              <a:gd name="connsiteY24-2610" fmla="*/ 2540187 h 3550128"/>
              <a:gd name="connsiteX25-2611" fmla="*/ 1213543 w 1432618"/>
              <a:gd name="connsiteY25-2612" fmla="*/ 2495737 h 3550128"/>
              <a:gd name="connsiteX26-2613" fmla="*/ 1432618 w 1432618"/>
              <a:gd name="connsiteY26-2614" fmla="*/ 2588606 h 3550128"/>
              <a:gd name="connsiteX27-2615" fmla="*/ 1188143 w 1432618"/>
              <a:gd name="connsiteY27-2616" fmla="*/ 2552887 h 3550128"/>
              <a:gd name="connsiteX28-2617" fmla="*/ 832543 w 1432618"/>
              <a:gd name="connsiteY28-2618" fmla="*/ 2695762 h 3550128"/>
              <a:gd name="connsiteX29-2619" fmla="*/ 689668 w 1432618"/>
              <a:gd name="connsiteY29-2620" fmla="*/ 3048187 h 3550128"/>
              <a:gd name="connsiteX30-2621" fmla="*/ 918268 w 1432618"/>
              <a:gd name="connsiteY30-2622" fmla="*/ 3381562 h 3550128"/>
              <a:gd name="connsiteX31-2623" fmla="*/ 1016693 w 1432618"/>
              <a:gd name="connsiteY31-2624" fmla="*/ 3543487 h 3550128"/>
              <a:gd name="connsiteX0-2625" fmla="*/ 1016693 w 1432618"/>
              <a:gd name="connsiteY0-2626" fmla="*/ 3543487 h 3550128"/>
              <a:gd name="connsiteX1-2627" fmla="*/ 591243 w 1432618"/>
              <a:gd name="connsiteY1-2628" fmla="*/ 3549837 h 3550128"/>
              <a:gd name="connsiteX2-2629" fmla="*/ 394393 w 1432618"/>
              <a:gd name="connsiteY2-2630" fmla="*/ 3038662 h 3550128"/>
              <a:gd name="connsiteX3-2631" fmla="*/ 746818 w 1432618"/>
              <a:gd name="connsiteY3-2632" fmla="*/ 2343337 h 3550128"/>
              <a:gd name="connsiteX4-2633" fmla="*/ 560128 w 1432618"/>
              <a:gd name="connsiteY4-2634" fmla="*/ 1884232 h 3550128"/>
              <a:gd name="connsiteX5-2635" fmla="*/ 58 w 1432618"/>
              <a:gd name="connsiteY5-2636" fmla="*/ 1832797 h 3550128"/>
              <a:gd name="connsiteX6-2637" fmla="*/ 394393 w 1432618"/>
              <a:gd name="connsiteY6-2638" fmla="*/ 1705162 h 3550128"/>
              <a:gd name="connsiteX7-2639" fmla="*/ 642043 w 1432618"/>
              <a:gd name="connsiteY7-2640" fmla="*/ 1838512 h 3550128"/>
              <a:gd name="connsiteX8-2641" fmla="*/ 689668 w 1432618"/>
              <a:gd name="connsiteY8-2642" fmla="*/ 1609912 h 3550128"/>
              <a:gd name="connsiteX9-2643" fmla="*/ 823018 w 1432618"/>
              <a:gd name="connsiteY9-2644" fmla="*/ 1295587 h 3550128"/>
              <a:gd name="connsiteX10-2645" fmla="*/ 765868 w 1432618"/>
              <a:gd name="connsiteY10-2646" fmla="*/ 771712 h 3550128"/>
              <a:gd name="connsiteX11-2647" fmla="*/ 537268 w 1432618"/>
              <a:gd name="connsiteY11-2648" fmla="*/ 628837 h 3550128"/>
              <a:gd name="connsiteX12-2649" fmla="*/ 689668 w 1432618"/>
              <a:gd name="connsiteY12-2650" fmla="*/ 628837 h 3550128"/>
              <a:gd name="connsiteX13-2651" fmla="*/ 765868 w 1432618"/>
              <a:gd name="connsiteY13-2652" fmla="*/ 714562 h 3550128"/>
              <a:gd name="connsiteX14-2653" fmla="*/ 870643 w 1432618"/>
              <a:gd name="connsiteY14-2654" fmla="*/ 187 h 3550128"/>
              <a:gd name="connsiteX15-2655" fmla="*/ 832543 w 1432618"/>
              <a:gd name="connsiteY15-2656" fmla="*/ 647887 h 3550128"/>
              <a:gd name="connsiteX16-2657" fmla="*/ 908743 w 1432618"/>
              <a:gd name="connsiteY16-2658" fmla="*/ 1038412 h 3550128"/>
              <a:gd name="connsiteX17-2659" fmla="*/ 937318 w 1432618"/>
              <a:gd name="connsiteY17-2660" fmla="*/ 1286062 h 3550128"/>
              <a:gd name="connsiteX18-2661" fmla="*/ 1108768 w 1432618"/>
              <a:gd name="connsiteY18-2662" fmla="*/ 1152712 h 3550128"/>
              <a:gd name="connsiteX19-2663" fmla="*/ 1337368 w 1432618"/>
              <a:gd name="connsiteY19-2664" fmla="*/ 1133662 h 3550128"/>
              <a:gd name="connsiteX20-2665" fmla="*/ 1089718 w 1432618"/>
              <a:gd name="connsiteY20-2666" fmla="*/ 1190812 h 3550128"/>
              <a:gd name="connsiteX21-2667" fmla="*/ 880168 w 1432618"/>
              <a:gd name="connsiteY21-2668" fmla="*/ 1495612 h 3550128"/>
              <a:gd name="connsiteX22-2669" fmla="*/ 823018 w 1432618"/>
              <a:gd name="connsiteY22-2670" fmla="*/ 1857562 h 3550128"/>
              <a:gd name="connsiteX23-2671" fmla="*/ 1003993 w 1432618"/>
              <a:gd name="connsiteY23-2672" fmla="*/ 2270312 h 3550128"/>
              <a:gd name="connsiteX24-2673" fmla="*/ 896043 w 1432618"/>
              <a:gd name="connsiteY24-2674" fmla="*/ 2540187 h 3550128"/>
              <a:gd name="connsiteX25-2675" fmla="*/ 1213543 w 1432618"/>
              <a:gd name="connsiteY25-2676" fmla="*/ 2495737 h 3550128"/>
              <a:gd name="connsiteX26-2677" fmla="*/ 1432618 w 1432618"/>
              <a:gd name="connsiteY26-2678" fmla="*/ 2588606 h 3550128"/>
              <a:gd name="connsiteX27-2679" fmla="*/ 1188143 w 1432618"/>
              <a:gd name="connsiteY27-2680" fmla="*/ 2552887 h 3550128"/>
              <a:gd name="connsiteX28-2681" fmla="*/ 832543 w 1432618"/>
              <a:gd name="connsiteY28-2682" fmla="*/ 2695762 h 3550128"/>
              <a:gd name="connsiteX29-2683" fmla="*/ 689668 w 1432618"/>
              <a:gd name="connsiteY29-2684" fmla="*/ 3048187 h 3550128"/>
              <a:gd name="connsiteX30-2685" fmla="*/ 918268 w 1432618"/>
              <a:gd name="connsiteY30-2686" fmla="*/ 3381562 h 3550128"/>
              <a:gd name="connsiteX31-2687" fmla="*/ 1016693 w 1432618"/>
              <a:gd name="connsiteY31-2688" fmla="*/ 3543487 h 3550128"/>
              <a:gd name="connsiteX0-2689" fmla="*/ 1016693 w 1432618"/>
              <a:gd name="connsiteY0-2690" fmla="*/ 3543487 h 3550128"/>
              <a:gd name="connsiteX1-2691" fmla="*/ 591243 w 1432618"/>
              <a:gd name="connsiteY1-2692" fmla="*/ 3549837 h 3550128"/>
              <a:gd name="connsiteX2-2693" fmla="*/ 394393 w 1432618"/>
              <a:gd name="connsiteY2-2694" fmla="*/ 3038662 h 3550128"/>
              <a:gd name="connsiteX3-2695" fmla="*/ 746818 w 1432618"/>
              <a:gd name="connsiteY3-2696" fmla="*/ 2343337 h 3550128"/>
              <a:gd name="connsiteX4-2697" fmla="*/ 560128 w 1432618"/>
              <a:gd name="connsiteY4-2698" fmla="*/ 1884232 h 3550128"/>
              <a:gd name="connsiteX5-2699" fmla="*/ 58 w 1432618"/>
              <a:gd name="connsiteY5-2700" fmla="*/ 1832797 h 3550128"/>
              <a:gd name="connsiteX6-2701" fmla="*/ 394393 w 1432618"/>
              <a:gd name="connsiteY6-2702" fmla="*/ 1705162 h 3550128"/>
              <a:gd name="connsiteX7-2703" fmla="*/ 642043 w 1432618"/>
              <a:gd name="connsiteY7-2704" fmla="*/ 1838512 h 3550128"/>
              <a:gd name="connsiteX8-2705" fmla="*/ 689668 w 1432618"/>
              <a:gd name="connsiteY8-2706" fmla="*/ 1609912 h 3550128"/>
              <a:gd name="connsiteX9-2707" fmla="*/ 823018 w 1432618"/>
              <a:gd name="connsiteY9-2708" fmla="*/ 1295587 h 3550128"/>
              <a:gd name="connsiteX10-2709" fmla="*/ 765868 w 1432618"/>
              <a:gd name="connsiteY10-2710" fmla="*/ 771712 h 3550128"/>
              <a:gd name="connsiteX11-2711" fmla="*/ 537268 w 1432618"/>
              <a:gd name="connsiteY11-2712" fmla="*/ 628837 h 3550128"/>
              <a:gd name="connsiteX12-2713" fmla="*/ 689668 w 1432618"/>
              <a:gd name="connsiteY12-2714" fmla="*/ 628837 h 3550128"/>
              <a:gd name="connsiteX13-2715" fmla="*/ 765868 w 1432618"/>
              <a:gd name="connsiteY13-2716" fmla="*/ 714562 h 3550128"/>
              <a:gd name="connsiteX14-2717" fmla="*/ 870643 w 1432618"/>
              <a:gd name="connsiteY14-2718" fmla="*/ 187 h 3550128"/>
              <a:gd name="connsiteX15-2719" fmla="*/ 832543 w 1432618"/>
              <a:gd name="connsiteY15-2720" fmla="*/ 647887 h 3550128"/>
              <a:gd name="connsiteX16-2721" fmla="*/ 908743 w 1432618"/>
              <a:gd name="connsiteY16-2722" fmla="*/ 1038412 h 3550128"/>
              <a:gd name="connsiteX17-2723" fmla="*/ 937318 w 1432618"/>
              <a:gd name="connsiteY17-2724" fmla="*/ 1286062 h 3550128"/>
              <a:gd name="connsiteX18-2725" fmla="*/ 1108768 w 1432618"/>
              <a:gd name="connsiteY18-2726" fmla="*/ 1152712 h 3550128"/>
              <a:gd name="connsiteX19-2727" fmla="*/ 1337368 w 1432618"/>
              <a:gd name="connsiteY19-2728" fmla="*/ 1133662 h 3550128"/>
              <a:gd name="connsiteX20-2729" fmla="*/ 1089718 w 1432618"/>
              <a:gd name="connsiteY20-2730" fmla="*/ 1190812 h 3550128"/>
              <a:gd name="connsiteX21-2731" fmla="*/ 880168 w 1432618"/>
              <a:gd name="connsiteY21-2732" fmla="*/ 1495612 h 3550128"/>
              <a:gd name="connsiteX22-2733" fmla="*/ 835718 w 1432618"/>
              <a:gd name="connsiteY22-2734" fmla="*/ 1857562 h 3550128"/>
              <a:gd name="connsiteX23-2735" fmla="*/ 1003993 w 1432618"/>
              <a:gd name="connsiteY23-2736" fmla="*/ 2270312 h 3550128"/>
              <a:gd name="connsiteX24-2737" fmla="*/ 896043 w 1432618"/>
              <a:gd name="connsiteY24-2738" fmla="*/ 2540187 h 3550128"/>
              <a:gd name="connsiteX25-2739" fmla="*/ 1213543 w 1432618"/>
              <a:gd name="connsiteY25-2740" fmla="*/ 2495737 h 3550128"/>
              <a:gd name="connsiteX26-2741" fmla="*/ 1432618 w 1432618"/>
              <a:gd name="connsiteY26-2742" fmla="*/ 2588606 h 3550128"/>
              <a:gd name="connsiteX27-2743" fmla="*/ 1188143 w 1432618"/>
              <a:gd name="connsiteY27-2744" fmla="*/ 2552887 h 3550128"/>
              <a:gd name="connsiteX28-2745" fmla="*/ 832543 w 1432618"/>
              <a:gd name="connsiteY28-2746" fmla="*/ 2695762 h 3550128"/>
              <a:gd name="connsiteX29-2747" fmla="*/ 689668 w 1432618"/>
              <a:gd name="connsiteY29-2748" fmla="*/ 3048187 h 3550128"/>
              <a:gd name="connsiteX30-2749" fmla="*/ 918268 w 1432618"/>
              <a:gd name="connsiteY30-2750" fmla="*/ 3381562 h 3550128"/>
              <a:gd name="connsiteX31-2751" fmla="*/ 1016693 w 1432618"/>
              <a:gd name="connsiteY31-2752" fmla="*/ 3543487 h 3550128"/>
              <a:gd name="connsiteX0-2753" fmla="*/ 1016693 w 1432618"/>
              <a:gd name="connsiteY0-2754" fmla="*/ 3543487 h 3550128"/>
              <a:gd name="connsiteX1-2755" fmla="*/ 591243 w 1432618"/>
              <a:gd name="connsiteY1-2756" fmla="*/ 3549837 h 3550128"/>
              <a:gd name="connsiteX2-2757" fmla="*/ 394393 w 1432618"/>
              <a:gd name="connsiteY2-2758" fmla="*/ 3038662 h 3550128"/>
              <a:gd name="connsiteX3-2759" fmla="*/ 746818 w 1432618"/>
              <a:gd name="connsiteY3-2760" fmla="*/ 2343337 h 3550128"/>
              <a:gd name="connsiteX4-2761" fmla="*/ 560128 w 1432618"/>
              <a:gd name="connsiteY4-2762" fmla="*/ 1884232 h 3550128"/>
              <a:gd name="connsiteX5-2763" fmla="*/ 58 w 1432618"/>
              <a:gd name="connsiteY5-2764" fmla="*/ 1832797 h 3550128"/>
              <a:gd name="connsiteX6-2765" fmla="*/ 394393 w 1432618"/>
              <a:gd name="connsiteY6-2766" fmla="*/ 1705162 h 3550128"/>
              <a:gd name="connsiteX7-2767" fmla="*/ 642043 w 1432618"/>
              <a:gd name="connsiteY7-2768" fmla="*/ 1838512 h 3550128"/>
              <a:gd name="connsiteX8-2769" fmla="*/ 689668 w 1432618"/>
              <a:gd name="connsiteY8-2770" fmla="*/ 1609912 h 3550128"/>
              <a:gd name="connsiteX9-2771" fmla="*/ 823018 w 1432618"/>
              <a:gd name="connsiteY9-2772" fmla="*/ 1295587 h 3550128"/>
              <a:gd name="connsiteX10-2773" fmla="*/ 765868 w 1432618"/>
              <a:gd name="connsiteY10-2774" fmla="*/ 771712 h 3550128"/>
              <a:gd name="connsiteX11-2775" fmla="*/ 537268 w 1432618"/>
              <a:gd name="connsiteY11-2776" fmla="*/ 628837 h 3550128"/>
              <a:gd name="connsiteX12-2777" fmla="*/ 689668 w 1432618"/>
              <a:gd name="connsiteY12-2778" fmla="*/ 628837 h 3550128"/>
              <a:gd name="connsiteX13-2779" fmla="*/ 765868 w 1432618"/>
              <a:gd name="connsiteY13-2780" fmla="*/ 714562 h 3550128"/>
              <a:gd name="connsiteX14-2781" fmla="*/ 870643 w 1432618"/>
              <a:gd name="connsiteY14-2782" fmla="*/ 187 h 3550128"/>
              <a:gd name="connsiteX15-2783" fmla="*/ 832543 w 1432618"/>
              <a:gd name="connsiteY15-2784" fmla="*/ 647887 h 3550128"/>
              <a:gd name="connsiteX16-2785" fmla="*/ 908743 w 1432618"/>
              <a:gd name="connsiteY16-2786" fmla="*/ 1038412 h 3550128"/>
              <a:gd name="connsiteX17-2787" fmla="*/ 937318 w 1432618"/>
              <a:gd name="connsiteY17-2788" fmla="*/ 1286062 h 3550128"/>
              <a:gd name="connsiteX18-2789" fmla="*/ 1108768 w 1432618"/>
              <a:gd name="connsiteY18-2790" fmla="*/ 1152712 h 3550128"/>
              <a:gd name="connsiteX19-2791" fmla="*/ 1337368 w 1432618"/>
              <a:gd name="connsiteY19-2792" fmla="*/ 1133662 h 3550128"/>
              <a:gd name="connsiteX20-2793" fmla="*/ 1089718 w 1432618"/>
              <a:gd name="connsiteY20-2794" fmla="*/ 1190812 h 3550128"/>
              <a:gd name="connsiteX21-2795" fmla="*/ 889693 w 1432618"/>
              <a:gd name="connsiteY21-2796" fmla="*/ 1489262 h 3550128"/>
              <a:gd name="connsiteX22-2797" fmla="*/ 835718 w 1432618"/>
              <a:gd name="connsiteY22-2798" fmla="*/ 1857562 h 3550128"/>
              <a:gd name="connsiteX23-2799" fmla="*/ 1003993 w 1432618"/>
              <a:gd name="connsiteY23-2800" fmla="*/ 2270312 h 3550128"/>
              <a:gd name="connsiteX24-2801" fmla="*/ 896043 w 1432618"/>
              <a:gd name="connsiteY24-2802" fmla="*/ 2540187 h 3550128"/>
              <a:gd name="connsiteX25-2803" fmla="*/ 1213543 w 1432618"/>
              <a:gd name="connsiteY25-2804" fmla="*/ 2495737 h 3550128"/>
              <a:gd name="connsiteX26-2805" fmla="*/ 1432618 w 1432618"/>
              <a:gd name="connsiteY26-2806" fmla="*/ 2588606 h 3550128"/>
              <a:gd name="connsiteX27-2807" fmla="*/ 1188143 w 1432618"/>
              <a:gd name="connsiteY27-2808" fmla="*/ 2552887 h 3550128"/>
              <a:gd name="connsiteX28-2809" fmla="*/ 832543 w 1432618"/>
              <a:gd name="connsiteY28-2810" fmla="*/ 2695762 h 3550128"/>
              <a:gd name="connsiteX29-2811" fmla="*/ 689668 w 1432618"/>
              <a:gd name="connsiteY29-2812" fmla="*/ 3048187 h 3550128"/>
              <a:gd name="connsiteX30-2813" fmla="*/ 918268 w 1432618"/>
              <a:gd name="connsiteY30-2814" fmla="*/ 3381562 h 3550128"/>
              <a:gd name="connsiteX31-2815" fmla="*/ 1016693 w 1432618"/>
              <a:gd name="connsiteY31-2816" fmla="*/ 3543487 h 3550128"/>
              <a:gd name="connsiteX0-2817" fmla="*/ 1016693 w 1432618"/>
              <a:gd name="connsiteY0-2818" fmla="*/ 3543487 h 3550128"/>
              <a:gd name="connsiteX1-2819" fmla="*/ 591243 w 1432618"/>
              <a:gd name="connsiteY1-2820" fmla="*/ 3549837 h 3550128"/>
              <a:gd name="connsiteX2-2821" fmla="*/ 394393 w 1432618"/>
              <a:gd name="connsiteY2-2822" fmla="*/ 3038662 h 3550128"/>
              <a:gd name="connsiteX3-2823" fmla="*/ 746818 w 1432618"/>
              <a:gd name="connsiteY3-2824" fmla="*/ 2343337 h 3550128"/>
              <a:gd name="connsiteX4-2825" fmla="*/ 560128 w 1432618"/>
              <a:gd name="connsiteY4-2826" fmla="*/ 1884232 h 3550128"/>
              <a:gd name="connsiteX5-2827" fmla="*/ 58 w 1432618"/>
              <a:gd name="connsiteY5-2828" fmla="*/ 1832797 h 3550128"/>
              <a:gd name="connsiteX6-2829" fmla="*/ 394393 w 1432618"/>
              <a:gd name="connsiteY6-2830" fmla="*/ 1705162 h 3550128"/>
              <a:gd name="connsiteX7-2831" fmla="*/ 642043 w 1432618"/>
              <a:gd name="connsiteY7-2832" fmla="*/ 1838512 h 3550128"/>
              <a:gd name="connsiteX8-2833" fmla="*/ 689668 w 1432618"/>
              <a:gd name="connsiteY8-2834" fmla="*/ 1609912 h 3550128"/>
              <a:gd name="connsiteX9-2835" fmla="*/ 823018 w 1432618"/>
              <a:gd name="connsiteY9-2836" fmla="*/ 1295587 h 3550128"/>
              <a:gd name="connsiteX10-2837" fmla="*/ 765868 w 1432618"/>
              <a:gd name="connsiteY10-2838" fmla="*/ 771712 h 3550128"/>
              <a:gd name="connsiteX11-2839" fmla="*/ 537268 w 1432618"/>
              <a:gd name="connsiteY11-2840" fmla="*/ 628837 h 3550128"/>
              <a:gd name="connsiteX12-2841" fmla="*/ 689668 w 1432618"/>
              <a:gd name="connsiteY12-2842" fmla="*/ 628837 h 3550128"/>
              <a:gd name="connsiteX13-2843" fmla="*/ 765868 w 1432618"/>
              <a:gd name="connsiteY13-2844" fmla="*/ 714562 h 3550128"/>
              <a:gd name="connsiteX14-2845" fmla="*/ 870643 w 1432618"/>
              <a:gd name="connsiteY14-2846" fmla="*/ 187 h 3550128"/>
              <a:gd name="connsiteX15-2847" fmla="*/ 832543 w 1432618"/>
              <a:gd name="connsiteY15-2848" fmla="*/ 647887 h 3550128"/>
              <a:gd name="connsiteX16-2849" fmla="*/ 908743 w 1432618"/>
              <a:gd name="connsiteY16-2850" fmla="*/ 1038412 h 3550128"/>
              <a:gd name="connsiteX17-2851" fmla="*/ 937318 w 1432618"/>
              <a:gd name="connsiteY17-2852" fmla="*/ 1286062 h 3550128"/>
              <a:gd name="connsiteX18-2853" fmla="*/ 1108768 w 1432618"/>
              <a:gd name="connsiteY18-2854" fmla="*/ 1152712 h 3550128"/>
              <a:gd name="connsiteX19-2855" fmla="*/ 1337368 w 1432618"/>
              <a:gd name="connsiteY19-2856" fmla="*/ 1133662 h 3550128"/>
              <a:gd name="connsiteX20-2857" fmla="*/ 1105593 w 1432618"/>
              <a:gd name="connsiteY20-2858" fmla="*/ 1197162 h 3550128"/>
              <a:gd name="connsiteX21-2859" fmla="*/ 889693 w 1432618"/>
              <a:gd name="connsiteY21-2860" fmla="*/ 1489262 h 3550128"/>
              <a:gd name="connsiteX22-2861" fmla="*/ 835718 w 1432618"/>
              <a:gd name="connsiteY22-2862" fmla="*/ 1857562 h 3550128"/>
              <a:gd name="connsiteX23-2863" fmla="*/ 1003993 w 1432618"/>
              <a:gd name="connsiteY23-2864" fmla="*/ 2270312 h 3550128"/>
              <a:gd name="connsiteX24-2865" fmla="*/ 896043 w 1432618"/>
              <a:gd name="connsiteY24-2866" fmla="*/ 2540187 h 3550128"/>
              <a:gd name="connsiteX25-2867" fmla="*/ 1213543 w 1432618"/>
              <a:gd name="connsiteY25-2868" fmla="*/ 2495737 h 3550128"/>
              <a:gd name="connsiteX26-2869" fmla="*/ 1432618 w 1432618"/>
              <a:gd name="connsiteY26-2870" fmla="*/ 2588606 h 3550128"/>
              <a:gd name="connsiteX27-2871" fmla="*/ 1188143 w 1432618"/>
              <a:gd name="connsiteY27-2872" fmla="*/ 2552887 h 3550128"/>
              <a:gd name="connsiteX28-2873" fmla="*/ 832543 w 1432618"/>
              <a:gd name="connsiteY28-2874" fmla="*/ 2695762 h 3550128"/>
              <a:gd name="connsiteX29-2875" fmla="*/ 689668 w 1432618"/>
              <a:gd name="connsiteY29-2876" fmla="*/ 3048187 h 3550128"/>
              <a:gd name="connsiteX30-2877" fmla="*/ 918268 w 1432618"/>
              <a:gd name="connsiteY30-2878" fmla="*/ 3381562 h 3550128"/>
              <a:gd name="connsiteX31-2879" fmla="*/ 1016693 w 1432618"/>
              <a:gd name="connsiteY31-2880" fmla="*/ 3543487 h 3550128"/>
              <a:gd name="connsiteX0-2881" fmla="*/ 1016693 w 1432618"/>
              <a:gd name="connsiteY0-2882" fmla="*/ 3543487 h 3550128"/>
              <a:gd name="connsiteX1-2883" fmla="*/ 591243 w 1432618"/>
              <a:gd name="connsiteY1-2884" fmla="*/ 3549837 h 3550128"/>
              <a:gd name="connsiteX2-2885" fmla="*/ 394393 w 1432618"/>
              <a:gd name="connsiteY2-2886" fmla="*/ 3038662 h 3550128"/>
              <a:gd name="connsiteX3-2887" fmla="*/ 746818 w 1432618"/>
              <a:gd name="connsiteY3-2888" fmla="*/ 2343337 h 3550128"/>
              <a:gd name="connsiteX4-2889" fmla="*/ 560128 w 1432618"/>
              <a:gd name="connsiteY4-2890" fmla="*/ 1884232 h 3550128"/>
              <a:gd name="connsiteX5-2891" fmla="*/ 58 w 1432618"/>
              <a:gd name="connsiteY5-2892" fmla="*/ 1832797 h 3550128"/>
              <a:gd name="connsiteX6-2893" fmla="*/ 394393 w 1432618"/>
              <a:gd name="connsiteY6-2894" fmla="*/ 1705162 h 3550128"/>
              <a:gd name="connsiteX7-2895" fmla="*/ 642043 w 1432618"/>
              <a:gd name="connsiteY7-2896" fmla="*/ 1838512 h 3550128"/>
              <a:gd name="connsiteX8-2897" fmla="*/ 689668 w 1432618"/>
              <a:gd name="connsiteY8-2898" fmla="*/ 1609912 h 3550128"/>
              <a:gd name="connsiteX9-2899" fmla="*/ 823018 w 1432618"/>
              <a:gd name="connsiteY9-2900" fmla="*/ 1295587 h 3550128"/>
              <a:gd name="connsiteX10-2901" fmla="*/ 765868 w 1432618"/>
              <a:gd name="connsiteY10-2902" fmla="*/ 771712 h 3550128"/>
              <a:gd name="connsiteX11-2903" fmla="*/ 537268 w 1432618"/>
              <a:gd name="connsiteY11-2904" fmla="*/ 628837 h 3550128"/>
              <a:gd name="connsiteX12-2905" fmla="*/ 689668 w 1432618"/>
              <a:gd name="connsiteY12-2906" fmla="*/ 628837 h 3550128"/>
              <a:gd name="connsiteX13-2907" fmla="*/ 765868 w 1432618"/>
              <a:gd name="connsiteY13-2908" fmla="*/ 714562 h 3550128"/>
              <a:gd name="connsiteX14-2909" fmla="*/ 870643 w 1432618"/>
              <a:gd name="connsiteY14-2910" fmla="*/ 187 h 3550128"/>
              <a:gd name="connsiteX15-2911" fmla="*/ 832543 w 1432618"/>
              <a:gd name="connsiteY15-2912" fmla="*/ 647887 h 3550128"/>
              <a:gd name="connsiteX16-2913" fmla="*/ 908743 w 1432618"/>
              <a:gd name="connsiteY16-2914" fmla="*/ 1038412 h 3550128"/>
              <a:gd name="connsiteX17-2915" fmla="*/ 937318 w 1432618"/>
              <a:gd name="connsiteY17-2916" fmla="*/ 1286062 h 3550128"/>
              <a:gd name="connsiteX18-2917" fmla="*/ 1108768 w 1432618"/>
              <a:gd name="connsiteY18-2918" fmla="*/ 1152712 h 3550128"/>
              <a:gd name="connsiteX19-2919" fmla="*/ 1337368 w 1432618"/>
              <a:gd name="connsiteY19-2920" fmla="*/ 1133662 h 3550128"/>
              <a:gd name="connsiteX20-2921" fmla="*/ 1108768 w 1432618"/>
              <a:gd name="connsiteY20-2922" fmla="*/ 1216212 h 3550128"/>
              <a:gd name="connsiteX21-2923" fmla="*/ 889693 w 1432618"/>
              <a:gd name="connsiteY21-2924" fmla="*/ 1489262 h 3550128"/>
              <a:gd name="connsiteX22-2925" fmla="*/ 835718 w 1432618"/>
              <a:gd name="connsiteY22-2926" fmla="*/ 1857562 h 3550128"/>
              <a:gd name="connsiteX23-2927" fmla="*/ 1003993 w 1432618"/>
              <a:gd name="connsiteY23-2928" fmla="*/ 2270312 h 3550128"/>
              <a:gd name="connsiteX24-2929" fmla="*/ 896043 w 1432618"/>
              <a:gd name="connsiteY24-2930" fmla="*/ 2540187 h 3550128"/>
              <a:gd name="connsiteX25-2931" fmla="*/ 1213543 w 1432618"/>
              <a:gd name="connsiteY25-2932" fmla="*/ 2495737 h 3550128"/>
              <a:gd name="connsiteX26-2933" fmla="*/ 1432618 w 1432618"/>
              <a:gd name="connsiteY26-2934" fmla="*/ 2588606 h 3550128"/>
              <a:gd name="connsiteX27-2935" fmla="*/ 1188143 w 1432618"/>
              <a:gd name="connsiteY27-2936" fmla="*/ 2552887 h 3550128"/>
              <a:gd name="connsiteX28-2937" fmla="*/ 832543 w 1432618"/>
              <a:gd name="connsiteY28-2938" fmla="*/ 2695762 h 3550128"/>
              <a:gd name="connsiteX29-2939" fmla="*/ 689668 w 1432618"/>
              <a:gd name="connsiteY29-2940" fmla="*/ 3048187 h 3550128"/>
              <a:gd name="connsiteX30-2941" fmla="*/ 918268 w 1432618"/>
              <a:gd name="connsiteY30-2942" fmla="*/ 3381562 h 3550128"/>
              <a:gd name="connsiteX31-2943" fmla="*/ 1016693 w 1432618"/>
              <a:gd name="connsiteY31-2944" fmla="*/ 3543487 h 3550128"/>
              <a:gd name="connsiteX0-2945" fmla="*/ 1016693 w 1432618"/>
              <a:gd name="connsiteY0-2946" fmla="*/ 3543487 h 3550128"/>
              <a:gd name="connsiteX1-2947" fmla="*/ 591243 w 1432618"/>
              <a:gd name="connsiteY1-2948" fmla="*/ 3549837 h 3550128"/>
              <a:gd name="connsiteX2-2949" fmla="*/ 394393 w 1432618"/>
              <a:gd name="connsiteY2-2950" fmla="*/ 3038662 h 3550128"/>
              <a:gd name="connsiteX3-2951" fmla="*/ 746818 w 1432618"/>
              <a:gd name="connsiteY3-2952" fmla="*/ 2343337 h 3550128"/>
              <a:gd name="connsiteX4-2953" fmla="*/ 560128 w 1432618"/>
              <a:gd name="connsiteY4-2954" fmla="*/ 1884232 h 3550128"/>
              <a:gd name="connsiteX5-2955" fmla="*/ 58 w 1432618"/>
              <a:gd name="connsiteY5-2956" fmla="*/ 1832797 h 3550128"/>
              <a:gd name="connsiteX6-2957" fmla="*/ 394393 w 1432618"/>
              <a:gd name="connsiteY6-2958" fmla="*/ 1705162 h 3550128"/>
              <a:gd name="connsiteX7-2959" fmla="*/ 642043 w 1432618"/>
              <a:gd name="connsiteY7-2960" fmla="*/ 1838512 h 3550128"/>
              <a:gd name="connsiteX8-2961" fmla="*/ 689668 w 1432618"/>
              <a:gd name="connsiteY8-2962" fmla="*/ 1609912 h 3550128"/>
              <a:gd name="connsiteX9-2963" fmla="*/ 823018 w 1432618"/>
              <a:gd name="connsiteY9-2964" fmla="*/ 1295587 h 3550128"/>
              <a:gd name="connsiteX10-2965" fmla="*/ 765868 w 1432618"/>
              <a:gd name="connsiteY10-2966" fmla="*/ 771712 h 3550128"/>
              <a:gd name="connsiteX11-2967" fmla="*/ 537268 w 1432618"/>
              <a:gd name="connsiteY11-2968" fmla="*/ 628837 h 3550128"/>
              <a:gd name="connsiteX12-2969" fmla="*/ 689668 w 1432618"/>
              <a:gd name="connsiteY12-2970" fmla="*/ 628837 h 3550128"/>
              <a:gd name="connsiteX13-2971" fmla="*/ 765868 w 1432618"/>
              <a:gd name="connsiteY13-2972" fmla="*/ 714562 h 3550128"/>
              <a:gd name="connsiteX14-2973" fmla="*/ 870643 w 1432618"/>
              <a:gd name="connsiteY14-2974" fmla="*/ 187 h 3550128"/>
              <a:gd name="connsiteX15-2975" fmla="*/ 832543 w 1432618"/>
              <a:gd name="connsiteY15-2976" fmla="*/ 647887 h 3550128"/>
              <a:gd name="connsiteX16-2977" fmla="*/ 908743 w 1432618"/>
              <a:gd name="connsiteY16-2978" fmla="*/ 1038412 h 3550128"/>
              <a:gd name="connsiteX17-2979" fmla="*/ 937318 w 1432618"/>
              <a:gd name="connsiteY17-2980" fmla="*/ 1286062 h 3550128"/>
              <a:gd name="connsiteX18-2981" fmla="*/ 1108768 w 1432618"/>
              <a:gd name="connsiteY18-2982" fmla="*/ 1152712 h 3550128"/>
              <a:gd name="connsiteX19-2983" fmla="*/ 1375468 w 1432618"/>
              <a:gd name="connsiteY19-2984" fmla="*/ 1133662 h 3550128"/>
              <a:gd name="connsiteX20-2985" fmla="*/ 1108768 w 1432618"/>
              <a:gd name="connsiteY20-2986" fmla="*/ 1216212 h 3550128"/>
              <a:gd name="connsiteX21-2987" fmla="*/ 889693 w 1432618"/>
              <a:gd name="connsiteY21-2988" fmla="*/ 1489262 h 3550128"/>
              <a:gd name="connsiteX22-2989" fmla="*/ 835718 w 1432618"/>
              <a:gd name="connsiteY22-2990" fmla="*/ 1857562 h 3550128"/>
              <a:gd name="connsiteX23-2991" fmla="*/ 1003993 w 1432618"/>
              <a:gd name="connsiteY23-2992" fmla="*/ 2270312 h 3550128"/>
              <a:gd name="connsiteX24-2993" fmla="*/ 896043 w 1432618"/>
              <a:gd name="connsiteY24-2994" fmla="*/ 2540187 h 3550128"/>
              <a:gd name="connsiteX25-2995" fmla="*/ 1213543 w 1432618"/>
              <a:gd name="connsiteY25-2996" fmla="*/ 2495737 h 3550128"/>
              <a:gd name="connsiteX26-2997" fmla="*/ 1432618 w 1432618"/>
              <a:gd name="connsiteY26-2998" fmla="*/ 2588606 h 3550128"/>
              <a:gd name="connsiteX27-2999" fmla="*/ 1188143 w 1432618"/>
              <a:gd name="connsiteY27-3000" fmla="*/ 2552887 h 3550128"/>
              <a:gd name="connsiteX28-3001" fmla="*/ 832543 w 1432618"/>
              <a:gd name="connsiteY28-3002" fmla="*/ 2695762 h 3550128"/>
              <a:gd name="connsiteX29-3003" fmla="*/ 689668 w 1432618"/>
              <a:gd name="connsiteY29-3004" fmla="*/ 3048187 h 3550128"/>
              <a:gd name="connsiteX30-3005" fmla="*/ 918268 w 1432618"/>
              <a:gd name="connsiteY30-3006" fmla="*/ 3381562 h 3550128"/>
              <a:gd name="connsiteX31-3007" fmla="*/ 1016693 w 1432618"/>
              <a:gd name="connsiteY31-3008" fmla="*/ 3543487 h 3550128"/>
              <a:gd name="connsiteX0-3009" fmla="*/ 1016693 w 1432618"/>
              <a:gd name="connsiteY0-3010" fmla="*/ 3543487 h 3550128"/>
              <a:gd name="connsiteX1-3011" fmla="*/ 591243 w 1432618"/>
              <a:gd name="connsiteY1-3012" fmla="*/ 3549837 h 3550128"/>
              <a:gd name="connsiteX2-3013" fmla="*/ 394393 w 1432618"/>
              <a:gd name="connsiteY2-3014" fmla="*/ 3038662 h 3550128"/>
              <a:gd name="connsiteX3-3015" fmla="*/ 746818 w 1432618"/>
              <a:gd name="connsiteY3-3016" fmla="*/ 2343337 h 3550128"/>
              <a:gd name="connsiteX4-3017" fmla="*/ 560128 w 1432618"/>
              <a:gd name="connsiteY4-3018" fmla="*/ 1884232 h 3550128"/>
              <a:gd name="connsiteX5-3019" fmla="*/ 58 w 1432618"/>
              <a:gd name="connsiteY5-3020" fmla="*/ 1832797 h 3550128"/>
              <a:gd name="connsiteX6-3021" fmla="*/ 394393 w 1432618"/>
              <a:gd name="connsiteY6-3022" fmla="*/ 1705162 h 3550128"/>
              <a:gd name="connsiteX7-3023" fmla="*/ 642043 w 1432618"/>
              <a:gd name="connsiteY7-3024" fmla="*/ 1838512 h 3550128"/>
              <a:gd name="connsiteX8-3025" fmla="*/ 689668 w 1432618"/>
              <a:gd name="connsiteY8-3026" fmla="*/ 1609912 h 3550128"/>
              <a:gd name="connsiteX9-3027" fmla="*/ 823018 w 1432618"/>
              <a:gd name="connsiteY9-3028" fmla="*/ 1295587 h 3550128"/>
              <a:gd name="connsiteX10-3029" fmla="*/ 765868 w 1432618"/>
              <a:gd name="connsiteY10-3030" fmla="*/ 771712 h 3550128"/>
              <a:gd name="connsiteX11-3031" fmla="*/ 537268 w 1432618"/>
              <a:gd name="connsiteY11-3032" fmla="*/ 628837 h 3550128"/>
              <a:gd name="connsiteX12-3033" fmla="*/ 689668 w 1432618"/>
              <a:gd name="connsiteY12-3034" fmla="*/ 628837 h 3550128"/>
              <a:gd name="connsiteX13-3035" fmla="*/ 765868 w 1432618"/>
              <a:gd name="connsiteY13-3036" fmla="*/ 714562 h 3550128"/>
              <a:gd name="connsiteX14-3037" fmla="*/ 870643 w 1432618"/>
              <a:gd name="connsiteY14-3038" fmla="*/ 187 h 3550128"/>
              <a:gd name="connsiteX15-3039" fmla="*/ 832543 w 1432618"/>
              <a:gd name="connsiteY15-3040" fmla="*/ 647887 h 3550128"/>
              <a:gd name="connsiteX16-3041" fmla="*/ 908743 w 1432618"/>
              <a:gd name="connsiteY16-3042" fmla="*/ 1038412 h 3550128"/>
              <a:gd name="connsiteX17-3043" fmla="*/ 937318 w 1432618"/>
              <a:gd name="connsiteY17-3044" fmla="*/ 1286062 h 3550128"/>
              <a:gd name="connsiteX18-3045" fmla="*/ 1108768 w 1432618"/>
              <a:gd name="connsiteY18-3046" fmla="*/ 1152712 h 3550128"/>
              <a:gd name="connsiteX19-3047" fmla="*/ 1375468 w 1432618"/>
              <a:gd name="connsiteY19-3048" fmla="*/ 1133662 h 3550128"/>
              <a:gd name="connsiteX20-3049" fmla="*/ 1108768 w 1432618"/>
              <a:gd name="connsiteY20-3050" fmla="*/ 1216212 h 3550128"/>
              <a:gd name="connsiteX21-3051" fmla="*/ 889693 w 1432618"/>
              <a:gd name="connsiteY21-3052" fmla="*/ 1489262 h 3550128"/>
              <a:gd name="connsiteX22-3053" fmla="*/ 835718 w 1432618"/>
              <a:gd name="connsiteY22-3054" fmla="*/ 1857562 h 3550128"/>
              <a:gd name="connsiteX23-3055" fmla="*/ 1003993 w 1432618"/>
              <a:gd name="connsiteY23-3056" fmla="*/ 2270312 h 3550128"/>
              <a:gd name="connsiteX24-3057" fmla="*/ 896043 w 1432618"/>
              <a:gd name="connsiteY24-3058" fmla="*/ 2540187 h 3550128"/>
              <a:gd name="connsiteX25-3059" fmla="*/ 1213543 w 1432618"/>
              <a:gd name="connsiteY25-3060" fmla="*/ 2495737 h 3550128"/>
              <a:gd name="connsiteX26-3061" fmla="*/ 1432618 w 1432618"/>
              <a:gd name="connsiteY26-3062" fmla="*/ 2588606 h 3550128"/>
              <a:gd name="connsiteX27-3063" fmla="*/ 1188143 w 1432618"/>
              <a:gd name="connsiteY27-3064" fmla="*/ 2552887 h 3550128"/>
              <a:gd name="connsiteX28-3065" fmla="*/ 832543 w 1432618"/>
              <a:gd name="connsiteY28-3066" fmla="*/ 2695762 h 3550128"/>
              <a:gd name="connsiteX29-3067" fmla="*/ 689668 w 1432618"/>
              <a:gd name="connsiteY29-3068" fmla="*/ 3048187 h 3550128"/>
              <a:gd name="connsiteX30-3069" fmla="*/ 918268 w 1432618"/>
              <a:gd name="connsiteY30-3070" fmla="*/ 3381562 h 3550128"/>
              <a:gd name="connsiteX31-3071" fmla="*/ 1016693 w 1432618"/>
              <a:gd name="connsiteY31-3072" fmla="*/ 3543487 h 3550128"/>
              <a:gd name="connsiteX0-3073" fmla="*/ 1016693 w 1432618"/>
              <a:gd name="connsiteY0-3074" fmla="*/ 3543487 h 3550128"/>
              <a:gd name="connsiteX1-3075" fmla="*/ 591243 w 1432618"/>
              <a:gd name="connsiteY1-3076" fmla="*/ 3549837 h 3550128"/>
              <a:gd name="connsiteX2-3077" fmla="*/ 394393 w 1432618"/>
              <a:gd name="connsiteY2-3078" fmla="*/ 3038662 h 3550128"/>
              <a:gd name="connsiteX3-3079" fmla="*/ 746818 w 1432618"/>
              <a:gd name="connsiteY3-3080" fmla="*/ 2343337 h 3550128"/>
              <a:gd name="connsiteX4-3081" fmla="*/ 560128 w 1432618"/>
              <a:gd name="connsiteY4-3082" fmla="*/ 1884232 h 3550128"/>
              <a:gd name="connsiteX5-3083" fmla="*/ 58 w 1432618"/>
              <a:gd name="connsiteY5-3084" fmla="*/ 1832797 h 3550128"/>
              <a:gd name="connsiteX6-3085" fmla="*/ 394393 w 1432618"/>
              <a:gd name="connsiteY6-3086" fmla="*/ 1705162 h 3550128"/>
              <a:gd name="connsiteX7-3087" fmla="*/ 642043 w 1432618"/>
              <a:gd name="connsiteY7-3088" fmla="*/ 1838512 h 3550128"/>
              <a:gd name="connsiteX8-3089" fmla="*/ 689668 w 1432618"/>
              <a:gd name="connsiteY8-3090" fmla="*/ 1609912 h 3550128"/>
              <a:gd name="connsiteX9-3091" fmla="*/ 823018 w 1432618"/>
              <a:gd name="connsiteY9-3092" fmla="*/ 1295587 h 3550128"/>
              <a:gd name="connsiteX10-3093" fmla="*/ 765868 w 1432618"/>
              <a:gd name="connsiteY10-3094" fmla="*/ 771712 h 3550128"/>
              <a:gd name="connsiteX11-3095" fmla="*/ 537268 w 1432618"/>
              <a:gd name="connsiteY11-3096" fmla="*/ 628837 h 3550128"/>
              <a:gd name="connsiteX12-3097" fmla="*/ 689668 w 1432618"/>
              <a:gd name="connsiteY12-3098" fmla="*/ 628837 h 3550128"/>
              <a:gd name="connsiteX13-3099" fmla="*/ 765868 w 1432618"/>
              <a:gd name="connsiteY13-3100" fmla="*/ 714562 h 3550128"/>
              <a:gd name="connsiteX14-3101" fmla="*/ 870643 w 1432618"/>
              <a:gd name="connsiteY14-3102" fmla="*/ 187 h 3550128"/>
              <a:gd name="connsiteX15-3103" fmla="*/ 832543 w 1432618"/>
              <a:gd name="connsiteY15-3104" fmla="*/ 647887 h 3550128"/>
              <a:gd name="connsiteX16-3105" fmla="*/ 908743 w 1432618"/>
              <a:gd name="connsiteY16-3106" fmla="*/ 1038412 h 3550128"/>
              <a:gd name="connsiteX17-3107" fmla="*/ 937318 w 1432618"/>
              <a:gd name="connsiteY17-3108" fmla="*/ 1286062 h 3550128"/>
              <a:gd name="connsiteX18-3109" fmla="*/ 1108768 w 1432618"/>
              <a:gd name="connsiteY18-3110" fmla="*/ 1152712 h 3550128"/>
              <a:gd name="connsiteX19-3111" fmla="*/ 1375468 w 1432618"/>
              <a:gd name="connsiteY19-3112" fmla="*/ 1133662 h 3550128"/>
              <a:gd name="connsiteX20-3113" fmla="*/ 1108768 w 1432618"/>
              <a:gd name="connsiteY20-3114" fmla="*/ 1216212 h 3550128"/>
              <a:gd name="connsiteX21-3115" fmla="*/ 889693 w 1432618"/>
              <a:gd name="connsiteY21-3116" fmla="*/ 1489262 h 3550128"/>
              <a:gd name="connsiteX22-3117" fmla="*/ 835718 w 1432618"/>
              <a:gd name="connsiteY22-3118" fmla="*/ 1857562 h 3550128"/>
              <a:gd name="connsiteX23-3119" fmla="*/ 1003993 w 1432618"/>
              <a:gd name="connsiteY23-3120" fmla="*/ 2270312 h 3550128"/>
              <a:gd name="connsiteX24-3121" fmla="*/ 896043 w 1432618"/>
              <a:gd name="connsiteY24-3122" fmla="*/ 2540187 h 3550128"/>
              <a:gd name="connsiteX25-3123" fmla="*/ 1213543 w 1432618"/>
              <a:gd name="connsiteY25-3124" fmla="*/ 2495737 h 3550128"/>
              <a:gd name="connsiteX26-3125" fmla="*/ 1432618 w 1432618"/>
              <a:gd name="connsiteY26-3126" fmla="*/ 2588606 h 3550128"/>
              <a:gd name="connsiteX27-3127" fmla="*/ 1188143 w 1432618"/>
              <a:gd name="connsiteY27-3128" fmla="*/ 2552887 h 3550128"/>
              <a:gd name="connsiteX28-3129" fmla="*/ 832543 w 1432618"/>
              <a:gd name="connsiteY28-3130" fmla="*/ 2695762 h 3550128"/>
              <a:gd name="connsiteX29-3131" fmla="*/ 689668 w 1432618"/>
              <a:gd name="connsiteY29-3132" fmla="*/ 3048187 h 3550128"/>
              <a:gd name="connsiteX30-3133" fmla="*/ 918268 w 1432618"/>
              <a:gd name="connsiteY30-3134" fmla="*/ 3381562 h 3550128"/>
              <a:gd name="connsiteX31-3135" fmla="*/ 1016693 w 1432618"/>
              <a:gd name="connsiteY31-3136" fmla="*/ 3543487 h 3550128"/>
              <a:gd name="connsiteX0-3137" fmla="*/ 1016693 w 1432618"/>
              <a:gd name="connsiteY0-3138" fmla="*/ 3543487 h 3550128"/>
              <a:gd name="connsiteX1-3139" fmla="*/ 591243 w 1432618"/>
              <a:gd name="connsiteY1-3140" fmla="*/ 3549837 h 3550128"/>
              <a:gd name="connsiteX2-3141" fmla="*/ 394393 w 1432618"/>
              <a:gd name="connsiteY2-3142" fmla="*/ 3038662 h 3550128"/>
              <a:gd name="connsiteX3-3143" fmla="*/ 746818 w 1432618"/>
              <a:gd name="connsiteY3-3144" fmla="*/ 2343337 h 3550128"/>
              <a:gd name="connsiteX4-3145" fmla="*/ 560128 w 1432618"/>
              <a:gd name="connsiteY4-3146" fmla="*/ 1884232 h 3550128"/>
              <a:gd name="connsiteX5-3147" fmla="*/ 58 w 1432618"/>
              <a:gd name="connsiteY5-3148" fmla="*/ 1832797 h 3550128"/>
              <a:gd name="connsiteX6-3149" fmla="*/ 394393 w 1432618"/>
              <a:gd name="connsiteY6-3150" fmla="*/ 1705162 h 3550128"/>
              <a:gd name="connsiteX7-3151" fmla="*/ 642043 w 1432618"/>
              <a:gd name="connsiteY7-3152" fmla="*/ 1838512 h 3550128"/>
              <a:gd name="connsiteX8-3153" fmla="*/ 689668 w 1432618"/>
              <a:gd name="connsiteY8-3154" fmla="*/ 1609912 h 3550128"/>
              <a:gd name="connsiteX9-3155" fmla="*/ 823018 w 1432618"/>
              <a:gd name="connsiteY9-3156" fmla="*/ 1295587 h 3550128"/>
              <a:gd name="connsiteX10-3157" fmla="*/ 765868 w 1432618"/>
              <a:gd name="connsiteY10-3158" fmla="*/ 771712 h 3550128"/>
              <a:gd name="connsiteX11-3159" fmla="*/ 537268 w 1432618"/>
              <a:gd name="connsiteY11-3160" fmla="*/ 628837 h 3550128"/>
              <a:gd name="connsiteX12-3161" fmla="*/ 689668 w 1432618"/>
              <a:gd name="connsiteY12-3162" fmla="*/ 628837 h 3550128"/>
              <a:gd name="connsiteX13-3163" fmla="*/ 765868 w 1432618"/>
              <a:gd name="connsiteY13-3164" fmla="*/ 714562 h 3550128"/>
              <a:gd name="connsiteX14-3165" fmla="*/ 870643 w 1432618"/>
              <a:gd name="connsiteY14-3166" fmla="*/ 187 h 3550128"/>
              <a:gd name="connsiteX15-3167" fmla="*/ 832543 w 1432618"/>
              <a:gd name="connsiteY15-3168" fmla="*/ 647887 h 3550128"/>
              <a:gd name="connsiteX16-3169" fmla="*/ 908743 w 1432618"/>
              <a:gd name="connsiteY16-3170" fmla="*/ 1038412 h 3550128"/>
              <a:gd name="connsiteX17-3171" fmla="*/ 937318 w 1432618"/>
              <a:gd name="connsiteY17-3172" fmla="*/ 1286062 h 3550128"/>
              <a:gd name="connsiteX18-3173" fmla="*/ 1108768 w 1432618"/>
              <a:gd name="connsiteY18-3174" fmla="*/ 1152712 h 3550128"/>
              <a:gd name="connsiteX19-3175" fmla="*/ 1375468 w 1432618"/>
              <a:gd name="connsiteY19-3176" fmla="*/ 1133662 h 3550128"/>
              <a:gd name="connsiteX20-3177" fmla="*/ 1108768 w 1432618"/>
              <a:gd name="connsiteY20-3178" fmla="*/ 1216212 h 3550128"/>
              <a:gd name="connsiteX21-3179" fmla="*/ 889693 w 1432618"/>
              <a:gd name="connsiteY21-3180" fmla="*/ 1489262 h 3550128"/>
              <a:gd name="connsiteX22-3181" fmla="*/ 835718 w 1432618"/>
              <a:gd name="connsiteY22-3182" fmla="*/ 1857562 h 3550128"/>
              <a:gd name="connsiteX23-3183" fmla="*/ 1003993 w 1432618"/>
              <a:gd name="connsiteY23-3184" fmla="*/ 2270312 h 3550128"/>
              <a:gd name="connsiteX24-3185" fmla="*/ 896043 w 1432618"/>
              <a:gd name="connsiteY24-3186" fmla="*/ 2540187 h 3550128"/>
              <a:gd name="connsiteX25-3187" fmla="*/ 1213543 w 1432618"/>
              <a:gd name="connsiteY25-3188" fmla="*/ 2495737 h 3550128"/>
              <a:gd name="connsiteX26-3189" fmla="*/ 1432618 w 1432618"/>
              <a:gd name="connsiteY26-3190" fmla="*/ 2588606 h 3550128"/>
              <a:gd name="connsiteX27-3191" fmla="*/ 1188143 w 1432618"/>
              <a:gd name="connsiteY27-3192" fmla="*/ 2552887 h 3550128"/>
              <a:gd name="connsiteX28-3193" fmla="*/ 832543 w 1432618"/>
              <a:gd name="connsiteY28-3194" fmla="*/ 2695762 h 3550128"/>
              <a:gd name="connsiteX29-3195" fmla="*/ 689668 w 1432618"/>
              <a:gd name="connsiteY29-3196" fmla="*/ 3048187 h 3550128"/>
              <a:gd name="connsiteX30-3197" fmla="*/ 918268 w 1432618"/>
              <a:gd name="connsiteY30-3198" fmla="*/ 3381562 h 3550128"/>
              <a:gd name="connsiteX31-3199" fmla="*/ 1016693 w 1432618"/>
              <a:gd name="connsiteY31-3200" fmla="*/ 3543487 h 3550128"/>
              <a:gd name="connsiteX0-3201" fmla="*/ 1016693 w 1432618"/>
              <a:gd name="connsiteY0-3202" fmla="*/ 3543487 h 3550128"/>
              <a:gd name="connsiteX1-3203" fmla="*/ 591243 w 1432618"/>
              <a:gd name="connsiteY1-3204" fmla="*/ 3549837 h 3550128"/>
              <a:gd name="connsiteX2-3205" fmla="*/ 394393 w 1432618"/>
              <a:gd name="connsiteY2-3206" fmla="*/ 3038662 h 3550128"/>
              <a:gd name="connsiteX3-3207" fmla="*/ 746818 w 1432618"/>
              <a:gd name="connsiteY3-3208" fmla="*/ 2343337 h 3550128"/>
              <a:gd name="connsiteX4-3209" fmla="*/ 560128 w 1432618"/>
              <a:gd name="connsiteY4-3210" fmla="*/ 1884232 h 3550128"/>
              <a:gd name="connsiteX5-3211" fmla="*/ 58 w 1432618"/>
              <a:gd name="connsiteY5-3212" fmla="*/ 1832797 h 3550128"/>
              <a:gd name="connsiteX6-3213" fmla="*/ 394393 w 1432618"/>
              <a:gd name="connsiteY6-3214" fmla="*/ 1705162 h 3550128"/>
              <a:gd name="connsiteX7-3215" fmla="*/ 642043 w 1432618"/>
              <a:gd name="connsiteY7-3216" fmla="*/ 1838512 h 3550128"/>
              <a:gd name="connsiteX8-3217" fmla="*/ 689668 w 1432618"/>
              <a:gd name="connsiteY8-3218" fmla="*/ 1609912 h 3550128"/>
              <a:gd name="connsiteX9-3219" fmla="*/ 823018 w 1432618"/>
              <a:gd name="connsiteY9-3220" fmla="*/ 1295587 h 3550128"/>
              <a:gd name="connsiteX10-3221" fmla="*/ 765868 w 1432618"/>
              <a:gd name="connsiteY10-3222" fmla="*/ 771712 h 3550128"/>
              <a:gd name="connsiteX11-3223" fmla="*/ 537268 w 1432618"/>
              <a:gd name="connsiteY11-3224" fmla="*/ 628837 h 3550128"/>
              <a:gd name="connsiteX12-3225" fmla="*/ 689668 w 1432618"/>
              <a:gd name="connsiteY12-3226" fmla="*/ 628837 h 3550128"/>
              <a:gd name="connsiteX13-3227" fmla="*/ 765868 w 1432618"/>
              <a:gd name="connsiteY13-3228" fmla="*/ 714562 h 3550128"/>
              <a:gd name="connsiteX14-3229" fmla="*/ 870643 w 1432618"/>
              <a:gd name="connsiteY14-3230" fmla="*/ 187 h 3550128"/>
              <a:gd name="connsiteX15-3231" fmla="*/ 832543 w 1432618"/>
              <a:gd name="connsiteY15-3232" fmla="*/ 647887 h 3550128"/>
              <a:gd name="connsiteX16-3233" fmla="*/ 908743 w 1432618"/>
              <a:gd name="connsiteY16-3234" fmla="*/ 1038412 h 3550128"/>
              <a:gd name="connsiteX17-3235" fmla="*/ 937318 w 1432618"/>
              <a:gd name="connsiteY17-3236" fmla="*/ 1286062 h 3550128"/>
              <a:gd name="connsiteX18-3237" fmla="*/ 1108768 w 1432618"/>
              <a:gd name="connsiteY18-3238" fmla="*/ 1152712 h 3550128"/>
              <a:gd name="connsiteX19-3239" fmla="*/ 1375468 w 1432618"/>
              <a:gd name="connsiteY19-3240" fmla="*/ 1133662 h 3550128"/>
              <a:gd name="connsiteX20-3241" fmla="*/ 1108768 w 1432618"/>
              <a:gd name="connsiteY20-3242" fmla="*/ 1216212 h 3550128"/>
              <a:gd name="connsiteX21-3243" fmla="*/ 889693 w 1432618"/>
              <a:gd name="connsiteY21-3244" fmla="*/ 1489262 h 3550128"/>
              <a:gd name="connsiteX22-3245" fmla="*/ 835718 w 1432618"/>
              <a:gd name="connsiteY22-3246" fmla="*/ 1857562 h 3550128"/>
              <a:gd name="connsiteX23-3247" fmla="*/ 1003993 w 1432618"/>
              <a:gd name="connsiteY23-3248" fmla="*/ 2270312 h 3550128"/>
              <a:gd name="connsiteX24-3249" fmla="*/ 896043 w 1432618"/>
              <a:gd name="connsiteY24-3250" fmla="*/ 2540187 h 3550128"/>
              <a:gd name="connsiteX25-3251" fmla="*/ 1213543 w 1432618"/>
              <a:gd name="connsiteY25-3252" fmla="*/ 2495737 h 3550128"/>
              <a:gd name="connsiteX26-3253" fmla="*/ 1432618 w 1432618"/>
              <a:gd name="connsiteY26-3254" fmla="*/ 2588606 h 3550128"/>
              <a:gd name="connsiteX27-3255" fmla="*/ 1188143 w 1432618"/>
              <a:gd name="connsiteY27-3256" fmla="*/ 2552887 h 3550128"/>
              <a:gd name="connsiteX28-3257" fmla="*/ 832543 w 1432618"/>
              <a:gd name="connsiteY28-3258" fmla="*/ 2695762 h 3550128"/>
              <a:gd name="connsiteX29-3259" fmla="*/ 689668 w 1432618"/>
              <a:gd name="connsiteY29-3260" fmla="*/ 3048187 h 3550128"/>
              <a:gd name="connsiteX30-3261" fmla="*/ 918268 w 1432618"/>
              <a:gd name="connsiteY30-3262" fmla="*/ 3381562 h 3550128"/>
              <a:gd name="connsiteX31-3263" fmla="*/ 1016693 w 1432618"/>
              <a:gd name="connsiteY31-3264" fmla="*/ 3543487 h 3550128"/>
              <a:gd name="connsiteX0-3265" fmla="*/ 1016693 w 1432618"/>
              <a:gd name="connsiteY0-3266" fmla="*/ 3543487 h 3550128"/>
              <a:gd name="connsiteX1-3267" fmla="*/ 591243 w 1432618"/>
              <a:gd name="connsiteY1-3268" fmla="*/ 3549837 h 3550128"/>
              <a:gd name="connsiteX2-3269" fmla="*/ 394393 w 1432618"/>
              <a:gd name="connsiteY2-3270" fmla="*/ 3038662 h 3550128"/>
              <a:gd name="connsiteX3-3271" fmla="*/ 746818 w 1432618"/>
              <a:gd name="connsiteY3-3272" fmla="*/ 2343337 h 3550128"/>
              <a:gd name="connsiteX4-3273" fmla="*/ 560128 w 1432618"/>
              <a:gd name="connsiteY4-3274" fmla="*/ 1884232 h 3550128"/>
              <a:gd name="connsiteX5-3275" fmla="*/ 58 w 1432618"/>
              <a:gd name="connsiteY5-3276" fmla="*/ 1832797 h 3550128"/>
              <a:gd name="connsiteX6-3277" fmla="*/ 394393 w 1432618"/>
              <a:gd name="connsiteY6-3278" fmla="*/ 1705162 h 3550128"/>
              <a:gd name="connsiteX7-3279" fmla="*/ 642043 w 1432618"/>
              <a:gd name="connsiteY7-3280" fmla="*/ 1838512 h 3550128"/>
              <a:gd name="connsiteX8-3281" fmla="*/ 689668 w 1432618"/>
              <a:gd name="connsiteY8-3282" fmla="*/ 1609912 h 3550128"/>
              <a:gd name="connsiteX9-3283" fmla="*/ 823018 w 1432618"/>
              <a:gd name="connsiteY9-3284" fmla="*/ 1295587 h 3550128"/>
              <a:gd name="connsiteX10-3285" fmla="*/ 765868 w 1432618"/>
              <a:gd name="connsiteY10-3286" fmla="*/ 771712 h 3550128"/>
              <a:gd name="connsiteX11-3287" fmla="*/ 537268 w 1432618"/>
              <a:gd name="connsiteY11-3288" fmla="*/ 628837 h 3550128"/>
              <a:gd name="connsiteX12-3289" fmla="*/ 689668 w 1432618"/>
              <a:gd name="connsiteY12-3290" fmla="*/ 628837 h 3550128"/>
              <a:gd name="connsiteX13-3291" fmla="*/ 765868 w 1432618"/>
              <a:gd name="connsiteY13-3292" fmla="*/ 714562 h 3550128"/>
              <a:gd name="connsiteX14-3293" fmla="*/ 870643 w 1432618"/>
              <a:gd name="connsiteY14-3294" fmla="*/ 187 h 3550128"/>
              <a:gd name="connsiteX15-3295" fmla="*/ 832543 w 1432618"/>
              <a:gd name="connsiteY15-3296" fmla="*/ 647887 h 3550128"/>
              <a:gd name="connsiteX16-3297" fmla="*/ 908743 w 1432618"/>
              <a:gd name="connsiteY16-3298" fmla="*/ 1038412 h 3550128"/>
              <a:gd name="connsiteX17-3299" fmla="*/ 937318 w 1432618"/>
              <a:gd name="connsiteY17-3300" fmla="*/ 1286062 h 3550128"/>
              <a:gd name="connsiteX18-3301" fmla="*/ 1099243 w 1432618"/>
              <a:gd name="connsiteY18-3302" fmla="*/ 1162237 h 3550128"/>
              <a:gd name="connsiteX19-3303" fmla="*/ 1375468 w 1432618"/>
              <a:gd name="connsiteY19-3304" fmla="*/ 1133662 h 3550128"/>
              <a:gd name="connsiteX20-3305" fmla="*/ 1108768 w 1432618"/>
              <a:gd name="connsiteY20-3306" fmla="*/ 1216212 h 3550128"/>
              <a:gd name="connsiteX21-3307" fmla="*/ 889693 w 1432618"/>
              <a:gd name="connsiteY21-3308" fmla="*/ 1489262 h 3550128"/>
              <a:gd name="connsiteX22-3309" fmla="*/ 835718 w 1432618"/>
              <a:gd name="connsiteY22-3310" fmla="*/ 1857562 h 3550128"/>
              <a:gd name="connsiteX23-3311" fmla="*/ 1003993 w 1432618"/>
              <a:gd name="connsiteY23-3312" fmla="*/ 2270312 h 3550128"/>
              <a:gd name="connsiteX24-3313" fmla="*/ 896043 w 1432618"/>
              <a:gd name="connsiteY24-3314" fmla="*/ 2540187 h 3550128"/>
              <a:gd name="connsiteX25-3315" fmla="*/ 1213543 w 1432618"/>
              <a:gd name="connsiteY25-3316" fmla="*/ 2495737 h 3550128"/>
              <a:gd name="connsiteX26-3317" fmla="*/ 1432618 w 1432618"/>
              <a:gd name="connsiteY26-3318" fmla="*/ 2588606 h 3550128"/>
              <a:gd name="connsiteX27-3319" fmla="*/ 1188143 w 1432618"/>
              <a:gd name="connsiteY27-3320" fmla="*/ 2552887 h 3550128"/>
              <a:gd name="connsiteX28-3321" fmla="*/ 832543 w 1432618"/>
              <a:gd name="connsiteY28-3322" fmla="*/ 2695762 h 3550128"/>
              <a:gd name="connsiteX29-3323" fmla="*/ 689668 w 1432618"/>
              <a:gd name="connsiteY29-3324" fmla="*/ 3048187 h 3550128"/>
              <a:gd name="connsiteX30-3325" fmla="*/ 918268 w 1432618"/>
              <a:gd name="connsiteY30-3326" fmla="*/ 3381562 h 3550128"/>
              <a:gd name="connsiteX31-3327" fmla="*/ 1016693 w 1432618"/>
              <a:gd name="connsiteY31-3328" fmla="*/ 3543487 h 3550128"/>
              <a:gd name="connsiteX0-3329" fmla="*/ 1016693 w 1432618"/>
              <a:gd name="connsiteY0-3330" fmla="*/ 3543487 h 3550128"/>
              <a:gd name="connsiteX1-3331" fmla="*/ 591243 w 1432618"/>
              <a:gd name="connsiteY1-3332" fmla="*/ 3549837 h 3550128"/>
              <a:gd name="connsiteX2-3333" fmla="*/ 394393 w 1432618"/>
              <a:gd name="connsiteY2-3334" fmla="*/ 3038662 h 3550128"/>
              <a:gd name="connsiteX3-3335" fmla="*/ 746818 w 1432618"/>
              <a:gd name="connsiteY3-3336" fmla="*/ 2343337 h 3550128"/>
              <a:gd name="connsiteX4-3337" fmla="*/ 560128 w 1432618"/>
              <a:gd name="connsiteY4-3338" fmla="*/ 1884232 h 3550128"/>
              <a:gd name="connsiteX5-3339" fmla="*/ 58 w 1432618"/>
              <a:gd name="connsiteY5-3340" fmla="*/ 1832797 h 3550128"/>
              <a:gd name="connsiteX6-3341" fmla="*/ 394393 w 1432618"/>
              <a:gd name="connsiteY6-3342" fmla="*/ 1705162 h 3550128"/>
              <a:gd name="connsiteX7-3343" fmla="*/ 642043 w 1432618"/>
              <a:gd name="connsiteY7-3344" fmla="*/ 1838512 h 3550128"/>
              <a:gd name="connsiteX8-3345" fmla="*/ 689668 w 1432618"/>
              <a:gd name="connsiteY8-3346" fmla="*/ 1609912 h 3550128"/>
              <a:gd name="connsiteX9-3347" fmla="*/ 823018 w 1432618"/>
              <a:gd name="connsiteY9-3348" fmla="*/ 1295587 h 3550128"/>
              <a:gd name="connsiteX10-3349" fmla="*/ 765868 w 1432618"/>
              <a:gd name="connsiteY10-3350" fmla="*/ 771712 h 3550128"/>
              <a:gd name="connsiteX11-3351" fmla="*/ 537268 w 1432618"/>
              <a:gd name="connsiteY11-3352" fmla="*/ 628837 h 3550128"/>
              <a:gd name="connsiteX12-3353" fmla="*/ 689668 w 1432618"/>
              <a:gd name="connsiteY12-3354" fmla="*/ 628837 h 3550128"/>
              <a:gd name="connsiteX13-3355" fmla="*/ 765868 w 1432618"/>
              <a:gd name="connsiteY13-3356" fmla="*/ 714562 h 3550128"/>
              <a:gd name="connsiteX14-3357" fmla="*/ 870643 w 1432618"/>
              <a:gd name="connsiteY14-3358" fmla="*/ 187 h 3550128"/>
              <a:gd name="connsiteX15-3359" fmla="*/ 832543 w 1432618"/>
              <a:gd name="connsiteY15-3360" fmla="*/ 647887 h 3550128"/>
              <a:gd name="connsiteX16-3361" fmla="*/ 908743 w 1432618"/>
              <a:gd name="connsiteY16-3362" fmla="*/ 1038412 h 3550128"/>
              <a:gd name="connsiteX17-3363" fmla="*/ 937318 w 1432618"/>
              <a:gd name="connsiteY17-3364" fmla="*/ 1286062 h 3550128"/>
              <a:gd name="connsiteX18-3365" fmla="*/ 1086543 w 1432618"/>
              <a:gd name="connsiteY18-3366" fmla="*/ 1149537 h 3550128"/>
              <a:gd name="connsiteX19-3367" fmla="*/ 1375468 w 1432618"/>
              <a:gd name="connsiteY19-3368" fmla="*/ 1133662 h 3550128"/>
              <a:gd name="connsiteX20-3369" fmla="*/ 1108768 w 1432618"/>
              <a:gd name="connsiteY20-3370" fmla="*/ 1216212 h 3550128"/>
              <a:gd name="connsiteX21-3371" fmla="*/ 889693 w 1432618"/>
              <a:gd name="connsiteY21-3372" fmla="*/ 1489262 h 3550128"/>
              <a:gd name="connsiteX22-3373" fmla="*/ 835718 w 1432618"/>
              <a:gd name="connsiteY22-3374" fmla="*/ 1857562 h 3550128"/>
              <a:gd name="connsiteX23-3375" fmla="*/ 1003993 w 1432618"/>
              <a:gd name="connsiteY23-3376" fmla="*/ 2270312 h 3550128"/>
              <a:gd name="connsiteX24-3377" fmla="*/ 896043 w 1432618"/>
              <a:gd name="connsiteY24-3378" fmla="*/ 2540187 h 3550128"/>
              <a:gd name="connsiteX25-3379" fmla="*/ 1213543 w 1432618"/>
              <a:gd name="connsiteY25-3380" fmla="*/ 2495737 h 3550128"/>
              <a:gd name="connsiteX26-3381" fmla="*/ 1432618 w 1432618"/>
              <a:gd name="connsiteY26-3382" fmla="*/ 2588606 h 3550128"/>
              <a:gd name="connsiteX27-3383" fmla="*/ 1188143 w 1432618"/>
              <a:gd name="connsiteY27-3384" fmla="*/ 2552887 h 3550128"/>
              <a:gd name="connsiteX28-3385" fmla="*/ 832543 w 1432618"/>
              <a:gd name="connsiteY28-3386" fmla="*/ 2695762 h 3550128"/>
              <a:gd name="connsiteX29-3387" fmla="*/ 689668 w 1432618"/>
              <a:gd name="connsiteY29-3388" fmla="*/ 3048187 h 3550128"/>
              <a:gd name="connsiteX30-3389" fmla="*/ 918268 w 1432618"/>
              <a:gd name="connsiteY30-3390" fmla="*/ 3381562 h 3550128"/>
              <a:gd name="connsiteX31-3391" fmla="*/ 1016693 w 1432618"/>
              <a:gd name="connsiteY31-3392" fmla="*/ 3543487 h 3550128"/>
              <a:gd name="connsiteX0-3393" fmla="*/ 1016693 w 1432618"/>
              <a:gd name="connsiteY0-3394" fmla="*/ 3543487 h 3550128"/>
              <a:gd name="connsiteX1-3395" fmla="*/ 591243 w 1432618"/>
              <a:gd name="connsiteY1-3396" fmla="*/ 3549837 h 3550128"/>
              <a:gd name="connsiteX2-3397" fmla="*/ 394393 w 1432618"/>
              <a:gd name="connsiteY2-3398" fmla="*/ 3038662 h 3550128"/>
              <a:gd name="connsiteX3-3399" fmla="*/ 746818 w 1432618"/>
              <a:gd name="connsiteY3-3400" fmla="*/ 2343337 h 3550128"/>
              <a:gd name="connsiteX4-3401" fmla="*/ 560128 w 1432618"/>
              <a:gd name="connsiteY4-3402" fmla="*/ 1884232 h 3550128"/>
              <a:gd name="connsiteX5-3403" fmla="*/ 58 w 1432618"/>
              <a:gd name="connsiteY5-3404" fmla="*/ 1832797 h 3550128"/>
              <a:gd name="connsiteX6-3405" fmla="*/ 394393 w 1432618"/>
              <a:gd name="connsiteY6-3406" fmla="*/ 1705162 h 3550128"/>
              <a:gd name="connsiteX7-3407" fmla="*/ 642043 w 1432618"/>
              <a:gd name="connsiteY7-3408" fmla="*/ 1838512 h 3550128"/>
              <a:gd name="connsiteX8-3409" fmla="*/ 689668 w 1432618"/>
              <a:gd name="connsiteY8-3410" fmla="*/ 1609912 h 3550128"/>
              <a:gd name="connsiteX9-3411" fmla="*/ 823018 w 1432618"/>
              <a:gd name="connsiteY9-3412" fmla="*/ 1295587 h 3550128"/>
              <a:gd name="connsiteX10-3413" fmla="*/ 765868 w 1432618"/>
              <a:gd name="connsiteY10-3414" fmla="*/ 771712 h 3550128"/>
              <a:gd name="connsiteX11-3415" fmla="*/ 537268 w 1432618"/>
              <a:gd name="connsiteY11-3416" fmla="*/ 628837 h 3550128"/>
              <a:gd name="connsiteX12-3417" fmla="*/ 689668 w 1432618"/>
              <a:gd name="connsiteY12-3418" fmla="*/ 628837 h 3550128"/>
              <a:gd name="connsiteX13-3419" fmla="*/ 765868 w 1432618"/>
              <a:gd name="connsiteY13-3420" fmla="*/ 714562 h 3550128"/>
              <a:gd name="connsiteX14-3421" fmla="*/ 870643 w 1432618"/>
              <a:gd name="connsiteY14-3422" fmla="*/ 187 h 3550128"/>
              <a:gd name="connsiteX15-3423" fmla="*/ 832543 w 1432618"/>
              <a:gd name="connsiteY15-3424" fmla="*/ 647887 h 3550128"/>
              <a:gd name="connsiteX16-3425" fmla="*/ 908743 w 1432618"/>
              <a:gd name="connsiteY16-3426" fmla="*/ 1038412 h 3550128"/>
              <a:gd name="connsiteX17-3427" fmla="*/ 937318 w 1432618"/>
              <a:gd name="connsiteY17-3428" fmla="*/ 1247962 h 3550128"/>
              <a:gd name="connsiteX18-3429" fmla="*/ 1086543 w 1432618"/>
              <a:gd name="connsiteY18-3430" fmla="*/ 1149537 h 3550128"/>
              <a:gd name="connsiteX19-3431" fmla="*/ 1375468 w 1432618"/>
              <a:gd name="connsiteY19-3432" fmla="*/ 1133662 h 3550128"/>
              <a:gd name="connsiteX20-3433" fmla="*/ 1108768 w 1432618"/>
              <a:gd name="connsiteY20-3434" fmla="*/ 1216212 h 3550128"/>
              <a:gd name="connsiteX21-3435" fmla="*/ 889693 w 1432618"/>
              <a:gd name="connsiteY21-3436" fmla="*/ 1489262 h 3550128"/>
              <a:gd name="connsiteX22-3437" fmla="*/ 835718 w 1432618"/>
              <a:gd name="connsiteY22-3438" fmla="*/ 1857562 h 3550128"/>
              <a:gd name="connsiteX23-3439" fmla="*/ 1003993 w 1432618"/>
              <a:gd name="connsiteY23-3440" fmla="*/ 2270312 h 3550128"/>
              <a:gd name="connsiteX24-3441" fmla="*/ 896043 w 1432618"/>
              <a:gd name="connsiteY24-3442" fmla="*/ 2540187 h 3550128"/>
              <a:gd name="connsiteX25-3443" fmla="*/ 1213543 w 1432618"/>
              <a:gd name="connsiteY25-3444" fmla="*/ 2495737 h 3550128"/>
              <a:gd name="connsiteX26-3445" fmla="*/ 1432618 w 1432618"/>
              <a:gd name="connsiteY26-3446" fmla="*/ 2588606 h 3550128"/>
              <a:gd name="connsiteX27-3447" fmla="*/ 1188143 w 1432618"/>
              <a:gd name="connsiteY27-3448" fmla="*/ 2552887 h 3550128"/>
              <a:gd name="connsiteX28-3449" fmla="*/ 832543 w 1432618"/>
              <a:gd name="connsiteY28-3450" fmla="*/ 2695762 h 3550128"/>
              <a:gd name="connsiteX29-3451" fmla="*/ 689668 w 1432618"/>
              <a:gd name="connsiteY29-3452" fmla="*/ 3048187 h 3550128"/>
              <a:gd name="connsiteX30-3453" fmla="*/ 918268 w 1432618"/>
              <a:gd name="connsiteY30-3454" fmla="*/ 3381562 h 3550128"/>
              <a:gd name="connsiteX31-3455" fmla="*/ 1016693 w 1432618"/>
              <a:gd name="connsiteY31-3456" fmla="*/ 3543487 h 3550128"/>
              <a:gd name="connsiteX0-3457" fmla="*/ 1016693 w 1432618"/>
              <a:gd name="connsiteY0-3458" fmla="*/ 3543487 h 3550128"/>
              <a:gd name="connsiteX1-3459" fmla="*/ 591243 w 1432618"/>
              <a:gd name="connsiteY1-3460" fmla="*/ 3549837 h 3550128"/>
              <a:gd name="connsiteX2-3461" fmla="*/ 394393 w 1432618"/>
              <a:gd name="connsiteY2-3462" fmla="*/ 3038662 h 3550128"/>
              <a:gd name="connsiteX3-3463" fmla="*/ 746818 w 1432618"/>
              <a:gd name="connsiteY3-3464" fmla="*/ 2343337 h 3550128"/>
              <a:gd name="connsiteX4-3465" fmla="*/ 560128 w 1432618"/>
              <a:gd name="connsiteY4-3466" fmla="*/ 1884232 h 3550128"/>
              <a:gd name="connsiteX5-3467" fmla="*/ 58 w 1432618"/>
              <a:gd name="connsiteY5-3468" fmla="*/ 1832797 h 3550128"/>
              <a:gd name="connsiteX6-3469" fmla="*/ 394393 w 1432618"/>
              <a:gd name="connsiteY6-3470" fmla="*/ 1705162 h 3550128"/>
              <a:gd name="connsiteX7-3471" fmla="*/ 642043 w 1432618"/>
              <a:gd name="connsiteY7-3472" fmla="*/ 1838512 h 3550128"/>
              <a:gd name="connsiteX8-3473" fmla="*/ 689668 w 1432618"/>
              <a:gd name="connsiteY8-3474" fmla="*/ 1609912 h 3550128"/>
              <a:gd name="connsiteX9-3475" fmla="*/ 823018 w 1432618"/>
              <a:gd name="connsiteY9-3476" fmla="*/ 1295587 h 3550128"/>
              <a:gd name="connsiteX10-3477" fmla="*/ 765868 w 1432618"/>
              <a:gd name="connsiteY10-3478" fmla="*/ 771712 h 3550128"/>
              <a:gd name="connsiteX11-3479" fmla="*/ 537268 w 1432618"/>
              <a:gd name="connsiteY11-3480" fmla="*/ 628837 h 3550128"/>
              <a:gd name="connsiteX12-3481" fmla="*/ 689668 w 1432618"/>
              <a:gd name="connsiteY12-3482" fmla="*/ 628837 h 3550128"/>
              <a:gd name="connsiteX13-3483" fmla="*/ 765868 w 1432618"/>
              <a:gd name="connsiteY13-3484" fmla="*/ 714562 h 3550128"/>
              <a:gd name="connsiteX14-3485" fmla="*/ 870643 w 1432618"/>
              <a:gd name="connsiteY14-3486" fmla="*/ 187 h 3550128"/>
              <a:gd name="connsiteX15-3487" fmla="*/ 832543 w 1432618"/>
              <a:gd name="connsiteY15-3488" fmla="*/ 647887 h 3550128"/>
              <a:gd name="connsiteX16-3489" fmla="*/ 908743 w 1432618"/>
              <a:gd name="connsiteY16-3490" fmla="*/ 1038412 h 3550128"/>
              <a:gd name="connsiteX17-3491" fmla="*/ 930968 w 1432618"/>
              <a:gd name="connsiteY17-3492" fmla="*/ 1257487 h 3550128"/>
              <a:gd name="connsiteX18-3493" fmla="*/ 1086543 w 1432618"/>
              <a:gd name="connsiteY18-3494" fmla="*/ 1149537 h 3550128"/>
              <a:gd name="connsiteX19-3495" fmla="*/ 1375468 w 1432618"/>
              <a:gd name="connsiteY19-3496" fmla="*/ 1133662 h 3550128"/>
              <a:gd name="connsiteX20-3497" fmla="*/ 1108768 w 1432618"/>
              <a:gd name="connsiteY20-3498" fmla="*/ 1216212 h 3550128"/>
              <a:gd name="connsiteX21-3499" fmla="*/ 889693 w 1432618"/>
              <a:gd name="connsiteY21-3500" fmla="*/ 1489262 h 3550128"/>
              <a:gd name="connsiteX22-3501" fmla="*/ 835718 w 1432618"/>
              <a:gd name="connsiteY22-3502" fmla="*/ 1857562 h 3550128"/>
              <a:gd name="connsiteX23-3503" fmla="*/ 1003993 w 1432618"/>
              <a:gd name="connsiteY23-3504" fmla="*/ 2270312 h 3550128"/>
              <a:gd name="connsiteX24-3505" fmla="*/ 896043 w 1432618"/>
              <a:gd name="connsiteY24-3506" fmla="*/ 2540187 h 3550128"/>
              <a:gd name="connsiteX25-3507" fmla="*/ 1213543 w 1432618"/>
              <a:gd name="connsiteY25-3508" fmla="*/ 2495737 h 3550128"/>
              <a:gd name="connsiteX26-3509" fmla="*/ 1432618 w 1432618"/>
              <a:gd name="connsiteY26-3510" fmla="*/ 2588606 h 3550128"/>
              <a:gd name="connsiteX27-3511" fmla="*/ 1188143 w 1432618"/>
              <a:gd name="connsiteY27-3512" fmla="*/ 2552887 h 3550128"/>
              <a:gd name="connsiteX28-3513" fmla="*/ 832543 w 1432618"/>
              <a:gd name="connsiteY28-3514" fmla="*/ 2695762 h 3550128"/>
              <a:gd name="connsiteX29-3515" fmla="*/ 689668 w 1432618"/>
              <a:gd name="connsiteY29-3516" fmla="*/ 3048187 h 3550128"/>
              <a:gd name="connsiteX30-3517" fmla="*/ 918268 w 1432618"/>
              <a:gd name="connsiteY30-3518" fmla="*/ 3381562 h 3550128"/>
              <a:gd name="connsiteX31-3519" fmla="*/ 1016693 w 1432618"/>
              <a:gd name="connsiteY31-3520" fmla="*/ 3543487 h 3550128"/>
              <a:gd name="connsiteX0-3521" fmla="*/ 1016693 w 1432618"/>
              <a:gd name="connsiteY0-3522" fmla="*/ 3543487 h 3550128"/>
              <a:gd name="connsiteX1-3523" fmla="*/ 591243 w 1432618"/>
              <a:gd name="connsiteY1-3524" fmla="*/ 3549837 h 3550128"/>
              <a:gd name="connsiteX2-3525" fmla="*/ 394393 w 1432618"/>
              <a:gd name="connsiteY2-3526" fmla="*/ 3038662 h 3550128"/>
              <a:gd name="connsiteX3-3527" fmla="*/ 746818 w 1432618"/>
              <a:gd name="connsiteY3-3528" fmla="*/ 2343337 h 3550128"/>
              <a:gd name="connsiteX4-3529" fmla="*/ 560128 w 1432618"/>
              <a:gd name="connsiteY4-3530" fmla="*/ 1884232 h 3550128"/>
              <a:gd name="connsiteX5-3531" fmla="*/ 58 w 1432618"/>
              <a:gd name="connsiteY5-3532" fmla="*/ 1832797 h 3550128"/>
              <a:gd name="connsiteX6-3533" fmla="*/ 394393 w 1432618"/>
              <a:gd name="connsiteY6-3534" fmla="*/ 1705162 h 3550128"/>
              <a:gd name="connsiteX7-3535" fmla="*/ 642043 w 1432618"/>
              <a:gd name="connsiteY7-3536" fmla="*/ 1838512 h 3550128"/>
              <a:gd name="connsiteX8-3537" fmla="*/ 689668 w 1432618"/>
              <a:gd name="connsiteY8-3538" fmla="*/ 1609912 h 3550128"/>
              <a:gd name="connsiteX9-3539" fmla="*/ 823018 w 1432618"/>
              <a:gd name="connsiteY9-3540" fmla="*/ 1295587 h 3550128"/>
              <a:gd name="connsiteX10-3541" fmla="*/ 765868 w 1432618"/>
              <a:gd name="connsiteY10-3542" fmla="*/ 771712 h 3550128"/>
              <a:gd name="connsiteX11-3543" fmla="*/ 537268 w 1432618"/>
              <a:gd name="connsiteY11-3544" fmla="*/ 628837 h 3550128"/>
              <a:gd name="connsiteX12-3545" fmla="*/ 689668 w 1432618"/>
              <a:gd name="connsiteY12-3546" fmla="*/ 628837 h 3550128"/>
              <a:gd name="connsiteX13-3547" fmla="*/ 765868 w 1432618"/>
              <a:gd name="connsiteY13-3548" fmla="*/ 714562 h 3550128"/>
              <a:gd name="connsiteX14-3549" fmla="*/ 870643 w 1432618"/>
              <a:gd name="connsiteY14-3550" fmla="*/ 187 h 3550128"/>
              <a:gd name="connsiteX15-3551" fmla="*/ 832543 w 1432618"/>
              <a:gd name="connsiteY15-3552" fmla="*/ 647887 h 3550128"/>
              <a:gd name="connsiteX16-3553" fmla="*/ 908743 w 1432618"/>
              <a:gd name="connsiteY16-3554" fmla="*/ 1038412 h 3550128"/>
              <a:gd name="connsiteX17-3555" fmla="*/ 930968 w 1432618"/>
              <a:gd name="connsiteY17-3556" fmla="*/ 1257487 h 3550128"/>
              <a:gd name="connsiteX18-3557" fmla="*/ 1086543 w 1432618"/>
              <a:gd name="connsiteY18-3558" fmla="*/ 1149537 h 3550128"/>
              <a:gd name="connsiteX19-3559" fmla="*/ 1375468 w 1432618"/>
              <a:gd name="connsiteY19-3560" fmla="*/ 1133662 h 3550128"/>
              <a:gd name="connsiteX20-3561" fmla="*/ 1108768 w 1432618"/>
              <a:gd name="connsiteY20-3562" fmla="*/ 1216212 h 3550128"/>
              <a:gd name="connsiteX21-3563" fmla="*/ 889693 w 1432618"/>
              <a:gd name="connsiteY21-3564" fmla="*/ 1489262 h 3550128"/>
              <a:gd name="connsiteX22-3565" fmla="*/ 835718 w 1432618"/>
              <a:gd name="connsiteY22-3566" fmla="*/ 1857562 h 3550128"/>
              <a:gd name="connsiteX23-3567" fmla="*/ 1003993 w 1432618"/>
              <a:gd name="connsiteY23-3568" fmla="*/ 2270312 h 3550128"/>
              <a:gd name="connsiteX24-3569" fmla="*/ 896043 w 1432618"/>
              <a:gd name="connsiteY24-3570" fmla="*/ 2540187 h 3550128"/>
              <a:gd name="connsiteX25-3571" fmla="*/ 1213543 w 1432618"/>
              <a:gd name="connsiteY25-3572" fmla="*/ 2495737 h 3550128"/>
              <a:gd name="connsiteX26-3573" fmla="*/ 1432618 w 1432618"/>
              <a:gd name="connsiteY26-3574" fmla="*/ 2588606 h 3550128"/>
              <a:gd name="connsiteX27-3575" fmla="*/ 1188143 w 1432618"/>
              <a:gd name="connsiteY27-3576" fmla="*/ 2552887 h 3550128"/>
              <a:gd name="connsiteX28-3577" fmla="*/ 832543 w 1432618"/>
              <a:gd name="connsiteY28-3578" fmla="*/ 2695762 h 3550128"/>
              <a:gd name="connsiteX29-3579" fmla="*/ 689668 w 1432618"/>
              <a:gd name="connsiteY29-3580" fmla="*/ 3048187 h 3550128"/>
              <a:gd name="connsiteX30-3581" fmla="*/ 918268 w 1432618"/>
              <a:gd name="connsiteY30-3582" fmla="*/ 3381562 h 3550128"/>
              <a:gd name="connsiteX31-3583" fmla="*/ 1016693 w 1432618"/>
              <a:gd name="connsiteY31-3584" fmla="*/ 3543487 h 3550128"/>
              <a:gd name="connsiteX0-3585" fmla="*/ 1016693 w 1432618"/>
              <a:gd name="connsiteY0-3586" fmla="*/ 3543487 h 3550128"/>
              <a:gd name="connsiteX1-3587" fmla="*/ 591243 w 1432618"/>
              <a:gd name="connsiteY1-3588" fmla="*/ 3549837 h 3550128"/>
              <a:gd name="connsiteX2-3589" fmla="*/ 394393 w 1432618"/>
              <a:gd name="connsiteY2-3590" fmla="*/ 3038662 h 3550128"/>
              <a:gd name="connsiteX3-3591" fmla="*/ 746818 w 1432618"/>
              <a:gd name="connsiteY3-3592" fmla="*/ 2343337 h 3550128"/>
              <a:gd name="connsiteX4-3593" fmla="*/ 560128 w 1432618"/>
              <a:gd name="connsiteY4-3594" fmla="*/ 1884232 h 3550128"/>
              <a:gd name="connsiteX5-3595" fmla="*/ 58 w 1432618"/>
              <a:gd name="connsiteY5-3596" fmla="*/ 1832797 h 3550128"/>
              <a:gd name="connsiteX6-3597" fmla="*/ 394393 w 1432618"/>
              <a:gd name="connsiteY6-3598" fmla="*/ 1705162 h 3550128"/>
              <a:gd name="connsiteX7-3599" fmla="*/ 642043 w 1432618"/>
              <a:gd name="connsiteY7-3600" fmla="*/ 1838512 h 3550128"/>
              <a:gd name="connsiteX8-3601" fmla="*/ 689668 w 1432618"/>
              <a:gd name="connsiteY8-3602" fmla="*/ 1609912 h 3550128"/>
              <a:gd name="connsiteX9-3603" fmla="*/ 823018 w 1432618"/>
              <a:gd name="connsiteY9-3604" fmla="*/ 1295587 h 3550128"/>
              <a:gd name="connsiteX10-3605" fmla="*/ 765868 w 1432618"/>
              <a:gd name="connsiteY10-3606" fmla="*/ 771712 h 3550128"/>
              <a:gd name="connsiteX11-3607" fmla="*/ 537268 w 1432618"/>
              <a:gd name="connsiteY11-3608" fmla="*/ 628837 h 3550128"/>
              <a:gd name="connsiteX12-3609" fmla="*/ 689668 w 1432618"/>
              <a:gd name="connsiteY12-3610" fmla="*/ 628837 h 3550128"/>
              <a:gd name="connsiteX13-3611" fmla="*/ 765868 w 1432618"/>
              <a:gd name="connsiteY13-3612" fmla="*/ 714562 h 3550128"/>
              <a:gd name="connsiteX14-3613" fmla="*/ 870643 w 1432618"/>
              <a:gd name="connsiteY14-3614" fmla="*/ 187 h 3550128"/>
              <a:gd name="connsiteX15-3615" fmla="*/ 832543 w 1432618"/>
              <a:gd name="connsiteY15-3616" fmla="*/ 647887 h 3550128"/>
              <a:gd name="connsiteX16-3617" fmla="*/ 908743 w 1432618"/>
              <a:gd name="connsiteY16-3618" fmla="*/ 1038412 h 3550128"/>
              <a:gd name="connsiteX17-3619" fmla="*/ 930968 w 1432618"/>
              <a:gd name="connsiteY17-3620" fmla="*/ 1257487 h 3550128"/>
              <a:gd name="connsiteX18-3621" fmla="*/ 1086543 w 1432618"/>
              <a:gd name="connsiteY18-3622" fmla="*/ 1149537 h 3550128"/>
              <a:gd name="connsiteX19-3623" fmla="*/ 1375468 w 1432618"/>
              <a:gd name="connsiteY19-3624" fmla="*/ 1133662 h 3550128"/>
              <a:gd name="connsiteX20-3625" fmla="*/ 1108768 w 1432618"/>
              <a:gd name="connsiteY20-3626" fmla="*/ 1216212 h 3550128"/>
              <a:gd name="connsiteX21-3627" fmla="*/ 889693 w 1432618"/>
              <a:gd name="connsiteY21-3628" fmla="*/ 1489262 h 3550128"/>
              <a:gd name="connsiteX22-3629" fmla="*/ 835718 w 1432618"/>
              <a:gd name="connsiteY22-3630" fmla="*/ 1857562 h 3550128"/>
              <a:gd name="connsiteX23-3631" fmla="*/ 1003993 w 1432618"/>
              <a:gd name="connsiteY23-3632" fmla="*/ 2270312 h 3550128"/>
              <a:gd name="connsiteX24-3633" fmla="*/ 896043 w 1432618"/>
              <a:gd name="connsiteY24-3634" fmla="*/ 2540187 h 3550128"/>
              <a:gd name="connsiteX25-3635" fmla="*/ 1213543 w 1432618"/>
              <a:gd name="connsiteY25-3636" fmla="*/ 2495737 h 3550128"/>
              <a:gd name="connsiteX26-3637" fmla="*/ 1432618 w 1432618"/>
              <a:gd name="connsiteY26-3638" fmla="*/ 2588606 h 3550128"/>
              <a:gd name="connsiteX27-3639" fmla="*/ 1188143 w 1432618"/>
              <a:gd name="connsiteY27-3640" fmla="*/ 2552887 h 3550128"/>
              <a:gd name="connsiteX28-3641" fmla="*/ 832543 w 1432618"/>
              <a:gd name="connsiteY28-3642" fmla="*/ 2695762 h 3550128"/>
              <a:gd name="connsiteX29-3643" fmla="*/ 689668 w 1432618"/>
              <a:gd name="connsiteY29-3644" fmla="*/ 3048187 h 3550128"/>
              <a:gd name="connsiteX30-3645" fmla="*/ 918268 w 1432618"/>
              <a:gd name="connsiteY30-3646" fmla="*/ 3381562 h 3550128"/>
              <a:gd name="connsiteX31-3647" fmla="*/ 1016693 w 1432618"/>
              <a:gd name="connsiteY31-3648" fmla="*/ 3543487 h 3550128"/>
              <a:gd name="connsiteX0-3649" fmla="*/ 1016693 w 1432618"/>
              <a:gd name="connsiteY0-3650" fmla="*/ 3543486 h 3550127"/>
              <a:gd name="connsiteX1-3651" fmla="*/ 591243 w 1432618"/>
              <a:gd name="connsiteY1-3652" fmla="*/ 3549836 h 3550127"/>
              <a:gd name="connsiteX2-3653" fmla="*/ 394393 w 1432618"/>
              <a:gd name="connsiteY2-3654" fmla="*/ 3038661 h 3550127"/>
              <a:gd name="connsiteX3-3655" fmla="*/ 746818 w 1432618"/>
              <a:gd name="connsiteY3-3656" fmla="*/ 2343336 h 3550127"/>
              <a:gd name="connsiteX4-3657" fmla="*/ 560128 w 1432618"/>
              <a:gd name="connsiteY4-3658" fmla="*/ 1884231 h 3550127"/>
              <a:gd name="connsiteX5-3659" fmla="*/ 58 w 1432618"/>
              <a:gd name="connsiteY5-3660" fmla="*/ 1832796 h 3550127"/>
              <a:gd name="connsiteX6-3661" fmla="*/ 394393 w 1432618"/>
              <a:gd name="connsiteY6-3662" fmla="*/ 1705161 h 3550127"/>
              <a:gd name="connsiteX7-3663" fmla="*/ 642043 w 1432618"/>
              <a:gd name="connsiteY7-3664" fmla="*/ 1838511 h 3550127"/>
              <a:gd name="connsiteX8-3665" fmla="*/ 689668 w 1432618"/>
              <a:gd name="connsiteY8-3666" fmla="*/ 1609911 h 3550127"/>
              <a:gd name="connsiteX9-3667" fmla="*/ 823018 w 1432618"/>
              <a:gd name="connsiteY9-3668" fmla="*/ 1295586 h 3550127"/>
              <a:gd name="connsiteX10-3669" fmla="*/ 765868 w 1432618"/>
              <a:gd name="connsiteY10-3670" fmla="*/ 771711 h 3550127"/>
              <a:gd name="connsiteX11-3671" fmla="*/ 537268 w 1432618"/>
              <a:gd name="connsiteY11-3672" fmla="*/ 628836 h 3550127"/>
              <a:gd name="connsiteX12-3673" fmla="*/ 689668 w 1432618"/>
              <a:gd name="connsiteY12-3674" fmla="*/ 628836 h 3550127"/>
              <a:gd name="connsiteX13-3675" fmla="*/ 765868 w 1432618"/>
              <a:gd name="connsiteY13-3676" fmla="*/ 714561 h 3550127"/>
              <a:gd name="connsiteX14-3677" fmla="*/ 870643 w 1432618"/>
              <a:gd name="connsiteY14-3678" fmla="*/ 186 h 3550127"/>
              <a:gd name="connsiteX15-3679" fmla="*/ 832543 w 1432618"/>
              <a:gd name="connsiteY15-3680" fmla="*/ 647886 h 3550127"/>
              <a:gd name="connsiteX16-3681" fmla="*/ 921443 w 1432618"/>
              <a:gd name="connsiteY16-3682" fmla="*/ 1009836 h 3550127"/>
              <a:gd name="connsiteX17-3683" fmla="*/ 930968 w 1432618"/>
              <a:gd name="connsiteY17-3684" fmla="*/ 1257486 h 3550127"/>
              <a:gd name="connsiteX18-3685" fmla="*/ 1086543 w 1432618"/>
              <a:gd name="connsiteY18-3686" fmla="*/ 1149536 h 3550127"/>
              <a:gd name="connsiteX19-3687" fmla="*/ 1375468 w 1432618"/>
              <a:gd name="connsiteY19-3688" fmla="*/ 1133661 h 3550127"/>
              <a:gd name="connsiteX20-3689" fmla="*/ 1108768 w 1432618"/>
              <a:gd name="connsiteY20-3690" fmla="*/ 1216211 h 3550127"/>
              <a:gd name="connsiteX21-3691" fmla="*/ 889693 w 1432618"/>
              <a:gd name="connsiteY21-3692" fmla="*/ 1489261 h 3550127"/>
              <a:gd name="connsiteX22-3693" fmla="*/ 835718 w 1432618"/>
              <a:gd name="connsiteY22-3694" fmla="*/ 1857561 h 3550127"/>
              <a:gd name="connsiteX23-3695" fmla="*/ 1003993 w 1432618"/>
              <a:gd name="connsiteY23-3696" fmla="*/ 2270311 h 3550127"/>
              <a:gd name="connsiteX24-3697" fmla="*/ 896043 w 1432618"/>
              <a:gd name="connsiteY24-3698" fmla="*/ 2540186 h 3550127"/>
              <a:gd name="connsiteX25-3699" fmla="*/ 1213543 w 1432618"/>
              <a:gd name="connsiteY25-3700" fmla="*/ 2495736 h 3550127"/>
              <a:gd name="connsiteX26-3701" fmla="*/ 1432618 w 1432618"/>
              <a:gd name="connsiteY26-3702" fmla="*/ 2588605 h 3550127"/>
              <a:gd name="connsiteX27-3703" fmla="*/ 1188143 w 1432618"/>
              <a:gd name="connsiteY27-3704" fmla="*/ 2552886 h 3550127"/>
              <a:gd name="connsiteX28-3705" fmla="*/ 832543 w 1432618"/>
              <a:gd name="connsiteY28-3706" fmla="*/ 2695761 h 3550127"/>
              <a:gd name="connsiteX29-3707" fmla="*/ 689668 w 1432618"/>
              <a:gd name="connsiteY29-3708" fmla="*/ 3048186 h 3550127"/>
              <a:gd name="connsiteX30-3709" fmla="*/ 918268 w 1432618"/>
              <a:gd name="connsiteY30-3710" fmla="*/ 3381561 h 3550127"/>
              <a:gd name="connsiteX31-3711" fmla="*/ 1016693 w 1432618"/>
              <a:gd name="connsiteY31-3712" fmla="*/ 3543486 h 3550127"/>
              <a:gd name="connsiteX0-3713" fmla="*/ 1016693 w 1432618"/>
              <a:gd name="connsiteY0-3714" fmla="*/ 3543524 h 3550165"/>
              <a:gd name="connsiteX1-3715" fmla="*/ 591243 w 1432618"/>
              <a:gd name="connsiteY1-3716" fmla="*/ 3549874 h 3550165"/>
              <a:gd name="connsiteX2-3717" fmla="*/ 394393 w 1432618"/>
              <a:gd name="connsiteY2-3718" fmla="*/ 3038699 h 3550165"/>
              <a:gd name="connsiteX3-3719" fmla="*/ 746818 w 1432618"/>
              <a:gd name="connsiteY3-3720" fmla="*/ 2343374 h 3550165"/>
              <a:gd name="connsiteX4-3721" fmla="*/ 560128 w 1432618"/>
              <a:gd name="connsiteY4-3722" fmla="*/ 1884269 h 3550165"/>
              <a:gd name="connsiteX5-3723" fmla="*/ 58 w 1432618"/>
              <a:gd name="connsiteY5-3724" fmla="*/ 1832834 h 3550165"/>
              <a:gd name="connsiteX6-3725" fmla="*/ 394393 w 1432618"/>
              <a:gd name="connsiteY6-3726" fmla="*/ 1705199 h 3550165"/>
              <a:gd name="connsiteX7-3727" fmla="*/ 642043 w 1432618"/>
              <a:gd name="connsiteY7-3728" fmla="*/ 1838549 h 3550165"/>
              <a:gd name="connsiteX8-3729" fmla="*/ 689668 w 1432618"/>
              <a:gd name="connsiteY8-3730" fmla="*/ 1609949 h 3550165"/>
              <a:gd name="connsiteX9-3731" fmla="*/ 823018 w 1432618"/>
              <a:gd name="connsiteY9-3732" fmla="*/ 1295624 h 3550165"/>
              <a:gd name="connsiteX10-3733" fmla="*/ 765868 w 1432618"/>
              <a:gd name="connsiteY10-3734" fmla="*/ 771749 h 3550165"/>
              <a:gd name="connsiteX11-3735" fmla="*/ 537268 w 1432618"/>
              <a:gd name="connsiteY11-3736" fmla="*/ 628874 h 3550165"/>
              <a:gd name="connsiteX12-3737" fmla="*/ 689668 w 1432618"/>
              <a:gd name="connsiteY12-3738" fmla="*/ 628874 h 3550165"/>
              <a:gd name="connsiteX13-3739" fmla="*/ 765868 w 1432618"/>
              <a:gd name="connsiteY13-3740" fmla="*/ 714599 h 3550165"/>
              <a:gd name="connsiteX14-3741" fmla="*/ 870643 w 1432618"/>
              <a:gd name="connsiteY14-3742" fmla="*/ 224 h 3550165"/>
              <a:gd name="connsiteX15-3743" fmla="*/ 857943 w 1432618"/>
              <a:gd name="connsiteY15-3744" fmla="*/ 641574 h 3550165"/>
              <a:gd name="connsiteX16-3745" fmla="*/ 921443 w 1432618"/>
              <a:gd name="connsiteY16-3746" fmla="*/ 1009874 h 3550165"/>
              <a:gd name="connsiteX17-3747" fmla="*/ 930968 w 1432618"/>
              <a:gd name="connsiteY17-3748" fmla="*/ 1257524 h 3550165"/>
              <a:gd name="connsiteX18-3749" fmla="*/ 1086543 w 1432618"/>
              <a:gd name="connsiteY18-3750" fmla="*/ 1149574 h 3550165"/>
              <a:gd name="connsiteX19-3751" fmla="*/ 1375468 w 1432618"/>
              <a:gd name="connsiteY19-3752" fmla="*/ 1133699 h 3550165"/>
              <a:gd name="connsiteX20-3753" fmla="*/ 1108768 w 1432618"/>
              <a:gd name="connsiteY20-3754" fmla="*/ 1216249 h 3550165"/>
              <a:gd name="connsiteX21-3755" fmla="*/ 889693 w 1432618"/>
              <a:gd name="connsiteY21-3756" fmla="*/ 1489299 h 3550165"/>
              <a:gd name="connsiteX22-3757" fmla="*/ 835718 w 1432618"/>
              <a:gd name="connsiteY22-3758" fmla="*/ 1857599 h 3550165"/>
              <a:gd name="connsiteX23-3759" fmla="*/ 1003993 w 1432618"/>
              <a:gd name="connsiteY23-3760" fmla="*/ 2270349 h 3550165"/>
              <a:gd name="connsiteX24-3761" fmla="*/ 896043 w 1432618"/>
              <a:gd name="connsiteY24-3762" fmla="*/ 2540224 h 3550165"/>
              <a:gd name="connsiteX25-3763" fmla="*/ 1213543 w 1432618"/>
              <a:gd name="connsiteY25-3764" fmla="*/ 2495774 h 3550165"/>
              <a:gd name="connsiteX26-3765" fmla="*/ 1432618 w 1432618"/>
              <a:gd name="connsiteY26-3766" fmla="*/ 2588643 h 3550165"/>
              <a:gd name="connsiteX27-3767" fmla="*/ 1188143 w 1432618"/>
              <a:gd name="connsiteY27-3768" fmla="*/ 2552924 h 3550165"/>
              <a:gd name="connsiteX28-3769" fmla="*/ 832543 w 1432618"/>
              <a:gd name="connsiteY28-3770" fmla="*/ 2695799 h 3550165"/>
              <a:gd name="connsiteX29-3771" fmla="*/ 689668 w 1432618"/>
              <a:gd name="connsiteY29-3772" fmla="*/ 3048224 h 3550165"/>
              <a:gd name="connsiteX30-3773" fmla="*/ 918268 w 1432618"/>
              <a:gd name="connsiteY30-3774" fmla="*/ 3381599 h 3550165"/>
              <a:gd name="connsiteX31-3775" fmla="*/ 1016693 w 1432618"/>
              <a:gd name="connsiteY31-3776" fmla="*/ 3543524 h 3550165"/>
              <a:gd name="connsiteX0-3777" fmla="*/ 1016693 w 1432618"/>
              <a:gd name="connsiteY0-3778" fmla="*/ 3543529 h 3550170"/>
              <a:gd name="connsiteX1-3779" fmla="*/ 591243 w 1432618"/>
              <a:gd name="connsiteY1-3780" fmla="*/ 3549879 h 3550170"/>
              <a:gd name="connsiteX2-3781" fmla="*/ 394393 w 1432618"/>
              <a:gd name="connsiteY2-3782" fmla="*/ 3038704 h 3550170"/>
              <a:gd name="connsiteX3-3783" fmla="*/ 746818 w 1432618"/>
              <a:gd name="connsiteY3-3784" fmla="*/ 2343379 h 3550170"/>
              <a:gd name="connsiteX4-3785" fmla="*/ 560128 w 1432618"/>
              <a:gd name="connsiteY4-3786" fmla="*/ 1884274 h 3550170"/>
              <a:gd name="connsiteX5-3787" fmla="*/ 58 w 1432618"/>
              <a:gd name="connsiteY5-3788" fmla="*/ 1832839 h 3550170"/>
              <a:gd name="connsiteX6-3789" fmla="*/ 394393 w 1432618"/>
              <a:gd name="connsiteY6-3790" fmla="*/ 1705204 h 3550170"/>
              <a:gd name="connsiteX7-3791" fmla="*/ 642043 w 1432618"/>
              <a:gd name="connsiteY7-3792" fmla="*/ 1838554 h 3550170"/>
              <a:gd name="connsiteX8-3793" fmla="*/ 689668 w 1432618"/>
              <a:gd name="connsiteY8-3794" fmla="*/ 1609954 h 3550170"/>
              <a:gd name="connsiteX9-3795" fmla="*/ 823018 w 1432618"/>
              <a:gd name="connsiteY9-3796" fmla="*/ 1295629 h 3550170"/>
              <a:gd name="connsiteX10-3797" fmla="*/ 765868 w 1432618"/>
              <a:gd name="connsiteY10-3798" fmla="*/ 771754 h 3550170"/>
              <a:gd name="connsiteX11-3799" fmla="*/ 537268 w 1432618"/>
              <a:gd name="connsiteY11-3800" fmla="*/ 628879 h 3550170"/>
              <a:gd name="connsiteX12-3801" fmla="*/ 689668 w 1432618"/>
              <a:gd name="connsiteY12-3802" fmla="*/ 628879 h 3550170"/>
              <a:gd name="connsiteX13-3803" fmla="*/ 765868 w 1432618"/>
              <a:gd name="connsiteY13-3804" fmla="*/ 714604 h 3550170"/>
              <a:gd name="connsiteX14-3805" fmla="*/ 870643 w 1432618"/>
              <a:gd name="connsiteY14-3806" fmla="*/ 229 h 3550170"/>
              <a:gd name="connsiteX15-3807" fmla="*/ 857943 w 1432618"/>
              <a:gd name="connsiteY15-3808" fmla="*/ 641579 h 3550170"/>
              <a:gd name="connsiteX16-3809" fmla="*/ 921443 w 1432618"/>
              <a:gd name="connsiteY16-3810" fmla="*/ 1009879 h 3550170"/>
              <a:gd name="connsiteX17-3811" fmla="*/ 930968 w 1432618"/>
              <a:gd name="connsiteY17-3812" fmla="*/ 1257529 h 3550170"/>
              <a:gd name="connsiteX18-3813" fmla="*/ 1086543 w 1432618"/>
              <a:gd name="connsiteY18-3814" fmla="*/ 1149579 h 3550170"/>
              <a:gd name="connsiteX19-3815" fmla="*/ 1375468 w 1432618"/>
              <a:gd name="connsiteY19-3816" fmla="*/ 1133704 h 3550170"/>
              <a:gd name="connsiteX20-3817" fmla="*/ 1108768 w 1432618"/>
              <a:gd name="connsiteY20-3818" fmla="*/ 1216254 h 3550170"/>
              <a:gd name="connsiteX21-3819" fmla="*/ 889693 w 1432618"/>
              <a:gd name="connsiteY21-3820" fmla="*/ 1489304 h 3550170"/>
              <a:gd name="connsiteX22-3821" fmla="*/ 835718 w 1432618"/>
              <a:gd name="connsiteY22-3822" fmla="*/ 1857604 h 3550170"/>
              <a:gd name="connsiteX23-3823" fmla="*/ 1003993 w 1432618"/>
              <a:gd name="connsiteY23-3824" fmla="*/ 2270354 h 3550170"/>
              <a:gd name="connsiteX24-3825" fmla="*/ 896043 w 1432618"/>
              <a:gd name="connsiteY24-3826" fmla="*/ 2540229 h 3550170"/>
              <a:gd name="connsiteX25-3827" fmla="*/ 1213543 w 1432618"/>
              <a:gd name="connsiteY25-3828" fmla="*/ 2495779 h 3550170"/>
              <a:gd name="connsiteX26-3829" fmla="*/ 1432618 w 1432618"/>
              <a:gd name="connsiteY26-3830" fmla="*/ 2588648 h 3550170"/>
              <a:gd name="connsiteX27-3831" fmla="*/ 1188143 w 1432618"/>
              <a:gd name="connsiteY27-3832" fmla="*/ 2552929 h 3550170"/>
              <a:gd name="connsiteX28-3833" fmla="*/ 832543 w 1432618"/>
              <a:gd name="connsiteY28-3834" fmla="*/ 2695804 h 3550170"/>
              <a:gd name="connsiteX29-3835" fmla="*/ 689668 w 1432618"/>
              <a:gd name="connsiteY29-3836" fmla="*/ 3048229 h 3550170"/>
              <a:gd name="connsiteX30-3837" fmla="*/ 918268 w 1432618"/>
              <a:gd name="connsiteY30-3838" fmla="*/ 3381604 h 3550170"/>
              <a:gd name="connsiteX31-3839" fmla="*/ 1016693 w 1432618"/>
              <a:gd name="connsiteY31-3840" fmla="*/ 3543529 h 3550170"/>
              <a:gd name="connsiteX0-3841" fmla="*/ 1016693 w 1432618"/>
              <a:gd name="connsiteY0-3842" fmla="*/ 3581611 h 3588252"/>
              <a:gd name="connsiteX1-3843" fmla="*/ 591243 w 1432618"/>
              <a:gd name="connsiteY1-3844" fmla="*/ 3587961 h 3588252"/>
              <a:gd name="connsiteX2-3845" fmla="*/ 394393 w 1432618"/>
              <a:gd name="connsiteY2-3846" fmla="*/ 3076786 h 3588252"/>
              <a:gd name="connsiteX3-3847" fmla="*/ 746818 w 1432618"/>
              <a:gd name="connsiteY3-3848" fmla="*/ 2381461 h 3588252"/>
              <a:gd name="connsiteX4-3849" fmla="*/ 560128 w 1432618"/>
              <a:gd name="connsiteY4-3850" fmla="*/ 1922356 h 3588252"/>
              <a:gd name="connsiteX5-3851" fmla="*/ 58 w 1432618"/>
              <a:gd name="connsiteY5-3852" fmla="*/ 1870921 h 3588252"/>
              <a:gd name="connsiteX6-3853" fmla="*/ 394393 w 1432618"/>
              <a:gd name="connsiteY6-3854" fmla="*/ 1743286 h 3588252"/>
              <a:gd name="connsiteX7-3855" fmla="*/ 642043 w 1432618"/>
              <a:gd name="connsiteY7-3856" fmla="*/ 1876636 h 3588252"/>
              <a:gd name="connsiteX8-3857" fmla="*/ 689668 w 1432618"/>
              <a:gd name="connsiteY8-3858" fmla="*/ 1648036 h 3588252"/>
              <a:gd name="connsiteX9-3859" fmla="*/ 823018 w 1432618"/>
              <a:gd name="connsiteY9-3860" fmla="*/ 1333711 h 3588252"/>
              <a:gd name="connsiteX10-3861" fmla="*/ 765868 w 1432618"/>
              <a:gd name="connsiteY10-3862" fmla="*/ 809836 h 3588252"/>
              <a:gd name="connsiteX11-3863" fmla="*/ 537268 w 1432618"/>
              <a:gd name="connsiteY11-3864" fmla="*/ 666961 h 3588252"/>
              <a:gd name="connsiteX12-3865" fmla="*/ 689668 w 1432618"/>
              <a:gd name="connsiteY12-3866" fmla="*/ 666961 h 3588252"/>
              <a:gd name="connsiteX13-3867" fmla="*/ 765868 w 1432618"/>
              <a:gd name="connsiteY13-3868" fmla="*/ 752686 h 3588252"/>
              <a:gd name="connsiteX14-3869" fmla="*/ 886518 w 1432618"/>
              <a:gd name="connsiteY14-3870" fmla="*/ 211 h 3588252"/>
              <a:gd name="connsiteX15-3871" fmla="*/ 857943 w 1432618"/>
              <a:gd name="connsiteY15-3872" fmla="*/ 679661 h 3588252"/>
              <a:gd name="connsiteX16-3873" fmla="*/ 921443 w 1432618"/>
              <a:gd name="connsiteY16-3874" fmla="*/ 1047961 h 3588252"/>
              <a:gd name="connsiteX17-3875" fmla="*/ 930968 w 1432618"/>
              <a:gd name="connsiteY17-3876" fmla="*/ 1295611 h 3588252"/>
              <a:gd name="connsiteX18-3877" fmla="*/ 1086543 w 1432618"/>
              <a:gd name="connsiteY18-3878" fmla="*/ 1187661 h 3588252"/>
              <a:gd name="connsiteX19-3879" fmla="*/ 1375468 w 1432618"/>
              <a:gd name="connsiteY19-3880" fmla="*/ 1171786 h 3588252"/>
              <a:gd name="connsiteX20-3881" fmla="*/ 1108768 w 1432618"/>
              <a:gd name="connsiteY20-3882" fmla="*/ 1254336 h 3588252"/>
              <a:gd name="connsiteX21-3883" fmla="*/ 889693 w 1432618"/>
              <a:gd name="connsiteY21-3884" fmla="*/ 1527386 h 3588252"/>
              <a:gd name="connsiteX22-3885" fmla="*/ 835718 w 1432618"/>
              <a:gd name="connsiteY22-3886" fmla="*/ 1895686 h 3588252"/>
              <a:gd name="connsiteX23-3887" fmla="*/ 1003993 w 1432618"/>
              <a:gd name="connsiteY23-3888" fmla="*/ 2308436 h 3588252"/>
              <a:gd name="connsiteX24-3889" fmla="*/ 896043 w 1432618"/>
              <a:gd name="connsiteY24-3890" fmla="*/ 2578311 h 3588252"/>
              <a:gd name="connsiteX25-3891" fmla="*/ 1213543 w 1432618"/>
              <a:gd name="connsiteY25-3892" fmla="*/ 2533861 h 3588252"/>
              <a:gd name="connsiteX26-3893" fmla="*/ 1432618 w 1432618"/>
              <a:gd name="connsiteY26-3894" fmla="*/ 2626730 h 3588252"/>
              <a:gd name="connsiteX27-3895" fmla="*/ 1188143 w 1432618"/>
              <a:gd name="connsiteY27-3896" fmla="*/ 2591011 h 3588252"/>
              <a:gd name="connsiteX28-3897" fmla="*/ 832543 w 1432618"/>
              <a:gd name="connsiteY28-3898" fmla="*/ 2733886 h 3588252"/>
              <a:gd name="connsiteX29-3899" fmla="*/ 689668 w 1432618"/>
              <a:gd name="connsiteY29-3900" fmla="*/ 3086311 h 3588252"/>
              <a:gd name="connsiteX30-3901" fmla="*/ 918268 w 1432618"/>
              <a:gd name="connsiteY30-3902" fmla="*/ 3419686 h 3588252"/>
              <a:gd name="connsiteX31-3903" fmla="*/ 1016693 w 1432618"/>
              <a:gd name="connsiteY31-3904" fmla="*/ 3581611 h 3588252"/>
              <a:gd name="connsiteX0-3905" fmla="*/ 1016693 w 1432618"/>
              <a:gd name="connsiteY0-3906" fmla="*/ 3581400 h 3588041"/>
              <a:gd name="connsiteX1-3907" fmla="*/ 591243 w 1432618"/>
              <a:gd name="connsiteY1-3908" fmla="*/ 3587750 h 3588041"/>
              <a:gd name="connsiteX2-3909" fmla="*/ 394393 w 1432618"/>
              <a:gd name="connsiteY2-3910" fmla="*/ 3076575 h 3588041"/>
              <a:gd name="connsiteX3-3911" fmla="*/ 746818 w 1432618"/>
              <a:gd name="connsiteY3-3912" fmla="*/ 2381250 h 3588041"/>
              <a:gd name="connsiteX4-3913" fmla="*/ 560128 w 1432618"/>
              <a:gd name="connsiteY4-3914" fmla="*/ 1922145 h 3588041"/>
              <a:gd name="connsiteX5-3915" fmla="*/ 58 w 1432618"/>
              <a:gd name="connsiteY5-3916" fmla="*/ 1870710 h 3588041"/>
              <a:gd name="connsiteX6-3917" fmla="*/ 394393 w 1432618"/>
              <a:gd name="connsiteY6-3918" fmla="*/ 1743075 h 3588041"/>
              <a:gd name="connsiteX7-3919" fmla="*/ 642043 w 1432618"/>
              <a:gd name="connsiteY7-3920" fmla="*/ 1876425 h 3588041"/>
              <a:gd name="connsiteX8-3921" fmla="*/ 689668 w 1432618"/>
              <a:gd name="connsiteY8-3922" fmla="*/ 1647825 h 3588041"/>
              <a:gd name="connsiteX9-3923" fmla="*/ 823018 w 1432618"/>
              <a:gd name="connsiteY9-3924" fmla="*/ 1333500 h 3588041"/>
              <a:gd name="connsiteX10-3925" fmla="*/ 765868 w 1432618"/>
              <a:gd name="connsiteY10-3926" fmla="*/ 809625 h 3588041"/>
              <a:gd name="connsiteX11-3927" fmla="*/ 537268 w 1432618"/>
              <a:gd name="connsiteY11-3928" fmla="*/ 666750 h 3588041"/>
              <a:gd name="connsiteX12-3929" fmla="*/ 689668 w 1432618"/>
              <a:gd name="connsiteY12-3930" fmla="*/ 666750 h 3588041"/>
              <a:gd name="connsiteX13-3931" fmla="*/ 765868 w 1432618"/>
              <a:gd name="connsiteY13-3932" fmla="*/ 752475 h 3588041"/>
              <a:gd name="connsiteX14-3933" fmla="*/ 886518 w 1432618"/>
              <a:gd name="connsiteY14-3934" fmla="*/ 0 h 3588041"/>
              <a:gd name="connsiteX15-3935" fmla="*/ 857943 w 1432618"/>
              <a:gd name="connsiteY15-3936" fmla="*/ 679450 h 3588041"/>
              <a:gd name="connsiteX16-3937" fmla="*/ 921443 w 1432618"/>
              <a:gd name="connsiteY16-3938" fmla="*/ 1047750 h 3588041"/>
              <a:gd name="connsiteX17-3939" fmla="*/ 930968 w 1432618"/>
              <a:gd name="connsiteY17-3940" fmla="*/ 1295400 h 3588041"/>
              <a:gd name="connsiteX18-3941" fmla="*/ 1086543 w 1432618"/>
              <a:gd name="connsiteY18-3942" fmla="*/ 1187450 h 3588041"/>
              <a:gd name="connsiteX19-3943" fmla="*/ 1375468 w 1432618"/>
              <a:gd name="connsiteY19-3944" fmla="*/ 1171575 h 3588041"/>
              <a:gd name="connsiteX20-3945" fmla="*/ 1108768 w 1432618"/>
              <a:gd name="connsiteY20-3946" fmla="*/ 1254125 h 3588041"/>
              <a:gd name="connsiteX21-3947" fmla="*/ 889693 w 1432618"/>
              <a:gd name="connsiteY21-3948" fmla="*/ 1527175 h 3588041"/>
              <a:gd name="connsiteX22-3949" fmla="*/ 835718 w 1432618"/>
              <a:gd name="connsiteY22-3950" fmla="*/ 1895475 h 3588041"/>
              <a:gd name="connsiteX23-3951" fmla="*/ 1003993 w 1432618"/>
              <a:gd name="connsiteY23-3952" fmla="*/ 2308225 h 3588041"/>
              <a:gd name="connsiteX24-3953" fmla="*/ 896043 w 1432618"/>
              <a:gd name="connsiteY24-3954" fmla="*/ 2578100 h 3588041"/>
              <a:gd name="connsiteX25-3955" fmla="*/ 1213543 w 1432618"/>
              <a:gd name="connsiteY25-3956" fmla="*/ 2533650 h 3588041"/>
              <a:gd name="connsiteX26-3957" fmla="*/ 1432618 w 1432618"/>
              <a:gd name="connsiteY26-3958" fmla="*/ 2626519 h 3588041"/>
              <a:gd name="connsiteX27-3959" fmla="*/ 1188143 w 1432618"/>
              <a:gd name="connsiteY27-3960" fmla="*/ 2590800 h 3588041"/>
              <a:gd name="connsiteX28-3961" fmla="*/ 832543 w 1432618"/>
              <a:gd name="connsiteY28-3962" fmla="*/ 2733675 h 3588041"/>
              <a:gd name="connsiteX29-3963" fmla="*/ 689668 w 1432618"/>
              <a:gd name="connsiteY29-3964" fmla="*/ 3086100 h 3588041"/>
              <a:gd name="connsiteX30-3965" fmla="*/ 918268 w 1432618"/>
              <a:gd name="connsiteY30-3966" fmla="*/ 3419475 h 3588041"/>
              <a:gd name="connsiteX31-3967" fmla="*/ 1016693 w 1432618"/>
              <a:gd name="connsiteY31-3968" fmla="*/ 3581400 h 3588041"/>
              <a:gd name="connsiteX0-3969" fmla="*/ 1016693 w 1432618"/>
              <a:gd name="connsiteY0-3970" fmla="*/ 3581400 h 3588041"/>
              <a:gd name="connsiteX1-3971" fmla="*/ 591243 w 1432618"/>
              <a:gd name="connsiteY1-3972" fmla="*/ 3587750 h 3588041"/>
              <a:gd name="connsiteX2-3973" fmla="*/ 394393 w 1432618"/>
              <a:gd name="connsiteY2-3974" fmla="*/ 3076575 h 3588041"/>
              <a:gd name="connsiteX3-3975" fmla="*/ 746818 w 1432618"/>
              <a:gd name="connsiteY3-3976" fmla="*/ 2381250 h 3588041"/>
              <a:gd name="connsiteX4-3977" fmla="*/ 560128 w 1432618"/>
              <a:gd name="connsiteY4-3978" fmla="*/ 1922145 h 3588041"/>
              <a:gd name="connsiteX5-3979" fmla="*/ 58 w 1432618"/>
              <a:gd name="connsiteY5-3980" fmla="*/ 1870710 h 3588041"/>
              <a:gd name="connsiteX6-3981" fmla="*/ 394393 w 1432618"/>
              <a:gd name="connsiteY6-3982" fmla="*/ 1743075 h 3588041"/>
              <a:gd name="connsiteX7-3983" fmla="*/ 642043 w 1432618"/>
              <a:gd name="connsiteY7-3984" fmla="*/ 1876425 h 3588041"/>
              <a:gd name="connsiteX8-3985" fmla="*/ 689668 w 1432618"/>
              <a:gd name="connsiteY8-3986" fmla="*/ 1647825 h 3588041"/>
              <a:gd name="connsiteX9-3987" fmla="*/ 823018 w 1432618"/>
              <a:gd name="connsiteY9-3988" fmla="*/ 1333500 h 3588041"/>
              <a:gd name="connsiteX10-3989" fmla="*/ 765868 w 1432618"/>
              <a:gd name="connsiteY10-3990" fmla="*/ 809625 h 3588041"/>
              <a:gd name="connsiteX11-3991" fmla="*/ 537268 w 1432618"/>
              <a:gd name="connsiteY11-3992" fmla="*/ 666750 h 3588041"/>
              <a:gd name="connsiteX12-3993" fmla="*/ 689668 w 1432618"/>
              <a:gd name="connsiteY12-3994" fmla="*/ 666750 h 3588041"/>
              <a:gd name="connsiteX13-3995" fmla="*/ 765868 w 1432618"/>
              <a:gd name="connsiteY13-3996" fmla="*/ 752475 h 3588041"/>
              <a:gd name="connsiteX14-3997" fmla="*/ 886518 w 1432618"/>
              <a:gd name="connsiteY14-3998" fmla="*/ 0 h 3588041"/>
              <a:gd name="connsiteX15-3999" fmla="*/ 857943 w 1432618"/>
              <a:gd name="connsiteY15-4000" fmla="*/ 679450 h 3588041"/>
              <a:gd name="connsiteX16-4001" fmla="*/ 921443 w 1432618"/>
              <a:gd name="connsiteY16-4002" fmla="*/ 1047750 h 3588041"/>
              <a:gd name="connsiteX17-4003" fmla="*/ 930968 w 1432618"/>
              <a:gd name="connsiteY17-4004" fmla="*/ 1295400 h 3588041"/>
              <a:gd name="connsiteX18-4005" fmla="*/ 1086543 w 1432618"/>
              <a:gd name="connsiteY18-4006" fmla="*/ 1187450 h 3588041"/>
              <a:gd name="connsiteX19-4007" fmla="*/ 1375468 w 1432618"/>
              <a:gd name="connsiteY19-4008" fmla="*/ 1171575 h 3588041"/>
              <a:gd name="connsiteX20-4009" fmla="*/ 1108768 w 1432618"/>
              <a:gd name="connsiteY20-4010" fmla="*/ 1254125 h 3588041"/>
              <a:gd name="connsiteX21-4011" fmla="*/ 889693 w 1432618"/>
              <a:gd name="connsiteY21-4012" fmla="*/ 1527175 h 3588041"/>
              <a:gd name="connsiteX22-4013" fmla="*/ 835718 w 1432618"/>
              <a:gd name="connsiteY22-4014" fmla="*/ 1895475 h 3588041"/>
              <a:gd name="connsiteX23-4015" fmla="*/ 1003993 w 1432618"/>
              <a:gd name="connsiteY23-4016" fmla="*/ 2308225 h 3588041"/>
              <a:gd name="connsiteX24-4017" fmla="*/ 896043 w 1432618"/>
              <a:gd name="connsiteY24-4018" fmla="*/ 2578100 h 3588041"/>
              <a:gd name="connsiteX25-4019" fmla="*/ 1213543 w 1432618"/>
              <a:gd name="connsiteY25-4020" fmla="*/ 2533650 h 3588041"/>
              <a:gd name="connsiteX26-4021" fmla="*/ 1432618 w 1432618"/>
              <a:gd name="connsiteY26-4022" fmla="*/ 2626519 h 3588041"/>
              <a:gd name="connsiteX27-4023" fmla="*/ 1188143 w 1432618"/>
              <a:gd name="connsiteY27-4024" fmla="*/ 2590800 h 3588041"/>
              <a:gd name="connsiteX28-4025" fmla="*/ 832543 w 1432618"/>
              <a:gd name="connsiteY28-4026" fmla="*/ 2733675 h 3588041"/>
              <a:gd name="connsiteX29-4027" fmla="*/ 689668 w 1432618"/>
              <a:gd name="connsiteY29-4028" fmla="*/ 3086100 h 3588041"/>
              <a:gd name="connsiteX30-4029" fmla="*/ 918268 w 1432618"/>
              <a:gd name="connsiteY30-4030" fmla="*/ 3419475 h 3588041"/>
              <a:gd name="connsiteX31-4031" fmla="*/ 1016693 w 1432618"/>
              <a:gd name="connsiteY31-4032" fmla="*/ 3581400 h 3588041"/>
              <a:gd name="connsiteX0-4033" fmla="*/ 1016693 w 1432618"/>
              <a:gd name="connsiteY0-4034" fmla="*/ 3581400 h 3588041"/>
              <a:gd name="connsiteX1-4035" fmla="*/ 591243 w 1432618"/>
              <a:gd name="connsiteY1-4036" fmla="*/ 3587750 h 3588041"/>
              <a:gd name="connsiteX2-4037" fmla="*/ 394393 w 1432618"/>
              <a:gd name="connsiteY2-4038" fmla="*/ 3076575 h 3588041"/>
              <a:gd name="connsiteX3-4039" fmla="*/ 746818 w 1432618"/>
              <a:gd name="connsiteY3-4040" fmla="*/ 2381250 h 3588041"/>
              <a:gd name="connsiteX4-4041" fmla="*/ 560128 w 1432618"/>
              <a:gd name="connsiteY4-4042" fmla="*/ 1922145 h 3588041"/>
              <a:gd name="connsiteX5-4043" fmla="*/ 58 w 1432618"/>
              <a:gd name="connsiteY5-4044" fmla="*/ 1870710 h 3588041"/>
              <a:gd name="connsiteX6-4045" fmla="*/ 394393 w 1432618"/>
              <a:gd name="connsiteY6-4046" fmla="*/ 1743075 h 3588041"/>
              <a:gd name="connsiteX7-4047" fmla="*/ 642043 w 1432618"/>
              <a:gd name="connsiteY7-4048" fmla="*/ 1876425 h 3588041"/>
              <a:gd name="connsiteX8-4049" fmla="*/ 689668 w 1432618"/>
              <a:gd name="connsiteY8-4050" fmla="*/ 1647825 h 3588041"/>
              <a:gd name="connsiteX9-4051" fmla="*/ 823018 w 1432618"/>
              <a:gd name="connsiteY9-4052" fmla="*/ 1333500 h 3588041"/>
              <a:gd name="connsiteX10-4053" fmla="*/ 765868 w 1432618"/>
              <a:gd name="connsiteY10-4054" fmla="*/ 809625 h 3588041"/>
              <a:gd name="connsiteX11-4055" fmla="*/ 388043 w 1432618"/>
              <a:gd name="connsiteY11-4056" fmla="*/ 695325 h 3588041"/>
              <a:gd name="connsiteX12-4057" fmla="*/ 689668 w 1432618"/>
              <a:gd name="connsiteY12-4058" fmla="*/ 666750 h 3588041"/>
              <a:gd name="connsiteX13-4059" fmla="*/ 765868 w 1432618"/>
              <a:gd name="connsiteY13-4060" fmla="*/ 752475 h 3588041"/>
              <a:gd name="connsiteX14-4061" fmla="*/ 886518 w 1432618"/>
              <a:gd name="connsiteY14-4062" fmla="*/ 0 h 3588041"/>
              <a:gd name="connsiteX15-4063" fmla="*/ 857943 w 1432618"/>
              <a:gd name="connsiteY15-4064" fmla="*/ 679450 h 3588041"/>
              <a:gd name="connsiteX16-4065" fmla="*/ 921443 w 1432618"/>
              <a:gd name="connsiteY16-4066" fmla="*/ 1047750 h 3588041"/>
              <a:gd name="connsiteX17-4067" fmla="*/ 930968 w 1432618"/>
              <a:gd name="connsiteY17-4068" fmla="*/ 1295400 h 3588041"/>
              <a:gd name="connsiteX18-4069" fmla="*/ 1086543 w 1432618"/>
              <a:gd name="connsiteY18-4070" fmla="*/ 1187450 h 3588041"/>
              <a:gd name="connsiteX19-4071" fmla="*/ 1375468 w 1432618"/>
              <a:gd name="connsiteY19-4072" fmla="*/ 1171575 h 3588041"/>
              <a:gd name="connsiteX20-4073" fmla="*/ 1108768 w 1432618"/>
              <a:gd name="connsiteY20-4074" fmla="*/ 1254125 h 3588041"/>
              <a:gd name="connsiteX21-4075" fmla="*/ 889693 w 1432618"/>
              <a:gd name="connsiteY21-4076" fmla="*/ 1527175 h 3588041"/>
              <a:gd name="connsiteX22-4077" fmla="*/ 835718 w 1432618"/>
              <a:gd name="connsiteY22-4078" fmla="*/ 1895475 h 3588041"/>
              <a:gd name="connsiteX23-4079" fmla="*/ 1003993 w 1432618"/>
              <a:gd name="connsiteY23-4080" fmla="*/ 2308225 h 3588041"/>
              <a:gd name="connsiteX24-4081" fmla="*/ 896043 w 1432618"/>
              <a:gd name="connsiteY24-4082" fmla="*/ 2578100 h 3588041"/>
              <a:gd name="connsiteX25-4083" fmla="*/ 1213543 w 1432618"/>
              <a:gd name="connsiteY25-4084" fmla="*/ 2533650 h 3588041"/>
              <a:gd name="connsiteX26-4085" fmla="*/ 1432618 w 1432618"/>
              <a:gd name="connsiteY26-4086" fmla="*/ 2626519 h 3588041"/>
              <a:gd name="connsiteX27-4087" fmla="*/ 1188143 w 1432618"/>
              <a:gd name="connsiteY27-4088" fmla="*/ 2590800 h 3588041"/>
              <a:gd name="connsiteX28-4089" fmla="*/ 832543 w 1432618"/>
              <a:gd name="connsiteY28-4090" fmla="*/ 2733675 h 3588041"/>
              <a:gd name="connsiteX29-4091" fmla="*/ 689668 w 1432618"/>
              <a:gd name="connsiteY29-4092" fmla="*/ 3086100 h 3588041"/>
              <a:gd name="connsiteX30-4093" fmla="*/ 918268 w 1432618"/>
              <a:gd name="connsiteY30-4094" fmla="*/ 3419475 h 3588041"/>
              <a:gd name="connsiteX31-4095" fmla="*/ 1016693 w 1432618"/>
              <a:gd name="connsiteY31-4096" fmla="*/ 3581400 h 3588041"/>
              <a:gd name="connsiteX0-4097" fmla="*/ 1016693 w 1432618"/>
              <a:gd name="connsiteY0-4098" fmla="*/ 3581400 h 3588041"/>
              <a:gd name="connsiteX1-4099" fmla="*/ 591243 w 1432618"/>
              <a:gd name="connsiteY1-4100" fmla="*/ 3587750 h 3588041"/>
              <a:gd name="connsiteX2-4101" fmla="*/ 394393 w 1432618"/>
              <a:gd name="connsiteY2-4102" fmla="*/ 3076575 h 3588041"/>
              <a:gd name="connsiteX3-4103" fmla="*/ 746818 w 1432618"/>
              <a:gd name="connsiteY3-4104" fmla="*/ 2381250 h 3588041"/>
              <a:gd name="connsiteX4-4105" fmla="*/ 560128 w 1432618"/>
              <a:gd name="connsiteY4-4106" fmla="*/ 1922145 h 3588041"/>
              <a:gd name="connsiteX5-4107" fmla="*/ 58 w 1432618"/>
              <a:gd name="connsiteY5-4108" fmla="*/ 1870710 h 3588041"/>
              <a:gd name="connsiteX6-4109" fmla="*/ 394393 w 1432618"/>
              <a:gd name="connsiteY6-4110" fmla="*/ 1743075 h 3588041"/>
              <a:gd name="connsiteX7-4111" fmla="*/ 642043 w 1432618"/>
              <a:gd name="connsiteY7-4112" fmla="*/ 1876425 h 3588041"/>
              <a:gd name="connsiteX8-4113" fmla="*/ 689668 w 1432618"/>
              <a:gd name="connsiteY8-4114" fmla="*/ 1647825 h 3588041"/>
              <a:gd name="connsiteX9-4115" fmla="*/ 823018 w 1432618"/>
              <a:gd name="connsiteY9-4116" fmla="*/ 1333500 h 3588041"/>
              <a:gd name="connsiteX10-4117" fmla="*/ 765868 w 1432618"/>
              <a:gd name="connsiteY10-4118" fmla="*/ 809625 h 3588041"/>
              <a:gd name="connsiteX11-4119" fmla="*/ 388043 w 1432618"/>
              <a:gd name="connsiteY11-4120" fmla="*/ 695325 h 3588041"/>
              <a:gd name="connsiteX12-4121" fmla="*/ 689668 w 1432618"/>
              <a:gd name="connsiteY12-4122" fmla="*/ 666750 h 3588041"/>
              <a:gd name="connsiteX13-4123" fmla="*/ 791268 w 1432618"/>
              <a:gd name="connsiteY13-4124" fmla="*/ 673100 h 3588041"/>
              <a:gd name="connsiteX14-4125" fmla="*/ 886518 w 1432618"/>
              <a:gd name="connsiteY14-4126" fmla="*/ 0 h 3588041"/>
              <a:gd name="connsiteX15-4127" fmla="*/ 857943 w 1432618"/>
              <a:gd name="connsiteY15-4128" fmla="*/ 679450 h 3588041"/>
              <a:gd name="connsiteX16-4129" fmla="*/ 921443 w 1432618"/>
              <a:gd name="connsiteY16-4130" fmla="*/ 1047750 h 3588041"/>
              <a:gd name="connsiteX17-4131" fmla="*/ 930968 w 1432618"/>
              <a:gd name="connsiteY17-4132" fmla="*/ 1295400 h 3588041"/>
              <a:gd name="connsiteX18-4133" fmla="*/ 1086543 w 1432618"/>
              <a:gd name="connsiteY18-4134" fmla="*/ 1187450 h 3588041"/>
              <a:gd name="connsiteX19-4135" fmla="*/ 1375468 w 1432618"/>
              <a:gd name="connsiteY19-4136" fmla="*/ 1171575 h 3588041"/>
              <a:gd name="connsiteX20-4137" fmla="*/ 1108768 w 1432618"/>
              <a:gd name="connsiteY20-4138" fmla="*/ 1254125 h 3588041"/>
              <a:gd name="connsiteX21-4139" fmla="*/ 889693 w 1432618"/>
              <a:gd name="connsiteY21-4140" fmla="*/ 1527175 h 3588041"/>
              <a:gd name="connsiteX22-4141" fmla="*/ 835718 w 1432618"/>
              <a:gd name="connsiteY22-4142" fmla="*/ 1895475 h 3588041"/>
              <a:gd name="connsiteX23-4143" fmla="*/ 1003993 w 1432618"/>
              <a:gd name="connsiteY23-4144" fmla="*/ 2308225 h 3588041"/>
              <a:gd name="connsiteX24-4145" fmla="*/ 896043 w 1432618"/>
              <a:gd name="connsiteY24-4146" fmla="*/ 2578100 h 3588041"/>
              <a:gd name="connsiteX25-4147" fmla="*/ 1213543 w 1432618"/>
              <a:gd name="connsiteY25-4148" fmla="*/ 2533650 h 3588041"/>
              <a:gd name="connsiteX26-4149" fmla="*/ 1432618 w 1432618"/>
              <a:gd name="connsiteY26-4150" fmla="*/ 2626519 h 3588041"/>
              <a:gd name="connsiteX27-4151" fmla="*/ 1188143 w 1432618"/>
              <a:gd name="connsiteY27-4152" fmla="*/ 2590800 h 3588041"/>
              <a:gd name="connsiteX28-4153" fmla="*/ 832543 w 1432618"/>
              <a:gd name="connsiteY28-4154" fmla="*/ 2733675 h 3588041"/>
              <a:gd name="connsiteX29-4155" fmla="*/ 689668 w 1432618"/>
              <a:gd name="connsiteY29-4156" fmla="*/ 3086100 h 3588041"/>
              <a:gd name="connsiteX30-4157" fmla="*/ 918268 w 1432618"/>
              <a:gd name="connsiteY30-4158" fmla="*/ 3419475 h 3588041"/>
              <a:gd name="connsiteX31-4159" fmla="*/ 1016693 w 1432618"/>
              <a:gd name="connsiteY31-4160" fmla="*/ 3581400 h 3588041"/>
              <a:gd name="connsiteX0-4161" fmla="*/ 1016693 w 1432618"/>
              <a:gd name="connsiteY0-4162" fmla="*/ 3581400 h 3588041"/>
              <a:gd name="connsiteX1-4163" fmla="*/ 591243 w 1432618"/>
              <a:gd name="connsiteY1-4164" fmla="*/ 3587750 h 3588041"/>
              <a:gd name="connsiteX2-4165" fmla="*/ 394393 w 1432618"/>
              <a:gd name="connsiteY2-4166" fmla="*/ 3076575 h 3588041"/>
              <a:gd name="connsiteX3-4167" fmla="*/ 746818 w 1432618"/>
              <a:gd name="connsiteY3-4168" fmla="*/ 2381250 h 3588041"/>
              <a:gd name="connsiteX4-4169" fmla="*/ 560128 w 1432618"/>
              <a:gd name="connsiteY4-4170" fmla="*/ 1922145 h 3588041"/>
              <a:gd name="connsiteX5-4171" fmla="*/ 58 w 1432618"/>
              <a:gd name="connsiteY5-4172" fmla="*/ 1870710 h 3588041"/>
              <a:gd name="connsiteX6-4173" fmla="*/ 394393 w 1432618"/>
              <a:gd name="connsiteY6-4174" fmla="*/ 1743075 h 3588041"/>
              <a:gd name="connsiteX7-4175" fmla="*/ 642043 w 1432618"/>
              <a:gd name="connsiteY7-4176" fmla="*/ 1876425 h 3588041"/>
              <a:gd name="connsiteX8-4177" fmla="*/ 689668 w 1432618"/>
              <a:gd name="connsiteY8-4178" fmla="*/ 1647825 h 3588041"/>
              <a:gd name="connsiteX9-4179" fmla="*/ 823018 w 1432618"/>
              <a:gd name="connsiteY9-4180" fmla="*/ 1333500 h 3588041"/>
              <a:gd name="connsiteX10-4181" fmla="*/ 765868 w 1432618"/>
              <a:gd name="connsiteY10-4182" fmla="*/ 809625 h 3588041"/>
              <a:gd name="connsiteX11-4183" fmla="*/ 388043 w 1432618"/>
              <a:gd name="connsiteY11-4184" fmla="*/ 695325 h 3588041"/>
              <a:gd name="connsiteX12-4185" fmla="*/ 689668 w 1432618"/>
              <a:gd name="connsiteY12-4186" fmla="*/ 666750 h 3588041"/>
              <a:gd name="connsiteX13-4187" fmla="*/ 794443 w 1432618"/>
              <a:gd name="connsiteY13-4188" fmla="*/ 565150 h 3588041"/>
              <a:gd name="connsiteX14-4189" fmla="*/ 886518 w 1432618"/>
              <a:gd name="connsiteY14-4190" fmla="*/ 0 h 3588041"/>
              <a:gd name="connsiteX15-4191" fmla="*/ 857943 w 1432618"/>
              <a:gd name="connsiteY15-4192" fmla="*/ 679450 h 3588041"/>
              <a:gd name="connsiteX16-4193" fmla="*/ 921443 w 1432618"/>
              <a:gd name="connsiteY16-4194" fmla="*/ 1047750 h 3588041"/>
              <a:gd name="connsiteX17-4195" fmla="*/ 930968 w 1432618"/>
              <a:gd name="connsiteY17-4196" fmla="*/ 1295400 h 3588041"/>
              <a:gd name="connsiteX18-4197" fmla="*/ 1086543 w 1432618"/>
              <a:gd name="connsiteY18-4198" fmla="*/ 1187450 h 3588041"/>
              <a:gd name="connsiteX19-4199" fmla="*/ 1375468 w 1432618"/>
              <a:gd name="connsiteY19-4200" fmla="*/ 1171575 h 3588041"/>
              <a:gd name="connsiteX20-4201" fmla="*/ 1108768 w 1432618"/>
              <a:gd name="connsiteY20-4202" fmla="*/ 1254125 h 3588041"/>
              <a:gd name="connsiteX21-4203" fmla="*/ 889693 w 1432618"/>
              <a:gd name="connsiteY21-4204" fmla="*/ 1527175 h 3588041"/>
              <a:gd name="connsiteX22-4205" fmla="*/ 835718 w 1432618"/>
              <a:gd name="connsiteY22-4206" fmla="*/ 1895475 h 3588041"/>
              <a:gd name="connsiteX23-4207" fmla="*/ 1003993 w 1432618"/>
              <a:gd name="connsiteY23-4208" fmla="*/ 2308225 h 3588041"/>
              <a:gd name="connsiteX24-4209" fmla="*/ 896043 w 1432618"/>
              <a:gd name="connsiteY24-4210" fmla="*/ 2578100 h 3588041"/>
              <a:gd name="connsiteX25-4211" fmla="*/ 1213543 w 1432618"/>
              <a:gd name="connsiteY25-4212" fmla="*/ 2533650 h 3588041"/>
              <a:gd name="connsiteX26-4213" fmla="*/ 1432618 w 1432618"/>
              <a:gd name="connsiteY26-4214" fmla="*/ 2626519 h 3588041"/>
              <a:gd name="connsiteX27-4215" fmla="*/ 1188143 w 1432618"/>
              <a:gd name="connsiteY27-4216" fmla="*/ 2590800 h 3588041"/>
              <a:gd name="connsiteX28-4217" fmla="*/ 832543 w 1432618"/>
              <a:gd name="connsiteY28-4218" fmla="*/ 2733675 h 3588041"/>
              <a:gd name="connsiteX29-4219" fmla="*/ 689668 w 1432618"/>
              <a:gd name="connsiteY29-4220" fmla="*/ 3086100 h 3588041"/>
              <a:gd name="connsiteX30-4221" fmla="*/ 918268 w 1432618"/>
              <a:gd name="connsiteY30-4222" fmla="*/ 3419475 h 3588041"/>
              <a:gd name="connsiteX31-4223" fmla="*/ 1016693 w 1432618"/>
              <a:gd name="connsiteY31-4224" fmla="*/ 3581400 h 3588041"/>
              <a:gd name="connsiteX0-4225" fmla="*/ 1016693 w 1432618"/>
              <a:gd name="connsiteY0-4226" fmla="*/ 3581400 h 3588041"/>
              <a:gd name="connsiteX1-4227" fmla="*/ 591243 w 1432618"/>
              <a:gd name="connsiteY1-4228" fmla="*/ 3587750 h 3588041"/>
              <a:gd name="connsiteX2-4229" fmla="*/ 394393 w 1432618"/>
              <a:gd name="connsiteY2-4230" fmla="*/ 3076575 h 3588041"/>
              <a:gd name="connsiteX3-4231" fmla="*/ 746818 w 1432618"/>
              <a:gd name="connsiteY3-4232" fmla="*/ 2381250 h 3588041"/>
              <a:gd name="connsiteX4-4233" fmla="*/ 560128 w 1432618"/>
              <a:gd name="connsiteY4-4234" fmla="*/ 1922145 h 3588041"/>
              <a:gd name="connsiteX5-4235" fmla="*/ 58 w 1432618"/>
              <a:gd name="connsiteY5-4236" fmla="*/ 1870710 h 3588041"/>
              <a:gd name="connsiteX6-4237" fmla="*/ 394393 w 1432618"/>
              <a:gd name="connsiteY6-4238" fmla="*/ 1743075 h 3588041"/>
              <a:gd name="connsiteX7-4239" fmla="*/ 642043 w 1432618"/>
              <a:gd name="connsiteY7-4240" fmla="*/ 1876425 h 3588041"/>
              <a:gd name="connsiteX8-4241" fmla="*/ 689668 w 1432618"/>
              <a:gd name="connsiteY8-4242" fmla="*/ 1647825 h 3588041"/>
              <a:gd name="connsiteX9-4243" fmla="*/ 823018 w 1432618"/>
              <a:gd name="connsiteY9-4244" fmla="*/ 1333500 h 3588041"/>
              <a:gd name="connsiteX10-4245" fmla="*/ 765868 w 1432618"/>
              <a:gd name="connsiteY10-4246" fmla="*/ 809625 h 3588041"/>
              <a:gd name="connsiteX11-4247" fmla="*/ 388043 w 1432618"/>
              <a:gd name="connsiteY11-4248" fmla="*/ 695325 h 3588041"/>
              <a:gd name="connsiteX12-4249" fmla="*/ 689668 w 1432618"/>
              <a:gd name="connsiteY12-4250" fmla="*/ 666750 h 3588041"/>
              <a:gd name="connsiteX13-4251" fmla="*/ 794443 w 1432618"/>
              <a:gd name="connsiteY13-4252" fmla="*/ 565150 h 3588041"/>
              <a:gd name="connsiteX14-4253" fmla="*/ 886518 w 1432618"/>
              <a:gd name="connsiteY14-4254" fmla="*/ 0 h 3588041"/>
              <a:gd name="connsiteX15-4255" fmla="*/ 857943 w 1432618"/>
              <a:gd name="connsiteY15-4256" fmla="*/ 679450 h 3588041"/>
              <a:gd name="connsiteX16-4257" fmla="*/ 921443 w 1432618"/>
              <a:gd name="connsiteY16-4258" fmla="*/ 1047750 h 3588041"/>
              <a:gd name="connsiteX17-4259" fmla="*/ 930968 w 1432618"/>
              <a:gd name="connsiteY17-4260" fmla="*/ 1295400 h 3588041"/>
              <a:gd name="connsiteX18-4261" fmla="*/ 1086543 w 1432618"/>
              <a:gd name="connsiteY18-4262" fmla="*/ 1187450 h 3588041"/>
              <a:gd name="connsiteX19-4263" fmla="*/ 1375468 w 1432618"/>
              <a:gd name="connsiteY19-4264" fmla="*/ 1171575 h 3588041"/>
              <a:gd name="connsiteX20-4265" fmla="*/ 1108768 w 1432618"/>
              <a:gd name="connsiteY20-4266" fmla="*/ 1254125 h 3588041"/>
              <a:gd name="connsiteX21-4267" fmla="*/ 889693 w 1432618"/>
              <a:gd name="connsiteY21-4268" fmla="*/ 1527175 h 3588041"/>
              <a:gd name="connsiteX22-4269" fmla="*/ 835718 w 1432618"/>
              <a:gd name="connsiteY22-4270" fmla="*/ 1895475 h 3588041"/>
              <a:gd name="connsiteX23-4271" fmla="*/ 1003993 w 1432618"/>
              <a:gd name="connsiteY23-4272" fmla="*/ 2308225 h 3588041"/>
              <a:gd name="connsiteX24-4273" fmla="*/ 896043 w 1432618"/>
              <a:gd name="connsiteY24-4274" fmla="*/ 2578100 h 3588041"/>
              <a:gd name="connsiteX25-4275" fmla="*/ 1213543 w 1432618"/>
              <a:gd name="connsiteY25-4276" fmla="*/ 2533650 h 3588041"/>
              <a:gd name="connsiteX26-4277" fmla="*/ 1432618 w 1432618"/>
              <a:gd name="connsiteY26-4278" fmla="*/ 2626519 h 3588041"/>
              <a:gd name="connsiteX27-4279" fmla="*/ 1188143 w 1432618"/>
              <a:gd name="connsiteY27-4280" fmla="*/ 2590800 h 3588041"/>
              <a:gd name="connsiteX28-4281" fmla="*/ 832543 w 1432618"/>
              <a:gd name="connsiteY28-4282" fmla="*/ 2733675 h 3588041"/>
              <a:gd name="connsiteX29-4283" fmla="*/ 689668 w 1432618"/>
              <a:gd name="connsiteY29-4284" fmla="*/ 3086100 h 3588041"/>
              <a:gd name="connsiteX30-4285" fmla="*/ 918268 w 1432618"/>
              <a:gd name="connsiteY30-4286" fmla="*/ 3419475 h 3588041"/>
              <a:gd name="connsiteX31-4287" fmla="*/ 1016693 w 1432618"/>
              <a:gd name="connsiteY31-4288" fmla="*/ 3581400 h 3588041"/>
              <a:gd name="connsiteX0-4289" fmla="*/ 1016693 w 1432618"/>
              <a:gd name="connsiteY0-4290" fmla="*/ 3581400 h 3588041"/>
              <a:gd name="connsiteX1-4291" fmla="*/ 591243 w 1432618"/>
              <a:gd name="connsiteY1-4292" fmla="*/ 3587750 h 3588041"/>
              <a:gd name="connsiteX2-4293" fmla="*/ 394393 w 1432618"/>
              <a:gd name="connsiteY2-4294" fmla="*/ 3076575 h 3588041"/>
              <a:gd name="connsiteX3-4295" fmla="*/ 746818 w 1432618"/>
              <a:gd name="connsiteY3-4296" fmla="*/ 2381250 h 3588041"/>
              <a:gd name="connsiteX4-4297" fmla="*/ 560128 w 1432618"/>
              <a:gd name="connsiteY4-4298" fmla="*/ 1922145 h 3588041"/>
              <a:gd name="connsiteX5-4299" fmla="*/ 58 w 1432618"/>
              <a:gd name="connsiteY5-4300" fmla="*/ 1870710 h 3588041"/>
              <a:gd name="connsiteX6-4301" fmla="*/ 394393 w 1432618"/>
              <a:gd name="connsiteY6-4302" fmla="*/ 1743075 h 3588041"/>
              <a:gd name="connsiteX7-4303" fmla="*/ 642043 w 1432618"/>
              <a:gd name="connsiteY7-4304" fmla="*/ 1876425 h 3588041"/>
              <a:gd name="connsiteX8-4305" fmla="*/ 689668 w 1432618"/>
              <a:gd name="connsiteY8-4306" fmla="*/ 1647825 h 3588041"/>
              <a:gd name="connsiteX9-4307" fmla="*/ 823018 w 1432618"/>
              <a:gd name="connsiteY9-4308" fmla="*/ 1333500 h 3588041"/>
              <a:gd name="connsiteX10-4309" fmla="*/ 765868 w 1432618"/>
              <a:gd name="connsiteY10-4310" fmla="*/ 809625 h 3588041"/>
              <a:gd name="connsiteX11-4311" fmla="*/ 388043 w 1432618"/>
              <a:gd name="connsiteY11-4312" fmla="*/ 695325 h 3588041"/>
              <a:gd name="connsiteX12-4313" fmla="*/ 724593 w 1432618"/>
              <a:gd name="connsiteY12-4314" fmla="*/ 688975 h 3588041"/>
              <a:gd name="connsiteX13-4315" fmla="*/ 794443 w 1432618"/>
              <a:gd name="connsiteY13-4316" fmla="*/ 565150 h 3588041"/>
              <a:gd name="connsiteX14-4317" fmla="*/ 886518 w 1432618"/>
              <a:gd name="connsiteY14-4318" fmla="*/ 0 h 3588041"/>
              <a:gd name="connsiteX15-4319" fmla="*/ 857943 w 1432618"/>
              <a:gd name="connsiteY15-4320" fmla="*/ 679450 h 3588041"/>
              <a:gd name="connsiteX16-4321" fmla="*/ 921443 w 1432618"/>
              <a:gd name="connsiteY16-4322" fmla="*/ 1047750 h 3588041"/>
              <a:gd name="connsiteX17-4323" fmla="*/ 930968 w 1432618"/>
              <a:gd name="connsiteY17-4324" fmla="*/ 1295400 h 3588041"/>
              <a:gd name="connsiteX18-4325" fmla="*/ 1086543 w 1432618"/>
              <a:gd name="connsiteY18-4326" fmla="*/ 1187450 h 3588041"/>
              <a:gd name="connsiteX19-4327" fmla="*/ 1375468 w 1432618"/>
              <a:gd name="connsiteY19-4328" fmla="*/ 1171575 h 3588041"/>
              <a:gd name="connsiteX20-4329" fmla="*/ 1108768 w 1432618"/>
              <a:gd name="connsiteY20-4330" fmla="*/ 1254125 h 3588041"/>
              <a:gd name="connsiteX21-4331" fmla="*/ 889693 w 1432618"/>
              <a:gd name="connsiteY21-4332" fmla="*/ 1527175 h 3588041"/>
              <a:gd name="connsiteX22-4333" fmla="*/ 835718 w 1432618"/>
              <a:gd name="connsiteY22-4334" fmla="*/ 1895475 h 3588041"/>
              <a:gd name="connsiteX23-4335" fmla="*/ 1003993 w 1432618"/>
              <a:gd name="connsiteY23-4336" fmla="*/ 2308225 h 3588041"/>
              <a:gd name="connsiteX24-4337" fmla="*/ 896043 w 1432618"/>
              <a:gd name="connsiteY24-4338" fmla="*/ 2578100 h 3588041"/>
              <a:gd name="connsiteX25-4339" fmla="*/ 1213543 w 1432618"/>
              <a:gd name="connsiteY25-4340" fmla="*/ 2533650 h 3588041"/>
              <a:gd name="connsiteX26-4341" fmla="*/ 1432618 w 1432618"/>
              <a:gd name="connsiteY26-4342" fmla="*/ 2626519 h 3588041"/>
              <a:gd name="connsiteX27-4343" fmla="*/ 1188143 w 1432618"/>
              <a:gd name="connsiteY27-4344" fmla="*/ 2590800 h 3588041"/>
              <a:gd name="connsiteX28-4345" fmla="*/ 832543 w 1432618"/>
              <a:gd name="connsiteY28-4346" fmla="*/ 2733675 h 3588041"/>
              <a:gd name="connsiteX29-4347" fmla="*/ 689668 w 1432618"/>
              <a:gd name="connsiteY29-4348" fmla="*/ 3086100 h 3588041"/>
              <a:gd name="connsiteX30-4349" fmla="*/ 918268 w 1432618"/>
              <a:gd name="connsiteY30-4350" fmla="*/ 3419475 h 3588041"/>
              <a:gd name="connsiteX31-4351" fmla="*/ 1016693 w 1432618"/>
              <a:gd name="connsiteY31-4352" fmla="*/ 3581400 h 3588041"/>
              <a:gd name="connsiteX0-4353" fmla="*/ 1016693 w 1432618"/>
              <a:gd name="connsiteY0-4354" fmla="*/ 3581400 h 3588041"/>
              <a:gd name="connsiteX1-4355" fmla="*/ 591243 w 1432618"/>
              <a:gd name="connsiteY1-4356" fmla="*/ 3587750 h 3588041"/>
              <a:gd name="connsiteX2-4357" fmla="*/ 394393 w 1432618"/>
              <a:gd name="connsiteY2-4358" fmla="*/ 3076575 h 3588041"/>
              <a:gd name="connsiteX3-4359" fmla="*/ 746818 w 1432618"/>
              <a:gd name="connsiteY3-4360" fmla="*/ 2381250 h 3588041"/>
              <a:gd name="connsiteX4-4361" fmla="*/ 560128 w 1432618"/>
              <a:gd name="connsiteY4-4362" fmla="*/ 1922145 h 3588041"/>
              <a:gd name="connsiteX5-4363" fmla="*/ 58 w 1432618"/>
              <a:gd name="connsiteY5-4364" fmla="*/ 1870710 h 3588041"/>
              <a:gd name="connsiteX6-4365" fmla="*/ 394393 w 1432618"/>
              <a:gd name="connsiteY6-4366" fmla="*/ 1743075 h 3588041"/>
              <a:gd name="connsiteX7-4367" fmla="*/ 642043 w 1432618"/>
              <a:gd name="connsiteY7-4368" fmla="*/ 1876425 h 3588041"/>
              <a:gd name="connsiteX8-4369" fmla="*/ 689668 w 1432618"/>
              <a:gd name="connsiteY8-4370" fmla="*/ 1647825 h 3588041"/>
              <a:gd name="connsiteX9-4371" fmla="*/ 823018 w 1432618"/>
              <a:gd name="connsiteY9-4372" fmla="*/ 1333500 h 3588041"/>
              <a:gd name="connsiteX10-4373" fmla="*/ 765868 w 1432618"/>
              <a:gd name="connsiteY10-4374" fmla="*/ 809625 h 3588041"/>
              <a:gd name="connsiteX11-4375" fmla="*/ 388043 w 1432618"/>
              <a:gd name="connsiteY11-4376" fmla="*/ 695325 h 3588041"/>
              <a:gd name="connsiteX12-4377" fmla="*/ 741262 w 1432618"/>
              <a:gd name="connsiteY12-4378" fmla="*/ 677068 h 3588041"/>
              <a:gd name="connsiteX13-4379" fmla="*/ 794443 w 1432618"/>
              <a:gd name="connsiteY13-4380" fmla="*/ 565150 h 3588041"/>
              <a:gd name="connsiteX14-4381" fmla="*/ 886518 w 1432618"/>
              <a:gd name="connsiteY14-4382" fmla="*/ 0 h 3588041"/>
              <a:gd name="connsiteX15-4383" fmla="*/ 857943 w 1432618"/>
              <a:gd name="connsiteY15-4384" fmla="*/ 679450 h 3588041"/>
              <a:gd name="connsiteX16-4385" fmla="*/ 921443 w 1432618"/>
              <a:gd name="connsiteY16-4386" fmla="*/ 1047750 h 3588041"/>
              <a:gd name="connsiteX17-4387" fmla="*/ 930968 w 1432618"/>
              <a:gd name="connsiteY17-4388" fmla="*/ 1295400 h 3588041"/>
              <a:gd name="connsiteX18-4389" fmla="*/ 1086543 w 1432618"/>
              <a:gd name="connsiteY18-4390" fmla="*/ 1187450 h 3588041"/>
              <a:gd name="connsiteX19-4391" fmla="*/ 1375468 w 1432618"/>
              <a:gd name="connsiteY19-4392" fmla="*/ 1171575 h 3588041"/>
              <a:gd name="connsiteX20-4393" fmla="*/ 1108768 w 1432618"/>
              <a:gd name="connsiteY20-4394" fmla="*/ 1254125 h 3588041"/>
              <a:gd name="connsiteX21-4395" fmla="*/ 889693 w 1432618"/>
              <a:gd name="connsiteY21-4396" fmla="*/ 1527175 h 3588041"/>
              <a:gd name="connsiteX22-4397" fmla="*/ 835718 w 1432618"/>
              <a:gd name="connsiteY22-4398" fmla="*/ 1895475 h 3588041"/>
              <a:gd name="connsiteX23-4399" fmla="*/ 1003993 w 1432618"/>
              <a:gd name="connsiteY23-4400" fmla="*/ 2308225 h 3588041"/>
              <a:gd name="connsiteX24-4401" fmla="*/ 896043 w 1432618"/>
              <a:gd name="connsiteY24-4402" fmla="*/ 2578100 h 3588041"/>
              <a:gd name="connsiteX25-4403" fmla="*/ 1213543 w 1432618"/>
              <a:gd name="connsiteY25-4404" fmla="*/ 2533650 h 3588041"/>
              <a:gd name="connsiteX26-4405" fmla="*/ 1432618 w 1432618"/>
              <a:gd name="connsiteY26-4406" fmla="*/ 2626519 h 3588041"/>
              <a:gd name="connsiteX27-4407" fmla="*/ 1188143 w 1432618"/>
              <a:gd name="connsiteY27-4408" fmla="*/ 2590800 h 3588041"/>
              <a:gd name="connsiteX28-4409" fmla="*/ 832543 w 1432618"/>
              <a:gd name="connsiteY28-4410" fmla="*/ 2733675 h 3588041"/>
              <a:gd name="connsiteX29-4411" fmla="*/ 689668 w 1432618"/>
              <a:gd name="connsiteY29-4412" fmla="*/ 3086100 h 3588041"/>
              <a:gd name="connsiteX30-4413" fmla="*/ 918268 w 1432618"/>
              <a:gd name="connsiteY30-4414" fmla="*/ 3419475 h 3588041"/>
              <a:gd name="connsiteX31-4415" fmla="*/ 1016693 w 1432618"/>
              <a:gd name="connsiteY31-4416" fmla="*/ 3581400 h 3588041"/>
              <a:gd name="connsiteX0-4417" fmla="*/ 1016693 w 1432618"/>
              <a:gd name="connsiteY0-4418" fmla="*/ 3581400 h 3588041"/>
              <a:gd name="connsiteX1-4419" fmla="*/ 591243 w 1432618"/>
              <a:gd name="connsiteY1-4420" fmla="*/ 3587750 h 3588041"/>
              <a:gd name="connsiteX2-4421" fmla="*/ 394393 w 1432618"/>
              <a:gd name="connsiteY2-4422" fmla="*/ 3076575 h 3588041"/>
              <a:gd name="connsiteX3-4423" fmla="*/ 746818 w 1432618"/>
              <a:gd name="connsiteY3-4424" fmla="*/ 2381250 h 3588041"/>
              <a:gd name="connsiteX4-4425" fmla="*/ 560128 w 1432618"/>
              <a:gd name="connsiteY4-4426" fmla="*/ 1922145 h 3588041"/>
              <a:gd name="connsiteX5-4427" fmla="*/ 58 w 1432618"/>
              <a:gd name="connsiteY5-4428" fmla="*/ 1870710 h 3588041"/>
              <a:gd name="connsiteX6-4429" fmla="*/ 394393 w 1432618"/>
              <a:gd name="connsiteY6-4430" fmla="*/ 1743075 h 3588041"/>
              <a:gd name="connsiteX7-4431" fmla="*/ 642043 w 1432618"/>
              <a:gd name="connsiteY7-4432" fmla="*/ 1876425 h 3588041"/>
              <a:gd name="connsiteX8-4433" fmla="*/ 689668 w 1432618"/>
              <a:gd name="connsiteY8-4434" fmla="*/ 1647825 h 3588041"/>
              <a:gd name="connsiteX9-4435" fmla="*/ 823018 w 1432618"/>
              <a:gd name="connsiteY9-4436" fmla="*/ 1333500 h 3588041"/>
              <a:gd name="connsiteX10-4437" fmla="*/ 765868 w 1432618"/>
              <a:gd name="connsiteY10-4438" fmla="*/ 809625 h 3588041"/>
              <a:gd name="connsiteX11-4439" fmla="*/ 388043 w 1432618"/>
              <a:gd name="connsiteY11-4440" fmla="*/ 695325 h 3588041"/>
              <a:gd name="connsiteX12-4441" fmla="*/ 741262 w 1432618"/>
              <a:gd name="connsiteY12-4442" fmla="*/ 677068 h 3588041"/>
              <a:gd name="connsiteX13-4443" fmla="*/ 794443 w 1432618"/>
              <a:gd name="connsiteY13-4444" fmla="*/ 565150 h 3588041"/>
              <a:gd name="connsiteX14-4445" fmla="*/ 886518 w 1432618"/>
              <a:gd name="connsiteY14-4446" fmla="*/ 0 h 3588041"/>
              <a:gd name="connsiteX15-4447" fmla="*/ 857943 w 1432618"/>
              <a:gd name="connsiteY15-4448" fmla="*/ 679450 h 3588041"/>
              <a:gd name="connsiteX16-4449" fmla="*/ 921443 w 1432618"/>
              <a:gd name="connsiteY16-4450" fmla="*/ 1047750 h 3588041"/>
              <a:gd name="connsiteX17-4451" fmla="*/ 930968 w 1432618"/>
              <a:gd name="connsiteY17-4452" fmla="*/ 1295400 h 3588041"/>
              <a:gd name="connsiteX18-4453" fmla="*/ 1086543 w 1432618"/>
              <a:gd name="connsiteY18-4454" fmla="*/ 1187450 h 3588041"/>
              <a:gd name="connsiteX19-4455" fmla="*/ 1375468 w 1432618"/>
              <a:gd name="connsiteY19-4456" fmla="*/ 1171575 h 3588041"/>
              <a:gd name="connsiteX20-4457" fmla="*/ 1108768 w 1432618"/>
              <a:gd name="connsiteY20-4458" fmla="*/ 1254125 h 3588041"/>
              <a:gd name="connsiteX21-4459" fmla="*/ 889693 w 1432618"/>
              <a:gd name="connsiteY21-4460" fmla="*/ 1527175 h 3588041"/>
              <a:gd name="connsiteX22-4461" fmla="*/ 835718 w 1432618"/>
              <a:gd name="connsiteY22-4462" fmla="*/ 1895475 h 3588041"/>
              <a:gd name="connsiteX23-4463" fmla="*/ 1003993 w 1432618"/>
              <a:gd name="connsiteY23-4464" fmla="*/ 2308225 h 3588041"/>
              <a:gd name="connsiteX24-4465" fmla="*/ 896043 w 1432618"/>
              <a:gd name="connsiteY24-4466" fmla="*/ 2578100 h 3588041"/>
              <a:gd name="connsiteX25-4467" fmla="*/ 1213543 w 1432618"/>
              <a:gd name="connsiteY25-4468" fmla="*/ 2533650 h 3588041"/>
              <a:gd name="connsiteX26-4469" fmla="*/ 1432618 w 1432618"/>
              <a:gd name="connsiteY26-4470" fmla="*/ 2626519 h 3588041"/>
              <a:gd name="connsiteX27-4471" fmla="*/ 1188143 w 1432618"/>
              <a:gd name="connsiteY27-4472" fmla="*/ 2590800 h 3588041"/>
              <a:gd name="connsiteX28-4473" fmla="*/ 832543 w 1432618"/>
              <a:gd name="connsiteY28-4474" fmla="*/ 2733675 h 3588041"/>
              <a:gd name="connsiteX29-4475" fmla="*/ 689668 w 1432618"/>
              <a:gd name="connsiteY29-4476" fmla="*/ 3086100 h 3588041"/>
              <a:gd name="connsiteX30-4477" fmla="*/ 918268 w 1432618"/>
              <a:gd name="connsiteY30-4478" fmla="*/ 3419475 h 3588041"/>
              <a:gd name="connsiteX31-4479" fmla="*/ 1016693 w 1432618"/>
              <a:gd name="connsiteY31-4480" fmla="*/ 3581400 h 3588041"/>
              <a:gd name="connsiteX0-4481" fmla="*/ 1016693 w 1432618"/>
              <a:gd name="connsiteY0-4482" fmla="*/ 3581400 h 3588041"/>
              <a:gd name="connsiteX1-4483" fmla="*/ 591243 w 1432618"/>
              <a:gd name="connsiteY1-4484" fmla="*/ 3587750 h 3588041"/>
              <a:gd name="connsiteX2-4485" fmla="*/ 394393 w 1432618"/>
              <a:gd name="connsiteY2-4486" fmla="*/ 3076575 h 3588041"/>
              <a:gd name="connsiteX3-4487" fmla="*/ 746818 w 1432618"/>
              <a:gd name="connsiteY3-4488" fmla="*/ 2381250 h 3588041"/>
              <a:gd name="connsiteX4-4489" fmla="*/ 560128 w 1432618"/>
              <a:gd name="connsiteY4-4490" fmla="*/ 1922145 h 3588041"/>
              <a:gd name="connsiteX5-4491" fmla="*/ 58 w 1432618"/>
              <a:gd name="connsiteY5-4492" fmla="*/ 1870710 h 3588041"/>
              <a:gd name="connsiteX6-4493" fmla="*/ 394393 w 1432618"/>
              <a:gd name="connsiteY6-4494" fmla="*/ 1743075 h 3588041"/>
              <a:gd name="connsiteX7-4495" fmla="*/ 642043 w 1432618"/>
              <a:gd name="connsiteY7-4496" fmla="*/ 1876425 h 3588041"/>
              <a:gd name="connsiteX8-4497" fmla="*/ 689668 w 1432618"/>
              <a:gd name="connsiteY8-4498" fmla="*/ 1647825 h 3588041"/>
              <a:gd name="connsiteX9-4499" fmla="*/ 823018 w 1432618"/>
              <a:gd name="connsiteY9-4500" fmla="*/ 1333500 h 3588041"/>
              <a:gd name="connsiteX10-4501" fmla="*/ 765868 w 1432618"/>
              <a:gd name="connsiteY10-4502" fmla="*/ 809625 h 3588041"/>
              <a:gd name="connsiteX11-4503" fmla="*/ 388043 w 1432618"/>
              <a:gd name="connsiteY11-4504" fmla="*/ 695325 h 3588041"/>
              <a:gd name="connsiteX12-4505" fmla="*/ 741262 w 1432618"/>
              <a:gd name="connsiteY12-4506" fmla="*/ 677068 h 3588041"/>
              <a:gd name="connsiteX13-4507" fmla="*/ 789681 w 1432618"/>
              <a:gd name="connsiteY13-4508" fmla="*/ 441325 h 3588041"/>
              <a:gd name="connsiteX14-4509" fmla="*/ 886518 w 1432618"/>
              <a:gd name="connsiteY14-4510" fmla="*/ 0 h 3588041"/>
              <a:gd name="connsiteX15-4511" fmla="*/ 857943 w 1432618"/>
              <a:gd name="connsiteY15-4512" fmla="*/ 679450 h 3588041"/>
              <a:gd name="connsiteX16-4513" fmla="*/ 921443 w 1432618"/>
              <a:gd name="connsiteY16-4514" fmla="*/ 1047750 h 3588041"/>
              <a:gd name="connsiteX17-4515" fmla="*/ 930968 w 1432618"/>
              <a:gd name="connsiteY17-4516" fmla="*/ 1295400 h 3588041"/>
              <a:gd name="connsiteX18-4517" fmla="*/ 1086543 w 1432618"/>
              <a:gd name="connsiteY18-4518" fmla="*/ 1187450 h 3588041"/>
              <a:gd name="connsiteX19-4519" fmla="*/ 1375468 w 1432618"/>
              <a:gd name="connsiteY19-4520" fmla="*/ 1171575 h 3588041"/>
              <a:gd name="connsiteX20-4521" fmla="*/ 1108768 w 1432618"/>
              <a:gd name="connsiteY20-4522" fmla="*/ 1254125 h 3588041"/>
              <a:gd name="connsiteX21-4523" fmla="*/ 889693 w 1432618"/>
              <a:gd name="connsiteY21-4524" fmla="*/ 1527175 h 3588041"/>
              <a:gd name="connsiteX22-4525" fmla="*/ 835718 w 1432618"/>
              <a:gd name="connsiteY22-4526" fmla="*/ 1895475 h 3588041"/>
              <a:gd name="connsiteX23-4527" fmla="*/ 1003993 w 1432618"/>
              <a:gd name="connsiteY23-4528" fmla="*/ 2308225 h 3588041"/>
              <a:gd name="connsiteX24-4529" fmla="*/ 896043 w 1432618"/>
              <a:gd name="connsiteY24-4530" fmla="*/ 2578100 h 3588041"/>
              <a:gd name="connsiteX25-4531" fmla="*/ 1213543 w 1432618"/>
              <a:gd name="connsiteY25-4532" fmla="*/ 2533650 h 3588041"/>
              <a:gd name="connsiteX26-4533" fmla="*/ 1432618 w 1432618"/>
              <a:gd name="connsiteY26-4534" fmla="*/ 2626519 h 3588041"/>
              <a:gd name="connsiteX27-4535" fmla="*/ 1188143 w 1432618"/>
              <a:gd name="connsiteY27-4536" fmla="*/ 2590800 h 3588041"/>
              <a:gd name="connsiteX28-4537" fmla="*/ 832543 w 1432618"/>
              <a:gd name="connsiteY28-4538" fmla="*/ 2733675 h 3588041"/>
              <a:gd name="connsiteX29-4539" fmla="*/ 689668 w 1432618"/>
              <a:gd name="connsiteY29-4540" fmla="*/ 3086100 h 3588041"/>
              <a:gd name="connsiteX30-4541" fmla="*/ 918268 w 1432618"/>
              <a:gd name="connsiteY30-4542" fmla="*/ 3419475 h 3588041"/>
              <a:gd name="connsiteX31-4543" fmla="*/ 1016693 w 1432618"/>
              <a:gd name="connsiteY31-4544" fmla="*/ 3581400 h 3588041"/>
              <a:gd name="connsiteX0-4545" fmla="*/ 1016693 w 1432618"/>
              <a:gd name="connsiteY0-4546" fmla="*/ 3581400 h 3588041"/>
              <a:gd name="connsiteX1-4547" fmla="*/ 591243 w 1432618"/>
              <a:gd name="connsiteY1-4548" fmla="*/ 3587750 h 3588041"/>
              <a:gd name="connsiteX2-4549" fmla="*/ 394393 w 1432618"/>
              <a:gd name="connsiteY2-4550" fmla="*/ 3076575 h 3588041"/>
              <a:gd name="connsiteX3-4551" fmla="*/ 746818 w 1432618"/>
              <a:gd name="connsiteY3-4552" fmla="*/ 2381250 h 3588041"/>
              <a:gd name="connsiteX4-4553" fmla="*/ 560128 w 1432618"/>
              <a:gd name="connsiteY4-4554" fmla="*/ 1922145 h 3588041"/>
              <a:gd name="connsiteX5-4555" fmla="*/ 58 w 1432618"/>
              <a:gd name="connsiteY5-4556" fmla="*/ 1870710 h 3588041"/>
              <a:gd name="connsiteX6-4557" fmla="*/ 394393 w 1432618"/>
              <a:gd name="connsiteY6-4558" fmla="*/ 1743075 h 3588041"/>
              <a:gd name="connsiteX7-4559" fmla="*/ 642043 w 1432618"/>
              <a:gd name="connsiteY7-4560" fmla="*/ 1876425 h 3588041"/>
              <a:gd name="connsiteX8-4561" fmla="*/ 689668 w 1432618"/>
              <a:gd name="connsiteY8-4562" fmla="*/ 1647825 h 3588041"/>
              <a:gd name="connsiteX9-4563" fmla="*/ 823018 w 1432618"/>
              <a:gd name="connsiteY9-4564" fmla="*/ 1333500 h 3588041"/>
              <a:gd name="connsiteX10-4565" fmla="*/ 765868 w 1432618"/>
              <a:gd name="connsiteY10-4566" fmla="*/ 809625 h 3588041"/>
              <a:gd name="connsiteX11-4567" fmla="*/ 388043 w 1432618"/>
              <a:gd name="connsiteY11-4568" fmla="*/ 695325 h 3588041"/>
              <a:gd name="connsiteX12-4569" fmla="*/ 762694 w 1432618"/>
              <a:gd name="connsiteY12-4570" fmla="*/ 703262 h 3588041"/>
              <a:gd name="connsiteX13-4571" fmla="*/ 789681 w 1432618"/>
              <a:gd name="connsiteY13-4572" fmla="*/ 441325 h 3588041"/>
              <a:gd name="connsiteX14-4573" fmla="*/ 886518 w 1432618"/>
              <a:gd name="connsiteY14-4574" fmla="*/ 0 h 3588041"/>
              <a:gd name="connsiteX15-4575" fmla="*/ 857943 w 1432618"/>
              <a:gd name="connsiteY15-4576" fmla="*/ 679450 h 3588041"/>
              <a:gd name="connsiteX16-4577" fmla="*/ 921443 w 1432618"/>
              <a:gd name="connsiteY16-4578" fmla="*/ 1047750 h 3588041"/>
              <a:gd name="connsiteX17-4579" fmla="*/ 930968 w 1432618"/>
              <a:gd name="connsiteY17-4580" fmla="*/ 1295400 h 3588041"/>
              <a:gd name="connsiteX18-4581" fmla="*/ 1086543 w 1432618"/>
              <a:gd name="connsiteY18-4582" fmla="*/ 1187450 h 3588041"/>
              <a:gd name="connsiteX19-4583" fmla="*/ 1375468 w 1432618"/>
              <a:gd name="connsiteY19-4584" fmla="*/ 1171575 h 3588041"/>
              <a:gd name="connsiteX20-4585" fmla="*/ 1108768 w 1432618"/>
              <a:gd name="connsiteY20-4586" fmla="*/ 1254125 h 3588041"/>
              <a:gd name="connsiteX21-4587" fmla="*/ 889693 w 1432618"/>
              <a:gd name="connsiteY21-4588" fmla="*/ 1527175 h 3588041"/>
              <a:gd name="connsiteX22-4589" fmla="*/ 835718 w 1432618"/>
              <a:gd name="connsiteY22-4590" fmla="*/ 1895475 h 3588041"/>
              <a:gd name="connsiteX23-4591" fmla="*/ 1003993 w 1432618"/>
              <a:gd name="connsiteY23-4592" fmla="*/ 2308225 h 3588041"/>
              <a:gd name="connsiteX24-4593" fmla="*/ 896043 w 1432618"/>
              <a:gd name="connsiteY24-4594" fmla="*/ 2578100 h 3588041"/>
              <a:gd name="connsiteX25-4595" fmla="*/ 1213543 w 1432618"/>
              <a:gd name="connsiteY25-4596" fmla="*/ 2533650 h 3588041"/>
              <a:gd name="connsiteX26-4597" fmla="*/ 1432618 w 1432618"/>
              <a:gd name="connsiteY26-4598" fmla="*/ 2626519 h 3588041"/>
              <a:gd name="connsiteX27-4599" fmla="*/ 1188143 w 1432618"/>
              <a:gd name="connsiteY27-4600" fmla="*/ 2590800 h 3588041"/>
              <a:gd name="connsiteX28-4601" fmla="*/ 832543 w 1432618"/>
              <a:gd name="connsiteY28-4602" fmla="*/ 2733675 h 3588041"/>
              <a:gd name="connsiteX29-4603" fmla="*/ 689668 w 1432618"/>
              <a:gd name="connsiteY29-4604" fmla="*/ 3086100 h 3588041"/>
              <a:gd name="connsiteX30-4605" fmla="*/ 918268 w 1432618"/>
              <a:gd name="connsiteY30-4606" fmla="*/ 3419475 h 3588041"/>
              <a:gd name="connsiteX31-4607" fmla="*/ 1016693 w 1432618"/>
              <a:gd name="connsiteY31-4608" fmla="*/ 3581400 h 3588041"/>
              <a:gd name="connsiteX0-4609" fmla="*/ 1016693 w 1432618"/>
              <a:gd name="connsiteY0-4610" fmla="*/ 3581400 h 3588041"/>
              <a:gd name="connsiteX1-4611" fmla="*/ 591243 w 1432618"/>
              <a:gd name="connsiteY1-4612" fmla="*/ 3587750 h 3588041"/>
              <a:gd name="connsiteX2-4613" fmla="*/ 394393 w 1432618"/>
              <a:gd name="connsiteY2-4614" fmla="*/ 3076575 h 3588041"/>
              <a:gd name="connsiteX3-4615" fmla="*/ 746818 w 1432618"/>
              <a:gd name="connsiteY3-4616" fmla="*/ 2381250 h 3588041"/>
              <a:gd name="connsiteX4-4617" fmla="*/ 560128 w 1432618"/>
              <a:gd name="connsiteY4-4618" fmla="*/ 1922145 h 3588041"/>
              <a:gd name="connsiteX5-4619" fmla="*/ 58 w 1432618"/>
              <a:gd name="connsiteY5-4620" fmla="*/ 1870710 h 3588041"/>
              <a:gd name="connsiteX6-4621" fmla="*/ 394393 w 1432618"/>
              <a:gd name="connsiteY6-4622" fmla="*/ 1743075 h 3588041"/>
              <a:gd name="connsiteX7-4623" fmla="*/ 642043 w 1432618"/>
              <a:gd name="connsiteY7-4624" fmla="*/ 1876425 h 3588041"/>
              <a:gd name="connsiteX8-4625" fmla="*/ 689668 w 1432618"/>
              <a:gd name="connsiteY8-4626" fmla="*/ 1647825 h 3588041"/>
              <a:gd name="connsiteX9-4627" fmla="*/ 823018 w 1432618"/>
              <a:gd name="connsiteY9-4628" fmla="*/ 1333500 h 3588041"/>
              <a:gd name="connsiteX10-4629" fmla="*/ 765868 w 1432618"/>
              <a:gd name="connsiteY10-4630" fmla="*/ 809625 h 3588041"/>
              <a:gd name="connsiteX11-4631" fmla="*/ 388043 w 1432618"/>
              <a:gd name="connsiteY11-4632" fmla="*/ 695325 h 3588041"/>
              <a:gd name="connsiteX12-4633" fmla="*/ 762694 w 1432618"/>
              <a:gd name="connsiteY12-4634" fmla="*/ 703262 h 3588041"/>
              <a:gd name="connsiteX13-4635" fmla="*/ 789681 w 1432618"/>
              <a:gd name="connsiteY13-4636" fmla="*/ 441325 h 3588041"/>
              <a:gd name="connsiteX14-4637" fmla="*/ 886518 w 1432618"/>
              <a:gd name="connsiteY14-4638" fmla="*/ 0 h 3588041"/>
              <a:gd name="connsiteX15-4639" fmla="*/ 857943 w 1432618"/>
              <a:gd name="connsiteY15-4640" fmla="*/ 679450 h 3588041"/>
              <a:gd name="connsiteX16-4641" fmla="*/ 921443 w 1432618"/>
              <a:gd name="connsiteY16-4642" fmla="*/ 1047750 h 3588041"/>
              <a:gd name="connsiteX17-4643" fmla="*/ 930968 w 1432618"/>
              <a:gd name="connsiteY17-4644" fmla="*/ 1295400 h 3588041"/>
              <a:gd name="connsiteX18-4645" fmla="*/ 1086543 w 1432618"/>
              <a:gd name="connsiteY18-4646" fmla="*/ 1187450 h 3588041"/>
              <a:gd name="connsiteX19-4647" fmla="*/ 1375468 w 1432618"/>
              <a:gd name="connsiteY19-4648" fmla="*/ 1171575 h 3588041"/>
              <a:gd name="connsiteX20-4649" fmla="*/ 1108768 w 1432618"/>
              <a:gd name="connsiteY20-4650" fmla="*/ 1254125 h 3588041"/>
              <a:gd name="connsiteX21-4651" fmla="*/ 889693 w 1432618"/>
              <a:gd name="connsiteY21-4652" fmla="*/ 1527175 h 3588041"/>
              <a:gd name="connsiteX22-4653" fmla="*/ 835718 w 1432618"/>
              <a:gd name="connsiteY22-4654" fmla="*/ 1895475 h 3588041"/>
              <a:gd name="connsiteX23-4655" fmla="*/ 1003993 w 1432618"/>
              <a:gd name="connsiteY23-4656" fmla="*/ 2308225 h 3588041"/>
              <a:gd name="connsiteX24-4657" fmla="*/ 896043 w 1432618"/>
              <a:gd name="connsiteY24-4658" fmla="*/ 2578100 h 3588041"/>
              <a:gd name="connsiteX25-4659" fmla="*/ 1213543 w 1432618"/>
              <a:gd name="connsiteY25-4660" fmla="*/ 2533650 h 3588041"/>
              <a:gd name="connsiteX26-4661" fmla="*/ 1432618 w 1432618"/>
              <a:gd name="connsiteY26-4662" fmla="*/ 2626519 h 3588041"/>
              <a:gd name="connsiteX27-4663" fmla="*/ 1188143 w 1432618"/>
              <a:gd name="connsiteY27-4664" fmla="*/ 2590800 h 3588041"/>
              <a:gd name="connsiteX28-4665" fmla="*/ 832543 w 1432618"/>
              <a:gd name="connsiteY28-4666" fmla="*/ 2733675 h 3588041"/>
              <a:gd name="connsiteX29-4667" fmla="*/ 689668 w 1432618"/>
              <a:gd name="connsiteY29-4668" fmla="*/ 3086100 h 3588041"/>
              <a:gd name="connsiteX30-4669" fmla="*/ 918268 w 1432618"/>
              <a:gd name="connsiteY30-4670" fmla="*/ 3419475 h 3588041"/>
              <a:gd name="connsiteX31-4671" fmla="*/ 1016693 w 1432618"/>
              <a:gd name="connsiteY31-4672" fmla="*/ 3581400 h 3588041"/>
              <a:gd name="connsiteX0-4673" fmla="*/ 1016693 w 1432618"/>
              <a:gd name="connsiteY0-4674" fmla="*/ 3581400 h 3588041"/>
              <a:gd name="connsiteX1-4675" fmla="*/ 591243 w 1432618"/>
              <a:gd name="connsiteY1-4676" fmla="*/ 3587750 h 3588041"/>
              <a:gd name="connsiteX2-4677" fmla="*/ 394393 w 1432618"/>
              <a:gd name="connsiteY2-4678" fmla="*/ 3076575 h 3588041"/>
              <a:gd name="connsiteX3-4679" fmla="*/ 746818 w 1432618"/>
              <a:gd name="connsiteY3-4680" fmla="*/ 2381250 h 3588041"/>
              <a:gd name="connsiteX4-4681" fmla="*/ 560128 w 1432618"/>
              <a:gd name="connsiteY4-4682" fmla="*/ 1922145 h 3588041"/>
              <a:gd name="connsiteX5-4683" fmla="*/ 58 w 1432618"/>
              <a:gd name="connsiteY5-4684" fmla="*/ 1870710 h 3588041"/>
              <a:gd name="connsiteX6-4685" fmla="*/ 394393 w 1432618"/>
              <a:gd name="connsiteY6-4686" fmla="*/ 1743075 h 3588041"/>
              <a:gd name="connsiteX7-4687" fmla="*/ 642043 w 1432618"/>
              <a:gd name="connsiteY7-4688" fmla="*/ 1876425 h 3588041"/>
              <a:gd name="connsiteX8-4689" fmla="*/ 689668 w 1432618"/>
              <a:gd name="connsiteY8-4690" fmla="*/ 1647825 h 3588041"/>
              <a:gd name="connsiteX9-4691" fmla="*/ 823018 w 1432618"/>
              <a:gd name="connsiteY9-4692" fmla="*/ 1333500 h 3588041"/>
              <a:gd name="connsiteX10-4693" fmla="*/ 765868 w 1432618"/>
              <a:gd name="connsiteY10-4694" fmla="*/ 809625 h 3588041"/>
              <a:gd name="connsiteX11-4695" fmla="*/ 388043 w 1432618"/>
              <a:gd name="connsiteY11-4696" fmla="*/ 695325 h 3588041"/>
              <a:gd name="connsiteX12-4697" fmla="*/ 762694 w 1432618"/>
              <a:gd name="connsiteY12-4698" fmla="*/ 703262 h 3588041"/>
              <a:gd name="connsiteX13-4699" fmla="*/ 789681 w 1432618"/>
              <a:gd name="connsiteY13-4700" fmla="*/ 441325 h 3588041"/>
              <a:gd name="connsiteX14-4701" fmla="*/ 886518 w 1432618"/>
              <a:gd name="connsiteY14-4702" fmla="*/ 0 h 3588041"/>
              <a:gd name="connsiteX15-4703" fmla="*/ 857943 w 1432618"/>
              <a:gd name="connsiteY15-4704" fmla="*/ 679450 h 3588041"/>
              <a:gd name="connsiteX16-4705" fmla="*/ 921443 w 1432618"/>
              <a:gd name="connsiteY16-4706" fmla="*/ 1047750 h 3588041"/>
              <a:gd name="connsiteX17-4707" fmla="*/ 930968 w 1432618"/>
              <a:gd name="connsiteY17-4708" fmla="*/ 1295400 h 3588041"/>
              <a:gd name="connsiteX18-4709" fmla="*/ 1086543 w 1432618"/>
              <a:gd name="connsiteY18-4710" fmla="*/ 1187450 h 3588041"/>
              <a:gd name="connsiteX19-4711" fmla="*/ 1375468 w 1432618"/>
              <a:gd name="connsiteY19-4712" fmla="*/ 1171575 h 3588041"/>
              <a:gd name="connsiteX20-4713" fmla="*/ 1108768 w 1432618"/>
              <a:gd name="connsiteY20-4714" fmla="*/ 1254125 h 3588041"/>
              <a:gd name="connsiteX21-4715" fmla="*/ 889693 w 1432618"/>
              <a:gd name="connsiteY21-4716" fmla="*/ 1527175 h 3588041"/>
              <a:gd name="connsiteX22-4717" fmla="*/ 835718 w 1432618"/>
              <a:gd name="connsiteY22-4718" fmla="*/ 1895475 h 3588041"/>
              <a:gd name="connsiteX23-4719" fmla="*/ 1003993 w 1432618"/>
              <a:gd name="connsiteY23-4720" fmla="*/ 2308225 h 3588041"/>
              <a:gd name="connsiteX24-4721" fmla="*/ 896043 w 1432618"/>
              <a:gd name="connsiteY24-4722" fmla="*/ 2578100 h 3588041"/>
              <a:gd name="connsiteX25-4723" fmla="*/ 1213543 w 1432618"/>
              <a:gd name="connsiteY25-4724" fmla="*/ 2533650 h 3588041"/>
              <a:gd name="connsiteX26-4725" fmla="*/ 1432618 w 1432618"/>
              <a:gd name="connsiteY26-4726" fmla="*/ 2626519 h 3588041"/>
              <a:gd name="connsiteX27-4727" fmla="*/ 1188143 w 1432618"/>
              <a:gd name="connsiteY27-4728" fmla="*/ 2590800 h 3588041"/>
              <a:gd name="connsiteX28-4729" fmla="*/ 832543 w 1432618"/>
              <a:gd name="connsiteY28-4730" fmla="*/ 2733675 h 3588041"/>
              <a:gd name="connsiteX29-4731" fmla="*/ 689668 w 1432618"/>
              <a:gd name="connsiteY29-4732" fmla="*/ 3086100 h 3588041"/>
              <a:gd name="connsiteX30-4733" fmla="*/ 918268 w 1432618"/>
              <a:gd name="connsiteY30-4734" fmla="*/ 3419475 h 3588041"/>
              <a:gd name="connsiteX31-4735" fmla="*/ 1016693 w 1432618"/>
              <a:gd name="connsiteY31-4736" fmla="*/ 3581400 h 3588041"/>
              <a:gd name="connsiteX0-4737" fmla="*/ 1016693 w 1432618"/>
              <a:gd name="connsiteY0-4738" fmla="*/ 3581400 h 3588041"/>
              <a:gd name="connsiteX1-4739" fmla="*/ 591243 w 1432618"/>
              <a:gd name="connsiteY1-4740" fmla="*/ 3587750 h 3588041"/>
              <a:gd name="connsiteX2-4741" fmla="*/ 394393 w 1432618"/>
              <a:gd name="connsiteY2-4742" fmla="*/ 3076575 h 3588041"/>
              <a:gd name="connsiteX3-4743" fmla="*/ 746818 w 1432618"/>
              <a:gd name="connsiteY3-4744" fmla="*/ 2381250 h 3588041"/>
              <a:gd name="connsiteX4-4745" fmla="*/ 560128 w 1432618"/>
              <a:gd name="connsiteY4-4746" fmla="*/ 1922145 h 3588041"/>
              <a:gd name="connsiteX5-4747" fmla="*/ 58 w 1432618"/>
              <a:gd name="connsiteY5-4748" fmla="*/ 1870710 h 3588041"/>
              <a:gd name="connsiteX6-4749" fmla="*/ 394393 w 1432618"/>
              <a:gd name="connsiteY6-4750" fmla="*/ 1743075 h 3588041"/>
              <a:gd name="connsiteX7-4751" fmla="*/ 642043 w 1432618"/>
              <a:gd name="connsiteY7-4752" fmla="*/ 1876425 h 3588041"/>
              <a:gd name="connsiteX8-4753" fmla="*/ 689668 w 1432618"/>
              <a:gd name="connsiteY8-4754" fmla="*/ 1647825 h 3588041"/>
              <a:gd name="connsiteX9-4755" fmla="*/ 823018 w 1432618"/>
              <a:gd name="connsiteY9-4756" fmla="*/ 1333500 h 3588041"/>
              <a:gd name="connsiteX10-4757" fmla="*/ 765868 w 1432618"/>
              <a:gd name="connsiteY10-4758" fmla="*/ 809625 h 3588041"/>
              <a:gd name="connsiteX11-4759" fmla="*/ 388043 w 1432618"/>
              <a:gd name="connsiteY11-4760" fmla="*/ 695325 h 3588041"/>
              <a:gd name="connsiteX12-4761" fmla="*/ 781744 w 1432618"/>
              <a:gd name="connsiteY12-4762" fmla="*/ 724693 h 3588041"/>
              <a:gd name="connsiteX13-4763" fmla="*/ 789681 w 1432618"/>
              <a:gd name="connsiteY13-4764" fmla="*/ 441325 h 3588041"/>
              <a:gd name="connsiteX14-4765" fmla="*/ 886518 w 1432618"/>
              <a:gd name="connsiteY14-4766" fmla="*/ 0 h 3588041"/>
              <a:gd name="connsiteX15-4767" fmla="*/ 857943 w 1432618"/>
              <a:gd name="connsiteY15-4768" fmla="*/ 679450 h 3588041"/>
              <a:gd name="connsiteX16-4769" fmla="*/ 921443 w 1432618"/>
              <a:gd name="connsiteY16-4770" fmla="*/ 1047750 h 3588041"/>
              <a:gd name="connsiteX17-4771" fmla="*/ 930968 w 1432618"/>
              <a:gd name="connsiteY17-4772" fmla="*/ 1295400 h 3588041"/>
              <a:gd name="connsiteX18-4773" fmla="*/ 1086543 w 1432618"/>
              <a:gd name="connsiteY18-4774" fmla="*/ 1187450 h 3588041"/>
              <a:gd name="connsiteX19-4775" fmla="*/ 1375468 w 1432618"/>
              <a:gd name="connsiteY19-4776" fmla="*/ 1171575 h 3588041"/>
              <a:gd name="connsiteX20-4777" fmla="*/ 1108768 w 1432618"/>
              <a:gd name="connsiteY20-4778" fmla="*/ 1254125 h 3588041"/>
              <a:gd name="connsiteX21-4779" fmla="*/ 889693 w 1432618"/>
              <a:gd name="connsiteY21-4780" fmla="*/ 1527175 h 3588041"/>
              <a:gd name="connsiteX22-4781" fmla="*/ 835718 w 1432618"/>
              <a:gd name="connsiteY22-4782" fmla="*/ 1895475 h 3588041"/>
              <a:gd name="connsiteX23-4783" fmla="*/ 1003993 w 1432618"/>
              <a:gd name="connsiteY23-4784" fmla="*/ 2308225 h 3588041"/>
              <a:gd name="connsiteX24-4785" fmla="*/ 896043 w 1432618"/>
              <a:gd name="connsiteY24-4786" fmla="*/ 2578100 h 3588041"/>
              <a:gd name="connsiteX25-4787" fmla="*/ 1213543 w 1432618"/>
              <a:gd name="connsiteY25-4788" fmla="*/ 2533650 h 3588041"/>
              <a:gd name="connsiteX26-4789" fmla="*/ 1432618 w 1432618"/>
              <a:gd name="connsiteY26-4790" fmla="*/ 2626519 h 3588041"/>
              <a:gd name="connsiteX27-4791" fmla="*/ 1188143 w 1432618"/>
              <a:gd name="connsiteY27-4792" fmla="*/ 2590800 h 3588041"/>
              <a:gd name="connsiteX28-4793" fmla="*/ 832543 w 1432618"/>
              <a:gd name="connsiteY28-4794" fmla="*/ 2733675 h 3588041"/>
              <a:gd name="connsiteX29-4795" fmla="*/ 689668 w 1432618"/>
              <a:gd name="connsiteY29-4796" fmla="*/ 3086100 h 3588041"/>
              <a:gd name="connsiteX30-4797" fmla="*/ 918268 w 1432618"/>
              <a:gd name="connsiteY30-4798" fmla="*/ 3419475 h 3588041"/>
              <a:gd name="connsiteX31-4799" fmla="*/ 1016693 w 1432618"/>
              <a:gd name="connsiteY31-4800" fmla="*/ 3581400 h 3588041"/>
              <a:gd name="connsiteX0-4801" fmla="*/ 1016693 w 1432618"/>
              <a:gd name="connsiteY0-4802" fmla="*/ 3581400 h 3588041"/>
              <a:gd name="connsiteX1-4803" fmla="*/ 591243 w 1432618"/>
              <a:gd name="connsiteY1-4804" fmla="*/ 3587750 h 3588041"/>
              <a:gd name="connsiteX2-4805" fmla="*/ 394393 w 1432618"/>
              <a:gd name="connsiteY2-4806" fmla="*/ 3076575 h 3588041"/>
              <a:gd name="connsiteX3-4807" fmla="*/ 746818 w 1432618"/>
              <a:gd name="connsiteY3-4808" fmla="*/ 2381250 h 3588041"/>
              <a:gd name="connsiteX4-4809" fmla="*/ 560128 w 1432618"/>
              <a:gd name="connsiteY4-4810" fmla="*/ 1922145 h 3588041"/>
              <a:gd name="connsiteX5-4811" fmla="*/ 58 w 1432618"/>
              <a:gd name="connsiteY5-4812" fmla="*/ 1870710 h 3588041"/>
              <a:gd name="connsiteX6-4813" fmla="*/ 394393 w 1432618"/>
              <a:gd name="connsiteY6-4814" fmla="*/ 1743075 h 3588041"/>
              <a:gd name="connsiteX7-4815" fmla="*/ 642043 w 1432618"/>
              <a:gd name="connsiteY7-4816" fmla="*/ 1876425 h 3588041"/>
              <a:gd name="connsiteX8-4817" fmla="*/ 689668 w 1432618"/>
              <a:gd name="connsiteY8-4818" fmla="*/ 1647825 h 3588041"/>
              <a:gd name="connsiteX9-4819" fmla="*/ 823018 w 1432618"/>
              <a:gd name="connsiteY9-4820" fmla="*/ 1333500 h 3588041"/>
              <a:gd name="connsiteX10-4821" fmla="*/ 765868 w 1432618"/>
              <a:gd name="connsiteY10-4822" fmla="*/ 809625 h 3588041"/>
              <a:gd name="connsiteX11-4823" fmla="*/ 388043 w 1432618"/>
              <a:gd name="connsiteY11-4824" fmla="*/ 695325 h 3588041"/>
              <a:gd name="connsiteX12-4825" fmla="*/ 781744 w 1432618"/>
              <a:gd name="connsiteY12-4826" fmla="*/ 724693 h 3588041"/>
              <a:gd name="connsiteX13-4827" fmla="*/ 789681 w 1432618"/>
              <a:gd name="connsiteY13-4828" fmla="*/ 441325 h 3588041"/>
              <a:gd name="connsiteX14-4829" fmla="*/ 886518 w 1432618"/>
              <a:gd name="connsiteY14-4830" fmla="*/ 0 h 3588041"/>
              <a:gd name="connsiteX15-4831" fmla="*/ 857943 w 1432618"/>
              <a:gd name="connsiteY15-4832" fmla="*/ 679450 h 3588041"/>
              <a:gd name="connsiteX16-4833" fmla="*/ 921443 w 1432618"/>
              <a:gd name="connsiteY16-4834" fmla="*/ 1047750 h 3588041"/>
              <a:gd name="connsiteX17-4835" fmla="*/ 930968 w 1432618"/>
              <a:gd name="connsiteY17-4836" fmla="*/ 1295400 h 3588041"/>
              <a:gd name="connsiteX18-4837" fmla="*/ 1086543 w 1432618"/>
              <a:gd name="connsiteY18-4838" fmla="*/ 1187450 h 3588041"/>
              <a:gd name="connsiteX19-4839" fmla="*/ 1375468 w 1432618"/>
              <a:gd name="connsiteY19-4840" fmla="*/ 1171575 h 3588041"/>
              <a:gd name="connsiteX20-4841" fmla="*/ 1108768 w 1432618"/>
              <a:gd name="connsiteY20-4842" fmla="*/ 1254125 h 3588041"/>
              <a:gd name="connsiteX21-4843" fmla="*/ 889693 w 1432618"/>
              <a:gd name="connsiteY21-4844" fmla="*/ 1527175 h 3588041"/>
              <a:gd name="connsiteX22-4845" fmla="*/ 835718 w 1432618"/>
              <a:gd name="connsiteY22-4846" fmla="*/ 1895475 h 3588041"/>
              <a:gd name="connsiteX23-4847" fmla="*/ 1003993 w 1432618"/>
              <a:gd name="connsiteY23-4848" fmla="*/ 2308225 h 3588041"/>
              <a:gd name="connsiteX24-4849" fmla="*/ 896043 w 1432618"/>
              <a:gd name="connsiteY24-4850" fmla="*/ 2578100 h 3588041"/>
              <a:gd name="connsiteX25-4851" fmla="*/ 1213543 w 1432618"/>
              <a:gd name="connsiteY25-4852" fmla="*/ 2533650 h 3588041"/>
              <a:gd name="connsiteX26-4853" fmla="*/ 1432618 w 1432618"/>
              <a:gd name="connsiteY26-4854" fmla="*/ 2626519 h 3588041"/>
              <a:gd name="connsiteX27-4855" fmla="*/ 1188143 w 1432618"/>
              <a:gd name="connsiteY27-4856" fmla="*/ 2590800 h 3588041"/>
              <a:gd name="connsiteX28-4857" fmla="*/ 832543 w 1432618"/>
              <a:gd name="connsiteY28-4858" fmla="*/ 2733675 h 3588041"/>
              <a:gd name="connsiteX29-4859" fmla="*/ 689668 w 1432618"/>
              <a:gd name="connsiteY29-4860" fmla="*/ 3086100 h 3588041"/>
              <a:gd name="connsiteX30-4861" fmla="*/ 918268 w 1432618"/>
              <a:gd name="connsiteY30-4862" fmla="*/ 3419475 h 3588041"/>
              <a:gd name="connsiteX31-4863" fmla="*/ 1016693 w 1432618"/>
              <a:gd name="connsiteY31-4864" fmla="*/ 3581400 h 3588041"/>
              <a:gd name="connsiteX0-4865" fmla="*/ 1016693 w 1432618"/>
              <a:gd name="connsiteY0-4866" fmla="*/ 3581400 h 3588041"/>
              <a:gd name="connsiteX1-4867" fmla="*/ 591243 w 1432618"/>
              <a:gd name="connsiteY1-4868" fmla="*/ 3587750 h 3588041"/>
              <a:gd name="connsiteX2-4869" fmla="*/ 394393 w 1432618"/>
              <a:gd name="connsiteY2-4870" fmla="*/ 3076575 h 3588041"/>
              <a:gd name="connsiteX3-4871" fmla="*/ 746818 w 1432618"/>
              <a:gd name="connsiteY3-4872" fmla="*/ 2381250 h 3588041"/>
              <a:gd name="connsiteX4-4873" fmla="*/ 560128 w 1432618"/>
              <a:gd name="connsiteY4-4874" fmla="*/ 1922145 h 3588041"/>
              <a:gd name="connsiteX5-4875" fmla="*/ 58 w 1432618"/>
              <a:gd name="connsiteY5-4876" fmla="*/ 1870710 h 3588041"/>
              <a:gd name="connsiteX6-4877" fmla="*/ 394393 w 1432618"/>
              <a:gd name="connsiteY6-4878" fmla="*/ 1743075 h 3588041"/>
              <a:gd name="connsiteX7-4879" fmla="*/ 642043 w 1432618"/>
              <a:gd name="connsiteY7-4880" fmla="*/ 1876425 h 3588041"/>
              <a:gd name="connsiteX8-4881" fmla="*/ 689668 w 1432618"/>
              <a:gd name="connsiteY8-4882" fmla="*/ 1647825 h 3588041"/>
              <a:gd name="connsiteX9-4883" fmla="*/ 823018 w 1432618"/>
              <a:gd name="connsiteY9-4884" fmla="*/ 1333500 h 3588041"/>
              <a:gd name="connsiteX10-4885" fmla="*/ 765868 w 1432618"/>
              <a:gd name="connsiteY10-4886" fmla="*/ 809625 h 3588041"/>
              <a:gd name="connsiteX11-4887" fmla="*/ 388043 w 1432618"/>
              <a:gd name="connsiteY11-4888" fmla="*/ 695325 h 3588041"/>
              <a:gd name="connsiteX12-4889" fmla="*/ 781744 w 1432618"/>
              <a:gd name="connsiteY12-4890" fmla="*/ 724693 h 3588041"/>
              <a:gd name="connsiteX13-4891" fmla="*/ 799206 w 1432618"/>
              <a:gd name="connsiteY13-4892" fmla="*/ 441325 h 3588041"/>
              <a:gd name="connsiteX14-4893" fmla="*/ 886518 w 1432618"/>
              <a:gd name="connsiteY14-4894" fmla="*/ 0 h 3588041"/>
              <a:gd name="connsiteX15-4895" fmla="*/ 857943 w 1432618"/>
              <a:gd name="connsiteY15-4896" fmla="*/ 679450 h 3588041"/>
              <a:gd name="connsiteX16-4897" fmla="*/ 921443 w 1432618"/>
              <a:gd name="connsiteY16-4898" fmla="*/ 1047750 h 3588041"/>
              <a:gd name="connsiteX17-4899" fmla="*/ 930968 w 1432618"/>
              <a:gd name="connsiteY17-4900" fmla="*/ 1295400 h 3588041"/>
              <a:gd name="connsiteX18-4901" fmla="*/ 1086543 w 1432618"/>
              <a:gd name="connsiteY18-4902" fmla="*/ 1187450 h 3588041"/>
              <a:gd name="connsiteX19-4903" fmla="*/ 1375468 w 1432618"/>
              <a:gd name="connsiteY19-4904" fmla="*/ 1171575 h 3588041"/>
              <a:gd name="connsiteX20-4905" fmla="*/ 1108768 w 1432618"/>
              <a:gd name="connsiteY20-4906" fmla="*/ 1254125 h 3588041"/>
              <a:gd name="connsiteX21-4907" fmla="*/ 889693 w 1432618"/>
              <a:gd name="connsiteY21-4908" fmla="*/ 1527175 h 3588041"/>
              <a:gd name="connsiteX22-4909" fmla="*/ 835718 w 1432618"/>
              <a:gd name="connsiteY22-4910" fmla="*/ 1895475 h 3588041"/>
              <a:gd name="connsiteX23-4911" fmla="*/ 1003993 w 1432618"/>
              <a:gd name="connsiteY23-4912" fmla="*/ 2308225 h 3588041"/>
              <a:gd name="connsiteX24-4913" fmla="*/ 896043 w 1432618"/>
              <a:gd name="connsiteY24-4914" fmla="*/ 2578100 h 3588041"/>
              <a:gd name="connsiteX25-4915" fmla="*/ 1213543 w 1432618"/>
              <a:gd name="connsiteY25-4916" fmla="*/ 2533650 h 3588041"/>
              <a:gd name="connsiteX26-4917" fmla="*/ 1432618 w 1432618"/>
              <a:gd name="connsiteY26-4918" fmla="*/ 2626519 h 3588041"/>
              <a:gd name="connsiteX27-4919" fmla="*/ 1188143 w 1432618"/>
              <a:gd name="connsiteY27-4920" fmla="*/ 2590800 h 3588041"/>
              <a:gd name="connsiteX28-4921" fmla="*/ 832543 w 1432618"/>
              <a:gd name="connsiteY28-4922" fmla="*/ 2733675 h 3588041"/>
              <a:gd name="connsiteX29-4923" fmla="*/ 689668 w 1432618"/>
              <a:gd name="connsiteY29-4924" fmla="*/ 3086100 h 3588041"/>
              <a:gd name="connsiteX30-4925" fmla="*/ 918268 w 1432618"/>
              <a:gd name="connsiteY30-4926" fmla="*/ 3419475 h 3588041"/>
              <a:gd name="connsiteX31-4927" fmla="*/ 1016693 w 1432618"/>
              <a:gd name="connsiteY31-4928" fmla="*/ 3581400 h 3588041"/>
              <a:gd name="connsiteX0-4929" fmla="*/ 1016693 w 1432618"/>
              <a:gd name="connsiteY0-4930" fmla="*/ 3581400 h 3588041"/>
              <a:gd name="connsiteX1-4931" fmla="*/ 591243 w 1432618"/>
              <a:gd name="connsiteY1-4932" fmla="*/ 3587750 h 3588041"/>
              <a:gd name="connsiteX2-4933" fmla="*/ 394393 w 1432618"/>
              <a:gd name="connsiteY2-4934" fmla="*/ 3076575 h 3588041"/>
              <a:gd name="connsiteX3-4935" fmla="*/ 746818 w 1432618"/>
              <a:gd name="connsiteY3-4936" fmla="*/ 2381250 h 3588041"/>
              <a:gd name="connsiteX4-4937" fmla="*/ 560128 w 1432618"/>
              <a:gd name="connsiteY4-4938" fmla="*/ 1922145 h 3588041"/>
              <a:gd name="connsiteX5-4939" fmla="*/ 58 w 1432618"/>
              <a:gd name="connsiteY5-4940" fmla="*/ 1870710 h 3588041"/>
              <a:gd name="connsiteX6-4941" fmla="*/ 394393 w 1432618"/>
              <a:gd name="connsiteY6-4942" fmla="*/ 1743075 h 3588041"/>
              <a:gd name="connsiteX7-4943" fmla="*/ 642043 w 1432618"/>
              <a:gd name="connsiteY7-4944" fmla="*/ 1876425 h 3588041"/>
              <a:gd name="connsiteX8-4945" fmla="*/ 689668 w 1432618"/>
              <a:gd name="connsiteY8-4946" fmla="*/ 1647825 h 3588041"/>
              <a:gd name="connsiteX9-4947" fmla="*/ 823018 w 1432618"/>
              <a:gd name="connsiteY9-4948" fmla="*/ 1333500 h 3588041"/>
              <a:gd name="connsiteX10-4949" fmla="*/ 765868 w 1432618"/>
              <a:gd name="connsiteY10-4950" fmla="*/ 809625 h 3588041"/>
              <a:gd name="connsiteX11-4951" fmla="*/ 388043 w 1432618"/>
              <a:gd name="connsiteY11-4952" fmla="*/ 695325 h 3588041"/>
              <a:gd name="connsiteX12-4953" fmla="*/ 781744 w 1432618"/>
              <a:gd name="connsiteY12-4954" fmla="*/ 724693 h 3588041"/>
              <a:gd name="connsiteX13-4955" fmla="*/ 799206 w 1432618"/>
              <a:gd name="connsiteY13-4956" fmla="*/ 441325 h 3588041"/>
              <a:gd name="connsiteX14-4957" fmla="*/ 886518 w 1432618"/>
              <a:gd name="connsiteY14-4958" fmla="*/ 0 h 3588041"/>
              <a:gd name="connsiteX15-4959" fmla="*/ 857943 w 1432618"/>
              <a:gd name="connsiteY15-4960" fmla="*/ 679450 h 3588041"/>
              <a:gd name="connsiteX16-4961" fmla="*/ 921443 w 1432618"/>
              <a:gd name="connsiteY16-4962" fmla="*/ 1047750 h 3588041"/>
              <a:gd name="connsiteX17-4963" fmla="*/ 930968 w 1432618"/>
              <a:gd name="connsiteY17-4964" fmla="*/ 1295400 h 3588041"/>
              <a:gd name="connsiteX18-4965" fmla="*/ 1086543 w 1432618"/>
              <a:gd name="connsiteY18-4966" fmla="*/ 1187450 h 3588041"/>
              <a:gd name="connsiteX19-4967" fmla="*/ 1375468 w 1432618"/>
              <a:gd name="connsiteY19-4968" fmla="*/ 1171575 h 3588041"/>
              <a:gd name="connsiteX20-4969" fmla="*/ 1108768 w 1432618"/>
              <a:gd name="connsiteY20-4970" fmla="*/ 1254125 h 3588041"/>
              <a:gd name="connsiteX21-4971" fmla="*/ 889693 w 1432618"/>
              <a:gd name="connsiteY21-4972" fmla="*/ 1527175 h 3588041"/>
              <a:gd name="connsiteX22-4973" fmla="*/ 835718 w 1432618"/>
              <a:gd name="connsiteY22-4974" fmla="*/ 1895475 h 3588041"/>
              <a:gd name="connsiteX23-4975" fmla="*/ 1003993 w 1432618"/>
              <a:gd name="connsiteY23-4976" fmla="*/ 2308225 h 3588041"/>
              <a:gd name="connsiteX24-4977" fmla="*/ 896043 w 1432618"/>
              <a:gd name="connsiteY24-4978" fmla="*/ 2578100 h 3588041"/>
              <a:gd name="connsiteX25-4979" fmla="*/ 1213543 w 1432618"/>
              <a:gd name="connsiteY25-4980" fmla="*/ 2533650 h 3588041"/>
              <a:gd name="connsiteX26-4981" fmla="*/ 1432618 w 1432618"/>
              <a:gd name="connsiteY26-4982" fmla="*/ 2626519 h 3588041"/>
              <a:gd name="connsiteX27-4983" fmla="*/ 1188143 w 1432618"/>
              <a:gd name="connsiteY27-4984" fmla="*/ 2590800 h 3588041"/>
              <a:gd name="connsiteX28-4985" fmla="*/ 832543 w 1432618"/>
              <a:gd name="connsiteY28-4986" fmla="*/ 2733675 h 3588041"/>
              <a:gd name="connsiteX29-4987" fmla="*/ 689668 w 1432618"/>
              <a:gd name="connsiteY29-4988" fmla="*/ 3086100 h 3588041"/>
              <a:gd name="connsiteX30-4989" fmla="*/ 918268 w 1432618"/>
              <a:gd name="connsiteY30-4990" fmla="*/ 3419475 h 3588041"/>
              <a:gd name="connsiteX31-4991" fmla="*/ 1016693 w 1432618"/>
              <a:gd name="connsiteY31-4992" fmla="*/ 3581400 h 3588041"/>
              <a:gd name="connsiteX0-4993" fmla="*/ 1016693 w 1432618"/>
              <a:gd name="connsiteY0-4994" fmla="*/ 3581400 h 3588041"/>
              <a:gd name="connsiteX1-4995" fmla="*/ 591243 w 1432618"/>
              <a:gd name="connsiteY1-4996" fmla="*/ 3587750 h 3588041"/>
              <a:gd name="connsiteX2-4997" fmla="*/ 394393 w 1432618"/>
              <a:gd name="connsiteY2-4998" fmla="*/ 3076575 h 3588041"/>
              <a:gd name="connsiteX3-4999" fmla="*/ 746818 w 1432618"/>
              <a:gd name="connsiteY3-5000" fmla="*/ 2381250 h 3588041"/>
              <a:gd name="connsiteX4-5001" fmla="*/ 560128 w 1432618"/>
              <a:gd name="connsiteY4-5002" fmla="*/ 1922145 h 3588041"/>
              <a:gd name="connsiteX5-5003" fmla="*/ 58 w 1432618"/>
              <a:gd name="connsiteY5-5004" fmla="*/ 1870710 h 3588041"/>
              <a:gd name="connsiteX6-5005" fmla="*/ 394393 w 1432618"/>
              <a:gd name="connsiteY6-5006" fmla="*/ 1743075 h 3588041"/>
              <a:gd name="connsiteX7-5007" fmla="*/ 642043 w 1432618"/>
              <a:gd name="connsiteY7-5008" fmla="*/ 1876425 h 3588041"/>
              <a:gd name="connsiteX8-5009" fmla="*/ 689668 w 1432618"/>
              <a:gd name="connsiteY8-5010" fmla="*/ 1647825 h 3588041"/>
              <a:gd name="connsiteX9-5011" fmla="*/ 823018 w 1432618"/>
              <a:gd name="connsiteY9-5012" fmla="*/ 1333500 h 3588041"/>
              <a:gd name="connsiteX10-5013" fmla="*/ 765868 w 1432618"/>
              <a:gd name="connsiteY10-5014" fmla="*/ 809625 h 3588041"/>
              <a:gd name="connsiteX11-5015" fmla="*/ 388043 w 1432618"/>
              <a:gd name="connsiteY11-5016" fmla="*/ 695325 h 3588041"/>
              <a:gd name="connsiteX12-5017" fmla="*/ 781744 w 1432618"/>
              <a:gd name="connsiteY12-5018" fmla="*/ 724693 h 3588041"/>
              <a:gd name="connsiteX13-5019" fmla="*/ 799206 w 1432618"/>
              <a:gd name="connsiteY13-5020" fmla="*/ 441325 h 3588041"/>
              <a:gd name="connsiteX14-5021" fmla="*/ 886518 w 1432618"/>
              <a:gd name="connsiteY14-5022" fmla="*/ 0 h 3588041"/>
              <a:gd name="connsiteX15-5023" fmla="*/ 857943 w 1432618"/>
              <a:gd name="connsiteY15-5024" fmla="*/ 679450 h 3588041"/>
              <a:gd name="connsiteX16-5025" fmla="*/ 921443 w 1432618"/>
              <a:gd name="connsiteY16-5026" fmla="*/ 1047750 h 3588041"/>
              <a:gd name="connsiteX17-5027" fmla="*/ 930968 w 1432618"/>
              <a:gd name="connsiteY17-5028" fmla="*/ 1295400 h 3588041"/>
              <a:gd name="connsiteX18-5029" fmla="*/ 1086543 w 1432618"/>
              <a:gd name="connsiteY18-5030" fmla="*/ 1187450 h 3588041"/>
              <a:gd name="connsiteX19-5031" fmla="*/ 1375468 w 1432618"/>
              <a:gd name="connsiteY19-5032" fmla="*/ 1171575 h 3588041"/>
              <a:gd name="connsiteX20-5033" fmla="*/ 1108768 w 1432618"/>
              <a:gd name="connsiteY20-5034" fmla="*/ 1254125 h 3588041"/>
              <a:gd name="connsiteX21-5035" fmla="*/ 889693 w 1432618"/>
              <a:gd name="connsiteY21-5036" fmla="*/ 1527175 h 3588041"/>
              <a:gd name="connsiteX22-5037" fmla="*/ 835718 w 1432618"/>
              <a:gd name="connsiteY22-5038" fmla="*/ 1895475 h 3588041"/>
              <a:gd name="connsiteX23-5039" fmla="*/ 1003993 w 1432618"/>
              <a:gd name="connsiteY23-5040" fmla="*/ 2308225 h 3588041"/>
              <a:gd name="connsiteX24-5041" fmla="*/ 896043 w 1432618"/>
              <a:gd name="connsiteY24-5042" fmla="*/ 2578100 h 3588041"/>
              <a:gd name="connsiteX25-5043" fmla="*/ 1213543 w 1432618"/>
              <a:gd name="connsiteY25-5044" fmla="*/ 2533650 h 3588041"/>
              <a:gd name="connsiteX26-5045" fmla="*/ 1432618 w 1432618"/>
              <a:gd name="connsiteY26-5046" fmla="*/ 2626519 h 3588041"/>
              <a:gd name="connsiteX27-5047" fmla="*/ 1188143 w 1432618"/>
              <a:gd name="connsiteY27-5048" fmla="*/ 2590800 h 3588041"/>
              <a:gd name="connsiteX28-5049" fmla="*/ 832543 w 1432618"/>
              <a:gd name="connsiteY28-5050" fmla="*/ 2733675 h 3588041"/>
              <a:gd name="connsiteX29-5051" fmla="*/ 689668 w 1432618"/>
              <a:gd name="connsiteY29-5052" fmla="*/ 3086100 h 3588041"/>
              <a:gd name="connsiteX30-5053" fmla="*/ 918268 w 1432618"/>
              <a:gd name="connsiteY30-5054" fmla="*/ 3419475 h 3588041"/>
              <a:gd name="connsiteX31-5055" fmla="*/ 1016693 w 1432618"/>
              <a:gd name="connsiteY31-5056" fmla="*/ 3581400 h 3588041"/>
              <a:gd name="connsiteX0-5057" fmla="*/ 1016693 w 1432618"/>
              <a:gd name="connsiteY0-5058" fmla="*/ 3581400 h 3588041"/>
              <a:gd name="connsiteX1-5059" fmla="*/ 591243 w 1432618"/>
              <a:gd name="connsiteY1-5060" fmla="*/ 3587750 h 3588041"/>
              <a:gd name="connsiteX2-5061" fmla="*/ 394393 w 1432618"/>
              <a:gd name="connsiteY2-5062" fmla="*/ 3076575 h 3588041"/>
              <a:gd name="connsiteX3-5063" fmla="*/ 746818 w 1432618"/>
              <a:gd name="connsiteY3-5064" fmla="*/ 2381250 h 3588041"/>
              <a:gd name="connsiteX4-5065" fmla="*/ 560128 w 1432618"/>
              <a:gd name="connsiteY4-5066" fmla="*/ 1922145 h 3588041"/>
              <a:gd name="connsiteX5-5067" fmla="*/ 58 w 1432618"/>
              <a:gd name="connsiteY5-5068" fmla="*/ 1870710 h 3588041"/>
              <a:gd name="connsiteX6-5069" fmla="*/ 394393 w 1432618"/>
              <a:gd name="connsiteY6-5070" fmla="*/ 1743075 h 3588041"/>
              <a:gd name="connsiteX7-5071" fmla="*/ 642043 w 1432618"/>
              <a:gd name="connsiteY7-5072" fmla="*/ 1876425 h 3588041"/>
              <a:gd name="connsiteX8-5073" fmla="*/ 689668 w 1432618"/>
              <a:gd name="connsiteY8-5074" fmla="*/ 1647825 h 3588041"/>
              <a:gd name="connsiteX9-5075" fmla="*/ 823018 w 1432618"/>
              <a:gd name="connsiteY9-5076" fmla="*/ 1333500 h 3588041"/>
              <a:gd name="connsiteX10-5077" fmla="*/ 763487 w 1432618"/>
              <a:gd name="connsiteY10-5078" fmla="*/ 823913 h 3588041"/>
              <a:gd name="connsiteX11-5079" fmla="*/ 388043 w 1432618"/>
              <a:gd name="connsiteY11-5080" fmla="*/ 695325 h 3588041"/>
              <a:gd name="connsiteX12-5081" fmla="*/ 781744 w 1432618"/>
              <a:gd name="connsiteY12-5082" fmla="*/ 724693 h 3588041"/>
              <a:gd name="connsiteX13-5083" fmla="*/ 799206 w 1432618"/>
              <a:gd name="connsiteY13-5084" fmla="*/ 441325 h 3588041"/>
              <a:gd name="connsiteX14-5085" fmla="*/ 886518 w 1432618"/>
              <a:gd name="connsiteY14-5086" fmla="*/ 0 h 3588041"/>
              <a:gd name="connsiteX15-5087" fmla="*/ 857943 w 1432618"/>
              <a:gd name="connsiteY15-5088" fmla="*/ 679450 h 3588041"/>
              <a:gd name="connsiteX16-5089" fmla="*/ 921443 w 1432618"/>
              <a:gd name="connsiteY16-5090" fmla="*/ 1047750 h 3588041"/>
              <a:gd name="connsiteX17-5091" fmla="*/ 930968 w 1432618"/>
              <a:gd name="connsiteY17-5092" fmla="*/ 1295400 h 3588041"/>
              <a:gd name="connsiteX18-5093" fmla="*/ 1086543 w 1432618"/>
              <a:gd name="connsiteY18-5094" fmla="*/ 1187450 h 3588041"/>
              <a:gd name="connsiteX19-5095" fmla="*/ 1375468 w 1432618"/>
              <a:gd name="connsiteY19-5096" fmla="*/ 1171575 h 3588041"/>
              <a:gd name="connsiteX20-5097" fmla="*/ 1108768 w 1432618"/>
              <a:gd name="connsiteY20-5098" fmla="*/ 1254125 h 3588041"/>
              <a:gd name="connsiteX21-5099" fmla="*/ 889693 w 1432618"/>
              <a:gd name="connsiteY21-5100" fmla="*/ 1527175 h 3588041"/>
              <a:gd name="connsiteX22-5101" fmla="*/ 835718 w 1432618"/>
              <a:gd name="connsiteY22-5102" fmla="*/ 1895475 h 3588041"/>
              <a:gd name="connsiteX23-5103" fmla="*/ 1003993 w 1432618"/>
              <a:gd name="connsiteY23-5104" fmla="*/ 2308225 h 3588041"/>
              <a:gd name="connsiteX24-5105" fmla="*/ 896043 w 1432618"/>
              <a:gd name="connsiteY24-5106" fmla="*/ 2578100 h 3588041"/>
              <a:gd name="connsiteX25-5107" fmla="*/ 1213543 w 1432618"/>
              <a:gd name="connsiteY25-5108" fmla="*/ 2533650 h 3588041"/>
              <a:gd name="connsiteX26-5109" fmla="*/ 1432618 w 1432618"/>
              <a:gd name="connsiteY26-5110" fmla="*/ 2626519 h 3588041"/>
              <a:gd name="connsiteX27-5111" fmla="*/ 1188143 w 1432618"/>
              <a:gd name="connsiteY27-5112" fmla="*/ 2590800 h 3588041"/>
              <a:gd name="connsiteX28-5113" fmla="*/ 832543 w 1432618"/>
              <a:gd name="connsiteY28-5114" fmla="*/ 2733675 h 3588041"/>
              <a:gd name="connsiteX29-5115" fmla="*/ 689668 w 1432618"/>
              <a:gd name="connsiteY29-5116" fmla="*/ 3086100 h 3588041"/>
              <a:gd name="connsiteX30-5117" fmla="*/ 918268 w 1432618"/>
              <a:gd name="connsiteY30-5118" fmla="*/ 3419475 h 3588041"/>
              <a:gd name="connsiteX31-5119" fmla="*/ 1016693 w 1432618"/>
              <a:gd name="connsiteY31-5120" fmla="*/ 3581400 h 3588041"/>
              <a:gd name="connsiteX0-5121" fmla="*/ 1016693 w 1432618"/>
              <a:gd name="connsiteY0-5122" fmla="*/ 3581400 h 3588041"/>
              <a:gd name="connsiteX1-5123" fmla="*/ 591243 w 1432618"/>
              <a:gd name="connsiteY1-5124" fmla="*/ 3587750 h 3588041"/>
              <a:gd name="connsiteX2-5125" fmla="*/ 394393 w 1432618"/>
              <a:gd name="connsiteY2-5126" fmla="*/ 3076575 h 3588041"/>
              <a:gd name="connsiteX3-5127" fmla="*/ 746818 w 1432618"/>
              <a:gd name="connsiteY3-5128" fmla="*/ 2381250 h 3588041"/>
              <a:gd name="connsiteX4-5129" fmla="*/ 560128 w 1432618"/>
              <a:gd name="connsiteY4-5130" fmla="*/ 1922145 h 3588041"/>
              <a:gd name="connsiteX5-5131" fmla="*/ 58 w 1432618"/>
              <a:gd name="connsiteY5-5132" fmla="*/ 1870710 h 3588041"/>
              <a:gd name="connsiteX6-5133" fmla="*/ 394393 w 1432618"/>
              <a:gd name="connsiteY6-5134" fmla="*/ 1743075 h 3588041"/>
              <a:gd name="connsiteX7-5135" fmla="*/ 642043 w 1432618"/>
              <a:gd name="connsiteY7-5136" fmla="*/ 1876425 h 3588041"/>
              <a:gd name="connsiteX8-5137" fmla="*/ 689668 w 1432618"/>
              <a:gd name="connsiteY8-5138" fmla="*/ 1647825 h 3588041"/>
              <a:gd name="connsiteX9-5139" fmla="*/ 823018 w 1432618"/>
              <a:gd name="connsiteY9-5140" fmla="*/ 1333500 h 3588041"/>
              <a:gd name="connsiteX10-5141" fmla="*/ 763487 w 1432618"/>
              <a:gd name="connsiteY10-5142" fmla="*/ 823913 h 3588041"/>
              <a:gd name="connsiteX11-5143" fmla="*/ 388043 w 1432618"/>
              <a:gd name="connsiteY11-5144" fmla="*/ 695325 h 3588041"/>
              <a:gd name="connsiteX12-5145" fmla="*/ 781744 w 1432618"/>
              <a:gd name="connsiteY12-5146" fmla="*/ 724693 h 3588041"/>
              <a:gd name="connsiteX13-5147" fmla="*/ 799206 w 1432618"/>
              <a:gd name="connsiteY13-5148" fmla="*/ 441325 h 3588041"/>
              <a:gd name="connsiteX14-5149" fmla="*/ 886518 w 1432618"/>
              <a:gd name="connsiteY14-5150" fmla="*/ 0 h 3588041"/>
              <a:gd name="connsiteX15-5151" fmla="*/ 857943 w 1432618"/>
              <a:gd name="connsiteY15-5152" fmla="*/ 679450 h 3588041"/>
              <a:gd name="connsiteX16-5153" fmla="*/ 921443 w 1432618"/>
              <a:gd name="connsiteY16-5154" fmla="*/ 1047750 h 3588041"/>
              <a:gd name="connsiteX17-5155" fmla="*/ 930968 w 1432618"/>
              <a:gd name="connsiteY17-5156" fmla="*/ 1295400 h 3588041"/>
              <a:gd name="connsiteX18-5157" fmla="*/ 1086543 w 1432618"/>
              <a:gd name="connsiteY18-5158" fmla="*/ 1187450 h 3588041"/>
              <a:gd name="connsiteX19-5159" fmla="*/ 1375468 w 1432618"/>
              <a:gd name="connsiteY19-5160" fmla="*/ 1171575 h 3588041"/>
              <a:gd name="connsiteX20-5161" fmla="*/ 1108768 w 1432618"/>
              <a:gd name="connsiteY20-5162" fmla="*/ 1254125 h 3588041"/>
              <a:gd name="connsiteX21-5163" fmla="*/ 889693 w 1432618"/>
              <a:gd name="connsiteY21-5164" fmla="*/ 1527175 h 3588041"/>
              <a:gd name="connsiteX22-5165" fmla="*/ 835718 w 1432618"/>
              <a:gd name="connsiteY22-5166" fmla="*/ 1895475 h 3588041"/>
              <a:gd name="connsiteX23-5167" fmla="*/ 1003993 w 1432618"/>
              <a:gd name="connsiteY23-5168" fmla="*/ 2308225 h 3588041"/>
              <a:gd name="connsiteX24-5169" fmla="*/ 896043 w 1432618"/>
              <a:gd name="connsiteY24-5170" fmla="*/ 2578100 h 3588041"/>
              <a:gd name="connsiteX25-5171" fmla="*/ 1213543 w 1432618"/>
              <a:gd name="connsiteY25-5172" fmla="*/ 2533650 h 3588041"/>
              <a:gd name="connsiteX26-5173" fmla="*/ 1432618 w 1432618"/>
              <a:gd name="connsiteY26-5174" fmla="*/ 2626519 h 3588041"/>
              <a:gd name="connsiteX27-5175" fmla="*/ 1188143 w 1432618"/>
              <a:gd name="connsiteY27-5176" fmla="*/ 2590800 h 3588041"/>
              <a:gd name="connsiteX28-5177" fmla="*/ 832543 w 1432618"/>
              <a:gd name="connsiteY28-5178" fmla="*/ 2733675 h 3588041"/>
              <a:gd name="connsiteX29-5179" fmla="*/ 689668 w 1432618"/>
              <a:gd name="connsiteY29-5180" fmla="*/ 3086100 h 3588041"/>
              <a:gd name="connsiteX30-5181" fmla="*/ 918268 w 1432618"/>
              <a:gd name="connsiteY30-5182" fmla="*/ 3419475 h 3588041"/>
              <a:gd name="connsiteX31-5183" fmla="*/ 1016693 w 1432618"/>
              <a:gd name="connsiteY31-5184" fmla="*/ 3581400 h 3588041"/>
              <a:gd name="connsiteX0-5185" fmla="*/ 1016693 w 1432618"/>
              <a:gd name="connsiteY0-5186" fmla="*/ 3581400 h 3588041"/>
              <a:gd name="connsiteX1-5187" fmla="*/ 591243 w 1432618"/>
              <a:gd name="connsiteY1-5188" fmla="*/ 3587750 h 3588041"/>
              <a:gd name="connsiteX2-5189" fmla="*/ 394393 w 1432618"/>
              <a:gd name="connsiteY2-5190" fmla="*/ 3076575 h 3588041"/>
              <a:gd name="connsiteX3-5191" fmla="*/ 746818 w 1432618"/>
              <a:gd name="connsiteY3-5192" fmla="*/ 2381250 h 3588041"/>
              <a:gd name="connsiteX4-5193" fmla="*/ 560128 w 1432618"/>
              <a:gd name="connsiteY4-5194" fmla="*/ 1922145 h 3588041"/>
              <a:gd name="connsiteX5-5195" fmla="*/ 58 w 1432618"/>
              <a:gd name="connsiteY5-5196" fmla="*/ 1870710 h 3588041"/>
              <a:gd name="connsiteX6-5197" fmla="*/ 394393 w 1432618"/>
              <a:gd name="connsiteY6-5198" fmla="*/ 1743075 h 3588041"/>
              <a:gd name="connsiteX7-5199" fmla="*/ 642043 w 1432618"/>
              <a:gd name="connsiteY7-5200" fmla="*/ 1876425 h 3588041"/>
              <a:gd name="connsiteX8-5201" fmla="*/ 689668 w 1432618"/>
              <a:gd name="connsiteY8-5202" fmla="*/ 1647825 h 3588041"/>
              <a:gd name="connsiteX9-5203" fmla="*/ 823018 w 1432618"/>
              <a:gd name="connsiteY9-5204" fmla="*/ 1333500 h 3588041"/>
              <a:gd name="connsiteX10-5205" fmla="*/ 763487 w 1432618"/>
              <a:gd name="connsiteY10-5206" fmla="*/ 823913 h 3588041"/>
              <a:gd name="connsiteX11-5207" fmla="*/ 388043 w 1432618"/>
              <a:gd name="connsiteY11-5208" fmla="*/ 695325 h 3588041"/>
              <a:gd name="connsiteX12-5209" fmla="*/ 781744 w 1432618"/>
              <a:gd name="connsiteY12-5210" fmla="*/ 724693 h 3588041"/>
              <a:gd name="connsiteX13-5211" fmla="*/ 799206 w 1432618"/>
              <a:gd name="connsiteY13-5212" fmla="*/ 441325 h 3588041"/>
              <a:gd name="connsiteX14-5213" fmla="*/ 886518 w 1432618"/>
              <a:gd name="connsiteY14-5214" fmla="*/ 0 h 3588041"/>
              <a:gd name="connsiteX15-5215" fmla="*/ 857943 w 1432618"/>
              <a:gd name="connsiteY15-5216" fmla="*/ 679450 h 3588041"/>
              <a:gd name="connsiteX16-5217" fmla="*/ 921443 w 1432618"/>
              <a:gd name="connsiteY16-5218" fmla="*/ 1047750 h 3588041"/>
              <a:gd name="connsiteX17-5219" fmla="*/ 930968 w 1432618"/>
              <a:gd name="connsiteY17-5220" fmla="*/ 1295400 h 3588041"/>
              <a:gd name="connsiteX18-5221" fmla="*/ 1099243 w 1432618"/>
              <a:gd name="connsiteY18-5222" fmla="*/ 1190625 h 3588041"/>
              <a:gd name="connsiteX19-5223" fmla="*/ 1375468 w 1432618"/>
              <a:gd name="connsiteY19-5224" fmla="*/ 1171575 h 3588041"/>
              <a:gd name="connsiteX20-5225" fmla="*/ 1108768 w 1432618"/>
              <a:gd name="connsiteY20-5226" fmla="*/ 1254125 h 3588041"/>
              <a:gd name="connsiteX21-5227" fmla="*/ 889693 w 1432618"/>
              <a:gd name="connsiteY21-5228" fmla="*/ 1527175 h 3588041"/>
              <a:gd name="connsiteX22-5229" fmla="*/ 835718 w 1432618"/>
              <a:gd name="connsiteY22-5230" fmla="*/ 1895475 h 3588041"/>
              <a:gd name="connsiteX23-5231" fmla="*/ 1003993 w 1432618"/>
              <a:gd name="connsiteY23-5232" fmla="*/ 2308225 h 3588041"/>
              <a:gd name="connsiteX24-5233" fmla="*/ 896043 w 1432618"/>
              <a:gd name="connsiteY24-5234" fmla="*/ 2578100 h 3588041"/>
              <a:gd name="connsiteX25-5235" fmla="*/ 1213543 w 1432618"/>
              <a:gd name="connsiteY25-5236" fmla="*/ 2533650 h 3588041"/>
              <a:gd name="connsiteX26-5237" fmla="*/ 1432618 w 1432618"/>
              <a:gd name="connsiteY26-5238" fmla="*/ 2626519 h 3588041"/>
              <a:gd name="connsiteX27-5239" fmla="*/ 1188143 w 1432618"/>
              <a:gd name="connsiteY27-5240" fmla="*/ 2590800 h 3588041"/>
              <a:gd name="connsiteX28-5241" fmla="*/ 832543 w 1432618"/>
              <a:gd name="connsiteY28-5242" fmla="*/ 2733675 h 3588041"/>
              <a:gd name="connsiteX29-5243" fmla="*/ 689668 w 1432618"/>
              <a:gd name="connsiteY29-5244" fmla="*/ 3086100 h 3588041"/>
              <a:gd name="connsiteX30-5245" fmla="*/ 918268 w 1432618"/>
              <a:gd name="connsiteY30-5246" fmla="*/ 3419475 h 3588041"/>
              <a:gd name="connsiteX31-5247" fmla="*/ 1016693 w 1432618"/>
              <a:gd name="connsiteY31-5248" fmla="*/ 3581400 h 3588041"/>
              <a:gd name="connsiteX0-5249" fmla="*/ 1016693 w 1432618"/>
              <a:gd name="connsiteY0-5250" fmla="*/ 3581400 h 3588041"/>
              <a:gd name="connsiteX1-5251" fmla="*/ 591243 w 1432618"/>
              <a:gd name="connsiteY1-5252" fmla="*/ 3587750 h 3588041"/>
              <a:gd name="connsiteX2-5253" fmla="*/ 394393 w 1432618"/>
              <a:gd name="connsiteY2-5254" fmla="*/ 3076575 h 3588041"/>
              <a:gd name="connsiteX3-5255" fmla="*/ 746818 w 1432618"/>
              <a:gd name="connsiteY3-5256" fmla="*/ 2381250 h 3588041"/>
              <a:gd name="connsiteX4-5257" fmla="*/ 560128 w 1432618"/>
              <a:gd name="connsiteY4-5258" fmla="*/ 1922145 h 3588041"/>
              <a:gd name="connsiteX5-5259" fmla="*/ 58 w 1432618"/>
              <a:gd name="connsiteY5-5260" fmla="*/ 1870710 h 3588041"/>
              <a:gd name="connsiteX6-5261" fmla="*/ 394393 w 1432618"/>
              <a:gd name="connsiteY6-5262" fmla="*/ 1743075 h 3588041"/>
              <a:gd name="connsiteX7-5263" fmla="*/ 642043 w 1432618"/>
              <a:gd name="connsiteY7-5264" fmla="*/ 1876425 h 3588041"/>
              <a:gd name="connsiteX8-5265" fmla="*/ 689668 w 1432618"/>
              <a:gd name="connsiteY8-5266" fmla="*/ 1647825 h 3588041"/>
              <a:gd name="connsiteX9-5267" fmla="*/ 823018 w 1432618"/>
              <a:gd name="connsiteY9-5268" fmla="*/ 1333500 h 3588041"/>
              <a:gd name="connsiteX10-5269" fmla="*/ 763487 w 1432618"/>
              <a:gd name="connsiteY10-5270" fmla="*/ 823913 h 3588041"/>
              <a:gd name="connsiteX11-5271" fmla="*/ 388043 w 1432618"/>
              <a:gd name="connsiteY11-5272" fmla="*/ 695325 h 3588041"/>
              <a:gd name="connsiteX12-5273" fmla="*/ 781744 w 1432618"/>
              <a:gd name="connsiteY12-5274" fmla="*/ 724693 h 3588041"/>
              <a:gd name="connsiteX13-5275" fmla="*/ 799206 w 1432618"/>
              <a:gd name="connsiteY13-5276" fmla="*/ 441325 h 3588041"/>
              <a:gd name="connsiteX14-5277" fmla="*/ 886518 w 1432618"/>
              <a:gd name="connsiteY14-5278" fmla="*/ 0 h 3588041"/>
              <a:gd name="connsiteX15-5279" fmla="*/ 857943 w 1432618"/>
              <a:gd name="connsiteY15-5280" fmla="*/ 679450 h 3588041"/>
              <a:gd name="connsiteX16-5281" fmla="*/ 921443 w 1432618"/>
              <a:gd name="connsiteY16-5282" fmla="*/ 1047750 h 3588041"/>
              <a:gd name="connsiteX17-5283" fmla="*/ 930968 w 1432618"/>
              <a:gd name="connsiteY17-5284" fmla="*/ 1295400 h 3588041"/>
              <a:gd name="connsiteX18-5285" fmla="*/ 1099243 w 1432618"/>
              <a:gd name="connsiteY18-5286" fmla="*/ 1190625 h 3588041"/>
              <a:gd name="connsiteX19-5287" fmla="*/ 1375468 w 1432618"/>
              <a:gd name="connsiteY19-5288" fmla="*/ 1171575 h 3588041"/>
              <a:gd name="connsiteX20-5289" fmla="*/ 1108768 w 1432618"/>
              <a:gd name="connsiteY20-5290" fmla="*/ 1254125 h 3588041"/>
              <a:gd name="connsiteX21-5291" fmla="*/ 889693 w 1432618"/>
              <a:gd name="connsiteY21-5292" fmla="*/ 1527175 h 3588041"/>
              <a:gd name="connsiteX22-5293" fmla="*/ 835718 w 1432618"/>
              <a:gd name="connsiteY22-5294" fmla="*/ 1895475 h 3588041"/>
              <a:gd name="connsiteX23-5295" fmla="*/ 1003993 w 1432618"/>
              <a:gd name="connsiteY23-5296" fmla="*/ 2308225 h 3588041"/>
              <a:gd name="connsiteX24-5297" fmla="*/ 896043 w 1432618"/>
              <a:gd name="connsiteY24-5298" fmla="*/ 2578100 h 3588041"/>
              <a:gd name="connsiteX25-5299" fmla="*/ 1213543 w 1432618"/>
              <a:gd name="connsiteY25-5300" fmla="*/ 2533650 h 3588041"/>
              <a:gd name="connsiteX26-5301" fmla="*/ 1432618 w 1432618"/>
              <a:gd name="connsiteY26-5302" fmla="*/ 2626519 h 3588041"/>
              <a:gd name="connsiteX27-5303" fmla="*/ 1188143 w 1432618"/>
              <a:gd name="connsiteY27-5304" fmla="*/ 2590800 h 3588041"/>
              <a:gd name="connsiteX28-5305" fmla="*/ 832543 w 1432618"/>
              <a:gd name="connsiteY28-5306" fmla="*/ 2733675 h 3588041"/>
              <a:gd name="connsiteX29-5307" fmla="*/ 689668 w 1432618"/>
              <a:gd name="connsiteY29-5308" fmla="*/ 3086100 h 3588041"/>
              <a:gd name="connsiteX30-5309" fmla="*/ 918268 w 1432618"/>
              <a:gd name="connsiteY30-5310" fmla="*/ 3419475 h 3588041"/>
              <a:gd name="connsiteX31-5311" fmla="*/ 1016693 w 1432618"/>
              <a:gd name="connsiteY31-5312" fmla="*/ 3581400 h 3588041"/>
              <a:gd name="connsiteX0-5313" fmla="*/ 1016693 w 1432618"/>
              <a:gd name="connsiteY0-5314" fmla="*/ 3581400 h 3588041"/>
              <a:gd name="connsiteX1-5315" fmla="*/ 591243 w 1432618"/>
              <a:gd name="connsiteY1-5316" fmla="*/ 3587750 h 3588041"/>
              <a:gd name="connsiteX2-5317" fmla="*/ 394393 w 1432618"/>
              <a:gd name="connsiteY2-5318" fmla="*/ 3076575 h 3588041"/>
              <a:gd name="connsiteX3-5319" fmla="*/ 746818 w 1432618"/>
              <a:gd name="connsiteY3-5320" fmla="*/ 2381250 h 3588041"/>
              <a:gd name="connsiteX4-5321" fmla="*/ 560128 w 1432618"/>
              <a:gd name="connsiteY4-5322" fmla="*/ 1922145 h 3588041"/>
              <a:gd name="connsiteX5-5323" fmla="*/ 58 w 1432618"/>
              <a:gd name="connsiteY5-5324" fmla="*/ 1870710 h 3588041"/>
              <a:gd name="connsiteX6-5325" fmla="*/ 394393 w 1432618"/>
              <a:gd name="connsiteY6-5326" fmla="*/ 1743075 h 3588041"/>
              <a:gd name="connsiteX7-5327" fmla="*/ 642043 w 1432618"/>
              <a:gd name="connsiteY7-5328" fmla="*/ 1876425 h 3588041"/>
              <a:gd name="connsiteX8-5329" fmla="*/ 689668 w 1432618"/>
              <a:gd name="connsiteY8-5330" fmla="*/ 1647825 h 3588041"/>
              <a:gd name="connsiteX9-5331" fmla="*/ 823018 w 1432618"/>
              <a:gd name="connsiteY9-5332" fmla="*/ 1333500 h 3588041"/>
              <a:gd name="connsiteX10-5333" fmla="*/ 763487 w 1432618"/>
              <a:gd name="connsiteY10-5334" fmla="*/ 823913 h 3588041"/>
              <a:gd name="connsiteX11-5335" fmla="*/ 388043 w 1432618"/>
              <a:gd name="connsiteY11-5336" fmla="*/ 695325 h 3588041"/>
              <a:gd name="connsiteX12-5337" fmla="*/ 781744 w 1432618"/>
              <a:gd name="connsiteY12-5338" fmla="*/ 724693 h 3588041"/>
              <a:gd name="connsiteX13-5339" fmla="*/ 799206 w 1432618"/>
              <a:gd name="connsiteY13-5340" fmla="*/ 441325 h 3588041"/>
              <a:gd name="connsiteX14-5341" fmla="*/ 886518 w 1432618"/>
              <a:gd name="connsiteY14-5342" fmla="*/ 0 h 3588041"/>
              <a:gd name="connsiteX15-5343" fmla="*/ 857943 w 1432618"/>
              <a:gd name="connsiteY15-5344" fmla="*/ 679450 h 3588041"/>
              <a:gd name="connsiteX16-5345" fmla="*/ 921443 w 1432618"/>
              <a:gd name="connsiteY16-5346" fmla="*/ 1047750 h 3588041"/>
              <a:gd name="connsiteX17-5347" fmla="*/ 930968 w 1432618"/>
              <a:gd name="connsiteY17-5348" fmla="*/ 1295400 h 3588041"/>
              <a:gd name="connsiteX18-5349" fmla="*/ 1099243 w 1432618"/>
              <a:gd name="connsiteY18-5350" fmla="*/ 1190625 h 3588041"/>
              <a:gd name="connsiteX19-5351" fmla="*/ 1375468 w 1432618"/>
              <a:gd name="connsiteY19-5352" fmla="*/ 1171575 h 3588041"/>
              <a:gd name="connsiteX20-5353" fmla="*/ 1108768 w 1432618"/>
              <a:gd name="connsiteY20-5354" fmla="*/ 1254125 h 3588041"/>
              <a:gd name="connsiteX21-5355" fmla="*/ 889693 w 1432618"/>
              <a:gd name="connsiteY21-5356" fmla="*/ 1527175 h 3588041"/>
              <a:gd name="connsiteX22-5357" fmla="*/ 835718 w 1432618"/>
              <a:gd name="connsiteY22-5358" fmla="*/ 1895475 h 3588041"/>
              <a:gd name="connsiteX23-5359" fmla="*/ 1003993 w 1432618"/>
              <a:gd name="connsiteY23-5360" fmla="*/ 2308225 h 3588041"/>
              <a:gd name="connsiteX24-5361" fmla="*/ 896043 w 1432618"/>
              <a:gd name="connsiteY24-5362" fmla="*/ 2578100 h 3588041"/>
              <a:gd name="connsiteX25-5363" fmla="*/ 1213543 w 1432618"/>
              <a:gd name="connsiteY25-5364" fmla="*/ 2533650 h 3588041"/>
              <a:gd name="connsiteX26-5365" fmla="*/ 1432618 w 1432618"/>
              <a:gd name="connsiteY26-5366" fmla="*/ 2626519 h 3588041"/>
              <a:gd name="connsiteX27-5367" fmla="*/ 1188143 w 1432618"/>
              <a:gd name="connsiteY27-5368" fmla="*/ 2590800 h 3588041"/>
              <a:gd name="connsiteX28-5369" fmla="*/ 832543 w 1432618"/>
              <a:gd name="connsiteY28-5370" fmla="*/ 2733675 h 3588041"/>
              <a:gd name="connsiteX29-5371" fmla="*/ 689668 w 1432618"/>
              <a:gd name="connsiteY29-5372" fmla="*/ 3086100 h 3588041"/>
              <a:gd name="connsiteX30-5373" fmla="*/ 918268 w 1432618"/>
              <a:gd name="connsiteY30-5374" fmla="*/ 3419475 h 3588041"/>
              <a:gd name="connsiteX31-5375" fmla="*/ 1016693 w 1432618"/>
              <a:gd name="connsiteY31-5376" fmla="*/ 3581400 h 3588041"/>
              <a:gd name="connsiteX0-5377" fmla="*/ 1016693 w 1432618"/>
              <a:gd name="connsiteY0-5378" fmla="*/ 3581400 h 3588041"/>
              <a:gd name="connsiteX1-5379" fmla="*/ 591243 w 1432618"/>
              <a:gd name="connsiteY1-5380" fmla="*/ 3587750 h 3588041"/>
              <a:gd name="connsiteX2-5381" fmla="*/ 394393 w 1432618"/>
              <a:gd name="connsiteY2-5382" fmla="*/ 3076575 h 3588041"/>
              <a:gd name="connsiteX3-5383" fmla="*/ 746818 w 1432618"/>
              <a:gd name="connsiteY3-5384" fmla="*/ 2381250 h 3588041"/>
              <a:gd name="connsiteX4-5385" fmla="*/ 560128 w 1432618"/>
              <a:gd name="connsiteY4-5386" fmla="*/ 1922145 h 3588041"/>
              <a:gd name="connsiteX5-5387" fmla="*/ 58 w 1432618"/>
              <a:gd name="connsiteY5-5388" fmla="*/ 1870710 h 3588041"/>
              <a:gd name="connsiteX6-5389" fmla="*/ 394393 w 1432618"/>
              <a:gd name="connsiteY6-5390" fmla="*/ 1743075 h 3588041"/>
              <a:gd name="connsiteX7-5391" fmla="*/ 642043 w 1432618"/>
              <a:gd name="connsiteY7-5392" fmla="*/ 1876425 h 3588041"/>
              <a:gd name="connsiteX8-5393" fmla="*/ 689668 w 1432618"/>
              <a:gd name="connsiteY8-5394" fmla="*/ 1647825 h 3588041"/>
              <a:gd name="connsiteX9-5395" fmla="*/ 823018 w 1432618"/>
              <a:gd name="connsiteY9-5396" fmla="*/ 1333500 h 3588041"/>
              <a:gd name="connsiteX10-5397" fmla="*/ 763487 w 1432618"/>
              <a:gd name="connsiteY10-5398" fmla="*/ 823913 h 3588041"/>
              <a:gd name="connsiteX11-5399" fmla="*/ 388043 w 1432618"/>
              <a:gd name="connsiteY11-5400" fmla="*/ 695325 h 3588041"/>
              <a:gd name="connsiteX12-5401" fmla="*/ 781744 w 1432618"/>
              <a:gd name="connsiteY12-5402" fmla="*/ 724693 h 3588041"/>
              <a:gd name="connsiteX13-5403" fmla="*/ 799206 w 1432618"/>
              <a:gd name="connsiteY13-5404" fmla="*/ 441325 h 3588041"/>
              <a:gd name="connsiteX14-5405" fmla="*/ 886518 w 1432618"/>
              <a:gd name="connsiteY14-5406" fmla="*/ 0 h 3588041"/>
              <a:gd name="connsiteX15-5407" fmla="*/ 857943 w 1432618"/>
              <a:gd name="connsiteY15-5408" fmla="*/ 679450 h 3588041"/>
              <a:gd name="connsiteX16-5409" fmla="*/ 921443 w 1432618"/>
              <a:gd name="connsiteY16-5410" fmla="*/ 1047750 h 3588041"/>
              <a:gd name="connsiteX17-5411" fmla="*/ 930968 w 1432618"/>
              <a:gd name="connsiteY17-5412" fmla="*/ 1295400 h 3588041"/>
              <a:gd name="connsiteX18-5413" fmla="*/ 1102418 w 1432618"/>
              <a:gd name="connsiteY18-5414" fmla="*/ 1187450 h 3588041"/>
              <a:gd name="connsiteX19-5415" fmla="*/ 1375468 w 1432618"/>
              <a:gd name="connsiteY19-5416" fmla="*/ 1171575 h 3588041"/>
              <a:gd name="connsiteX20-5417" fmla="*/ 1108768 w 1432618"/>
              <a:gd name="connsiteY20-5418" fmla="*/ 1254125 h 3588041"/>
              <a:gd name="connsiteX21-5419" fmla="*/ 889693 w 1432618"/>
              <a:gd name="connsiteY21-5420" fmla="*/ 1527175 h 3588041"/>
              <a:gd name="connsiteX22-5421" fmla="*/ 835718 w 1432618"/>
              <a:gd name="connsiteY22-5422" fmla="*/ 1895475 h 3588041"/>
              <a:gd name="connsiteX23-5423" fmla="*/ 1003993 w 1432618"/>
              <a:gd name="connsiteY23-5424" fmla="*/ 2308225 h 3588041"/>
              <a:gd name="connsiteX24-5425" fmla="*/ 896043 w 1432618"/>
              <a:gd name="connsiteY24-5426" fmla="*/ 2578100 h 3588041"/>
              <a:gd name="connsiteX25-5427" fmla="*/ 1213543 w 1432618"/>
              <a:gd name="connsiteY25-5428" fmla="*/ 2533650 h 3588041"/>
              <a:gd name="connsiteX26-5429" fmla="*/ 1432618 w 1432618"/>
              <a:gd name="connsiteY26-5430" fmla="*/ 2626519 h 3588041"/>
              <a:gd name="connsiteX27-5431" fmla="*/ 1188143 w 1432618"/>
              <a:gd name="connsiteY27-5432" fmla="*/ 2590800 h 3588041"/>
              <a:gd name="connsiteX28-5433" fmla="*/ 832543 w 1432618"/>
              <a:gd name="connsiteY28-5434" fmla="*/ 2733675 h 3588041"/>
              <a:gd name="connsiteX29-5435" fmla="*/ 689668 w 1432618"/>
              <a:gd name="connsiteY29-5436" fmla="*/ 3086100 h 3588041"/>
              <a:gd name="connsiteX30-5437" fmla="*/ 918268 w 1432618"/>
              <a:gd name="connsiteY30-5438" fmla="*/ 3419475 h 3588041"/>
              <a:gd name="connsiteX31-5439" fmla="*/ 1016693 w 1432618"/>
              <a:gd name="connsiteY31-5440" fmla="*/ 3581400 h 3588041"/>
              <a:gd name="connsiteX0-5441" fmla="*/ 1016693 w 1432618"/>
              <a:gd name="connsiteY0-5442" fmla="*/ 3581400 h 3588041"/>
              <a:gd name="connsiteX1-5443" fmla="*/ 591243 w 1432618"/>
              <a:gd name="connsiteY1-5444" fmla="*/ 3587750 h 3588041"/>
              <a:gd name="connsiteX2-5445" fmla="*/ 394393 w 1432618"/>
              <a:gd name="connsiteY2-5446" fmla="*/ 3076575 h 3588041"/>
              <a:gd name="connsiteX3-5447" fmla="*/ 746818 w 1432618"/>
              <a:gd name="connsiteY3-5448" fmla="*/ 2381250 h 3588041"/>
              <a:gd name="connsiteX4-5449" fmla="*/ 560128 w 1432618"/>
              <a:gd name="connsiteY4-5450" fmla="*/ 1922145 h 3588041"/>
              <a:gd name="connsiteX5-5451" fmla="*/ 58 w 1432618"/>
              <a:gd name="connsiteY5-5452" fmla="*/ 1870710 h 3588041"/>
              <a:gd name="connsiteX6-5453" fmla="*/ 394393 w 1432618"/>
              <a:gd name="connsiteY6-5454" fmla="*/ 1743075 h 3588041"/>
              <a:gd name="connsiteX7-5455" fmla="*/ 642043 w 1432618"/>
              <a:gd name="connsiteY7-5456" fmla="*/ 1876425 h 3588041"/>
              <a:gd name="connsiteX8-5457" fmla="*/ 689668 w 1432618"/>
              <a:gd name="connsiteY8-5458" fmla="*/ 1647825 h 3588041"/>
              <a:gd name="connsiteX9-5459" fmla="*/ 823018 w 1432618"/>
              <a:gd name="connsiteY9-5460" fmla="*/ 1333500 h 3588041"/>
              <a:gd name="connsiteX10-5461" fmla="*/ 763487 w 1432618"/>
              <a:gd name="connsiteY10-5462" fmla="*/ 823913 h 3588041"/>
              <a:gd name="connsiteX11-5463" fmla="*/ 388043 w 1432618"/>
              <a:gd name="connsiteY11-5464" fmla="*/ 695325 h 3588041"/>
              <a:gd name="connsiteX12-5465" fmla="*/ 781744 w 1432618"/>
              <a:gd name="connsiteY12-5466" fmla="*/ 724693 h 3588041"/>
              <a:gd name="connsiteX13-5467" fmla="*/ 799206 w 1432618"/>
              <a:gd name="connsiteY13-5468" fmla="*/ 441325 h 3588041"/>
              <a:gd name="connsiteX14-5469" fmla="*/ 886518 w 1432618"/>
              <a:gd name="connsiteY14-5470" fmla="*/ 0 h 3588041"/>
              <a:gd name="connsiteX15-5471" fmla="*/ 857943 w 1432618"/>
              <a:gd name="connsiteY15-5472" fmla="*/ 679450 h 3588041"/>
              <a:gd name="connsiteX16-5473" fmla="*/ 921443 w 1432618"/>
              <a:gd name="connsiteY16-5474" fmla="*/ 1047750 h 3588041"/>
              <a:gd name="connsiteX17-5475" fmla="*/ 930968 w 1432618"/>
              <a:gd name="connsiteY17-5476" fmla="*/ 1295400 h 3588041"/>
              <a:gd name="connsiteX18-5477" fmla="*/ 1102418 w 1432618"/>
              <a:gd name="connsiteY18-5478" fmla="*/ 1187450 h 3588041"/>
              <a:gd name="connsiteX19-5479" fmla="*/ 1375468 w 1432618"/>
              <a:gd name="connsiteY19-5480" fmla="*/ 1171575 h 3588041"/>
              <a:gd name="connsiteX20-5481" fmla="*/ 1108768 w 1432618"/>
              <a:gd name="connsiteY20-5482" fmla="*/ 1254125 h 3588041"/>
              <a:gd name="connsiteX21-5483" fmla="*/ 889693 w 1432618"/>
              <a:gd name="connsiteY21-5484" fmla="*/ 1527175 h 3588041"/>
              <a:gd name="connsiteX22-5485" fmla="*/ 835718 w 1432618"/>
              <a:gd name="connsiteY22-5486" fmla="*/ 1895475 h 3588041"/>
              <a:gd name="connsiteX23-5487" fmla="*/ 1003993 w 1432618"/>
              <a:gd name="connsiteY23-5488" fmla="*/ 2308225 h 3588041"/>
              <a:gd name="connsiteX24-5489" fmla="*/ 896043 w 1432618"/>
              <a:gd name="connsiteY24-5490" fmla="*/ 2578100 h 3588041"/>
              <a:gd name="connsiteX25-5491" fmla="*/ 1213543 w 1432618"/>
              <a:gd name="connsiteY25-5492" fmla="*/ 2533650 h 3588041"/>
              <a:gd name="connsiteX26-5493" fmla="*/ 1432618 w 1432618"/>
              <a:gd name="connsiteY26-5494" fmla="*/ 2626519 h 3588041"/>
              <a:gd name="connsiteX27-5495" fmla="*/ 1188143 w 1432618"/>
              <a:gd name="connsiteY27-5496" fmla="*/ 2590800 h 3588041"/>
              <a:gd name="connsiteX28-5497" fmla="*/ 832543 w 1432618"/>
              <a:gd name="connsiteY28-5498" fmla="*/ 2733675 h 3588041"/>
              <a:gd name="connsiteX29-5499" fmla="*/ 689668 w 1432618"/>
              <a:gd name="connsiteY29-5500" fmla="*/ 3086100 h 3588041"/>
              <a:gd name="connsiteX30-5501" fmla="*/ 918268 w 1432618"/>
              <a:gd name="connsiteY30-5502" fmla="*/ 3419475 h 3588041"/>
              <a:gd name="connsiteX31-5503" fmla="*/ 1016693 w 1432618"/>
              <a:gd name="connsiteY31-5504" fmla="*/ 3581400 h 3588041"/>
              <a:gd name="connsiteX0-5505" fmla="*/ 1016693 w 1432618"/>
              <a:gd name="connsiteY0-5506" fmla="*/ 3581400 h 3588041"/>
              <a:gd name="connsiteX1-5507" fmla="*/ 591243 w 1432618"/>
              <a:gd name="connsiteY1-5508" fmla="*/ 3587750 h 3588041"/>
              <a:gd name="connsiteX2-5509" fmla="*/ 394393 w 1432618"/>
              <a:gd name="connsiteY2-5510" fmla="*/ 3076575 h 3588041"/>
              <a:gd name="connsiteX3-5511" fmla="*/ 746818 w 1432618"/>
              <a:gd name="connsiteY3-5512" fmla="*/ 2381250 h 3588041"/>
              <a:gd name="connsiteX4-5513" fmla="*/ 560128 w 1432618"/>
              <a:gd name="connsiteY4-5514" fmla="*/ 1922145 h 3588041"/>
              <a:gd name="connsiteX5-5515" fmla="*/ 58 w 1432618"/>
              <a:gd name="connsiteY5-5516" fmla="*/ 1870710 h 3588041"/>
              <a:gd name="connsiteX6-5517" fmla="*/ 394393 w 1432618"/>
              <a:gd name="connsiteY6-5518" fmla="*/ 1743075 h 3588041"/>
              <a:gd name="connsiteX7-5519" fmla="*/ 642043 w 1432618"/>
              <a:gd name="connsiteY7-5520" fmla="*/ 1876425 h 3588041"/>
              <a:gd name="connsiteX8-5521" fmla="*/ 705543 w 1432618"/>
              <a:gd name="connsiteY8-5522" fmla="*/ 1647825 h 3588041"/>
              <a:gd name="connsiteX9-5523" fmla="*/ 823018 w 1432618"/>
              <a:gd name="connsiteY9-5524" fmla="*/ 1333500 h 3588041"/>
              <a:gd name="connsiteX10-5525" fmla="*/ 763487 w 1432618"/>
              <a:gd name="connsiteY10-5526" fmla="*/ 823913 h 3588041"/>
              <a:gd name="connsiteX11-5527" fmla="*/ 388043 w 1432618"/>
              <a:gd name="connsiteY11-5528" fmla="*/ 695325 h 3588041"/>
              <a:gd name="connsiteX12-5529" fmla="*/ 781744 w 1432618"/>
              <a:gd name="connsiteY12-5530" fmla="*/ 724693 h 3588041"/>
              <a:gd name="connsiteX13-5531" fmla="*/ 799206 w 1432618"/>
              <a:gd name="connsiteY13-5532" fmla="*/ 441325 h 3588041"/>
              <a:gd name="connsiteX14-5533" fmla="*/ 886518 w 1432618"/>
              <a:gd name="connsiteY14-5534" fmla="*/ 0 h 3588041"/>
              <a:gd name="connsiteX15-5535" fmla="*/ 857943 w 1432618"/>
              <a:gd name="connsiteY15-5536" fmla="*/ 679450 h 3588041"/>
              <a:gd name="connsiteX16-5537" fmla="*/ 921443 w 1432618"/>
              <a:gd name="connsiteY16-5538" fmla="*/ 1047750 h 3588041"/>
              <a:gd name="connsiteX17-5539" fmla="*/ 930968 w 1432618"/>
              <a:gd name="connsiteY17-5540" fmla="*/ 1295400 h 3588041"/>
              <a:gd name="connsiteX18-5541" fmla="*/ 1102418 w 1432618"/>
              <a:gd name="connsiteY18-5542" fmla="*/ 1187450 h 3588041"/>
              <a:gd name="connsiteX19-5543" fmla="*/ 1375468 w 1432618"/>
              <a:gd name="connsiteY19-5544" fmla="*/ 1171575 h 3588041"/>
              <a:gd name="connsiteX20-5545" fmla="*/ 1108768 w 1432618"/>
              <a:gd name="connsiteY20-5546" fmla="*/ 1254125 h 3588041"/>
              <a:gd name="connsiteX21-5547" fmla="*/ 889693 w 1432618"/>
              <a:gd name="connsiteY21-5548" fmla="*/ 1527175 h 3588041"/>
              <a:gd name="connsiteX22-5549" fmla="*/ 835718 w 1432618"/>
              <a:gd name="connsiteY22-5550" fmla="*/ 1895475 h 3588041"/>
              <a:gd name="connsiteX23-5551" fmla="*/ 1003993 w 1432618"/>
              <a:gd name="connsiteY23-5552" fmla="*/ 2308225 h 3588041"/>
              <a:gd name="connsiteX24-5553" fmla="*/ 896043 w 1432618"/>
              <a:gd name="connsiteY24-5554" fmla="*/ 2578100 h 3588041"/>
              <a:gd name="connsiteX25-5555" fmla="*/ 1213543 w 1432618"/>
              <a:gd name="connsiteY25-5556" fmla="*/ 2533650 h 3588041"/>
              <a:gd name="connsiteX26-5557" fmla="*/ 1432618 w 1432618"/>
              <a:gd name="connsiteY26-5558" fmla="*/ 2626519 h 3588041"/>
              <a:gd name="connsiteX27-5559" fmla="*/ 1188143 w 1432618"/>
              <a:gd name="connsiteY27-5560" fmla="*/ 2590800 h 3588041"/>
              <a:gd name="connsiteX28-5561" fmla="*/ 832543 w 1432618"/>
              <a:gd name="connsiteY28-5562" fmla="*/ 2733675 h 3588041"/>
              <a:gd name="connsiteX29-5563" fmla="*/ 689668 w 1432618"/>
              <a:gd name="connsiteY29-5564" fmla="*/ 3086100 h 3588041"/>
              <a:gd name="connsiteX30-5565" fmla="*/ 918268 w 1432618"/>
              <a:gd name="connsiteY30-5566" fmla="*/ 3419475 h 3588041"/>
              <a:gd name="connsiteX31-5567" fmla="*/ 1016693 w 1432618"/>
              <a:gd name="connsiteY31-5568" fmla="*/ 3581400 h 3588041"/>
              <a:gd name="connsiteX0-5569" fmla="*/ 1016693 w 1432618"/>
              <a:gd name="connsiteY0-5570" fmla="*/ 3581400 h 3588041"/>
              <a:gd name="connsiteX1-5571" fmla="*/ 591243 w 1432618"/>
              <a:gd name="connsiteY1-5572" fmla="*/ 3587750 h 3588041"/>
              <a:gd name="connsiteX2-5573" fmla="*/ 394393 w 1432618"/>
              <a:gd name="connsiteY2-5574" fmla="*/ 3076575 h 3588041"/>
              <a:gd name="connsiteX3-5575" fmla="*/ 746818 w 1432618"/>
              <a:gd name="connsiteY3-5576" fmla="*/ 2381250 h 3588041"/>
              <a:gd name="connsiteX4-5577" fmla="*/ 560128 w 1432618"/>
              <a:gd name="connsiteY4-5578" fmla="*/ 1922145 h 3588041"/>
              <a:gd name="connsiteX5-5579" fmla="*/ 58 w 1432618"/>
              <a:gd name="connsiteY5-5580" fmla="*/ 1870710 h 3588041"/>
              <a:gd name="connsiteX6-5581" fmla="*/ 394393 w 1432618"/>
              <a:gd name="connsiteY6-5582" fmla="*/ 1743075 h 3588041"/>
              <a:gd name="connsiteX7-5583" fmla="*/ 642043 w 1432618"/>
              <a:gd name="connsiteY7-5584" fmla="*/ 1876425 h 3588041"/>
              <a:gd name="connsiteX8-5585" fmla="*/ 705543 w 1432618"/>
              <a:gd name="connsiteY8-5586" fmla="*/ 1647825 h 3588041"/>
              <a:gd name="connsiteX9-5587" fmla="*/ 823018 w 1432618"/>
              <a:gd name="connsiteY9-5588" fmla="*/ 1333500 h 3588041"/>
              <a:gd name="connsiteX10-5589" fmla="*/ 763487 w 1432618"/>
              <a:gd name="connsiteY10-5590" fmla="*/ 823913 h 3588041"/>
              <a:gd name="connsiteX11-5591" fmla="*/ 388043 w 1432618"/>
              <a:gd name="connsiteY11-5592" fmla="*/ 695325 h 3588041"/>
              <a:gd name="connsiteX12-5593" fmla="*/ 781744 w 1432618"/>
              <a:gd name="connsiteY12-5594" fmla="*/ 724693 h 3588041"/>
              <a:gd name="connsiteX13-5595" fmla="*/ 799206 w 1432618"/>
              <a:gd name="connsiteY13-5596" fmla="*/ 441325 h 3588041"/>
              <a:gd name="connsiteX14-5597" fmla="*/ 886518 w 1432618"/>
              <a:gd name="connsiteY14-5598" fmla="*/ 0 h 3588041"/>
              <a:gd name="connsiteX15-5599" fmla="*/ 857943 w 1432618"/>
              <a:gd name="connsiteY15-5600" fmla="*/ 679450 h 3588041"/>
              <a:gd name="connsiteX16-5601" fmla="*/ 921443 w 1432618"/>
              <a:gd name="connsiteY16-5602" fmla="*/ 1047750 h 3588041"/>
              <a:gd name="connsiteX17-5603" fmla="*/ 930968 w 1432618"/>
              <a:gd name="connsiteY17-5604" fmla="*/ 1295400 h 3588041"/>
              <a:gd name="connsiteX18-5605" fmla="*/ 1102418 w 1432618"/>
              <a:gd name="connsiteY18-5606" fmla="*/ 1187450 h 3588041"/>
              <a:gd name="connsiteX19-5607" fmla="*/ 1375468 w 1432618"/>
              <a:gd name="connsiteY19-5608" fmla="*/ 1171575 h 3588041"/>
              <a:gd name="connsiteX20-5609" fmla="*/ 1108768 w 1432618"/>
              <a:gd name="connsiteY20-5610" fmla="*/ 1254125 h 3588041"/>
              <a:gd name="connsiteX21-5611" fmla="*/ 889693 w 1432618"/>
              <a:gd name="connsiteY21-5612" fmla="*/ 1527175 h 3588041"/>
              <a:gd name="connsiteX22-5613" fmla="*/ 835718 w 1432618"/>
              <a:gd name="connsiteY22-5614" fmla="*/ 1895475 h 3588041"/>
              <a:gd name="connsiteX23-5615" fmla="*/ 1003993 w 1432618"/>
              <a:gd name="connsiteY23-5616" fmla="*/ 2308225 h 3588041"/>
              <a:gd name="connsiteX24-5617" fmla="*/ 896043 w 1432618"/>
              <a:gd name="connsiteY24-5618" fmla="*/ 2578100 h 3588041"/>
              <a:gd name="connsiteX25-5619" fmla="*/ 1213543 w 1432618"/>
              <a:gd name="connsiteY25-5620" fmla="*/ 2533650 h 3588041"/>
              <a:gd name="connsiteX26-5621" fmla="*/ 1432618 w 1432618"/>
              <a:gd name="connsiteY26-5622" fmla="*/ 2626519 h 3588041"/>
              <a:gd name="connsiteX27-5623" fmla="*/ 1188143 w 1432618"/>
              <a:gd name="connsiteY27-5624" fmla="*/ 2590800 h 3588041"/>
              <a:gd name="connsiteX28-5625" fmla="*/ 832543 w 1432618"/>
              <a:gd name="connsiteY28-5626" fmla="*/ 2733675 h 3588041"/>
              <a:gd name="connsiteX29-5627" fmla="*/ 689668 w 1432618"/>
              <a:gd name="connsiteY29-5628" fmla="*/ 3086100 h 3588041"/>
              <a:gd name="connsiteX30-5629" fmla="*/ 918268 w 1432618"/>
              <a:gd name="connsiteY30-5630" fmla="*/ 3419475 h 3588041"/>
              <a:gd name="connsiteX31-5631" fmla="*/ 1016693 w 1432618"/>
              <a:gd name="connsiteY31-5632" fmla="*/ 3581400 h 3588041"/>
              <a:gd name="connsiteX0-5633" fmla="*/ 1016693 w 1432618"/>
              <a:gd name="connsiteY0-5634" fmla="*/ 3581400 h 3588041"/>
              <a:gd name="connsiteX1-5635" fmla="*/ 591243 w 1432618"/>
              <a:gd name="connsiteY1-5636" fmla="*/ 3587750 h 3588041"/>
              <a:gd name="connsiteX2-5637" fmla="*/ 394393 w 1432618"/>
              <a:gd name="connsiteY2-5638" fmla="*/ 3076575 h 3588041"/>
              <a:gd name="connsiteX3-5639" fmla="*/ 746818 w 1432618"/>
              <a:gd name="connsiteY3-5640" fmla="*/ 2381250 h 3588041"/>
              <a:gd name="connsiteX4-5641" fmla="*/ 560128 w 1432618"/>
              <a:gd name="connsiteY4-5642" fmla="*/ 1922145 h 3588041"/>
              <a:gd name="connsiteX5-5643" fmla="*/ 58 w 1432618"/>
              <a:gd name="connsiteY5-5644" fmla="*/ 1870710 h 3588041"/>
              <a:gd name="connsiteX6-5645" fmla="*/ 394393 w 1432618"/>
              <a:gd name="connsiteY6-5646" fmla="*/ 1743075 h 3588041"/>
              <a:gd name="connsiteX7-5647" fmla="*/ 642043 w 1432618"/>
              <a:gd name="connsiteY7-5648" fmla="*/ 1876425 h 3588041"/>
              <a:gd name="connsiteX8-5649" fmla="*/ 705543 w 1432618"/>
              <a:gd name="connsiteY8-5650" fmla="*/ 1647825 h 3588041"/>
              <a:gd name="connsiteX9-5651" fmla="*/ 823018 w 1432618"/>
              <a:gd name="connsiteY9-5652" fmla="*/ 1333500 h 3588041"/>
              <a:gd name="connsiteX10-5653" fmla="*/ 763487 w 1432618"/>
              <a:gd name="connsiteY10-5654" fmla="*/ 823913 h 3588041"/>
              <a:gd name="connsiteX11-5655" fmla="*/ 388043 w 1432618"/>
              <a:gd name="connsiteY11-5656" fmla="*/ 695325 h 3588041"/>
              <a:gd name="connsiteX12-5657" fmla="*/ 781744 w 1432618"/>
              <a:gd name="connsiteY12-5658" fmla="*/ 724693 h 3588041"/>
              <a:gd name="connsiteX13-5659" fmla="*/ 799206 w 1432618"/>
              <a:gd name="connsiteY13-5660" fmla="*/ 441325 h 3588041"/>
              <a:gd name="connsiteX14-5661" fmla="*/ 886518 w 1432618"/>
              <a:gd name="connsiteY14-5662" fmla="*/ 0 h 3588041"/>
              <a:gd name="connsiteX15-5663" fmla="*/ 857943 w 1432618"/>
              <a:gd name="connsiteY15-5664" fmla="*/ 679450 h 3588041"/>
              <a:gd name="connsiteX16-5665" fmla="*/ 921443 w 1432618"/>
              <a:gd name="connsiteY16-5666" fmla="*/ 1047750 h 3588041"/>
              <a:gd name="connsiteX17-5667" fmla="*/ 930968 w 1432618"/>
              <a:gd name="connsiteY17-5668" fmla="*/ 1295400 h 3588041"/>
              <a:gd name="connsiteX18-5669" fmla="*/ 1102418 w 1432618"/>
              <a:gd name="connsiteY18-5670" fmla="*/ 1187450 h 3588041"/>
              <a:gd name="connsiteX19-5671" fmla="*/ 1375468 w 1432618"/>
              <a:gd name="connsiteY19-5672" fmla="*/ 1171575 h 3588041"/>
              <a:gd name="connsiteX20-5673" fmla="*/ 1108768 w 1432618"/>
              <a:gd name="connsiteY20-5674" fmla="*/ 1254125 h 3588041"/>
              <a:gd name="connsiteX21-5675" fmla="*/ 889693 w 1432618"/>
              <a:gd name="connsiteY21-5676" fmla="*/ 1527175 h 3588041"/>
              <a:gd name="connsiteX22-5677" fmla="*/ 835718 w 1432618"/>
              <a:gd name="connsiteY22-5678" fmla="*/ 1895475 h 3588041"/>
              <a:gd name="connsiteX23-5679" fmla="*/ 1003993 w 1432618"/>
              <a:gd name="connsiteY23-5680" fmla="*/ 2308225 h 3588041"/>
              <a:gd name="connsiteX24-5681" fmla="*/ 896043 w 1432618"/>
              <a:gd name="connsiteY24-5682" fmla="*/ 2578100 h 3588041"/>
              <a:gd name="connsiteX25-5683" fmla="*/ 1213543 w 1432618"/>
              <a:gd name="connsiteY25-5684" fmla="*/ 2533650 h 3588041"/>
              <a:gd name="connsiteX26-5685" fmla="*/ 1432618 w 1432618"/>
              <a:gd name="connsiteY26-5686" fmla="*/ 2626519 h 3588041"/>
              <a:gd name="connsiteX27-5687" fmla="*/ 1188143 w 1432618"/>
              <a:gd name="connsiteY27-5688" fmla="*/ 2590800 h 3588041"/>
              <a:gd name="connsiteX28-5689" fmla="*/ 832543 w 1432618"/>
              <a:gd name="connsiteY28-5690" fmla="*/ 2733675 h 3588041"/>
              <a:gd name="connsiteX29-5691" fmla="*/ 689668 w 1432618"/>
              <a:gd name="connsiteY29-5692" fmla="*/ 3086100 h 3588041"/>
              <a:gd name="connsiteX30-5693" fmla="*/ 918268 w 1432618"/>
              <a:gd name="connsiteY30-5694" fmla="*/ 3419475 h 3588041"/>
              <a:gd name="connsiteX31-5695" fmla="*/ 1016693 w 1432618"/>
              <a:gd name="connsiteY31-5696" fmla="*/ 3581400 h 3588041"/>
              <a:gd name="connsiteX0-5697" fmla="*/ 1016693 w 1432618"/>
              <a:gd name="connsiteY0-5698" fmla="*/ 3581400 h 3588041"/>
              <a:gd name="connsiteX1-5699" fmla="*/ 591243 w 1432618"/>
              <a:gd name="connsiteY1-5700" fmla="*/ 3587750 h 3588041"/>
              <a:gd name="connsiteX2-5701" fmla="*/ 394393 w 1432618"/>
              <a:gd name="connsiteY2-5702" fmla="*/ 3076575 h 3588041"/>
              <a:gd name="connsiteX3-5703" fmla="*/ 746818 w 1432618"/>
              <a:gd name="connsiteY3-5704" fmla="*/ 2381250 h 3588041"/>
              <a:gd name="connsiteX4-5705" fmla="*/ 560128 w 1432618"/>
              <a:gd name="connsiteY4-5706" fmla="*/ 1922145 h 3588041"/>
              <a:gd name="connsiteX5-5707" fmla="*/ 58 w 1432618"/>
              <a:gd name="connsiteY5-5708" fmla="*/ 1870710 h 3588041"/>
              <a:gd name="connsiteX6-5709" fmla="*/ 394393 w 1432618"/>
              <a:gd name="connsiteY6-5710" fmla="*/ 1743075 h 3588041"/>
              <a:gd name="connsiteX7-5711" fmla="*/ 642043 w 1432618"/>
              <a:gd name="connsiteY7-5712" fmla="*/ 1876425 h 3588041"/>
              <a:gd name="connsiteX8-5713" fmla="*/ 823018 w 1432618"/>
              <a:gd name="connsiteY8-5714" fmla="*/ 1333500 h 3588041"/>
              <a:gd name="connsiteX9-5715" fmla="*/ 763487 w 1432618"/>
              <a:gd name="connsiteY9-5716" fmla="*/ 823913 h 3588041"/>
              <a:gd name="connsiteX10-5717" fmla="*/ 388043 w 1432618"/>
              <a:gd name="connsiteY10-5718" fmla="*/ 695325 h 3588041"/>
              <a:gd name="connsiteX11-5719" fmla="*/ 781744 w 1432618"/>
              <a:gd name="connsiteY11-5720" fmla="*/ 724693 h 3588041"/>
              <a:gd name="connsiteX12-5721" fmla="*/ 799206 w 1432618"/>
              <a:gd name="connsiteY12-5722" fmla="*/ 441325 h 3588041"/>
              <a:gd name="connsiteX13-5723" fmla="*/ 886518 w 1432618"/>
              <a:gd name="connsiteY13-5724" fmla="*/ 0 h 3588041"/>
              <a:gd name="connsiteX14-5725" fmla="*/ 857943 w 1432618"/>
              <a:gd name="connsiteY14-5726" fmla="*/ 679450 h 3588041"/>
              <a:gd name="connsiteX15-5727" fmla="*/ 921443 w 1432618"/>
              <a:gd name="connsiteY15-5728" fmla="*/ 1047750 h 3588041"/>
              <a:gd name="connsiteX16-5729" fmla="*/ 930968 w 1432618"/>
              <a:gd name="connsiteY16-5730" fmla="*/ 1295400 h 3588041"/>
              <a:gd name="connsiteX17-5731" fmla="*/ 1102418 w 1432618"/>
              <a:gd name="connsiteY17-5732" fmla="*/ 1187450 h 3588041"/>
              <a:gd name="connsiteX18-5733" fmla="*/ 1375468 w 1432618"/>
              <a:gd name="connsiteY18-5734" fmla="*/ 1171575 h 3588041"/>
              <a:gd name="connsiteX19-5735" fmla="*/ 1108768 w 1432618"/>
              <a:gd name="connsiteY19-5736" fmla="*/ 1254125 h 3588041"/>
              <a:gd name="connsiteX20-5737" fmla="*/ 889693 w 1432618"/>
              <a:gd name="connsiteY20-5738" fmla="*/ 1527175 h 3588041"/>
              <a:gd name="connsiteX21-5739" fmla="*/ 835718 w 1432618"/>
              <a:gd name="connsiteY21-5740" fmla="*/ 1895475 h 3588041"/>
              <a:gd name="connsiteX22-5741" fmla="*/ 1003993 w 1432618"/>
              <a:gd name="connsiteY22-5742" fmla="*/ 2308225 h 3588041"/>
              <a:gd name="connsiteX23-5743" fmla="*/ 896043 w 1432618"/>
              <a:gd name="connsiteY23-5744" fmla="*/ 2578100 h 3588041"/>
              <a:gd name="connsiteX24-5745" fmla="*/ 1213543 w 1432618"/>
              <a:gd name="connsiteY24-5746" fmla="*/ 2533650 h 3588041"/>
              <a:gd name="connsiteX25-5747" fmla="*/ 1432618 w 1432618"/>
              <a:gd name="connsiteY25-5748" fmla="*/ 2626519 h 3588041"/>
              <a:gd name="connsiteX26-5749" fmla="*/ 1188143 w 1432618"/>
              <a:gd name="connsiteY26-5750" fmla="*/ 2590800 h 3588041"/>
              <a:gd name="connsiteX27-5751" fmla="*/ 832543 w 1432618"/>
              <a:gd name="connsiteY27-5752" fmla="*/ 2733675 h 3588041"/>
              <a:gd name="connsiteX28-5753" fmla="*/ 689668 w 1432618"/>
              <a:gd name="connsiteY28-5754" fmla="*/ 3086100 h 3588041"/>
              <a:gd name="connsiteX29-5755" fmla="*/ 918268 w 1432618"/>
              <a:gd name="connsiteY29-5756" fmla="*/ 3419475 h 3588041"/>
              <a:gd name="connsiteX30-5757" fmla="*/ 1016693 w 1432618"/>
              <a:gd name="connsiteY30-5758" fmla="*/ 3581400 h 3588041"/>
              <a:gd name="connsiteX0-5759" fmla="*/ 1016693 w 1432618"/>
              <a:gd name="connsiteY0-5760" fmla="*/ 3581400 h 3588041"/>
              <a:gd name="connsiteX1-5761" fmla="*/ 591243 w 1432618"/>
              <a:gd name="connsiteY1-5762" fmla="*/ 3587750 h 3588041"/>
              <a:gd name="connsiteX2-5763" fmla="*/ 394393 w 1432618"/>
              <a:gd name="connsiteY2-5764" fmla="*/ 3076575 h 3588041"/>
              <a:gd name="connsiteX3-5765" fmla="*/ 746818 w 1432618"/>
              <a:gd name="connsiteY3-5766" fmla="*/ 2381250 h 3588041"/>
              <a:gd name="connsiteX4-5767" fmla="*/ 560128 w 1432618"/>
              <a:gd name="connsiteY4-5768" fmla="*/ 1922145 h 3588041"/>
              <a:gd name="connsiteX5-5769" fmla="*/ 58 w 1432618"/>
              <a:gd name="connsiteY5-5770" fmla="*/ 1870710 h 3588041"/>
              <a:gd name="connsiteX6-5771" fmla="*/ 394393 w 1432618"/>
              <a:gd name="connsiteY6-5772" fmla="*/ 1743075 h 3588041"/>
              <a:gd name="connsiteX7-5773" fmla="*/ 642043 w 1432618"/>
              <a:gd name="connsiteY7-5774" fmla="*/ 1876425 h 3588041"/>
              <a:gd name="connsiteX8-5775" fmla="*/ 823018 w 1432618"/>
              <a:gd name="connsiteY8-5776" fmla="*/ 1333500 h 3588041"/>
              <a:gd name="connsiteX9-5777" fmla="*/ 763487 w 1432618"/>
              <a:gd name="connsiteY9-5778" fmla="*/ 823913 h 3588041"/>
              <a:gd name="connsiteX10-5779" fmla="*/ 388043 w 1432618"/>
              <a:gd name="connsiteY10-5780" fmla="*/ 695325 h 3588041"/>
              <a:gd name="connsiteX11-5781" fmla="*/ 781744 w 1432618"/>
              <a:gd name="connsiteY11-5782" fmla="*/ 724693 h 3588041"/>
              <a:gd name="connsiteX12-5783" fmla="*/ 799206 w 1432618"/>
              <a:gd name="connsiteY12-5784" fmla="*/ 441325 h 3588041"/>
              <a:gd name="connsiteX13-5785" fmla="*/ 886518 w 1432618"/>
              <a:gd name="connsiteY13-5786" fmla="*/ 0 h 3588041"/>
              <a:gd name="connsiteX14-5787" fmla="*/ 857943 w 1432618"/>
              <a:gd name="connsiteY14-5788" fmla="*/ 679450 h 3588041"/>
              <a:gd name="connsiteX15-5789" fmla="*/ 921443 w 1432618"/>
              <a:gd name="connsiteY15-5790" fmla="*/ 1047750 h 3588041"/>
              <a:gd name="connsiteX16-5791" fmla="*/ 930968 w 1432618"/>
              <a:gd name="connsiteY16-5792" fmla="*/ 1295400 h 3588041"/>
              <a:gd name="connsiteX17-5793" fmla="*/ 1102418 w 1432618"/>
              <a:gd name="connsiteY17-5794" fmla="*/ 1187450 h 3588041"/>
              <a:gd name="connsiteX18-5795" fmla="*/ 1375468 w 1432618"/>
              <a:gd name="connsiteY18-5796" fmla="*/ 1171575 h 3588041"/>
              <a:gd name="connsiteX19-5797" fmla="*/ 1108768 w 1432618"/>
              <a:gd name="connsiteY19-5798" fmla="*/ 1254125 h 3588041"/>
              <a:gd name="connsiteX20-5799" fmla="*/ 889693 w 1432618"/>
              <a:gd name="connsiteY20-5800" fmla="*/ 1527175 h 3588041"/>
              <a:gd name="connsiteX21-5801" fmla="*/ 835718 w 1432618"/>
              <a:gd name="connsiteY21-5802" fmla="*/ 1895475 h 3588041"/>
              <a:gd name="connsiteX22-5803" fmla="*/ 1003993 w 1432618"/>
              <a:gd name="connsiteY22-5804" fmla="*/ 2308225 h 3588041"/>
              <a:gd name="connsiteX23-5805" fmla="*/ 896043 w 1432618"/>
              <a:gd name="connsiteY23-5806" fmla="*/ 2578100 h 3588041"/>
              <a:gd name="connsiteX24-5807" fmla="*/ 1213543 w 1432618"/>
              <a:gd name="connsiteY24-5808" fmla="*/ 2533650 h 3588041"/>
              <a:gd name="connsiteX25-5809" fmla="*/ 1432618 w 1432618"/>
              <a:gd name="connsiteY25-5810" fmla="*/ 2626519 h 3588041"/>
              <a:gd name="connsiteX26-5811" fmla="*/ 1188143 w 1432618"/>
              <a:gd name="connsiteY26-5812" fmla="*/ 2590800 h 3588041"/>
              <a:gd name="connsiteX27-5813" fmla="*/ 832543 w 1432618"/>
              <a:gd name="connsiteY27-5814" fmla="*/ 2733675 h 3588041"/>
              <a:gd name="connsiteX28-5815" fmla="*/ 689668 w 1432618"/>
              <a:gd name="connsiteY28-5816" fmla="*/ 3086100 h 3588041"/>
              <a:gd name="connsiteX29-5817" fmla="*/ 918268 w 1432618"/>
              <a:gd name="connsiteY29-5818" fmla="*/ 3419475 h 3588041"/>
              <a:gd name="connsiteX30-5819" fmla="*/ 1016693 w 1432618"/>
              <a:gd name="connsiteY30-5820" fmla="*/ 3581400 h 3588041"/>
              <a:gd name="connsiteX0-5821" fmla="*/ 1016693 w 1432618"/>
              <a:gd name="connsiteY0-5822" fmla="*/ 3581400 h 3588041"/>
              <a:gd name="connsiteX1-5823" fmla="*/ 591243 w 1432618"/>
              <a:gd name="connsiteY1-5824" fmla="*/ 3587750 h 3588041"/>
              <a:gd name="connsiteX2-5825" fmla="*/ 394393 w 1432618"/>
              <a:gd name="connsiteY2-5826" fmla="*/ 3076575 h 3588041"/>
              <a:gd name="connsiteX3-5827" fmla="*/ 746818 w 1432618"/>
              <a:gd name="connsiteY3-5828" fmla="*/ 2381250 h 3588041"/>
              <a:gd name="connsiteX4-5829" fmla="*/ 560128 w 1432618"/>
              <a:gd name="connsiteY4-5830" fmla="*/ 1922145 h 3588041"/>
              <a:gd name="connsiteX5-5831" fmla="*/ 58 w 1432618"/>
              <a:gd name="connsiteY5-5832" fmla="*/ 1870710 h 3588041"/>
              <a:gd name="connsiteX6-5833" fmla="*/ 394393 w 1432618"/>
              <a:gd name="connsiteY6-5834" fmla="*/ 1743075 h 3588041"/>
              <a:gd name="connsiteX7-5835" fmla="*/ 642043 w 1432618"/>
              <a:gd name="connsiteY7-5836" fmla="*/ 1876425 h 3588041"/>
              <a:gd name="connsiteX8-5837" fmla="*/ 823018 w 1432618"/>
              <a:gd name="connsiteY8-5838" fmla="*/ 1333500 h 3588041"/>
              <a:gd name="connsiteX9-5839" fmla="*/ 763487 w 1432618"/>
              <a:gd name="connsiteY9-5840" fmla="*/ 823913 h 3588041"/>
              <a:gd name="connsiteX10-5841" fmla="*/ 388043 w 1432618"/>
              <a:gd name="connsiteY10-5842" fmla="*/ 695325 h 3588041"/>
              <a:gd name="connsiteX11-5843" fmla="*/ 781744 w 1432618"/>
              <a:gd name="connsiteY11-5844" fmla="*/ 724693 h 3588041"/>
              <a:gd name="connsiteX12-5845" fmla="*/ 799206 w 1432618"/>
              <a:gd name="connsiteY12-5846" fmla="*/ 441325 h 3588041"/>
              <a:gd name="connsiteX13-5847" fmla="*/ 886518 w 1432618"/>
              <a:gd name="connsiteY13-5848" fmla="*/ 0 h 3588041"/>
              <a:gd name="connsiteX14-5849" fmla="*/ 857943 w 1432618"/>
              <a:gd name="connsiteY14-5850" fmla="*/ 679450 h 3588041"/>
              <a:gd name="connsiteX15-5851" fmla="*/ 921443 w 1432618"/>
              <a:gd name="connsiteY15-5852" fmla="*/ 1047750 h 3588041"/>
              <a:gd name="connsiteX16-5853" fmla="*/ 930968 w 1432618"/>
              <a:gd name="connsiteY16-5854" fmla="*/ 1295400 h 3588041"/>
              <a:gd name="connsiteX17-5855" fmla="*/ 1102418 w 1432618"/>
              <a:gd name="connsiteY17-5856" fmla="*/ 1187450 h 3588041"/>
              <a:gd name="connsiteX18-5857" fmla="*/ 1375468 w 1432618"/>
              <a:gd name="connsiteY18-5858" fmla="*/ 1171575 h 3588041"/>
              <a:gd name="connsiteX19-5859" fmla="*/ 1108768 w 1432618"/>
              <a:gd name="connsiteY19-5860" fmla="*/ 1254125 h 3588041"/>
              <a:gd name="connsiteX20-5861" fmla="*/ 889693 w 1432618"/>
              <a:gd name="connsiteY20-5862" fmla="*/ 1527175 h 3588041"/>
              <a:gd name="connsiteX21-5863" fmla="*/ 835718 w 1432618"/>
              <a:gd name="connsiteY21-5864" fmla="*/ 1895475 h 3588041"/>
              <a:gd name="connsiteX22-5865" fmla="*/ 1003993 w 1432618"/>
              <a:gd name="connsiteY22-5866" fmla="*/ 2308225 h 3588041"/>
              <a:gd name="connsiteX23-5867" fmla="*/ 896043 w 1432618"/>
              <a:gd name="connsiteY23-5868" fmla="*/ 2578100 h 3588041"/>
              <a:gd name="connsiteX24-5869" fmla="*/ 1213543 w 1432618"/>
              <a:gd name="connsiteY24-5870" fmla="*/ 2533650 h 3588041"/>
              <a:gd name="connsiteX25-5871" fmla="*/ 1432618 w 1432618"/>
              <a:gd name="connsiteY25-5872" fmla="*/ 2626519 h 3588041"/>
              <a:gd name="connsiteX26-5873" fmla="*/ 1188143 w 1432618"/>
              <a:gd name="connsiteY26-5874" fmla="*/ 2590800 h 3588041"/>
              <a:gd name="connsiteX27-5875" fmla="*/ 832543 w 1432618"/>
              <a:gd name="connsiteY27-5876" fmla="*/ 2733675 h 3588041"/>
              <a:gd name="connsiteX28-5877" fmla="*/ 689668 w 1432618"/>
              <a:gd name="connsiteY28-5878" fmla="*/ 3086100 h 3588041"/>
              <a:gd name="connsiteX29-5879" fmla="*/ 918268 w 1432618"/>
              <a:gd name="connsiteY29-5880" fmla="*/ 3419475 h 3588041"/>
              <a:gd name="connsiteX30-5881" fmla="*/ 1016693 w 1432618"/>
              <a:gd name="connsiteY30-5882" fmla="*/ 3581400 h 3588041"/>
              <a:gd name="connsiteX0-5883" fmla="*/ 1016693 w 1432618"/>
              <a:gd name="connsiteY0-5884" fmla="*/ 3581400 h 3588041"/>
              <a:gd name="connsiteX1-5885" fmla="*/ 591243 w 1432618"/>
              <a:gd name="connsiteY1-5886" fmla="*/ 3587750 h 3588041"/>
              <a:gd name="connsiteX2-5887" fmla="*/ 394393 w 1432618"/>
              <a:gd name="connsiteY2-5888" fmla="*/ 3076575 h 3588041"/>
              <a:gd name="connsiteX3-5889" fmla="*/ 746818 w 1432618"/>
              <a:gd name="connsiteY3-5890" fmla="*/ 2381250 h 3588041"/>
              <a:gd name="connsiteX4-5891" fmla="*/ 560128 w 1432618"/>
              <a:gd name="connsiteY4-5892" fmla="*/ 1922145 h 3588041"/>
              <a:gd name="connsiteX5-5893" fmla="*/ 58 w 1432618"/>
              <a:gd name="connsiteY5-5894" fmla="*/ 1870710 h 3588041"/>
              <a:gd name="connsiteX6-5895" fmla="*/ 394393 w 1432618"/>
              <a:gd name="connsiteY6-5896" fmla="*/ 1743075 h 3588041"/>
              <a:gd name="connsiteX7-5897" fmla="*/ 642043 w 1432618"/>
              <a:gd name="connsiteY7-5898" fmla="*/ 1876425 h 3588041"/>
              <a:gd name="connsiteX8-5899" fmla="*/ 823018 w 1432618"/>
              <a:gd name="connsiteY8-5900" fmla="*/ 1333500 h 3588041"/>
              <a:gd name="connsiteX9-5901" fmla="*/ 763487 w 1432618"/>
              <a:gd name="connsiteY9-5902" fmla="*/ 823913 h 3588041"/>
              <a:gd name="connsiteX10-5903" fmla="*/ 388043 w 1432618"/>
              <a:gd name="connsiteY10-5904" fmla="*/ 695325 h 3588041"/>
              <a:gd name="connsiteX11-5905" fmla="*/ 781744 w 1432618"/>
              <a:gd name="connsiteY11-5906" fmla="*/ 724693 h 3588041"/>
              <a:gd name="connsiteX12-5907" fmla="*/ 799206 w 1432618"/>
              <a:gd name="connsiteY12-5908" fmla="*/ 441325 h 3588041"/>
              <a:gd name="connsiteX13-5909" fmla="*/ 886518 w 1432618"/>
              <a:gd name="connsiteY13-5910" fmla="*/ 0 h 3588041"/>
              <a:gd name="connsiteX14-5911" fmla="*/ 857943 w 1432618"/>
              <a:gd name="connsiteY14-5912" fmla="*/ 679450 h 3588041"/>
              <a:gd name="connsiteX15-5913" fmla="*/ 921443 w 1432618"/>
              <a:gd name="connsiteY15-5914" fmla="*/ 1047750 h 3588041"/>
              <a:gd name="connsiteX16-5915" fmla="*/ 930968 w 1432618"/>
              <a:gd name="connsiteY16-5916" fmla="*/ 1295400 h 3588041"/>
              <a:gd name="connsiteX17-5917" fmla="*/ 1102418 w 1432618"/>
              <a:gd name="connsiteY17-5918" fmla="*/ 1187450 h 3588041"/>
              <a:gd name="connsiteX18-5919" fmla="*/ 1375468 w 1432618"/>
              <a:gd name="connsiteY18-5920" fmla="*/ 1171575 h 3588041"/>
              <a:gd name="connsiteX19-5921" fmla="*/ 1108768 w 1432618"/>
              <a:gd name="connsiteY19-5922" fmla="*/ 1254125 h 3588041"/>
              <a:gd name="connsiteX20-5923" fmla="*/ 889693 w 1432618"/>
              <a:gd name="connsiteY20-5924" fmla="*/ 1527175 h 3588041"/>
              <a:gd name="connsiteX21-5925" fmla="*/ 835718 w 1432618"/>
              <a:gd name="connsiteY21-5926" fmla="*/ 1895475 h 3588041"/>
              <a:gd name="connsiteX22-5927" fmla="*/ 1003993 w 1432618"/>
              <a:gd name="connsiteY22-5928" fmla="*/ 2308225 h 3588041"/>
              <a:gd name="connsiteX23-5929" fmla="*/ 896043 w 1432618"/>
              <a:gd name="connsiteY23-5930" fmla="*/ 2578100 h 3588041"/>
              <a:gd name="connsiteX24-5931" fmla="*/ 1213543 w 1432618"/>
              <a:gd name="connsiteY24-5932" fmla="*/ 2533650 h 3588041"/>
              <a:gd name="connsiteX25-5933" fmla="*/ 1432618 w 1432618"/>
              <a:gd name="connsiteY25-5934" fmla="*/ 2626519 h 3588041"/>
              <a:gd name="connsiteX26-5935" fmla="*/ 1188143 w 1432618"/>
              <a:gd name="connsiteY26-5936" fmla="*/ 2590800 h 3588041"/>
              <a:gd name="connsiteX27-5937" fmla="*/ 832543 w 1432618"/>
              <a:gd name="connsiteY27-5938" fmla="*/ 2733675 h 3588041"/>
              <a:gd name="connsiteX28-5939" fmla="*/ 689668 w 1432618"/>
              <a:gd name="connsiteY28-5940" fmla="*/ 3086100 h 3588041"/>
              <a:gd name="connsiteX29-5941" fmla="*/ 918268 w 1432618"/>
              <a:gd name="connsiteY29-5942" fmla="*/ 3419475 h 3588041"/>
              <a:gd name="connsiteX30-5943" fmla="*/ 1016693 w 1432618"/>
              <a:gd name="connsiteY30-5944" fmla="*/ 3581400 h 3588041"/>
              <a:gd name="connsiteX0-5945" fmla="*/ 1016635 w 1432560"/>
              <a:gd name="connsiteY0-5946" fmla="*/ 3581400 h 3588041"/>
              <a:gd name="connsiteX1-5947" fmla="*/ 591185 w 1432560"/>
              <a:gd name="connsiteY1-5948" fmla="*/ 3587750 h 3588041"/>
              <a:gd name="connsiteX2-5949" fmla="*/ 394335 w 1432560"/>
              <a:gd name="connsiteY2-5950" fmla="*/ 3076575 h 3588041"/>
              <a:gd name="connsiteX3-5951" fmla="*/ 746760 w 1432560"/>
              <a:gd name="connsiteY3-5952" fmla="*/ 2381250 h 3588041"/>
              <a:gd name="connsiteX4-5953" fmla="*/ 560070 w 1432560"/>
              <a:gd name="connsiteY4-5954" fmla="*/ 1922145 h 3588041"/>
              <a:gd name="connsiteX5-5955" fmla="*/ 0 w 1432560"/>
              <a:gd name="connsiteY5-5956" fmla="*/ 1870710 h 3588041"/>
              <a:gd name="connsiteX6-5957" fmla="*/ 394335 w 1432560"/>
              <a:gd name="connsiteY6-5958" fmla="*/ 1743075 h 3588041"/>
              <a:gd name="connsiteX7-5959" fmla="*/ 641985 w 1432560"/>
              <a:gd name="connsiteY7-5960" fmla="*/ 1876425 h 3588041"/>
              <a:gd name="connsiteX8-5961" fmla="*/ 822960 w 1432560"/>
              <a:gd name="connsiteY8-5962" fmla="*/ 1333500 h 3588041"/>
              <a:gd name="connsiteX9-5963" fmla="*/ 763429 w 1432560"/>
              <a:gd name="connsiteY9-5964" fmla="*/ 823913 h 3588041"/>
              <a:gd name="connsiteX10-5965" fmla="*/ 387985 w 1432560"/>
              <a:gd name="connsiteY10-5966" fmla="*/ 695325 h 3588041"/>
              <a:gd name="connsiteX11-5967" fmla="*/ 781686 w 1432560"/>
              <a:gd name="connsiteY11-5968" fmla="*/ 724693 h 3588041"/>
              <a:gd name="connsiteX12-5969" fmla="*/ 799148 w 1432560"/>
              <a:gd name="connsiteY12-5970" fmla="*/ 441325 h 3588041"/>
              <a:gd name="connsiteX13-5971" fmla="*/ 886460 w 1432560"/>
              <a:gd name="connsiteY13-5972" fmla="*/ 0 h 3588041"/>
              <a:gd name="connsiteX14-5973" fmla="*/ 857885 w 1432560"/>
              <a:gd name="connsiteY14-5974" fmla="*/ 679450 h 3588041"/>
              <a:gd name="connsiteX15-5975" fmla="*/ 921385 w 1432560"/>
              <a:gd name="connsiteY15-5976" fmla="*/ 1047750 h 3588041"/>
              <a:gd name="connsiteX16-5977" fmla="*/ 930910 w 1432560"/>
              <a:gd name="connsiteY16-5978" fmla="*/ 1295400 h 3588041"/>
              <a:gd name="connsiteX17-5979" fmla="*/ 1102360 w 1432560"/>
              <a:gd name="connsiteY17-5980" fmla="*/ 1187450 h 3588041"/>
              <a:gd name="connsiteX18-5981" fmla="*/ 1375410 w 1432560"/>
              <a:gd name="connsiteY18-5982" fmla="*/ 1171575 h 3588041"/>
              <a:gd name="connsiteX19-5983" fmla="*/ 1108710 w 1432560"/>
              <a:gd name="connsiteY19-5984" fmla="*/ 1254125 h 3588041"/>
              <a:gd name="connsiteX20-5985" fmla="*/ 889635 w 1432560"/>
              <a:gd name="connsiteY20-5986" fmla="*/ 1527175 h 3588041"/>
              <a:gd name="connsiteX21-5987" fmla="*/ 835660 w 1432560"/>
              <a:gd name="connsiteY21-5988" fmla="*/ 1895475 h 3588041"/>
              <a:gd name="connsiteX22-5989" fmla="*/ 1003935 w 1432560"/>
              <a:gd name="connsiteY22-5990" fmla="*/ 2308225 h 3588041"/>
              <a:gd name="connsiteX23-5991" fmla="*/ 895985 w 1432560"/>
              <a:gd name="connsiteY23-5992" fmla="*/ 2578100 h 3588041"/>
              <a:gd name="connsiteX24-5993" fmla="*/ 1213485 w 1432560"/>
              <a:gd name="connsiteY24-5994" fmla="*/ 2533650 h 3588041"/>
              <a:gd name="connsiteX25-5995" fmla="*/ 1432560 w 1432560"/>
              <a:gd name="connsiteY25-5996" fmla="*/ 2626519 h 3588041"/>
              <a:gd name="connsiteX26-5997" fmla="*/ 1188085 w 1432560"/>
              <a:gd name="connsiteY26-5998" fmla="*/ 2590800 h 3588041"/>
              <a:gd name="connsiteX27-5999" fmla="*/ 832485 w 1432560"/>
              <a:gd name="connsiteY27-6000" fmla="*/ 2733675 h 3588041"/>
              <a:gd name="connsiteX28-6001" fmla="*/ 689610 w 1432560"/>
              <a:gd name="connsiteY28-6002" fmla="*/ 3086100 h 3588041"/>
              <a:gd name="connsiteX29-6003" fmla="*/ 918210 w 1432560"/>
              <a:gd name="connsiteY29-6004" fmla="*/ 3419475 h 3588041"/>
              <a:gd name="connsiteX30-6005" fmla="*/ 1016635 w 1432560"/>
              <a:gd name="connsiteY30-6006" fmla="*/ 3581400 h 3588041"/>
              <a:gd name="connsiteX0-6007" fmla="*/ 1016635 w 1432560"/>
              <a:gd name="connsiteY0-6008" fmla="*/ 3581400 h 3588041"/>
              <a:gd name="connsiteX1-6009" fmla="*/ 591185 w 1432560"/>
              <a:gd name="connsiteY1-6010" fmla="*/ 3587750 h 3588041"/>
              <a:gd name="connsiteX2-6011" fmla="*/ 394335 w 1432560"/>
              <a:gd name="connsiteY2-6012" fmla="*/ 3076575 h 3588041"/>
              <a:gd name="connsiteX3-6013" fmla="*/ 746760 w 1432560"/>
              <a:gd name="connsiteY3-6014" fmla="*/ 2381250 h 3588041"/>
              <a:gd name="connsiteX4-6015" fmla="*/ 560070 w 1432560"/>
              <a:gd name="connsiteY4-6016" fmla="*/ 1922145 h 3588041"/>
              <a:gd name="connsiteX5-6017" fmla="*/ 0 w 1432560"/>
              <a:gd name="connsiteY5-6018" fmla="*/ 1870710 h 3588041"/>
              <a:gd name="connsiteX6-6019" fmla="*/ 394335 w 1432560"/>
              <a:gd name="connsiteY6-6020" fmla="*/ 1743075 h 3588041"/>
              <a:gd name="connsiteX7-6021" fmla="*/ 641985 w 1432560"/>
              <a:gd name="connsiteY7-6022" fmla="*/ 1876425 h 3588041"/>
              <a:gd name="connsiteX8-6023" fmla="*/ 822960 w 1432560"/>
              <a:gd name="connsiteY8-6024" fmla="*/ 1333500 h 3588041"/>
              <a:gd name="connsiteX9-6025" fmla="*/ 763429 w 1432560"/>
              <a:gd name="connsiteY9-6026" fmla="*/ 823913 h 3588041"/>
              <a:gd name="connsiteX10-6027" fmla="*/ 387985 w 1432560"/>
              <a:gd name="connsiteY10-6028" fmla="*/ 695325 h 3588041"/>
              <a:gd name="connsiteX11-6029" fmla="*/ 781686 w 1432560"/>
              <a:gd name="connsiteY11-6030" fmla="*/ 724693 h 3588041"/>
              <a:gd name="connsiteX12-6031" fmla="*/ 799148 w 1432560"/>
              <a:gd name="connsiteY12-6032" fmla="*/ 441325 h 3588041"/>
              <a:gd name="connsiteX13-6033" fmla="*/ 886460 w 1432560"/>
              <a:gd name="connsiteY13-6034" fmla="*/ 0 h 3588041"/>
              <a:gd name="connsiteX14-6035" fmla="*/ 857885 w 1432560"/>
              <a:gd name="connsiteY14-6036" fmla="*/ 679450 h 3588041"/>
              <a:gd name="connsiteX15-6037" fmla="*/ 921385 w 1432560"/>
              <a:gd name="connsiteY15-6038" fmla="*/ 1047750 h 3588041"/>
              <a:gd name="connsiteX16-6039" fmla="*/ 930910 w 1432560"/>
              <a:gd name="connsiteY16-6040" fmla="*/ 1295400 h 3588041"/>
              <a:gd name="connsiteX17-6041" fmla="*/ 1102360 w 1432560"/>
              <a:gd name="connsiteY17-6042" fmla="*/ 1187450 h 3588041"/>
              <a:gd name="connsiteX18-6043" fmla="*/ 1375410 w 1432560"/>
              <a:gd name="connsiteY18-6044" fmla="*/ 1171575 h 3588041"/>
              <a:gd name="connsiteX19-6045" fmla="*/ 1108710 w 1432560"/>
              <a:gd name="connsiteY19-6046" fmla="*/ 1254125 h 3588041"/>
              <a:gd name="connsiteX20-6047" fmla="*/ 889635 w 1432560"/>
              <a:gd name="connsiteY20-6048" fmla="*/ 1527175 h 3588041"/>
              <a:gd name="connsiteX21-6049" fmla="*/ 835660 w 1432560"/>
              <a:gd name="connsiteY21-6050" fmla="*/ 1895475 h 3588041"/>
              <a:gd name="connsiteX22-6051" fmla="*/ 1003935 w 1432560"/>
              <a:gd name="connsiteY22-6052" fmla="*/ 2308225 h 3588041"/>
              <a:gd name="connsiteX23-6053" fmla="*/ 895985 w 1432560"/>
              <a:gd name="connsiteY23-6054" fmla="*/ 2578100 h 3588041"/>
              <a:gd name="connsiteX24-6055" fmla="*/ 1213485 w 1432560"/>
              <a:gd name="connsiteY24-6056" fmla="*/ 2533650 h 3588041"/>
              <a:gd name="connsiteX25-6057" fmla="*/ 1432560 w 1432560"/>
              <a:gd name="connsiteY25-6058" fmla="*/ 2626519 h 3588041"/>
              <a:gd name="connsiteX26-6059" fmla="*/ 1188085 w 1432560"/>
              <a:gd name="connsiteY26-6060" fmla="*/ 2590800 h 3588041"/>
              <a:gd name="connsiteX27-6061" fmla="*/ 832485 w 1432560"/>
              <a:gd name="connsiteY27-6062" fmla="*/ 2733675 h 3588041"/>
              <a:gd name="connsiteX28-6063" fmla="*/ 689610 w 1432560"/>
              <a:gd name="connsiteY28-6064" fmla="*/ 3086100 h 3588041"/>
              <a:gd name="connsiteX29-6065" fmla="*/ 918210 w 1432560"/>
              <a:gd name="connsiteY29-6066" fmla="*/ 3419475 h 3588041"/>
              <a:gd name="connsiteX30-6067" fmla="*/ 1016635 w 1432560"/>
              <a:gd name="connsiteY30-6068" fmla="*/ 3581400 h 3588041"/>
              <a:gd name="connsiteX0-6069" fmla="*/ 1016635 w 1432560"/>
              <a:gd name="connsiteY0-6070" fmla="*/ 3581400 h 3588041"/>
              <a:gd name="connsiteX1-6071" fmla="*/ 591185 w 1432560"/>
              <a:gd name="connsiteY1-6072" fmla="*/ 3587750 h 3588041"/>
              <a:gd name="connsiteX2-6073" fmla="*/ 394335 w 1432560"/>
              <a:gd name="connsiteY2-6074" fmla="*/ 3076575 h 3588041"/>
              <a:gd name="connsiteX3-6075" fmla="*/ 746760 w 1432560"/>
              <a:gd name="connsiteY3-6076" fmla="*/ 2381250 h 3588041"/>
              <a:gd name="connsiteX4-6077" fmla="*/ 560070 w 1432560"/>
              <a:gd name="connsiteY4-6078" fmla="*/ 1922145 h 3588041"/>
              <a:gd name="connsiteX5-6079" fmla="*/ 0 w 1432560"/>
              <a:gd name="connsiteY5-6080" fmla="*/ 1870710 h 3588041"/>
              <a:gd name="connsiteX6-6081" fmla="*/ 394335 w 1432560"/>
              <a:gd name="connsiteY6-6082" fmla="*/ 1743075 h 3588041"/>
              <a:gd name="connsiteX7-6083" fmla="*/ 641985 w 1432560"/>
              <a:gd name="connsiteY7-6084" fmla="*/ 1876425 h 3588041"/>
              <a:gd name="connsiteX8-6085" fmla="*/ 822960 w 1432560"/>
              <a:gd name="connsiteY8-6086" fmla="*/ 1333500 h 3588041"/>
              <a:gd name="connsiteX9-6087" fmla="*/ 763429 w 1432560"/>
              <a:gd name="connsiteY9-6088" fmla="*/ 823913 h 3588041"/>
              <a:gd name="connsiteX10-6089" fmla="*/ 387985 w 1432560"/>
              <a:gd name="connsiteY10-6090" fmla="*/ 695325 h 3588041"/>
              <a:gd name="connsiteX11-6091" fmla="*/ 781686 w 1432560"/>
              <a:gd name="connsiteY11-6092" fmla="*/ 724693 h 3588041"/>
              <a:gd name="connsiteX12-6093" fmla="*/ 799148 w 1432560"/>
              <a:gd name="connsiteY12-6094" fmla="*/ 441325 h 3588041"/>
              <a:gd name="connsiteX13-6095" fmla="*/ 886460 w 1432560"/>
              <a:gd name="connsiteY13-6096" fmla="*/ 0 h 3588041"/>
              <a:gd name="connsiteX14-6097" fmla="*/ 857885 w 1432560"/>
              <a:gd name="connsiteY14-6098" fmla="*/ 679450 h 3588041"/>
              <a:gd name="connsiteX15-6099" fmla="*/ 921385 w 1432560"/>
              <a:gd name="connsiteY15-6100" fmla="*/ 1047750 h 3588041"/>
              <a:gd name="connsiteX16-6101" fmla="*/ 930910 w 1432560"/>
              <a:gd name="connsiteY16-6102" fmla="*/ 1295400 h 3588041"/>
              <a:gd name="connsiteX17-6103" fmla="*/ 1102360 w 1432560"/>
              <a:gd name="connsiteY17-6104" fmla="*/ 1187450 h 3588041"/>
              <a:gd name="connsiteX18-6105" fmla="*/ 1375410 w 1432560"/>
              <a:gd name="connsiteY18-6106" fmla="*/ 1171575 h 3588041"/>
              <a:gd name="connsiteX19-6107" fmla="*/ 1108710 w 1432560"/>
              <a:gd name="connsiteY19-6108" fmla="*/ 1254125 h 3588041"/>
              <a:gd name="connsiteX20-6109" fmla="*/ 889635 w 1432560"/>
              <a:gd name="connsiteY20-6110" fmla="*/ 1527175 h 3588041"/>
              <a:gd name="connsiteX21-6111" fmla="*/ 835660 w 1432560"/>
              <a:gd name="connsiteY21-6112" fmla="*/ 1895475 h 3588041"/>
              <a:gd name="connsiteX22-6113" fmla="*/ 1003935 w 1432560"/>
              <a:gd name="connsiteY22-6114" fmla="*/ 2308225 h 3588041"/>
              <a:gd name="connsiteX23-6115" fmla="*/ 895985 w 1432560"/>
              <a:gd name="connsiteY23-6116" fmla="*/ 2578100 h 3588041"/>
              <a:gd name="connsiteX24-6117" fmla="*/ 1213485 w 1432560"/>
              <a:gd name="connsiteY24-6118" fmla="*/ 2533650 h 3588041"/>
              <a:gd name="connsiteX25-6119" fmla="*/ 1432560 w 1432560"/>
              <a:gd name="connsiteY25-6120" fmla="*/ 2626519 h 3588041"/>
              <a:gd name="connsiteX26-6121" fmla="*/ 1188085 w 1432560"/>
              <a:gd name="connsiteY26-6122" fmla="*/ 2590800 h 3588041"/>
              <a:gd name="connsiteX27-6123" fmla="*/ 832485 w 1432560"/>
              <a:gd name="connsiteY27-6124" fmla="*/ 2733675 h 3588041"/>
              <a:gd name="connsiteX28-6125" fmla="*/ 689610 w 1432560"/>
              <a:gd name="connsiteY28-6126" fmla="*/ 3086100 h 3588041"/>
              <a:gd name="connsiteX29-6127" fmla="*/ 918210 w 1432560"/>
              <a:gd name="connsiteY29-6128" fmla="*/ 3419475 h 3588041"/>
              <a:gd name="connsiteX30-6129" fmla="*/ 1016635 w 1432560"/>
              <a:gd name="connsiteY30-6130" fmla="*/ 3581400 h 3588041"/>
              <a:gd name="connsiteX0-6131" fmla="*/ 1016635 w 1432560"/>
              <a:gd name="connsiteY0-6132" fmla="*/ 3581400 h 3588041"/>
              <a:gd name="connsiteX1-6133" fmla="*/ 591185 w 1432560"/>
              <a:gd name="connsiteY1-6134" fmla="*/ 3587750 h 3588041"/>
              <a:gd name="connsiteX2-6135" fmla="*/ 394335 w 1432560"/>
              <a:gd name="connsiteY2-6136" fmla="*/ 3076575 h 3588041"/>
              <a:gd name="connsiteX3-6137" fmla="*/ 746760 w 1432560"/>
              <a:gd name="connsiteY3-6138" fmla="*/ 2381250 h 3588041"/>
              <a:gd name="connsiteX4-6139" fmla="*/ 560070 w 1432560"/>
              <a:gd name="connsiteY4-6140" fmla="*/ 1922145 h 3588041"/>
              <a:gd name="connsiteX5-6141" fmla="*/ 0 w 1432560"/>
              <a:gd name="connsiteY5-6142" fmla="*/ 1870710 h 3588041"/>
              <a:gd name="connsiteX6-6143" fmla="*/ 394335 w 1432560"/>
              <a:gd name="connsiteY6-6144" fmla="*/ 1743075 h 3588041"/>
              <a:gd name="connsiteX7-6145" fmla="*/ 641985 w 1432560"/>
              <a:gd name="connsiteY7-6146" fmla="*/ 1876425 h 3588041"/>
              <a:gd name="connsiteX8-6147" fmla="*/ 822960 w 1432560"/>
              <a:gd name="connsiteY8-6148" fmla="*/ 1333500 h 3588041"/>
              <a:gd name="connsiteX9-6149" fmla="*/ 763429 w 1432560"/>
              <a:gd name="connsiteY9-6150" fmla="*/ 823913 h 3588041"/>
              <a:gd name="connsiteX10-6151" fmla="*/ 387985 w 1432560"/>
              <a:gd name="connsiteY10-6152" fmla="*/ 695325 h 3588041"/>
              <a:gd name="connsiteX11-6153" fmla="*/ 781686 w 1432560"/>
              <a:gd name="connsiteY11-6154" fmla="*/ 724693 h 3588041"/>
              <a:gd name="connsiteX12-6155" fmla="*/ 799148 w 1432560"/>
              <a:gd name="connsiteY12-6156" fmla="*/ 441325 h 3588041"/>
              <a:gd name="connsiteX13-6157" fmla="*/ 886460 w 1432560"/>
              <a:gd name="connsiteY13-6158" fmla="*/ 0 h 3588041"/>
              <a:gd name="connsiteX14-6159" fmla="*/ 857885 w 1432560"/>
              <a:gd name="connsiteY14-6160" fmla="*/ 679450 h 3588041"/>
              <a:gd name="connsiteX15-6161" fmla="*/ 921385 w 1432560"/>
              <a:gd name="connsiteY15-6162" fmla="*/ 1047750 h 3588041"/>
              <a:gd name="connsiteX16-6163" fmla="*/ 930910 w 1432560"/>
              <a:gd name="connsiteY16-6164" fmla="*/ 1295400 h 3588041"/>
              <a:gd name="connsiteX17-6165" fmla="*/ 1102360 w 1432560"/>
              <a:gd name="connsiteY17-6166" fmla="*/ 1187450 h 3588041"/>
              <a:gd name="connsiteX18-6167" fmla="*/ 1375410 w 1432560"/>
              <a:gd name="connsiteY18-6168" fmla="*/ 1171575 h 3588041"/>
              <a:gd name="connsiteX19-6169" fmla="*/ 1108710 w 1432560"/>
              <a:gd name="connsiteY19-6170" fmla="*/ 1254125 h 3588041"/>
              <a:gd name="connsiteX20-6171" fmla="*/ 889635 w 1432560"/>
              <a:gd name="connsiteY20-6172" fmla="*/ 1527175 h 3588041"/>
              <a:gd name="connsiteX21-6173" fmla="*/ 835660 w 1432560"/>
              <a:gd name="connsiteY21-6174" fmla="*/ 1895475 h 3588041"/>
              <a:gd name="connsiteX22-6175" fmla="*/ 1003935 w 1432560"/>
              <a:gd name="connsiteY22-6176" fmla="*/ 2308225 h 3588041"/>
              <a:gd name="connsiteX23-6177" fmla="*/ 895985 w 1432560"/>
              <a:gd name="connsiteY23-6178" fmla="*/ 2578100 h 3588041"/>
              <a:gd name="connsiteX24-6179" fmla="*/ 1213485 w 1432560"/>
              <a:gd name="connsiteY24-6180" fmla="*/ 2533650 h 3588041"/>
              <a:gd name="connsiteX25-6181" fmla="*/ 1432560 w 1432560"/>
              <a:gd name="connsiteY25-6182" fmla="*/ 2626519 h 3588041"/>
              <a:gd name="connsiteX26-6183" fmla="*/ 1188085 w 1432560"/>
              <a:gd name="connsiteY26-6184" fmla="*/ 2590800 h 3588041"/>
              <a:gd name="connsiteX27-6185" fmla="*/ 832485 w 1432560"/>
              <a:gd name="connsiteY27-6186" fmla="*/ 2733675 h 3588041"/>
              <a:gd name="connsiteX28-6187" fmla="*/ 689610 w 1432560"/>
              <a:gd name="connsiteY28-6188" fmla="*/ 3086100 h 3588041"/>
              <a:gd name="connsiteX29-6189" fmla="*/ 918210 w 1432560"/>
              <a:gd name="connsiteY29-6190" fmla="*/ 3419475 h 3588041"/>
              <a:gd name="connsiteX30-6191" fmla="*/ 1016635 w 1432560"/>
              <a:gd name="connsiteY30-6192" fmla="*/ 3581400 h 3588041"/>
              <a:gd name="connsiteX0-6193" fmla="*/ 1016635 w 1432560"/>
              <a:gd name="connsiteY0-6194" fmla="*/ 3581400 h 3588041"/>
              <a:gd name="connsiteX1-6195" fmla="*/ 591185 w 1432560"/>
              <a:gd name="connsiteY1-6196" fmla="*/ 3587750 h 3588041"/>
              <a:gd name="connsiteX2-6197" fmla="*/ 394335 w 1432560"/>
              <a:gd name="connsiteY2-6198" fmla="*/ 3076575 h 3588041"/>
              <a:gd name="connsiteX3-6199" fmla="*/ 746760 w 1432560"/>
              <a:gd name="connsiteY3-6200" fmla="*/ 2381250 h 3588041"/>
              <a:gd name="connsiteX4-6201" fmla="*/ 560070 w 1432560"/>
              <a:gd name="connsiteY4-6202" fmla="*/ 1922145 h 3588041"/>
              <a:gd name="connsiteX5-6203" fmla="*/ 0 w 1432560"/>
              <a:gd name="connsiteY5-6204" fmla="*/ 1870710 h 3588041"/>
              <a:gd name="connsiteX6-6205" fmla="*/ 394335 w 1432560"/>
              <a:gd name="connsiteY6-6206" fmla="*/ 1743075 h 3588041"/>
              <a:gd name="connsiteX7-6207" fmla="*/ 641985 w 1432560"/>
              <a:gd name="connsiteY7-6208" fmla="*/ 1876425 h 3588041"/>
              <a:gd name="connsiteX8-6209" fmla="*/ 822960 w 1432560"/>
              <a:gd name="connsiteY8-6210" fmla="*/ 1333500 h 3588041"/>
              <a:gd name="connsiteX9-6211" fmla="*/ 763429 w 1432560"/>
              <a:gd name="connsiteY9-6212" fmla="*/ 823913 h 3588041"/>
              <a:gd name="connsiteX10-6213" fmla="*/ 387985 w 1432560"/>
              <a:gd name="connsiteY10-6214" fmla="*/ 695325 h 3588041"/>
              <a:gd name="connsiteX11-6215" fmla="*/ 781686 w 1432560"/>
              <a:gd name="connsiteY11-6216" fmla="*/ 724693 h 3588041"/>
              <a:gd name="connsiteX12-6217" fmla="*/ 799148 w 1432560"/>
              <a:gd name="connsiteY12-6218" fmla="*/ 441325 h 3588041"/>
              <a:gd name="connsiteX13-6219" fmla="*/ 886460 w 1432560"/>
              <a:gd name="connsiteY13-6220" fmla="*/ 0 h 3588041"/>
              <a:gd name="connsiteX14-6221" fmla="*/ 857885 w 1432560"/>
              <a:gd name="connsiteY14-6222" fmla="*/ 679450 h 3588041"/>
              <a:gd name="connsiteX15-6223" fmla="*/ 921385 w 1432560"/>
              <a:gd name="connsiteY15-6224" fmla="*/ 1047750 h 3588041"/>
              <a:gd name="connsiteX16-6225" fmla="*/ 930910 w 1432560"/>
              <a:gd name="connsiteY16-6226" fmla="*/ 1295400 h 3588041"/>
              <a:gd name="connsiteX17-6227" fmla="*/ 1102360 w 1432560"/>
              <a:gd name="connsiteY17-6228" fmla="*/ 1187450 h 3588041"/>
              <a:gd name="connsiteX18-6229" fmla="*/ 1375410 w 1432560"/>
              <a:gd name="connsiteY18-6230" fmla="*/ 1171575 h 3588041"/>
              <a:gd name="connsiteX19-6231" fmla="*/ 1108710 w 1432560"/>
              <a:gd name="connsiteY19-6232" fmla="*/ 1254125 h 3588041"/>
              <a:gd name="connsiteX20-6233" fmla="*/ 889635 w 1432560"/>
              <a:gd name="connsiteY20-6234" fmla="*/ 1527175 h 3588041"/>
              <a:gd name="connsiteX21-6235" fmla="*/ 835660 w 1432560"/>
              <a:gd name="connsiteY21-6236" fmla="*/ 1895475 h 3588041"/>
              <a:gd name="connsiteX22-6237" fmla="*/ 1003935 w 1432560"/>
              <a:gd name="connsiteY22-6238" fmla="*/ 2308225 h 3588041"/>
              <a:gd name="connsiteX23-6239" fmla="*/ 895985 w 1432560"/>
              <a:gd name="connsiteY23-6240" fmla="*/ 2578100 h 3588041"/>
              <a:gd name="connsiteX24-6241" fmla="*/ 1213485 w 1432560"/>
              <a:gd name="connsiteY24-6242" fmla="*/ 2533650 h 3588041"/>
              <a:gd name="connsiteX25-6243" fmla="*/ 1432560 w 1432560"/>
              <a:gd name="connsiteY25-6244" fmla="*/ 2626519 h 3588041"/>
              <a:gd name="connsiteX26-6245" fmla="*/ 1188085 w 1432560"/>
              <a:gd name="connsiteY26-6246" fmla="*/ 2590800 h 3588041"/>
              <a:gd name="connsiteX27-6247" fmla="*/ 832485 w 1432560"/>
              <a:gd name="connsiteY27-6248" fmla="*/ 2733675 h 3588041"/>
              <a:gd name="connsiteX28-6249" fmla="*/ 689610 w 1432560"/>
              <a:gd name="connsiteY28-6250" fmla="*/ 3086100 h 3588041"/>
              <a:gd name="connsiteX29-6251" fmla="*/ 918210 w 1432560"/>
              <a:gd name="connsiteY29-6252" fmla="*/ 3419475 h 3588041"/>
              <a:gd name="connsiteX30-6253" fmla="*/ 1016635 w 1432560"/>
              <a:gd name="connsiteY30-6254" fmla="*/ 3581400 h 3588041"/>
              <a:gd name="connsiteX0-6255" fmla="*/ 1016635 w 1432560"/>
              <a:gd name="connsiteY0-6256" fmla="*/ 3581400 h 3588041"/>
              <a:gd name="connsiteX1-6257" fmla="*/ 591185 w 1432560"/>
              <a:gd name="connsiteY1-6258" fmla="*/ 3587750 h 3588041"/>
              <a:gd name="connsiteX2-6259" fmla="*/ 394335 w 1432560"/>
              <a:gd name="connsiteY2-6260" fmla="*/ 3076575 h 3588041"/>
              <a:gd name="connsiteX3-6261" fmla="*/ 746760 w 1432560"/>
              <a:gd name="connsiteY3-6262" fmla="*/ 2381250 h 3588041"/>
              <a:gd name="connsiteX4-6263" fmla="*/ 560070 w 1432560"/>
              <a:gd name="connsiteY4-6264" fmla="*/ 1922145 h 3588041"/>
              <a:gd name="connsiteX5-6265" fmla="*/ 0 w 1432560"/>
              <a:gd name="connsiteY5-6266" fmla="*/ 1870710 h 3588041"/>
              <a:gd name="connsiteX6-6267" fmla="*/ 400685 w 1432560"/>
              <a:gd name="connsiteY6-6268" fmla="*/ 1771650 h 3588041"/>
              <a:gd name="connsiteX7-6269" fmla="*/ 641985 w 1432560"/>
              <a:gd name="connsiteY7-6270" fmla="*/ 1876425 h 3588041"/>
              <a:gd name="connsiteX8-6271" fmla="*/ 822960 w 1432560"/>
              <a:gd name="connsiteY8-6272" fmla="*/ 1333500 h 3588041"/>
              <a:gd name="connsiteX9-6273" fmla="*/ 763429 w 1432560"/>
              <a:gd name="connsiteY9-6274" fmla="*/ 823913 h 3588041"/>
              <a:gd name="connsiteX10-6275" fmla="*/ 387985 w 1432560"/>
              <a:gd name="connsiteY10-6276" fmla="*/ 695325 h 3588041"/>
              <a:gd name="connsiteX11-6277" fmla="*/ 781686 w 1432560"/>
              <a:gd name="connsiteY11-6278" fmla="*/ 724693 h 3588041"/>
              <a:gd name="connsiteX12-6279" fmla="*/ 799148 w 1432560"/>
              <a:gd name="connsiteY12-6280" fmla="*/ 441325 h 3588041"/>
              <a:gd name="connsiteX13-6281" fmla="*/ 886460 w 1432560"/>
              <a:gd name="connsiteY13-6282" fmla="*/ 0 h 3588041"/>
              <a:gd name="connsiteX14-6283" fmla="*/ 857885 w 1432560"/>
              <a:gd name="connsiteY14-6284" fmla="*/ 679450 h 3588041"/>
              <a:gd name="connsiteX15-6285" fmla="*/ 921385 w 1432560"/>
              <a:gd name="connsiteY15-6286" fmla="*/ 1047750 h 3588041"/>
              <a:gd name="connsiteX16-6287" fmla="*/ 930910 w 1432560"/>
              <a:gd name="connsiteY16-6288" fmla="*/ 1295400 h 3588041"/>
              <a:gd name="connsiteX17-6289" fmla="*/ 1102360 w 1432560"/>
              <a:gd name="connsiteY17-6290" fmla="*/ 1187450 h 3588041"/>
              <a:gd name="connsiteX18-6291" fmla="*/ 1375410 w 1432560"/>
              <a:gd name="connsiteY18-6292" fmla="*/ 1171575 h 3588041"/>
              <a:gd name="connsiteX19-6293" fmla="*/ 1108710 w 1432560"/>
              <a:gd name="connsiteY19-6294" fmla="*/ 1254125 h 3588041"/>
              <a:gd name="connsiteX20-6295" fmla="*/ 889635 w 1432560"/>
              <a:gd name="connsiteY20-6296" fmla="*/ 1527175 h 3588041"/>
              <a:gd name="connsiteX21-6297" fmla="*/ 835660 w 1432560"/>
              <a:gd name="connsiteY21-6298" fmla="*/ 1895475 h 3588041"/>
              <a:gd name="connsiteX22-6299" fmla="*/ 1003935 w 1432560"/>
              <a:gd name="connsiteY22-6300" fmla="*/ 2308225 h 3588041"/>
              <a:gd name="connsiteX23-6301" fmla="*/ 895985 w 1432560"/>
              <a:gd name="connsiteY23-6302" fmla="*/ 2578100 h 3588041"/>
              <a:gd name="connsiteX24-6303" fmla="*/ 1213485 w 1432560"/>
              <a:gd name="connsiteY24-6304" fmla="*/ 2533650 h 3588041"/>
              <a:gd name="connsiteX25-6305" fmla="*/ 1432560 w 1432560"/>
              <a:gd name="connsiteY25-6306" fmla="*/ 2626519 h 3588041"/>
              <a:gd name="connsiteX26-6307" fmla="*/ 1188085 w 1432560"/>
              <a:gd name="connsiteY26-6308" fmla="*/ 2590800 h 3588041"/>
              <a:gd name="connsiteX27-6309" fmla="*/ 832485 w 1432560"/>
              <a:gd name="connsiteY27-6310" fmla="*/ 2733675 h 3588041"/>
              <a:gd name="connsiteX28-6311" fmla="*/ 689610 w 1432560"/>
              <a:gd name="connsiteY28-6312" fmla="*/ 3086100 h 3588041"/>
              <a:gd name="connsiteX29-6313" fmla="*/ 918210 w 1432560"/>
              <a:gd name="connsiteY29-6314" fmla="*/ 3419475 h 3588041"/>
              <a:gd name="connsiteX30-6315" fmla="*/ 1016635 w 1432560"/>
              <a:gd name="connsiteY30-6316" fmla="*/ 3581400 h 3588041"/>
              <a:gd name="connsiteX0-6317" fmla="*/ 1016635 w 1432560"/>
              <a:gd name="connsiteY0-6318" fmla="*/ 3581400 h 3588041"/>
              <a:gd name="connsiteX1-6319" fmla="*/ 591185 w 1432560"/>
              <a:gd name="connsiteY1-6320" fmla="*/ 3587750 h 3588041"/>
              <a:gd name="connsiteX2-6321" fmla="*/ 394335 w 1432560"/>
              <a:gd name="connsiteY2-6322" fmla="*/ 3076575 h 3588041"/>
              <a:gd name="connsiteX3-6323" fmla="*/ 746760 w 1432560"/>
              <a:gd name="connsiteY3-6324" fmla="*/ 2381250 h 3588041"/>
              <a:gd name="connsiteX4-6325" fmla="*/ 560070 w 1432560"/>
              <a:gd name="connsiteY4-6326" fmla="*/ 1922145 h 3588041"/>
              <a:gd name="connsiteX5-6327" fmla="*/ 0 w 1432560"/>
              <a:gd name="connsiteY5-6328" fmla="*/ 1870710 h 3588041"/>
              <a:gd name="connsiteX6-6329" fmla="*/ 400685 w 1432560"/>
              <a:gd name="connsiteY6-6330" fmla="*/ 1771650 h 3588041"/>
              <a:gd name="connsiteX7-6331" fmla="*/ 641985 w 1432560"/>
              <a:gd name="connsiteY7-6332" fmla="*/ 1876425 h 3588041"/>
              <a:gd name="connsiteX8-6333" fmla="*/ 822960 w 1432560"/>
              <a:gd name="connsiteY8-6334" fmla="*/ 1333500 h 3588041"/>
              <a:gd name="connsiteX9-6335" fmla="*/ 763429 w 1432560"/>
              <a:gd name="connsiteY9-6336" fmla="*/ 823913 h 3588041"/>
              <a:gd name="connsiteX10-6337" fmla="*/ 387985 w 1432560"/>
              <a:gd name="connsiteY10-6338" fmla="*/ 695325 h 3588041"/>
              <a:gd name="connsiteX11-6339" fmla="*/ 781686 w 1432560"/>
              <a:gd name="connsiteY11-6340" fmla="*/ 724693 h 3588041"/>
              <a:gd name="connsiteX12-6341" fmla="*/ 799148 w 1432560"/>
              <a:gd name="connsiteY12-6342" fmla="*/ 441325 h 3588041"/>
              <a:gd name="connsiteX13-6343" fmla="*/ 886460 w 1432560"/>
              <a:gd name="connsiteY13-6344" fmla="*/ 0 h 3588041"/>
              <a:gd name="connsiteX14-6345" fmla="*/ 857885 w 1432560"/>
              <a:gd name="connsiteY14-6346" fmla="*/ 679450 h 3588041"/>
              <a:gd name="connsiteX15-6347" fmla="*/ 921385 w 1432560"/>
              <a:gd name="connsiteY15-6348" fmla="*/ 1047750 h 3588041"/>
              <a:gd name="connsiteX16-6349" fmla="*/ 930910 w 1432560"/>
              <a:gd name="connsiteY16-6350" fmla="*/ 1295400 h 3588041"/>
              <a:gd name="connsiteX17-6351" fmla="*/ 1102360 w 1432560"/>
              <a:gd name="connsiteY17-6352" fmla="*/ 1187450 h 3588041"/>
              <a:gd name="connsiteX18-6353" fmla="*/ 1375410 w 1432560"/>
              <a:gd name="connsiteY18-6354" fmla="*/ 1171575 h 3588041"/>
              <a:gd name="connsiteX19-6355" fmla="*/ 1108710 w 1432560"/>
              <a:gd name="connsiteY19-6356" fmla="*/ 1254125 h 3588041"/>
              <a:gd name="connsiteX20-6357" fmla="*/ 889635 w 1432560"/>
              <a:gd name="connsiteY20-6358" fmla="*/ 1527175 h 3588041"/>
              <a:gd name="connsiteX21-6359" fmla="*/ 835660 w 1432560"/>
              <a:gd name="connsiteY21-6360" fmla="*/ 1895475 h 3588041"/>
              <a:gd name="connsiteX22-6361" fmla="*/ 1003935 w 1432560"/>
              <a:gd name="connsiteY22-6362" fmla="*/ 2308225 h 3588041"/>
              <a:gd name="connsiteX23-6363" fmla="*/ 895985 w 1432560"/>
              <a:gd name="connsiteY23-6364" fmla="*/ 2578100 h 3588041"/>
              <a:gd name="connsiteX24-6365" fmla="*/ 1213485 w 1432560"/>
              <a:gd name="connsiteY24-6366" fmla="*/ 2533650 h 3588041"/>
              <a:gd name="connsiteX25-6367" fmla="*/ 1432560 w 1432560"/>
              <a:gd name="connsiteY25-6368" fmla="*/ 2626519 h 3588041"/>
              <a:gd name="connsiteX26-6369" fmla="*/ 1188085 w 1432560"/>
              <a:gd name="connsiteY26-6370" fmla="*/ 2590800 h 3588041"/>
              <a:gd name="connsiteX27-6371" fmla="*/ 832485 w 1432560"/>
              <a:gd name="connsiteY27-6372" fmla="*/ 2733675 h 3588041"/>
              <a:gd name="connsiteX28-6373" fmla="*/ 689610 w 1432560"/>
              <a:gd name="connsiteY28-6374" fmla="*/ 3086100 h 3588041"/>
              <a:gd name="connsiteX29-6375" fmla="*/ 918210 w 1432560"/>
              <a:gd name="connsiteY29-6376" fmla="*/ 3419475 h 3588041"/>
              <a:gd name="connsiteX30-6377" fmla="*/ 1016635 w 1432560"/>
              <a:gd name="connsiteY30-6378" fmla="*/ 3581400 h 3588041"/>
              <a:gd name="connsiteX0-6379" fmla="*/ 1016635 w 1432560"/>
              <a:gd name="connsiteY0-6380" fmla="*/ 3581400 h 3588041"/>
              <a:gd name="connsiteX1-6381" fmla="*/ 591185 w 1432560"/>
              <a:gd name="connsiteY1-6382" fmla="*/ 3587750 h 3588041"/>
              <a:gd name="connsiteX2-6383" fmla="*/ 394335 w 1432560"/>
              <a:gd name="connsiteY2-6384" fmla="*/ 3076575 h 3588041"/>
              <a:gd name="connsiteX3-6385" fmla="*/ 746760 w 1432560"/>
              <a:gd name="connsiteY3-6386" fmla="*/ 2381250 h 3588041"/>
              <a:gd name="connsiteX4-6387" fmla="*/ 560070 w 1432560"/>
              <a:gd name="connsiteY4-6388" fmla="*/ 1922145 h 3588041"/>
              <a:gd name="connsiteX5-6389" fmla="*/ 0 w 1432560"/>
              <a:gd name="connsiteY5-6390" fmla="*/ 1870710 h 3588041"/>
              <a:gd name="connsiteX6-6391" fmla="*/ 422910 w 1432560"/>
              <a:gd name="connsiteY6-6392" fmla="*/ 1787525 h 3588041"/>
              <a:gd name="connsiteX7-6393" fmla="*/ 641985 w 1432560"/>
              <a:gd name="connsiteY7-6394" fmla="*/ 1876425 h 3588041"/>
              <a:gd name="connsiteX8-6395" fmla="*/ 822960 w 1432560"/>
              <a:gd name="connsiteY8-6396" fmla="*/ 1333500 h 3588041"/>
              <a:gd name="connsiteX9-6397" fmla="*/ 763429 w 1432560"/>
              <a:gd name="connsiteY9-6398" fmla="*/ 823913 h 3588041"/>
              <a:gd name="connsiteX10-6399" fmla="*/ 387985 w 1432560"/>
              <a:gd name="connsiteY10-6400" fmla="*/ 695325 h 3588041"/>
              <a:gd name="connsiteX11-6401" fmla="*/ 781686 w 1432560"/>
              <a:gd name="connsiteY11-6402" fmla="*/ 724693 h 3588041"/>
              <a:gd name="connsiteX12-6403" fmla="*/ 799148 w 1432560"/>
              <a:gd name="connsiteY12-6404" fmla="*/ 441325 h 3588041"/>
              <a:gd name="connsiteX13-6405" fmla="*/ 886460 w 1432560"/>
              <a:gd name="connsiteY13-6406" fmla="*/ 0 h 3588041"/>
              <a:gd name="connsiteX14-6407" fmla="*/ 857885 w 1432560"/>
              <a:gd name="connsiteY14-6408" fmla="*/ 679450 h 3588041"/>
              <a:gd name="connsiteX15-6409" fmla="*/ 921385 w 1432560"/>
              <a:gd name="connsiteY15-6410" fmla="*/ 1047750 h 3588041"/>
              <a:gd name="connsiteX16-6411" fmla="*/ 930910 w 1432560"/>
              <a:gd name="connsiteY16-6412" fmla="*/ 1295400 h 3588041"/>
              <a:gd name="connsiteX17-6413" fmla="*/ 1102360 w 1432560"/>
              <a:gd name="connsiteY17-6414" fmla="*/ 1187450 h 3588041"/>
              <a:gd name="connsiteX18-6415" fmla="*/ 1375410 w 1432560"/>
              <a:gd name="connsiteY18-6416" fmla="*/ 1171575 h 3588041"/>
              <a:gd name="connsiteX19-6417" fmla="*/ 1108710 w 1432560"/>
              <a:gd name="connsiteY19-6418" fmla="*/ 1254125 h 3588041"/>
              <a:gd name="connsiteX20-6419" fmla="*/ 889635 w 1432560"/>
              <a:gd name="connsiteY20-6420" fmla="*/ 1527175 h 3588041"/>
              <a:gd name="connsiteX21-6421" fmla="*/ 835660 w 1432560"/>
              <a:gd name="connsiteY21-6422" fmla="*/ 1895475 h 3588041"/>
              <a:gd name="connsiteX22-6423" fmla="*/ 1003935 w 1432560"/>
              <a:gd name="connsiteY22-6424" fmla="*/ 2308225 h 3588041"/>
              <a:gd name="connsiteX23-6425" fmla="*/ 895985 w 1432560"/>
              <a:gd name="connsiteY23-6426" fmla="*/ 2578100 h 3588041"/>
              <a:gd name="connsiteX24-6427" fmla="*/ 1213485 w 1432560"/>
              <a:gd name="connsiteY24-6428" fmla="*/ 2533650 h 3588041"/>
              <a:gd name="connsiteX25-6429" fmla="*/ 1432560 w 1432560"/>
              <a:gd name="connsiteY25-6430" fmla="*/ 2626519 h 3588041"/>
              <a:gd name="connsiteX26-6431" fmla="*/ 1188085 w 1432560"/>
              <a:gd name="connsiteY26-6432" fmla="*/ 2590800 h 3588041"/>
              <a:gd name="connsiteX27-6433" fmla="*/ 832485 w 1432560"/>
              <a:gd name="connsiteY27-6434" fmla="*/ 2733675 h 3588041"/>
              <a:gd name="connsiteX28-6435" fmla="*/ 689610 w 1432560"/>
              <a:gd name="connsiteY28-6436" fmla="*/ 3086100 h 3588041"/>
              <a:gd name="connsiteX29-6437" fmla="*/ 918210 w 1432560"/>
              <a:gd name="connsiteY29-6438" fmla="*/ 3419475 h 3588041"/>
              <a:gd name="connsiteX30-6439" fmla="*/ 1016635 w 1432560"/>
              <a:gd name="connsiteY30-6440" fmla="*/ 3581400 h 3588041"/>
              <a:gd name="connsiteX0-6441" fmla="*/ 1016635 w 1432560"/>
              <a:gd name="connsiteY0-6442" fmla="*/ 3581400 h 3588041"/>
              <a:gd name="connsiteX1-6443" fmla="*/ 591185 w 1432560"/>
              <a:gd name="connsiteY1-6444" fmla="*/ 3587750 h 3588041"/>
              <a:gd name="connsiteX2-6445" fmla="*/ 394335 w 1432560"/>
              <a:gd name="connsiteY2-6446" fmla="*/ 3076575 h 3588041"/>
              <a:gd name="connsiteX3-6447" fmla="*/ 746760 w 1432560"/>
              <a:gd name="connsiteY3-6448" fmla="*/ 2381250 h 3588041"/>
              <a:gd name="connsiteX4-6449" fmla="*/ 569595 w 1432560"/>
              <a:gd name="connsiteY4-6450" fmla="*/ 1925320 h 3588041"/>
              <a:gd name="connsiteX5-6451" fmla="*/ 0 w 1432560"/>
              <a:gd name="connsiteY5-6452" fmla="*/ 1870710 h 3588041"/>
              <a:gd name="connsiteX6-6453" fmla="*/ 422910 w 1432560"/>
              <a:gd name="connsiteY6-6454" fmla="*/ 1787525 h 3588041"/>
              <a:gd name="connsiteX7-6455" fmla="*/ 641985 w 1432560"/>
              <a:gd name="connsiteY7-6456" fmla="*/ 1876425 h 3588041"/>
              <a:gd name="connsiteX8-6457" fmla="*/ 822960 w 1432560"/>
              <a:gd name="connsiteY8-6458" fmla="*/ 1333500 h 3588041"/>
              <a:gd name="connsiteX9-6459" fmla="*/ 763429 w 1432560"/>
              <a:gd name="connsiteY9-6460" fmla="*/ 823913 h 3588041"/>
              <a:gd name="connsiteX10-6461" fmla="*/ 387985 w 1432560"/>
              <a:gd name="connsiteY10-6462" fmla="*/ 695325 h 3588041"/>
              <a:gd name="connsiteX11-6463" fmla="*/ 781686 w 1432560"/>
              <a:gd name="connsiteY11-6464" fmla="*/ 724693 h 3588041"/>
              <a:gd name="connsiteX12-6465" fmla="*/ 799148 w 1432560"/>
              <a:gd name="connsiteY12-6466" fmla="*/ 441325 h 3588041"/>
              <a:gd name="connsiteX13-6467" fmla="*/ 886460 w 1432560"/>
              <a:gd name="connsiteY13-6468" fmla="*/ 0 h 3588041"/>
              <a:gd name="connsiteX14-6469" fmla="*/ 857885 w 1432560"/>
              <a:gd name="connsiteY14-6470" fmla="*/ 679450 h 3588041"/>
              <a:gd name="connsiteX15-6471" fmla="*/ 921385 w 1432560"/>
              <a:gd name="connsiteY15-6472" fmla="*/ 1047750 h 3588041"/>
              <a:gd name="connsiteX16-6473" fmla="*/ 930910 w 1432560"/>
              <a:gd name="connsiteY16-6474" fmla="*/ 1295400 h 3588041"/>
              <a:gd name="connsiteX17-6475" fmla="*/ 1102360 w 1432560"/>
              <a:gd name="connsiteY17-6476" fmla="*/ 1187450 h 3588041"/>
              <a:gd name="connsiteX18-6477" fmla="*/ 1375410 w 1432560"/>
              <a:gd name="connsiteY18-6478" fmla="*/ 1171575 h 3588041"/>
              <a:gd name="connsiteX19-6479" fmla="*/ 1108710 w 1432560"/>
              <a:gd name="connsiteY19-6480" fmla="*/ 1254125 h 3588041"/>
              <a:gd name="connsiteX20-6481" fmla="*/ 889635 w 1432560"/>
              <a:gd name="connsiteY20-6482" fmla="*/ 1527175 h 3588041"/>
              <a:gd name="connsiteX21-6483" fmla="*/ 835660 w 1432560"/>
              <a:gd name="connsiteY21-6484" fmla="*/ 1895475 h 3588041"/>
              <a:gd name="connsiteX22-6485" fmla="*/ 1003935 w 1432560"/>
              <a:gd name="connsiteY22-6486" fmla="*/ 2308225 h 3588041"/>
              <a:gd name="connsiteX23-6487" fmla="*/ 895985 w 1432560"/>
              <a:gd name="connsiteY23-6488" fmla="*/ 2578100 h 3588041"/>
              <a:gd name="connsiteX24-6489" fmla="*/ 1213485 w 1432560"/>
              <a:gd name="connsiteY24-6490" fmla="*/ 2533650 h 3588041"/>
              <a:gd name="connsiteX25-6491" fmla="*/ 1432560 w 1432560"/>
              <a:gd name="connsiteY25-6492" fmla="*/ 2626519 h 3588041"/>
              <a:gd name="connsiteX26-6493" fmla="*/ 1188085 w 1432560"/>
              <a:gd name="connsiteY26-6494" fmla="*/ 2590800 h 3588041"/>
              <a:gd name="connsiteX27-6495" fmla="*/ 832485 w 1432560"/>
              <a:gd name="connsiteY27-6496" fmla="*/ 2733675 h 3588041"/>
              <a:gd name="connsiteX28-6497" fmla="*/ 689610 w 1432560"/>
              <a:gd name="connsiteY28-6498" fmla="*/ 3086100 h 3588041"/>
              <a:gd name="connsiteX29-6499" fmla="*/ 918210 w 1432560"/>
              <a:gd name="connsiteY29-6500" fmla="*/ 3419475 h 3588041"/>
              <a:gd name="connsiteX30-6501" fmla="*/ 1016635 w 1432560"/>
              <a:gd name="connsiteY30-6502" fmla="*/ 3581400 h 3588041"/>
              <a:gd name="connsiteX0-6503" fmla="*/ 1016635 w 1432560"/>
              <a:gd name="connsiteY0-6504" fmla="*/ 3581400 h 3588041"/>
              <a:gd name="connsiteX1-6505" fmla="*/ 591185 w 1432560"/>
              <a:gd name="connsiteY1-6506" fmla="*/ 3587750 h 3588041"/>
              <a:gd name="connsiteX2-6507" fmla="*/ 394335 w 1432560"/>
              <a:gd name="connsiteY2-6508" fmla="*/ 3076575 h 3588041"/>
              <a:gd name="connsiteX3-6509" fmla="*/ 746760 w 1432560"/>
              <a:gd name="connsiteY3-6510" fmla="*/ 2381250 h 3588041"/>
              <a:gd name="connsiteX4-6511" fmla="*/ 582295 w 1432560"/>
              <a:gd name="connsiteY4-6512" fmla="*/ 1953895 h 3588041"/>
              <a:gd name="connsiteX5-6513" fmla="*/ 0 w 1432560"/>
              <a:gd name="connsiteY5-6514" fmla="*/ 1870710 h 3588041"/>
              <a:gd name="connsiteX6-6515" fmla="*/ 422910 w 1432560"/>
              <a:gd name="connsiteY6-6516" fmla="*/ 1787525 h 3588041"/>
              <a:gd name="connsiteX7-6517" fmla="*/ 641985 w 1432560"/>
              <a:gd name="connsiteY7-6518" fmla="*/ 1876425 h 3588041"/>
              <a:gd name="connsiteX8-6519" fmla="*/ 822960 w 1432560"/>
              <a:gd name="connsiteY8-6520" fmla="*/ 1333500 h 3588041"/>
              <a:gd name="connsiteX9-6521" fmla="*/ 763429 w 1432560"/>
              <a:gd name="connsiteY9-6522" fmla="*/ 823913 h 3588041"/>
              <a:gd name="connsiteX10-6523" fmla="*/ 387985 w 1432560"/>
              <a:gd name="connsiteY10-6524" fmla="*/ 695325 h 3588041"/>
              <a:gd name="connsiteX11-6525" fmla="*/ 781686 w 1432560"/>
              <a:gd name="connsiteY11-6526" fmla="*/ 724693 h 3588041"/>
              <a:gd name="connsiteX12-6527" fmla="*/ 799148 w 1432560"/>
              <a:gd name="connsiteY12-6528" fmla="*/ 441325 h 3588041"/>
              <a:gd name="connsiteX13-6529" fmla="*/ 886460 w 1432560"/>
              <a:gd name="connsiteY13-6530" fmla="*/ 0 h 3588041"/>
              <a:gd name="connsiteX14-6531" fmla="*/ 857885 w 1432560"/>
              <a:gd name="connsiteY14-6532" fmla="*/ 679450 h 3588041"/>
              <a:gd name="connsiteX15-6533" fmla="*/ 921385 w 1432560"/>
              <a:gd name="connsiteY15-6534" fmla="*/ 1047750 h 3588041"/>
              <a:gd name="connsiteX16-6535" fmla="*/ 930910 w 1432560"/>
              <a:gd name="connsiteY16-6536" fmla="*/ 1295400 h 3588041"/>
              <a:gd name="connsiteX17-6537" fmla="*/ 1102360 w 1432560"/>
              <a:gd name="connsiteY17-6538" fmla="*/ 1187450 h 3588041"/>
              <a:gd name="connsiteX18-6539" fmla="*/ 1375410 w 1432560"/>
              <a:gd name="connsiteY18-6540" fmla="*/ 1171575 h 3588041"/>
              <a:gd name="connsiteX19-6541" fmla="*/ 1108710 w 1432560"/>
              <a:gd name="connsiteY19-6542" fmla="*/ 1254125 h 3588041"/>
              <a:gd name="connsiteX20-6543" fmla="*/ 889635 w 1432560"/>
              <a:gd name="connsiteY20-6544" fmla="*/ 1527175 h 3588041"/>
              <a:gd name="connsiteX21-6545" fmla="*/ 835660 w 1432560"/>
              <a:gd name="connsiteY21-6546" fmla="*/ 1895475 h 3588041"/>
              <a:gd name="connsiteX22-6547" fmla="*/ 1003935 w 1432560"/>
              <a:gd name="connsiteY22-6548" fmla="*/ 2308225 h 3588041"/>
              <a:gd name="connsiteX23-6549" fmla="*/ 895985 w 1432560"/>
              <a:gd name="connsiteY23-6550" fmla="*/ 2578100 h 3588041"/>
              <a:gd name="connsiteX24-6551" fmla="*/ 1213485 w 1432560"/>
              <a:gd name="connsiteY24-6552" fmla="*/ 2533650 h 3588041"/>
              <a:gd name="connsiteX25-6553" fmla="*/ 1432560 w 1432560"/>
              <a:gd name="connsiteY25-6554" fmla="*/ 2626519 h 3588041"/>
              <a:gd name="connsiteX26-6555" fmla="*/ 1188085 w 1432560"/>
              <a:gd name="connsiteY26-6556" fmla="*/ 2590800 h 3588041"/>
              <a:gd name="connsiteX27-6557" fmla="*/ 832485 w 1432560"/>
              <a:gd name="connsiteY27-6558" fmla="*/ 2733675 h 3588041"/>
              <a:gd name="connsiteX28-6559" fmla="*/ 689610 w 1432560"/>
              <a:gd name="connsiteY28-6560" fmla="*/ 3086100 h 3588041"/>
              <a:gd name="connsiteX29-6561" fmla="*/ 918210 w 1432560"/>
              <a:gd name="connsiteY29-6562" fmla="*/ 3419475 h 3588041"/>
              <a:gd name="connsiteX30-6563" fmla="*/ 1016635 w 1432560"/>
              <a:gd name="connsiteY30-6564" fmla="*/ 3581400 h 3588041"/>
              <a:gd name="connsiteX0-6565" fmla="*/ 1016635 w 1432560"/>
              <a:gd name="connsiteY0-6566" fmla="*/ 3581400 h 3588041"/>
              <a:gd name="connsiteX1-6567" fmla="*/ 591185 w 1432560"/>
              <a:gd name="connsiteY1-6568" fmla="*/ 3587750 h 3588041"/>
              <a:gd name="connsiteX2-6569" fmla="*/ 394335 w 1432560"/>
              <a:gd name="connsiteY2-6570" fmla="*/ 3076575 h 3588041"/>
              <a:gd name="connsiteX3-6571" fmla="*/ 746760 w 1432560"/>
              <a:gd name="connsiteY3-6572" fmla="*/ 2381250 h 3588041"/>
              <a:gd name="connsiteX4-6573" fmla="*/ 582295 w 1432560"/>
              <a:gd name="connsiteY4-6574" fmla="*/ 1953895 h 3588041"/>
              <a:gd name="connsiteX5-6575" fmla="*/ 0 w 1432560"/>
              <a:gd name="connsiteY5-6576" fmla="*/ 1870710 h 3588041"/>
              <a:gd name="connsiteX6-6577" fmla="*/ 422910 w 1432560"/>
              <a:gd name="connsiteY6-6578" fmla="*/ 1787525 h 3588041"/>
              <a:gd name="connsiteX7-6579" fmla="*/ 641985 w 1432560"/>
              <a:gd name="connsiteY7-6580" fmla="*/ 1876425 h 3588041"/>
              <a:gd name="connsiteX8-6581" fmla="*/ 822960 w 1432560"/>
              <a:gd name="connsiteY8-6582" fmla="*/ 1333500 h 3588041"/>
              <a:gd name="connsiteX9-6583" fmla="*/ 763429 w 1432560"/>
              <a:gd name="connsiteY9-6584" fmla="*/ 823913 h 3588041"/>
              <a:gd name="connsiteX10-6585" fmla="*/ 387985 w 1432560"/>
              <a:gd name="connsiteY10-6586" fmla="*/ 695325 h 3588041"/>
              <a:gd name="connsiteX11-6587" fmla="*/ 781686 w 1432560"/>
              <a:gd name="connsiteY11-6588" fmla="*/ 724693 h 3588041"/>
              <a:gd name="connsiteX12-6589" fmla="*/ 799148 w 1432560"/>
              <a:gd name="connsiteY12-6590" fmla="*/ 441325 h 3588041"/>
              <a:gd name="connsiteX13-6591" fmla="*/ 886460 w 1432560"/>
              <a:gd name="connsiteY13-6592" fmla="*/ 0 h 3588041"/>
              <a:gd name="connsiteX14-6593" fmla="*/ 857885 w 1432560"/>
              <a:gd name="connsiteY14-6594" fmla="*/ 679450 h 3588041"/>
              <a:gd name="connsiteX15-6595" fmla="*/ 921385 w 1432560"/>
              <a:gd name="connsiteY15-6596" fmla="*/ 1047750 h 3588041"/>
              <a:gd name="connsiteX16-6597" fmla="*/ 930910 w 1432560"/>
              <a:gd name="connsiteY16-6598" fmla="*/ 1295400 h 3588041"/>
              <a:gd name="connsiteX17-6599" fmla="*/ 1102360 w 1432560"/>
              <a:gd name="connsiteY17-6600" fmla="*/ 1187450 h 3588041"/>
              <a:gd name="connsiteX18-6601" fmla="*/ 1375410 w 1432560"/>
              <a:gd name="connsiteY18-6602" fmla="*/ 1171575 h 3588041"/>
              <a:gd name="connsiteX19-6603" fmla="*/ 1108710 w 1432560"/>
              <a:gd name="connsiteY19-6604" fmla="*/ 1254125 h 3588041"/>
              <a:gd name="connsiteX20-6605" fmla="*/ 889635 w 1432560"/>
              <a:gd name="connsiteY20-6606" fmla="*/ 1527175 h 3588041"/>
              <a:gd name="connsiteX21-6607" fmla="*/ 835660 w 1432560"/>
              <a:gd name="connsiteY21-6608" fmla="*/ 1895475 h 3588041"/>
              <a:gd name="connsiteX22-6609" fmla="*/ 1003935 w 1432560"/>
              <a:gd name="connsiteY22-6610" fmla="*/ 2308225 h 3588041"/>
              <a:gd name="connsiteX23-6611" fmla="*/ 895985 w 1432560"/>
              <a:gd name="connsiteY23-6612" fmla="*/ 2578100 h 3588041"/>
              <a:gd name="connsiteX24-6613" fmla="*/ 1165860 w 1432560"/>
              <a:gd name="connsiteY24-6614" fmla="*/ 2524125 h 3588041"/>
              <a:gd name="connsiteX25-6615" fmla="*/ 1432560 w 1432560"/>
              <a:gd name="connsiteY25-6616" fmla="*/ 2626519 h 3588041"/>
              <a:gd name="connsiteX26-6617" fmla="*/ 1188085 w 1432560"/>
              <a:gd name="connsiteY26-6618" fmla="*/ 2590800 h 3588041"/>
              <a:gd name="connsiteX27-6619" fmla="*/ 832485 w 1432560"/>
              <a:gd name="connsiteY27-6620" fmla="*/ 2733675 h 3588041"/>
              <a:gd name="connsiteX28-6621" fmla="*/ 689610 w 1432560"/>
              <a:gd name="connsiteY28-6622" fmla="*/ 3086100 h 3588041"/>
              <a:gd name="connsiteX29-6623" fmla="*/ 918210 w 1432560"/>
              <a:gd name="connsiteY29-6624" fmla="*/ 3419475 h 3588041"/>
              <a:gd name="connsiteX30-6625" fmla="*/ 1016635 w 1432560"/>
              <a:gd name="connsiteY30-6626" fmla="*/ 3581400 h 3588041"/>
              <a:gd name="connsiteX0-6627" fmla="*/ 1016635 w 1432560"/>
              <a:gd name="connsiteY0-6628" fmla="*/ 3581400 h 3588041"/>
              <a:gd name="connsiteX1-6629" fmla="*/ 591185 w 1432560"/>
              <a:gd name="connsiteY1-6630" fmla="*/ 3587750 h 3588041"/>
              <a:gd name="connsiteX2-6631" fmla="*/ 394335 w 1432560"/>
              <a:gd name="connsiteY2-6632" fmla="*/ 3076575 h 3588041"/>
              <a:gd name="connsiteX3-6633" fmla="*/ 746760 w 1432560"/>
              <a:gd name="connsiteY3-6634" fmla="*/ 2381250 h 3588041"/>
              <a:gd name="connsiteX4-6635" fmla="*/ 582295 w 1432560"/>
              <a:gd name="connsiteY4-6636" fmla="*/ 1953895 h 3588041"/>
              <a:gd name="connsiteX5-6637" fmla="*/ 0 w 1432560"/>
              <a:gd name="connsiteY5-6638" fmla="*/ 1870710 h 3588041"/>
              <a:gd name="connsiteX6-6639" fmla="*/ 422910 w 1432560"/>
              <a:gd name="connsiteY6-6640" fmla="*/ 1787525 h 3588041"/>
              <a:gd name="connsiteX7-6641" fmla="*/ 641985 w 1432560"/>
              <a:gd name="connsiteY7-6642" fmla="*/ 1876425 h 3588041"/>
              <a:gd name="connsiteX8-6643" fmla="*/ 822960 w 1432560"/>
              <a:gd name="connsiteY8-6644" fmla="*/ 1333500 h 3588041"/>
              <a:gd name="connsiteX9-6645" fmla="*/ 763429 w 1432560"/>
              <a:gd name="connsiteY9-6646" fmla="*/ 823913 h 3588041"/>
              <a:gd name="connsiteX10-6647" fmla="*/ 387985 w 1432560"/>
              <a:gd name="connsiteY10-6648" fmla="*/ 695325 h 3588041"/>
              <a:gd name="connsiteX11-6649" fmla="*/ 781686 w 1432560"/>
              <a:gd name="connsiteY11-6650" fmla="*/ 724693 h 3588041"/>
              <a:gd name="connsiteX12-6651" fmla="*/ 799148 w 1432560"/>
              <a:gd name="connsiteY12-6652" fmla="*/ 441325 h 3588041"/>
              <a:gd name="connsiteX13-6653" fmla="*/ 886460 w 1432560"/>
              <a:gd name="connsiteY13-6654" fmla="*/ 0 h 3588041"/>
              <a:gd name="connsiteX14-6655" fmla="*/ 857885 w 1432560"/>
              <a:gd name="connsiteY14-6656" fmla="*/ 679450 h 3588041"/>
              <a:gd name="connsiteX15-6657" fmla="*/ 921385 w 1432560"/>
              <a:gd name="connsiteY15-6658" fmla="*/ 1047750 h 3588041"/>
              <a:gd name="connsiteX16-6659" fmla="*/ 930910 w 1432560"/>
              <a:gd name="connsiteY16-6660" fmla="*/ 1295400 h 3588041"/>
              <a:gd name="connsiteX17-6661" fmla="*/ 1102360 w 1432560"/>
              <a:gd name="connsiteY17-6662" fmla="*/ 1187450 h 3588041"/>
              <a:gd name="connsiteX18-6663" fmla="*/ 1375410 w 1432560"/>
              <a:gd name="connsiteY18-6664" fmla="*/ 1171575 h 3588041"/>
              <a:gd name="connsiteX19-6665" fmla="*/ 1108710 w 1432560"/>
              <a:gd name="connsiteY19-6666" fmla="*/ 1254125 h 3588041"/>
              <a:gd name="connsiteX20-6667" fmla="*/ 889635 w 1432560"/>
              <a:gd name="connsiteY20-6668" fmla="*/ 1527175 h 3588041"/>
              <a:gd name="connsiteX21-6669" fmla="*/ 835660 w 1432560"/>
              <a:gd name="connsiteY21-6670" fmla="*/ 1895475 h 3588041"/>
              <a:gd name="connsiteX22-6671" fmla="*/ 1003935 w 1432560"/>
              <a:gd name="connsiteY22-6672" fmla="*/ 2308225 h 3588041"/>
              <a:gd name="connsiteX23-6673" fmla="*/ 895985 w 1432560"/>
              <a:gd name="connsiteY23-6674" fmla="*/ 2578100 h 3588041"/>
              <a:gd name="connsiteX24-6675" fmla="*/ 1165860 w 1432560"/>
              <a:gd name="connsiteY24-6676" fmla="*/ 2524125 h 3588041"/>
              <a:gd name="connsiteX25-6677" fmla="*/ 1432560 w 1432560"/>
              <a:gd name="connsiteY25-6678" fmla="*/ 2626519 h 3588041"/>
              <a:gd name="connsiteX26-6679" fmla="*/ 1188085 w 1432560"/>
              <a:gd name="connsiteY26-6680" fmla="*/ 2590800 h 3588041"/>
              <a:gd name="connsiteX27-6681" fmla="*/ 832485 w 1432560"/>
              <a:gd name="connsiteY27-6682" fmla="*/ 2733675 h 3588041"/>
              <a:gd name="connsiteX28-6683" fmla="*/ 689610 w 1432560"/>
              <a:gd name="connsiteY28-6684" fmla="*/ 3086100 h 3588041"/>
              <a:gd name="connsiteX29-6685" fmla="*/ 918210 w 1432560"/>
              <a:gd name="connsiteY29-6686" fmla="*/ 3419475 h 3588041"/>
              <a:gd name="connsiteX30-6687" fmla="*/ 1016635 w 1432560"/>
              <a:gd name="connsiteY30-6688" fmla="*/ 3581400 h 3588041"/>
              <a:gd name="connsiteX0-6689" fmla="*/ 1016635 w 1432560"/>
              <a:gd name="connsiteY0-6690" fmla="*/ 3581400 h 3588041"/>
              <a:gd name="connsiteX1-6691" fmla="*/ 591185 w 1432560"/>
              <a:gd name="connsiteY1-6692" fmla="*/ 3587750 h 3588041"/>
              <a:gd name="connsiteX2-6693" fmla="*/ 394335 w 1432560"/>
              <a:gd name="connsiteY2-6694" fmla="*/ 3076575 h 3588041"/>
              <a:gd name="connsiteX3-6695" fmla="*/ 746760 w 1432560"/>
              <a:gd name="connsiteY3-6696" fmla="*/ 2381250 h 3588041"/>
              <a:gd name="connsiteX4-6697" fmla="*/ 582295 w 1432560"/>
              <a:gd name="connsiteY4-6698" fmla="*/ 1953895 h 3588041"/>
              <a:gd name="connsiteX5-6699" fmla="*/ 0 w 1432560"/>
              <a:gd name="connsiteY5-6700" fmla="*/ 1870710 h 3588041"/>
              <a:gd name="connsiteX6-6701" fmla="*/ 422910 w 1432560"/>
              <a:gd name="connsiteY6-6702" fmla="*/ 1787525 h 3588041"/>
              <a:gd name="connsiteX7-6703" fmla="*/ 641985 w 1432560"/>
              <a:gd name="connsiteY7-6704" fmla="*/ 1876425 h 3588041"/>
              <a:gd name="connsiteX8-6705" fmla="*/ 822960 w 1432560"/>
              <a:gd name="connsiteY8-6706" fmla="*/ 1333500 h 3588041"/>
              <a:gd name="connsiteX9-6707" fmla="*/ 763429 w 1432560"/>
              <a:gd name="connsiteY9-6708" fmla="*/ 823913 h 3588041"/>
              <a:gd name="connsiteX10-6709" fmla="*/ 387985 w 1432560"/>
              <a:gd name="connsiteY10-6710" fmla="*/ 695325 h 3588041"/>
              <a:gd name="connsiteX11-6711" fmla="*/ 781686 w 1432560"/>
              <a:gd name="connsiteY11-6712" fmla="*/ 724693 h 3588041"/>
              <a:gd name="connsiteX12-6713" fmla="*/ 799148 w 1432560"/>
              <a:gd name="connsiteY12-6714" fmla="*/ 441325 h 3588041"/>
              <a:gd name="connsiteX13-6715" fmla="*/ 886460 w 1432560"/>
              <a:gd name="connsiteY13-6716" fmla="*/ 0 h 3588041"/>
              <a:gd name="connsiteX14-6717" fmla="*/ 857885 w 1432560"/>
              <a:gd name="connsiteY14-6718" fmla="*/ 679450 h 3588041"/>
              <a:gd name="connsiteX15-6719" fmla="*/ 921385 w 1432560"/>
              <a:gd name="connsiteY15-6720" fmla="*/ 1047750 h 3588041"/>
              <a:gd name="connsiteX16-6721" fmla="*/ 930910 w 1432560"/>
              <a:gd name="connsiteY16-6722" fmla="*/ 1295400 h 3588041"/>
              <a:gd name="connsiteX17-6723" fmla="*/ 1102360 w 1432560"/>
              <a:gd name="connsiteY17-6724" fmla="*/ 1187450 h 3588041"/>
              <a:gd name="connsiteX18-6725" fmla="*/ 1375410 w 1432560"/>
              <a:gd name="connsiteY18-6726" fmla="*/ 1171575 h 3588041"/>
              <a:gd name="connsiteX19-6727" fmla="*/ 1108710 w 1432560"/>
              <a:gd name="connsiteY19-6728" fmla="*/ 1254125 h 3588041"/>
              <a:gd name="connsiteX20-6729" fmla="*/ 889635 w 1432560"/>
              <a:gd name="connsiteY20-6730" fmla="*/ 1527175 h 3588041"/>
              <a:gd name="connsiteX21-6731" fmla="*/ 835660 w 1432560"/>
              <a:gd name="connsiteY21-6732" fmla="*/ 1895475 h 3588041"/>
              <a:gd name="connsiteX22-6733" fmla="*/ 1003935 w 1432560"/>
              <a:gd name="connsiteY22-6734" fmla="*/ 2308225 h 3588041"/>
              <a:gd name="connsiteX23-6735" fmla="*/ 895985 w 1432560"/>
              <a:gd name="connsiteY23-6736" fmla="*/ 2578100 h 3588041"/>
              <a:gd name="connsiteX24-6737" fmla="*/ 1165860 w 1432560"/>
              <a:gd name="connsiteY24-6738" fmla="*/ 2524125 h 3588041"/>
              <a:gd name="connsiteX25-6739" fmla="*/ 1432560 w 1432560"/>
              <a:gd name="connsiteY25-6740" fmla="*/ 2626519 h 3588041"/>
              <a:gd name="connsiteX26-6741" fmla="*/ 1188085 w 1432560"/>
              <a:gd name="connsiteY26-6742" fmla="*/ 2590800 h 3588041"/>
              <a:gd name="connsiteX27-6743" fmla="*/ 832485 w 1432560"/>
              <a:gd name="connsiteY27-6744" fmla="*/ 2733675 h 3588041"/>
              <a:gd name="connsiteX28-6745" fmla="*/ 689610 w 1432560"/>
              <a:gd name="connsiteY28-6746" fmla="*/ 3086100 h 3588041"/>
              <a:gd name="connsiteX29-6747" fmla="*/ 918210 w 1432560"/>
              <a:gd name="connsiteY29-6748" fmla="*/ 3419475 h 3588041"/>
              <a:gd name="connsiteX30-6749" fmla="*/ 1016635 w 1432560"/>
              <a:gd name="connsiteY30-6750" fmla="*/ 3581400 h 3588041"/>
              <a:gd name="connsiteX0-6751" fmla="*/ 1016635 w 1432560"/>
              <a:gd name="connsiteY0-6752" fmla="*/ 3581400 h 3588041"/>
              <a:gd name="connsiteX1-6753" fmla="*/ 591185 w 1432560"/>
              <a:gd name="connsiteY1-6754" fmla="*/ 3587750 h 3588041"/>
              <a:gd name="connsiteX2-6755" fmla="*/ 394335 w 1432560"/>
              <a:gd name="connsiteY2-6756" fmla="*/ 3076575 h 3588041"/>
              <a:gd name="connsiteX3-6757" fmla="*/ 746760 w 1432560"/>
              <a:gd name="connsiteY3-6758" fmla="*/ 2381250 h 3588041"/>
              <a:gd name="connsiteX4-6759" fmla="*/ 582295 w 1432560"/>
              <a:gd name="connsiteY4-6760" fmla="*/ 1953895 h 3588041"/>
              <a:gd name="connsiteX5-6761" fmla="*/ 0 w 1432560"/>
              <a:gd name="connsiteY5-6762" fmla="*/ 1870710 h 3588041"/>
              <a:gd name="connsiteX6-6763" fmla="*/ 422910 w 1432560"/>
              <a:gd name="connsiteY6-6764" fmla="*/ 1787525 h 3588041"/>
              <a:gd name="connsiteX7-6765" fmla="*/ 641985 w 1432560"/>
              <a:gd name="connsiteY7-6766" fmla="*/ 1876425 h 3588041"/>
              <a:gd name="connsiteX8-6767" fmla="*/ 822960 w 1432560"/>
              <a:gd name="connsiteY8-6768" fmla="*/ 1333500 h 3588041"/>
              <a:gd name="connsiteX9-6769" fmla="*/ 763429 w 1432560"/>
              <a:gd name="connsiteY9-6770" fmla="*/ 823913 h 3588041"/>
              <a:gd name="connsiteX10-6771" fmla="*/ 387985 w 1432560"/>
              <a:gd name="connsiteY10-6772" fmla="*/ 695325 h 3588041"/>
              <a:gd name="connsiteX11-6773" fmla="*/ 781686 w 1432560"/>
              <a:gd name="connsiteY11-6774" fmla="*/ 724693 h 3588041"/>
              <a:gd name="connsiteX12-6775" fmla="*/ 799148 w 1432560"/>
              <a:gd name="connsiteY12-6776" fmla="*/ 441325 h 3588041"/>
              <a:gd name="connsiteX13-6777" fmla="*/ 886460 w 1432560"/>
              <a:gd name="connsiteY13-6778" fmla="*/ 0 h 3588041"/>
              <a:gd name="connsiteX14-6779" fmla="*/ 857885 w 1432560"/>
              <a:gd name="connsiteY14-6780" fmla="*/ 679450 h 3588041"/>
              <a:gd name="connsiteX15-6781" fmla="*/ 921385 w 1432560"/>
              <a:gd name="connsiteY15-6782" fmla="*/ 1047750 h 3588041"/>
              <a:gd name="connsiteX16-6783" fmla="*/ 930910 w 1432560"/>
              <a:gd name="connsiteY16-6784" fmla="*/ 1295400 h 3588041"/>
              <a:gd name="connsiteX17-6785" fmla="*/ 1102360 w 1432560"/>
              <a:gd name="connsiteY17-6786" fmla="*/ 1187450 h 3588041"/>
              <a:gd name="connsiteX18-6787" fmla="*/ 1375410 w 1432560"/>
              <a:gd name="connsiteY18-6788" fmla="*/ 1171575 h 3588041"/>
              <a:gd name="connsiteX19-6789" fmla="*/ 1108710 w 1432560"/>
              <a:gd name="connsiteY19-6790" fmla="*/ 1254125 h 3588041"/>
              <a:gd name="connsiteX20-6791" fmla="*/ 889635 w 1432560"/>
              <a:gd name="connsiteY20-6792" fmla="*/ 1527175 h 3588041"/>
              <a:gd name="connsiteX21-6793" fmla="*/ 835660 w 1432560"/>
              <a:gd name="connsiteY21-6794" fmla="*/ 1895475 h 3588041"/>
              <a:gd name="connsiteX22-6795" fmla="*/ 1003935 w 1432560"/>
              <a:gd name="connsiteY22-6796" fmla="*/ 2308225 h 3588041"/>
              <a:gd name="connsiteX23-6797" fmla="*/ 895985 w 1432560"/>
              <a:gd name="connsiteY23-6798" fmla="*/ 2578100 h 3588041"/>
              <a:gd name="connsiteX24-6799" fmla="*/ 1165860 w 1432560"/>
              <a:gd name="connsiteY24-6800" fmla="*/ 2524125 h 3588041"/>
              <a:gd name="connsiteX25-6801" fmla="*/ 1432560 w 1432560"/>
              <a:gd name="connsiteY25-6802" fmla="*/ 2626519 h 3588041"/>
              <a:gd name="connsiteX26-6803" fmla="*/ 1188085 w 1432560"/>
              <a:gd name="connsiteY26-6804" fmla="*/ 2590800 h 3588041"/>
              <a:gd name="connsiteX27-6805" fmla="*/ 832485 w 1432560"/>
              <a:gd name="connsiteY27-6806" fmla="*/ 2733675 h 3588041"/>
              <a:gd name="connsiteX28-6807" fmla="*/ 689610 w 1432560"/>
              <a:gd name="connsiteY28-6808" fmla="*/ 3086100 h 3588041"/>
              <a:gd name="connsiteX29-6809" fmla="*/ 918210 w 1432560"/>
              <a:gd name="connsiteY29-6810" fmla="*/ 3419475 h 3588041"/>
              <a:gd name="connsiteX30-6811" fmla="*/ 1016635 w 1432560"/>
              <a:gd name="connsiteY30-6812" fmla="*/ 3581400 h 3588041"/>
              <a:gd name="connsiteX0-6813" fmla="*/ 1016635 w 1432560"/>
              <a:gd name="connsiteY0-6814" fmla="*/ 3581400 h 3588041"/>
              <a:gd name="connsiteX1-6815" fmla="*/ 591185 w 1432560"/>
              <a:gd name="connsiteY1-6816" fmla="*/ 3587750 h 3588041"/>
              <a:gd name="connsiteX2-6817" fmla="*/ 394335 w 1432560"/>
              <a:gd name="connsiteY2-6818" fmla="*/ 3076575 h 3588041"/>
              <a:gd name="connsiteX3-6819" fmla="*/ 746760 w 1432560"/>
              <a:gd name="connsiteY3-6820" fmla="*/ 2381250 h 3588041"/>
              <a:gd name="connsiteX4-6821" fmla="*/ 582295 w 1432560"/>
              <a:gd name="connsiteY4-6822" fmla="*/ 1953895 h 3588041"/>
              <a:gd name="connsiteX5-6823" fmla="*/ 0 w 1432560"/>
              <a:gd name="connsiteY5-6824" fmla="*/ 1870710 h 3588041"/>
              <a:gd name="connsiteX6-6825" fmla="*/ 422910 w 1432560"/>
              <a:gd name="connsiteY6-6826" fmla="*/ 1787525 h 3588041"/>
              <a:gd name="connsiteX7-6827" fmla="*/ 641985 w 1432560"/>
              <a:gd name="connsiteY7-6828" fmla="*/ 1876425 h 3588041"/>
              <a:gd name="connsiteX8-6829" fmla="*/ 822960 w 1432560"/>
              <a:gd name="connsiteY8-6830" fmla="*/ 1333500 h 3588041"/>
              <a:gd name="connsiteX9-6831" fmla="*/ 763429 w 1432560"/>
              <a:gd name="connsiteY9-6832" fmla="*/ 823913 h 3588041"/>
              <a:gd name="connsiteX10-6833" fmla="*/ 387985 w 1432560"/>
              <a:gd name="connsiteY10-6834" fmla="*/ 695325 h 3588041"/>
              <a:gd name="connsiteX11-6835" fmla="*/ 781686 w 1432560"/>
              <a:gd name="connsiteY11-6836" fmla="*/ 724693 h 3588041"/>
              <a:gd name="connsiteX12-6837" fmla="*/ 799148 w 1432560"/>
              <a:gd name="connsiteY12-6838" fmla="*/ 441325 h 3588041"/>
              <a:gd name="connsiteX13-6839" fmla="*/ 886460 w 1432560"/>
              <a:gd name="connsiteY13-6840" fmla="*/ 0 h 3588041"/>
              <a:gd name="connsiteX14-6841" fmla="*/ 857885 w 1432560"/>
              <a:gd name="connsiteY14-6842" fmla="*/ 679450 h 3588041"/>
              <a:gd name="connsiteX15-6843" fmla="*/ 921385 w 1432560"/>
              <a:gd name="connsiteY15-6844" fmla="*/ 1047750 h 3588041"/>
              <a:gd name="connsiteX16-6845" fmla="*/ 930910 w 1432560"/>
              <a:gd name="connsiteY16-6846" fmla="*/ 1295400 h 3588041"/>
              <a:gd name="connsiteX17-6847" fmla="*/ 1102360 w 1432560"/>
              <a:gd name="connsiteY17-6848" fmla="*/ 1187450 h 3588041"/>
              <a:gd name="connsiteX18-6849" fmla="*/ 1375410 w 1432560"/>
              <a:gd name="connsiteY18-6850" fmla="*/ 1171575 h 3588041"/>
              <a:gd name="connsiteX19-6851" fmla="*/ 1108710 w 1432560"/>
              <a:gd name="connsiteY19-6852" fmla="*/ 1254125 h 3588041"/>
              <a:gd name="connsiteX20-6853" fmla="*/ 889635 w 1432560"/>
              <a:gd name="connsiteY20-6854" fmla="*/ 1527175 h 3588041"/>
              <a:gd name="connsiteX21-6855" fmla="*/ 835660 w 1432560"/>
              <a:gd name="connsiteY21-6856" fmla="*/ 1895475 h 3588041"/>
              <a:gd name="connsiteX22-6857" fmla="*/ 1003935 w 1432560"/>
              <a:gd name="connsiteY22-6858" fmla="*/ 2308225 h 3588041"/>
              <a:gd name="connsiteX23-6859" fmla="*/ 895985 w 1432560"/>
              <a:gd name="connsiteY23-6860" fmla="*/ 2578100 h 3588041"/>
              <a:gd name="connsiteX24-6861" fmla="*/ 1165860 w 1432560"/>
              <a:gd name="connsiteY24-6862" fmla="*/ 2524125 h 3588041"/>
              <a:gd name="connsiteX25-6863" fmla="*/ 1432560 w 1432560"/>
              <a:gd name="connsiteY25-6864" fmla="*/ 2626519 h 3588041"/>
              <a:gd name="connsiteX26-6865" fmla="*/ 1188085 w 1432560"/>
              <a:gd name="connsiteY26-6866" fmla="*/ 2590800 h 3588041"/>
              <a:gd name="connsiteX27-6867" fmla="*/ 832485 w 1432560"/>
              <a:gd name="connsiteY27-6868" fmla="*/ 2733675 h 3588041"/>
              <a:gd name="connsiteX28-6869" fmla="*/ 689610 w 1432560"/>
              <a:gd name="connsiteY28-6870" fmla="*/ 3086100 h 3588041"/>
              <a:gd name="connsiteX29-6871" fmla="*/ 918210 w 1432560"/>
              <a:gd name="connsiteY29-6872" fmla="*/ 3419475 h 3588041"/>
              <a:gd name="connsiteX30-6873" fmla="*/ 1016635 w 1432560"/>
              <a:gd name="connsiteY30-6874" fmla="*/ 3581400 h 3588041"/>
              <a:gd name="connsiteX0-6875" fmla="*/ 1016635 w 1432560"/>
              <a:gd name="connsiteY0-6876" fmla="*/ 3581400 h 3588041"/>
              <a:gd name="connsiteX1-6877" fmla="*/ 591185 w 1432560"/>
              <a:gd name="connsiteY1-6878" fmla="*/ 3587750 h 3588041"/>
              <a:gd name="connsiteX2-6879" fmla="*/ 394335 w 1432560"/>
              <a:gd name="connsiteY2-6880" fmla="*/ 3076575 h 3588041"/>
              <a:gd name="connsiteX3-6881" fmla="*/ 746760 w 1432560"/>
              <a:gd name="connsiteY3-6882" fmla="*/ 2381250 h 3588041"/>
              <a:gd name="connsiteX4-6883" fmla="*/ 582295 w 1432560"/>
              <a:gd name="connsiteY4-6884" fmla="*/ 1953895 h 3588041"/>
              <a:gd name="connsiteX5-6885" fmla="*/ 0 w 1432560"/>
              <a:gd name="connsiteY5-6886" fmla="*/ 1870710 h 3588041"/>
              <a:gd name="connsiteX6-6887" fmla="*/ 422910 w 1432560"/>
              <a:gd name="connsiteY6-6888" fmla="*/ 1787525 h 3588041"/>
              <a:gd name="connsiteX7-6889" fmla="*/ 641985 w 1432560"/>
              <a:gd name="connsiteY7-6890" fmla="*/ 1876425 h 3588041"/>
              <a:gd name="connsiteX8-6891" fmla="*/ 822960 w 1432560"/>
              <a:gd name="connsiteY8-6892" fmla="*/ 1333500 h 3588041"/>
              <a:gd name="connsiteX9-6893" fmla="*/ 763429 w 1432560"/>
              <a:gd name="connsiteY9-6894" fmla="*/ 823913 h 3588041"/>
              <a:gd name="connsiteX10-6895" fmla="*/ 387985 w 1432560"/>
              <a:gd name="connsiteY10-6896" fmla="*/ 695325 h 3588041"/>
              <a:gd name="connsiteX11-6897" fmla="*/ 781686 w 1432560"/>
              <a:gd name="connsiteY11-6898" fmla="*/ 724693 h 3588041"/>
              <a:gd name="connsiteX12-6899" fmla="*/ 799148 w 1432560"/>
              <a:gd name="connsiteY12-6900" fmla="*/ 441325 h 3588041"/>
              <a:gd name="connsiteX13-6901" fmla="*/ 886460 w 1432560"/>
              <a:gd name="connsiteY13-6902" fmla="*/ 0 h 3588041"/>
              <a:gd name="connsiteX14-6903" fmla="*/ 857885 w 1432560"/>
              <a:gd name="connsiteY14-6904" fmla="*/ 679450 h 3588041"/>
              <a:gd name="connsiteX15-6905" fmla="*/ 921385 w 1432560"/>
              <a:gd name="connsiteY15-6906" fmla="*/ 1047750 h 3588041"/>
              <a:gd name="connsiteX16-6907" fmla="*/ 930910 w 1432560"/>
              <a:gd name="connsiteY16-6908" fmla="*/ 1295400 h 3588041"/>
              <a:gd name="connsiteX17-6909" fmla="*/ 1102360 w 1432560"/>
              <a:gd name="connsiteY17-6910" fmla="*/ 1187450 h 3588041"/>
              <a:gd name="connsiteX18-6911" fmla="*/ 1375410 w 1432560"/>
              <a:gd name="connsiteY18-6912" fmla="*/ 1171575 h 3588041"/>
              <a:gd name="connsiteX19-6913" fmla="*/ 1108710 w 1432560"/>
              <a:gd name="connsiteY19-6914" fmla="*/ 1254125 h 3588041"/>
              <a:gd name="connsiteX20-6915" fmla="*/ 889635 w 1432560"/>
              <a:gd name="connsiteY20-6916" fmla="*/ 1527175 h 3588041"/>
              <a:gd name="connsiteX21-6917" fmla="*/ 835660 w 1432560"/>
              <a:gd name="connsiteY21-6918" fmla="*/ 1895475 h 3588041"/>
              <a:gd name="connsiteX22-6919" fmla="*/ 1003935 w 1432560"/>
              <a:gd name="connsiteY22-6920" fmla="*/ 2308225 h 3588041"/>
              <a:gd name="connsiteX23-6921" fmla="*/ 895985 w 1432560"/>
              <a:gd name="connsiteY23-6922" fmla="*/ 2578100 h 3588041"/>
              <a:gd name="connsiteX24-6923" fmla="*/ 1165860 w 1432560"/>
              <a:gd name="connsiteY24-6924" fmla="*/ 2524125 h 3588041"/>
              <a:gd name="connsiteX25-6925" fmla="*/ 1432560 w 1432560"/>
              <a:gd name="connsiteY25-6926" fmla="*/ 2626519 h 3588041"/>
              <a:gd name="connsiteX26-6927" fmla="*/ 1188085 w 1432560"/>
              <a:gd name="connsiteY26-6928" fmla="*/ 2590800 h 3588041"/>
              <a:gd name="connsiteX27-6929" fmla="*/ 832485 w 1432560"/>
              <a:gd name="connsiteY27-6930" fmla="*/ 2733675 h 3588041"/>
              <a:gd name="connsiteX28-6931" fmla="*/ 689610 w 1432560"/>
              <a:gd name="connsiteY28-6932" fmla="*/ 3086100 h 3588041"/>
              <a:gd name="connsiteX29-6933" fmla="*/ 918210 w 1432560"/>
              <a:gd name="connsiteY29-6934" fmla="*/ 3419475 h 3588041"/>
              <a:gd name="connsiteX30-6935" fmla="*/ 1016635 w 1432560"/>
              <a:gd name="connsiteY30-6936" fmla="*/ 3581400 h 3588041"/>
              <a:gd name="connsiteX0-6937" fmla="*/ 1016635 w 1432560"/>
              <a:gd name="connsiteY0-6938" fmla="*/ 3581400 h 3588041"/>
              <a:gd name="connsiteX1-6939" fmla="*/ 591185 w 1432560"/>
              <a:gd name="connsiteY1-6940" fmla="*/ 3587750 h 3588041"/>
              <a:gd name="connsiteX2-6941" fmla="*/ 394335 w 1432560"/>
              <a:gd name="connsiteY2-6942" fmla="*/ 3076575 h 3588041"/>
              <a:gd name="connsiteX3-6943" fmla="*/ 746760 w 1432560"/>
              <a:gd name="connsiteY3-6944" fmla="*/ 2381250 h 3588041"/>
              <a:gd name="connsiteX4-6945" fmla="*/ 582295 w 1432560"/>
              <a:gd name="connsiteY4-6946" fmla="*/ 1953895 h 3588041"/>
              <a:gd name="connsiteX5-6947" fmla="*/ 0 w 1432560"/>
              <a:gd name="connsiteY5-6948" fmla="*/ 1870710 h 3588041"/>
              <a:gd name="connsiteX6-6949" fmla="*/ 422910 w 1432560"/>
              <a:gd name="connsiteY6-6950" fmla="*/ 1787525 h 3588041"/>
              <a:gd name="connsiteX7-6951" fmla="*/ 641985 w 1432560"/>
              <a:gd name="connsiteY7-6952" fmla="*/ 1876425 h 3588041"/>
              <a:gd name="connsiteX8-6953" fmla="*/ 822960 w 1432560"/>
              <a:gd name="connsiteY8-6954" fmla="*/ 1333500 h 3588041"/>
              <a:gd name="connsiteX9-6955" fmla="*/ 763429 w 1432560"/>
              <a:gd name="connsiteY9-6956" fmla="*/ 823913 h 3588041"/>
              <a:gd name="connsiteX10-6957" fmla="*/ 387985 w 1432560"/>
              <a:gd name="connsiteY10-6958" fmla="*/ 695325 h 3588041"/>
              <a:gd name="connsiteX11-6959" fmla="*/ 784067 w 1432560"/>
              <a:gd name="connsiteY11-6960" fmla="*/ 734218 h 3588041"/>
              <a:gd name="connsiteX12-6961" fmla="*/ 799148 w 1432560"/>
              <a:gd name="connsiteY12-6962" fmla="*/ 441325 h 3588041"/>
              <a:gd name="connsiteX13-6963" fmla="*/ 886460 w 1432560"/>
              <a:gd name="connsiteY13-6964" fmla="*/ 0 h 3588041"/>
              <a:gd name="connsiteX14-6965" fmla="*/ 857885 w 1432560"/>
              <a:gd name="connsiteY14-6966" fmla="*/ 679450 h 3588041"/>
              <a:gd name="connsiteX15-6967" fmla="*/ 921385 w 1432560"/>
              <a:gd name="connsiteY15-6968" fmla="*/ 1047750 h 3588041"/>
              <a:gd name="connsiteX16-6969" fmla="*/ 930910 w 1432560"/>
              <a:gd name="connsiteY16-6970" fmla="*/ 1295400 h 3588041"/>
              <a:gd name="connsiteX17-6971" fmla="*/ 1102360 w 1432560"/>
              <a:gd name="connsiteY17-6972" fmla="*/ 1187450 h 3588041"/>
              <a:gd name="connsiteX18-6973" fmla="*/ 1375410 w 1432560"/>
              <a:gd name="connsiteY18-6974" fmla="*/ 1171575 h 3588041"/>
              <a:gd name="connsiteX19-6975" fmla="*/ 1108710 w 1432560"/>
              <a:gd name="connsiteY19-6976" fmla="*/ 1254125 h 3588041"/>
              <a:gd name="connsiteX20-6977" fmla="*/ 889635 w 1432560"/>
              <a:gd name="connsiteY20-6978" fmla="*/ 1527175 h 3588041"/>
              <a:gd name="connsiteX21-6979" fmla="*/ 835660 w 1432560"/>
              <a:gd name="connsiteY21-6980" fmla="*/ 1895475 h 3588041"/>
              <a:gd name="connsiteX22-6981" fmla="*/ 1003935 w 1432560"/>
              <a:gd name="connsiteY22-6982" fmla="*/ 2308225 h 3588041"/>
              <a:gd name="connsiteX23-6983" fmla="*/ 895985 w 1432560"/>
              <a:gd name="connsiteY23-6984" fmla="*/ 2578100 h 3588041"/>
              <a:gd name="connsiteX24-6985" fmla="*/ 1165860 w 1432560"/>
              <a:gd name="connsiteY24-6986" fmla="*/ 2524125 h 3588041"/>
              <a:gd name="connsiteX25-6987" fmla="*/ 1432560 w 1432560"/>
              <a:gd name="connsiteY25-6988" fmla="*/ 2626519 h 3588041"/>
              <a:gd name="connsiteX26-6989" fmla="*/ 1188085 w 1432560"/>
              <a:gd name="connsiteY26-6990" fmla="*/ 2590800 h 3588041"/>
              <a:gd name="connsiteX27-6991" fmla="*/ 832485 w 1432560"/>
              <a:gd name="connsiteY27-6992" fmla="*/ 2733675 h 3588041"/>
              <a:gd name="connsiteX28-6993" fmla="*/ 689610 w 1432560"/>
              <a:gd name="connsiteY28-6994" fmla="*/ 3086100 h 3588041"/>
              <a:gd name="connsiteX29-6995" fmla="*/ 918210 w 1432560"/>
              <a:gd name="connsiteY29-6996" fmla="*/ 3419475 h 3588041"/>
              <a:gd name="connsiteX30-6997" fmla="*/ 1016635 w 1432560"/>
              <a:gd name="connsiteY30-6998" fmla="*/ 3581400 h 3588041"/>
              <a:gd name="connsiteX0-6999" fmla="*/ 1016635 w 1432560"/>
              <a:gd name="connsiteY0-7000" fmla="*/ 3581400 h 3588041"/>
              <a:gd name="connsiteX1-7001" fmla="*/ 591185 w 1432560"/>
              <a:gd name="connsiteY1-7002" fmla="*/ 3587750 h 3588041"/>
              <a:gd name="connsiteX2-7003" fmla="*/ 394335 w 1432560"/>
              <a:gd name="connsiteY2-7004" fmla="*/ 3076575 h 3588041"/>
              <a:gd name="connsiteX3-7005" fmla="*/ 746760 w 1432560"/>
              <a:gd name="connsiteY3-7006" fmla="*/ 2381250 h 3588041"/>
              <a:gd name="connsiteX4-7007" fmla="*/ 582295 w 1432560"/>
              <a:gd name="connsiteY4-7008" fmla="*/ 1953895 h 3588041"/>
              <a:gd name="connsiteX5-7009" fmla="*/ 0 w 1432560"/>
              <a:gd name="connsiteY5-7010" fmla="*/ 1870710 h 3588041"/>
              <a:gd name="connsiteX6-7011" fmla="*/ 422910 w 1432560"/>
              <a:gd name="connsiteY6-7012" fmla="*/ 1787525 h 3588041"/>
              <a:gd name="connsiteX7-7013" fmla="*/ 641985 w 1432560"/>
              <a:gd name="connsiteY7-7014" fmla="*/ 1876425 h 3588041"/>
              <a:gd name="connsiteX8-7015" fmla="*/ 822960 w 1432560"/>
              <a:gd name="connsiteY8-7016" fmla="*/ 1333500 h 3588041"/>
              <a:gd name="connsiteX9-7017" fmla="*/ 763429 w 1432560"/>
              <a:gd name="connsiteY9-7018" fmla="*/ 823913 h 3588041"/>
              <a:gd name="connsiteX10-7019" fmla="*/ 387985 w 1432560"/>
              <a:gd name="connsiteY10-7020" fmla="*/ 695325 h 3588041"/>
              <a:gd name="connsiteX11-7021" fmla="*/ 784067 w 1432560"/>
              <a:gd name="connsiteY11-7022" fmla="*/ 734218 h 3588041"/>
              <a:gd name="connsiteX12-7023" fmla="*/ 799148 w 1432560"/>
              <a:gd name="connsiteY12-7024" fmla="*/ 441325 h 3588041"/>
              <a:gd name="connsiteX13-7025" fmla="*/ 886460 w 1432560"/>
              <a:gd name="connsiteY13-7026" fmla="*/ 0 h 3588041"/>
              <a:gd name="connsiteX14-7027" fmla="*/ 857885 w 1432560"/>
              <a:gd name="connsiteY14-7028" fmla="*/ 679450 h 3588041"/>
              <a:gd name="connsiteX15-7029" fmla="*/ 921385 w 1432560"/>
              <a:gd name="connsiteY15-7030" fmla="*/ 1047750 h 3588041"/>
              <a:gd name="connsiteX16-7031" fmla="*/ 930910 w 1432560"/>
              <a:gd name="connsiteY16-7032" fmla="*/ 1295400 h 3588041"/>
              <a:gd name="connsiteX17-7033" fmla="*/ 1102360 w 1432560"/>
              <a:gd name="connsiteY17-7034" fmla="*/ 1187450 h 3588041"/>
              <a:gd name="connsiteX18-7035" fmla="*/ 1375410 w 1432560"/>
              <a:gd name="connsiteY18-7036" fmla="*/ 1171575 h 3588041"/>
              <a:gd name="connsiteX19-7037" fmla="*/ 1108710 w 1432560"/>
              <a:gd name="connsiteY19-7038" fmla="*/ 1254125 h 3588041"/>
              <a:gd name="connsiteX20-7039" fmla="*/ 889635 w 1432560"/>
              <a:gd name="connsiteY20-7040" fmla="*/ 1527175 h 3588041"/>
              <a:gd name="connsiteX21-7041" fmla="*/ 835660 w 1432560"/>
              <a:gd name="connsiteY21-7042" fmla="*/ 1895475 h 3588041"/>
              <a:gd name="connsiteX22-7043" fmla="*/ 1003935 w 1432560"/>
              <a:gd name="connsiteY22-7044" fmla="*/ 2308225 h 3588041"/>
              <a:gd name="connsiteX23-7045" fmla="*/ 895985 w 1432560"/>
              <a:gd name="connsiteY23-7046" fmla="*/ 2578100 h 3588041"/>
              <a:gd name="connsiteX24-7047" fmla="*/ 1165860 w 1432560"/>
              <a:gd name="connsiteY24-7048" fmla="*/ 2524125 h 3588041"/>
              <a:gd name="connsiteX25-7049" fmla="*/ 1432560 w 1432560"/>
              <a:gd name="connsiteY25-7050" fmla="*/ 2626519 h 3588041"/>
              <a:gd name="connsiteX26-7051" fmla="*/ 1188085 w 1432560"/>
              <a:gd name="connsiteY26-7052" fmla="*/ 2590800 h 3588041"/>
              <a:gd name="connsiteX27-7053" fmla="*/ 832485 w 1432560"/>
              <a:gd name="connsiteY27-7054" fmla="*/ 2733675 h 3588041"/>
              <a:gd name="connsiteX28-7055" fmla="*/ 689610 w 1432560"/>
              <a:gd name="connsiteY28-7056" fmla="*/ 3086100 h 3588041"/>
              <a:gd name="connsiteX29-7057" fmla="*/ 918210 w 1432560"/>
              <a:gd name="connsiteY29-7058" fmla="*/ 3419475 h 3588041"/>
              <a:gd name="connsiteX30-7059" fmla="*/ 1016635 w 1432560"/>
              <a:gd name="connsiteY30-7060" fmla="*/ 3581400 h 3588041"/>
              <a:gd name="connsiteX0-7061" fmla="*/ 1016635 w 1432560"/>
              <a:gd name="connsiteY0-7062" fmla="*/ 3581400 h 3588041"/>
              <a:gd name="connsiteX1-7063" fmla="*/ 591185 w 1432560"/>
              <a:gd name="connsiteY1-7064" fmla="*/ 3587750 h 3588041"/>
              <a:gd name="connsiteX2-7065" fmla="*/ 394335 w 1432560"/>
              <a:gd name="connsiteY2-7066" fmla="*/ 3076575 h 3588041"/>
              <a:gd name="connsiteX3-7067" fmla="*/ 746760 w 1432560"/>
              <a:gd name="connsiteY3-7068" fmla="*/ 2381250 h 3588041"/>
              <a:gd name="connsiteX4-7069" fmla="*/ 582295 w 1432560"/>
              <a:gd name="connsiteY4-7070" fmla="*/ 1953895 h 3588041"/>
              <a:gd name="connsiteX5-7071" fmla="*/ 0 w 1432560"/>
              <a:gd name="connsiteY5-7072" fmla="*/ 1870710 h 3588041"/>
              <a:gd name="connsiteX6-7073" fmla="*/ 422910 w 1432560"/>
              <a:gd name="connsiteY6-7074" fmla="*/ 1787525 h 3588041"/>
              <a:gd name="connsiteX7-7075" fmla="*/ 641985 w 1432560"/>
              <a:gd name="connsiteY7-7076" fmla="*/ 1876425 h 3588041"/>
              <a:gd name="connsiteX8-7077" fmla="*/ 822960 w 1432560"/>
              <a:gd name="connsiteY8-7078" fmla="*/ 1333500 h 3588041"/>
              <a:gd name="connsiteX9-7079" fmla="*/ 763429 w 1432560"/>
              <a:gd name="connsiteY9-7080" fmla="*/ 823913 h 3588041"/>
              <a:gd name="connsiteX10-7081" fmla="*/ 387985 w 1432560"/>
              <a:gd name="connsiteY10-7082" fmla="*/ 695325 h 3588041"/>
              <a:gd name="connsiteX11-7083" fmla="*/ 784067 w 1432560"/>
              <a:gd name="connsiteY11-7084" fmla="*/ 734218 h 3588041"/>
              <a:gd name="connsiteX12-7085" fmla="*/ 799148 w 1432560"/>
              <a:gd name="connsiteY12-7086" fmla="*/ 441325 h 3588041"/>
              <a:gd name="connsiteX13-7087" fmla="*/ 886460 w 1432560"/>
              <a:gd name="connsiteY13-7088" fmla="*/ 0 h 3588041"/>
              <a:gd name="connsiteX14-7089" fmla="*/ 857885 w 1432560"/>
              <a:gd name="connsiteY14-7090" fmla="*/ 679450 h 3588041"/>
              <a:gd name="connsiteX15-7091" fmla="*/ 921385 w 1432560"/>
              <a:gd name="connsiteY15-7092" fmla="*/ 1047750 h 3588041"/>
              <a:gd name="connsiteX16-7093" fmla="*/ 930910 w 1432560"/>
              <a:gd name="connsiteY16-7094" fmla="*/ 1295400 h 3588041"/>
              <a:gd name="connsiteX17-7095" fmla="*/ 1102360 w 1432560"/>
              <a:gd name="connsiteY17-7096" fmla="*/ 1187450 h 3588041"/>
              <a:gd name="connsiteX18-7097" fmla="*/ 1375410 w 1432560"/>
              <a:gd name="connsiteY18-7098" fmla="*/ 1171575 h 3588041"/>
              <a:gd name="connsiteX19-7099" fmla="*/ 1108710 w 1432560"/>
              <a:gd name="connsiteY19-7100" fmla="*/ 1254125 h 3588041"/>
              <a:gd name="connsiteX20-7101" fmla="*/ 889635 w 1432560"/>
              <a:gd name="connsiteY20-7102" fmla="*/ 1527175 h 3588041"/>
              <a:gd name="connsiteX21-7103" fmla="*/ 835660 w 1432560"/>
              <a:gd name="connsiteY21-7104" fmla="*/ 1895475 h 3588041"/>
              <a:gd name="connsiteX22-7105" fmla="*/ 1003935 w 1432560"/>
              <a:gd name="connsiteY22-7106" fmla="*/ 2308225 h 3588041"/>
              <a:gd name="connsiteX23-7107" fmla="*/ 895985 w 1432560"/>
              <a:gd name="connsiteY23-7108" fmla="*/ 2578100 h 3588041"/>
              <a:gd name="connsiteX24-7109" fmla="*/ 1165860 w 1432560"/>
              <a:gd name="connsiteY24-7110" fmla="*/ 2524125 h 3588041"/>
              <a:gd name="connsiteX25-7111" fmla="*/ 1432560 w 1432560"/>
              <a:gd name="connsiteY25-7112" fmla="*/ 2626519 h 3588041"/>
              <a:gd name="connsiteX26-7113" fmla="*/ 1188085 w 1432560"/>
              <a:gd name="connsiteY26-7114" fmla="*/ 2590800 h 3588041"/>
              <a:gd name="connsiteX27-7115" fmla="*/ 832485 w 1432560"/>
              <a:gd name="connsiteY27-7116" fmla="*/ 2733675 h 3588041"/>
              <a:gd name="connsiteX28-7117" fmla="*/ 689610 w 1432560"/>
              <a:gd name="connsiteY28-7118" fmla="*/ 3086100 h 3588041"/>
              <a:gd name="connsiteX29-7119" fmla="*/ 918210 w 1432560"/>
              <a:gd name="connsiteY29-7120" fmla="*/ 3419475 h 3588041"/>
              <a:gd name="connsiteX30-7121" fmla="*/ 1016635 w 1432560"/>
              <a:gd name="connsiteY30-7122" fmla="*/ 3581400 h 3588041"/>
              <a:gd name="connsiteX0-7123" fmla="*/ 1003935 w 1419860"/>
              <a:gd name="connsiteY0-7124" fmla="*/ 3581400 h 3588041"/>
              <a:gd name="connsiteX1-7125" fmla="*/ 578485 w 1419860"/>
              <a:gd name="connsiteY1-7126" fmla="*/ 3587750 h 3588041"/>
              <a:gd name="connsiteX2-7127" fmla="*/ 381635 w 1419860"/>
              <a:gd name="connsiteY2-7128" fmla="*/ 3076575 h 3588041"/>
              <a:gd name="connsiteX3-7129" fmla="*/ 734060 w 1419860"/>
              <a:gd name="connsiteY3-7130" fmla="*/ 2381250 h 3588041"/>
              <a:gd name="connsiteX4-7131" fmla="*/ 569595 w 1419860"/>
              <a:gd name="connsiteY4-7132" fmla="*/ 1953895 h 3588041"/>
              <a:gd name="connsiteX5-7133" fmla="*/ 0 w 1419860"/>
              <a:gd name="connsiteY5-7134" fmla="*/ 1902460 h 3588041"/>
              <a:gd name="connsiteX6-7135" fmla="*/ 410210 w 1419860"/>
              <a:gd name="connsiteY6-7136" fmla="*/ 1787525 h 3588041"/>
              <a:gd name="connsiteX7-7137" fmla="*/ 629285 w 1419860"/>
              <a:gd name="connsiteY7-7138" fmla="*/ 1876425 h 3588041"/>
              <a:gd name="connsiteX8-7139" fmla="*/ 810260 w 1419860"/>
              <a:gd name="connsiteY8-7140" fmla="*/ 1333500 h 3588041"/>
              <a:gd name="connsiteX9-7141" fmla="*/ 750729 w 1419860"/>
              <a:gd name="connsiteY9-7142" fmla="*/ 823913 h 3588041"/>
              <a:gd name="connsiteX10-7143" fmla="*/ 375285 w 1419860"/>
              <a:gd name="connsiteY10-7144" fmla="*/ 695325 h 3588041"/>
              <a:gd name="connsiteX11-7145" fmla="*/ 771367 w 1419860"/>
              <a:gd name="connsiteY11-7146" fmla="*/ 734218 h 3588041"/>
              <a:gd name="connsiteX12-7147" fmla="*/ 786448 w 1419860"/>
              <a:gd name="connsiteY12-7148" fmla="*/ 441325 h 3588041"/>
              <a:gd name="connsiteX13-7149" fmla="*/ 873760 w 1419860"/>
              <a:gd name="connsiteY13-7150" fmla="*/ 0 h 3588041"/>
              <a:gd name="connsiteX14-7151" fmla="*/ 845185 w 1419860"/>
              <a:gd name="connsiteY14-7152" fmla="*/ 679450 h 3588041"/>
              <a:gd name="connsiteX15-7153" fmla="*/ 908685 w 1419860"/>
              <a:gd name="connsiteY15-7154" fmla="*/ 1047750 h 3588041"/>
              <a:gd name="connsiteX16-7155" fmla="*/ 918210 w 1419860"/>
              <a:gd name="connsiteY16-7156" fmla="*/ 1295400 h 3588041"/>
              <a:gd name="connsiteX17-7157" fmla="*/ 1089660 w 1419860"/>
              <a:gd name="connsiteY17-7158" fmla="*/ 1187450 h 3588041"/>
              <a:gd name="connsiteX18-7159" fmla="*/ 1362710 w 1419860"/>
              <a:gd name="connsiteY18-7160" fmla="*/ 1171575 h 3588041"/>
              <a:gd name="connsiteX19-7161" fmla="*/ 1096010 w 1419860"/>
              <a:gd name="connsiteY19-7162" fmla="*/ 1254125 h 3588041"/>
              <a:gd name="connsiteX20-7163" fmla="*/ 876935 w 1419860"/>
              <a:gd name="connsiteY20-7164" fmla="*/ 1527175 h 3588041"/>
              <a:gd name="connsiteX21-7165" fmla="*/ 822960 w 1419860"/>
              <a:gd name="connsiteY21-7166" fmla="*/ 1895475 h 3588041"/>
              <a:gd name="connsiteX22-7167" fmla="*/ 991235 w 1419860"/>
              <a:gd name="connsiteY22-7168" fmla="*/ 2308225 h 3588041"/>
              <a:gd name="connsiteX23-7169" fmla="*/ 883285 w 1419860"/>
              <a:gd name="connsiteY23-7170" fmla="*/ 2578100 h 3588041"/>
              <a:gd name="connsiteX24-7171" fmla="*/ 1153160 w 1419860"/>
              <a:gd name="connsiteY24-7172" fmla="*/ 2524125 h 3588041"/>
              <a:gd name="connsiteX25-7173" fmla="*/ 1419860 w 1419860"/>
              <a:gd name="connsiteY25-7174" fmla="*/ 2626519 h 3588041"/>
              <a:gd name="connsiteX26-7175" fmla="*/ 1175385 w 1419860"/>
              <a:gd name="connsiteY26-7176" fmla="*/ 2590800 h 3588041"/>
              <a:gd name="connsiteX27-7177" fmla="*/ 819785 w 1419860"/>
              <a:gd name="connsiteY27-7178" fmla="*/ 2733675 h 3588041"/>
              <a:gd name="connsiteX28-7179" fmla="*/ 676910 w 1419860"/>
              <a:gd name="connsiteY28-7180" fmla="*/ 3086100 h 3588041"/>
              <a:gd name="connsiteX29-7181" fmla="*/ 905510 w 1419860"/>
              <a:gd name="connsiteY29-7182" fmla="*/ 3419475 h 3588041"/>
              <a:gd name="connsiteX30-7183" fmla="*/ 1003935 w 1419860"/>
              <a:gd name="connsiteY30-7184" fmla="*/ 3581400 h 3588041"/>
              <a:gd name="connsiteX0-7185" fmla="*/ 1003935 w 1419860"/>
              <a:gd name="connsiteY0-7186" fmla="*/ 3581400 h 3588041"/>
              <a:gd name="connsiteX1-7187" fmla="*/ 578485 w 1419860"/>
              <a:gd name="connsiteY1-7188" fmla="*/ 3587750 h 3588041"/>
              <a:gd name="connsiteX2-7189" fmla="*/ 381635 w 1419860"/>
              <a:gd name="connsiteY2-7190" fmla="*/ 3076575 h 3588041"/>
              <a:gd name="connsiteX3-7191" fmla="*/ 734060 w 1419860"/>
              <a:gd name="connsiteY3-7192" fmla="*/ 2381250 h 3588041"/>
              <a:gd name="connsiteX4-7193" fmla="*/ 569595 w 1419860"/>
              <a:gd name="connsiteY4-7194" fmla="*/ 1953895 h 3588041"/>
              <a:gd name="connsiteX5-7195" fmla="*/ 0 w 1419860"/>
              <a:gd name="connsiteY5-7196" fmla="*/ 1902460 h 3588041"/>
              <a:gd name="connsiteX6-7197" fmla="*/ 410210 w 1419860"/>
              <a:gd name="connsiteY6-7198" fmla="*/ 1787525 h 3588041"/>
              <a:gd name="connsiteX7-7199" fmla="*/ 629285 w 1419860"/>
              <a:gd name="connsiteY7-7200" fmla="*/ 1876425 h 3588041"/>
              <a:gd name="connsiteX8-7201" fmla="*/ 810260 w 1419860"/>
              <a:gd name="connsiteY8-7202" fmla="*/ 1333500 h 3588041"/>
              <a:gd name="connsiteX9-7203" fmla="*/ 750729 w 1419860"/>
              <a:gd name="connsiteY9-7204" fmla="*/ 823913 h 3588041"/>
              <a:gd name="connsiteX10-7205" fmla="*/ 375285 w 1419860"/>
              <a:gd name="connsiteY10-7206" fmla="*/ 695325 h 3588041"/>
              <a:gd name="connsiteX11-7207" fmla="*/ 771367 w 1419860"/>
              <a:gd name="connsiteY11-7208" fmla="*/ 734218 h 3588041"/>
              <a:gd name="connsiteX12-7209" fmla="*/ 786448 w 1419860"/>
              <a:gd name="connsiteY12-7210" fmla="*/ 441325 h 3588041"/>
              <a:gd name="connsiteX13-7211" fmla="*/ 873760 w 1419860"/>
              <a:gd name="connsiteY13-7212" fmla="*/ 0 h 3588041"/>
              <a:gd name="connsiteX14-7213" fmla="*/ 845185 w 1419860"/>
              <a:gd name="connsiteY14-7214" fmla="*/ 679450 h 3588041"/>
              <a:gd name="connsiteX15-7215" fmla="*/ 908685 w 1419860"/>
              <a:gd name="connsiteY15-7216" fmla="*/ 1047750 h 3588041"/>
              <a:gd name="connsiteX16-7217" fmla="*/ 918210 w 1419860"/>
              <a:gd name="connsiteY16-7218" fmla="*/ 1295400 h 3588041"/>
              <a:gd name="connsiteX17-7219" fmla="*/ 1089660 w 1419860"/>
              <a:gd name="connsiteY17-7220" fmla="*/ 1187450 h 3588041"/>
              <a:gd name="connsiteX18-7221" fmla="*/ 1362710 w 1419860"/>
              <a:gd name="connsiteY18-7222" fmla="*/ 1171575 h 3588041"/>
              <a:gd name="connsiteX19-7223" fmla="*/ 1096010 w 1419860"/>
              <a:gd name="connsiteY19-7224" fmla="*/ 1254125 h 3588041"/>
              <a:gd name="connsiteX20-7225" fmla="*/ 876935 w 1419860"/>
              <a:gd name="connsiteY20-7226" fmla="*/ 1527175 h 3588041"/>
              <a:gd name="connsiteX21-7227" fmla="*/ 822960 w 1419860"/>
              <a:gd name="connsiteY21-7228" fmla="*/ 1895475 h 3588041"/>
              <a:gd name="connsiteX22-7229" fmla="*/ 991235 w 1419860"/>
              <a:gd name="connsiteY22-7230" fmla="*/ 2308225 h 3588041"/>
              <a:gd name="connsiteX23-7231" fmla="*/ 883285 w 1419860"/>
              <a:gd name="connsiteY23-7232" fmla="*/ 2578100 h 3588041"/>
              <a:gd name="connsiteX24-7233" fmla="*/ 1153160 w 1419860"/>
              <a:gd name="connsiteY24-7234" fmla="*/ 2524125 h 3588041"/>
              <a:gd name="connsiteX25-7235" fmla="*/ 1419860 w 1419860"/>
              <a:gd name="connsiteY25-7236" fmla="*/ 2626519 h 3588041"/>
              <a:gd name="connsiteX26-7237" fmla="*/ 1175385 w 1419860"/>
              <a:gd name="connsiteY26-7238" fmla="*/ 2590800 h 3588041"/>
              <a:gd name="connsiteX27-7239" fmla="*/ 819785 w 1419860"/>
              <a:gd name="connsiteY27-7240" fmla="*/ 2733675 h 3588041"/>
              <a:gd name="connsiteX28-7241" fmla="*/ 676910 w 1419860"/>
              <a:gd name="connsiteY28-7242" fmla="*/ 3086100 h 3588041"/>
              <a:gd name="connsiteX29-7243" fmla="*/ 905510 w 1419860"/>
              <a:gd name="connsiteY29-7244" fmla="*/ 3419475 h 3588041"/>
              <a:gd name="connsiteX30-7245" fmla="*/ 1003935 w 1419860"/>
              <a:gd name="connsiteY30-7246" fmla="*/ 3581400 h 3588041"/>
              <a:gd name="connsiteX0-7247" fmla="*/ 1003935 w 1419860"/>
              <a:gd name="connsiteY0-7248" fmla="*/ 3581400 h 3588041"/>
              <a:gd name="connsiteX1-7249" fmla="*/ 578485 w 1419860"/>
              <a:gd name="connsiteY1-7250" fmla="*/ 3587750 h 3588041"/>
              <a:gd name="connsiteX2-7251" fmla="*/ 381635 w 1419860"/>
              <a:gd name="connsiteY2-7252" fmla="*/ 3076575 h 3588041"/>
              <a:gd name="connsiteX3-7253" fmla="*/ 734060 w 1419860"/>
              <a:gd name="connsiteY3-7254" fmla="*/ 2381250 h 3588041"/>
              <a:gd name="connsiteX4-7255" fmla="*/ 569595 w 1419860"/>
              <a:gd name="connsiteY4-7256" fmla="*/ 1953895 h 3588041"/>
              <a:gd name="connsiteX5-7257" fmla="*/ 0 w 1419860"/>
              <a:gd name="connsiteY5-7258" fmla="*/ 1902460 h 3588041"/>
              <a:gd name="connsiteX6-7259" fmla="*/ 410210 w 1419860"/>
              <a:gd name="connsiteY6-7260" fmla="*/ 1787525 h 3588041"/>
              <a:gd name="connsiteX7-7261" fmla="*/ 629285 w 1419860"/>
              <a:gd name="connsiteY7-7262" fmla="*/ 1876425 h 3588041"/>
              <a:gd name="connsiteX8-7263" fmla="*/ 810260 w 1419860"/>
              <a:gd name="connsiteY8-7264" fmla="*/ 1333500 h 3588041"/>
              <a:gd name="connsiteX9-7265" fmla="*/ 750729 w 1419860"/>
              <a:gd name="connsiteY9-7266" fmla="*/ 823913 h 3588041"/>
              <a:gd name="connsiteX10-7267" fmla="*/ 375285 w 1419860"/>
              <a:gd name="connsiteY10-7268" fmla="*/ 695325 h 3588041"/>
              <a:gd name="connsiteX11-7269" fmla="*/ 771367 w 1419860"/>
              <a:gd name="connsiteY11-7270" fmla="*/ 734218 h 3588041"/>
              <a:gd name="connsiteX12-7271" fmla="*/ 786448 w 1419860"/>
              <a:gd name="connsiteY12-7272" fmla="*/ 441325 h 3588041"/>
              <a:gd name="connsiteX13-7273" fmla="*/ 873760 w 1419860"/>
              <a:gd name="connsiteY13-7274" fmla="*/ 0 h 3588041"/>
              <a:gd name="connsiteX14-7275" fmla="*/ 845185 w 1419860"/>
              <a:gd name="connsiteY14-7276" fmla="*/ 679450 h 3588041"/>
              <a:gd name="connsiteX15-7277" fmla="*/ 908685 w 1419860"/>
              <a:gd name="connsiteY15-7278" fmla="*/ 1047750 h 3588041"/>
              <a:gd name="connsiteX16-7279" fmla="*/ 918210 w 1419860"/>
              <a:gd name="connsiteY16-7280" fmla="*/ 1295400 h 3588041"/>
              <a:gd name="connsiteX17-7281" fmla="*/ 1089660 w 1419860"/>
              <a:gd name="connsiteY17-7282" fmla="*/ 1187450 h 3588041"/>
              <a:gd name="connsiteX18-7283" fmla="*/ 1362710 w 1419860"/>
              <a:gd name="connsiteY18-7284" fmla="*/ 1171575 h 3588041"/>
              <a:gd name="connsiteX19-7285" fmla="*/ 1096010 w 1419860"/>
              <a:gd name="connsiteY19-7286" fmla="*/ 1254125 h 3588041"/>
              <a:gd name="connsiteX20-7287" fmla="*/ 876935 w 1419860"/>
              <a:gd name="connsiteY20-7288" fmla="*/ 1527175 h 3588041"/>
              <a:gd name="connsiteX21-7289" fmla="*/ 822960 w 1419860"/>
              <a:gd name="connsiteY21-7290" fmla="*/ 1895475 h 3588041"/>
              <a:gd name="connsiteX22-7291" fmla="*/ 991235 w 1419860"/>
              <a:gd name="connsiteY22-7292" fmla="*/ 2308225 h 3588041"/>
              <a:gd name="connsiteX23-7293" fmla="*/ 883285 w 1419860"/>
              <a:gd name="connsiteY23-7294" fmla="*/ 2578100 h 3588041"/>
              <a:gd name="connsiteX24-7295" fmla="*/ 1153160 w 1419860"/>
              <a:gd name="connsiteY24-7296" fmla="*/ 2524125 h 3588041"/>
              <a:gd name="connsiteX25-7297" fmla="*/ 1419860 w 1419860"/>
              <a:gd name="connsiteY25-7298" fmla="*/ 2626519 h 3588041"/>
              <a:gd name="connsiteX26-7299" fmla="*/ 1175385 w 1419860"/>
              <a:gd name="connsiteY26-7300" fmla="*/ 2590800 h 3588041"/>
              <a:gd name="connsiteX27-7301" fmla="*/ 819785 w 1419860"/>
              <a:gd name="connsiteY27-7302" fmla="*/ 2733675 h 3588041"/>
              <a:gd name="connsiteX28-7303" fmla="*/ 676910 w 1419860"/>
              <a:gd name="connsiteY28-7304" fmla="*/ 3086100 h 3588041"/>
              <a:gd name="connsiteX29-7305" fmla="*/ 905510 w 1419860"/>
              <a:gd name="connsiteY29-7306" fmla="*/ 3419475 h 3588041"/>
              <a:gd name="connsiteX30-7307" fmla="*/ 1003935 w 1419860"/>
              <a:gd name="connsiteY30-7308" fmla="*/ 3581400 h 3588041"/>
              <a:gd name="connsiteX0-7309" fmla="*/ 1003935 w 1419860"/>
              <a:gd name="connsiteY0-7310" fmla="*/ 3581400 h 3588041"/>
              <a:gd name="connsiteX1-7311" fmla="*/ 578485 w 1419860"/>
              <a:gd name="connsiteY1-7312" fmla="*/ 3587750 h 3588041"/>
              <a:gd name="connsiteX2-7313" fmla="*/ 381635 w 1419860"/>
              <a:gd name="connsiteY2-7314" fmla="*/ 3076575 h 3588041"/>
              <a:gd name="connsiteX3-7315" fmla="*/ 734060 w 1419860"/>
              <a:gd name="connsiteY3-7316" fmla="*/ 2381250 h 3588041"/>
              <a:gd name="connsiteX4-7317" fmla="*/ 569595 w 1419860"/>
              <a:gd name="connsiteY4-7318" fmla="*/ 1953895 h 3588041"/>
              <a:gd name="connsiteX5-7319" fmla="*/ 0 w 1419860"/>
              <a:gd name="connsiteY5-7320" fmla="*/ 1902460 h 3588041"/>
              <a:gd name="connsiteX6-7321" fmla="*/ 381635 w 1419860"/>
              <a:gd name="connsiteY6-7322" fmla="*/ 1784350 h 3588041"/>
              <a:gd name="connsiteX7-7323" fmla="*/ 629285 w 1419860"/>
              <a:gd name="connsiteY7-7324" fmla="*/ 1876425 h 3588041"/>
              <a:gd name="connsiteX8-7325" fmla="*/ 810260 w 1419860"/>
              <a:gd name="connsiteY8-7326" fmla="*/ 1333500 h 3588041"/>
              <a:gd name="connsiteX9-7327" fmla="*/ 750729 w 1419860"/>
              <a:gd name="connsiteY9-7328" fmla="*/ 823913 h 3588041"/>
              <a:gd name="connsiteX10-7329" fmla="*/ 375285 w 1419860"/>
              <a:gd name="connsiteY10-7330" fmla="*/ 695325 h 3588041"/>
              <a:gd name="connsiteX11-7331" fmla="*/ 771367 w 1419860"/>
              <a:gd name="connsiteY11-7332" fmla="*/ 734218 h 3588041"/>
              <a:gd name="connsiteX12-7333" fmla="*/ 786448 w 1419860"/>
              <a:gd name="connsiteY12-7334" fmla="*/ 441325 h 3588041"/>
              <a:gd name="connsiteX13-7335" fmla="*/ 873760 w 1419860"/>
              <a:gd name="connsiteY13-7336" fmla="*/ 0 h 3588041"/>
              <a:gd name="connsiteX14-7337" fmla="*/ 845185 w 1419860"/>
              <a:gd name="connsiteY14-7338" fmla="*/ 679450 h 3588041"/>
              <a:gd name="connsiteX15-7339" fmla="*/ 908685 w 1419860"/>
              <a:gd name="connsiteY15-7340" fmla="*/ 1047750 h 3588041"/>
              <a:gd name="connsiteX16-7341" fmla="*/ 918210 w 1419860"/>
              <a:gd name="connsiteY16-7342" fmla="*/ 1295400 h 3588041"/>
              <a:gd name="connsiteX17-7343" fmla="*/ 1089660 w 1419860"/>
              <a:gd name="connsiteY17-7344" fmla="*/ 1187450 h 3588041"/>
              <a:gd name="connsiteX18-7345" fmla="*/ 1362710 w 1419860"/>
              <a:gd name="connsiteY18-7346" fmla="*/ 1171575 h 3588041"/>
              <a:gd name="connsiteX19-7347" fmla="*/ 1096010 w 1419860"/>
              <a:gd name="connsiteY19-7348" fmla="*/ 1254125 h 3588041"/>
              <a:gd name="connsiteX20-7349" fmla="*/ 876935 w 1419860"/>
              <a:gd name="connsiteY20-7350" fmla="*/ 1527175 h 3588041"/>
              <a:gd name="connsiteX21-7351" fmla="*/ 822960 w 1419860"/>
              <a:gd name="connsiteY21-7352" fmla="*/ 1895475 h 3588041"/>
              <a:gd name="connsiteX22-7353" fmla="*/ 991235 w 1419860"/>
              <a:gd name="connsiteY22-7354" fmla="*/ 2308225 h 3588041"/>
              <a:gd name="connsiteX23-7355" fmla="*/ 883285 w 1419860"/>
              <a:gd name="connsiteY23-7356" fmla="*/ 2578100 h 3588041"/>
              <a:gd name="connsiteX24-7357" fmla="*/ 1153160 w 1419860"/>
              <a:gd name="connsiteY24-7358" fmla="*/ 2524125 h 3588041"/>
              <a:gd name="connsiteX25-7359" fmla="*/ 1419860 w 1419860"/>
              <a:gd name="connsiteY25-7360" fmla="*/ 2626519 h 3588041"/>
              <a:gd name="connsiteX26-7361" fmla="*/ 1175385 w 1419860"/>
              <a:gd name="connsiteY26-7362" fmla="*/ 2590800 h 3588041"/>
              <a:gd name="connsiteX27-7363" fmla="*/ 819785 w 1419860"/>
              <a:gd name="connsiteY27-7364" fmla="*/ 2733675 h 3588041"/>
              <a:gd name="connsiteX28-7365" fmla="*/ 676910 w 1419860"/>
              <a:gd name="connsiteY28-7366" fmla="*/ 3086100 h 3588041"/>
              <a:gd name="connsiteX29-7367" fmla="*/ 905510 w 1419860"/>
              <a:gd name="connsiteY29-7368" fmla="*/ 3419475 h 3588041"/>
              <a:gd name="connsiteX30-7369" fmla="*/ 1003935 w 1419860"/>
              <a:gd name="connsiteY30-7370" fmla="*/ 3581400 h 3588041"/>
              <a:gd name="connsiteX0-7371" fmla="*/ 1003935 w 1419860"/>
              <a:gd name="connsiteY0-7372" fmla="*/ 3581400 h 3588041"/>
              <a:gd name="connsiteX1-7373" fmla="*/ 578485 w 1419860"/>
              <a:gd name="connsiteY1-7374" fmla="*/ 3587750 h 3588041"/>
              <a:gd name="connsiteX2-7375" fmla="*/ 381635 w 1419860"/>
              <a:gd name="connsiteY2-7376" fmla="*/ 3076575 h 3588041"/>
              <a:gd name="connsiteX3-7377" fmla="*/ 734060 w 1419860"/>
              <a:gd name="connsiteY3-7378" fmla="*/ 2381250 h 3588041"/>
              <a:gd name="connsiteX4-7379" fmla="*/ 569595 w 1419860"/>
              <a:gd name="connsiteY4-7380" fmla="*/ 1953895 h 3588041"/>
              <a:gd name="connsiteX5-7381" fmla="*/ 0 w 1419860"/>
              <a:gd name="connsiteY5-7382" fmla="*/ 1902460 h 3588041"/>
              <a:gd name="connsiteX6-7383" fmla="*/ 381635 w 1419860"/>
              <a:gd name="connsiteY6-7384" fmla="*/ 1784350 h 3588041"/>
              <a:gd name="connsiteX7-7385" fmla="*/ 629285 w 1419860"/>
              <a:gd name="connsiteY7-7386" fmla="*/ 1876425 h 3588041"/>
              <a:gd name="connsiteX8-7387" fmla="*/ 810260 w 1419860"/>
              <a:gd name="connsiteY8-7388" fmla="*/ 1333500 h 3588041"/>
              <a:gd name="connsiteX9-7389" fmla="*/ 750729 w 1419860"/>
              <a:gd name="connsiteY9-7390" fmla="*/ 823913 h 3588041"/>
              <a:gd name="connsiteX10-7391" fmla="*/ 375285 w 1419860"/>
              <a:gd name="connsiteY10-7392" fmla="*/ 695325 h 3588041"/>
              <a:gd name="connsiteX11-7393" fmla="*/ 771367 w 1419860"/>
              <a:gd name="connsiteY11-7394" fmla="*/ 734218 h 3588041"/>
              <a:gd name="connsiteX12-7395" fmla="*/ 786448 w 1419860"/>
              <a:gd name="connsiteY12-7396" fmla="*/ 441325 h 3588041"/>
              <a:gd name="connsiteX13-7397" fmla="*/ 873760 w 1419860"/>
              <a:gd name="connsiteY13-7398" fmla="*/ 0 h 3588041"/>
              <a:gd name="connsiteX14-7399" fmla="*/ 845185 w 1419860"/>
              <a:gd name="connsiteY14-7400" fmla="*/ 679450 h 3588041"/>
              <a:gd name="connsiteX15-7401" fmla="*/ 908685 w 1419860"/>
              <a:gd name="connsiteY15-7402" fmla="*/ 1047750 h 3588041"/>
              <a:gd name="connsiteX16-7403" fmla="*/ 918210 w 1419860"/>
              <a:gd name="connsiteY16-7404" fmla="*/ 1295400 h 3588041"/>
              <a:gd name="connsiteX17-7405" fmla="*/ 1089660 w 1419860"/>
              <a:gd name="connsiteY17-7406" fmla="*/ 1187450 h 3588041"/>
              <a:gd name="connsiteX18-7407" fmla="*/ 1362710 w 1419860"/>
              <a:gd name="connsiteY18-7408" fmla="*/ 1171575 h 3588041"/>
              <a:gd name="connsiteX19-7409" fmla="*/ 1096010 w 1419860"/>
              <a:gd name="connsiteY19-7410" fmla="*/ 1254125 h 3588041"/>
              <a:gd name="connsiteX20-7411" fmla="*/ 876935 w 1419860"/>
              <a:gd name="connsiteY20-7412" fmla="*/ 1527175 h 3588041"/>
              <a:gd name="connsiteX21-7413" fmla="*/ 822960 w 1419860"/>
              <a:gd name="connsiteY21-7414" fmla="*/ 1895475 h 3588041"/>
              <a:gd name="connsiteX22-7415" fmla="*/ 991235 w 1419860"/>
              <a:gd name="connsiteY22-7416" fmla="*/ 2308225 h 3588041"/>
              <a:gd name="connsiteX23-7417" fmla="*/ 883285 w 1419860"/>
              <a:gd name="connsiteY23-7418" fmla="*/ 2578100 h 3588041"/>
              <a:gd name="connsiteX24-7419" fmla="*/ 1153160 w 1419860"/>
              <a:gd name="connsiteY24-7420" fmla="*/ 2524125 h 3588041"/>
              <a:gd name="connsiteX25-7421" fmla="*/ 1419860 w 1419860"/>
              <a:gd name="connsiteY25-7422" fmla="*/ 2626519 h 3588041"/>
              <a:gd name="connsiteX26-7423" fmla="*/ 1175385 w 1419860"/>
              <a:gd name="connsiteY26-7424" fmla="*/ 2590800 h 3588041"/>
              <a:gd name="connsiteX27-7425" fmla="*/ 819785 w 1419860"/>
              <a:gd name="connsiteY27-7426" fmla="*/ 2733675 h 3588041"/>
              <a:gd name="connsiteX28-7427" fmla="*/ 676910 w 1419860"/>
              <a:gd name="connsiteY28-7428" fmla="*/ 3086100 h 3588041"/>
              <a:gd name="connsiteX29-7429" fmla="*/ 905510 w 1419860"/>
              <a:gd name="connsiteY29-7430" fmla="*/ 3419475 h 3588041"/>
              <a:gd name="connsiteX30-7431" fmla="*/ 1003935 w 1419860"/>
              <a:gd name="connsiteY30-7432" fmla="*/ 3581400 h 3588041"/>
              <a:gd name="connsiteX0-7433" fmla="*/ 1003935 w 1419860"/>
              <a:gd name="connsiteY0-7434" fmla="*/ 3581400 h 3588041"/>
              <a:gd name="connsiteX1-7435" fmla="*/ 578485 w 1419860"/>
              <a:gd name="connsiteY1-7436" fmla="*/ 3587750 h 3588041"/>
              <a:gd name="connsiteX2-7437" fmla="*/ 381635 w 1419860"/>
              <a:gd name="connsiteY2-7438" fmla="*/ 3076575 h 3588041"/>
              <a:gd name="connsiteX3-7439" fmla="*/ 734060 w 1419860"/>
              <a:gd name="connsiteY3-7440" fmla="*/ 2381250 h 3588041"/>
              <a:gd name="connsiteX4-7441" fmla="*/ 569595 w 1419860"/>
              <a:gd name="connsiteY4-7442" fmla="*/ 1953895 h 3588041"/>
              <a:gd name="connsiteX5-7443" fmla="*/ 0 w 1419860"/>
              <a:gd name="connsiteY5-7444" fmla="*/ 1902460 h 3588041"/>
              <a:gd name="connsiteX6-7445" fmla="*/ 359410 w 1419860"/>
              <a:gd name="connsiteY6-7446" fmla="*/ 1806575 h 3588041"/>
              <a:gd name="connsiteX7-7447" fmla="*/ 629285 w 1419860"/>
              <a:gd name="connsiteY7-7448" fmla="*/ 1876425 h 3588041"/>
              <a:gd name="connsiteX8-7449" fmla="*/ 810260 w 1419860"/>
              <a:gd name="connsiteY8-7450" fmla="*/ 1333500 h 3588041"/>
              <a:gd name="connsiteX9-7451" fmla="*/ 750729 w 1419860"/>
              <a:gd name="connsiteY9-7452" fmla="*/ 823913 h 3588041"/>
              <a:gd name="connsiteX10-7453" fmla="*/ 375285 w 1419860"/>
              <a:gd name="connsiteY10-7454" fmla="*/ 695325 h 3588041"/>
              <a:gd name="connsiteX11-7455" fmla="*/ 771367 w 1419860"/>
              <a:gd name="connsiteY11-7456" fmla="*/ 734218 h 3588041"/>
              <a:gd name="connsiteX12-7457" fmla="*/ 786448 w 1419860"/>
              <a:gd name="connsiteY12-7458" fmla="*/ 441325 h 3588041"/>
              <a:gd name="connsiteX13-7459" fmla="*/ 873760 w 1419860"/>
              <a:gd name="connsiteY13-7460" fmla="*/ 0 h 3588041"/>
              <a:gd name="connsiteX14-7461" fmla="*/ 845185 w 1419860"/>
              <a:gd name="connsiteY14-7462" fmla="*/ 679450 h 3588041"/>
              <a:gd name="connsiteX15-7463" fmla="*/ 908685 w 1419860"/>
              <a:gd name="connsiteY15-7464" fmla="*/ 1047750 h 3588041"/>
              <a:gd name="connsiteX16-7465" fmla="*/ 918210 w 1419860"/>
              <a:gd name="connsiteY16-7466" fmla="*/ 1295400 h 3588041"/>
              <a:gd name="connsiteX17-7467" fmla="*/ 1089660 w 1419860"/>
              <a:gd name="connsiteY17-7468" fmla="*/ 1187450 h 3588041"/>
              <a:gd name="connsiteX18-7469" fmla="*/ 1362710 w 1419860"/>
              <a:gd name="connsiteY18-7470" fmla="*/ 1171575 h 3588041"/>
              <a:gd name="connsiteX19-7471" fmla="*/ 1096010 w 1419860"/>
              <a:gd name="connsiteY19-7472" fmla="*/ 1254125 h 3588041"/>
              <a:gd name="connsiteX20-7473" fmla="*/ 876935 w 1419860"/>
              <a:gd name="connsiteY20-7474" fmla="*/ 1527175 h 3588041"/>
              <a:gd name="connsiteX21-7475" fmla="*/ 822960 w 1419860"/>
              <a:gd name="connsiteY21-7476" fmla="*/ 1895475 h 3588041"/>
              <a:gd name="connsiteX22-7477" fmla="*/ 991235 w 1419860"/>
              <a:gd name="connsiteY22-7478" fmla="*/ 2308225 h 3588041"/>
              <a:gd name="connsiteX23-7479" fmla="*/ 883285 w 1419860"/>
              <a:gd name="connsiteY23-7480" fmla="*/ 2578100 h 3588041"/>
              <a:gd name="connsiteX24-7481" fmla="*/ 1153160 w 1419860"/>
              <a:gd name="connsiteY24-7482" fmla="*/ 2524125 h 3588041"/>
              <a:gd name="connsiteX25-7483" fmla="*/ 1419860 w 1419860"/>
              <a:gd name="connsiteY25-7484" fmla="*/ 2626519 h 3588041"/>
              <a:gd name="connsiteX26-7485" fmla="*/ 1175385 w 1419860"/>
              <a:gd name="connsiteY26-7486" fmla="*/ 2590800 h 3588041"/>
              <a:gd name="connsiteX27-7487" fmla="*/ 819785 w 1419860"/>
              <a:gd name="connsiteY27-7488" fmla="*/ 2733675 h 3588041"/>
              <a:gd name="connsiteX28-7489" fmla="*/ 676910 w 1419860"/>
              <a:gd name="connsiteY28-7490" fmla="*/ 3086100 h 3588041"/>
              <a:gd name="connsiteX29-7491" fmla="*/ 905510 w 1419860"/>
              <a:gd name="connsiteY29-7492" fmla="*/ 3419475 h 3588041"/>
              <a:gd name="connsiteX30-7493" fmla="*/ 1003935 w 1419860"/>
              <a:gd name="connsiteY30-7494" fmla="*/ 3581400 h 3588041"/>
              <a:gd name="connsiteX0-7495" fmla="*/ 1003935 w 1419860"/>
              <a:gd name="connsiteY0-7496" fmla="*/ 3581400 h 3588041"/>
              <a:gd name="connsiteX1-7497" fmla="*/ 578485 w 1419860"/>
              <a:gd name="connsiteY1-7498" fmla="*/ 3587750 h 3588041"/>
              <a:gd name="connsiteX2-7499" fmla="*/ 381635 w 1419860"/>
              <a:gd name="connsiteY2-7500" fmla="*/ 3076575 h 3588041"/>
              <a:gd name="connsiteX3-7501" fmla="*/ 734060 w 1419860"/>
              <a:gd name="connsiteY3-7502" fmla="*/ 2381250 h 3588041"/>
              <a:gd name="connsiteX4-7503" fmla="*/ 569595 w 1419860"/>
              <a:gd name="connsiteY4-7504" fmla="*/ 1953895 h 3588041"/>
              <a:gd name="connsiteX5-7505" fmla="*/ 0 w 1419860"/>
              <a:gd name="connsiteY5-7506" fmla="*/ 1902460 h 3588041"/>
              <a:gd name="connsiteX6-7507" fmla="*/ 359410 w 1419860"/>
              <a:gd name="connsiteY6-7508" fmla="*/ 1806575 h 3588041"/>
              <a:gd name="connsiteX7-7509" fmla="*/ 629285 w 1419860"/>
              <a:gd name="connsiteY7-7510" fmla="*/ 1876425 h 3588041"/>
              <a:gd name="connsiteX8-7511" fmla="*/ 810260 w 1419860"/>
              <a:gd name="connsiteY8-7512" fmla="*/ 1333500 h 3588041"/>
              <a:gd name="connsiteX9-7513" fmla="*/ 750729 w 1419860"/>
              <a:gd name="connsiteY9-7514" fmla="*/ 823913 h 3588041"/>
              <a:gd name="connsiteX10-7515" fmla="*/ 375285 w 1419860"/>
              <a:gd name="connsiteY10-7516" fmla="*/ 695325 h 3588041"/>
              <a:gd name="connsiteX11-7517" fmla="*/ 771367 w 1419860"/>
              <a:gd name="connsiteY11-7518" fmla="*/ 734218 h 3588041"/>
              <a:gd name="connsiteX12-7519" fmla="*/ 786448 w 1419860"/>
              <a:gd name="connsiteY12-7520" fmla="*/ 441325 h 3588041"/>
              <a:gd name="connsiteX13-7521" fmla="*/ 873760 w 1419860"/>
              <a:gd name="connsiteY13-7522" fmla="*/ 0 h 3588041"/>
              <a:gd name="connsiteX14-7523" fmla="*/ 845185 w 1419860"/>
              <a:gd name="connsiteY14-7524" fmla="*/ 679450 h 3588041"/>
              <a:gd name="connsiteX15-7525" fmla="*/ 908685 w 1419860"/>
              <a:gd name="connsiteY15-7526" fmla="*/ 1047750 h 3588041"/>
              <a:gd name="connsiteX16-7527" fmla="*/ 918210 w 1419860"/>
              <a:gd name="connsiteY16-7528" fmla="*/ 1295400 h 3588041"/>
              <a:gd name="connsiteX17-7529" fmla="*/ 1089660 w 1419860"/>
              <a:gd name="connsiteY17-7530" fmla="*/ 1187450 h 3588041"/>
              <a:gd name="connsiteX18-7531" fmla="*/ 1362710 w 1419860"/>
              <a:gd name="connsiteY18-7532" fmla="*/ 1171575 h 3588041"/>
              <a:gd name="connsiteX19-7533" fmla="*/ 1096010 w 1419860"/>
              <a:gd name="connsiteY19-7534" fmla="*/ 1254125 h 3588041"/>
              <a:gd name="connsiteX20-7535" fmla="*/ 876935 w 1419860"/>
              <a:gd name="connsiteY20-7536" fmla="*/ 1527175 h 3588041"/>
              <a:gd name="connsiteX21-7537" fmla="*/ 822960 w 1419860"/>
              <a:gd name="connsiteY21-7538" fmla="*/ 1895475 h 3588041"/>
              <a:gd name="connsiteX22-7539" fmla="*/ 991235 w 1419860"/>
              <a:gd name="connsiteY22-7540" fmla="*/ 2308225 h 3588041"/>
              <a:gd name="connsiteX23-7541" fmla="*/ 883285 w 1419860"/>
              <a:gd name="connsiteY23-7542" fmla="*/ 2578100 h 3588041"/>
              <a:gd name="connsiteX24-7543" fmla="*/ 1153160 w 1419860"/>
              <a:gd name="connsiteY24-7544" fmla="*/ 2524125 h 3588041"/>
              <a:gd name="connsiteX25-7545" fmla="*/ 1419860 w 1419860"/>
              <a:gd name="connsiteY25-7546" fmla="*/ 2626519 h 3588041"/>
              <a:gd name="connsiteX26-7547" fmla="*/ 1175385 w 1419860"/>
              <a:gd name="connsiteY26-7548" fmla="*/ 2590800 h 3588041"/>
              <a:gd name="connsiteX27-7549" fmla="*/ 819785 w 1419860"/>
              <a:gd name="connsiteY27-7550" fmla="*/ 2733675 h 3588041"/>
              <a:gd name="connsiteX28-7551" fmla="*/ 676910 w 1419860"/>
              <a:gd name="connsiteY28-7552" fmla="*/ 3086100 h 3588041"/>
              <a:gd name="connsiteX29-7553" fmla="*/ 905510 w 1419860"/>
              <a:gd name="connsiteY29-7554" fmla="*/ 3419475 h 3588041"/>
              <a:gd name="connsiteX30-7555" fmla="*/ 1003935 w 1419860"/>
              <a:gd name="connsiteY30-7556" fmla="*/ 3581400 h 3588041"/>
              <a:gd name="connsiteX0-7557" fmla="*/ 1003935 w 1419860"/>
              <a:gd name="connsiteY0-7558" fmla="*/ 3581400 h 3588041"/>
              <a:gd name="connsiteX1-7559" fmla="*/ 578485 w 1419860"/>
              <a:gd name="connsiteY1-7560" fmla="*/ 3587750 h 3588041"/>
              <a:gd name="connsiteX2-7561" fmla="*/ 381635 w 1419860"/>
              <a:gd name="connsiteY2-7562" fmla="*/ 3076575 h 3588041"/>
              <a:gd name="connsiteX3-7563" fmla="*/ 734060 w 1419860"/>
              <a:gd name="connsiteY3-7564" fmla="*/ 2381250 h 3588041"/>
              <a:gd name="connsiteX4-7565" fmla="*/ 569595 w 1419860"/>
              <a:gd name="connsiteY4-7566" fmla="*/ 1953895 h 3588041"/>
              <a:gd name="connsiteX5-7567" fmla="*/ 0 w 1419860"/>
              <a:gd name="connsiteY5-7568" fmla="*/ 1902460 h 3588041"/>
              <a:gd name="connsiteX6-7569" fmla="*/ 359410 w 1419860"/>
              <a:gd name="connsiteY6-7570" fmla="*/ 1806575 h 3588041"/>
              <a:gd name="connsiteX7-7571" fmla="*/ 622935 w 1419860"/>
              <a:gd name="connsiteY7-7572" fmla="*/ 1879600 h 3588041"/>
              <a:gd name="connsiteX8-7573" fmla="*/ 810260 w 1419860"/>
              <a:gd name="connsiteY8-7574" fmla="*/ 1333500 h 3588041"/>
              <a:gd name="connsiteX9-7575" fmla="*/ 750729 w 1419860"/>
              <a:gd name="connsiteY9-7576" fmla="*/ 823913 h 3588041"/>
              <a:gd name="connsiteX10-7577" fmla="*/ 375285 w 1419860"/>
              <a:gd name="connsiteY10-7578" fmla="*/ 695325 h 3588041"/>
              <a:gd name="connsiteX11-7579" fmla="*/ 771367 w 1419860"/>
              <a:gd name="connsiteY11-7580" fmla="*/ 734218 h 3588041"/>
              <a:gd name="connsiteX12-7581" fmla="*/ 786448 w 1419860"/>
              <a:gd name="connsiteY12-7582" fmla="*/ 441325 h 3588041"/>
              <a:gd name="connsiteX13-7583" fmla="*/ 873760 w 1419860"/>
              <a:gd name="connsiteY13-7584" fmla="*/ 0 h 3588041"/>
              <a:gd name="connsiteX14-7585" fmla="*/ 845185 w 1419860"/>
              <a:gd name="connsiteY14-7586" fmla="*/ 679450 h 3588041"/>
              <a:gd name="connsiteX15-7587" fmla="*/ 908685 w 1419860"/>
              <a:gd name="connsiteY15-7588" fmla="*/ 1047750 h 3588041"/>
              <a:gd name="connsiteX16-7589" fmla="*/ 918210 w 1419860"/>
              <a:gd name="connsiteY16-7590" fmla="*/ 1295400 h 3588041"/>
              <a:gd name="connsiteX17-7591" fmla="*/ 1089660 w 1419860"/>
              <a:gd name="connsiteY17-7592" fmla="*/ 1187450 h 3588041"/>
              <a:gd name="connsiteX18-7593" fmla="*/ 1362710 w 1419860"/>
              <a:gd name="connsiteY18-7594" fmla="*/ 1171575 h 3588041"/>
              <a:gd name="connsiteX19-7595" fmla="*/ 1096010 w 1419860"/>
              <a:gd name="connsiteY19-7596" fmla="*/ 1254125 h 3588041"/>
              <a:gd name="connsiteX20-7597" fmla="*/ 876935 w 1419860"/>
              <a:gd name="connsiteY20-7598" fmla="*/ 1527175 h 3588041"/>
              <a:gd name="connsiteX21-7599" fmla="*/ 822960 w 1419860"/>
              <a:gd name="connsiteY21-7600" fmla="*/ 1895475 h 3588041"/>
              <a:gd name="connsiteX22-7601" fmla="*/ 991235 w 1419860"/>
              <a:gd name="connsiteY22-7602" fmla="*/ 2308225 h 3588041"/>
              <a:gd name="connsiteX23-7603" fmla="*/ 883285 w 1419860"/>
              <a:gd name="connsiteY23-7604" fmla="*/ 2578100 h 3588041"/>
              <a:gd name="connsiteX24-7605" fmla="*/ 1153160 w 1419860"/>
              <a:gd name="connsiteY24-7606" fmla="*/ 2524125 h 3588041"/>
              <a:gd name="connsiteX25-7607" fmla="*/ 1419860 w 1419860"/>
              <a:gd name="connsiteY25-7608" fmla="*/ 2626519 h 3588041"/>
              <a:gd name="connsiteX26-7609" fmla="*/ 1175385 w 1419860"/>
              <a:gd name="connsiteY26-7610" fmla="*/ 2590800 h 3588041"/>
              <a:gd name="connsiteX27-7611" fmla="*/ 819785 w 1419860"/>
              <a:gd name="connsiteY27-7612" fmla="*/ 2733675 h 3588041"/>
              <a:gd name="connsiteX28-7613" fmla="*/ 676910 w 1419860"/>
              <a:gd name="connsiteY28-7614" fmla="*/ 3086100 h 3588041"/>
              <a:gd name="connsiteX29-7615" fmla="*/ 905510 w 1419860"/>
              <a:gd name="connsiteY29-7616" fmla="*/ 3419475 h 3588041"/>
              <a:gd name="connsiteX30-7617" fmla="*/ 1003935 w 1419860"/>
              <a:gd name="connsiteY30-7618" fmla="*/ 3581400 h 3588041"/>
              <a:gd name="connsiteX0-7619" fmla="*/ 1003935 w 1419860"/>
              <a:gd name="connsiteY0-7620" fmla="*/ 3581400 h 3588041"/>
              <a:gd name="connsiteX1-7621" fmla="*/ 578485 w 1419860"/>
              <a:gd name="connsiteY1-7622" fmla="*/ 3587750 h 3588041"/>
              <a:gd name="connsiteX2-7623" fmla="*/ 381635 w 1419860"/>
              <a:gd name="connsiteY2-7624" fmla="*/ 3076575 h 3588041"/>
              <a:gd name="connsiteX3-7625" fmla="*/ 734060 w 1419860"/>
              <a:gd name="connsiteY3-7626" fmla="*/ 2381250 h 3588041"/>
              <a:gd name="connsiteX4-7627" fmla="*/ 569595 w 1419860"/>
              <a:gd name="connsiteY4-7628" fmla="*/ 1953895 h 3588041"/>
              <a:gd name="connsiteX5-7629" fmla="*/ 0 w 1419860"/>
              <a:gd name="connsiteY5-7630" fmla="*/ 1902460 h 3588041"/>
              <a:gd name="connsiteX6-7631" fmla="*/ 318135 w 1419860"/>
              <a:gd name="connsiteY6-7632" fmla="*/ 1812925 h 3588041"/>
              <a:gd name="connsiteX7-7633" fmla="*/ 622935 w 1419860"/>
              <a:gd name="connsiteY7-7634" fmla="*/ 1879600 h 3588041"/>
              <a:gd name="connsiteX8-7635" fmla="*/ 810260 w 1419860"/>
              <a:gd name="connsiteY8-7636" fmla="*/ 1333500 h 3588041"/>
              <a:gd name="connsiteX9-7637" fmla="*/ 750729 w 1419860"/>
              <a:gd name="connsiteY9-7638" fmla="*/ 823913 h 3588041"/>
              <a:gd name="connsiteX10-7639" fmla="*/ 375285 w 1419860"/>
              <a:gd name="connsiteY10-7640" fmla="*/ 695325 h 3588041"/>
              <a:gd name="connsiteX11-7641" fmla="*/ 771367 w 1419860"/>
              <a:gd name="connsiteY11-7642" fmla="*/ 734218 h 3588041"/>
              <a:gd name="connsiteX12-7643" fmla="*/ 786448 w 1419860"/>
              <a:gd name="connsiteY12-7644" fmla="*/ 441325 h 3588041"/>
              <a:gd name="connsiteX13-7645" fmla="*/ 873760 w 1419860"/>
              <a:gd name="connsiteY13-7646" fmla="*/ 0 h 3588041"/>
              <a:gd name="connsiteX14-7647" fmla="*/ 845185 w 1419860"/>
              <a:gd name="connsiteY14-7648" fmla="*/ 679450 h 3588041"/>
              <a:gd name="connsiteX15-7649" fmla="*/ 908685 w 1419860"/>
              <a:gd name="connsiteY15-7650" fmla="*/ 1047750 h 3588041"/>
              <a:gd name="connsiteX16-7651" fmla="*/ 918210 w 1419860"/>
              <a:gd name="connsiteY16-7652" fmla="*/ 1295400 h 3588041"/>
              <a:gd name="connsiteX17-7653" fmla="*/ 1089660 w 1419860"/>
              <a:gd name="connsiteY17-7654" fmla="*/ 1187450 h 3588041"/>
              <a:gd name="connsiteX18-7655" fmla="*/ 1362710 w 1419860"/>
              <a:gd name="connsiteY18-7656" fmla="*/ 1171575 h 3588041"/>
              <a:gd name="connsiteX19-7657" fmla="*/ 1096010 w 1419860"/>
              <a:gd name="connsiteY19-7658" fmla="*/ 1254125 h 3588041"/>
              <a:gd name="connsiteX20-7659" fmla="*/ 876935 w 1419860"/>
              <a:gd name="connsiteY20-7660" fmla="*/ 1527175 h 3588041"/>
              <a:gd name="connsiteX21-7661" fmla="*/ 822960 w 1419860"/>
              <a:gd name="connsiteY21-7662" fmla="*/ 1895475 h 3588041"/>
              <a:gd name="connsiteX22-7663" fmla="*/ 991235 w 1419860"/>
              <a:gd name="connsiteY22-7664" fmla="*/ 2308225 h 3588041"/>
              <a:gd name="connsiteX23-7665" fmla="*/ 883285 w 1419860"/>
              <a:gd name="connsiteY23-7666" fmla="*/ 2578100 h 3588041"/>
              <a:gd name="connsiteX24-7667" fmla="*/ 1153160 w 1419860"/>
              <a:gd name="connsiteY24-7668" fmla="*/ 2524125 h 3588041"/>
              <a:gd name="connsiteX25-7669" fmla="*/ 1419860 w 1419860"/>
              <a:gd name="connsiteY25-7670" fmla="*/ 2626519 h 3588041"/>
              <a:gd name="connsiteX26-7671" fmla="*/ 1175385 w 1419860"/>
              <a:gd name="connsiteY26-7672" fmla="*/ 2590800 h 3588041"/>
              <a:gd name="connsiteX27-7673" fmla="*/ 819785 w 1419860"/>
              <a:gd name="connsiteY27-7674" fmla="*/ 2733675 h 3588041"/>
              <a:gd name="connsiteX28-7675" fmla="*/ 676910 w 1419860"/>
              <a:gd name="connsiteY28-7676" fmla="*/ 3086100 h 3588041"/>
              <a:gd name="connsiteX29-7677" fmla="*/ 905510 w 1419860"/>
              <a:gd name="connsiteY29-7678" fmla="*/ 3419475 h 3588041"/>
              <a:gd name="connsiteX30-7679" fmla="*/ 1003935 w 1419860"/>
              <a:gd name="connsiteY30-7680" fmla="*/ 3581400 h 3588041"/>
              <a:gd name="connsiteX0-7681" fmla="*/ 1003935 w 1419860"/>
              <a:gd name="connsiteY0-7682" fmla="*/ 3581400 h 3588041"/>
              <a:gd name="connsiteX1-7683" fmla="*/ 578485 w 1419860"/>
              <a:gd name="connsiteY1-7684" fmla="*/ 3587750 h 3588041"/>
              <a:gd name="connsiteX2-7685" fmla="*/ 381635 w 1419860"/>
              <a:gd name="connsiteY2-7686" fmla="*/ 3076575 h 3588041"/>
              <a:gd name="connsiteX3-7687" fmla="*/ 734060 w 1419860"/>
              <a:gd name="connsiteY3-7688" fmla="*/ 2381250 h 3588041"/>
              <a:gd name="connsiteX4-7689" fmla="*/ 569595 w 1419860"/>
              <a:gd name="connsiteY4-7690" fmla="*/ 1953895 h 3588041"/>
              <a:gd name="connsiteX5-7691" fmla="*/ 0 w 1419860"/>
              <a:gd name="connsiteY5-7692" fmla="*/ 1902460 h 3588041"/>
              <a:gd name="connsiteX6-7693" fmla="*/ 318135 w 1419860"/>
              <a:gd name="connsiteY6-7694" fmla="*/ 1812925 h 3588041"/>
              <a:gd name="connsiteX7-7695" fmla="*/ 622935 w 1419860"/>
              <a:gd name="connsiteY7-7696" fmla="*/ 1879600 h 3588041"/>
              <a:gd name="connsiteX8-7697" fmla="*/ 810260 w 1419860"/>
              <a:gd name="connsiteY8-7698" fmla="*/ 1333500 h 3588041"/>
              <a:gd name="connsiteX9-7699" fmla="*/ 750729 w 1419860"/>
              <a:gd name="connsiteY9-7700" fmla="*/ 823913 h 3588041"/>
              <a:gd name="connsiteX10-7701" fmla="*/ 375285 w 1419860"/>
              <a:gd name="connsiteY10-7702" fmla="*/ 695325 h 3588041"/>
              <a:gd name="connsiteX11-7703" fmla="*/ 771367 w 1419860"/>
              <a:gd name="connsiteY11-7704" fmla="*/ 734218 h 3588041"/>
              <a:gd name="connsiteX12-7705" fmla="*/ 786448 w 1419860"/>
              <a:gd name="connsiteY12-7706" fmla="*/ 441325 h 3588041"/>
              <a:gd name="connsiteX13-7707" fmla="*/ 873760 w 1419860"/>
              <a:gd name="connsiteY13-7708" fmla="*/ 0 h 3588041"/>
              <a:gd name="connsiteX14-7709" fmla="*/ 845185 w 1419860"/>
              <a:gd name="connsiteY14-7710" fmla="*/ 679450 h 3588041"/>
              <a:gd name="connsiteX15-7711" fmla="*/ 908685 w 1419860"/>
              <a:gd name="connsiteY15-7712" fmla="*/ 1047750 h 3588041"/>
              <a:gd name="connsiteX16-7713" fmla="*/ 918210 w 1419860"/>
              <a:gd name="connsiteY16-7714" fmla="*/ 1295400 h 3588041"/>
              <a:gd name="connsiteX17-7715" fmla="*/ 1089660 w 1419860"/>
              <a:gd name="connsiteY17-7716" fmla="*/ 1187450 h 3588041"/>
              <a:gd name="connsiteX18-7717" fmla="*/ 1362710 w 1419860"/>
              <a:gd name="connsiteY18-7718" fmla="*/ 1171575 h 3588041"/>
              <a:gd name="connsiteX19-7719" fmla="*/ 1096010 w 1419860"/>
              <a:gd name="connsiteY19-7720" fmla="*/ 1254125 h 3588041"/>
              <a:gd name="connsiteX20-7721" fmla="*/ 876935 w 1419860"/>
              <a:gd name="connsiteY20-7722" fmla="*/ 1527175 h 3588041"/>
              <a:gd name="connsiteX21-7723" fmla="*/ 822960 w 1419860"/>
              <a:gd name="connsiteY21-7724" fmla="*/ 1895475 h 3588041"/>
              <a:gd name="connsiteX22-7725" fmla="*/ 991235 w 1419860"/>
              <a:gd name="connsiteY22-7726" fmla="*/ 2308225 h 3588041"/>
              <a:gd name="connsiteX23-7727" fmla="*/ 883285 w 1419860"/>
              <a:gd name="connsiteY23-7728" fmla="*/ 2578100 h 3588041"/>
              <a:gd name="connsiteX24-7729" fmla="*/ 1153160 w 1419860"/>
              <a:gd name="connsiteY24-7730" fmla="*/ 2524125 h 3588041"/>
              <a:gd name="connsiteX25-7731" fmla="*/ 1419860 w 1419860"/>
              <a:gd name="connsiteY25-7732" fmla="*/ 2626519 h 3588041"/>
              <a:gd name="connsiteX26-7733" fmla="*/ 1175385 w 1419860"/>
              <a:gd name="connsiteY26-7734" fmla="*/ 2590800 h 3588041"/>
              <a:gd name="connsiteX27-7735" fmla="*/ 819785 w 1419860"/>
              <a:gd name="connsiteY27-7736" fmla="*/ 2733675 h 3588041"/>
              <a:gd name="connsiteX28-7737" fmla="*/ 676910 w 1419860"/>
              <a:gd name="connsiteY28-7738" fmla="*/ 3086100 h 3588041"/>
              <a:gd name="connsiteX29-7739" fmla="*/ 905510 w 1419860"/>
              <a:gd name="connsiteY29-7740" fmla="*/ 3419475 h 3588041"/>
              <a:gd name="connsiteX30-7741" fmla="*/ 1003935 w 1419860"/>
              <a:gd name="connsiteY30-7742" fmla="*/ 3581400 h 3588041"/>
              <a:gd name="connsiteX0-7743" fmla="*/ 1003935 w 1419860"/>
              <a:gd name="connsiteY0-7744" fmla="*/ 3581400 h 3588041"/>
              <a:gd name="connsiteX1-7745" fmla="*/ 578485 w 1419860"/>
              <a:gd name="connsiteY1-7746" fmla="*/ 3587750 h 3588041"/>
              <a:gd name="connsiteX2-7747" fmla="*/ 381635 w 1419860"/>
              <a:gd name="connsiteY2-7748" fmla="*/ 3076575 h 3588041"/>
              <a:gd name="connsiteX3-7749" fmla="*/ 734060 w 1419860"/>
              <a:gd name="connsiteY3-7750" fmla="*/ 2381250 h 3588041"/>
              <a:gd name="connsiteX4-7751" fmla="*/ 569595 w 1419860"/>
              <a:gd name="connsiteY4-7752" fmla="*/ 1953895 h 3588041"/>
              <a:gd name="connsiteX5-7753" fmla="*/ 0 w 1419860"/>
              <a:gd name="connsiteY5-7754" fmla="*/ 1902460 h 3588041"/>
              <a:gd name="connsiteX6-7755" fmla="*/ 318135 w 1419860"/>
              <a:gd name="connsiteY6-7756" fmla="*/ 1812925 h 3588041"/>
              <a:gd name="connsiteX7-7757" fmla="*/ 622935 w 1419860"/>
              <a:gd name="connsiteY7-7758" fmla="*/ 1879600 h 3588041"/>
              <a:gd name="connsiteX8-7759" fmla="*/ 810260 w 1419860"/>
              <a:gd name="connsiteY8-7760" fmla="*/ 1333500 h 3588041"/>
              <a:gd name="connsiteX9-7761" fmla="*/ 750729 w 1419860"/>
              <a:gd name="connsiteY9-7762" fmla="*/ 823913 h 3588041"/>
              <a:gd name="connsiteX10-7763" fmla="*/ 375285 w 1419860"/>
              <a:gd name="connsiteY10-7764" fmla="*/ 695325 h 3588041"/>
              <a:gd name="connsiteX11-7765" fmla="*/ 771367 w 1419860"/>
              <a:gd name="connsiteY11-7766" fmla="*/ 734218 h 3588041"/>
              <a:gd name="connsiteX12-7767" fmla="*/ 786448 w 1419860"/>
              <a:gd name="connsiteY12-7768" fmla="*/ 441325 h 3588041"/>
              <a:gd name="connsiteX13-7769" fmla="*/ 873760 w 1419860"/>
              <a:gd name="connsiteY13-7770" fmla="*/ 0 h 3588041"/>
              <a:gd name="connsiteX14-7771" fmla="*/ 845185 w 1419860"/>
              <a:gd name="connsiteY14-7772" fmla="*/ 679450 h 3588041"/>
              <a:gd name="connsiteX15-7773" fmla="*/ 908685 w 1419860"/>
              <a:gd name="connsiteY15-7774" fmla="*/ 1047750 h 3588041"/>
              <a:gd name="connsiteX16-7775" fmla="*/ 918210 w 1419860"/>
              <a:gd name="connsiteY16-7776" fmla="*/ 1295400 h 3588041"/>
              <a:gd name="connsiteX17-7777" fmla="*/ 1089660 w 1419860"/>
              <a:gd name="connsiteY17-7778" fmla="*/ 1187450 h 3588041"/>
              <a:gd name="connsiteX18-7779" fmla="*/ 1362710 w 1419860"/>
              <a:gd name="connsiteY18-7780" fmla="*/ 1171575 h 3588041"/>
              <a:gd name="connsiteX19-7781" fmla="*/ 1096010 w 1419860"/>
              <a:gd name="connsiteY19-7782" fmla="*/ 1254125 h 3588041"/>
              <a:gd name="connsiteX20-7783" fmla="*/ 876935 w 1419860"/>
              <a:gd name="connsiteY20-7784" fmla="*/ 1527175 h 3588041"/>
              <a:gd name="connsiteX21-7785" fmla="*/ 822960 w 1419860"/>
              <a:gd name="connsiteY21-7786" fmla="*/ 1895475 h 3588041"/>
              <a:gd name="connsiteX22-7787" fmla="*/ 991235 w 1419860"/>
              <a:gd name="connsiteY22-7788" fmla="*/ 2308225 h 3588041"/>
              <a:gd name="connsiteX23-7789" fmla="*/ 883285 w 1419860"/>
              <a:gd name="connsiteY23-7790" fmla="*/ 2578100 h 3588041"/>
              <a:gd name="connsiteX24-7791" fmla="*/ 1153160 w 1419860"/>
              <a:gd name="connsiteY24-7792" fmla="*/ 2524125 h 3588041"/>
              <a:gd name="connsiteX25-7793" fmla="*/ 1419860 w 1419860"/>
              <a:gd name="connsiteY25-7794" fmla="*/ 2626519 h 3588041"/>
              <a:gd name="connsiteX26-7795" fmla="*/ 1175385 w 1419860"/>
              <a:gd name="connsiteY26-7796" fmla="*/ 2590800 h 3588041"/>
              <a:gd name="connsiteX27-7797" fmla="*/ 819785 w 1419860"/>
              <a:gd name="connsiteY27-7798" fmla="*/ 2733675 h 3588041"/>
              <a:gd name="connsiteX28-7799" fmla="*/ 676910 w 1419860"/>
              <a:gd name="connsiteY28-7800" fmla="*/ 3086100 h 3588041"/>
              <a:gd name="connsiteX29-7801" fmla="*/ 905510 w 1419860"/>
              <a:gd name="connsiteY29-7802" fmla="*/ 3419475 h 3588041"/>
              <a:gd name="connsiteX30-7803" fmla="*/ 1003935 w 1419860"/>
              <a:gd name="connsiteY30-7804" fmla="*/ 3581400 h 3588041"/>
              <a:gd name="connsiteX0-7805" fmla="*/ 1003935 w 1419860"/>
              <a:gd name="connsiteY0-7806" fmla="*/ 3581400 h 3588041"/>
              <a:gd name="connsiteX1-7807" fmla="*/ 578485 w 1419860"/>
              <a:gd name="connsiteY1-7808" fmla="*/ 3587750 h 3588041"/>
              <a:gd name="connsiteX2-7809" fmla="*/ 381635 w 1419860"/>
              <a:gd name="connsiteY2-7810" fmla="*/ 3076575 h 3588041"/>
              <a:gd name="connsiteX3-7811" fmla="*/ 734060 w 1419860"/>
              <a:gd name="connsiteY3-7812" fmla="*/ 2381250 h 3588041"/>
              <a:gd name="connsiteX4-7813" fmla="*/ 569595 w 1419860"/>
              <a:gd name="connsiteY4-7814" fmla="*/ 1953895 h 3588041"/>
              <a:gd name="connsiteX5-7815" fmla="*/ 0 w 1419860"/>
              <a:gd name="connsiteY5-7816" fmla="*/ 1902460 h 3588041"/>
              <a:gd name="connsiteX6-7817" fmla="*/ 318135 w 1419860"/>
              <a:gd name="connsiteY6-7818" fmla="*/ 1812925 h 3588041"/>
              <a:gd name="connsiteX7-7819" fmla="*/ 622935 w 1419860"/>
              <a:gd name="connsiteY7-7820" fmla="*/ 1879600 h 3588041"/>
              <a:gd name="connsiteX8-7821" fmla="*/ 810260 w 1419860"/>
              <a:gd name="connsiteY8-7822" fmla="*/ 1333500 h 3588041"/>
              <a:gd name="connsiteX9-7823" fmla="*/ 750729 w 1419860"/>
              <a:gd name="connsiteY9-7824" fmla="*/ 823913 h 3588041"/>
              <a:gd name="connsiteX10-7825" fmla="*/ 375285 w 1419860"/>
              <a:gd name="connsiteY10-7826" fmla="*/ 695325 h 3588041"/>
              <a:gd name="connsiteX11-7827" fmla="*/ 771367 w 1419860"/>
              <a:gd name="connsiteY11-7828" fmla="*/ 734218 h 3588041"/>
              <a:gd name="connsiteX12-7829" fmla="*/ 786448 w 1419860"/>
              <a:gd name="connsiteY12-7830" fmla="*/ 441325 h 3588041"/>
              <a:gd name="connsiteX13-7831" fmla="*/ 873760 w 1419860"/>
              <a:gd name="connsiteY13-7832" fmla="*/ 0 h 3588041"/>
              <a:gd name="connsiteX14-7833" fmla="*/ 845185 w 1419860"/>
              <a:gd name="connsiteY14-7834" fmla="*/ 679450 h 3588041"/>
              <a:gd name="connsiteX15-7835" fmla="*/ 908685 w 1419860"/>
              <a:gd name="connsiteY15-7836" fmla="*/ 1047750 h 3588041"/>
              <a:gd name="connsiteX16-7837" fmla="*/ 918210 w 1419860"/>
              <a:gd name="connsiteY16-7838" fmla="*/ 1295400 h 3588041"/>
              <a:gd name="connsiteX17-7839" fmla="*/ 1089660 w 1419860"/>
              <a:gd name="connsiteY17-7840" fmla="*/ 1187450 h 3588041"/>
              <a:gd name="connsiteX18-7841" fmla="*/ 1362710 w 1419860"/>
              <a:gd name="connsiteY18-7842" fmla="*/ 1171575 h 3588041"/>
              <a:gd name="connsiteX19-7843" fmla="*/ 1096010 w 1419860"/>
              <a:gd name="connsiteY19-7844" fmla="*/ 1254125 h 3588041"/>
              <a:gd name="connsiteX20-7845" fmla="*/ 876935 w 1419860"/>
              <a:gd name="connsiteY20-7846" fmla="*/ 1527175 h 3588041"/>
              <a:gd name="connsiteX21-7847" fmla="*/ 822960 w 1419860"/>
              <a:gd name="connsiteY21-7848" fmla="*/ 1895475 h 3588041"/>
              <a:gd name="connsiteX22-7849" fmla="*/ 991235 w 1419860"/>
              <a:gd name="connsiteY22-7850" fmla="*/ 2308225 h 3588041"/>
              <a:gd name="connsiteX23-7851" fmla="*/ 883285 w 1419860"/>
              <a:gd name="connsiteY23-7852" fmla="*/ 2578100 h 3588041"/>
              <a:gd name="connsiteX24-7853" fmla="*/ 1153160 w 1419860"/>
              <a:gd name="connsiteY24-7854" fmla="*/ 2524125 h 3588041"/>
              <a:gd name="connsiteX25-7855" fmla="*/ 1419860 w 1419860"/>
              <a:gd name="connsiteY25-7856" fmla="*/ 2626519 h 3588041"/>
              <a:gd name="connsiteX26-7857" fmla="*/ 1175385 w 1419860"/>
              <a:gd name="connsiteY26-7858" fmla="*/ 2590800 h 3588041"/>
              <a:gd name="connsiteX27-7859" fmla="*/ 819785 w 1419860"/>
              <a:gd name="connsiteY27-7860" fmla="*/ 2733675 h 3588041"/>
              <a:gd name="connsiteX28-7861" fmla="*/ 676910 w 1419860"/>
              <a:gd name="connsiteY28-7862" fmla="*/ 3086100 h 3588041"/>
              <a:gd name="connsiteX29-7863" fmla="*/ 905510 w 1419860"/>
              <a:gd name="connsiteY29-7864" fmla="*/ 3419475 h 3588041"/>
              <a:gd name="connsiteX30-7865" fmla="*/ 1003935 w 1419860"/>
              <a:gd name="connsiteY30-7866" fmla="*/ 3581400 h 3588041"/>
              <a:gd name="connsiteX0-7867" fmla="*/ 1003935 w 1419860"/>
              <a:gd name="connsiteY0-7868" fmla="*/ 3581400 h 3588041"/>
              <a:gd name="connsiteX1-7869" fmla="*/ 578485 w 1419860"/>
              <a:gd name="connsiteY1-7870" fmla="*/ 3587750 h 3588041"/>
              <a:gd name="connsiteX2-7871" fmla="*/ 381635 w 1419860"/>
              <a:gd name="connsiteY2-7872" fmla="*/ 3076575 h 3588041"/>
              <a:gd name="connsiteX3-7873" fmla="*/ 734060 w 1419860"/>
              <a:gd name="connsiteY3-7874" fmla="*/ 2381250 h 3588041"/>
              <a:gd name="connsiteX4-7875" fmla="*/ 569595 w 1419860"/>
              <a:gd name="connsiteY4-7876" fmla="*/ 1953895 h 3588041"/>
              <a:gd name="connsiteX5-7877" fmla="*/ 0 w 1419860"/>
              <a:gd name="connsiteY5-7878" fmla="*/ 1902460 h 3588041"/>
              <a:gd name="connsiteX6-7879" fmla="*/ 318135 w 1419860"/>
              <a:gd name="connsiteY6-7880" fmla="*/ 1812925 h 3588041"/>
              <a:gd name="connsiteX7-7881" fmla="*/ 622935 w 1419860"/>
              <a:gd name="connsiteY7-7882" fmla="*/ 1879600 h 3588041"/>
              <a:gd name="connsiteX8-7883" fmla="*/ 810260 w 1419860"/>
              <a:gd name="connsiteY8-7884" fmla="*/ 1333500 h 3588041"/>
              <a:gd name="connsiteX9-7885" fmla="*/ 750729 w 1419860"/>
              <a:gd name="connsiteY9-7886" fmla="*/ 823913 h 3588041"/>
              <a:gd name="connsiteX10-7887" fmla="*/ 375285 w 1419860"/>
              <a:gd name="connsiteY10-7888" fmla="*/ 695325 h 3588041"/>
              <a:gd name="connsiteX11-7889" fmla="*/ 771367 w 1419860"/>
              <a:gd name="connsiteY11-7890" fmla="*/ 734218 h 3588041"/>
              <a:gd name="connsiteX12-7891" fmla="*/ 786448 w 1419860"/>
              <a:gd name="connsiteY12-7892" fmla="*/ 441325 h 3588041"/>
              <a:gd name="connsiteX13-7893" fmla="*/ 873760 w 1419860"/>
              <a:gd name="connsiteY13-7894" fmla="*/ 0 h 3588041"/>
              <a:gd name="connsiteX14-7895" fmla="*/ 845185 w 1419860"/>
              <a:gd name="connsiteY14-7896" fmla="*/ 679450 h 3588041"/>
              <a:gd name="connsiteX15-7897" fmla="*/ 908685 w 1419860"/>
              <a:gd name="connsiteY15-7898" fmla="*/ 1047750 h 3588041"/>
              <a:gd name="connsiteX16-7899" fmla="*/ 918210 w 1419860"/>
              <a:gd name="connsiteY16-7900" fmla="*/ 1295400 h 3588041"/>
              <a:gd name="connsiteX17-7901" fmla="*/ 1089660 w 1419860"/>
              <a:gd name="connsiteY17-7902" fmla="*/ 1187450 h 3588041"/>
              <a:gd name="connsiteX18-7903" fmla="*/ 1362710 w 1419860"/>
              <a:gd name="connsiteY18-7904" fmla="*/ 1171575 h 3588041"/>
              <a:gd name="connsiteX19-7905" fmla="*/ 1096010 w 1419860"/>
              <a:gd name="connsiteY19-7906" fmla="*/ 1254125 h 3588041"/>
              <a:gd name="connsiteX20-7907" fmla="*/ 876935 w 1419860"/>
              <a:gd name="connsiteY20-7908" fmla="*/ 1527175 h 3588041"/>
              <a:gd name="connsiteX21-7909" fmla="*/ 822960 w 1419860"/>
              <a:gd name="connsiteY21-7910" fmla="*/ 1895475 h 3588041"/>
              <a:gd name="connsiteX22-7911" fmla="*/ 991235 w 1419860"/>
              <a:gd name="connsiteY22-7912" fmla="*/ 2308225 h 3588041"/>
              <a:gd name="connsiteX23-7913" fmla="*/ 883285 w 1419860"/>
              <a:gd name="connsiteY23-7914" fmla="*/ 2578100 h 3588041"/>
              <a:gd name="connsiteX24-7915" fmla="*/ 1153160 w 1419860"/>
              <a:gd name="connsiteY24-7916" fmla="*/ 2524125 h 3588041"/>
              <a:gd name="connsiteX25-7917" fmla="*/ 1419860 w 1419860"/>
              <a:gd name="connsiteY25-7918" fmla="*/ 2626519 h 3588041"/>
              <a:gd name="connsiteX26-7919" fmla="*/ 1175385 w 1419860"/>
              <a:gd name="connsiteY26-7920" fmla="*/ 2590800 h 3588041"/>
              <a:gd name="connsiteX27-7921" fmla="*/ 819785 w 1419860"/>
              <a:gd name="connsiteY27-7922" fmla="*/ 2733675 h 3588041"/>
              <a:gd name="connsiteX28-7923" fmla="*/ 676910 w 1419860"/>
              <a:gd name="connsiteY28-7924" fmla="*/ 3086100 h 3588041"/>
              <a:gd name="connsiteX29-7925" fmla="*/ 905510 w 1419860"/>
              <a:gd name="connsiteY29-7926" fmla="*/ 3419475 h 3588041"/>
              <a:gd name="connsiteX30-7927" fmla="*/ 1003935 w 1419860"/>
              <a:gd name="connsiteY30-7928" fmla="*/ 3581400 h 3588041"/>
              <a:gd name="connsiteX0-7929" fmla="*/ 1010285 w 1426210"/>
              <a:gd name="connsiteY0-7930" fmla="*/ 3581400 h 3588041"/>
              <a:gd name="connsiteX1-7931" fmla="*/ 584835 w 1426210"/>
              <a:gd name="connsiteY1-7932" fmla="*/ 3587750 h 3588041"/>
              <a:gd name="connsiteX2-7933" fmla="*/ 387985 w 1426210"/>
              <a:gd name="connsiteY2-7934" fmla="*/ 3076575 h 3588041"/>
              <a:gd name="connsiteX3-7935" fmla="*/ 740410 w 1426210"/>
              <a:gd name="connsiteY3-7936" fmla="*/ 2381250 h 3588041"/>
              <a:gd name="connsiteX4-7937" fmla="*/ 575945 w 1426210"/>
              <a:gd name="connsiteY4-7938" fmla="*/ 1953895 h 3588041"/>
              <a:gd name="connsiteX5-7939" fmla="*/ 0 w 1426210"/>
              <a:gd name="connsiteY5-7940" fmla="*/ 1937385 h 3588041"/>
              <a:gd name="connsiteX6-7941" fmla="*/ 324485 w 1426210"/>
              <a:gd name="connsiteY6-7942" fmla="*/ 1812925 h 3588041"/>
              <a:gd name="connsiteX7-7943" fmla="*/ 629285 w 1426210"/>
              <a:gd name="connsiteY7-7944" fmla="*/ 1879600 h 3588041"/>
              <a:gd name="connsiteX8-7945" fmla="*/ 816610 w 1426210"/>
              <a:gd name="connsiteY8-7946" fmla="*/ 1333500 h 3588041"/>
              <a:gd name="connsiteX9-7947" fmla="*/ 757079 w 1426210"/>
              <a:gd name="connsiteY9-7948" fmla="*/ 823913 h 3588041"/>
              <a:gd name="connsiteX10-7949" fmla="*/ 381635 w 1426210"/>
              <a:gd name="connsiteY10-7950" fmla="*/ 695325 h 3588041"/>
              <a:gd name="connsiteX11-7951" fmla="*/ 777717 w 1426210"/>
              <a:gd name="connsiteY11-7952" fmla="*/ 734218 h 3588041"/>
              <a:gd name="connsiteX12-7953" fmla="*/ 792798 w 1426210"/>
              <a:gd name="connsiteY12-7954" fmla="*/ 441325 h 3588041"/>
              <a:gd name="connsiteX13-7955" fmla="*/ 880110 w 1426210"/>
              <a:gd name="connsiteY13-7956" fmla="*/ 0 h 3588041"/>
              <a:gd name="connsiteX14-7957" fmla="*/ 851535 w 1426210"/>
              <a:gd name="connsiteY14-7958" fmla="*/ 679450 h 3588041"/>
              <a:gd name="connsiteX15-7959" fmla="*/ 915035 w 1426210"/>
              <a:gd name="connsiteY15-7960" fmla="*/ 1047750 h 3588041"/>
              <a:gd name="connsiteX16-7961" fmla="*/ 924560 w 1426210"/>
              <a:gd name="connsiteY16-7962" fmla="*/ 1295400 h 3588041"/>
              <a:gd name="connsiteX17-7963" fmla="*/ 1096010 w 1426210"/>
              <a:gd name="connsiteY17-7964" fmla="*/ 1187450 h 3588041"/>
              <a:gd name="connsiteX18-7965" fmla="*/ 1369060 w 1426210"/>
              <a:gd name="connsiteY18-7966" fmla="*/ 1171575 h 3588041"/>
              <a:gd name="connsiteX19-7967" fmla="*/ 1102360 w 1426210"/>
              <a:gd name="connsiteY19-7968" fmla="*/ 1254125 h 3588041"/>
              <a:gd name="connsiteX20-7969" fmla="*/ 883285 w 1426210"/>
              <a:gd name="connsiteY20-7970" fmla="*/ 1527175 h 3588041"/>
              <a:gd name="connsiteX21-7971" fmla="*/ 829310 w 1426210"/>
              <a:gd name="connsiteY21-7972" fmla="*/ 1895475 h 3588041"/>
              <a:gd name="connsiteX22-7973" fmla="*/ 997585 w 1426210"/>
              <a:gd name="connsiteY22-7974" fmla="*/ 2308225 h 3588041"/>
              <a:gd name="connsiteX23-7975" fmla="*/ 889635 w 1426210"/>
              <a:gd name="connsiteY23-7976" fmla="*/ 2578100 h 3588041"/>
              <a:gd name="connsiteX24-7977" fmla="*/ 1159510 w 1426210"/>
              <a:gd name="connsiteY24-7978" fmla="*/ 2524125 h 3588041"/>
              <a:gd name="connsiteX25-7979" fmla="*/ 1426210 w 1426210"/>
              <a:gd name="connsiteY25-7980" fmla="*/ 2626519 h 3588041"/>
              <a:gd name="connsiteX26-7981" fmla="*/ 1181735 w 1426210"/>
              <a:gd name="connsiteY26-7982" fmla="*/ 2590800 h 3588041"/>
              <a:gd name="connsiteX27-7983" fmla="*/ 826135 w 1426210"/>
              <a:gd name="connsiteY27-7984" fmla="*/ 2733675 h 3588041"/>
              <a:gd name="connsiteX28-7985" fmla="*/ 683260 w 1426210"/>
              <a:gd name="connsiteY28-7986" fmla="*/ 3086100 h 3588041"/>
              <a:gd name="connsiteX29-7987" fmla="*/ 911860 w 1426210"/>
              <a:gd name="connsiteY29-7988" fmla="*/ 3419475 h 3588041"/>
              <a:gd name="connsiteX30-7989" fmla="*/ 1010285 w 1426210"/>
              <a:gd name="connsiteY30-7990" fmla="*/ 3581400 h 3588041"/>
              <a:gd name="connsiteX0-7991" fmla="*/ 1010285 w 1426210"/>
              <a:gd name="connsiteY0-7992" fmla="*/ 3581400 h 3588041"/>
              <a:gd name="connsiteX1-7993" fmla="*/ 584835 w 1426210"/>
              <a:gd name="connsiteY1-7994" fmla="*/ 3587750 h 3588041"/>
              <a:gd name="connsiteX2-7995" fmla="*/ 387985 w 1426210"/>
              <a:gd name="connsiteY2-7996" fmla="*/ 3076575 h 3588041"/>
              <a:gd name="connsiteX3-7997" fmla="*/ 740410 w 1426210"/>
              <a:gd name="connsiteY3-7998" fmla="*/ 2381250 h 3588041"/>
              <a:gd name="connsiteX4-7999" fmla="*/ 575945 w 1426210"/>
              <a:gd name="connsiteY4-8000" fmla="*/ 1953895 h 3588041"/>
              <a:gd name="connsiteX5-8001" fmla="*/ 0 w 1426210"/>
              <a:gd name="connsiteY5-8002" fmla="*/ 1937385 h 3588041"/>
              <a:gd name="connsiteX6-8003" fmla="*/ 324485 w 1426210"/>
              <a:gd name="connsiteY6-8004" fmla="*/ 1812925 h 3588041"/>
              <a:gd name="connsiteX7-8005" fmla="*/ 629285 w 1426210"/>
              <a:gd name="connsiteY7-8006" fmla="*/ 1879600 h 3588041"/>
              <a:gd name="connsiteX8-8007" fmla="*/ 816610 w 1426210"/>
              <a:gd name="connsiteY8-8008" fmla="*/ 1333500 h 3588041"/>
              <a:gd name="connsiteX9-8009" fmla="*/ 757079 w 1426210"/>
              <a:gd name="connsiteY9-8010" fmla="*/ 823913 h 3588041"/>
              <a:gd name="connsiteX10-8011" fmla="*/ 381635 w 1426210"/>
              <a:gd name="connsiteY10-8012" fmla="*/ 695325 h 3588041"/>
              <a:gd name="connsiteX11-8013" fmla="*/ 777717 w 1426210"/>
              <a:gd name="connsiteY11-8014" fmla="*/ 734218 h 3588041"/>
              <a:gd name="connsiteX12-8015" fmla="*/ 792798 w 1426210"/>
              <a:gd name="connsiteY12-8016" fmla="*/ 441325 h 3588041"/>
              <a:gd name="connsiteX13-8017" fmla="*/ 880110 w 1426210"/>
              <a:gd name="connsiteY13-8018" fmla="*/ 0 h 3588041"/>
              <a:gd name="connsiteX14-8019" fmla="*/ 851535 w 1426210"/>
              <a:gd name="connsiteY14-8020" fmla="*/ 679450 h 3588041"/>
              <a:gd name="connsiteX15-8021" fmla="*/ 915035 w 1426210"/>
              <a:gd name="connsiteY15-8022" fmla="*/ 1047750 h 3588041"/>
              <a:gd name="connsiteX16-8023" fmla="*/ 924560 w 1426210"/>
              <a:gd name="connsiteY16-8024" fmla="*/ 1295400 h 3588041"/>
              <a:gd name="connsiteX17-8025" fmla="*/ 1096010 w 1426210"/>
              <a:gd name="connsiteY17-8026" fmla="*/ 1187450 h 3588041"/>
              <a:gd name="connsiteX18-8027" fmla="*/ 1369060 w 1426210"/>
              <a:gd name="connsiteY18-8028" fmla="*/ 1171575 h 3588041"/>
              <a:gd name="connsiteX19-8029" fmla="*/ 1102360 w 1426210"/>
              <a:gd name="connsiteY19-8030" fmla="*/ 1254125 h 3588041"/>
              <a:gd name="connsiteX20-8031" fmla="*/ 883285 w 1426210"/>
              <a:gd name="connsiteY20-8032" fmla="*/ 1527175 h 3588041"/>
              <a:gd name="connsiteX21-8033" fmla="*/ 829310 w 1426210"/>
              <a:gd name="connsiteY21-8034" fmla="*/ 1895475 h 3588041"/>
              <a:gd name="connsiteX22-8035" fmla="*/ 997585 w 1426210"/>
              <a:gd name="connsiteY22-8036" fmla="*/ 2308225 h 3588041"/>
              <a:gd name="connsiteX23-8037" fmla="*/ 889635 w 1426210"/>
              <a:gd name="connsiteY23-8038" fmla="*/ 2578100 h 3588041"/>
              <a:gd name="connsiteX24-8039" fmla="*/ 1159510 w 1426210"/>
              <a:gd name="connsiteY24-8040" fmla="*/ 2524125 h 3588041"/>
              <a:gd name="connsiteX25-8041" fmla="*/ 1426210 w 1426210"/>
              <a:gd name="connsiteY25-8042" fmla="*/ 2626519 h 3588041"/>
              <a:gd name="connsiteX26-8043" fmla="*/ 1181735 w 1426210"/>
              <a:gd name="connsiteY26-8044" fmla="*/ 2590800 h 3588041"/>
              <a:gd name="connsiteX27-8045" fmla="*/ 826135 w 1426210"/>
              <a:gd name="connsiteY27-8046" fmla="*/ 2733675 h 3588041"/>
              <a:gd name="connsiteX28-8047" fmla="*/ 683260 w 1426210"/>
              <a:gd name="connsiteY28-8048" fmla="*/ 3086100 h 3588041"/>
              <a:gd name="connsiteX29-8049" fmla="*/ 911860 w 1426210"/>
              <a:gd name="connsiteY29-8050" fmla="*/ 3419475 h 3588041"/>
              <a:gd name="connsiteX30-8051" fmla="*/ 1010285 w 1426210"/>
              <a:gd name="connsiteY30-8052" fmla="*/ 3581400 h 3588041"/>
              <a:gd name="connsiteX0-8053" fmla="*/ 1010285 w 1426210"/>
              <a:gd name="connsiteY0-8054" fmla="*/ 3581400 h 3588041"/>
              <a:gd name="connsiteX1-8055" fmla="*/ 584835 w 1426210"/>
              <a:gd name="connsiteY1-8056" fmla="*/ 3587750 h 3588041"/>
              <a:gd name="connsiteX2-8057" fmla="*/ 387985 w 1426210"/>
              <a:gd name="connsiteY2-8058" fmla="*/ 3076575 h 3588041"/>
              <a:gd name="connsiteX3-8059" fmla="*/ 740410 w 1426210"/>
              <a:gd name="connsiteY3-8060" fmla="*/ 2381250 h 3588041"/>
              <a:gd name="connsiteX4-8061" fmla="*/ 575945 w 1426210"/>
              <a:gd name="connsiteY4-8062" fmla="*/ 1953895 h 3588041"/>
              <a:gd name="connsiteX5-8063" fmla="*/ 0 w 1426210"/>
              <a:gd name="connsiteY5-8064" fmla="*/ 1937385 h 3588041"/>
              <a:gd name="connsiteX6-8065" fmla="*/ 280035 w 1426210"/>
              <a:gd name="connsiteY6-8066" fmla="*/ 1822450 h 3588041"/>
              <a:gd name="connsiteX7-8067" fmla="*/ 629285 w 1426210"/>
              <a:gd name="connsiteY7-8068" fmla="*/ 1879600 h 3588041"/>
              <a:gd name="connsiteX8-8069" fmla="*/ 816610 w 1426210"/>
              <a:gd name="connsiteY8-8070" fmla="*/ 1333500 h 3588041"/>
              <a:gd name="connsiteX9-8071" fmla="*/ 757079 w 1426210"/>
              <a:gd name="connsiteY9-8072" fmla="*/ 823913 h 3588041"/>
              <a:gd name="connsiteX10-8073" fmla="*/ 381635 w 1426210"/>
              <a:gd name="connsiteY10-8074" fmla="*/ 695325 h 3588041"/>
              <a:gd name="connsiteX11-8075" fmla="*/ 777717 w 1426210"/>
              <a:gd name="connsiteY11-8076" fmla="*/ 734218 h 3588041"/>
              <a:gd name="connsiteX12-8077" fmla="*/ 792798 w 1426210"/>
              <a:gd name="connsiteY12-8078" fmla="*/ 441325 h 3588041"/>
              <a:gd name="connsiteX13-8079" fmla="*/ 880110 w 1426210"/>
              <a:gd name="connsiteY13-8080" fmla="*/ 0 h 3588041"/>
              <a:gd name="connsiteX14-8081" fmla="*/ 851535 w 1426210"/>
              <a:gd name="connsiteY14-8082" fmla="*/ 679450 h 3588041"/>
              <a:gd name="connsiteX15-8083" fmla="*/ 915035 w 1426210"/>
              <a:gd name="connsiteY15-8084" fmla="*/ 1047750 h 3588041"/>
              <a:gd name="connsiteX16-8085" fmla="*/ 924560 w 1426210"/>
              <a:gd name="connsiteY16-8086" fmla="*/ 1295400 h 3588041"/>
              <a:gd name="connsiteX17-8087" fmla="*/ 1096010 w 1426210"/>
              <a:gd name="connsiteY17-8088" fmla="*/ 1187450 h 3588041"/>
              <a:gd name="connsiteX18-8089" fmla="*/ 1369060 w 1426210"/>
              <a:gd name="connsiteY18-8090" fmla="*/ 1171575 h 3588041"/>
              <a:gd name="connsiteX19-8091" fmla="*/ 1102360 w 1426210"/>
              <a:gd name="connsiteY19-8092" fmla="*/ 1254125 h 3588041"/>
              <a:gd name="connsiteX20-8093" fmla="*/ 883285 w 1426210"/>
              <a:gd name="connsiteY20-8094" fmla="*/ 1527175 h 3588041"/>
              <a:gd name="connsiteX21-8095" fmla="*/ 829310 w 1426210"/>
              <a:gd name="connsiteY21-8096" fmla="*/ 1895475 h 3588041"/>
              <a:gd name="connsiteX22-8097" fmla="*/ 997585 w 1426210"/>
              <a:gd name="connsiteY22-8098" fmla="*/ 2308225 h 3588041"/>
              <a:gd name="connsiteX23-8099" fmla="*/ 889635 w 1426210"/>
              <a:gd name="connsiteY23-8100" fmla="*/ 2578100 h 3588041"/>
              <a:gd name="connsiteX24-8101" fmla="*/ 1159510 w 1426210"/>
              <a:gd name="connsiteY24-8102" fmla="*/ 2524125 h 3588041"/>
              <a:gd name="connsiteX25-8103" fmla="*/ 1426210 w 1426210"/>
              <a:gd name="connsiteY25-8104" fmla="*/ 2626519 h 3588041"/>
              <a:gd name="connsiteX26-8105" fmla="*/ 1181735 w 1426210"/>
              <a:gd name="connsiteY26-8106" fmla="*/ 2590800 h 3588041"/>
              <a:gd name="connsiteX27-8107" fmla="*/ 826135 w 1426210"/>
              <a:gd name="connsiteY27-8108" fmla="*/ 2733675 h 3588041"/>
              <a:gd name="connsiteX28-8109" fmla="*/ 683260 w 1426210"/>
              <a:gd name="connsiteY28-8110" fmla="*/ 3086100 h 3588041"/>
              <a:gd name="connsiteX29-8111" fmla="*/ 911860 w 1426210"/>
              <a:gd name="connsiteY29-8112" fmla="*/ 3419475 h 3588041"/>
              <a:gd name="connsiteX30-8113" fmla="*/ 1010285 w 1426210"/>
              <a:gd name="connsiteY30-8114" fmla="*/ 3581400 h 3588041"/>
              <a:gd name="connsiteX0-8115" fmla="*/ 1010285 w 1426210"/>
              <a:gd name="connsiteY0-8116" fmla="*/ 3581400 h 3588041"/>
              <a:gd name="connsiteX1-8117" fmla="*/ 584835 w 1426210"/>
              <a:gd name="connsiteY1-8118" fmla="*/ 3587750 h 3588041"/>
              <a:gd name="connsiteX2-8119" fmla="*/ 387985 w 1426210"/>
              <a:gd name="connsiteY2-8120" fmla="*/ 3076575 h 3588041"/>
              <a:gd name="connsiteX3-8121" fmla="*/ 740410 w 1426210"/>
              <a:gd name="connsiteY3-8122" fmla="*/ 2381250 h 3588041"/>
              <a:gd name="connsiteX4-8123" fmla="*/ 575945 w 1426210"/>
              <a:gd name="connsiteY4-8124" fmla="*/ 1953895 h 3588041"/>
              <a:gd name="connsiteX5-8125" fmla="*/ 0 w 1426210"/>
              <a:gd name="connsiteY5-8126" fmla="*/ 1937385 h 3588041"/>
              <a:gd name="connsiteX6-8127" fmla="*/ 308610 w 1426210"/>
              <a:gd name="connsiteY6-8128" fmla="*/ 1828800 h 3588041"/>
              <a:gd name="connsiteX7-8129" fmla="*/ 629285 w 1426210"/>
              <a:gd name="connsiteY7-8130" fmla="*/ 1879600 h 3588041"/>
              <a:gd name="connsiteX8-8131" fmla="*/ 816610 w 1426210"/>
              <a:gd name="connsiteY8-8132" fmla="*/ 1333500 h 3588041"/>
              <a:gd name="connsiteX9-8133" fmla="*/ 757079 w 1426210"/>
              <a:gd name="connsiteY9-8134" fmla="*/ 823913 h 3588041"/>
              <a:gd name="connsiteX10-8135" fmla="*/ 381635 w 1426210"/>
              <a:gd name="connsiteY10-8136" fmla="*/ 695325 h 3588041"/>
              <a:gd name="connsiteX11-8137" fmla="*/ 777717 w 1426210"/>
              <a:gd name="connsiteY11-8138" fmla="*/ 734218 h 3588041"/>
              <a:gd name="connsiteX12-8139" fmla="*/ 792798 w 1426210"/>
              <a:gd name="connsiteY12-8140" fmla="*/ 441325 h 3588041"/>
              <a:gd name="connsiteX13-8141" fmla="*/ 880110 w 1426210"/>
              <a:gd name="connsiteY13-8142" fmla="*/ 0 h 3588041"/>
              <a:gd name="connsiteX14-8143" fmla="*/ 851535 w 1426210"/>
              <a:gd name="connsiteY14-8144" fmla="*/ 679450 h 3588041"/>
              <a:gd name="connsiteX15-8145" fmla="*/ 915035 w 1426210"/>
              <a:gd name="connsiteY15-8146" fmla="*/ 1047750 h 3588041"/>
              <a:gd name="connsiteX16-8147" fmla="*/ 924560 w 1426210"/>
              <a:gd name="connsiteY16-8148" fmla="*/ 1295400 h 3588041"/>
              <a:gd name="connsiteX17-8149" fmla="*/ 1096010 w 1426210"/>
              <a:gd name="connsiteY17-8150" fmla="*/ 1187450 h 3588041"/>
              <a:gd name="connsiteX18-8151" fmla="*/ 1369060 w 1426210"/>
              <a:gd name="connsiteY18-8152" fmla="*/ 1171575 h 3588041"/>
              <a:gd name="connsiteX19-8153" fmla="*/ 1102360 w 1426210"/>
              <a:gd name="connsiteY19-8154" fmla="*/ 1254125 h 3588041"/>
              <a:gd name="connsiteX20-8155" fmla="*/ 883285 w 1426210"/>
              <a:gd name="connsiteY20-8156" fmla="*/ 1527175 h 3588041"/>
              <a:gd name="connsiteX21-8157" fmla="*/ 829310 w 1426210"/>
              <a:gd name="connsiteY21-8158" fmla="*/ 1895475 h 3588041"/>
              <a:gd name="connsiteX22-8159" fmla="*/ 997585 w 1426210"/>
              <a:gd name="connsiteY22-8160" fmla="*/ 2308225 h 3588041"/>
              <a:gd name="connsiteX23-8161" fmla="*/ 889635 w 1426210"/>
              <a:gd name="connsiteY23-8162" fmla="*/ 2578100 h 3588041"/>
              <a:gd name="connsiteX24-8163" fmla="*/ 1159510 w 1426210"/>
              <a:gd name="connsiteY24-8164" fmla="*/ 2524125 h 3588041"/>
              <a:gd name="connsiteX25-8165" fmla="*/ 1426210 w 1426210"/>
              <a:gd name="connsiteY25-8166" fmla="*/ 2626519 h 3588041"/>
              <a:gd name="connsiteX26-8167" fmla="*/ 1181735 w 1426210"/>
              <a:gd name="connsiteY26-8168" fmla="*/ 2590800 h 3588041"/>
              <a:gd name="connsiteX27-8169" fmla="*/ 826135 w 1426210"/>
              <a:gd name="connsiteY27-8170" fmla="*/ 2733675 h 3588041"/>
              <a:gd name="connsiteX28-8171" fmla="*/ 683260 w 1426210"/>
              <a:gd name="connsiteY28-8172" fmla="*/ 3086100 h 3588041"/>
              <a:gd name="connsiteX29-8173" fmla="*/ 911860 w 1426210"/>
              <a:gd name="connsiteY29-8174" fmla="*/ 3419475 h 3588041"/>
              <a:gd name="connsiteX30-8175" fmla="*/ 1010285 w 1426210"/>
              <a:gd name="connsiteY30-8176" fmla="*/ 3581400 h 3588041"/>
              <a:gd name="connsiteX0-8177" fmla="*/ 1010285 w 1426210"/>
              <a:gd name="connsiteY0-8178" fmla="*/ 3581400 h 3588041"/>
              <a:gd name="connsiteX1-8179" fmla="*/ 584835 w 1426210"/>
              <a:gd name="connsiteY1-8180" fmla="*/ 3587750 h 3588041"/>
              <a:gd name="connsiteX2-8181" fmla="*/ 387985 w 1426210"/>
              <a:gd name="connsiteY2-8182" fmla="*/ 3076575 h 3588041"/>
              <a:gd name="connsiteX3-8183" fmla="*/ 740410 w 1426210"/>
              <a:gd name="connsiteY3-8184" fmla="*/ 2381250 h 3588041"/>
              <a:gd name="connsiteX4-8185" fmla="*/ 575945 w 1426210"/>
              <a:gd name="connsiteY4-8186" fmla="*/ 1953895 h 3588041"/>
              <a:gd name="connsiteX5-8187" fmla="*/ 0 w 1426210"/>
              <a:gd name="connsiteY5-8188" fmla="*/ 1937385 h 3588041"/>
              <a:gd name="connsiteX6-8189" fmla="*/ 308610 w 1426210"/>
              <a:gd name="connsiteY6-8190" fmla="*/ 1828800 h 3588041"/>
              <a:gd name="connsiteX7-8191" fmla="*/ 629285 w 1426210"/>
              <a:gd name="connsiteY7-8192" fmla="*/ 1879600 h 3588041"/>
              <a:gd name="connsiteX8-8193" fmla="*/ 816610 w 1426210"/>
              <a:gd name="connsiteY8-8194" fmla="*/ 1333500 h 3588041"/>
              <a:gd name="connsiteX9-8195" fmla="*/ 757079 w 1426210"/>
              <a:gd name="connsiteY9-8196" fmla="*/ 823913 h 3588041"/>
              <a:gd name="connsiteX10-8197" fmla="*/ 381635 w 1426210"/>
              <a:gd name="connsiteY10-8198" fmla="*/ 695325 h 3588041"/>
              <a:gd name="connsiteX11-8199" fmla="*/ 777717 w 1426210"/>
              <a:gd name="connsiteY11-8200" fmla="*/ 734218 h 3588041"/>
              <a:gd name="connsiteX12-8201" fmla="*/ 792798 w 1426210"/>
              <a:gd name="connsiteY12-8202" fmla="*/ 441325 h 3588041"/>
              <a:gd name="connsiteX13-8203" fmla="*/ 880110 w 1426210"/>
              <a:gd name="connsiteY13-8204" fmla="*/ 0 h 3588041"/>
              <a:gd name="connsiteX14-8205" fmla="*/ 851535 w 1426210"/>
              <a:gd name="connsiteY14-8206" fmla="*/ 679450 h 3588041"/>
              <a:gd name="connsiteX15-8207" fmla="*/ 915035 w 1426210"/>
              <a:gd name="connsiteY15-8208" fmla="*/ 1047750 h 3588041"/>
              <a:gd name="connsiteX16-8209" fmla="*/ 924560 w 1426210"/>
              <a:gd name="connsiteY16-8210" fmla="*/ 1295400 h 3588041"/>
              <a:gd name="connsiteX17-8211" fmla="*/ 1096010 w 1426210"/>
              <a:gd name="connsiteY17-8212" fmla="*/ 1187450 h 3588041"/>
              <a:gd name="connsiteX18-8213" fmla="*/ 1369060 w 1426210"/>
              <a:gd name="connsiteY18-8214" fmla="*/ 1171575 h 3588041"/>
              <a:gd name="connsiteX19-8215" fmla="*/ 1102360 w 1426210"/>
              <a:gd name="connsiteY19-8216" fmla="*/ 1254125 h 3588041"/>
              <a:gd name="connsiteX20-8217" fmla="*/ 883285 w 1426210"/>
              <a:gd name="connsiteY20-8218" fmla="*/ 1527175 h 3588041"/>
              <a:gd name="connsiteX21-8219" fmla="*/ 829310 w 1426210"/>
              <a:gd name="connsiteY21-8220" fmla="*/ 1895475 h 3588041"/>
              <a:gd name="connsiteX22-8221" fmla="*/ 997585 w 1426210"/>
              <a:gd name="connsiteY22-8222" fmla="*/ 2308225 h 3588041"/>
              <a:gd name="connsiteX23-8223" fmla="*/ 889635 w 1426210"/>
              <a:gd name="connsiteY23-8224" fmla="*/ 2578100 h 3588041"/>
              <a:gd name="connsiteX24-8225" fmla="*/ 1159510 w 1426210"/>
              <a:gd name="connsiteY24-8226" fmla="*/ 2524125 h 3588041"/>
              <a:gd name="connsiteX25-8227" fmla="*/ 1426210 w 1426210"/>
              <a:gd name="connsiteY25-8228" fmla="*/ 2626519 h 3588041"/>
              <a:gd name="connsiteX26-8229" fmla="*/ 1181735 w 1426210"/>
              <a:gd name="connsiteY26-8230" fmla="*/ 2590800 h 3588041"/>
              <a:gd name="connsiteX27-8231" fmla="*/ 826135 w 1426210"/>
              <a:gd name="connsiteY27-8232" fmla="*/ 2733675 h 3588041"/>
              <a:gd name="connsiteX28-8233" fmla="*/ 683260 w 1426210"/>
              <a:gd name="connsiteY28-8234" fmla="*/ 3086100 h 3588041"/>
              <a:gd name="connsiteX29-8235" fmla="*/ 911860 w 1426210"/>
              <a:gd name="connsiteY29-8236" fmla="*/ 3419475 h 3588041"/>
              <a:gd name="connsiteX30-8237" fmla="*/ 1010285 w 1426210"/>
              <a:gd name="connsiteY30-8238" fmla="*/ 3581400 h 3588041"/>
              <a:gd name="connsiteX0-8239" fmla="*/ 1010285 w 1426210"/>
              <a:gd name="connsiteY0-8240" fmla="*/ 3581400 h 3588041"/>
              <a:gd name="connsiteX1-8241" fmla="*/ 584835 w 1426210"/>
              <a:gd name="connsiteY1-8242" fmla="*/ 3587750 h 3588041"/>
              <a:gd name="connsiteX2-8243" fmla="*/ 387985 w 1426210"/>
              <a:gd name="connsiteY2-8244" fmla="*/ 3076575 h 3588041"/>
              <a:gd name="connsiteX3-8245" fmla="*/ 740410 w 1426210"/>
              <a:gd name="connsiteY3-8246" fmla="*/ 2381250 h 3588041"/>
              <a:gd name="connsiteX4-8247" fmla="*/ 575945 w 1426210"/>
              <a:gd name="connsiteY4-8248" fmla="*/ 1953895 h 3588041"/>
              <a:gd name="connsiteX5-8249" fmla="*/ 0 w 1426210"/>
              <a:gd name="connsiteY5-8250" fmla="*/ 1937385 h 3588041"/>
              <a:gd name="connsiteX6-8251" fmla="*/ 308610 w 1426210"/>
              <a:gd name="connsiteY6-8252" fmla="*/ 1828800 h 3588041"/>
              <a:gd name="connsiteX7-8253" fmla="*/ 629285 w 1426210"/>
              <a:gd name="connsiteY7-8254" fmla="*/ 1879600 h 3588041"/>
              <a:gd name="connsiteX8-8255" fmla="*/ 816610 w 1426210"/>
              <a:gd name="connsiteY8-8256" fmla="*/ 1333500 h 3588041"/>
              <a:gd name="connsiteX9-8257" fmla="*/ 757079 w 1426210"/>
              <a:gd name="connsiteY9-8258" fmla="*/ 823913 h 3588041"/>
              <a:gd name="connsiteX10-8259" fmla="*/ 381635 w 1426210"/>
              <a:gd name="connsiteY10-8260" fmla="*/ 695325 h 3588041"/>
              <a:gd name="connsiteX11-8261" fmla="*/ 777717 w 1426210"/>
              <a:gd name="connsiteY11-8262" fmla="*/ 734218 h 3588041"/>
              <a:gd name="connsiteX12-8263" fmla="*/ 792798 w 1426210"/>
              <a:gd name="connsiteY12-8264" fmla="*/ 441325 h 3588041"/>
              <a:gd name="connsiteX13-8265" fmla="*/ 880110 w 1426210"/>
              <a:gd name="connsiteY13-8266" fmla="*/ 0 h 3588041"/>
              <a:gd name="connsiteX14-8267" fmla="*/ 851535 w 1426210"/>
              <a:gd name="connsiteY14-8268" fmla="*/ 679450 h 3588041"/>
              <a:gd name="connsiteX15-8269" fmla="*/ 915035 w 1426210"/>
              <a:gd name="connsiteY15-8270" fmla="*/ 1047750 h 3588041"/>
              <a:gd name="connsiteX16-8271" fmla="*/ 924560 w 1426210"/>
              <a:gd name="connsiteY16-8272" fmla="*/ 1295400 h 3588041"/>
              <a:gd name="connsiteX17-8273" fmla="*/ 1096010 w 1426210"/>
              <a:gd name="connsiteY17-8274" fmla="*/ 1187450 h 3588041"/>
              <a:gd name="connsiteX18-8275" fmla="*/ 1369060 w 1426210"/>
              <a:gd name="connsiteY18-8276" fmla="*/ 1171575 h 3588041"/>
              <a:gd name="connsiteX19-8277" fmla="*/ 1102360 w 1426210"/>
              <a:gd name="connsiteY19-8278" fmla="*/ 1254125 h 3588041"/>
              <a:gd name="connsiteX20-8279" fmla="*/ 883285 w 1426210"/>
              <a:gd name="connsiteY20-8280" fmla="*/ 1527175 h 3588041"/>
              <a:gd name="connsiteX21-8281" fmla="*/ 829310 w 1426210"/>
              <a:gd name="connsiteY21-8282" fmla="*/ 1895475 h 3588041"/>
              <a:gd name="connsiteX22-8283" fmla="*/ 997585 w 1426210"/>
              <a:gd name="connsiteY22-8284" fmla="*/ 2308225 h 3588041"/>
              <a:gd name="connsiteX23-8285" fmla="*/ 889635 w 1426210"/>
              <a:gd name="connsiteY23-8286" fmla="*/ 2578100 h 3588041"/>
              <a:gd name="connsiteX24-8287" fmla="*/ 1159510 w 1426210"/>
              <a:gd name="connsiteY24-8288" fmla="*/ 2524125 h 3588041"/>
              <a:gd name="connsiteX25-8289" fmla="*/ 1426210 w 1426210"/>
              <a:gd name="connsiteY25-8290" fmla="*/ 2626519 h 3588041"/>
              <a:gd name="connsiteX26-8291" fmla="*/ 1181735 w 1426210"/>
              <a:gd name="connsiteY26-8292" fmla="*/ 2590800 h 3588041"/>
              <a:gd name="connsiteX27-8293" fmla="*/ 826135 w 1426210"/>
              <a:gd name="connsiteY27-8294" fmla="*/ 2733675 h 3588041"/>
              <a:gd name="connsiteX28-8295" fmla="*/ 683260 w 1426210"/>
              <a:gd name="connsiteY28-8296" fmla="*/ 3086100 h 3588041"/>
              <a:gd name="connsiteX29-8297" fmla="*/ 911860 w 1426210"/>
              <a:gd name="connsiteY29-8298" fmla="*/ 3419475 h 3588041"/>
              <a:gd name="connsiteX30-8299" fmla="*/ 1010285 w 1426210"/>
              <a:gd name="connsiteY30-8300" fmla="*/ 3581400 h 358804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61" y="connsiteY30-62"/>
              </a:cxn>
            </a:cxnLst>
            <a:rect l="l" t="t" r="r" b="b"/>
            <a:pathLst>
              <a:path w="1426210" h="3588041">
                <a:moveTo>
                  <a:pt x="1010285" y="3581400"/>
                </a:moveTo>
                <a:cubicBezTo>
                  <a:pt x="949431" y="3584046"/>
                  <a:pt x="774277" y="3589337"/>
                  <a:pt x="584835" y="3587750"/>
                </a:cubicBezTo>
                <a:cubicBezTo>
                  <a:pt x="395393" y="3586163"/>
                  <a:pt x="346181" y="3245908"/>
                  <a:pt x="387985" y="3076575"/>
                </a:cubicBezTo>
                <a:cubicBezTo>
                  <a:pt x="429789" y="2907242"/>
                  <a:pt x="709083" y="2568363"/>
                  <a:pt x="740410" y="2381250"/>
                </a:cubicBezTo>
                <a:cubicBezTo>
                  <a:pt x="771737" y="2194137"/>
                  <a:pt x="699347" y="2027873"/>
                  <a:pt x="575945" y="1953895"/>
                </a:cubicBezTo>
                <a:cubicBezTo>
                  <a:pt x="452543" y="1879918"/>
                  <a:pt x="246062" y="1906270"/>
                  <a:pt x="0" y="1937385"/>
                </a:cubicBezTo>
                <a:cubicBezTo>
                  <a:pt x="176213" y="1860550"/>
                  <a:pt x="191029" y="1847956"/>
                  <a:pt x="308610" y="1828800"/>
                </a:cubicBezTo>
                <a:cubicBezTo>
                  <a:pt x="426191" y="1809644"/>
                  <a:pt x="531390" y="1839912"/>
                  <a:pt x="629285" y="1879600"/>
                </a:cubicBezTo>
                <a:cubicBezTo>
                  <a:pt x="628492" y="1689101"/>
                  <a:pt x="795311" y="1509448"/>
                  <a:pt x="816610" y="1333500"/>
                </a:cubicBezTo>
                <a:cubicBezTo>
                  <a:pt x="837909" y="1157552"/>
                  <a:pt x="829575" y="930275"/>
                  <a:pt x="757079" y="823913"/>
                </a:cubicBezTo>
                <a:cubicBezTo>
                  <a:pt x="684583" y="717551"/>
                  <a:pt x="502814" y="711861"/>
                  <a:pt x="381635" y="695325"/>
                </a:cubicBezTo>
                <a:cubicBezTo>
                  <a:pt x="496200" y="695457"/>
                  <a:pt x="688553" y="665427"/>
                  <a:pt x="777717" y="734218"/>
                </a:cubicBezTo>
                <a:cubicBezTo>
                  <a:pt x="771631" y="617272"/>
                  <a:pt x="775733" y="563695"/>
                  <a:pt x="792798" y="441325"/>
                </a:cubicBezTo>
                <a:cubicBezTo>
                  <a:pt x="809864" y="318955"/>
                  <a:pt x="839364" y="250296"/>
                  <a:pt x="880110" y="0"/>
                </a:cubicBezTo>
                <a:cubicBezTo>
                  <a:pt x="876406" y="171979"/>
                  <a:pt x="845714" y="504825"/>
                  <a:pt x="851535" y="679450"/>
                </a:cubicBezTo>
                <a:cubicBezTo>
                  <a:pt x="857356" y="854075"/>
                  <a:pt x="902864" y="945092"/>
                  <a:pt x="915035" y="1047750"/>
                </a:cubicBezTo>
                <a:cubicBezTo>
                  <a:pt x="927206" y="1150408"/>
                  <a:pt x="929852" y="1162579"/>
                  <a:pt x="924560" y="1295400"/>
                </a:cubicBezTo>
                <a:cubicBezTo>
                  <a:pt x="989118" y="1225021"/>
                  <a:pt x="1040977" y="1204912"/>
                  <a:pt x="1096010" y="1187450"/>
                </a:cubicBezTo>
                <a:cubicBezTo>
                  <a:pt x="1151043" y="1169988"/>
                  <a:pt x="1235710" y="1164167"/>
                  <a:pt x="1369060" y="1171575"/>
                </a:cubicBezTo>
                <a:cubicBezTo>
                  <a:pt x="1276985" y="1188508"/>
                  <a:pt x="1183322" y="1194858"/>
                  <a:pt x="1102360" y="1254125"/>
                </a:cubicBezTo>
                <a:cubicBezTo>
                  <a:pt x="1021398" y="1313392"/>
                  <a:pt x="928793" y="1420283"/>
                  <a:pt x="883285" y="1527175"/>
                </a:cubicBezTo>
                <a:cubicBezTo>
                  <a:pt x="837777" y="1634067"/>
                  <a:pt x="810260" y="1765300"/>
                  <a:pt x="829310" y="1895475"/>
                </a:cubicBezTo>
                <a:cubicBezTo>
                  <a:pt x="848360" y="2025650"/>
                  <a:pt x="987531" y="2194454"/>
                  <a:pt x="997585" y="2308225"/>
                </a:cubicBezTo>
                <a:cubicBezTo>
                  <a:pt x="1007639" y="2421996"/>
                  <a:pt x="957898" y="2484438"/>
                  <a:pt x="889635" y="2578100"/>
                </a:cubicBezTo>
                <a:cubicBezTo>
                  <a:pt x="997584" y="2532062"/>
                  <a:pt x="1072462" y="2520817"/>
                  <a:pt x="1159510" y="2524125"/>
                </a:cubicBezTo>
                <a:cubicBezTo>
                  <a:pt x="1246558" y="2527433"/>
                  <a:pt x="1354242" y="2576512"/>
                  <a:pt x="1426210" y="2626519"/>
                </a:cubicBezTo>
                <a:cubicBezTo>
                  <a:pt x="1360066" y="2600325"/>
                  <a:pt x="1281747" y="2572941"/>
                  <a:pt x="1181735" y="2590800"/>
                </a:cubicBezTo>
                <a:cubicBezTo>
                  <a:pt x="1081723" y="2608659"/>
                  <a:pt x="909214" y="2651125"/>
                  <a:pt x="826135" y="2733675"/>
                </a:cubicBezTo>
                <a:cubicBezTo>
                  <a:pt x="743056" y="2816225"/>
                  <a:pt x="688022" y="2917825"/>
                  <a:pt x="683260" y="3086100"/>
                </a:cubicBezTo>
                <a:cubicBezTo>
                  <a:pt x="684848" y="3232150"/>
                  <a:pt x="851006" y="3349625"/>
                  <a:pt x="911860" y="3419475"/>
                </a:cubicBezTo>
                <a:cubicBezTo>
                  <a:pt x="972714" y="3489325"/>
                  <a:pt x="1071139" y="3578754"/>
                  <a:pt x="1010285" y="3581400"/>
                </a:cubicBezTo>
                <a:close/>
              </a:path>
            </a:pathLst>
          </a:custGeom>
          <a:solidFill>
            <a:schemeClr val="tx2">
              <a:lumMod val="20000"/>
              <a:lumOff val="80000"/>
            </a:schemeClr>
          </a:solidFill>
          <a:ln>
            <a:noFill/>
          </a:ln>
          <a:effectLst>
            <a:outerShdw blurRad="203200" dist="38100" dir="2700000" algn="tl"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80">
              <a:solidFill>
                <a:schemeClr val="tx2"/>
              </a:solidFill>
            </a:endParaRPr>
          </a:p>
        </p:txBody>
      </p:sp>
      <p:grpSp>
        <p:nvGrpSpPr>
          <p:cNvPr id="7" name="组合 6">
            <a:extLst>
              <a:ext uri="{FF2B5EF4-FFF2-40B4-BE49-F238E27FC236}">
                <a16:creationId xmlns:a16="http://schemas.microsoft.com/office/drawing/2014/main" id="{4EFA26AC-13FF-E64B-B480-5E1D93BA727E}"/>
              </a:ext>
            </a:extLst>
          </p:cNvPr>
          <p:cNvGrpSpPr/>
          <p:nvPr/>
        </p:nvGrpSpPr>
        <p:grpSpPr>
          <a:xfrm>
            <a:off x="1096764" y="4471144"/>
            <a:ext cx="781776" cy="781776"/>
            <a:chOff x="1096764" y="4360782"/>
            <a:chExt cx="781776" cy="781776"/>
          </a:xfrm>
        </p:grpSpPr>
        <p:sp>
          <p:nvSpPr>
            <p:cNvPr id="8" name="íśḷiďê">
              <a:extLst>
                <a:ext uri="{FF2B5EF4-FFF2-40B4-BE49-F238E27FC236}">
                  <a16:creationId xmlns:a16="http://schemas.microsoft.com/office/drawing/2014/main" id="{503099B7-B315-3A49-A247-2EB1C4C4F999}"/>
                </a:ext>
              </a:extLst>
            </p:cNvPr>
            <p:cNvSpPr/>
            <p:nvPr/>
          </p:nvSpPr>
          <p:spPr>
            <a:xfrm>
              <a:off x="1096764" y="4360782"/>
              <a:ext cx="781776" cy="781776"/>
            </a:xfrm>
            <a:prstGeom prst="ellipse">
              <a:avLst/>
            </a:prstGeom>
            <a:solidFill>
              <a:schemeClr val="accent4"/>
            </a:soli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80">
                <a:solidFill>
                  <a:schemeClr val="tx2"/>
                </a:solidFill>
              </a:endParaRPr>
            </a:p>
          </p:txBody>
        </p:sp>
        <p:sp>
          <p:nvSpPr>
            <p:cNvPr id="9" name="ïŝļiďé">
              <a:extLst>
                <a:ext uri="{FF2B5EF4-FFF2-40B4-BE49-F238E27FC236}">
                  <a16:creationId xmlns:a16="http://schemas.microsoft.com/office/drawing/2014/main" id="{9FFB773C-8A45-B747-9A09-2544A08872E2}"/>
                </a:ext>
              </a:extLst>
            </p:cNvPr>
            <p:cNvSpPr/>
            <p:nvPr/>
          </p:nvSpPr>
          <p:spPr bwMode="auto">
            <a:xfrm>
              <a:off x="1329385" y="4588133"/>
              <a:ext cx="350189" cy="348918"/>
            </a:xfrm>
            <a:custGeom>
              <a:avLst/>
              <a:gdLst>
                <a:gd name="connsiteX0" fmla="*/ 307755 w 350189"/>
                <a:gd name="connsiteY0" fmla="*/ 193784 h 348918"/>
                <a:gd name="connsiteX1" fmla="*/ 323614 w 350189"/>
                <a:gd name="connsiteY1" fmla="*/ 202785 h 348918"/>
                <a:gd name="connsiteX2" fmla="*/ 326615 w 350189"/>
                <a:gd name="connsiteY2" fmla="*/ 213929 h 348918"/>
                <a:gd name="connsiteX3" fmla="*/ 315470 w 350189"/>
                <a:gd name="connsiteY3" fmla="*/ 216929 h 348918"/>
                <a:gd name="connsiteX4" fmla="*/ 299611 w 350189"/>
                <a:gd name="connsiteY4" fmla="*/ 207928 h 348918"/>
                <a:gd name="connsiteX5" fmla="*/ 296611 w 350189"/>
                <a:gd name="connsiteY5" fmla="*/ 196785 h 348918"/>
                <a:gd name="connsiteX6" fmla="*/ 307755 w 350189"/>
                <a:gd name="connsiteY6" fmla="*/ 193784 h 348918"/>
                <a:gd name="connsiteX7" fmla="*/ 42005 w 350189"/>
                <a:gd name="connsiteY7" fmla="*/ 193784 h 348918"/>
                <a:gd name="connsiteX8" fmla="*/ 53150 w 350189"/>
                <a:gd name="connsiteY8" fmla="*/ 196785 h 348918"/>
                <a:gd name="connsiteX9" fmla="*/ 50578 w 350189"/>
                <a:gd name="connsiteY9" fmla="*/ 207928 h 348918"/>
                <a:gd name="connsiteX10" fmla="*/ 34719 w 350189"/>
                <a:gd name="connsiteY10" fmla="*/ 216929 h 348918"/>
                <a:gd name="connsiteX11" fmla="*/ 23574 w 350189"/>
                <a:gd name="connsiteY11" fmla="*/ 213929 h 348918"/>
                <a:gd name="connsiteX12" fmla="*/ 26575 w 350189"/>
                <a:gd name="connsiteY12" fmla="*/ 202785 h 348918"/>
                <a:gd name="connsiteX13" fmla="*/ 42005 w 350189"/>
                <a:gd name="connsiteY13" fmla="*/ 193784 h 348918"/>
                <a:gd name="connsiteX14" fmla="*/ 323614 w 350189"/>
                <a:gd name="connsiteY14" fmla="*/ 118349 h 348918"/>
                <a:gd name="connsiteX15" fmla="*/ 342045 w 350189"/>
                <a:gd name="connsiteY15" fmla="*/ 118349 h 348918"/>
                <a:gd name="connsiteX16" fmla="*/ 350189 w 350189"/>
                <a:gd name="connsiteY16" fmla="*/ 126493 h 348918"/>
                <a:gd name="connsiteX17" fmla="*/ 342045 w 350189"/>
                <a:gd name="connsiteY17" fmla="*/ 134636 h 348918"/>
                <a:gd name="connsiteX18" fmla="*/ 323614 w 350189"/>
                <a:gd name="connsiteY18" fmla="*/ 134636 h 348918"/>
                <a:gd name="connsiteX19" fmla="*/ 315470 w 350189"/>
                <a:gd name="connsiteY19" fmla="*/ 126493 h 348918"/>
                <a:gd name="connsiteX20" fmla="*/ 323614 w 350189"/>
                <a:gd name="connsiteY20" fmla="*/ 118349 h 348918"/>
                <a:gd name="connsiteX21" fmla="*/ 8144 w 350189"/>
                <a:gd name="connsiteY21" fmla="*/ 118349 h 348918"/>
                <a:gd name="connsiteX22" fmla="*/ 26575 w 350189"/>
                <a:gd name="connsiteY22" fmla="*/ 118349 h 348918"/>
                <a:gd name="connsiteX23" fmla="*/ 34719 w 350189"/>
                <a:gd name="connsiteY23" fmla="*/ 126493 h 348918"/>
                <a:gd name="connsiteX24" fmla="*/ 26575 w 350189"/>
                <a:gd name="connsiteY24" fmla="*/ 134636 h 348918"/>
                <a:gd name="connsiteX25" fmla="*/ 8144 w 350189"/>
                <a:gd name="connsiteY25" fmla="*/ 134636 h 348918"/>
                <a:gd name="connsiteX26" fmla="*/ 0 w 350189"/>
                <a:gd name="connsiteY26" fmla="*/ 126493 h 348918"/>
                <a:gd name="connsiteX27" fmla="*/ 8144 w 350189"/>
                <a:gd name="connsiteY27" fmla="*/ 118349 h 348918"/>
                <a:gd name="connsiteX28" fmla="*/ 174972 w 350189"/>
                <a:gd name="connsiteY28" fmla="*/ 73629 h 348918"/>
                <a:gd name="connsiteX29" fmla="*/ 183109 w 350189"/>
                <a:gd name="connsiteY29" fmla="*/ 81779 h 348918"/>
                <a:gd name="connsiteX30" fmla="*/ 183109 w 350189"/>
                <a:gd name="connsiteY30" fmla="*/ 94218 h 348918"/>
                <a:gd name="connsiteX31" fmla="*/ 198957 w 350189"/>
                <a:gd name="connsiteY31" fmla="*/ 96362 h 348918"/>
                <a:gd name="connsiteX32" fmla="*/ 216089 w 350189"/>
                <a:gd name="connsiteY32" fmla="*/ 101510 h 348918"/>
                <a:gd name="connsiteX33" fmla="*/ 220801 w 350189"/>
                <a:gd name="connsiteY33" fmla="*/ 85639 h 348918"/>
                <a:gd name="connsiteX34" fmla="*/ 231080 w 350189"/>
                <a:gd name="connsiteY34" fmla="*/ 80063 h 348918"/>
                <a:gd name="connsiteX35" fmla="*/ 236648 w 350189"/>
                <a:gd name="connsiteY35" fmla="*/ 89929 h 348918"/>
                <a:gd name="connsiteX36" fmla="*/ 206667 w 350189"/>
                <a:gd name="connsiteY36" fmla="*/ 192871 h 348918"/>
                <a:gd name="connsiteX37" fmla="*/ 196387 w 350189"/>
                <a:gd name="connsiteY37" fmla="*/ 198018 h 348918"/>
                <a:gd name="connsiteX38" fmla="*/ 190819 w 350189"/>
                <a:gd name="connsiteY38" fmla="*/ 188153 h 348918"/>
                <a:gd name="connsiteX39" fmla="*/ 211806 w 350189"/>
                <a:gd name="connsiteY39" fmla="*/ 117380 h 348918"/>
                <a:gd name="connsiteX40" fmla="*/ 195530 w 350189"/>
                <a:gd name="connsiteY40" fmla="*/ 112233 h 348918"/>
                <a:gd name="connsiteX41" fmla="*/ 183109 w 350189"/>
                <a:gd name="connsiteY41" fmla="*/ 110517 h 348918"/>
                <a:gd name="connsiteX42" fmla="*/ 183109 w 350189"/>
                <a:gd name="connsiteY42" fmla="*/ 130248 h 348918"/>
                <a:gd name="connsiteX43" fmla="*/ 174972 w 350189"/>
                <a:gd name="connsiteY43" fmla="*/ 138397 h 348918"/>
                <a:gd name="connsiteX44" fmla="*/ 166834 w 350189"/>
                <a:gd name="connsiteY44" fmla="*/ 130248 h 348918"/>
                <a:gd name="connsiteX45" fmla="*/ 166834 w 350189"/>
                <a:gd name="connsiteY45" fmla="*/ 110517 h 348918"/>
                <a:gd name="connsiteX46" fmla="*/ 154841 w 350189"/>
                <a:gd name="connsiteY46" fmla="*/ 112233 h 348918"/>
                <a:gd name="connsiteX47" fmla="*/ 138565 w 350189"/>
                <a:gd name="connsiteY47" fmla="*/ 117380 h 348918"/>
                <a:gd name="connsiteX48" fmla="*/ 159124 w 350189"/>
                <a:gd name="connsiteY48" fmla="*/ 188153 h 348918"/>
                <a:gd name="connsiteX49" fmla="*/ 153556 w 350189"/>
                <a:gd name="connsiteY49" fmla="*/ 198018 h 348918"/>
                <a:gd name="connsiteX50" fmla="*/ 143705 w 350189"/>
                <a:gd name="connsiteY50" fmla="*/ 192871 h 348918"/>
                <a:gd name="connsiteX51" fmla="*/ 113723 w 350189"/>
                <a:gd name="connsiteY51" fmla="*/ 89929 h 348918"/>
                <a:gd name="connsiteX52" fmla="*/ 119291 w 350189"/>
                <a:gd name="connsiteY52" fmla="*/ 80063 h 348918"/>
                <a:gd name="connsiteX53" fmla="*/ 129142 w 350189"/>
                <a:gd name="connsiteY53" fmla="*/ 85639 h 348918"/>
                <a:gd name="connsiteX54" fmla="*/ 133854 w 350189"/>
                <a:gd name="connsiteY54" fmla="*/ 101510 h 348918"/>
                <a:gd name="connsiteX55" fmla="*/ 151415 w 350189"/>
                <a:gd name="connsiteY55" fmla="*/ 96362 h 348918"/>
                <a:gd name="connsiteX56" fmla="*/ 166834 w 350189"/>
                <a:gd name="connsiteY56" fmla="*/ 94218 h 348918"/>
                <a:gd name="connsiteX57" fmla="*/ 166834 w 350189"/>
                <a:gd name="connsiteY57" fmla="*/ 81779 h 348918"/>
                <a:gd name="connsiteX58" fmla="*/ 174972 w 350189"/>
                <a:gd name="connsiteY58" fmla="*/ 73629 h 348918"/>
                <a:gd name="connsiteX59" fmla="*/ 315470 w 350189"/>
                <a:gd name="connsiteY59" fmla="*/ 36056 h 348918"/>
                <a:gd name="connsiteX60" fmla="*/ 326615 w 350189"/>
                <a:gd name="connsiteY60" fmla="*/ 39056 h 348918"/>
                <a:gd name="connsiteX61" fmla="*/ 323614 w 350189"/>
                <a:gd name="connsiteY61" fmla="*/ 50200 h 348918"/>
                <a:gd name="connsiteX62" fmla="*/ 307755 w 350189"/>
                <a:gd name="connsiteY62" fmla="*/ 59201 h 348918"/>
                <a:gd name="connsiteX63" fmla="*/ 296611 w 350189"/>
                <a:gd name="connsiteY63" fmla="*/ 56200 h 348918"/>
                <a:gd name="connsiteX64" fmla="*/ 299611 w 350189"/>
                <a:gd name="connsiteY64" fmla="*/ 45057 h 348918"/>
                <a:gd name="connsiteX65" fmla="*/ 315470 w 350189"/>
                <a:gd name="connsiteY65" fmla="*/ 36056 h 348918"/>
                <a:gd name="connsiteX66" fmla="*/ 34719 w 350189"/>
                <a:gd name="connsiteY66" fmla="*/ 36056 h 348918"/>
                <a:gd name="connsiteX67" fmla="*/ 50578 w 350189"/>
                <a:gd name="connsiteY67" fmla="*/ 45057 h 348918"/>
                <a:gd name="connsiteX68" fmla="*/ 53150 w 350189"/>
                <a:gd name="connsiteY68" fmla="*/ 56200 h 348918"/>
                <a:gd name="connsiteX69" fmla="*/ 42005 w 350189"/>
                <a:gd name="connsiteY69" fmla="*/ 59201 h 348918"/>
                <a:gd name="connsiteX70" fmla="*/ 26575 w 350189"/>
                <a:gd name="connsiteY70" fmla="*/ 50200 h 348918"/>
                <a:gd name="connsiteX71" fmla="*/ 23574 w 350189"/>
                <a:gd name="connsiteY71" fmla="*/ 39056 h 348918"/>
                <a:gd name="connsiteX72" fmla="*/ 34719 w 350189"/>
                <a:gd name="connsiteY72" fmla="*/ 36056 h 348918"/>
                <a:gd name="connsiteX73" fmla="*/ 174880 w 350189"/>
                <a:gd name="connsiteY73" fmla="*/ 24433 h 348918"/>
                <a:gd name="connsiteX74" fmla="*/ 71582 w 350189"/>
                <a:gd name="connsiteY74" fmla="*/ 127737 h 348918"/>
                <a:gd name="connsiteX75" fmla="*/ 125589 w 350189"/>
                <a:gd name="connsiteY75" fmla="*/ 218181 h 348918"/>
                <a:gd name="connsiteX76" fmla="*/ 142305 w 350189"/>
                <a:gd name="connsiteY76" fmla="*/ 246472 h 348918"/>
                <a:gd name="connsiteX77" fmla="*/ 155592 w 350189"/>
                <a:gd name="connsiteY77" fmla="*/ 256331 h 348918"/>
                <a:gd name="connsiteX78" fmla="*/ 194596 w 350189"/>
                <a:gd name="connsiteY78" fmla="*/ 256331 h 348918"/>
                <a:gd name="connsiteX79" fmla="*/ 207884 w 350189"/>
                <a:gd name="connsiteY79" fmla="*/ 246472 h 348918"/>
                <a:gd name="connsiteX80" fmla="*/ 224600 w 350189"/>
                <a:gd name="connsiteY80" fmla="*/ 218181 h 348918"/>
                <a:gd name="connsiteX81" fmla="*/ 278177 w 350189"/>
                <a:gd name="connsiteY81" fmla="*/ 127737 h 348918"/>
                <a:gd name="connsiteX82" fmla="*/ 174880 w 350189"/>
                <a:gd name="connsiteY82" fmla="*/ 24433 h 348918"/>
                <a:gd name="connsiteX83" fmla="*/ 174880 w 350189"/>
                <a:gd name="connsiteY83" fmla="*/ 0 h 348918"/>
                <a:gd name="connsiteX84" fmla="*/ 303037 w 350189"/>
                <a:gd name="connsiteY84" fmla="*/ 127737 h 348918"/>
                <a:gd name="connsiteX85" fmla="*/ 236173 w 350189"/>
                <a:gd name="connsiteY85" fmla="*/ 239613 h 348918"/>
                <a:gd name="connsiteX86" fmla="*/ 231886 w 350189"/>
                <a:gd name="connsiteY86" fmla="*/ 246900 h 348918"/>
                <a:gd name="connsiteX87" fmla="*/ 232315 w 350189"/>
                <a:gd name="connsiteY87" fmla="*/ 309483 h 348918"/>
                <a:gd name="connsiteX88" fmla="*/ 206169 w 350189"/>
                <a:gd name="connsiteY88" fmla="*/ 335202 h 348918"/>
                <a:gd name="connsiteX89" fmla="*/ 198883 w 350189"/>
                <a:gd name="connsiteY89" fmla="*/ 335202 h 348918"/>
                <a:gd name="connsiteX90" fmla="*/ 181738 w 350189"/>
                <a:gd name="connsiteY90" fmla="*/ 348918 h 348918"/>
                <a:gd name="connsiteX91" fmla="*/ 168022 w 350189"/>
                <a:gd name="connsiteY91" fmla="*/ 348918 h 348918"/>
                <a:gd name="connsiteX92" fmla="*/ 150877 w 350189"/>
                <a:gd name="connsiteY92" fmla="*/ 335202 h 348918"/>
                <a:gd name="connsiteX93" fmla="*/ 144019 w 350189"/>
                <a:gd name="connsiteY93" fmla="*/ 335202 h 348918"/>
                <a:gd name="connsiteX94" fmla="*/ 117874 w 350189"/>
                <a:gd name="connsiteY94" fmla="*/ 309483 h 348918"/>
                <a:gd name="connsiteX95" fmla="*/ 117874 w 350189"/>
                <a:gd name="connsiteY95" fmla="*/ 246900 h 348918"/>
                <a:gd name="connsiteX96" fmla="*/ 113587 w 350189"/>
                <a:gd name="connsiteY96" fmla="*/ 239613 h 348918"/>
                <a:gd name="connsiteX97" fmla="*/ 47151 w 350189"/>
                <a:gd name="connsiteY97" fmla="*/ 127737 h 348918"/>
                <a:gd name="connsiteX98" fmla="*/ 174880 w 350189"/>
                <a:gd name="connsiteY98" fmla="*/ 0 h 348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50189" h="348918">
                  <a:moveTo>
                    <a:pt x="307755" y="193784"/>
                  </a:moveTo>
                  <a:cubicBezTo>
                    <a:pt x="323614" y="202785"/>
                    <a:pt x="323614" y="202785"/>
                    <a:pt x="323614" y="202785"/>
                  </a:cubicBezTo>
                  <a:cubicBezTo>
                    <a:pt x="327472" y="204928"/>
                    <a:pt x="328758" y="210071"/>
                    <a:pt x="326615" y="213929"/>
                  </a:cubicBezTo>
                  <a:cubicBezTo>
                    <a:pt x="324472" y="217786"/>
                    <a:pt x="319328" y="219072"/>
                    <a:pt x="315470" y="216929"/>
                  </a:cubicBezTo>
                  <a:cubicBezTo>
                    <a:pt x="299611" y="207928"/>
                    <a:pt x="299611" y="207928"/>
                    <a:pt x="299611" y="207928"/>
                  </a:cubicBezTo>
                  <a:cubicBezTo>
                    <a:pt x="295753" y="205785"/>
                    <a:pt x="294468" y="200642"/>
                    <a:pt x="296611" y="196785"/>
                  </a:cubicBezTo>
                  <a:cubicBezTo>
                    <a:pt x="299183" y="192927"/>
                    <a:pt x="303897" y="191641"/>
                    <a:pt x="307755" y="193784"/>
                  </a:cubicBezTo>
                  <a:close/>
                  <a:moveTo>
                    <a:pt x="42005" y="193784"/>
                  </a:moveTo>
                  <a:cubicBezTo>
                    <a:pt x="46292" y="191641"/>
                    <a:pt x="51006" y="192927"/>
                    <a:pt x="53150" y="196785"/>
                  </a:cubicBezTo>
                  <a:cubicBezTo>
                    <a:pt x="55721" y="200642"/>
                    <a:pt x="54435" y="205785"/>
                    <a:pt x="50578" y="207928"/>
                  </a:cubicBezTo>
                  <a:cubicBezTo>
                    <a:pt x="34719" y="216929"/>
                    <a:pt x="34719" y="216929"/>
                    <a:pt x="34719" y="216929"/>
                  </a:cubicBezTo>
                  <a:cubicBezTo>
                    <a:pt x="30861" y="219072"/>
                    <a:pt x="25717" y="217786"/>
                    <a:pt x="23574" y="213929"/>
                  </a:cubicBezTo>
                  <a:cubicBezTo>
                    <a:pt x="21003" y="210071"/>
                    <a:pt x="22717" y="204928"/>
                    <a:pt x="26575" y="202785"/>
                  </a:cubicBezTo>
                  <a:cubicBezTo>
                    <a:pt x="42005" y="193784"/>
                    <a:pt x="42005" y="193784"/>
                    <a:pt x="42005" y="193784"/>
                  </a:cubicBezTo>
                  <a:close/>
                  <a:moveTo>
                    <a:pt x="323614" y="118349"/>
                  </a:moveTo>
                  <a:cubicBezTo>
                    <a:pt x="342045" y="118349"/>
                    <a:pt x="342045" y="118349"/>
                    <a:pt x="342045" y="118349"/>
                  </a:cubicBezTo>
                  <a:cubicBezTo>
                    <a:pt x="346332" y="118349"/>
                    <a:pt x="350189" y="121778"/>
                    <a:pt x="350189" y="126493"/>
                  </a:cubicBezTo>
                  <a:cubicBezTo>
                    <a:pt x="350189" y="130779"/>
                    <a:pt x="346332" y="134636"/>
                    <a:pt x="342045" y="134636"/>
                  </a:cubicBezTo>
                  <a:cubicBezTo>
                    <a:pt x="323614" y="134636"/>
                    <a:pt x="323614" y="134636"/>
                    <a:pt x="323614" y="134636"/>
                  </a:cubicBezTo>
                  <a:cubicBezTo>
                    <a:pt x="319328" y="134636"/>
                    <a:pt x="315470" y="130779"/>
                    <a:pt x="315470" y="126493"/>
                  </a:cubicBezTo>
                  <a:cubicBezTo>
                    <a:pt x="315470" y="121778"/>
                    <a:pt x="319328" y="118349"/>
                    <a:pt x="323614" y="118349"/>
                  </a:cubicBezTo>
                  <a:close/>
                  <a:moveTo>
                    <a:pt x="8144" y="118349"/>
                  </a:moveTo>
                  <a:cubicBezTo>
                    <a:pt x="26575" y="118349"/>
                    <a:pt x="26575" y="118349"/>
                    <a:pt x="26575" y="118349"/>
                  </a:cubicBezTo>
                  <a:cubicBezTo>
                    <a:pt x="30861" y="118349"/>
                    <a:pt x="34719" y="121778"/>
                    <a:pt x="34719" y="126493"/>
                  </a:cubicBezTo>
                  <a:cubicBezTo>
                    <a:pt x="34719" y="130779"/>
                    <a:pt x="30861" y="134636"/>
                    <a:pt x="26575" y="134636"/>
                  </a:cubicBezTo>
                  <a:cubicBezTo>
                    <a:pt x="8144" y="134636"/>
                    <a:pt x="8144" y="134636"/>
                    <a:pt x="8144" y="134636"/>
                  </a:cubicBezTo>
                  <a:cubicBezTo>
                    <a:pt x="3857" y="134636"/>
                    <a:pt x="0" y="130779"/>
                    <a:pt x="0" y="126493"/>
                  </a:cubicBezTo>
                  <a:cubicBezTo>
                    <a:pt x="0" y="121778"/>
                    <a:pt x="3857" y="118349"/>
                    <a:pt x="8144" y="118349"/>
                  </a:cubicBezTo>
                  <a:close/>
                  <a:moveTo>
                    <a:pt x="174972" y="73629"/>
                  </a:moveTo>
                  <a:cubicBezTo>
                    <a:pt x="179683" y="73629"/>
                    <a:pt x="183109" y="77061"/>
                    <a:pt x="183109" y="81779"/>
                  </a:cubicBezTo>
                  <a:cubicBezTo>
                    <a:pt x="183109" y="94218"/>
                    <a:pt x="183109" y="94218"/>
                    <a:pt x="183109" y="94218"/>
                  </a:cubicBezTo>
                  <a:cubicBezTo>
                    <a:pt x="188678" y="94647"/>
                    <a:pt x="193817" y="95076"/>
                    <a:pt x="198957" y="96362"/>
                  </a:cubicBezTo>
                  <a:cubicBezTo>
                    <a:pt x="204953" y="97649"/>
                    <a:pt x="210521" y="99365"/>
                    <a:pt x="216089" y="101510"/>
                  </a:cubicBezTo>
                  <a:cubicBezTo>
                    <a:pt x="220801" y="85639"/>
                    <a:pt x="220801" y="85639"/>
                    <a:pt x="220801" y="85639"/>
                  </a:cubicBezTo>
                  <a:cubicBezTo>
                    <a:pt x="222086" y="81350"/>
                    <a:pt x="226797" y="78776"/>
                    <a:pt x="231080" y="80063"/>
                  </a:cubicBezTo>
                  <a:cubicBezTo>
                    <a:pt x="235363" y="81350"/>
                    <a:pt x="237933" y="85639"/>
                    <a:pt x="236648" y="89929"/>
                  </a:cubicBezTo>
                  <a:cubicBezTo>
                    <a:pt x="206667" y="192871"/>
                    <a:pt x="206667" y="192871"/>
                    <a:pt x="206667" y="192871"/>
                  </a:cubicBezTo>
                  <a:cubicBezTo>
                    <a:pt x="205382" y="197161"/>
                    <a:pt x="200670" y="199305"/>
                    <a:pt x="196387" y="198018"/>
                  </a:cubicBezTo>
                  <a:cubicBezTo>
                    <a:pt x="192104" y="197161"/>
                    <a:pt x="189534" y="192442"/>
                    <a:pt x="190819" y="188153"/>
                  </a:cubicBezTo>
                  <a:cubicBezTo>
                    <a:pt x="211806" y="117380"/>
                    <a:pt x="211806" y="117380"/>
                    <a:pt x="211806" y="117380"/>
                  </a:cubicBezTo>
                  <a:cubicBezTo>
                    <a:pt x="206667" y="115235"/>
                    <a:pt x="201099" y="113520"/>
                    <a:pt x="195530" y="112233"/>
                  </a:cubicBezTo>
                  <a:cubicBezTo>
                    <a:pt x="191676" y="111375"/>
                    <a:pt x="187393" y="110946"/>
                    <a:pt x="183109" y="110517"/>
                  </a:cubicBezTo>
                  <a:cubicBezTo>
                    <a:pt x="183109" y="130248"/>
                    <a:pt x="183109" y="130248"/>
                    <a:pt x="183109" y="130248"/>
                  </a:cubicBezTo>
                  <a:cubicBezTo>
                    <a:pt x="183109" y="134966"/>
                    <a:pt x="179683" y="138397"/>
                    <a:pt x="174972" y="138397"/>
                  </a:cubicBezTo>
                  <a:cubicBezTo>
                    <a:pt x="170688" y="138397"/>
                    <a:pt x="166834" y="134966"/>
                    <a:pt x="166834" y="130248"/>
                  </a:cubicBezTo>
                  <a:cubicBezTo>
                    <a:pt x="166834" y="110517"/>
                    <a:pt x="166834" y="110517"/>
                    <a:pt x="166834" y="110517"/>
                  </a:cubicBezTo>
                  <a:cubicBezTo>
                    <a:pt x="162979" y="110946"/>
                    <a:pt x="158696" y="111375"/>
                    <a:pt x="154841" y="112233"/>
                  </a:cubicBezTo>
                  <a:cubicBezTo>
                    <a:pt x="148845" y="113520"/>
                    <a:pt x="143705" y="115235"/>
                    <a:pt x="138565" y="117380"/>
                  </a:cubicBezTo>
                  <a:cubicBezTo>
                    <a:pt x="159124" y="188153"/>
                    <a:pt x="159124" y="188153"/>
                    <a:pt x="159124" y="188153"/>
                  </a:cubicBezTo>
                  <a:cubicBezTo>
                    <a:pt x="160409" y="192442"/>
                    <a:pt x="157839" y="197161"/>
                    <a:pt x="153556" y="198018"/>
                  </a:cubicBezTo>
                  <a:cubicBezTo>
                    <a:pt x="149273" y="199305"/>
                    <a:pt x="144990" y="197161"/>
                    <a:pt x="143705" y="192871"/>
                  </a:cubicBezTo>
                  <a:cubicBezTo>
                    <a:pt x="113723" y="89929"/>
                    <a:pt x="113723" y="89929"/>
                    <a:pt x="113723" y="89929"/>
                  </a:cubicBezTo>
                  <a:cubicBezTo>
                    <a:pt x="112438" y="85639"/>
                    <a:pt x="115008" y="81350"/>
                    <a:pt x="119291" y="80063"/>
                  </a:cubicBezTo>
                  <a:cubicBezTo>
                    <a:pt x="123574" y="78776"/>
                    <a:pt x="128286" y="81350"/>
                    <a:pt x="129142" y="85639"/>
                  </a:cubicBezTo>
                  <a:cubicBezTo>
                    <a:pt x="133854" y="101510"/>
                    <a:pt x="133854" y="101510"/>
                    <a:pt x="133854" y="101510"/>
                  </a:cubicBezTo>
                  <a:cubicBezTo>
                    <a:pt x="139422" y="99365"/>
                    <a:pt x="145418" y="97649"/>
                    <a:pt x="151415" y="96362"/>
                  </a:cubicBezTo>
                  <a:cubicBezTo>
                    <a:pt x="156554" y="95076"/>
                    <a:pt x="161694" y="94647"/>
                    <a:pt x="166834" y="94218"/>
                  </a:cubicBezTo>
                  <a:cubicBezTo>
                    <a:pt x="166834" y="81779"/>
                    <a:pt x="166834" y="81779"/>
                    <a:pt x="166834" y="81779"/>
                  </a:cubicBezTo>
                  <a:cubicBezTo>
                    <a:pt x="166834" y="77061"/>
                    <a:pt x="170688" y="73629"/>
                    <a:pt x="174972" y="73629"/>
                  </a:cubicBezTo>
                  <a:close/>
                  <a:moveTo>
                    <a:pt x="315470" y="36056"/>
                  </a:moveTo>
                  <a:cubicBezTo>
                    <a:pt x="319328" y="33913"/>
                    <a:pt x="324472" y="35199"/>
                    <a:pt x="326615" y="39056"/>
                  </a:cubicBezTo>
                  <a:cubicBezTo>
                    <a:pt x="328758" y="42914"/>
                    <a:pt x="327472" y="47628"/>
                    <a:pt x="323614" y="50200"/>
                  </a:cubicBezTo>
                  <a:cubicBezTo>
                    <a:pt x="307755" y="59201"/>
                    <a:pt x="307755" y="59201"/>
                    <a:pt x="307755" y="59201"/>
                  </a:cubicBezTo>
                  <a:cubicBezTo>
                    <a:pt x="303897" y="61344"/>
                    <a:pt x="299183" y="60058"/>
                    <a:pt x="296611" y="56200"/>
                  </a:cubicBezTo>
                  <a:cubicBezTo>
                    <a:pt x="294468" y="52343"/>
                    <a:pt x="295753" y="47200"/>
                    <a:pt x="299611" y="45057"/>
                  </a:cubicBezTo>
                  <a:cubicBezTo>
                    <a:pt x="315470" y="36056"/>
                    <a:pt x="315470" y="36056"/>
                    <a:pt x="315470" y="36056"/>
                  </a:cubicBezTo>
                  <a:close/>
                  <a:moveTo>
                    <a:pt x="34719" y="36056"/>
                  </a:moveTo>
                  <a:cubicBezTo>
                    <a:pt x="50578" y="45057"/>
                    <a:pt x="50578" y="45057"/>
                    <a:pt x="50578" y="45057"/>
                  </a:cubicBezTo>
                  <a:cubicBezTo>
                    <a:pt x="54435" y="47200"/>
                    <a:pt x="55721" y="52343"/>
                    <a:pt x="53150" y="56200"/>
                  </a:cubicBezTo>
                  <a:cubicBezTo>
                    <a:pt x="51006" y="60058"/>
                    <a:pt x="46292" y="61344"/>
                    <a:pt x="42005" y="59201"/>
                  </a:cubicBezTo>
                  <a:cubicBezTo>
                    <a:pt x="26575" y="50200"/>
                    <a:pt x="26575" y="50200"/>
                    <a:pt x="26575" y="50200"/>
                  </a:cubicBezTo>
                  <a:cubicBezTo>
                    <a:pt x="22717" y="47628"/>
                    <a:pt x="21003" y="42914"/>
                    <a:pt x="23574" y="39056"/>
                  </a:cubicBezTo>
                  <a:cubicBezTo>
                    <a:pt x="25717" y="35199"/>
                    <a:pt x="30861" y="33913"/>
                    <a:pt x="34719" y="36056"/>
                  </a:cubicBezTo>
                  <a:close/>
                  <a:moveTo>
                    <a:pt x="174880" y="24433"/>
                  </a:moveTo>
                  <a:cubicBezTo>
                    <a:pt x="117874" y="24433"/>
                    <a:pt x="71582" y="70726"/>
                    <a:pt x="71582" y="127737"/>
                  </a:cubicBezTo>
                  <a:cubicBezTo>
                    <a:pt x="71582" y="165458"/>
                    <a:pt x="92156" y="200178"/>
                    <a:pt x="125589" y="218181"/>
                  </a:cubicBezTo>
                  <a:cubicBezTo>
                    <a:pt x="135876" y="224182"/>
                    <a:pt x="141019" y="234470"/>
                    <a:pt x="142305" y="246472"/>
                  </a:cubicBezTo>
                  <a:cubicBezTo>
                    <a:pt x="143162" y="252473"/>
                    <a:pt x="149163" y="256331"/>
                    <a:pt x="155592" y="256331"/>
                  </a:cubicBezTo>
                  <a:cubicBezTo>
                    <a:pt x="194596" y="256331"/>
                    <a:pt x="194596" y="256331"/>
                    <a:pt x="194596" y="256331"/>
                  </a:cubicBezTo>
                  <a:cubicBezTo>
                    <a:pt x="200597" y="256331"/>
                    <a:pt x="207026" y="252473"/>
                    <a:pt x="207884" y="246472"/>
                  </a:cubicBezTo>
                  <a:cubicBezTo>
                    <a:pt x="208741" y="234470"/>
                    <a:pt x="214313" y="224182"/>
                    <a:pt x="224600" y="218181"/>
                  </a:cubicBezTo>
                  <a:cubicBezTo>
                    <a:pt x="257604" y="200178"/>
                    <a:pt x="278177" y="165458"/>
                    <a:pt x="278177" y="127737"/>
                  </a:cubicBezTo>
                  <a:cubicBezTo>
                    <a:pt x="278177" y="70726"/>
                    <a:pt x="231886" y="24433"/>
                    <a:pt x="174880" y="24433"/>
                  </a:cubicBezTo>
                  <a:close/>
                  <a:moveTo>
                    <a:pt x="174880" y="0"/>
                  </a:moveTo>
                  <a:cubicBezTo>
                    <a:pt x="245602" y="0"/>
                    <a:pt x="303037" y="57010"/>
                    <a:pt x="303037" y="127737"/>
                  </a:cubicBezTo>
                  <a:cubicBezTo>
                    <a:pt x="303037" y="174459"/>
                    <a:pt x="277320" y="217324"/>
                    <a:pt x="236173" y="239613"/>
                  </a:cubicBezTo>
                  <a:cubicBezTo>
                    <a:pt x="233601" y="241328"/>
                    <a:pt x="231886" y="243900"/>
                    <a:pt x="231886" y="246900"/>
                  </a:cubicBezTo>
                  <a:cubicBezTo>
                    <a:pt x="232315" y="309483"/>
                    <a:pt x="232315" y="309483"/>
                    <a:pt x="232315" y="309483"/>
                  </a:cubicBezTo>
                  <a:cubicBezTo>
                    <a:pt x="232315" y="323628"/>
                    <a:pt x="220314" y="335202"/>
                    <a:pt x="206169" y="335202"/>
                  </a:cubicBezTo>
                  <a:cubicBezTo>
                    <a:pt x="198883" y="335202"/>
                    <a:pt x="198883" y="335202"/>
                    <a:pt x="198883" y="335202"/>
                  </a:cubicBezTo>
                  <a:cubicBezTo>
                    <a:pt x="197168" y="342917"/>
                    <a:pt x="190310" y="348918"/>
                    <a:pt x="181738" y="348918"/>
                  </a:cubicBezTo>
                  <a:cubicBezTo>
                    <a:pt x="168022" y="348918"/>
                    <a:pt x="168022" y="348918"/>
                    <a:pt x="168022" y="348918"/>
                  </a:cubicBezTo>
                  <a:cubicBezTo>
                    <a:pt x="159878" y="348918"/>
                    <a:pt x="153020" y="342917"/>
                    <a:pt x="150877" y="335202"/>
                  </a:cubicBezTo>
                  <a:cubicBezTo>
                    <a:pt x="144019" y="335202"/>
                    <a:pt x="144019" y="335202"/>
                    <a:pt x="144019" y="335202"/>
                  </a:cubicBezTo>
                  <a:cubicBezTo>
                    <a:pt x="129875" y="335202"/>
                    <a:pt x="117874" y="323628"/>
                    <a:pt x="117874" y="309483"/>
                  </a:cubicBezTo>
                  <a:cubicBezTo>
                    <a:pt x="117874" y="246900"/>
                    <a:pt x="117874" y="246900"/>
                    <a:pt x="117874" y="246900"/>
                  </a:cubicBezTo>
                  <a:cubicBezTo>
                    <a:pt x="117874" y="243900"/>
                    <a:pt x="116588" y="241328"/>
                    <a:pt x="113587" y="239613"/>
                  </a:cubicBezTo>
                  <a:cubicBezTo>
                    <a:pt x="72868" y="217324"/>
                    <a:pt x="47151" y="174459"/>
                    <a:pt x="47151" y="127737"/>
                  </a:cubicBezTo>
                  <a:cubicBezTo>
                    <a:pt x="47151" y="57010"/>
                    <a:pt x="104586" y="0"/>
                    <a:pt x="174880"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3599" tIns="46800" rIns="93599" bIns="46800" numCol="1" anchor="t" anchorCtr="0" compatLnSpc="1">
              <a:noAutofit/>
            </a:bodyPr>
            <a:lstStyle/>
            <a:p>
              <a:endParaRPr lang="zh-CN" altLang="en-US" sz="1380">
                <a:solidFill>
                  <a:schemeClr val="tx2"/>
                </a:solidFill>
              </a:endParaRPr>
            </a:p>
          </p:txBody>
        </p:sp>
      </p:grpSp>
      <p:grpSp>
        <p:nvGrpSpPr>
          <p:cNvPr id="10" name="组合 9">
            <a:extLst>
              <a:ext uri="{FF2B5EF4-FFF2-40B4-BE49-F238E27FC236}">
                <a16:creationId xmlns:a16="http://schemas.microsoft.com/office/drawing/2014/main" id="{97C47B4B-A96F-CF40-BBDE-8A64E54E29B4}"/>
              </a:ext>
            </a:extLst>
          </p:cNvPr>
          <p:cNvGrpSpPr/>
          <p:nvPr/>
        </p:nvGrpSpPr>
        <p:grpSpPr>
          <a:xfrm>
            <a:off x="1117870" y="1902050"/>
            <a:ext cx="781776" cy="781776"/>
            <a:chOff x="1117870" y="2107008"/>
            <a:chExt cx="781776" cy="781776"/>
          </a:xfrm>
        </p:grpSpPr>
        <p:sp>
          <p:nvSpPr>
            <p:cNvPr id="11" name="íšḷíde">
              <a:extLst>
                <a:ext uri="{FF2B5EF4-FFF2-40B4-BE49-F238E27FC236}">
                  <a16:creationId xmlns:a16="http://schemas.microsoft.com/office/drawing/2014/main" id="{268A867E-A2A2-DE43-B562-7AB9E0AAA8A6}"/>
                </a:ext>
              </a:extLst>
            </p:cNvPr>
            <p:cNvSpPr/>
            <p:nvPr/>
          </p:nvSpPr>
          <p:spPr>
            <a:xfrm>
              <a:off x="1117870" y="2107008"/>
              <a:ext cx="781776" cy="781776"/>
            </a:xfrm>
            <a:prstGeom prst="ellipse">
              <a:avLst/>
            </a:prstGeom>
            <a:solidFill>
              <a:schemeClr val="accent2"/>
            </a:soli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80" dirty="0">
                <a:solidFill>
                  <a:schemeClr val="tx2"/>
                </a:solidFill>
              </a:endParaRPr>
            </a:p>
          </p:txBody>
        </p:sp>
        <p:sp>
          <p:nvSpPr>
            <p:cNvPr id="12" name="îS1ïḑè">
              <a:extLst>
                <a:ext uri="{FF2B5EF4-FFF2-40B4-BE49-F238E27FC236}">
                  <a16:creationId xmlns:a16="http://schemas.microsoft.com/office/drawing/2014/main" id="{F4D62ECA-8152-E345-976E-16097EDED307}"/>
                </a:ext>
              </a:extLst>
            </p:cNvPr>
            <p:cNvSpPr/>
            <p:nvPr/>
          </p:nvSpPr>
          <p:spPr bwMode="auto">
            <a:xfrm>
              <a:off x="1332906" y="2365909"/>
              <a:ext cx="348039" cy="289625"/>
            </a:xfrm>
            <a:custGeom>
              <a:avLst/>
              <a:gdLst>
                <a:gd name="connsiteX0" fmla="*/ 67060 w 348039"/>
                <a:gd name="connsiteY0" fmla="*/ 157668 h 289625"/>
                <a:gd name="connsiteX1" fmla="*/ 82994 w 348039"/>
                <a:gd name="connsiteY1" fmla="*/ 162997 h 289625"/>
                <a:gd name="connsiteX2" fmla="*/ 88892 w 348039"/>
                <a:gd name="connsiteY2" fmla="*/ 188392 h 289625"/>
                <a:gd name="connsiteX3" fmla="*/ 88892 w 348039"/>
                <a:gd name="connsiteY3" fmla="*/ 190206 h 289625"/>
                <a:gd name="connsiteX4" fmla="*/ 90706 w 348039"/>
                <a:gd name="connsiteY4" fmla="*/ 190206 h 289625"/>
                <a:gd name="connsiteX5" fmla="*/ 112027 w 348039"/>
                <a:gd name="connsiteY5" fmla="*/ 194741 h 289625"/>
                <a:gd name="connsiteX6" fmla="*/ 119286 w 348039"/>
                <a:gd name="connsiteY6" fmla="*/ 215602 h 289625"/>
                <a:gd name="connsiteX7" fmla="*/ 119739 w 348039"/>
                <a:gd name="connsiteY7" fmla="*/ 216962 h 289625"/>
                <a:gd name="connsiteX8" fmla="*/ 121554 w 348039"/>
                <a:gd name="connsiteY8" fmla="*/ 216962 h 289625"/>
                <a:gd name="connsiteX9" fmla="*/ 146958 w 348039"/>
                <a:gd name="connsiteY9" fmla="*/ 219230 h 289625"/>
                <a:gd name="connsiteX10" fmla="*/ 154216 w 348039"/>
                <a:gd name="connsiteY10" fmla="*/ 240090 h 289625"/>
                <a:gd name="connsiteX11" fmla="*/ 154670 w 348039"/>
                <a:gd name="connsiteY11" fmla="*/ 241451 h 289625"/>
                <a:gd name="connsiteX12" fmla="*/ 156484 w 348039"/>
                <a:gd name="connsiteY12" fmla="*/ 241451 h 289625"/>
                <a:gd name="connsiteX13" fmla="*/ 182342 w 348039"/>
                <a:gd name="connsiteY13" fmla="*/ 243718 h 289625"/>
                <a:gd name="connsiteX14" fmla="*/ 184610 w 348039"/>
                <a:gd name="connsiteY14" fmla="*/ 274556 h 289625"/>
                <a:gd name="connsiteX15" fmla="*/ 182796 w 348039"/>
                <a:gd name="connsiteY15" fmla="*/ 276370 h 289625"/>
                <a:gd name="connsiteX16" fmla="*/ 151948 w 348039"/>
                <a:gd name="connsiteY16" fmla="*/ 279091 h 289625"/>
                <a:gd name="connsiteX17" fmla="*/ 144236 w 348039"/>
                <a:gd name="connsiteY17" fmla="*/ 260044 h 289625"/>
                <a:gd name="connsiteX18" fmla="*/ 143329 w 348039"/>
                <a:gd name="connsiteY18" fmla="*/ 258684 h 289625"/>
                <a:gd name="connsiteX19" fmla="*/ 141968 w 348039"/>
                <a:gd name="connsiteY19" fmla="*/ 258684 h 289625"/>
                <a:gd name="connsiteX20" fmla="*/ 112027 w 348039"/>
                <a:gd name="connsiteY20" fmla="*/ 259591 h 289625"/>
                <a:gd name="connsiteX21" fmla="*/ 104316 w 348039"/>
                <a:gd name="connsiteY21" fmla="*/ 240997 h 289625"/>
                <a:gd name="connsiteX22" fmla="*/ 103408 w 348039"/>
                <a:gd name="connsiteY22" fmla="*/ 239637 h 289625"/>
                <a:gd name="connsiteX23" fmla="*/ 102047 w 348039"/>
                <a:gd name="connsiteY23" fmla="*/ 239637 h 289625"/>
                <a:gd name="connsiteX24" fmla="*/ 72107 w 348039"/>
                <a:gd name="connsiteY24" fmla="*/ 240544 h 289625"/>
                <a:gd name="connsiteX25" fmla="*/ 68932 w 348039"/>
                <a:gd name="connsiteY25" fmla="*/ 210613 h 289625"/>
                <a:gd name="connsiteX26" fmla="*/ 69385 w 348039"/>
                <a:gd name="connsiteY26" fmla="*/ 208799 h 289625"/>
                <a:gd name="connsiteX27" fmla="*/ 67571 w 348039"/>
                <a:gd name="connsiteY27" fmla="*/ 208346 h 289625"/>
                <a:gd name="connsiteX28" fmla="*/ 48064 w 348039"/>
                <a:gd name="connsiteY28" fmla="*/ 203811 h 289625"/>
                <a:gd name="connsiteX29" fmla="*/ 45796 w 348039"/>
                <a:gd name="connsiteY29" fmla="*/ 172520 h 289625"/>
                <a:gd name="connsiteX30" fmla="*/ 52147 w 348039"/>
                <a:gd name="connsiteY30" fmla="*/ 165264 h 289625"/>
                <a:gd name="connsiteX31" fmla="*/ 67060 w 348039"/>
                <a:gd name="connsiteY31" fmla="*/ 157668 h 289625"/>
                <a:gd name="connsiteX32" fmla="*/ 225058 w 348039"/>
                <a:gd name="connsiteY32" fmla="*/ 86364 h 289625"/>
                <a:gd name="connsiteX33" fmla="*/ 226419 w 348039"/>
                <a:gd name="connsiteY33" fmla="*/ 86364 h 289625"/>
                <a:gd name="connsiteX34" fmla="*/ 289036 w 348039"/>
                <a:gd name="connsiteY34" fmla="*/ 143508 h 289625"/>
                <a:gd name="connsiteX35" fmla="*/ 293119 w 348039"/>
                <a:gd name="connsiteY35" fmla="*/ 146683 h 289625"/>
                <a:gd name="connsiteX36" fmla="*/ 304917 w 348039"/>
                <a:gd name="connsiteY36" fmla="*/ 157568 h 289625"/>
                <a:gd name="connsiteX37" fmla="*/ 311269 w 348039"/>
                <a:gd name="connsiteY37" fmla="*/ 163917 h 289625"/>
                <a:gd name="connsiteX38" fmla="*/ 303556 w 348039"/>
                <a:gd name="connsiteY38" fmla="*/ 211537 h 289625"/>
                <a:gd name="connsiteX39" fmla="*/ 277238 w 348039"/>
                <a:gd name="connsiteY39" fmla="*/ 246913 h 289625"/>
                <a:gd name="connsiteX40" fmla="*/ 244569 w 348039"/>
                <a:gd name="connsiteY40" fmla="*/ 268682 h 289625"/>
                <a:gd name="connsiteX41" fmla="*/ 199194 w 348039"/>
                <a:gd name="connsiteY41" fmla="*/ 284555 h 289625"/>
                <a:gd name="connsiteX42" fmla="*/ 196472 w 348039"/>
                <a:gd name="connsiteY42" fmla="*/ 282741 h 289625"/>
                <a:gd name="connsiteX43" fmla="*/ 203732 w 348039"/>
                <a:gd name="connsiteY43" fmla="*/ 266868 h 289625"/>
                <a:gd name="connsiteX44" fmla="*/ 218251 w 348039"/>
                <a:gd name="connsiteY44" fmla="*/ 272310 h 289625"/>
                <a:gd name="connsiteX45" fmla="*/ 227326 w 348039"/>
                <a:gd name="connsiteY45" fmla="*/ 265507 h 289625"/>
                <a:gd name="connsiteX46" fmla="*/ 227326 w 348039"/>
                <a:gd name="connsiteY46" fmla="*/ 259158 h 289625"/>
                <a:gd name="connsiteX47" fmla="*/ 205093 w 348039"/>
                <a:gd name="connsiteY47" fmla="*/ 241470 h 289625"/>
                <a:gd name="connsiteX48" fmla="*/ 203732 w 348039"/>
                <a:gd name="connsiteY48" fmla="*/ 229225 h 289625"/>
                <a:gd name="connsiteX49" fmla="*/ 215529 w 348039"/>
                <a:gd name="connsiteY49" fmla="*/ 227864 h 289625"/>
                <a:gd name="connsiteX50" fmla="*/ 240485 w 348039"/>
                <a:gd name="connsiteY50" fmla="*/ 247366 h 289625"/>
                <a:gd name="connsiteX51" fmla="*/ 257274 w 348039"/>
                <a:gd name="connsiteY51" fmla="*/ 250087 h 289625"/>
                <a:gd name="connsiteX52" fmla="*/ 259542 w 348039"/>
                <a:gd name="connsiteY52" fmla="*/ 246459 h 289625"/>
                <a:gd name="connsiteX53" fmla="*/ 258635 w 348039"/>
                <a:gd name="connsiteY53" fmla="*/ 238749 h 289625"/>
                <a:gd name="connsiteX54" fmla="*/ 229595 w 348039"/>
                <a:gd name="connsiteY54" fmla="*/ 215619 h 289625"/>
                <a:gd name="connsiteX55" fmla="*/ 228234 w 348039"/>
                <a:gd name="connsiteY55" fmla="*/ 203827 h 289625"/>
                <a:gd name="connsiteX56" fmla="*/ 240031 w 348039"/>
                <a:gd name="connsiteY56" fmla="*/ 202013 h 289625"/>
                <a:gd name="connsiteX57" fmla="*/ 270432 w 348039"/>
                <a:gd name="connsiteY57" fmla="*/ 226050 h 289625"/>
                <a:gd name="connsiteX58" fmla="*/ 271340 w 348039"/>
                <a:gd name="connsiteY58" fmla="*/ 226504 h 289625"/>
                <a:gd name="connsiteX59" fmla="*/ 281322 w 348039"/>
                <a:gd name="connsiteY59" fmla="*/ 209270 h 289625"/>
                <a:gd name="connsiteX60" fmla="*/ 249106 w 348039"/>
                <a:gd name="connsiteY60" fmla="*/ 185233 h 289625"/>
                <a:gd name="connsiteX61" fmla="*/ 247745 w 348039"/>
                <a:gd name="connsiteY61" fmla="*/ 173441 h 289625"/>
                <a:gd name="connsiteX62" fmla="*/ 259542 w 348039"/>
                <a:gd name="connsiteY62" fmla="*/ 171627 h 289625"/>
                <a:gd name="connsiteX63" fmla="*/ 291304 w 348039"/>
                <a:gd name="connsiteY63" fmla="*/ 195664 h 289625"/>
                <a:gd name="connsiteX64" fmla="*/ 300833 w 348039"/>
                <a:gd name="connsiteY64" fmla="*/ 192036 h 289625"/>
                <a:gd name="connsiteX65" fmla="*/ 299018 w 348039"/>
                <a:gd name="connsiteY65" fmla="*/ 176162 h 289625"/>
                <a:gd name="connsiteX66" fmla="*/ 292666 w 348039"/>
                <a:gd name="connsiteY66" fmla="*/ 169359 h 289625"/>
                <a:gd name="connsiteX67" fmla="*/ 207362 w 348039"/>
                <a:gd name="connsiteY67" fmla="*/ 92260 h 289625"/>
                <a:gd name="connsiteX68" fmla="*/ 209630 w 348039"/>
                <a:gd name="connsiteY68" fmla="*/ 87271 h 289625"/>
                <a:gd name="connsiteX69" fmla="*/ 225058 w 348039"/>
                <a:gd name="connsiteY69" fmla="*/ 86364 h 289625"/>
                <a:gd name="connsiteX70" fmla="*/ 70955 w 348039"/>
                <a:gd name="connsiteY70" fmla="*/ 647 h 289625"/>
                <a:gd name="connsiteX71" fmla="*/ 90295 w 348039"/>
                <a:gd name="connsiteY71" fmla="*/ 6543 h 289625"/>
                <a:gd name="connsiteX72" fmla="*/ 109806 w 348039"/>
                <a:gd name="connsiteY72" fmla="*/ 18334 h 289625"/>
                <a:gd name="connsiteX73" fmla="*/ 115251 w 348039"/>
                <a:gd name="connsiteY73" fmla="*/ 20149 h 289625"/>
                <a:gd name="connsiteX74" fmla="*/ 158811 w 348039"/>
                <a:gd name="connsiteY74" fmla="*/ 12439 h 289625"/>
                <a:gd name="connsiteX75" fmla="*/ 128864 w 348039"/>
                <a:gd name="connsiteY75" fmla="*/ 34661 h 289625"/>
                <a:gd name="connsiteX76" fmla="*/ 117974 w 348039"/>
                <a:gd name="connsiteY76" fmla="*/ 36929 h 289625"/>
                <a:gd name="connsiteX77" fmla="*/ 88480 w 348039"/>
                <a:gd name="connsiteY77" fmla="*/ 26498 h 289625"/>
                <a:gd name="connsiteX78" fmla="*/ 79859 w 348039"/>
                <a:gd name="connsiteY78" fmla="*/ 20149 h 289625"/>
                <a:gd name="connsiteX79" fmla="*/ 65339 w 348039"/>
                <a:gd name="connsiteY79" fmla="*/ 21509 h 289625"/>
                <a:gd name="connsiteX80" fmla="*/ 19965 w 348039"/>
                <a:gd name="connsiteY80" fmla="*/ 70490 h 289625"/>
                <a:gd name="connsiteX81" fmla="*/ 19965 w 348039"/>
                <a:gd name="connsiteY81" fmla="*/ 85003 h 289625"/>
                <a:gd name="connsiteX82" fmla="*/ 31308 w 348039"/>
                <a:gd name="connsiteY82" fmla="*/ 97248 h 289625"/>
                <a:gd name="connsiteX83" fmla="*/ 44013 w 348039"/>
                <a:gd name="connsiteY83" fmla="*/ 114029 h 289625"/>
                <a:gd name="connsiteX84" fmla="*/ 52181 w 348039"/>
                <a:gd name="connsiteY84" fmla="*/ 147136 h 289625"/>
                <a:gd name="connsiteX85" fmla="*/ 39022 w 348039"/>
                <a:gd name="connsiteY85" fmla="*/ 158475 h 289625"/>
                <a:gd name="connsiteX86" fmla="*/ 26771 w 348039"/>
                <a:gd name="connsiteY86" fmla="*/ 116297 h 289625"/>
                <a:gd name="connsiteX87" fmla="*/ 15881 w 348039"/>
                <a:gd name="connsiteY87" fmla="*/ 105865 h 289625"/>
                <a:gd name="connsiteX88" fmla="*/ 0 w 348039"/>
                <a:gd name="connsiteY88" fmla="*/ 77293 h 289625"/>
                <a:gd name="connsiteX89" fmla="*/ 7260 w 348039"/>
                <a:gd name="connsiteY89" fmla="*/ 58698 h 289625"/>
                <a:gd name="connsiteX90" fmla="*/ 52635 w 348039"/>
                <a:gd name="connsiteY90" fmla="*/ 9717 h 289625"/>
                <a:gd name="connsiteX91" fmla="*/ 70955 w 348039"/>
                <a:gd name="connsiteY91" fmla="*/ 647 h 289625"/>
                <a:gd name="connsiteX92" fmla="*/ 286339 w 348039"/>
                <a:gd name="connsiteY92" fmla="*/ 80 h 289625"/>
                <a:gd name="connsiteX93" fmla="*/ 300742 w 348039"/>
                <a:gd name="connsiteY93" fmla="*/ 6995 h 289625"/>
                <a:gd name="connsiteX94" fmla="*/ 342477 w 348039"/>
                <a:gd name="connsiteY94" fmla="*/ 52345 h 289625"/>
                <a:gd name="connsiteX95" fmla="*/ 342024 w 348039"/>
                <a:gd name="connsiteY95" fmla="*/ 81822 h 289625"/>
                <a:gd name="connsiteX96" fmla="*/ 332044 w 348039"/>
                <a:gd name="connsiteY96" fmla="*/ 92252 h 289625"/>
                <a:gd name="connsiteX97" fmla="*/ 326146 w 348039"/>
                <a:gd name="connsiteY97" fmla="*/ 103589 h 289625"/>
                <a:gd name="connsiteX98" fmla="*/ 317073 w 348039"/>
                <a:gd name="connsiteY98" fmla="*/ 130345 h 289625"/>
                <a:gd name="connsiteX99" fmla="*/ 308454 w 348039"/>
                <a:gd name="connsiteY99" fmla="*/ 136241 h 289625"/>
                <a:gd name="connsiteX100" fmla="*/ 298928 w 348039"/>
                <a:gd name="connsiteY100" fmla="*/ 133066 h 289625"/>
                <a:gd name="connsiteX101" fmla="*/ 241315 w 348039"/>
                <a:gd name="connsiteY101" fmla="*/ 77740 h 289625"/>
                <a:gd name="connsiteX102" fmla="*/ 222716 w 348039"/>
                <a:gd name="connsiteY102" fmla="*/ 72298 h 289625"/>
                <a:gd name="connsiteX103" fmla="*/ 194590 w 348039"/>
                <a:gd name="connsiteY103" fmla="*/ 69124 h 289625"/>
                <a:gd name="connsiteX104" fmla="*/ 174176 w 348039"/>
                <a:gd name="connsiteY104" fmla="*/ 70484 h 289625"/>
                <a:gd name="connsiteX105" fmla="*/ 129719 w 348039"/>
                <a:gd name="connsiteY105" fmla="*/ 98147 h 289625"/>
                <a:gd name="connsiteX106" fmla="*/ 100686 w 348039"/>
                <a:gd name="connsiteY106" fmla="*/ 75019 h 289625"/>
                <a:gd name="connsiteX107" fmla="*/ 161928 w 348039"/>
                <a:gd name="connsiteY107" fmla="*/ 27856 h 289625"/>
                <a:gd name="connsiteX108" fmla="*/ 214550 w 348039"/>
                <a:gd name="connsiteY108" fmla="*/ 13798 h 289625"/>
                <a:gd name="connsiteX109" fmla="*/ 244944 w 348039"/>
                <a:gd name="connsiteY109" fmla="*/ 17426 h 289625"/>
                <a:gd name="connsiteX110" fmla="*/ 261276 w 348039"/>
                <a:gd name="connsiteY110" fmla="*/ 12891 h 289625"/>
                <a:gd name="connsiteX111" fmla="*/ 271256 w 348039"/>
                <a:gd name="connsiteY111" fmla="*/ 4728 h 289625"/>
                <a:gd name="connsiteX112" fmla="*/ 286339 w 348039"/>
                <a:gd name="connsiteY112" fmla="*/ 80 h 289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348039" h="289625">
                  <a:moveTo>
                    <a:pt x="67060" y="157668"/>
                  </a:moveTo>
                  <a:cubicBezTo>
                    <a:pt x="72674" y="157215"/>
                    <a:pt x="78458" y="158915"/>
                    <a:pt x="82994" y="162997"/>
                  </a:cubicBezTo>
                  <a:cubicBezTo>
                    <a:pt x="90253" y="169346"/>
                    <a:pt x="92521" y="179776"/>
                    <a:pt x="88892" y="188392"/>
                  </a:cubicBezTo>
                  <a:cubicBezTo>
                    <a:pt x="88438" y="188846"/>
                    <a:pt x="88438" y="189753"/>
                    <a:pt x="88892" y="190206"/>
                  </a:cubicBezTo>
                  <a:cubicBezTo>
                    <a:pt x="89345" y="190206"/>
                    <a:pt x="89799" y="190660"/>
                    <a:pt x="90706" y="190206"/>
                  </a:cubicBezTo>
                  <a:cubicBezTo>
                    <a:pt x="97511" y="187939"/>
                    <a:pt x="105676" y="189299"/>
                    <a:pt x="112027" y="194741"/>
                  </a:cubicBezTo>
                  <a:cubicBezTo>
                    <a:pt x="117925" y="199730"/>
                    <a:pt x="120647" y="207892"/>
                    <a:pt x="119286" y="215602"/>
                  </a:cubicBezTo>
                  <a:cubicBezTo>
                    <a:pt x="119286" y="216055"/>
                    <a:pt x="119286" y="216509"/>
                    <a:pt x="119739" y="216962"/>
                  </a:cubicBezTo>
                  <a:cubicBezTo>
                    <a:pt x="120193" y="216962"/>
                    <a:pt x="120647" y="217416"/>
                    <a:pt x="121554" y="216962"/>
                  </a:cubicBezTo>
                  <a:cubicBezTo>
                    <a:pt x="129266" y="211974"/>
                    <a:pt x="139700" y="212881"/>
                    <a:pt x="146958" y="219230"/>
                  </a:cubicBezTo>
                  <a:cubicBezTo>
                    <a:pt x="153309" y="224218"/>
                    <a:pt x="155577" y="232381"/>
                    <a:pt x="154216" y="240090"/>
                  </a:cubicBezTo>
                  <a:cubicBezTo>
                    <a:pt x="154216" y="240544"/>
                    <a:pt x="154216" y="240997"/>
                    <a:pt x="154670" y="241451"/>
                  </a:cubicBezTo>
                  <a:cubicBezTo>
                    <a:pt x="155123" y="241904"/>
                    <a:pt x="156031" y="241904"/>
                    <a:pt x="156484" y="241451"/>
                  </a:cubicBezTo>
                  <a:cubicBezTo>
                    <a:pt x="164196" y="236916"/>
                    <a:pt x="174630" y="237369"/>
                    <a:pt x="182342" y="243718"/>
                  </a:cubicBezTo>
                  <a:cubicBezTo>
                    <a:pt x="191415" y="251428"/>
                    <a:pt x="192322" y="265486"/>
                    <a:pt x="184610" y="274556"/>
                  </a:cubicBezTo>
                  <a:cubicBezTo>
                    <a:pt x="184610" y="274556"/>
                    <a:pt x="184610" y="274556"/>
                    <a:pt x="182796" y="276370"/>
                  </a:cubicBezTo>
                  <a:cubicBezTo>
                    <a:pt x="175084" y="285893"/>
                    <a:pt x="161021" y="286800"/>
                    <a:pt x="151948" y="279091"/>
                  </a:cubicBezTo>
                  <a:cubicBezTo>
                    <a:pt x="146051" y="274102"/>
                    <a:pt x="143329" y="266846"/>
                    <a:pt x="144236" y="260044"/>
                  </a:cubicBezTo>
                  <a:cubicBezTo>
                    <a:pt x="144236" y="259137"/>
                    <a:pt x="143782" y="258684"/>
                    <a:pt x="143329" y="258684"/>
                  </a:cubicBezTo>
                  <a:cubicBezTo>
                    <a:pt x="142875" y="258230"/>
                    <a:pt x="142421" y="258230"/>
                    <a:pt x="141968" y="258684"/>
                  </a:cubicBezTo>
                  <a:cubicBezTo>
                    <a:pt x="133802" y="266846"/>
                    <a:pt x="120647" y="267300"/>
                    <a:pt x="112027" y="259591"/>
                  </a:cubicBezTo>
                  <a:cubicBezTo>
                    <a:pt x="106130" y="255056"/>
                    <a:pt x="103862" y="247800"/>
                    <a:pt x="104316" y="240997"/>
                  </a:cubicBezTo>
                  <a:cubicBezTo>
                    <a:pt x="104316" y="240090"/>
                    <a:pt x="104316" y="239637"/>
                    <a:pt x="103408" y="239637"/>
                  </a:cubicBezTo>
                  <a:cubicBezTo>
                    <a:pt x="102955" y="239183"/>
                    <a:pt x="102501" y="239183"/>
                    <a:pt x="102047" y="239637"/>
                  </a:cubicBezTo>
                  <a:cubicBezTo>
                    <a:pt x="93882" y="247800"/>
                    <a:pt x="80726" y="248253"/>
                    <a:pt x="72107" y="240544"/>
                  </a:cubicBezTo>
                  <a:cubicBezTo>
                    <a:pt x="63488" y="232835"/>
                    <a:pt x="62127" y="219683"/>
                    <a:pt x="68932" y="210613"/>
                  </a:cubicBezTo>
                  <a:cubicBezTo>
                    <a:pt x="69385" y="210160"/>
                    <a:pt x="69385" y="209253"/>
                    <a:pt x="69385" y="208799"/>
                  </a:cubicBezTo>
                  <a:cubicBezTo>
                    <a:pt x="68932" y="208346"/>
                    <a:pt x="68478" y="208346"/>
                    <a:pt x="67571" y="208346"/>
                  </a:cubicBezTo>
                  <a:cubicBezTo>
                    <a:pt x="60766" y="210160"/>
                    <a:pt x="53508" y="208346"/>
                    <a:pt x="48064" y="203811"/>
                  </a:cubicBezTo>
                  <a:cubicBezTo>
                    <a:pt x="38538" y="195648"/>
                    <a:pt x="37630" y="181590"/>
                    <a:pt x="45796" y="172520"/>
                  </a:cubicBezTo>
                  <a:cubicBezTo>
                    <a:pt x="45796" y="172520"/>
                    <a:pt x="45796" y="172520"/>
                    <a:pt x="52147" y="165264"/>
                  </a:cubicBezTo>
                  <a:cubicBezTo>
                    <a:pt x="56003" y="160729"/>
                    <a:pt x="61447" y="158122"/>
                    <a:pt x="67060" y="157668"/>
                  </a:cubicBezTo>
                  <a:close/>
                  <a:moveTo>
                    <a:pt x="225058" y="86364"/>
                  </a:moveTo>
                  <a:cubicBezTo>
                    <a:pt x="225511" y="86364"/>
                    <a:pt x="225965" y="86364"/>
                    <a:pt x="226419" y="86364"/>
                  </a:cubicBezTo>
                  <a:cubicBezTo>
                    <a:pt x="247291" y="104958"/>
                    <a:pt x="268617" y="124006"/>
                    <a:pt x="289036" y="143508"/>
                  </a:cubicBezTo>
                  <a:cubicBezTo>
                    <a:pt x="290397" y="144869"/>
                    <a:pt x="291758" y="145776"/>
                    <a:pt x="293119" y="146683"/>
                  </a:cubicBezTo>
                  <a:cubicBezTo>
                    <a:pt x="304917" y="157568"/>
                    <a:pt x="304917" y="157568"/>
                    <a:pt x="304917" y="157568"/>
                  </a:cubicBezTo>
                  <a:cubicBezTo>
                    <a:pt x="311269" y="163917"/>
                    <a:pt x="311269" y="163917"/>
                    <a:pt x="311269" y="163917"/>
                  </a:cubicBezTo>
                  <a:cubicBezTo>
                    <a:pt x="327150" y="180244"/>
                    <a:pt x="320798" y="204281"/>
                    <a:pt x="303556" y="211537"/>
                  </a:cubicBezTo>
                  <a:cubicBezTo>
                    <a:pt x="310815" y="230132"/>
                    <a:pt x="295842" y="247820"/>
                    <a:pt x="277238" y="246913"/>
                  </a:cubicBezTo>
                  <a:cubicBezTo>
                    <a:pt x="274970" y="262333"/>
                    <a:pt x="260450" y="272764"/>
                    <a:pt x="244569" y="268682"/>
                  </a:cubicBezTo>
                  <a:cubicBezTo>
                    <a:pt x="240031" y="288184"/>
                    <a:pt x="217344" y="295440"/>
                    <a:pt x="199194" y="284555"/>
                  </a:cubicBezTo>
                  <a:cubicBezTo>
                    <a:pt x="196472" y="282741"/>
                    <a:pt x="196472" y="282741"/>
                    <a:pt x="196472" y="282741"/>
                  </a:cubicBezTo>
                  <a:cubicBezTo>
                    <a:pt x="200102" y="278206"/>
                    <a:pt x="202370" y="272764"/>
                    <a:pt x="203732" y="266868"/>
                  </a:cubicBezTo>
                  <a:cubicBezTo>
                    <a:pt x="208723" y="270043"/>
                    <a:pt x="212353" y="272764"/>
                    <a:pt x="218251" y="272310"/>
                  </a:cubicBezTo>
                  <a:cubicBezTo>
                    <a:pt x="222335" y="271857"/>
                    <a:pt x="226419" y="269589"/>
                    <a:pt x="227326" y="265507"/>
                  </a:cubicBezTo>
                  <a:cubicBezTo>
                    <a:pt x="227780" y="263693"/>
                    <a:pt x="227780" y="261879"/>
                    <a:pt x="227326" y="259158"/>
                  </a:cubicBezTo>
                  <a:cubicBezTo>
                    <a:pt x="205093" y="241470"/>
                    <a:pt x="205093" y="241470"/>
                    <a:pt x="205093" y="241470"/>
                  </a:cubicBezTo>
                  <a:cubicBezTo>
                    <a:pt x="201463" y="238296"/>
                    <a:pt x="200555" y="232853"/>
                    <a:pt x="203732" y="229225"/>
                  </a:cubicBezTo>
                  <a:cubicBezTo>
                    <a:pt x="206454" y="225597"/>
                    <a:pt x="211899" y="225143"/>
                    <a:pt x="215529" y="227864"/>
                  </a:cubicBezTo>
                  <a:cubicBezTo>
                    <a:pt x="240485" y="247366"/>
                    <a:pt x="240485" y="247366"/>
                    <a:pt x="240485" y="247366"/>
                  </a:cubicBezTo>
                  <a:cubicBezTo>
                    <a:pt x="246384" y="252355"/>
                    <a:pt x="252282" y="254169"/>
                    <a:pt x="257274" y="250087"/>
                  </a:cubicBezTo>
                  <a:cubicBezTo>
                    <a:pt x="258181" y="249180"/>
                    <a:pt x="259089" y="247820"/>
                    <a:pt x="259542" y="246459"/>
                  </a:cubicBezTo>
                  <a:cubicBezTo>
                    <a:pt x="260450" y="244191"/>
                    <a:pt x="261357" y="240563"/>
                    <a:pt x="258635" y="238749"/>
                  </a:cubicBezTo>
                  <a:cubicBezTo>
                    <a:pt x="229595" y="215619"/>
                    <a:pt x="229595" y="215619"/>
                    <a:pt x="229595" y="215619"/>
                  </a:cubicBezTo>
                  <a:cubicBezTo>
                    <a:pt x="225965" y="212898"/>
                    <a:pt x="225058" y="207456"/>
                    <a:pt x="228234" y="203827"/>
                  </a:cubicBezTo>
                  <a:cubicBezTo>
                    <a:pt x="230956" y="199746"/>
                    <a:pt x="236401" y="199292"/>
                    <a:pt x="240031" y="202013"/>
                  </a:cubicBezTo>
                  <a:cubicBezTo>
                    <a:pt x="270432" y="226050"/>
                    <a:pt x="270432" y="226050"/>
                    <a:pt x="270432" y="226050"/>
                  </a:cubicBezTo>
                  <a:cubicBezTo>
                    <a:pt x="270886" y="226050"/>
                    <a:pt x="270886" y="226504"/>
                    <a:pt x="271340" y="226504"/>
                  </a:cubicBezTo>
                  <a:cubicBezTo>
                    <a:pt x="281322" y="235574"/>
                    <a:pt x="297657" y="222422"/>
                    <a:pt x="281322" y="209270"/>
                  </a:cubicBezTo>
                  <a:cubicBezTo>
                    <a:pt x="249106" y="185233"/>
                    <a:pt x="249106" y="185233"/>
                    <a:pt x="249106" y="185233"/>
                  </a:cubicBezTo>
                  <a:cubicBezTo>
                    <a:pt x="245476" y="182512"/>
                    <a:pt x="244569" y="177069"/>
                    <a:pt x="247745" y="173441"/>
                  </a:cubicBezTo>
                  <a:cubicBezTo>
                    <a:pt x="250467" y="169359"/>
                    <a:pt x="255912" y="168906"/>
                    <a:pt x="259542" y="171627"/>
                  </a:cubicBezTo>
                  <a:cubicBezTo>
                    <a:pt x="291304" y="195664"/>
                    <a:pt x="291304" y="195664"/>
                    <a:pt x="291304" y="195664"/>
                  </a:cubicBezTo>
                  <a:cubicBezTo>
                    <a:pt x="294481" y="197478"/>
                    <a:pt x="299018" y="195210"/>
                    <a:pt x="300833" y="192036"/>
                  </a:cubicBezTo>
                  <a:cubicBezTo>
                    <a:pt x="304463" y="187500"/>
                    <a:pt x="304009" y="181151"/>
                    <a:pt x="299018" y="176162"/>
                  </a:cubicBezTo>
                  <a:cubicBezTo>
                    <a:pt x="292666" y="169359"/>
                    <a:pt x="292666" y="169359"/>
                    <a:pt x="292666" y="169359"/>
                  </a:cubicBezTo>
                  <a:cubicBezTo>
                    <a:pt x="207362" y="92260"/>
                    <a:pt x="207362" y="92260"/>
                    <a:pt x="207362" y="92260"/>
                  </a:cubicBezTo>
                  <a:cubicBezTo>
                    <a:pt x="205547" y="90445"/>
                    <a:pt x="206908" y="87271"/>
                    <a:pt x="209630" y="87271"/>
                  </a:cubicBezTo>
                  <a:cubicBezTo>
                    <a:pt x="214622" y="87271"/>
                    <a:pt x="220066" y="87271"/>
                    <a:pt x="225058" y="86364"/>
                  </a:cubicBezTo>
                  <a:close/>
                  <a:moveTo>
                    <a:pt x="70955" y="647"/>
                  </a:moveTo>
                  <a:cubicBezTo>
                    <a:pt x="77704" y="80"/>
                    <a:pt x="84624" y="2007"/>
                    <a:pt x="90295" y="6543"/>
                  </a:cubicBezTo>
                  <a:cubicBezTo>
                    <a:pt x="97555" y="11531"/>
                    <a:pt x="100278" y="14706"/>
                    <a:pt x="109806" y="18334"/>
                  </a:cubicBezTo>
                  <a:cubicBezTo>
                    <a:pt x="112529" y="19241"/>
                    <a:pt x="114798" y="20149"/>
                    <a:pt x="115251" y="20149"/>
                  </a:cubicBezTo>
                  <a:cubicBezTo>
                    <a:pt x="128864" y="18334"/>
                    <a:pt x="143384" y="11985"/>
                    <a:pt x="158811" y="12439"/>
                  </a:cubicBezTo>
                  <a:cubicBezTo>
                    <a:pt x="152912" y="16520"/>
                    <a:pt x="129771" y="34661"/>
                    <a:pt x="128864" y="34661"/>
                  </a:cubicBezTo>
                  <a:cubicBezTo>
                    <a:pt x="125234" y="35568"/>
                    <a:pt x="121604" y="36476"/>
                    <a:pt x="117974" y="36929"/>
                  </a:cubicBezTo>
                  <a:cubicBezTo>
                    <a:pt x="109353" y="38290"/>
                    <a:pt x="94379" y="31033"/>
                    <a:pt x="88480" y="26498"/>
                  </a:cubicBezTo>
                  <a:cubicBezTo>
                    <a:pt x="79859" y="20149"/>
                    <a:pt x="79859" y="20149"/>
                    <a:pt x="79859" y="20149"/>
                  </a:cubicBezTo>
                  <a:cubicBezTo>
                    <a:pt x="75322" y="16520"/>
                    <a:pt x="68969" y="17427"/>
                    <a:pt x="65339" y="21509"/>
                  </a:cubicBezTo>
                  <a:cubicBezTo>
                    <a:pt x="19965" y="70490"/>
                    <a:pt x="19965" y="70490"/>
                    <a:pt x="19965" y="70490"/>
                  </a:cubicBezTo>
                  <a:cubicBezTo>
                    <a:pt x="16335" y="74572"/>
                    <a:pt x="16335" y="80921"/>
                    <a:pt x="19965" y="85003"/>
                  </a:cubicBezTo>
                  <a:cubicBezTo>
                    <a:pt x="24048" y="89538"/>
                    <a:pt x="26771" y="92713"/>
                    <a:pt x="31308" y="97248"/>
                  </a:cubicBezTo>
                  <a:cubicBezTo>
                    <a:pt x="36299" y="101784"/>
                    <a:pt x="43106" y="108133"/>
                    <a:pt x="44013" y="114029"/>
                  </a:cubicBezTo>
                  <a:cubicBezTo>
                    <a:pt x="45375" y="124460"/>
                    <a:pt x="46282" y="139426"/>
                    <a:pt x="52181" y="147136"/>
                  </a:cubicBezTo>
                  <a:cubicBezTo>
                    <a:pt x="46282" y="150311"/>
                    <a:pt x="43106" y="153486"/>
                    <a:pt x="39022" y="158475"/>
                  </a:cubicBezTo>
                  <a:cubicBezTo>
                    <a:pt x="29947" y="147136"/>
                    <a:pt x="29039" y="131263"/>
                    <a:pt x="26771" y="116297"/>
                  </a:cubicBezTo>
                  <a:cubicBezTo>
                    <a:pt x="15881" y="105865"/>
                    <a:pt x="15881" y="105865"/>
                    <a:pt x="15881" y="105865"/>
                  </a:cubicBezTo>
                  <a:cubicBezTo>
                    <a:pt x="7713" y="96795"/>
                    <a:pt x="0" y="90445"/>
                    <a:pt x="0" y="77293"/>
                  </a:cubicBezTo>
                  <a:cubicBezTo>
                    <a:pt x="0" y="70490"/>
                    <a:pt x="2722" y="64141"/>
                    <a:pt x="7260" y="58698"/>
                  </a:cubicBezTo>
                  <a:cubicBezTo>
                    <a:pt x="52635" y="9717"/>
                    <a:pt x="52635" y="9717"/>
                    <a:pt x="52635" y="9717"/>
                  </a:cubicBezTo>
                  <a:cubicBezTo>
                    <a:pt x="57626" y="4275"/>
                    <a:pt x="64205" y="1214"/>
                    <a:pt x="70955" y="647"/>
                  </a:cubicBezTo>
                  <a:close/>
                  <a:moveTo>
                    <a:pt x="286339" y="80"/>
                  </a:moveTo>
                  <a:cubicBezTo>
                    <a:pt x="291669" y="533"/>
                    <a:pt x="296886" y="2914"/>
                    <a:pt x="300742" y="6995"/>
                  </a:cubicBezTo>
                  <a:cubicBezTo>
                    <a:pt x="300742" y="6995"/>
                    <a:pt x="300742" y="6995"/>
                    <a:pt x="342477" y="52345"/>
                  </a:cubicBezTo>
                  <a:cubicBezTo>
                    <a:pt x="350189" y="60508"/>
                    <a:pt x="349736" y="73659"/>
                    <a:pt x="342024" y="81822"/>
                  </a:cubicBezTo>
                  <a:cubicBezTo>
                    <a:pt x="342024" y="81822"/>
                    <a:pt x="342024" y="81822"/>
                    <a:pt x="332044" y="92252"/>
                  </a:cubicBezTo>
                  <a:cubicBezTo>
                    <a:pt x="328868" y="95426"/>
                    <a:pt x="327054" y="99054"/>
                    <a:pt x="326146" y="103589"/>
                  </a:cubicBezTo>
                  <a:cubicBezTo>
                    <a:pt x="324332" y="113566"/>
                    <a:pt x="321610" y="122182"/>
                    <a:pt x="317073" y="130345"/>
                  </a:cubicBezTo>
                  <a:cubicBezTo>
                    <a:pt x="315259" y="133520"/>
                    <a:pt x="312083" y="135787"/>
                    <a:pt x="308454" y="136241"/>
                  </a:cubicBezTo>
                  <a:cubicBezTo>
                    <a:pt x="304825" y="136694"/>
                    <a:pt x="301650" y="135787"/>
                    <a:pt x="298928" y="133066"/>
                  </a:cubicBezTo>
                  <a:cubicBezTo>
                    <a:pt x="280328" y="115380"/>
                    <a:pt x="259461" y="95426"/>
                    <a:pt x="241315" y="77740"/>
                  </a:cubicBezTo>
                  <a:cubicBezTo>
                    <a:pt x="235872" y="72752"/>
                    <a:pt x="229521" y="70938"/>
                    <a:pt x="222716" y="72298"/>
                  </a:cubicBezTo>
                  <a:cubicBezTo>
                    <a:pt x="213643" y="73659"/>
                    <a:pt x="202756" y="73205"/>
                    <a:pt x="194590" y="69124"/>
                  </a:cubicBezTo>
                  <a:cubicBezTo>
                    <a:pt x="187786" y="66403"/>
                    <a:pt x="180527" y="66856"/>
                    <a:pt x="174176" y="70484"/>
                  </a:cubicBezTo>
                  <a:cubicBezTo>
                    <a:pt x="174176" y="70484"/>
                    <a:pt x="174176" y="70484"/>
                    <a:pt x="129719" y="98147"/>
                  </a:cubicBezTo>
                  <a:cubicBezTo>
                    <a:pt x="106130" y="113113"/>
                    <a:pt x="80726" y="91345"/>
                    <a:pt x="100686" y="75019"/>
                  </a:cubicBezTo>
                  <a:cubicBezTo>
                    <a:pt x="121100" y="59147"/>
                    <a:pt x="141514" y="43275"/>
                    <a:pt x="161928" y="27856"/>
                  </a:cubicBezTo>
                  <a:cubicBezTo>
                    <a:pt x="177352" y="16065"/>
                    <a:pt x="195044" y="11077"/>
                    <a:pt x="214550" y="13798"/>
                  </a:cubicBezTo>
                  <a:cubicBezTo>
                    <a:pt x="224531" y="14705"/>
                    <a:pt x="234964" y="16065"/>
                    <a:pt x="244944" y="17426"/>
                  </a:cubicBezTo>
                  <a:cubicBezTo>
                    <a:pt x="251295" y="17879"/>
                    <a:pt x="256739" y="16519"/>
                    <a:pt x="261276" y="12891"/>
                  </a:cubicBezTo>
                  <a:cubicBezTo>
                    <a:pt x="261276" y="12891"/>
                    <a:pt x="261276" y="12891"/>
                    <a:pt x="271256" y="4728"/>
                  </a:cubicBezTo>
                  <a:cubicBezTo>
                    <a:pt x="275565" y="1100"/>
                    <a:pt x="281009" y="-374"/>
                    <a:pt x="286339" y="8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3599" tIns="46800" rIns="93599" bIns="46800" numCol="1" anchor="t" anchorCtr="0" compatLnSpc="1">
              <a:noAutofit/>
            </a:bodyPr>
            <a:lstStyle/>
            <a:p>
              <a:endParaRPr lang="zh-CN" altLang="en-US" sz="1380">
                <a:solidFill>
                  <a:schemeClr val="tx2"/>
                </a:solidFill>
              </a:endParaRPr>
            </a:p>
          </p:txBody>
        </p:sp>
      </p:grpSp>
      <p:sp>
        <p:nvSpPr>
          <p:cNvPr id="18" name="椭圆 17">
            <a:extLst>
              <a:ext uri="{FF2B5EF4-FFF2-40B4-BE49-F238E27FC236}">
                <a16:creationId xmlns:a16="http://schemas.microsoft.com/office/drawing/2014/main" id="{FDD2F0FE-E00D-4E4E-9F1D-CBB0AB37A254}"/>
              </a:ext>
            </a:extLst>
          </p:cNvPr>
          <p:cNvSpPr/>
          <p:nvPr/>
        </p:nvSpPr>
        <p:spPr>
          <a:xfrm>
            <a:off x="2216347" y="2385136"/>
            <a:ext cx="158988" cy="15836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0" name="椭圆 19">
            <a:extLst>
              <a:ext uri="{FF2B5EF4-FFF2-40B4-BE49-F238E27FC236}">
                <a16:creationId xmlns:a16="http://schemas.microsoft.com/office/drawing/2014/main" id="{AA62E8B9-9DC9-1C49-BBAF-7C1E488DAFFE}"/>
              </a:ext>
            </a:extLst>
          </p:cNvPr>
          <p:cNvSpPr/>
          <p:nvPr/>
        </p:nvSpPr>
        <p:spPr>
          <a:xfrm>
            <a:off x="2216347" y="3495797"/>
            <a:ext cx="158988" cy="15836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1" name="íṡḻïḋê">
            <a:extLst>
              <a:ext uri="{FF2B5EF4-FFF2-40B4-BE49-F238E27FC236}">
                <a16:creationId xmlns:a16="http://schemas.microsoft.com/office/drawing/2014/main" id="{7507EB8B-671E-DC40-81CD-9A6EF82DF311}"/>
              </a:ext>
            </a:extLst>
          </p:cNvPr>
          <p:cNvSpPr/>
          <p:nvPr/>
        </p:nvSpPr>
        <p:spPr bwMode="auto">
          <a:xfrm>
            <a:off x="1985125" y="4528022"/>
            <a:ext cx="6420071" cy="124340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30000"/>
              </a:lnSpc>
            </a:pPr>
            <a:r>
              <a:rPr kumimoji="1" lang="zh-CN" altLang="en-US" b="1" dirty="0">
                <a:solidFill>
                  <a:schemeClr val="accent4"/>
                </a:solidFill>
              </a:rPr>
              <a:t>共和党：</a:t>
            </a:r>
            <a:endParaRPr kumimoji="1" lang="en-US" altLang="zh-CN" b="1" dirty="0">
              <a:solidFill>
                <a:schemeClr val="accent4"/>
              </a:solidFill>
            </a:endParaRPr>
          </a:p>
          <a:p>
            <a:pPr>
              <a:lnSpc>
                <a:spcPct val="130000"/>
              </a:lnSpc>
            </a:pPr>
            <a:r>
              <a:rPr kumimoji="1" lang="en" altLang="zh-CN" b="1" dirty="0"/>
              <a:t>C</a:t>
            </a:r>
            <a:r>
              <a:rPr kumimoji="1" lang="en" altLang="zh-CN" dirty="0"/>
              <a:t>ory Gardner</a:t>
            </a:r>
            <a:r>
              <a:rPr kumimoji="1" lang="zh-CN" altLang="en" dirty="0"/>
              <a:t>，</a:t>
            </a:r>
            <a:r>
              <a:rPr kumimoji="1" lang="en" altLang="zh-CN" b="1" dirty="0"/>
              <a:t>D</a:t>
            </a:r>
            <a:r>
              <a:rPr kumimoji="1" lang="en" altLang="zh-CN" dirty="0"/>
              <a:t>an Sullivan</a:t>
            </a:r>
            <a:r>
              <a:rPr kumimoji="1" lang="zh-CN" altLang="en-US" dirty="0"/>
              <a:t>和</a:t>
            </a:r>
            <a:r>
              <a:rPr kumimoji="1" lang="en" altLang="zh-CN" b="1" dirty="0"/>
              <a:t>L</a:t>
            </a:r>
            <a:r>
              <a:rPr kumimoji="1" lang="en" altLang="zh-CN" dirty="0"/>
              <a:t>isa Murkowski</a:t>
            </a:r>
            <a:r>
              <a:rPr kumimoji="1" lang="zh-CN" altLang="en" dirty="0"/>
              <a:t>为</a:t>
            </a:r>
            <a:r>
              <a:rPr kumimoji="1" lang="zh-CN" altLang="en-US" dirty="0"/>
              <a:t>倾向于“党外合作”的共和党人。</a:t>
            </a:r>
            <a:endParaRPr kumimoji="1" lang="en-US" altLang="zh-CN" dirty="0"/>
          </a:p>
        </p:txBody>
      </p:sp>
    </p:spTree>
    <p:extLst>
      <p:ext uri="{BB962C8B-B14F-4D97-AF65-F5344CB8AC3E}">
        <p14:creationId xmlns:p14="http://schemas.microsoft.com/office/powerpoint/2010/main" val="237589558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4"/>
          <p:cNvSpPr>
            <a:spLocks noGrp="1"/>
          </p:cNvSpPr>
          <p:nvPr>
            <p:ph type="title"/>
          </p:nvPr>
        </p:nvSpPr>
        <p:spPr>
          <a:xfrm>
            <a:off x="1920296" y="2742519"/>
            <a:ext cx="5419185" cy="937306"/>
          </a:xfrm>
        </p:spPr>
        <p:txBody>
          <a:bodyPr>
            <a:normAutofit/>
          </a:bodyPr>
          <a:lstStyle/>
          <a:p>
            <a:r>
              <a:rPr lang="zh-CN" altLang="en-US" sz="4000" dirty="0"/>
              <a:t>参议员提案标签预测</a:t>
            </a:r>
          </a:p>
        </p:txBody>
      </p:sp>
      <p:sp>
        <p:nvSpPr>
          <p:cNvPr id="9" name="文本框 8"/>
          <p:cNvSpPr txBox="1"/>
          <p:nvPr/>
        </p:nvSpPr>
        <p:spPr>
          <a:xfrm>
            <a:off x="9985064" y="2660460"/>
            <a:ext cx="1333386" cy="1159330"/>
          </a:xfrm>
          <a:prstGeom prst="rect">
            <a:avLst/>
          </a:prstGeom>
          <a:noFill/>
          <a:ln w="117475">
            <a:noFill/>
          </a:ln>
        </p:spPr>
        <p:txBody>
          <a:bodyPr wrap="none" rtlCol="0">
            <a:prstTxWarp prst="textPlain">
              <a:avLst/>
            </a:prstTxWarp>
            <a:spAutoFit/>
          </a:bodyPr>
          <a:lstStyle/>
          <a:p>
            <a:r>
              <a:rPr lang="en-US" altLang="zh-CN" spc="100" dirty="0">
                <a:solidFill>
                  <a:schemeClr val="accent1"/>
                </a:solidFill>
                <a:latin typeface="Impact" panose="020B0806030902050204" pitchFamily="34" charset="0"/>
                <a:cs typeface="Arial" panose="020B0604020202020204" pitchFamily="34" charset="0"/>
              </a:rPr>
              <a:t>/05</a:t>
            </a:r>
            <a:endParaRPr lang="zh-CN" altLang="en-US" spc="100" dirty="0">
              <a:solidFill>
                <a:schemeClr val="accent1"/>
              </a:solidFill>
              <a:latin typeface="Impact" panose="020B0806030902050204" pitchFamily="34" charset="0"/>
              <a:cs typeface="Arial" panose="020B0604020202020204" pitchFamily="34" charset="0"/>
            </a:endParaRPr>
          </a:p>
        </p:txBody>
      </p:sp>
      <p:pic>
        <p:nvPicPr>
          <p:cNvPr id="3" name="图片 2" descr="C:\Users\xin\Desktop\中科大.png中科大"/>
          <p:cNvPicPr>
            <a:picLocks noChangeAspect="1"/>
          </p:cNvPicPr>
          <p:nvPr/>
        </p:nvPicPr>
        <p:blipFill>
          <a:blip r:embed="rId3"/>
          <a:srcRect/>
          <a:stretch>
            <a:fillRect/>
          </a:stretch>
        </p:blipFill>
        <p:spPr>
          <a:xfrm>
            <a:off x="8868410" y="2800350"/>
            <a:ext cx="878840" cy="879475"/>
          </a:xfrm>
          <a:prstGeom prst="rect">
            <a:avLst/>
          </a:prstGeom>
        </p:spPr>
      </p:pic>
      <p:sp>
        <p:nvSpPr>
          <p:cNvPr id="5" name="文本占位符 5">
            <a:extLst>
              <a:ext uri="{FF2B5EF4-FFF2-40B4-BE49-F238E27FC236}">
                <a16:creationId xmlns:a16="http://schemas.microsoft.com/office/drawing/2014/main" id="{3D1CFD5E-06D9-7C40-BBDA-339E65C6D64C}"/>
              </a:ext>
            </a:extLst>
          </p:cNvPr>
          <p:cNvSpPr>
            <a:spLocks noGrp="1"/>
          </p:cNvSpPr>
          <p:nvPr>
            <p:ph type="body" idx="1"/>
          </p:nvPr>
        </p:nvSpPr>
        <p:spPr>
          <a:xfrm>
            <a:off x="1920296" y="3983076"/>
            <a:ext cx="6948114" cy="1015623"/>
          </a:xfrm>
        </p:spPr>
        <p:txBody>
          <a:bodyPr>
            <a:normAutofit/>
          </a:bodyPr>
          <a:lstStyle/>
          <a:p>
            <a:r>
              <a:rPr lang="zh-CN" altLang="en-US" sz="2400" b="0" i="0" u="none" strike="noStrike" dirty="0">
                <a:solidFill>
                  <a:schemeClr val="tx1">
                    <a:lumMod val="65000"/>
                    <a:lumOff val="35000"/>
                  </a:schemeClr>
                </a:solidFill>
                <a:effectLst/>
                <a:latin typeface="Courier New" panose="02070309020205020404" pitchFamily="49" charset="0"/>
              </a:rPr>
              <a:t>根据参议员历史上的提案标签对其未来的提案标签进行预测。</a:t>
            </a:r>
            <a:endParaRPr kumimoji="1" lang="zh-CN" altLang="en-US" sz="2400" dirty="0">
              <a:solidFill>
                <a:schemeClr val="tx1">
                  <a:lumMod val="65000"/>
                  <a:lumOff val="35000"/>
                </a:schemeClr>
              </a:solidFill>
            </a:endParaRPr>
          </a:p>
        </p:txBody>
      </p:sp>
    </p:spTree>
    <p:extLst>
      <p:ext uri="{BB962C8B-B14F-4D97-AF65-F5344CB8AC3E}">
        <p14:creationId xmlns:p14="http://schemas.microsoft.com/office/powerpoint/2010/main" val="224601766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5DD3DB80-B894-403A-B48E-6FDC1A72010E}" type="slidenum">
              <a:rPr lang="zh-CN" altLang="en-US" smtClean="0"/>
              <a:t>32</a:t>
            </a:fld>
            <a:endParaRPr lang="zh-CN" altLang="en-US"/>
          </a:p>
        </p:txBody>
      </p:sp>
      <p:pic>
        <p:nvPicPr>
          <p:cNvPr id="6" name="图片 5" descr="C:\Users\xin\Desktop\中科大.png中科大"/>
          <p:cNvPicPr>
            <a:picLocks noChangeAspect="1"/>
          </p:cNvPicPr>
          <p:nvPr/>
        </p:nvPicPr>
        <p:blipFill>
          <a:blip r:embed="rId3"/>
          <a:srcRect/>
          <a:stretch>
            <a:fillRect/>
          </a:stretch>
        </p:blipFill>
        <p:spPr>
          <a:xfrm>
            <a:off x="10857865" y="252730"/>
            <a:ext cx="878840" cy="879475"/>
          </a:xfrm>
          <a:prstGeom prst="rect">
            <a:avLst/>
          </a:prstGeom>
        </p:spPr>
      </p:pic>
      <p:sp>
        <p:nvSpPr>
          <p:cNvPr id="223" name="标题 1">
            <a:extLst>
              <a:ext uri="{FF2B5EF4-FFF2-40B4-BE49-F238E27FC236}">
                <a16:creationId xmlns:a16="http://schemas.microsoft.com/office/drawing/2014/main" id="{315BE521-F994-AE49-8AD8-ABA4A9375EED}"/>
              </a:ext>
            </a:extLst>
          </p:cNvPr>
          <p:cNvSpPr>
            <a:spLocks noGrp="1"/>
          </p:cNvSpPr>
          <p:nvPr>
            <p:ph type="title"/>
          </p:nvPr>
        </p:nvSpPr>
        <p:spPr>
          <a:xfrm>
            <a:off x="669924" y="1"/>
            <a:ext cx="10850563" cy="1028699"/>
          </a:xfrm>
        </p:spPr>
        <p:txBody>
          <a:bodyPr/>
          <a:lstStyle/>
          <a:p>
            <a:r>
              <a:rPr lang="en-US" altLang="zh-CN" dirty="0"/>
              <a:t>05</a:t>
            </a:r>
            <a:r>
              <a:rPr lang="zh-CN" altLang="en-US" dirty="0"/>
              <a:t>   参议院提案标签预测 </a:t>
            </a:r>
            <a:r>
              <a:rPr lang="en-US" altLang="zh-CN" dirty="0"/>
              <a:t>–</a:t>
            </a:r>
            <a:r>
              <a:rPr lang="zh-CN" altLang="en-US" dirty="0"/>
              <a:t> 方法与模型</a:t>
            </a:r>
          </a:p>
        </p:txBody>
      </p:sp>
      <p:sp>
        <p:nvSpPr>
          <p:cNvPr id="20" name="íšḷíḑè">
            <a:extLst>
              <a:ext uri="{FF2B5EF4-FFF2-40B4-BE49-F238E27FC236}">
                <a16:creationId xmlns:a16="http://schemas.microsoft.com/office/drawing/2014/main" id="{787A5231-8A1F-E749-B5F3-6E45DCA83BCF}"/>
              </a:ext>
            </a:extLst>
          </p:cNvPr>
          <p:cNvSpPr/>
          <p:nvPr/>
        </p:nvSpPr>
        <p:spPr>
          <a:xfrm>
            <a:off x="10686254" y="1099610"/>
            <a:ext cx="2288902" cy="5758390"/>
          </a:xfrm>
          <a:custGeom>
            <a:avLst/>
            <a:gdLst>
              <a:gd name="connsiteX0" fmla="*/ 982449 w 1382890"/>
              <a:gd name="connsiteY0" fmla="*/ 3543487 h 3594532"/>
              <a:gd name="connsiteX1" fmla="*/ 572874 w 1382890"/>
              <a:gd name="connsiteY1" fmla="*/ 3553012 h 3594532"/>
              <a:gd name="connsiteX2" fmla="*/ 372849 w 1382890"/>
              <a:gd name="connsiteY2" fmla="*/ 3038662 h 3594532"/>
              <a:gd name="connsiteX3" fmla="*/ 725274 w 1382890"/>
              <a:gd name="connsiteY3" fmla="*/ 2343337 h 3594532"/>
              <a:gd name="connsiteX4" fmla="*/ 515724 w 1382890"/>
              <a:gd name="connsiteY4" fmla="*/ 1838512 h 3594532"/>
              <a:gd name="connsiteX5" fmla="*/ 1374 w 1382890"/>
              <a:gd name="connsiteY5" fmla="*/ 1809937 h 3594532"/>
              <a:gd name="connsiteX6" fmla="*/ 372849 w 1382890"/>
              <a:gd name="connsiteY6" fmla="*/ 1705162 h 3594532"/>
              <a:gd name="connsiteX7" fmla="*/ 620499 w 1382890"/>
              <a:gd name="connsiteY7" fmla="*/ 1838512 h 3594532"/>
              <a:gd name="connsiteX8" fmla="*/ 668124 w 1382890"/>
              <a:gd name="connsiteY8" fmla="*/ 1609912 h 3594532"/>
              <a:gd name="connsiteX9" fmla="*/ 801474 w 1382890"/>
              <a:gd name="connsiteY9" fmla="*/ 1295587 h 3594532"/>
              <a:gd name="connsiteX10" fmla="*/ 744324 w 1382890"/>
              <a:gd name="connsiteY10" fmla="*/ 771712 h 3594532"/>
              <a:gd name="connsiteX11" fmla="*/ 515724 w 1382890"/>
              <a:gd name="connsiteY11" fmla="*/ 628837 h 3594532"/>
              <a:gd name="connsiteX12" fmla="*/ 668124 w 1382890"/>
              <a:gd name="connsiteY12" fmla="*/ 628837 h 3594532"/>
              <a:gd name="connsiteX13" fmla="*/ 744324 w 1382890"/>
              <a:gd name="connsiteY13" fmla="*/ 714562 h 3594532"/>
              <a:gd name="connsiteX14" fmla="*/ 849099 w 1382890"/>
              <a:gd name="connsiteY14" fmla="*/ 187 h 3594532"/>
              <a:gd name="connsiteX15" fmla="*/ 810999 w 1382890"/>
              <a:gd name="connsiteY15" fmla="*/ 647887 h 3594532"/>
              <a:gd name="connsiteX16" fmla="*/ 887199 w 1382890"/>
              <a:gd name="connsiteY16" fmla="*/ 1038412 h 3594532"/>
              <a:gd name="connsiteX17" fmla="*/ 915774 w 1382890"/>
              <a:gd name="connsiteY17" fmla="*/ 1286062 h 3594532"/>
              <a:gd name="connsiteX18" fmla="*/ 1087224 w 1382890"/>
              <a:gd name="connsiteY18" fmla="*/ 1152712 h 3594532"/>
              <a:gd name="connsiteX19" fmla="*/ 1315824 w 1382890"/>
              <a:gd name="connsiteY19" fmla="*/ 1133662 h 3594532"/>
              <a:gd name="connsiteX20" fmla="*/ 1068174 w 1382890"/>
              <a:gd name="connsiteY20" fmla="*/ 1190812 h 3594532"/>
              <a:gd name="connsiteX21" fmla="*/ 858624 w 1382890"/>
              <a:gd name="connsiteY21" fmla="*/ 1495612 h 3594532"/>
              <a:gd name="connsiteX22" fmla="*/ 801474 w 1382890"/>
              <a:gd name="connsiteY22" fmla="*/ 1857562 h 3594532"/>
              <a:gd name="connsiteX23" fmla="*/ 953874 w 1382890"/>
              <a:gd name="connsiteY23" fmla="*/ 2314762 h 3594532"/>
              <a:gd name="connsiteX24" fmla="*/ 877674 w 1382890"/>
              <a:gd name="connsiteY24" fmla="*/ 2552887 h 3594532"/>
              <a:gd name="connsiteX25" fmla="*/ 1191999 w 1382890"/>
              <a:gd name="connsiteY25" fmla="*/ 2495737 h 3594532"/>
              <a:gd name="connsiteX26" fmla="*/ 1382499 w 1382890"/>
              <a:gd name="connsiteY26" fmla="*/ 2590987 h 3594532"/>
              <a:gd name="connsiteX27" fmla="*/ 1144374 w 1382890"/>
              <a:gd name="connsiteY27" fmla="*/ 2533837 h 3594532"/>
              <a:gd name="connsiteX28" fmla="*/ 810999 w 1382890"/>
              <a:gd name="connsiteY28" fmla="*/ 2695762 h 3594532"/>
              <a:gd name="connsiteX29" fmla="*/ 668124 w 1382890"/>
              <a:gd name="connsiteY29" fmla="*/ 3048187 h 3594532"/>
              <a:gd name="connsiteX30" fmla="*/ 896724 w 1382890"/>
              <a:gd name="connsiteY30" fmla="*/ 3381562 h 3594532"/>
              <a:gd name="connsiteX31" fmla="*/ 982449 w 1382890"/>
              <a:gd name="connsiteY31" fmla="*/ 3543487 h 3594532"/>
              <a:gd name="connsiteX0-1" fmla="*/ 982886 w 1383327"/>
              <a:gd name="connsiteY0-2" fmla="*/ 3543487 h 3594532"/>
              <a:gd name="connsiteX1-3" fmla="*/ 573311 w 1383327"/>
              <a:gd name="connsiteY1-4" fmla="*/ 3553012 h 3594532"/>
              <a:gd name="connsiteX2-5" fmla="*/ 373286 w 1383327"/>
              <a:gd name="connsiteY2-6" fmla="*/ 3038662 h 3594532"/>
              <a:gd name="connsiteX3-7" fmla="*/ 725711 w 1383327"/>
              <a:gd name="connsiteY3-8" fmla="*/ 2343337 h 3594532"/>
              <a:gd name="connsiteX4-9" fmla="*/ 539021 w 1383327"/>
              <a:gd name="connsiteY4-10" fmla="*/ 1884232 h 3594532"/>
              <a:gd name="connsiteX5-11" fmla="*/ 1811 w 1383327"/>
              <a:gd name="connsiteY5-12" fmla="*/ 1809937 h 3594532"/>
              <a:gd name="connsiteX6-13" fmla="*/ 373286 w 1383327"/>
              <a:gd name="connsiteY6-14" fmla="*/ 1705162 h 3594532"/>
              <a:gd name="connsiteX7-15" fmla="*/ 620936 w 1383327"/>
              <a:gd name="connsiteY7-16" fmla="*/ 1838512 h 3594532"/>
              <a:gd name="connsiteX8-17" fmla="*/ 668561 w 1383327"/>
              <a:gd name="connsiteY8-18" fmla="*/ 1609912 h 3594532"/>
              <a:gd name="connsiteX9-19" fmla="*/ 801911 w 1383327"/>
              <a:gd name="connsiteY9-20" fmla="*/ 1295587 h 3594532"/>
              <a:gd name="connsiteX10-21" fmla="*/ 744761 w 1383327"/>
              <a:gd name="connsiteY10-22" fmla="*/ 771712 h 3594532"/>
              <a:gd name="connsiteX11-23" fmla="*/ 516161 w 1383327"/>
              <a:gd name="connsiteY11-24" fmla="*/ 628837 h 3594532"/>
              <a:gd name="connsiteX12-25" fmla="*/ 668561 w 1383327"/>
              <a:gd name="connsiteY12-26" fmla="*/ 628837 h 3594532"/>
              <a:gd name="connsiteX13-27" fmla="*/ 744761 w 1383327"/>
              <a:gd name="connsiteY13-28" fmla="*/ 714562 h 3594532"/>
              <a:gd name="connsiteX14-29" fmla="*/ 849536 w 1383327"/>
              <a:gd name="connsiteY14-30" fmla="*/ 187 h 3594532"/>
              <a:gd name="connsiteX15-31" fmla="*/ 811436 w 1383327"/>
              <a:gd name="connsiteY15-32" fmla="*/ 647887 h 3594532"/>
              <a:gd name="connsiteX16-33" fmla="*/ 887636 w 1383327"/>
              <a:gd name="connsiteY16-34" fmla="*/ 1038412 h 3594532"/>
              <a:gd name="connsiteX17-35" fmla="*/ 916211 w 1383327"/>
              <a:gd name="connsiteY17-36" fmla="*/ 1286062 h 3594532"/>
              <a:gd name="connsiteX18-37" fmla="*/ 1087661 w 1383327"/>
              <a:gd name="connsiteY18-38" fmla="*/ 1152712 h 3594532"/>
              <a:gd name="connsiteX19-39" fmla="*/ 1316261 w 1383327"/>
              <a:gd name="connsiteY19-40" fmla="*/ 1133662 h 3594532"/>
              <a:gd name="connsiteX20-41" fmla="*/ 1068611 w 1383327"/>
              <a:gd name="connsiteY20-42" fmla="*/ 1190812 h 3594532"/>
              <a:gd name="connsiteX21-43" fmla="*/ 859061 w 1383327"/>
              <a:gd name="connsiteY21-44" fmla="*/ 1495612 h 3594532"/>
              <a:gd name="connsiteX22-45" fmla="*/ 801911 w 1383327"/>
              <a:gd name="connsiteY22-46" fmla="*/ 1857562 h 3594532"/>
              <a:gd name="connsiteX23-47" fmla="*/ 954311 w 1383327"/>
              <a:gd name="connsiteY23-48" fmla="*/ 2314762 h 3594532"/>
              <a:gd name="connsiteX24-49" fmla="*/ 878111 w 1383327"/>
              <a:gd name="connsiteY24-50" fmla="*/ 2552887 h 3594532"/>
              <a:gd name="connsiteX25-51" fmla="*/ 1192436 w 1383327"/>
              <a:gd name="connsiteY25-52" fmla="*/ 2495737 h 3594532"/>
              <a:gd name="connsiteX26-53" fmla="*/ 1382936 w 1383327"/>
              <a:gd name="connsiteY26-54" fmla="*/ 2590987 h 3594532"/>
              <a:gd name="connsiteX27-55" fmla="*/ 1144811 w 1383327"/>
              <a:gd name="connsiteY27-56" fmla="*/ 2533837 h 3594532"/>
              <a:gd name="connsiteX28-57" fmla="*/ 811436 w 1383327"/>
              <a:gd name="connsiteY28-58" fmla="*/ 2695762 h 3594532"/>
              <a:gd name="connsiteX29-59" fmla="*/ 668561 w 1383327"/>
              <a:gd name="connsiteY29-60" fmla="*/ 3048187 h 3594532"/>
              <a:gd name="connsiteX30-61" fmla="*/ 897161 w 1383327"/>
              <a:gd name="connsiteY30-62" fmla="*/ 3381562 h 3594532"/>
              <a:gd name="connsiteX31-63" fmla="*/ 982886 w 1383327"/>
              <a:gd name="connsiteY31-64" fmla="*/ 3543487 h 3594532"/>
              <a:gd name="connsiteX0-65" fmla="*/ 982886 w 1383327"/>
              <a:gd name="connsiteY0-66" fmla="*/ 3543487 h 3594532"/>
              <a:gd name="connsiteX1-67" fmla="*/ 573311 w 1383327"/>
              <a:gd name="connsiteY1-68" fmla="*/ 3553012 h 3594532"/>
              <a:gd name="connsiteX2-69" fmla="*/ 373286 w 1383327"/>
              <a:gd name="connsiteY2-70" fmla="*/ 3038662 h 3594532"/>
              <a:gd name="connsiteX3-71" fmla="*/ 725711 w 1383327"/>
              <a:gd name="connsiteY3-72" fmla="*/ 2343337 h 3594532"/>
              <a:gd name="connsiteX4-73" fmla="*/ 539021 w 1383327"/>
              <a:gd name="connsiteY4-74" fmla="*/ 1884232 h 3594532"/>
              <a:gd name="connsiteX5-75" fmla="*/ 1811 w 1383327"/>
              <a:gd name="connsiteY5-76" fmla="*/ 1809937 h 3594532"/>
              <a:gd name="connsiteX6-77" fmla="*/ 373286 w 1383327"/>
              <a:gd name="connsiteY6-78" fmla="*/ 1705162 h 3594532"/>
              <a:gd name="connsiteX7-79" fmla="*/ 620936 w 1383327"/>
              <a:gd name="connsiteY7-80" fmla="*/ 1838512 h 3594532"/>
              <a:gd name="connsiteX8-81" fmla="*/ 668561 w 1383327"/>
              <a:gd name="connsiteY8-82" fmla="*/ 1609912 h 3594532"/>
              <a:gd name="connsiteX9-83" fmla="*/ 801911 w 1383327"/>
              <a:gd name="connsiteY9-84" fmla="*/ 1295587 h 3594532"/>
              <a:gd name="connsiteX10-85" fmla="*/ 744761 w 1383327"/>
              <a:gd name="connsiteY10-86" fmla="*/ 771712 h 3594532"/>
              <a:gd name="connsiteX11-87" fmla="*/ 516161 w 1383327"/>
              <a:gd name="connsiteY11-88" fmla="*/ 628837 h 3594532"/>
              <a:gd name="connsiteX12-89" fmla="*/ 668561 w 1383327"/>
              <a:gd name="connsiteY12-90" fmla="*/ 628837 h 3594532"/>
              <a:gd name="connsiteX13-91" fmla="*/ 744761 w 1383327"/>
              <a:gd name="connsiteY13-92" fmla="*/ 714562 h 3594532"/>
              <a:gd name="connsiteX14-93" fmla="*/ 849536 w 1383327"/>
              <a:gd name="connsiteY14-94" fmla="*/ 187 h 3594532"/>
              <a:gd name="connsiteX15-95" fmla="*/ 811436 w 1383327"/>
              <a:gd name="connsiteY15-96" fmla="*/ 647887 h 3594532"/>
              <a:gd name="connsiteX16-97" fmla="*/ 887636 w 1383327"/>
              <a:gd name="connsiteY16-98" fmla="*/ 1038412 h 3594532"/>
              <a:gd name="connsiteX17-99" fmla="*/ 916211 w 1383327"/>
              <a:gd name="connsiteY17-100" fmla="*/ 1286062 h 3594532"/>
              <a:gd name="connsiteX18-101" fmla="*/ 1087661 w 1383327"/>
              <a:gd name="connsiteY18-102" fmla="*/ 1152712 h 3594532"/>
              <a:gd name="connsiteX19-103" fmla="*/ 1316261 w 1383327"/>
              <a:gd name="connsiteY19-104" fmla="*/ 1133662 h 3594532"/>
              <a:gd name="connsiteX20-105" fmla="*/ 1068611 w 1383327"/>
              <a:gd name="connsiteY20-106" fmla="*/ 1190812 h 3594532"/>
              <a:gd name="connsiteX21-107" fmla="*/ 859061 w 1383327"/>
              <a:gd name="connsiteY21-108" fmla="*/ 1495612 h 3594532"/>
              <a:gd name="connsiteX22-109" fmla="*/ 801911 w 1383327"/>
              <a:gd name="connsiteY22-110" fmla="*/ 1857562 h 3594532"/>
              <a:gd name="connsiteX23-111" fmla="*/ 954311 w 1383327"/>
              <a:gd name="connsiteY23-112" fmla="*/ 2314762 h 3594532"/>
              <a:gd name="connsiteX24-113" fmla="*/ 878111 w 1383327"/>
              <a:gd name="connsiteY24-114" fmla="*/ 2552887 h 3594532"/>
              <a:gd name="connsiteX25-115" fmla="*/ 1192436 w 1383327"/>
              <a:gd name="connsiteY25-116" fmla="*/ 2495737 h 3594532"/>
              <a:gd name="connsiteX26-117" fmla="*/ 1382936 w 1383327"/>
              <a:gd name="connsiteY26-118" fmla="*/ 2590987 h 3594532"/>
              <a:gd name="connsiteX27-119" fmla="*/ 1144811 w 1383327"/>
              <a:gd name="connsiteY27-120" fmla="*/ 2533837 h 3594532"/>
              <a:gd name="connsiteX28-121" fmla="*/ 811436 w 1383327"/>
              <a:gd name="connsiteY28-122" fmla="*/ 2695762 h 3594532"/>
              <a:gd name="connsiteX29-123" fmla="*/ 668561 w 1383327"/>
              <a:gd name="connsiteY29-124" fmla="*/ 3048187 h 3594532"/>
              <a:gd name="connsiteX30-125" fmla="*/ 897161 w 1383327"/>
              <a:gd name="connsiteY30-126" fmla="*/ 3381562 h 3594532"/>
              <a:gd name="connsiteX31-127" fmla="*/ 982886 w 1383327"/>
              <a:gd name="connsiteY31-128" fmla="*/ 3543487 h 3594532"/>
              <a:gd name="connsiteX0-129" fmla="*/ 1005643 w 1406084"/>
              <a:gd name="connsiteY0-130" fmla="*/ 3543487 h 3594532"/>
              <a:gd name="connsiteX1-131" fmla="*/ 596068 w 1406084"/>
              <a:gd name="connsiteY1-132" fmla="*/ 3553012 h 3594532"/>
              <a:gd name="connsiteX2-133" fmla="*/ 396043 w 1406084"/>
              <a:gd name="connsiteY2-134" fmla="*/ 3038662 h 3594532"/>
              <a:gd name="connsiteX3-135" fmla="*/ 748468 w 1406084"/>
              <a:gd name="connsiteY3-136" fmla="*/ 2343337 h 3594532"/>
              <a:gd name="connsiteX4-137" fmla="*/ 561778 w 1406084"/>
              <a:gd name="connsiteY4-138" fmla="*/ 1884232 h 3594532"/>
              <a:gd name="connsiteX5-139" fmla="*/ 1708 w 1406084"/>
              <a:gd name="connsiteY5-140" fmla="*/ 1832797 h 3594532"/>
              <a:gd name="connsiteX6-141" fmla="*/ 396043 w 1406084"/>
              <a:gd name="connsiteY6-142" fmla="*/ 1705162 h 3594532"/>
              <a:gd name="connsiteX7-143" fmla="*/ 643693 w 1406084"/>
              <a:gd name="connsiteY7-144" fmla="*/ 1838512 h 3594532"/>
              <a:gd name="connsiteX8-145" fmla="*/ 691318 w 1406084"/>
              <a:gd name="connsiteY8-146" fmla="*/ 1609912 h 3594532"/>
              <a:gd name="connsiteX9-147" fmla="*/ 824668 w 1406084"/>
              <a:gd name="connsiteY9-148" fmla="*/ 1295587 h 3594532"/>
              <a:gd name="connsiteX10-149" fmla="*/ 767518 w 1406084"/>
              <a:gd name="connsiteY10-150" fmla="*/ 771712 h 3594532"/>
              <a:gd name="connsiteX11-151" fmla="*/ 538918 w 1406084"/>
              <a:gd name="connsiteY11-152" fmla="*/ 628837 h 3594532"/>
              <a:gd name="connsiteX12-153" fmla="*/ 691318 w 1406084"/>
              <a:gd name="connsiteY12-154" fmla="*/ 628837 h 3594532"/>
              <a:gd name="connsiteX13-155" fmla="*/ 767518 w 1406084"/>
              <a:gd name="connsiteY13-156" fmla="*/ 714562 h 3594532"/>
              <a:gd name="connsiteX14-157" fmla="*/ 872293 w 1406084"/>
              <a:gd name="connsiteY14-158" fmla="*/ 187 h 3594532"/>
              <a:gd name="connsiteX15-159" fmla="*/ 834193 w 1406084"/>
              <a:gd name="connsiteY15-160" fmla="*/ 647887 h 3594532"/>
              <a:gd name="connsiteX16-161" fmla="*/ 910393 w 1406084"/>
              <a:gd name="connsiteY16-162" fmla="*/ 1038412 h 3594532"/>
              <a:gd name="connsiteX17-163" fmla="*/ 938968 w 1406084"/>
              <a:gd name="connsiteY17-164" fmla="*/ 1286062 h 3594532"/>
              <a:gd name="connsiteX18-165" fmla="*/ 1110418 w 1406084"/>
              <a:gd name="connsiteY18-166" fmla="*/ 1152712 h 3594532"/>
              <a:gd name="connsiteX19-167" fmla="*/ 1339018 w 1406084"/>
              <a:gd name="connsiteY19-168" fmla="*/ 1133662 h 3594532"/>
              <a:gd name="connsiteX20-169" fmla="*/ 1091368 w 1406084"/>
              <a:gd name="connsiteY20-170" fmla="*/ 1190812 h 3594532"/>
              <a:gd name="connsiteX21-171" fmla="*/ 881818 w 1406084"/>
              <a:gd name="connsiteY21-172" fmla="*/ 1495612 h 3594532"/>
              <a:gd name="connsiteX22-173" fmla="*/ 824668 w 1406084"/>
              <a:gd name="connsiteY22-174" fmla="*/ 1857562 h 3594532"/>
              <a:gd name="connsiteX23-175" fmla="*/ 977068 w 1406084"/>
              <a:gd name="connsiteY23-176" fmla="*/ 2314762 h 3594532"/>
              <a:gd name="connsiteX24-177" fmla="*/ 900868 w 1406084"/>
              <a:gd name="connsiteY24-178" fmla="*/ 2552887 h 3594532"/>
              <a:gd name="connsiteX25-179" fmla="*/ 1215193 w 1406084"/>
              <a:gd name="connsiteY25-180" fmla="*/ 2495737 h 3594532"/>
              <a:gd name="connsiteX26-181" fmla="*/ 1405693 w 1406084"/>
              <a:gd name="connsiteY26-182" fmla="*/ 2590987 h 3594532"/>
              <a:gd name="connsiteX27-183" fmla="*/ 1167568 w 1406084"/>
              <a:gd name="connsiteY27-184" fmla="*/ 2533837 h 3594532"/>
              <a:gd name="connsiteX28-185" fmla="*/ 834193 w 1406084"/>
              <a:gd name="connsiteY28-186" fmla="*/ 2695762 h 3594532"/>
              <a:gd name="connsiteX29-187" fmla="*/ 691318 w 1406084"/>
              <a:gd name="connsiteY29-188" fmla="*/ 3048187 h 3594532"/>
              <a:gd name="connsiteX30-189" fmla="*/ 919918 w 1406084"/>
              <a:gd name="connsiteY30-190" fmla="*/ 3381562 h 3594532"/>
              <a:gd name="connsiteX31-191" fmla="*/ 1005643 w 1406084"/>
              <a:gd name="connsiteY31-192" fmla="*/ 3543487 h 3594532"/>
              <a:gd name="connsiteX0-193" fmla="*/ 1003993 w 1404434"/>
              <a:gd name="connsiteY0-194" fmla="*/ 3543487 h 3594532"/>
              <a:gd name="connsiteX1-195" fmla="*/ 594418 w 1404434"/>
              <a:gd name="connsiteY1-196" fmla="*/ 3553012 h 3594532"/>
              <a:gd name="connsiteX2-197" fmla="*/ 394393 w 1404434"/>
              <a:gd name="connsiteY2-198" fmla="*/ 3038662 h 3594532"/>
              <a:gd name="connsiteX3-199" fmla="*/ 746818 w 1404434"/>
              <a:gd name="connsiteY3-200" fmla="*/ 2343337 h 3594532"/>
              <a:gd name="connsiteX4-201" fmla="*/ 560128 w 1404434"/>
              <a:gd name="connsiteY4-202" fmla="*/ 1884232 h 3594532"/>
              <a:gd name="connsiteX5-203" fmla="*/ 58 w 1404434"/>
              <a:gd name="connsiteY5-204" fmla="*/ 1832797 h 3594532"/>
              <a:gd name="connsiteX6-205" fmla="*/ 394393 w 1404434"/>
              <a:gd name="connsiteY6-206" fmla="*/ 1705162 h 3594532"/>
              <a:gd name="connsiteX7-207" fmla="*/ 642043 w 1404434"/>
              <a:gd name="connsiteY7-208" fmla="*/ 1838512 h 3594532"/>
              <a:gd name="connsiteX8-209" fmla="*/ 689668 w 1404434"/>
              <a:gd name="connsiteY8-210" fmla="*/ 1609912 h 3594532"/>
              <a:gd name="connsiteX9-211" fmla="*/ 823018 w 1404434"/>
              <a:gd name="connsiteY9-212" fmla="*/ 1295587 h 3594532"/>
              <a:gd name="connsiteX10-213" fmla="*/ 765868 w 1404434"/>
              <a:gd name="connsiteY10-214" fmla="*/ 771712 h 3594532"/>
              <a:gd name="connsiteX11-215" fmla="*/ 537268 w 1404434"/>
              <a:gd name="connsiteY11-216" fmla="*/ 628837 h 3594532"/>
              <a:gd name="connsiteX12-217" fmla="*/ 689668 w 1404434"/>
              <a:gd name="connsiteY12-218" fmla="*/ 628837 h 3594532"/>
              <a:gd name="connsiteX13-219" fmla="*/ 765868 w 1404434"/>
              <a:gd name="connsiteY13-220" fmla="*/ 714562 h 3594532"/>
              <a:gd name="connsiteX14-221" fmla="*/ 870643 w 1404434"/>
              <a:gd name="connsiteY14-222" fmla="*/ 187 h 3594532"/>
              <a:gd name="connsiteX15-223" fmla="*/ 832543 w 1404434"/>
              <a:gd name="connsiteY15-224" fmla="*/ 647887 h 3594532"/>
              <a:gd name="connsiteX16-225" fmla="*/ 908743 w 1404434"/>
              <a:gd name="connsiteY16-226" fmla="*/ 1038412 h 3594532"/>
              <a:gd name="connsiteX17-227" fmla="*/ 937318 w 1404434"/>
              <a:gd name="connsiteY17-228" fmla="*/ 1286062 h 3594532"/>
              <a:gd name="connsiteX18-229" fmla="*/ 1108768 w 1404434"/>
              <a:gd name="connsiteY18-230" fmla="*/ 1152712 h 3594532"/>
              <a:gd name="connsiteX19-231" fmla="*/ 1337368 w 1404434"/>
              <a:gd name="connsiteY19-232" fmla="*/ 1133662 h 3594532"/>
              <a:gd name="connsiteX20-233" fmla="*/ 1089718 w 1404434"/>
              <a:gd name="connsiteY20-234" fmla="*/ 1190812 h 3594532"/>
              <a:gd name="connsiteX21-235" fmla="*/ 880168 w 1404434"/>
              <a:gd name="connsiteY21-236" fmla="*/ 1495612 h 3594532"/>
              <a:gd name="connsiteX22-237" fmla="*/ 823018 w 1404434"/>
              <a:gd name="connsiteY22-238" fmla="*/ 1857562 h 3594532"/>
              <a:gd name="connsiteX23-239" fmla="*/ 975418 w 1404434"/>
              <a:gd name="connsiteY23-240" fmla="*/ 2314762 h 3594532"/>
              <a:gd name="connsiteX24-241" fmla="*/ 899218 w 1404434"/>
              <a:gd name="connsiteY24-242" fmla="*/ 2552887 h 3594532"/>
              <a:gd name="connsiteX25-243" fmla="*/ 1213543 w 1404434"/>
              <a:gd name="connsiteY25-244" fmla="*/ 2495737 h 3594532"/>
              <a:gd name="connsiteX26-245" fmla="*/ 1404043 w 1404434"/>
              <a:gd name="connsiteY26-246" fmla="*/ 2590987 h 3594532"/>
              <a:gd name="connsiteX27-247" fmla="*/ 1165918 w 1404434"/>
              <a:gd name="connsiteY27-248" fmla="*/ 2533837 h 3594532"/>
              <a:gd name="connsiteX28-249" fmla="*/ 832543 w 1404434"/>
              <a:gd name="connsiteY28-250" fmla="*/ 2695762 h 3594532"/>
              <a:gd name="connsiteX29-251" fmla="*/ 689668 w 1404434"/>
              <a:gd name="connsiteY29-252" fmla="*/ 3048187 h 3594532"/>
              <a:gd name="connsiteX30-253" fmla="*/ 918268 w 1404434"/>
              <a:gd name="connsiteY30-254" fmla="*/ 3381562 h 3594532"/>
              <a:gd name="connsiteX31-255" fmla="*/ 1003993 w 1404434"/>
              <a:gd name="connsiteY31-256" fmla="*/ 3543487 h 3594532"/>
              <a:gd name="connsiteX0-257" fmla="*/ 1003993 w 1404434"/>
              <a:gd name="connsiteY0-258" fmla="*/ 3543487 h 3559332"/>
              <a:gd name="connsiteX1-259" fmla="*/ 594418 w 1404434"/>
              <a:gd name="connsiteY1-260" fmla="*/ 3553012 h 3559332"/>
              <a:gd name="connsiteX2-261" fmla="*/ 394393 w 1404434"/>
              <a:gd name="connsiteY2-262" fmla="*/ 3038662 h 3559332"/>
              <a:gd name="connsiteX3-263" fmla="*/ 746818 w 1404434"/>
              <a:gd name="connsiteY3-264" fmla="*/ 2343337 h 3559332"/>
              <a:gd name="connsiteX4-265" fmla="*/ 560128 w 1404434"/>
              <a:gd name="connsiteY4-266" fmla="*/ 1884232 h 3559332"/>
              <a:gd name="connsiteX5-267" fmla="*/ 58 w 1404434"/>
              <a:gd name="connsiteY5-268" fmla="*/ 1832797 h 3559332"/>
              <a:gd name="connsiteX6-269" fmla="*/ 394393 w 1404434"/>
              <a:gd name="connsiteY6-270" fmla="*/ 1705162 h 3559332"/>
              <a:gd name="connsiteX7-271" fmla="*/ 642043 w 1404434"/>
              <a:gd name="connsiteY7-272" fmla="*/ 1838512 h 3559332"/>
              <a:gd name="connsiteX8-273" fmla="*/ 689668 w 1404434"/>
              <a:gd name="connsiteY8-274" fmla="*/ 1609912 h 3559332"/>
              <a:gd name="connsiteX9-275" fmla="*/ 823018 w 1404434"/>
              <a:gd name="connsiteY9-276" fmla="*/ 1295587 h 3559332"/>
              <a:gd name="connsiteX10-277" fmla="*/ 765868 w 1404434"/>
              <a:gd name="connsiteY10-278" fmla="*/ 771712 h 3559332"/>
              <a:gd name="connsiteX11-279" fmla="*/ 537268 w 1404434"/>
              <a:gd name="connsiteY11-280" fmla="*/ 628837 h 3559332"/>
              <a:gd name="connsiteX12-281" fmla="*/ 689668 w 1404434"/>
              <a:gd name="connsiteY12-282" fmla="*/ 628837 h 3559332"/>
              <a:gd name="connsiteX13-283" fmla="*/ 765868 w 1404434"/>
              <a:gd name="connsiteY13-284" fmla="*/ 714562 h 3559332"/>
              <a:gd name="connsiteX14-285" fmla="*/ 870643 w 1404434"/>
              <a:gd name="connsiteY14-286" fmla="*/ 187 h 3559332"/>
              <a:gd name="connsiteX15-287" fmla="*/ 832543 w 1404434"/>
              <a:gd name="connsiteY15-288" fmla="*/ 647887 h 3559332"/>
              <a:gd name="connsiteX16-289" fmla="*/ 908743 w 1404434"/>
              <a:gd name="connsiteY16-290" fmla="*/ 1038412 h 3559332"/>
              <a:gd name="connsiteX17-291" fmla="*/ 937318 w 1404434"/>
              <a:gd name="connsiteY17-292" fmla="*/ 1286062 h 3559332"/>
              <a:gd name="connsiteX18-293" fmla="*/ 1108768 w 1404434"/>
              <a:gd name="connsiteY18-294" fmla="*/ 1152712 h 3559332"/>
              <a:gd name="connsiteX19-295" fmla="*/ 1337368 w 1404434"/>
              <a:gd name="connsiteY19-296" fmla="*/ 1133662 h 3559332"/>
              <a:gd name="connsiteX20-297" fmla="*/ 1089718 w 1404434"/>
              <a:gd name="connsiteY20-298" fmla="*/ 1190812 h 3559332"/>
              <a:gd name="connsiteX21-299" fmla="*/ 880168 w 1404434"/>
              <a:gd name="connsiteY21-300" fmla="*/ 1495612 h 3559332"/>
              <a:gd name="connsiteX22-301" fmla="*/ 823018 w 1404434"/>
              <a:gd name="connsiteY22-302" fmla="*/ 1857562 h 3559332"/>
              <a:gd name="connsiteX23-303" fmla="*/ 975418 w 1404434"/>
              <a:gd name="connsiteY23-304" fmla="*/ 2314762 h 3559332"/>
              <a:gd name="connsiteX24-305" fmla="*/ 899218 w 1404434"/>
              <a:gd name="connsiteY24-306" fmla="*/ 2552887 h 3559332"/>
              <a:gd name="connsiteX25-307" fmla="*/ 1213543 w 1404434"/>
              <a:gd name="connsiteY25-308" fmla="*/ 2495737 h 3559332"/>
              <a:gd name="connsiteX26-309" fmla="*/ 1404043 w 1404434"/>
              <a:gd name="connsiteY26-310" fmla="*/ 2590987 h 3559332"/>
              <a:gd name="connsiteX27-311" fmla="*/ 1165918 w 1404434"/>
              <a:gd name="connsiteY27-312" fmla="*/ 2533837 h 3559332"/>
              <a:gd name="connsiteX28-313" fmla="*/ 832543 w 1404434"/>
              <a:gd name="connsiteY28-314" fmla="*/ 2695762 h 3559332"/>
              <a:gd name="connsiteX29-315" fmla="*/ 689668 w 1404434"/>
              <a:gd name="connsiteY29-316" fmla="*/ 3048187 h 3559332"/>
              <a:gd name="connsiteX30-317" fmla="*/ 918268 w 1404434"/>
              <a:gd name="connsiteY30-318" fmla="*/ 3381562 h 3559332"/>
              <a:gd name="connsiteX31-319" fmla="*/ 1003993 w 1404434"/>
              <a:gd name="connsiteY31-320" fmla="*/ 3543487 h 3559332"/>
              <a:gd name="connsiteX0-321" fmla="*/ 1003993 w 1404434"/>
              <a:gd name="connsiteY0-322" fmla="*/ 3543487 h 3553018"/>
              <a:gd name="connsiteX1-323" fmla="*/ 594418 w 1404434"/>
              <a:gd name="connsiteY1-324" fmla="*/ 3553012 h 3553018"/>
              <a:gd name="connsiteX2-325" fmla="*/ 394393 w 1404434"/>
              <a:gd name="connsiteY2-326" fmla="*/ 3038662 h 3553018"/>
              <a:gd name="connsiteX3-327" fmla="*/ 746818 w 1404434"/>
              <a:gd name="connsiteY3-328" fmla="*/ 2343337 h 3553018"/>
              <a:gd name="connsiteX4-329" fmla="*/ 560128 w 1404434"/>
              <a:gd name="connsiteY4-330" fmla="*/ 1884232 h 3553018"/>
              <a:gd name="connsiteX5-331" fmla="*/ 58 w 1404434"/>
              <a:gd name="connsiteY5-332" fmla="*/ 1832797 h 3553018"/>
              <a:gd name="connsiteX6-333" fmla="*/ 394393 w 1404434"/>
              <a:gd name="connsiteY6-334" fmla="*/ 1705162 h 3553018"/>
              <a:gd name="connsiteX7-335" fmla="*/ 642043 w 1404434"/>
              <a:gd name="connsiteY7-336" fmla="*/ 1838512 h 3553018"/>
              <a:gd name="connsiteX8-337" fmla="*/ 689668 w 1404434"/>
              <a:gd name="connsiteY8-338" fmla="*/ 1609912 h 3553018"/>
              <a:gd name="connsiteX9-339" fmla="*/ 823018 w 1404434"/>
              <a:gd name="connsiteY9-340" fmla="*/ 1295587 h 3553018"/>
              <a:gd name="connsiteX10-341" fmla="*/ 765868 w 1404434"/>
              <a:gd name="connsiteY10-342" fmla="*/ 771712 h 3553018"/>
              <a:gd name="connsiteX11-343" fmla="*/ 537268 w 1404434"/>
              <a:gd name="connsiteY11-344" fmla="*/ 628837 h 3553018"/>
              <a:gd name="connsiteX12-345" fmla="*/ 689668 w 1404434"/>
              <a:gd name="connsiteY12-346" fmla="*/ 628837 h 3553018"/>
              <a:gd name="connsiteX13-347" fmla="*/ 765868 w 1404434"/>
              <a:gd name="connsiteY13-348" fmla="*/ 714562 h 3553018"/>
              <a:gd name="connsiteX14-349" fmla="*/ 870643 w 1404434"/>
              <a:gd name="connsiteY14-350" fmla="*/ 187 h 3553018"/>
              <a:gd name="connsiteX15-351" fmla="*/ 832543 w 1404434"/>
              <a:gd name="connsiteY15-352" fmla="*/ 647887 h 3553018"/>
              <a:gd name="connsiteX16-353" fmla="*/ 908743 w 1404434"/>
              <a:gd name="connsiteY16-354" fmla="*/ 1038412 h 3553018"/>
              <a:gd name="connsiteX17-355" fmla="*/ 937318 w 1404434"/>
              <a:gd name="connsiteY17-356" fmla="*/ 1286062 h 3553018"/>
              <a:gd name="connsiteX18-357" fmla="*/ 1108768 w 1404434"/>
              <a:gd name="connsiteY18-358" fmla="*/ 1152712 h 3553018"/>
              <a:gd name="connsiteX19-359" fmla="*/ 1337368 w 1404434"/>
              <a:gd name="connsiteY19-360" fmla="*/ 1133662 h 3553018"/>
              <a:gd name="connsiteX20-361" fmla="*/ 1089718 w 1404434"/>
              <a:gd name="connsiteY20-362" fmla="*/ 1190812 h 3553018"/>
              <a:gd name="connsiteX21-363" fmla="*/ 880168 w 1404434"/>
              <a:gd name="connsiteY21-364" fmla="*/ 1495612 h 3553018"/>
              <a:gd name="connsiteX22-365" fmla="*/ 823018 w 1404434"/>
              <a:gd name="connsiteY22-366" fmla="*/ 1857562 h 3553018"/>
              <a:gd name="connsiteX23-367" fmla="*/ 975418 w 1404434"/>
              <a:gd name="connsiteY23-368" fmla="*/ 2314762 h 3553018"/>
              <a:gd name="connsiteX24-369" fmla="*/ 899218 w 1404434"/>
              <a:gd name="connsiteY24-370" fmla="*/ 2552887 h 3553018"/>
              <a:gd name="connsiteX25-371" fmla="*/ 1213543 w 1404434"/>
              <a:gd name="connsiteY25-372" fmla="*/ 2495737 h 3553018"/>
              <a:gd name="connsiteX26-373" fmla="*/ 1404043 w 1404434"/>
              <a:gd name="connsiteY26-374" fmla="*/ 2590987 h 3553018"/>
              <a:gd name="connsiteX27-375" fmla="*/ 1165918 w 1404434"/>
              <a:gd name="connsiteY27-376" fmla="*/ 2533837 h 3553018"/>
              <a:gd name="connsiteX28-377" fmla="*/ 832543 w 1404434"/>
              <a:gd name="connsiteY28-378" fmla="*/ 2695762 h 3553018"/>
              <a:gd name="connsiteX29-379" fmla="*/ 689668 w 1404434"/>
              <a:gd name="connsiteY29-380" fmla="*/ 3048187 h 3553018"/>
              <a:gd name="connsiteX30-381" fmla="*/ 918268 w 1404434"/>
              <a:gd name="connsiteY30-382" fmla="*/ 3381562 h 3553018"/>
              <a:gd name="connsiteX31-383" fmla="*/ 1003993 w 1404434"/>
              <a:gd name="connsiteY31-384" fmla="*/ 3543487 h 3553018"/>
              <a:gd name="connsiteX0-385" fmla="*/ 1003993 w 1404434"/>
              <a:gd name="connsiteY0-386" fmla="*/ 3543487 h 3553025"/>
              <a:gd name="connsiteX1-387" fmla="*/ 594418 w 1404434"/>
              <a:gd name="connsiteY1-388" fmla="*/ 3553012 h 3553025"/>
              <a:gd name="connsiteX2-389" fmla="*/ 394393 w 1404434"/>
              <a:gd name="connsiteY2-390" fmla="*/ 3038662 h 3553025"/>
              <a:gd name="connsiteX3-391" fmla="*/ 746818 w 1404434"/>
              <a:gd name="connsiteY3-392" fmla="*/ 2343337 h 3553025"/>
              <a:gd name="connsiteX4-393" fmla="*/ 560128 w 1404434"/>
              <a:gd name="connsiteY4-394" fmla="*/ 1884232 h 3553025"/>
              <a:gd name="connsiteX5-395" fmla="*/ 58 w 1404434"/>
              <a:gd name="connsiteY5-396" fmla="*/ 1832797 h 3553025"/>
              <a:gd name="connsiteX6-397" fmla="*/ 394393 w 1404434"/>
              <a:gd name="connsiteY6-398" fmla="*/ 1705162 h 3553025"/>
              <a:gd name="connsiteX7-399" fmla="*/ 642043 w 1404434"/>
              <a:gd name="connsiteY7-400" fmla="*/ 1838512 h 3553025"/>
              <a:gd name="connsiteX8-401" fmla="*/ 689668 w 1404434"/>
              <a:gd name="connsiteY8-402" fmla="*/ 1609912 h 3553025"/>
              <a:gd name="connsiteX9-403" fmla="*/ 823018 w 1404434"/>
              <a:gd name="connsiteY9-404" fmla="*/ 1295587 h 3553025"/>
              <a:gd name="connsiteX10-405" fmla="*/ 765868 w 1404434"/>
              <a:gd name="connsiteY10-406" fmla="*/ 771712 h 3553025"/>
              <a:gd name="connsiteX11-407" fmla="*/ 537268 w 1404434"/>
              <a:gd name="connsiteY11-408" fmla="*/ 628837 h 3553025"/>
              <a:gd name="connsiteX12-409" fmla="*/ 689668 w 1404434"/>
              <a:gd name="connsiteY12-410" fmla="*/ 628837 h 3553025"/>
              <a:gd name="connsiteX13-411" fmla="*/ 765868 w 1404434"/>
              <a:gd name="connsiteY13-412" fmla="*/ 714562 h 3553025"/>
              <a:gd name="connsiteX14-413" fmla="*/ 870643 w 1404434"/>
              <a:gd name="connsiteY14-414" fmla="*/ 187 h 3553025"/>
              <a:gd name="connsiteX15-415" fmla="*/ 832543 w 1404434"/>
              <a:gd name="connsiteY15-416" fmla="*/ 647887 h 3553025"/>
              <a:gd name="connsiteX16-417" fmla="*/ 908743 w 1404434"/>
              <a:gd name="connsiteY16-418" fmla="*/ 1038412 h 3553025"/>
              <a:gd name="connsiteX17-419" fmla="*/ 937318 w 1404434"/>
              <a:gd name="connsiteY17-420" fmla="*/ 1286062 h 3553025"/>
              <a:gd name="connsiteX18-421" fmla="*/ 1108768 w 1404434"/>
              <a:gd name="connsiteY18-422" fmla="*/ 1152712 h 3553025"/>
              <a:gd name="connsiteX19-423" fmla="*/ 1337368 w 1404434"/>
              <a:gd name="connsiteY19-424" fmla="*/ 1133662 h 3553025"/>
              <a:gd name="connsiteX20-425" fmla="*/ 1089718 w 1404434"/>
              <a:gd name="connsiteY20-426" fmla="*/ 1190812 h 3553025"/>
              <a:gd name="connsiteX21-427" fmla="*/ 880168 w 1404434"/>
              <a:gd name="connsiteY21-428" fmla="*/ 1495612 h 3553025"/>
              <a:gd name="connsiteX22-429" fmla="*/ 823018 w 1404434"/>
              <a:gd name="connsiteY22-430" fmla="*/ 1857562 h 3553025"/>
              <a:gd name="connsiteX23-431" fmla="*/ 975418 w 1404434"/>
              <a:gd name="connsiteY23-432" fmla="*/ 2314762 h 3553025"/>
              <a:gd name="connsiteX24-433" fmla="*/ 899218 w 1404434"/>
              <a:gd name="connsiteY24-434" fmla="*/ 2552887 h 3553025"/>
              <a:gd name="connsiteX25-435" fmla="*/ 1213543 w 1404434"/>
              <a:gd name="connsiteY25-436" fmla="*/ 2495737 h 3553025"/>
              <a:gd name="connsiteX26-437" fmla="*/ 1404043 w 1404434"/>
              <a:gd name="connsiteY26-438" fmla="*/ 2590987 h 3553025"/>
              <a:gd name="connsiteX27-439" fmla="*/ 1165918 w 1404434"/>
              <a:gd name="connsiteY27-440" fmla="*/ 2533837 h 3553025"/>
              <a:gd name="connsiteX28-441" fmla="*/ 832543 w 1404434"/>
              <a:gd name="connsiteY28-442" fmla="*/ 2695762 h 3553025"/>
              <a:gd name="connsiteX29-443" fmla="*/ 689668 w 1404434"/>
              <a:gd name="connsiteY29-444" fmla="*/ 3048187 h 3553025"/>
              <a:gd name="connsiteX30-445" fmla="*/ 918268 w 1404434"/>
              <a:gd name="connsiteY30-446" fmla="*/ 3381562 h 3553025"/>
              <a:gd name="connsiteX31-447" fmla="*/ 1003993 w 1404434"/>
              <a:gd name="connsiteY31-448" fmla="*/ 3543487 h 3553025"/>
              <a:gd name="connsiteX0-449" fmla="*/ 1016693 w 1404434"/>
              <a:gd name="connsiteY0-450" fmla="*/ 3543487 h 3588988"/>
              <a:gd name="connsiteX1-451" fmla="*/ 594418 w 1404434"/>
              <a:gd name="connsiteY1-452" fmla="*/ 3553012 h 3588988"/>
              <a:gd name="connsiteX2-453" fmla="*/ 394393 w 1404434"/>
              <a:gd name="connsiteY2-454" fmla="*/ 3038662 h 3588988"/>
              <a:gd name="connsiteX3-455" fmla="*/ 746818 w 1404434"/>
              <a:gd name="connsiteY3-456" fmla="*/ 2343337 h 3588988"/>
              <a:gd name="connsiteX4-457" fmla="*/ 560128 w 1404434"/>
              <a:gd name="connsiteY4-458" fmla="*/ 1884232 h 3588988"/>
              <a:gd name="connsiteX5-459" fmla="*/ 58 w 1404434"/>
              <a:gd name="connsiteY5-460" fmla="*/ 1832797 h 3588988"/>
              <a:gd name="connsiteX6-461" fmla="*/ 394393 w 1404434"/>
              <a:gd name="connsiteY6-462" fmla="*/ 1705162 h 3588988"/>
              <a:gd name="connsiteX7-463" fmla="*/ 642043 w 1404434"/>
              <a:gd name="connsiteY7-464" fmla="*/ 1838512 h 3588988"/>
              <a:gd name="connsiteX8-465" fmla="*/ 689668 w 1404434"/>
              <a:gd name="connsiteY8-466" fmla="*/ 1609912 h 3588988"/>
              <a:gd name="connsiteX9-467" fmla="*/ 823018 w 1404434"/>
              <a:gd name="connsiteY9-468" fmla="*/ 1295587 h 3588988"/>
              <a:gd name="connsiteX10-469" fmla="*/ 765868 w 1404434"/>
              <a:gd name="connsiteY10-470" fmla="*/ 771712 h 3588988"/>
              <a:gd name="connsiteX11-471" fmla="*/ 537268 w 1404434"/>
              <a:gd name="connsiteY11-472" fmla="*/ 628837 h 3588988"/>
              <a:gd name="connsiteX12-473" fmla="*/ 689668 w 1404434"/>
              <a:gd name="connsiteY12-474" fmla="*/ 628837 h 3588988"/>
              <a:gd name="connsiteX13-475" fmla="*/ 765868 w 1404434"/>
              <a:gd name="connsiteY13-476" fmla="*/ 714562 h 3588988"/>
              <a:gd name="connsiteX14-477" fmla="*/ 870643 w 1404434"/>
              <a:gd name="connsiteY14-478" fmla="*/ 187 h 3588988"/>
              <a:gd name="connsiteX15-479" fmla="*/ 832543 w 1404434"/>
              <a:gd name="connsiteY15-480" fmla="*/ 647887 h 3588988"/>
              <a:gd name="connsiteX16-481" fmla="*/ 908743 w 1404434"/>
              <a:gd name="connsiteY16-482" fmla="*/ 1038412 h 3588988"/>
              <a:gd name="connsiteX17-483" fmla="*/ 937318 w 1404434"/>
              <a:gd name="connsiteY17-484" fmla="*/ 1286062 h 3588988"/>
              <a:gd name="connsiteX18-485" fmla="*/ 1108768 w 1404434"/>
              <a:gd name="connsiteY18-486" fmla="*/ 1152712 h 3588988"/>
              <a:gd name="connsiteX19-487" fmla="*/ 1337368 w 1404434"/>
              <a:gd name="connsiteY19-488" fmla="*/ 1133662 h 3588988"/>
              <a:gd name="connsiteX20-489" fmla="*/ 1089718 w 1404434"/>
              <a:gd name="connsiteY20-490" fmla="*/ 1190812 h 3588988"/>
              <a:gd name="connsiteX21-491" fmla="*/ 880168 w 1404434"/>
              <a:gd name="connsiteY21-492" fmla="*/ 1495612 h 3588988"/>
              <a:gd name="connsiteX22-493" fmla="*/ 823018 w 1404434"/>
              <a:gd name="connsiteY22-494" fmla="*/ 1857562 h 3588988"/>
              <a:gd name="connsiteX23-495" fmla="*/ 975418 w 1404434"/>
              <a:gd name="connsiteY23-496" fmla="*/ 2314762 h 3588988"/>
              <a:gd name="connsiteX24-497" fmla="*/ 899218 w 1404434"/>
              <a:gd name="connsiteY24-498" fmla="*/ 2552887 h 3588988"/>
              <a:gd name="connsiteX25-499" fmla="*/ 1213543 w 1404434"/>
              <a:gd name="connsiteY25-500" fmla="*/ 2495737 h 3588988"/>
              <a:gd name="connsiteX26-501" fmla="*/ 1404043 w 1404434"/>
              <a:gd name="connsiteY26-502" fmla="*/ 2590987 h 3588988"/>
              <a:gd name="connsiteX27-503" fmla="*/ 1165918 w 1404434"/>
              <a:gd name="connsiteY27-504" fmla="*/ 2533837 h 3588988"/>
              <a:gd name="connsiteX28-505" fmla="*/ 832543 w 1404434"/>
              <a:gd name="connsiteY28-506" fmla="*/ 2695762 h 3588988"/>
              <a:gd name="connsiteX29-507" fmla="*/ 689668 w 1404434"/>
              <a:gd name="connsiteY29-508" fmla="*/ 3048187 h 3588988"/>
              <a:gd name="connsiteX30-509" fmla="*/ 918268 w 1404434"/>
              <a:gd name="connsiteY30-510" fmla="*/ 3381562 h 3588988"/>
              <a:gd name="connsiteX31-511" fmla="*/ 1016693 w 1404434"/>
              <a:gd name="connsiteY31-512" fmla="*/ 3543487 h 3588988"/>
              <a:gd name="connsiteX0-513" fmla="*/ 1016693 w 1404434"/>
              <a:gd name="connsiteY0-514" fmla="*/ 3543487 h 3592198"/>
              <a:gd name="connsiteX1-515" fmla="*/ 591243 w 1404434"/>
              <a:gd name="connsiteY1-516" fmla="*/ 3549837 h 3592198"/>
              <a:gd name="connsiteX2-517" fmla="*/ 394393 w 1404434"/>
              <a:gd name="connsiteY2-518" fmla="*/ 3038662 h 3592198"/>
              <a:gd name="connsiteX3-519" fmla="*/ 746818 w 1404434"/>
              <a:gd name="connsiteY3-520" fmla="*/ 2343337 h 3592198"/>
              <a:gd name="connsiteX4-521" fmla="*/ 560128 w 1404434"/>
              <a:gd name="connsiteY4-522" fmla="*/ 1884232 h 3592198"/>
              <a:gd name="connsiteX5-523" fmla="*/ 58 w 1404434"/>
              <a:gd name="connsiteY5-524" fmla="*/ 1832797 h 3592198"/>
              <a:gd name="connsiteX6-525" fmla="*/ 394393 w 1404434"/>
              <a:gd name="connsiteY6-526" fmla="*/ 1705162 h 3592198"/>
              <a:gd name="connsiteX7-527" fmla="*/ 642043 w 1404434"/>
              <a:gd name="connsiteY7-528" fmla="*/ 1838512 h 3592198"/>
              <a:gd name="connsiteX8-529" fmla="*/ 689668 w 1404434"/>
              <a:gd name="connsiteY8-530" fmla="*/ 1609912 h 3592198"/>
              <a:gd name="connsiteX9-531" fmla="*/ 823018 w 1404434"/>
              <a:gd name="connsiteY9-532" fmla="*/ 1295587 h 3592198"/>
              <a:gd name="connsiteX10-533" fmla="*/ 765868 w 1404434"/>
              <a:gd name="connsiteY10-534" fmla="*/ 771712 h 3592198"/>
              <a:gd name="connsiteX11-535" fmla="*/ 537268 w 1404434"/>
              <a:gd name="connsiteY11-536" fmla="*/ 628837 h 3592198"/>
              <a:gd name="connsiteX12-537" fmla="*/ 689668 w 1404434"/>
              <a:gd name="connsiteY12-538" fmla="*/ 628837 h 3592198"/>
              <a:gd name="connsiteX13-539" fmla="*/ 765868 w 1404434"/>
              <a:gd name="connsiteY13-540" fmla="*/ 714562 h 3592198"/>
              <a:gd name="connsiteX14-541" fmla="*/ 870643 w 1404434"/>
              <a:gd name="connsiteY14-542" fmla="*/ 187 h 3592198"/>
              <a:gd name="connsiteX15-543" fmla="*/ 832543 w 1404434"/>
              <a:gd name="connsiteY15-544" fmla="*/ 647887 h 3592198"/>
              <a:gd name="connsiteX16-545" fmla="*/ 908743 w 1404434"/>
              <a:gd name="connsiteY16-546" fmla="*/ 1038412 h 3592198"/>
              <a:gd name="connsiteX17-547" fmla="*/ 937318 w 1404434"/>
              <a:gd name="connsiteY17-548" fmla="*/ 1286062 h 3592198"/>
              <a:gd name="connsiteX18-549" fmla="*/ 1108768 w 1404434"/>
              <a:gd name="connsiteY18-550" fmla="*/ 1152712 h 3592198"/>
              <a:gd name="connsiteX19-551" fmla="*/ 1337368 w 1404434"/>
              <a:gd name="connsiteY19-552" fmla="*/ 1133662 h 3592198"/>
              <a:gd name="connsiteX20-553" fmla="*/ 1089718 w 1404434"/>
              <a:gd name="connsiteY20-554" fmla="*/ 1190812 h 3592198"/>
              <a:gd name="connsiteX21-555" fmla="*/ 880168 w 1404434"/>
              <a:gd name="connsiteY21-556" fmla="*/ 1495612 h 3592198"/>
              <a:gd name="connsiteX22-557" fmla="*/ 823018 w 1404434"/>
              <a:gd name="connsiteY22-558" fmla="*/ 1857562 h 3592198"/>
              <a:gd name="connsiteX23-559" fmla="*/ 975418 w 1404434"/>
              <a:gd name="connsiteY23-560" fmla="*/ 2314762 h 3592198"/>
              <a:gd name="connsiteX24-561" fmla="*/ 899218 w 1404434"/>
              <a:gd name="connsiteY24-562" fmla="*/ 2552887 h 3592198"/>
              <a:gd name="connsiteX25-563" fmla="*/ 1213543 w 1404434"/>
              <a:gd name="connsiteY25-564" fmla="*/ 2495737 h 3592198"/>
              <a:gd name="connsiteX26-565" fmla="*/ 1404043 w 1404434"/>
              <a:gd name="connsiteY26-566" fmla="*/ 2590987 h 3592198"/>
              <a:gd name="connsiteX27-567" fmla="*/ 1165918 w 1404434"/>
              <a:gd name="connsiteY27-568" fmla="*/ 2533837 h 3592198"/>
              <a:gd name="connsiteX28-569" fmla="*/ 832543 w 1404434"/>
              <a:gd name="connsiteY28-570" fmla="*/ 2695762 h 3592198"/>
              <a:gd name="connsiteX29-571" fmla="*/ 689668 w 1404434"/>
              <a:gd name="connsiteY29-572" fmla="*/ 3048187 h 3592198"/>
              <a:gd name="connsiteX30-573" fmla="*/ 918268 w 1404434"/>
              <a:gd name="connsiteY30-574" fmla="*/ 3381562 h 3592198"/>
              <a:gd name="connsiteX31-575" fmla="*/ 1016693 w 1404434"/>
              <a:gd name="connsiteY31-576" fmla="*/ 3543487 h 3592198"/>
              <a:gd name="connsiteX0-577" fmla="*/ 1016693 w 1404434"/>
              <a:gd name="connsiteY0-578" fmla="*/ 3543487 h 3558296"/>
              <a:gd name="connsiteX1-579" fmla="*/ 591243 w 1404434"/>
              <a:gd name="connsiteY1-580" fmla="*/ 3549837 h 3558296"/>
              <a:gd name="connsiteX2-581" fmla="*/ 394393 w 1404434"/>
              <a:gd name="connsiteY2-582" fmla="*/ 3038662 h 3558296"/>
              <a:gd name="connsiteX3-583" fmla="*/ 746818 w 1404434"/>
              <a:gd name="connsiteY3-584" fmla="*/ 2343337 h 3558296"/>
              <a:gd name="connsiteX4-585" fmla="*/ 560128 w 1404434"/>
              <a:gd name="connsiteY4-586" fmla="*/ 1884232 h 3558296"/>
              <a:gd name="connsiteX5-587" fmla="*/ 58 w 1404434"/>
              <a:gd name="connsiteY5-588" fmla="*/ 1832797 h 3558296"/>
              <a:gd name="connsiteX6-589" fmla="*/ 394393 w 1404434"/>
              <a:gd name="connsiteY6-590" fmla="*/ 1705162 h 3558296"/>
              <a:gd name="connsiteX7-591" fmla="*/ 642043 w 1404434"/>
              <a:gd name="connsiteY7-592" fmla="*/ 1838512 h 3558296"/>
              <a:gd name="connsiteX8-593" fmla="*/ 689668 w 1404434"/>
              <a:gd name="connsiteY8-594" fmla="*/ 1609912 h 3558296"/>
              <a:gd name="connsiteX9-595" fmla="*/ 823018 w 1404434"/>
              <a:gd name="connsiteY9-596" fmla="*/ 1295587 h 3558296"/>
              <a:gd name="connsiteX10-597" fmla="*/ 765868 w 1404434"/>
              <a:gd name="connsiteY10-598" fmla="*/ 771712 h 3558296"/>
              <a:gd name="connsiteX11-599" fmla="*/ 537268 w 1404434"/>
              <a:gd name="connsiteY11-600" fmla="*/ 628837 h 3558296"/>
              <a:gd name="connsiteX12-601" fmla="*/ 689668 w 1404434"/>
              <a:gd name="connsiteY12-602" fmla="*/ 628837 h 3558296"/>
              <a:gd name="connsiteX13-603" fmla="*/ 765868 w 1404434"/>
              <a:gd name="connsiteY13-604" fmla="*/ 714562 h 3558296"/>
              <a:gd name="connsiteX14-605" fmla="*/ 870643 w 1404434"/>
              <a:gd name="connsiteY14-606" fmla="*/ 187 h 3558296"/>
              <a:gd name="connsiteX15-607" fmla="*/ 832543 w 1404434"/>
              <a:gd name="connsiteY15-608" fmla="*/ 647887 h 3558296"/>
              <a:gd name="connsiteX16-609" fmla="*/ 908743 w 1404434"/>
              <a:gd name="connsiteY16-610" fmla="*/ 1038412 h 3558296"/>
              <a:gd name="connsiteX17-611" fmla="*/ 937318 w 1404434"/>
              <a:gd name="connsiteY17-612" fmla="*/ 1286062 h 3558296"/>
              <a:gd name="connsiteX18-613" fmla="*/ 1108768 w 1404434"/>
              <a:gd name="connsiteY18-614" fmla="*/ 1152712 h 3558296"/>
              <a:gd name="connsiteX19-615" fmla="*/ 1337368 w 1404434"/>
              <a:gd name="connsiteY19-616" fmla="*/ 1133662 h 3558296"/>
              <a:gd name="connsiteX20-617" fmla="*/ 1089718 w 1404434"/>
              <a:gd name="connsiteY20-618" fmla="*/ 1190812 h 3558296"/>
              <a:gd name="connsiteX21-619" fmla="*/ 880168 w 1404434"/>
              <a:gd name="connsiteY21-620" fmla="*/ 1495612 h 3558296"/>
              <a:gd name="connsiteX22-621" fmla="*/ 823018 w 1404434"/>
              <a:gd name="connsiteY22-622" fmla="*/ 1857562 h 3558296"/>
              <a:gd name="connsiteX23-623" fmla="*/ 975418 w 1404434"/>
              <a:gd name="connsiteY23-624" fmla="*/ 2314762 h 3558296"/>
              <a:gd name="connsiteX24-625" fmla="*/ 899218 w 1404434"/>
              <a:gd name="connsiteY24-626" fmla="*/ 2552887 h 3558296"/>
              <a:gd name="connsiteX25-627" fmla="*/ 1213543 w 1404434"/>
              <a:gd name="connsiteY25-628" fmla="*/ 2495737 h 3558296"/>
              <a:gd name="connsiteX26-629" fmla="*/ 1404043 w 1404434"/>
              <a:gd name="connsiteY26-630" fmla="*/ 2590987 h 3558296"/>
              <a:gd name="connsiteX27-631" fmla="*/ 1165918 w 1404434"/>
              <a:gd name="connsiteY27-632" fmla="*/ 2533837 h 3558296"/>
              <a:gd name="connsiteX28-633" fmla="*/ 832543 w 1404434"/>
              <a:gd name="connsiteY28-634" fmla="*/ 2695762 h 3558296"/>
              <a:gd name="connsiteX29-635" fmla="*/ 689668 w 1404434"/>
              <a:gd name="connsiteY29-636" fmla="*/ 3048187 h 3558296"/>
              <a:gd name="connsiteX30-637" fmla="*/ 918268 w 1404434"/>
              <a:gd name="connsiteY30-638" fmla="*/ 3381562 h 3558296"/>
              <a:gd name="connsiteX31-639" fmla="*/ 1016693 w 1404434"/>
              <a:gd name="connsiteY31-640" fmla="*/ 3543487 h 3558296"/>
              <a:gd name="connsiteX0-641" fmla="*/ 1016693 w 1404434"/>
              <a:gd name="connsiteY0-642" fmla="*/ 3543487 h 3550128"/>
              <a:gd name="connsiteX1-643" fmla="*/ 591243 w 1404434"/>
              <a:gd name="connsiteY1-644" fmla="*/ 3549837 h 3550128"/>
              <a:gd name="connsiteX2-645" fmla="*/ 394393 w 1404434"/>
              <a:gd name="connsiteY2-646" fmla="*/ 3038662 h 3550128"/>
              <a:gd name="connsiteX3-647" fmla="*/ 746818 w 1404434"/>
              <a:gd name="connsiteY3-648" fmla="*/ 2343337 h 3550128"/>
              <a:gd name="connsiteX4-649" fmla="*/ 560128 w 1404434"/>
              <a:gd name="connsiteY4-650" fmla="*/ 1884232 h 3550128"/>
              <a:gd name="connsiteX5-651" fmla="*/ 58 w 1404434"/>
              <a:gd name="connsiteY5-652" fmla="*/ 1832797 h 3550128"/>
              <a:gd name="connsiteX6-653" fmla="*/ 394393 w 1404434"/>
              <a:gd name="connsiteY6-654" fmla="*/ 1705162 h 3550128"/>
              <a:gd name="connsiteX7-655" fmla="*/ 642043 w 1404434"/>
              <a:gd name="connsiteY7-656" fmla="*/ 1838512 h 3550128"/>
              <a:gd name="connsiteX8-657" fmla="*/ 689668 w 1404434"/>
              <a:gd name="connsiteY8-658" fmla="*/ 1609912 h 3550128"/>
              <a:gd name="connsiteX9-659" fmla="*/ 823018 w 1404434"/>
              <a:gd name="connsiteY9-660" fmla="*/ 1295587 h 3550128"/>
              <a:gd name="connsiteX10-661" fmla="*/ 765868 w 1404434"/>
              <a:gd name="connsiteY10-662" fmla="*/ 771712 h 3550128"/>
              <a:gd name="connsiteX11-663" fmla="*/ 537268 w 1404434"/>
              <a:gd name="connsiteY11-664" fmla="*/ 628837 h 3550128"/>
              <a:gd name="connsiteX12-665" fmla="*/ 689668 w 1404434"/>
              <a:gd name="connsiteY12-666" fmla="*/ 628837 h 3550128"/>
              <a:gd name="connsiteX13-667" fmla="*/ 765868 w 1404434"/>
              <a:gd name="connsiteY13-668" fmla="*/ 714562 h 3550128"/>
              <a:gd name="connsiteX14-669" fmla="*/ 870643 w 1404434"/>
              <a:gd name="connsiteY14-670" fmla="*/ 187 h 3550128"/>
              <a:gd name="connsiteX15-671" fmla="*/ 832543 w 1404434"/>
              <a:gd name="connsiteY15-672" fmla="*/ 647887 h 3550128"/>
              <a:gd name="connsiteX16-673" fmla="*/ 908743 w 1404434"/>
              <a:gd name="connsiteY16-674" fmla="*/ 1038412 h 3550128"/>
              <a:gd name="connsiteX17-675" fmla="*/ 937318 w 1404434"/>
              <a:gd name="connsiteY17-676" fmla="*/ 1286062 h 3550128"/>
              <a:gd name="connsiteX18-677" fmla="*/ 1108768 w 1404434"/>
              <a:gd name="connsiteY18-678" fmla="*/ 1152712 h 3550128"/>
              <a:gd name="connsiteX19-679" fmla="*/ 1337368 w 1404434"/>
              <a:gd name="connsiteY19-680" fmla="*/ 1133662 h 3550128"/>
              <a:gd name="connsiteX20-681" fmla="*/ 1089718 w 1404434"/>
              <a:gd name="connsiteY20-682" fmla="*/ 1190812 h 3550128"/>
              <a:gd name="connsiteX21-683" fmla="*/ 880168 w 1404434"/>
              <a:gd name="connsiteY21-684" fmla="*/ 1495612 h 3550128"/>
              <a:gd name="connsiteX22-685" fmla="*/ 823018 w 1404434"/>
              <a:gd name="connsiteY22-686" fmla="*/ 1857562 h 3550128"/>
              <a:gd name="connsiteX23-687" fmla="*/ 975418 w 1404434"/>
              <a:gd name="connsiteY23-688" fmla="*/ 2314762 h 3550128"/>
              <a:gd name="connsiteX24-689" fmla="*/ 899218 w 1404434"/>
              <a:gd name="connsiteY24-690" fmla="*/ 2552887 h 3550128"/>
              <a:gd name="connsiteX25-691" fmla="*/ 1213543 w 1404434"/>
              <a:gd name="connsiteY25-692" fmla="*/ 2495737 h 3550128"/>
              <a:gd name="connsiteX26-693" fmla="*/ 1404043 w 1404434"/>
              <a:gd name="connsiteY26-694" fmla="*/ 2590987 h 3550128"/>
              <a:gd name="connsiteX27-695" fmla="*/ 1165918 w 1404434"/>
              <a:gd name="connsiteY27-696" fmla="*/ 2533837 h 3550128"/>
              <a:gd name="connsiteX28-697" fmla="*/ 832543 w 1404434"/>
              <a:gd name="connsiteY28-698" fmla="*/ 2695762 h 3550128"/>
              <a:gd name="connsiteX29-699" fmla="*/ 689668 w 1404434"/>
              <a:gd name="connsiteY29-700" fmla="*/ 3048187 h 3550128"/>
              <a:gd name="connsiteX30-701" fmla="*/ 918268 w 1404434"/>
              <a:gd name="connsiteY30-702" fmla="*/ 3381562 h 3550128"/>
              <a:gd name="connsiteX31-703" fmla="*/ 1016693 w 1404434"/>
              <a:gd name="connsiteY31-704" fmla="*/ 3543487 h 3550128"/>
              <a:gd name="connsiteX0-705" fmla="*/ 1016693 w 1404434"/>
              <a:gd name="connsiteY0-706" fmla="*/ 3543487 h 3550128"/>
              <a:gd name="connsiteX1-707" fmla="*/ 591243 w 1404434"/>
              <a:gd name="connsiteY1-708" fmla="*/ 3549837 h 3550128"/>
              <a:gd name="connsiteX2-709" fmla="*/ 394393 w 1404434"/>
              <a:gd name="connsiteY2-710" fmla="*/ 3038662 h 3550128"/>
              <a:gd name="connsiteX3-711" fmla="*/ 746818 w 1404434"/>
              <a:gd name="connsiteY3-712" fmla="*/ 2343337 h 3550128"/>
              <a:gd name="connsiteX4-713" fmla="*/ 560128 w 1404434"/>
              <a:gd name="connsiteY4-714" fmla="*/ 1884232 h 3550128"/>
              <a:gd name="connsiteX5-715" fmla="*/ 58 w 1404434"/>
              <a:gd name="connsiteY5-716" fmla="*/ 1832797 h 3550128"/>
              <a:gd name="connsiteX6-717" fmla="*/ 394393 w 1404434"/>
              <a:gd name="connsiteY6-718" fmla="*/ 1705162 h 3550128"/>
              <a:gd name="connsiteX7-719" fmla="*/ 642043 w 1404434"/>
              <a:gd name="connsiteY7-720" fmla="*/ 1838512 h 3550128"/>
              <a:gd name="connsiteX8-721" fmla="*/ 689668 w 1404434"/>
              <a:gd name="connsiteY8-722" fmla="*/ 1609912 h 3550128"/>
              <a:gd name="connsiteX9-723" fmla="*/ 823018 w 1404434"/>
              <a:gd name="connsiteY9-724" fmla="*/ 1295587 h 3550128"/>
              <a:gd name="connsiteX10-725" fmla="*/ 765868 w 1404434"/>
              <a:gd name="connsiteY10-726" fmla="*/ 771712 h 3550128"/>
              <a:gd name="connsiteX11-727" fmla="*/ 537268 w 1404434"/>
              <a:gd name="connsiteY11-728" fmla="*/ 628837 h 3550128"/>
              <a:gd name="connsiteX12-729" fmla="*/ 689668 w 1404434"/>
              <a:gd name="connsiteY12-730" fmla="*/ 628837 h 3550128"/>
              <a:gd name="connsiteX13-731" fmla="*/ 765868 w 1404434"/>
              <a:gd name="connsiteY13-732" fmla="*/ 714562 h 3550128"/>
              <a:gd name="connsiteX14-733" fmla="*/ 870643 w 1404434"/>
              <a:gd name="connsiteY14-734" fmla="*/ 187 h 3550128"/>
              <a:gd name="connsiteX15-735" fmla="*/ 832543 w 1404434"/>
              <a:gd name="connsiteY15-736" fmla="*/ 647887 h 3550128"/>
              <a:gd name="connsiteX16-737" fmla="*/ 908743 w 1404434"/>
              <a:gd name="connsiteY16-738" fmla="*/ 1038412 h 3550128"/>
              <a:gd name="connsiteX17-739" fmla="*/ 937318 w 1404434"/>
              <a:gd name="connsiteY17-740" fmla="*/ 1286062 h 3550128"/>
              <a:gd name="connsiteX18-741" fmla="*/ 1108768 w 1404434"/>
              <a:gd name="connsiteY18-742" fmla="*/ 1152712 h 3550128"/>
              <a:gd name="connsiteX19-743" fmla="*/ 1337368 w 1404434"/>
              <a:gd name="connsiteY19-744" fmla="*/ 1133662 h 3550128"/>
              <a:gd name="connsiteX20-745" fmla="*/ 1089718 w 1404434"/>
              <a:gd name="connsiteY20-746" fmla="*/ 1190812 h 3550128"/>
              <a:gd name="connsiteX21-747" fmla="*/ 880168 w 1404434"/>
              <a:gd name="connsiteY21-748" fmla="*/ 1495612 h 3550128"/>
              <a:gd name="connsiteX22-749" fmla="*/ 823018 w 1404434"/>
              <a:gd name="connsiteY22-750" fmla="*/ 1857562 h 3550128"/>
              <a:gd name="connsiteX23-751" fmla="*/ 975418 w 1404434"/>
              <a:gd name="connsiteY23-752" fmla="*/ 2314762 h 3550128"/>
              <a:gd name="connsiteX24-753" fmla="*/ 899218 w 1404434"/>
              <a:gd name="connsiteY24-754" fmla="*/ 2552887 h 3550128"/>
              <a:gd name="connsiteX25-755" fmla="*/ 1213543 w 1404434"/>
              <a:gd name="connsiteY25-756" fmla="*/ 2495737 h 3550128"/>
              <a:gd name="connsiteX26-757" fmla="*/ 1404043 w 1404434"/>
              <a:gd name="connsiteY26-758" fmla="*/ 2590987 h 3550128"/>
              <a:gd name="connsiteX27-759" fmla="*/ 1165918 w 1404434"/>
              <a:gd name="connsiteY27-760" fmla="*/ 2533837 h 3550128"/>
              <a:gd name="connsiteX28-761" fmla="*/ 832543 w 1404434"/>
              <a:gd name="connsiteY28-762" fmla="*/ 2695762 h 3550128"/>
              <a:gd name="connsiteX29-763" fmla="*/ 689668 w 1404434"/>
              <a:gd name="connsiteY29-764" fmla="*/ 3048187 h 3550128"/>
              <a:gd name="connsiteX30-765" fmla="*/ 918268 w 1404434"/>
              <a:gd name="connsiteY30-766" fmla="*/ 3381562 h 3550128"/>
              <a:gd name="connsiteX31-767" fmla="*/ 1016693 w 1404434"/>
              <a:gd name="connsiteY31-768" fmla="*/ 3543487 h 3550128"/>
              <a:gd name="connsiteX0-769" fmla="*/ 1016693 w 1404434"/>
              <a:gd name="connsiteY0-770" fmla="*/ 3543487 h 3550128"/>
              <a:gd name="connsiteX1-771" fmla="*/ 591243 w 1404434"/>
              <a:gd name="connsiteY1-772" fmla="*/ 3549837 h 3550128"/>
              <a:gd name="connsiteX2-773" fmla="*/ 394393 w 1404434"/>
              <a:gd name="connsiteY2-774" fmla="*/ 3038662 h 3550128"/>
              <a:gd name="connsiteX3-775" fmla="*/ 746818 w 1404434"/>
              <a:gd name="connsiteY3-776" fmla="*/ 2343337 h 3550128"/>
              <a:gd name="connsiteX4-777" fmla="*/ 560128 w 1404434"/>
              <a:gd name="connsiteY4-778" fmla="*/ 1884232 h 3550128"/>
              <a:gd name="connsiteX5-779" fmla="*/ 58 w 1404434"/>
              <a:gd name="connsiteY5-780" fmla="*/ 1832797 h 3550128"/>
              <a:gd name="connsiteX6-781" fmla="*/ 394393 w 1404434"/>
              <a:gd name="connsiteY6-782" fmla="*/ 1705162 h 3550128"/>
              <a:gd name="connsiteX7-783" fmla="*/ 642043 w 1404434"/>
              <a:gd name="connsiteY7-784" fmla="*/ 1838512 h 3550128"/>
              <a:gd name="connsiteX8-785" fmla="*/ 689668 w 1404434"/>
              <a:gd name="connsiteY8-786" fmla="*/ 1609912 h 3550128"/>
              <a:gd name="connsiteX9-787" fmla="*/ 823018 w 1404434"/>
              <a:gd name="connsiteY9-788" fmla="*/ 1295587 h 3550128"/>
              <a:gd name="connsiteX10-789" fmla="*/ 765868 w 1404434"/>
              <a:gd name="connsiteY10-790" fmla="*/ 771712 h 3550128"/>
              <a:gd name="connsiteX11-791" fmla="*/ 537268 w 1404434"/>
              <a:gd name="connsiteY11-792" fmla="*/ 628837 h 3550128"/>
              <a:gd name="connsiteX12-793" fmla="*/ 689668 w 1404434"/>
              <a:gd name="connsiteY12-794" fmla="*/ 628837 h 3550128"/>
              <a:gd name="connsiteX13-795" fmla="*/ 765868 w 1404434"/>
              <a:gd name="connsiteY13-796" fmla="*/ 714562 h 3550128"/>
              <a:gd name="connsiteX14-797" fmla="*/ 870643 w 1404434"/>
              <a:gd name="connsiteY14-798" fmla="*/ 187 h 3550128"/>
              <a:gd name="connsiteX15-799" fmla="*/ 832543 w 1404434"/>
              <a:gd name="connsiteY15-800" fmla="*/ 647887 h 3550128"/>
              <a:gd name="connsiteX16-801" fmla="*/ 908743 w 1404434"/>
              <a:gd name="connsiteY16-802" fmla="*/ 1038412 h 3550128"/>
              <a:gd name="connsiteX17-803" fmla="*/ 937318 w 1404434"/>
              <a:gd name="connsiteY17-804" fmla="*/ 1286062 h 3550128"/>
              <a:gd name="connsiteX18-805" fmla="*/ 1108768 w 1404434"/>
              <a:gd name="connsiteY18-806" fmla="*/ 1152712 h 3550128"/>
              <a:gd name="connsiteX19-807" fmla="*/ 1337368 w 1404434"/>
              <a:gd name="connsiteY19-808" fmla="*/ 1133662 h 3550128"/>
              <a:gd name="connsiteX20-809" fmla="*/ 1089718 w 1404434"/>
              <a:gd name="connsiteY20-810" fmla="*/ 1190812 h 3550128"/>
              <a:gd name="connsiteX21-811" fmla="*/ 880168 w 1404434"/>
              <a:gd name="connsiteY21-812" fmla="*/ 1495612 h 3550128"/>
              <a:gd name="connsiteX22-813" fmla="*/ 823018 w 1404434"/>
              <a:gd name="connsiteY22-814" fmla="*/ 1857562 h 3550128"/>
              <a:gd name="connsiteX23-815" fmla="*/ 975418 w 1404434"/>
              <a:gd name="connsiteY23-816" fmla="*/ 2314762 h 3550128"/>
              <a:gd name="connsiteX24-817" fmla="*/ 899218 w 1404434"/>
              <a:gd name="connsiteY24-818" fmla="*/ 2552887 h 3550128"/>
              <a:gd name="connsiteX25-819" fmla="*/ 1213543 w 1404434"/>
              <a:gd name="connsiteY25-820" fmla="*/ 2495737 h 3550128"/>
              <a:gd name="connsiteX26-821" fmla="*/ 1404043 w 1404434"/>
              <a:gd name="connsiteY26-822" fmla="*/ 2590987 h 3550128"/>
              <a:gd name="connsiteX27-823" fmla="*/ 1165918 w 1404434"/>
              <a:gd name="connsiteY27-824" fmla="*/ 2533837 h 3550128"/>
              <a:gd name="connsiteX28-825" fmla="*/ 832543 w 1404434"/>
              <a:gd name="connsiteY28-826" fmla="*/ 2695762 h 3550128"/>
              <a:gd name="connsiteX29-827" fmla="*/ 689668 w 1404434"/>
              <a:gd name="connsiteY29-828" fmla="*/ 3048187 h 3550128"/>
              <a:gd name="connsiteX30-829" fmla="*/ 918268 w 1404434"/>
              <a:gd name="connsiteY30-830" fmla="*/ 3381562 h 3550128"/>
              <a:gd name="connsiteX31-831" fmla="*/ 1016693 w 1404434"/>
              <a:gd name="connsiteY31-832" fmla="*/ 3543487 h 3550128"/>
              <a:gd name="connsiteX0-833" fmla="*/ 1016693 w 1404434"/>
              <a:gd name="connsiteY0-834" fmla="*/ 3543487 h 3550128"/>
              <a:gd name="connsiteX1-835" fmla="*/ 591243 w 1404434"/>
              <a:gd name="connsiteY1-836" fmla="*/ 3549837 h 3550128"/>
              <a:gd name="connsiteX2-837" fmla="*/ 394393 w 1404434"/>
              <a:gd name="connsiteY2-838" fmla="*/ 3038662 h 3550128"/>
              <a:gd name="connsiteX3-839" fmla="*/ 746818 w 1404434"/>
              <a:gd name="connsiteY3-840" fmla="*/ 2343337 h 3550128"/>
              <a:gd name="connsiteX4-841" fmla="*/ 560128 w 1404434"/>
              <a:gd name="connsiteY4-842" fmla="*/ 1884232 h 3550128"/>
              <a:gd name="connsiteX5-843" fmla="*/ 58 w 1404434"/>
              <a:gd name="connsiteY5-844" fmla="*/ 1832797 h 3550128"/>
              <a:gd name="connsiteX6-845" fmla="*/ 394393 w 1404434"/>
              <a:gd name="connsiteY6-846" fmla="*/ 1705162 h 3550128"/>
              <a:gd name="connsiteX7-847" fmla="*/ 642043 w 1404434"/>
              <a:gd name="connsiteY7-848" fmla="*/ 1838512 h 3550128"/>
              <a:gd name="connsiteX8-849" fmla="*/ 689668 w 1404434"/>
              <a:gd name="connsiteY8-850" fmla="*/ 1609912 h 3550128"/>
              <a:gd name="connsiteX9-851" fmla="*/ 823018 w 1404434"/>
              <a:gd name="connsiteY9-852" fmla="*/ 1295587 h 3550128"/>
              <a:gd name="connsiteX10-853" fmla="*/ 765868 w 1404434"/>
              <a:gd name="connsiteY10-854" fmla="*/ 771712 h 3550128"/>
              <a:gd name="connsiteX11-855" fmla="*/ 537268 w 1404434"/>
              <a:gd name="connsiteY11-856" fmla="*/ 628837 h 3550128"/>
              <a:gd name="connsiteX12-857" fmla="*/ 689668 w 1404434"/>
              <a:gd name="connsiteY12-858" fmla="*/ 628837 h 3550128"/>
              <a:gd name="connsiteX13-859" fmla="*/ 765868 w 1404434"/>
              <a:gd name="connsiteY13-860" fmla="*/ 714562 h 3550128"/>
              <a:gd name="connsiteX14-861" fmla="*/ 870643 w 1404434"/>
              <a:gd name="connsiteY14-862" fmla="*/ 187 h 3550128"/>
              <a:gd name="connsiteX15-863" fmla="*/ 832543 w 1404434"/>
              <a:gd name="connsiteY15-864" fmla="*/ 647887 h 3550128"/>
              <a:gd name="connsiteX16-865" fmla="*/ 908743 w 1404434"/>
              <a:gd name="connsiteY16-866" fmla="*/ 1038412 h 3550128"/>
              <a:gd name="connsiteX17-867" fmla="*/ 937318 w 1404434"/>
              <a:gd name="connsiteY17-868" fmla="*/ 1286062 h 3550128"/>
              <a:gd name="connsiteX18-869" fmla="*/ 1108768 w 1404434"/>
              <a:gd name="connsiteY18-870" fmla="*/ 1152712 h 3550128"/>
              <a:gd name="connsiteX19-871" fmla="*/ 1337368 w 1404434"/>
              <a:gd name="connsiteY19-872" fmla="*/ 1133662 h 3550128"/>
              <a:gd name="connsiteX20-873" fmla="*/ 1089718 w 1404434"/>
              <a:gd name="connsiteY20-874" fmla="*/ 1190812 h 3550128"/>
              <a:gd name="connsiteX21-875" fmla="*/ 880168 w 1404434"/>
              <a:gd name="connsiteY21-876" fmla="*/ 1495612 h 3550128"/>
              <a:gd name="connsiteX22-877" fmla="*/ 823018 w 1404434"/>
              <a:gd name="connsiteY22-878" fmla="*/ 1857562 h 3550128"/>
              <a:gd name="connsiteX23-879" fmla="*/ 975418 w 1404434"/>
              <a:gd name="connsiteY23-880" fmla="*/ 2314762 h 3550128"/>
              <a:gd name="connsiteX24-881" fmla="*/ 899218 w 1404434"/>
              <a:gd name="connsiteY24-882" fmla="*/ 2552887 h 3550128"/>
              <a:gd name="connsiteX25-883" fmla="*/ 1213543 w 1404434"/>
              <a:gd name="connsiteY25-884" fmla="*/ 2495737 h 3550128"/>
              <a:gd name="connsiteX26-885" fmla="*/ 1404043 w 1404434"/>
              <a:gd name="connsiteY26-886" fmla="*/ 2590987 h 3550128"/>
              <a:gd name="connsiteX27-887" fmla="*/ 1165918 w 1404434"/>
              <a:gd name="connsiteY27-888" fmla="*/ 2533837 h 3550128"/>
              <a:gd name="connsiteX28-889" fmla="*/ 832543 w 1404434"/>
              <a:gd name="connsiteY28-890" fmla="*/ 2695762 h 3550128"/>
              <a:gd name="connsiteX29-891" fmla="*/ 689668 w 1404434"/>
              <a:gd name="connsiteY29-892" fmla="*/ 3048187 h 3550128"/>
              <a:gd name="connsiteX30-893" fmla="*/ 918268 w 1404434"/>
              <a:gd name="connsiteY30-894" fmla="*/ 3381562 h 3550128"/>
              <a:gd name="connsiteX31-895" fmla="*/ 1016693 w 1404434"/>
              <a:gd name="connsiteY31-896" fmla="*/ 3543487 h 3550128"/>
              <a:gd name="connsiteX0-897" fmla="*/ 1016693 w 1404434"/>
              <a:gd name="connsiteY0-898" fmla="*/ 3543487 h 3550128"/>
              <a:gd name="connsiteX1-899" fmla="*/ 591243 w 1404434"/>
              <a:gd name="connsiteY1-900" fmla="*/ 3549837 h 3550128"/>
              <a:gd name="connsiteX2-901" fmla="*/ 394393 w 1404434"/>
              <a:gd name="connsiteY2-902" fmla="*/ 3038662 h 3550128"/>
              <a:gd name="connsiteX3-903" fmla="*/ 746818 w 1404434"/>
              <a:gd name="connsiteY3-904" fmla="*/ 2343337 h 3550128"/>
              <a:gd name="connsiteX4-905" fmla="*/ 560128 w 1404434"/>
              <a:gd name="connsiteY4-906" fmla="*/ 1884232 h 3550128"/>
              <a:gd name="connsiteX5-907" fmla="*/ 58 w 1404434"/>
              <a:gd name="connsiteY5-908" fmla="*/ 1832797 h 3550128"/>
              <a:gd name="connsiteX6-909" fmla="*/ 394393 w 1404434"/>
              <a:gd name="connsiteY6-910" fmla="*/ 1705162 h 3550128"/>
              <a:gd name="connsiteX7-911" fmla="*/ 642043 w 1404434"/>
              <a:gd name="connsiteY7-912" fmla="*/ 1838512 h 3550128"/>
              <a:gd name="connsiteX8-913" fmla="*/ 689668 w 1404434"/>
              <a:gd name="connsiteY8-914" fmla="*/ 1609912 h 3550128"/>
              <a:gd name="connsiteX9-915" fmla="*/ 823018 w 1404434"/>
              <a:gd name="connsiteY9-916" fmla="*/ 1295587 h 3550128"/>
              <a:gd name="connsiteX10-917" fmla="*/ 765868 w 1404434"/>
              <a:gd name="connsiteY10-918" fmla="*/ 771712 h 3550128"/>
              <a:gd name="connsiteX11-919" fmla="*/ 537268 w 1404434"/>
              <a:gd name="connsiteY11-920" fmla="*/ 628837 h 3550128"/>
              <a:gd name="connsiteX12-921" fmla="*/ 689668 w 1404434"/>
              <a:gd name="connsiteY12-922" fmla="*/ 628837 h 3550128"/>
              <a:gd name="connsiteX13-923" fmla="*/ 765868 w 1404434"/>
              <a:gd name="connsiteY13-924" fmla="*/ 714562 h 3550128"/>
              <a:gd name="connsiteX14-925" fmla="*/ 870643 w 1404434"/>
              <a:gd name="connsiteY14-926" fmla="*/ 187 h 3550128"/>
              <a:gd name="connsiteX15-927" fmla="*/ 832543 w 1404434"/>
              <a:gd name="connsiteY15-928" fmla="*/ 647887 h 3550128"/>
              <a:gd name="connsiteX16-929" fmla="*/ 908743 w 1404434"/>
              <a:gd name="connsiteY16-930" fmla="*/ 1038412 h 3550128"/>
              <a:gd name="connsiteX17-931" fmla="*/ 937318 w 1404434"/>
              <a:gd name="connsiteY17-932" fmla="*/ 1286062 h 3550128"/>
              <a:gd name="connsiteX18-933" fmla="*/ 1108768 w 1404434"/>
              <a:gd name="connsiteY18-934" fmla="*/ 1152712 h 3550128"/>
              <a:gd name="connsiteX19-935" fmla="*/ 1337368 w 1404434"/>
              <a:gd name="connsiteY19-936" fmla="*/ 1133662 h 3550128"/>
              <a:gd name="connsiteX20-937" fmla="*/ 1089718 w 1404434"/>
              <a:gd name="connsiteY20-938" fmla="*/ 1190812 h 3550128"/>
              <a:gd name="connsiteX21-939" fmla="*/ 880168 w 1404434"/>
              <a:gd name="connsiteY21-940" fmla="*/ 1495612 h 3550128"/>
              <a:gd name="connsiteX22-941" fmla="*/ 823018 w 1404434"/>
              <a:gd name="connsiteY22-942" fmla="*/ 1857562 h 3550128"/>
              <a:gd name="connsiteX23-943" fmla="*/ 975418 w 1404434"/>
              <a:gd name="connsiteY23-944" fmla="*/ 2314762 h 3550128"/>
              <a:gd name="connsiteX24-945" fmla="*/ 899218 w 1404434"/>
              <a:gd name="connsiteY24-946" fmla="*/ 2552887 h 3550128"/>
              <a:gd name="connsiteX25-947" fmla="*/ 1213543 w 1404434"/>
              <a:gd name="connsiteY25-948" fmla="*/ 2495737 h 3550128"/>
              <a:gd name="connsiteX26-949" fmla="*/ 1404043 w 1404434"/>
              <a:gd name="connsiteY26-950" fmla="*/ 2590987 h 3550128"/>
              <a:gd name="connsiteX27-951" fmla="*/ 1165918 w 1404434"/>
              <a:gd name="connsiteY27-952" fmla="*/ 2533837 h 3550128"/>
              <a:gd name="connsiteX28-953" fmla="*/ 832543 w 1404434"/>
              <a:gd name="connsiteY28-954" fmla="*/ 2695762 h 3550128"/>
              <a:gd name="connsiteX29-955" fmla="*/ 689668 w 1404434"/>
              <a:gd name="connsiteY29-956" fmla="*/ 3048187 h 3550128"/>
              <a:gd name="connsiteX30-957" fmla="*/ 918268 w 1404434"/>
              <a:gd name="connsiteY30-958" fmla="*/ 3381562 h 3550128"/>
              <a:gd name="connsiteX31-959" fmla="*/ 1016693 w 1404434"/>
              <a:gd name="connsiteY31-960" fmla="*/ 3543487 h 3550128"/>
              <a:gd name="connsiteX0-961" fmla="*/ 1016693 w 1404434"/>
              <a:gd name="connsiteY0-962" fmla="*/ 3543487 h 3550128"/>
              <a:gd name="connsiteX1-963" fmla="*/ 591243 w 1404434"/>
              <a:gd name="connsiteY1-964" fmla="*/ 3549837 h 3550128"/>
              <a:gd name="connsiteX2-965" fmla="*/ 394393 w 1404434"/>
              <a:gd name="connsiteY2-966" fmla="*/ 3038662 h 3550128"/>
              <a:gd name="connsiteX3-967" fmla="*/ 746818 w 1404434"/>
              <a:gd name="connsiteY3-968" fmla="*/ 2343337 h 3550128"/>
              <a:gd name="connsiteX4-969" fmla="*/ 560128 w 1404434"/>
              <a:gd name="connsiteY4-970" fmla="*/ 1884232 h 3550128"/>
              <a:gd name="connsiteX5-971" fmla="*/ 58 w 1404434"/>
              <a:gd name="connsiteY5-972" fmla="*/ 1832797 h 3550128"/>
              <a:gd name="connsiteX6-973" fmla="*/ 394393 w 1404434"/>
              <a:gd name="connsiteY6-974" fmla="*/ 1705162 h 3550128"/>
              <a:gd name="connsiteX7-975" fmla="*/ 642043 w 1404434"/>
              <a:gd name="connsiteY7-976" fmla="*/ 1838512 h 3550128"/>
              <a:gd name="connsiteX8-977" fmla="*/ 689668 w 1404434"/>
              <a:gd name="connsiteY8-978" fmla="*/ 1609912 h 3550128"/>
              <a:gd name="connsiteX9-979" fmla="*/ 823018 w 1404434"/>
              <a:gd name="connsiteY9-980" fmla="*/ 1295587 h 3550128"/>
              <a:gd name="connsiteX10-981" fmla="*/ 765868 w 1404434"/>
              <a:gd name="connsiteY10-982" fmla="*/ 771712 h 3550128"/>
              <a:gd name="connsiteX11-983" fmla="*/ 537268 w 1404434"/>
              <a:gd name="connsiteY11-984" fmla="*/ 628837 h 3550128"/>
              <a:gd name="connsiteX12-985" fmla="*/ 689668 w 1404434"/>
              <a:gd name="connsiteY12-986" fmla="*/ 628837 h 3550128"/>
              <a:gd name="connsiteX13-987" fmla="*/ 765868 w 1404434"/>
              <a:gd name="connsiteY13-988" fmla="*/ 714562 h 3550128"/>
              <a:gd name="connsiteX14-989" fmla="*/ 870643 w 1404434"/>
              <a:gd name="connsiteY14-990" fmla="*/ 187 h 3550128"/>
              <a:gd name="connsiteX15-991" fmla="*/ 832543 w 1404434"/>
              <a:gd name="connsiteY15-992" fmla="*/ 647887 h 3550128"/>
              <a:gd name="connsiteX16-993" fmla="*/ 908743 w 1404434"/>
              <a:gd name="connsiteY16-994" fmla="*/ 1038412 h 3550128"/>
              <a:gd name="connsiteX17-995" fmla="*/ 937318 w 1404434"/>
              <a:gd name="connsiteY17-996" fmla="*/ 1286062 h 3550128"/>
              <a:gd name="connsiteX18-997" fmla="*/ 1108768 w 1404434"/>
              <a:gd name="connsiteY18-998" fmla="*/ 1152712 h 3550128"/>
              <a:gd name="connsiteX19-999" fmla="*/ 1337368 w 1404434"/>
              <a:gd name="connsiteY19-1000" fmla="*/ 1133662 h 3550128"/>
              <a:gd name="connsiteX20-1001" fmla="*/ 1089718 w 1404434"/>
              <a:gd name="connsiteY20-1002" fmla="*/ 1190812 h 3550128"/>
              <a:gd name="connsiteX21-1003" fmla="*/ 880168 w 1404434"/>
              <a:gd name="connsiteY21-1004" fmla="*/ 1495612 h 3550128"/>
              <a:gd name="connsiteX22-1005" fmla="*/ 823018 w 1404434"/>
              <a:gd name="connsiteY22-1006" fmla="*/ 1857562 h 3550128"/>
              <a:gd name="connsiteX23-1007" fmla="*/ 975418 w 1404434"/>
              <a:gd name="connsiteY23-1008" fmla="*/ 2314762 h 3550128"/>
              <a:gd name="connsiteX24-1009" fmla="*/ 899218 w 1404434"/>
              <a:gd name="connsiteY24-1010" fmla="*/ 2552887 h 3550128"/>
              <a:gd name="connsiteX25-1011" fmla="*/ 1213543 w 1404434"/>
              <a:gd name="connsiteY25-1012" fmla="*/ 2495737 h 3550128"/>
              <a:gd name="connsiteX26-1013" fmla="*/ 1404043 w 1404434"/>
              <a:gd name="connsiteY26-1014" fmla="*/ 2590987 h 3550128"/>
              <a:gd name="connsiteX27-1015" fmla="*/ 1165918 w 1404434"/>
              <a:gd name="connsiteY27-1016" fmla="*/ 2533837 h 3550128"/>
              <a:gd name="connsiteX28-1017" fmla="*/ 832543 w 1404434"/>
              <a:gd name="connsiteY28-1018" fmla="*/ 2695762 h 3550128"/>
              <a:gd name="connsiteX29-1019" fmla="*/ 689668 w 1404434"/>
              <a:gd name="connsiteY29-1020" fmla="*/ 3048187 h 3550128"/>
              <a:gd name="connsiteX30-1021" fmla="*/ 918268 w 1404434"/>
              <a:gd name="connsiteY30-1022" fmla="*/ 3381562 h 3550128"/>
              <a:gd name="connsiteX31-1023" fmla="*/ 1016693 w 1404434"/>
              <a:gd name="connsiteY31-1024" fmla="*/ 3543487 h 3550128"/>
              <a:gd name="connsiteX0-1025" fmla="*/ 1016693 w 1404434"/>
              <a:gd name="connsiteY0-1026" fmla="*/ 3543487 h 3550128"/>
              <a:gd name="connsiteX1-1027" fmla="*/ 591243 w 1404434"/>
              <a:gd name="connsiteY1-1028" fmla="*/ 3549837 h 3550128"/>
              <a:gd name="connsiteX2-1029" fmla="*/ 394393 w 1404434"/>
              <a:gd name="connsiteY2-1030" fmla="*/ 3038662 h 3550128"/>
              <a:gd name="connsiteX3-1031" fmla="*/ 746818 w 1404434"/>
              <a:gd name="connsiteY3-1032" fmla="*/ 2343337 h 3550128"/>
              <a:gd name="connsiteX4-1033" fmla="*/ 560128 w 1404434"/>
              <a:gd name="connsiteY4-1034" fmla="*/ 1884232 h 3550128"/>
              <a:gd name="connsiteX5-1035" fmla="*/ 58 w 1404434"/>
              <a:gd name="connsiteY5-1036" fmla="*/ 1832797 h 3550128"/>
              <a:gd name="connsiteX6-1037" fmla="*/ 394393 w 1404434"/>
              <a:gd name="connsiteY6-1038" fmla="*/ 1705162 h 3550128"/>
              <a:gd name="connsiteX7-1039" fmla="*/ 642043 w 1404434"/>
              <a:gd name="connsiteY7-1040" fmla="*/ 1838512 h 3550128"/>
              <a:gd name="connsiteX8-1041" fmla="*/ 689668 w 1404434"/>
              <a:gd name="connsiteY8-1042" fmla="*/ 1609912 h 3550128"/>
              <a:gd name="connsiteX9-1043" fmla="*/ 823018 w 1404434"/>
              <a:gd name="connsiteY9-1044" fmla="*/ 1295587 h 3550128"/>
              <a:gd name="connsiteX10-1045" fmla="*/ 765868 w 1404434"/>
              <a:gd name="connsiteY10-1046" fmla="*/ 771712 h 3550128"/>
              <a:gd name="connsiteX11-1047" fmla="*/ 537268 w 1404434"/>
              <a:gd name="connsiteY11-1048" fmla="*/ 628837 h 3550128"/>
              <a:gd name="connsiteX12-1049" fmla="*/ 689668 w 1404434"/>
              <a:gd name="connsiteY12-1050" fmla="*/ 628837 h 3550128"/>
              <a:gd name="connsiteX13-1051" fmla="*/ 765868 w 1404434"/>
              <a:gd name="connsiteY13-1052" fmla="*/ 714562 h 3550128"/>
              <a:gd name="connsiteX14-1053" fmla="*/ 870643 w 1404434"/>
              <a:gd name="connsiteY14-1054" fmla="*/ 187 h 3550128"/>
              <a:gd name="connsiteX15-1055" fmla="*/ 832543 w 1404434"/>
              <a:gd name="connsiteY15-1056" fmla="*/ 647887 h 3550128"/>
              <a:gd name="connsiteX16-1057" fmla="*/ 908743 w 1404434"/>
              <a:gd name="connsiteY16-1058" fmla="*/ 1038412 h 3550128"/>
              <a:gd name="connsiteX17-1059" fmla="*/ 937318 w 1404434"/>
              <a:gd name="connsiteY17-1060" fmla="*/ 1286062 h 3550128"/>
              <a:gd name="connsiteX18-1061" fmla="*/ 1108768 w 1404434"/>
              <a:gd name="connsiteY18-1062" fmla="*/ 1152712 h 3550128"/>
              <a:gd name="connsiteX19-1063" fmla="*/ 1337368 w 1404434"/>
              <a:gd name="connsiteY19-1064" fmla="*/ 1133662 h 3550128"/>
              <a:gd name="connsiteX20-1065" fmla="*/ 1089718 w 1404434"/>
              <a:gd name="connsiteY20-1066" fmla="*/ 1190812 h 3550128"/>
              <a:gd name="connsiteX21-1067" fmla="*/ 880168 w 1404434"/>
              <a:gd name="connsiteY21-1068" fmla="*/ 1495612 h 3550128"/>
              <a:gd name="connsiteX22-1069" fmla="*/ 823018 w 1404434"/>
              <a:gd name="connsiteY22-1070" fmla="*/ 1857562 h 3550128"/>
              <a:gd name="connsiteX23-1071" fmla="*/ 975418 w 1404434"/>
              <a:gd name="connsiteY23-1072" fmla="*/ 2314762 h 3550128"/>
              <a:gd name="connsiteX24-1073" fmla="*/ 899218 w 1404434"/>
              <a:gd name="connsiteY24-1074" fmla="*/ 2552887 h 3550128"/>
              <a:gd name="connsiteX25-1075" fmla="*/ 1213543 w 1404434"/>
              <a:gd name="connsiteY25-1076" fmla="*/ 2495737 h 3550128"/>
              <a:gd name="connsiteX26-1077" fmla="*/ 1404043 w 1404434"/>
              <a:gd name="connsiteY26-1078" fmla="*/ 2590987 h 3550128"/>
              <a:gd name="connsiteX27-1079" fmla="*/ 1165918 w 1404434"/>
              <a:gd name="connsiteY27-1080" fmla="*/ 2533837 h 3550128"/>
              <a:gd name="connsiteX28-1081" fmla="*/ 832543 w 1404434"/>
              <a:gd name="connsiteY28-1082" fmla="*/ 2695762 h 3550128"/>
              <a:gd name="connsiteX29-1083" fmla="*/ 689668 w 1404434"/>
              <a:gd name="connsiteY29-1084" fmla="*/ 3048187 h 3550128"/>
              <a:gd name="connsiteX30-1085" fmla="*/ 918268 w 1404434"/>
              <a:gd name="connsiteY30-1086" fmla="*/ 3381562 h 3550128"/>
              <a:gd name="connsiteX31-1087" fmla="*/ 1016693 w 1404434"/>
              <a:gd name="connsiteY31-1088" fmla="*/ 3543487 h 3550128"/>
              <a:gd name="connsiteX0-1089" fmla="*/ 1016693 w 1404434"/>
              <a:gd name="connsiteY0-1090" fmla="*/ 3543487 h 3550128"/>
              <a:gd name="connsiteX1-1091" fmla="*/ 591243 w 1404434"/>
              <a:gd name="connsiteY1-1092" fmla="*/ 3549837 h 3550128"/>
              <a:gd name="connsiteX2-1093" fmla="*/ 394393 w 1404434"/>
              <a:gd name="connsiteY2-1094" fmla="*/ 3038662 h 3550128"/>
              <a:gd name="connsiteX3-1095" fmla="*/ 746818 w 1404434"/>
              <a:gd name="connsiteY3-1096" fmla="*/ 2343337 h 3550128"/>
              <a:gd name="connsiteX4-1097" fmla="*/ 560128 w 1404434"/>
              <a:gd name="connsiteY4-1098" fmla="*/ 1884232 h 3550128"/>
              <a:gd name="connsiteX5-1099" fmla="*/ 58 w 1404434"/>
              <a:gd name="connsiteY5-1100" fmla="*/ 1832797 h 3550128"/>
              <a:gd name="connsiteX6-1101" fmla="*/ 394393 w 1404434"/>
              <a:gd name="connsiteY6-1102" fmla="*/ 1705162 h 3550128"/>
              <a:gd name="connsiteX7-1103" fmla="*/ 642043 w 1404434"/>
              <a:gd name="connsiteY7-1104" fmla="*/ 1838512 h 3550128"/>
              <a:gd name="connsiteX8-1105" fmla="*/ 689668 w 1404434"/>
              <a:gd name="connsiteY8-1106" fmla="*/ 1609912 h 3550128"/>
              <a:gd name="connsiteX9-1107" fmla="*/ 823018 w 1404434"/>
              <a:gd name="connsiteY9-1108" fmla="*/ 1295587 h 3550128"/>
              <a:gd name="connsiteX10-1109" fmla="*/ 765868 w 1404434"/>
              <a:gd name="connsiteY10-1110" fmla="*/ 771712 h 3550128"/>
              <a:gd name="connsiteX11-1111" fmla="*/ 537268 w 1404434"/>
              <a:gd name="connsiteY11-1112" fmla="*/ 628837 h 3550128"/>
              <a:gd name="connsiteX12-1113" fmla="*/ 689668 w 1404434"/>
              <a:gd name="connsiteY12-1114" fmla="*/ 628837 h 3550128"/>
              <a:gd name="connsiteX13-1115" fmla="*/ 765868 w 1404434"/>
              <a:gd name="connsiteY13-1116" fmla="*/ 714562 h 3550128"/>
              <a:gd name="connsiteX14-1117" fmla="*/ 870643 w 1404434"/>
              <a:gd name="connsiteY14-1118" fmla="*/ 187 h 3550128"/>
              <a:gd name="connsiteX15-1119" fmla="*/ 832543 w 1404434"/>
              <a:gd name="connsiteY15-1120" fmla="*/ 647887 h 3550128"/>
              <a:gd name="connsiteX16-1121" fmla="*/ 908743 w 1404434"/>
              <a:gd name="connsiteY16-1122" fmla="*/ 1038412 h 3550128"/>
              <a:gd name="connsiteX17-1123" fmla="*/ 937318 w 1404434"/>
              <a:gd name="connsiteY17-1124" fmla="*/ 1286062 h 3550128"/>
              <a:gd name="connsiteX18-1125" fmla="*/ 1108768 w 1404434"/>
              <a:gd name="connsiteY18-1126" fmla="*/ 1152712 h 3550128"/>
              <a:gd name="connsiteX19-1127" fmla="*/ 1337368 w 1404434"/>
              <a:gd name="connsiteY19-1128" fmla="*/ 1133662 h 3550128"/>
              <a:gd name="connsiteX20-1129" fmla="*/ 1089718 w 1404434"/>
              <a:gd name="connsiteY20-1130" fmla="*/ 1190812 h 3550128"/>
              <a:gd name="connsiteX21-1131" fmla="*/ 880168 w 1404434"/>
              <a:gd name="connsiteY21-1132" fmla="*/ 1495612 h 3550128"/>
              <a:gd name="connsiteX22-1133" fmla="*/ 823018 w 1404434"/>
              <a:gd name="connsiteY22-1134" fmla="*/ 1857562 h 3550128"/>
              <a:gd name="connsiteX23-1135" fmla="*/ 975418 w 1404434"/>
              <a:gd name="connsiteY23-1136" fmla="*/ 2314762 h 3550128"/>
              <a:gd name="connsiteX24-1137" fmla="*/ 899218 w 1404434"/>
              <a:gd name="connsiteY24-1138" fmla="*/ 2552887 h 3550128"/>
              <a:gd name="connsiteX25-1139" fmla="*/ 1213543 w 1404434"/>
              <a:gd name="connsiteY25-1140" fmla="*/ 2495737 h 3550128"/>
              <a:gd name="connsiteX26-1141" fmla="*/ 1404043 w 1404434"/>
              <a:gd name="connsiteY26-1142" fmla="*/ 2590987 h 3550128"/>
              <a:gd name="connsiteX27-1143" fmla="*/ 1165918 w 1404434"/>
              <a:gd name="connsiteY27-1144" fmla="*/ 2533837 h 3550128"/>
              <a:gd name="connsiteX28-1145" fmla="*/ 832543 w 1404434"/>
              <a:gd name="connsiteY28-1146" fmla="*/ 2695762 h 3550128"/>
              <a:gd name="connsiteX29-1147" fmla="*/ 689668 w 1404434"/>
              <a:gd name="connsiteY29-1148" fmla="*/ 3048187 h 3550128"/>
              <a:gd name="connsiteX30-1149" fmla="*/ 918268 w 1404434"/>
              <a:gd name="connsiteY30-1150" fmla="*/ 3381562 h 3550128"/>
              <a:gd name="connsiteX31-1151" fmla="*/ 1016693 w 1404434"/>
              <a:gd name="connsiteY31-1152" fmla="*/ 3543487 h 3550128"/>
              <a:gd name="connsiteX0-1153" fmla="*/ 1016693 w 1404434"/>
              <a:gd name="connsiteY0-1154" fmla="*/ 3543487 h 3550128"/>
              <a:gd name="connsiteX1-1155" fmla="*/ 591243 w 1404434"/>
              <a:gd name="connsiteY1-1156" fmla="*/ 3549837 h 3550128"/>
              <a:gd name="connsiteX2-1157" fmla="*/ 394393 w 1404434"/>
              <a:gd name="connsiteY2-1158" fmla="*/ 3038662 h 3550128"/>
              <a:gd name="connsiteX3-1159" fmla="*/ 746818 w 1404434"/>
              <a:gd name="connsiteY3-1160" fmla="*/ 2343337 h 3550128"/>
              <a:gd name="connsiteX4-1161" fmla="*/ 560128 w 1404434"/>
              <a:gd name="connsiteY4-1162" fmla="*/ 1884232 h 3550128"/>
              <a:gd name="connsiteX5-1163" fmla="*/ 58 w 1404434"/>
              <a:gd name="connsiteY5-1164" fmla="*/ 1832797 h 3550128"/>
              <a:gd name="connsiteX6-1165" fmla="*/ 394393 w 1404434"/>
              <a:gd name="connsiteY6-1166" fmla="*/ 1705162 h 3550128"/>
              <a:gd name="connsiteX7-1167" fmla="*/ 642043 w 1404434"/>
              <a:gd name="connsiteY7-1168" fmla="*/ 1838512 h 3550128"/>
              <a:gd name="connsiteX8-1169" fmla="*/ 689668 w 1404434"/>
              <a:gd name="connsiteY8-1170" fmla="*/ 1609912 h 3550128"/>
              <a:gd name="connsiteX9-1171" fmla="*/ 823018 w 1404434"/>
              <a:gd name="connsiteY9-1172" fmla="*/ 1295587 h 3550128"/>
              <a:gd name="connsiteX10-1173" fmla="*/ 765868 w 1404434"/>
              <a:gd name="connsiteY10-1174" fmla="*/ 771712 h 3550128"/>
              <a:gd name="connsiteX11-1175" fmla="*/ 537268 w 1404434"/>
              <a:gd name="connsiteY11-1176" fmla="*/ 628837 h 3550128"/>
              <a:gd name="connsiteX12-1177" fmla="*/ 689668 w 1404434"/>
              <a:gd name="connsiteY12-1178" fmla="*/ 628837 h 3550128"/>
              <a:gd name="connsiteX13-1179" fmla="*/ 765868 w 1404434"/>
              <a:gd name="connsiteY13-1180" fmla="*/ 714562 h 3550128"/>
              <a:gd name="connsiteX14-1181" fmla="*/ 870643 w 1404434"/>
              <a:gd name="connsiteY14-1182" fmla="*/ 187 h 3550128"/>
              <a:gd name="connsiteX15-1183" fmla="*/ 832543 w 1404434"/>
              <a:gd name="connsiteY15-1184" fmla="*/ 647887 h 3550128"/>
              <a:gd name="connsiteX16-1185" fmla="*/ 908743 w 1404434"/>
              <a:gd name="connsiteY16-1186" fmla="*/ 1038412 h 3550128"/>
              <a:gd name="connsiteX17-1187" fmla="*/ 937318 w 1404434"/>
              <a:gd name="connsiteY17-1188" fmla="*/ 1286062 h 3550128"/>
              <a:gd name="connsiteX18-1189" fmla="*/ 1108768 w 1404434"/>
              <a:gd name="connsiteY18-1190" fmla="*/ 1152712 h 3550128"/>
              <a:gd name="connsiteX19-1191" fmla="*/ 1337368 w 1404434"/>
              <a:gd name="connsiteY19-1192" fmla="*/ 1133662 h 3550128"/>
              <a:gd name="connsiteX20-1193" fmla="*/ 1089718 w 1404434"/>
              <a:gd name="connsiteY20-1194" fmla="*/ 1190812 h 3550128"/>
              <a:gd name="connsiteX21-1195" fmla="*/ 880168 w 1404434"/>
              <a:gd name="connsiteY21-1196" fmla="*/ 1495612 h 3550128"/>
              <a:gd name="connsiteX22-1197" fmla="*/ 823018 w 1404434"/>
              <a:gd name="connsiteY22-1198" fmla="*/ 1857562 h 3550128"/>
              <a:gd name="connsiteX23-1199" fmla="*/ 975418 w 1404434"/>
              <a:gd name="connsiteY23-1200" fmla="*/ 2314762 h 3550128"/>
              <a:gd name="connsiteX24-1201" fmla="*/ 899218 w 1404434"/>
              <a:gd name="connsiteY24-1202" fmla="*/ 2552887 h 3550128"/>
              <a:gd name="connsiteX25-1203" fmla="*/ 1213543 w 1404434"/>
              <a:gd name="connsiteY25-1204" fmla="*/ 2495737 h 3550128"/>
              <a:gd name="connsiteX26-1205" fmla="*/ 1404043 w 1404434"/>
              <a:gd name="connsiteY26-1206" fmla="*/ 2590987 h 3550128"/>
              <a:gd name="connsiteX27-1207" fmla="*/ 1165918 w 1404434"/>
              <a:gd name="connsiteY27-1208" fmla="*/ 2533837 h 3550128"/>
              <a:gd name="connsiteX28-1209" fmla="*/ 832543 w 1404434"/>
              <a:gd name="connsiteY28-1210" fmla="*/ 2695762 h 3550128"/>
              <a:gd name="connsiteX29-1211" fmla="*/ 689668 w 1404434"/>
              <a:gd name="connsiteY29-1212" fmla="*/ 3048187 h 3550128"/>
              <a:gd name="connsiteX30-1213" fmla="*/ 918268 w 1404434"/>
              <a:gd name="connsiteY30-1214" fmla="*/ 3381562 h 3550128"/>
              <a:gd name="connsiteX31-1215" fmla="*/ 1016693 w 1404434"/>
              <a:gd name="connsiteY31-1216" fmla="*/ 3543487 h 3550128"/>
              <a:gd name="connsiteX0-1217" fmla="*/ 1016693 w 1404434"/>
              <a:gd name="connsiteY0-1218" fmla="*/ 3543487 h 3550128"/>
              <a:gd name="connsiteX1-1219" fmla="*/ 591243 w 1404434"/>
              <a:gd name="connsiteY1-1220" fmla="*/ 3549837 h 3550128"/>
              <a:gd name="connsiteX2-1221" fmla="*/ 394393 w 1404434"/>
              <a:gd name="connsiteY2-1222" fmla="*/ 3038662 h 3550128"/>
              <a:gd name="connsiteX3-1223" fmla="*/ 746818 w 1404434"/>
              <a:gd name="connsiteY3-1224" fmla="*/ 2343337 h 3550128"/>
              <a:gd name="connsiteX4-1225" fmla="*/ 560128 w 1404434"/>
              <a:gd name="connsiteY4-1226" fmla="*/ 1884232 h 3550128"/>
              <a:gd name="connsiteX5-1227" fmla="*/ 58 w 1404434"/>
              <a:gd name="connsiteY5-1228" fmla="*/ 1832797 h 3550128"/>
              <a:gd name="connsiteX6-1229" fmla="*/ 394393 w 1404434"/>
              <a:gd name="connsiteY6-1230" fmla="*/ 1705162 h 3550128"/>
              <a:gd name="connsiteX7-1231" fmla="*/ 642043 w 1404434"/>
              <a:gd name="connsiteY7-1232" fmla="*/ 1838512 h 3550128"/>
              <a:gd name="connsiteX8-1233" fmla="*/ 689668 w 1404434"/>
              <a:gd name="connsiteY8-1234" fmla="*/ 1609912 h 3550128"/>
              <a:gd name="connsiteX9-1235" fmla="*/ 823018 w 1404434"/>
              <a:gd name="connsiteY9-1236" fmla="*/ 1295587 h 3550128"/>
              <a:gd name="connsiteX10-1237" fmla="*/ 765868 w 1404434"/>
              <a:gd name="connsiteY10-1238" fmla="*/ 771712 h 3550128"/>
              <a:gd name="connsiteX11-1239" fmla="*/ 537268 w 1404434"/>
              <a:gd name="connsiteY11-1240" fmla="*/ 628837 h 3550128"/>
              <a:gd name="connsiteX12-1241" fmla="*/ 689668 w 1404434"/>
              <a:gd name="connsiteY12-1242" fmla="*/ 628837 h 3550128"/>
              <a:gd name="connsiteX13-1243" fmla="*/ 765868 w 1404434"/>
              <a:gd name="connsiteY13-1244" fmla="*/ 714562 h 3550128"/>
              <a:gd name="connsiteX14-1245" fmla="*/ 870643 w 1404434"/>
              <a:gd name="connsiteY14-1246" fmla="*/ 187 h 3550128"/>
              <a:gd name="connsiteX15-1247" fmla="*/ 832543 w 1404434"/>
              <a:gd name="connsiteY15-1248" fmla="*/ 647887 h 3550128"/>
              <a:gd name="connsiteX16-1249" fmla="*/ 908743 w 1404434"/>
              <a:gd name="connsiteY16-1250" fmla="*/ 1038412 h 3550128"/>
              <a:gd name="connsiteX17-1251" fmla="*/ 937318 w 1404434"/>
              <a:gd name="connsiteY17-1252" fmla="*/ 1286062 h 3550128"/>
              <a:gd name="connsiteX18-1253" fmla="*/ 1108768 w 1404434"/>
              <a:gd name="connsiteY18-1254" fmla="*/ 1152712 h 3550128"/>
              <a:gd name="connsiteX19-1255" fmla="*/ 1337368 w 1404434"/>
              <a:gd name="connsiteY19-1256" fmla="*/ 1133662 h 3550128"/>
              <a:gd name="connsiteX20-1257" fmla="*/ 1089718 w 1404434"/>
              <a:gd name="connsiteY20-1258" fmla="*/ 1190812 h 3550128"/>
              <a:gd name="connsiteX21-1259" fmla="*/ 880168 w 1404434"/>
              <a:gd name="connsiteY21-1260" fmla="*/ 1495612 h 3550128"/>
              <a:gd name="connsiteX22-1261" fmla="*/ 823018 w 1404434"/>
              <a:gd name="connsiteY22-1262" fmla="*/ 1857562 h 3550128"/>
              <a:gd name="connsiteX23-1263" fmla="*/ 975418 w 1404434"/>
              <a:gd name="connsiteY23-1264" fmla="*/ 2314762 h 3550128"/>
              <a:gd name="connsiteX24-1265" fmla="*/ 899218 w 1404434"/>
              <a:gd name="connsiteY24-1266" fmla="*/ 2552887 h 3550128"/>
              <a:gd name="connsiteX25-1267" fmla="*/ 1213543 w 1404434"/>
              <a:gd name="connsiteY25-1268" fmla="*/ 2495737 h 3550128"/>
              <a:gd name="connsiteX26-1269" fmla="*/ 1404043 w 1404434"/>
              <a:gd name="connsiteY26-1270" fmla="*/ 2590987 h 3550128"/>
              <a:gd name="connsiteX27-1271" fmla="*/ 1165918 w 1404434"/>
              <a:gd name="connsiteY27-1272" fmla="*/ 2533837 h 3550128"/>
              <a:gd name="connsiteX28-1273" fmla="*/ 832543 w 1404434"/>
              <a:gd name="connsiteY28-1274" fmla="*/ 2695762 h 3550128"/>
              <a:gd name="connsiteX29-1275" fmla="*/ 689668 w 1404434"/>
              <a:gd name="connsiteY29-1276" fmla="*/ 3048187 h 3550128"/>
              <a:gd name="connsiteX30-1277" fmla="*/ 918268 w 1404434"/>
              <a:gd name="connsiteY30-1278" fmla="*/ 3381562 h 3550128"/>
              <a:gd name="connsiteX31-1279" fmla="*/ 1016693 w 1404434"/>
              <a:gd name="connsiteY31-1280" fmla="*/ 3543487 h 3550128"/>
              <a:gd name="connsiteX0-1281" fmla="*/ 1016693 w 1404434"/>
              <a:gd name="connsiteY0-1282" fmla="*/ 3543487 h 3550128"/>
              <a:gd name="connsiteX1-1283" fmla="*/ 591243 w 1404434"/>
              <a:gd name="connsiteY1-1284" fmla="*/ 3549837 h 3550128"/>
              <a:gd name="connsiteX2-1285" fmla="*/ 394393 w 1404434"/>
              <a:gd name="connsiteY2-1286" fmla="*/ 3038662 h 3550128"/>
              <a:gd name="connsiteX3-1287" fmla="*/ 746818 w 1404434"/>
              <a:gd name="connsiteY3-1288" fmla="*/ 2343337 h 3550128"/>
              <a:gd name="connsiteX4-1289" fmla="*/ 560128 w 1404434"/>
              <a:gd name="connsiteY4-1290" fmla="*/ 1884232 h 3550128"/>
              <a:gd name="connsiteX5-1291" fmla="*/ 58 w 1404434"/>
              <a:gd name="connsiteY5-1292" fmla="*/ 1832797 h 3550128"/>
              <a:gd name="connsiteX6-1293" fmla="*/ 394393 w 1404434"/>
              <a:gd name="connsiteY6-1294" fmla="*/ 1705162 h 3550128"/>
              <a:gd name="connsiteX7-1295" fmla="*/ 642043 w 1404434"/>
              <a:gd name="connsiteY7-1296" fmla="*/ 1838512 h 3550128"/>
              <a:gd name="connsiteX8-1297" fmla="*/ 689668 w 1404434"/>
              <a:gd name="connsiteY8-1298" fmla="*/ 1609912 h 3550128"/>
              <a:gd name="connsiteX9-1299" fmla="*/ 823018 w 1404434"/>
              <a:gd name="connsiteY9-1300" fmla="*/ 1295587 h 3550128"/>
              <a:gd name="connsiteX10-1301" fmla="*/ 765868 w 1404434"/>
              <a:gd name="connsiteY10-1302" fmla="*/ 771712 h 3550128"/>
              <a:gd name="connsiteX11-1303" fmla="*/ 537268 w 1404434"/>
              <a:gd name="connsiteY11-1304" fmla="*/ 628837 h 3550128"/>
              <a:gd name="connsiteX12-1305" fmla="*/ 689668 w 1404434"/>
              <a:gd name="connsiteY12-1306" fmla="*/ 628837 h 3550128"/>
              <a:gd name="connsiteX13-1307" fmla="*/ 765868 w 1404434"/>
              <a:gd name="connsiteY13-1308" fmla="*/ 714562 h 3550128"/>
              <a:gd name="connsiteX14-1309" fmla="*/ 870643 w 1404434"/>
              <a:gd name="connsiteY14-1310" fmla="*/ 187 h 3550128"/>
              <a:gd name="connsiteX15-1311" fmla="*/ 832543 w 1404434"/>
              <a:gd name="connsiteY15-1312" fmla="*/ 647887 h 3550128"/>
              <a:gd name="connsiteX16-1313" fmla="*/ 908743 w 1404434"/>
              <a:gd name="connsiteY16-1314" fmla="*/ 1038412 h 3550128"/>
              <a:gd name="connsiteX17-1315" fmla="*/ 937318 w 1404434"/>
              <a:gd name="connsiteY17-1316" fmla="*/ 1286062 h 3550128"/>
              <a:gd name="connsiteX18-1317" fmla="*/ 1108768 w 1404434"/>
              <a:gd name="connsiteY18-1318" fmla="*/ 1152712 h 3550128"/>
              <a:gd name="connsiteX19-1319" fmla="*/ 1337368 w 1404434"/>
              <a:gd name="connsiteY19-1320" fmla="*/ 1133662 h 3550128"/>
              <a:gd name="connsiteX20-1321" fmla="*/ 1089718 w 1404434"/>
              <a:gd name="connsiteY20-1322" fmla="*/ 1190812 h 3550128"/>
              <a:gd name="connsiteX21-1323" fmla="*/ 880168 w 1404434"/>
              <a:gd name="connsiteY21-1324" fmla="*/ 1495612 h 3550128"/>
              <a:gd name="connsiteX22-1325" fmla="*/ 823018 w 1404434"/>
              <a:gd name="connsiteY22-1326" fmla="*/ 1857562 h 3550128"/>
              <a:gd name="connsiteX23-1327" fmla="*/ 975418 w 1404434"/>
              <a:gd name="connsiteY23-1328" fmla="*/ 2314762 h 3550128"/>
              <a:gd name="connsiteX24-1329" fmla="*/ 899218 w 1404434"/>
              <a:gd name="connsiteY24-1330" fmla="*/ 2552887 h 3550128"/>
              <a:gd name="connsiteX25-1331" fmla="*/ 1213543 w 1404434"/>
              <a:gd name="connsiteY25-1332" fmla="*/ 2495737 h 3550128"/>
              <a:gd name="connsiteX26-1333" fmla="*/ 1404043 w 1404434"/>
              <a:gd name="connsiteY26-1334" fmla="*/ 2590987 h 3550128"/>
              <a:gd name="connsiteX27-1335" fmla="*/ 1165918 w 1404434"/>
              <a:gd name="connsiteY27-1336" fmla="*/ 2533837 h 3550128"/>
              <a:gd name="connsiteX28-1337" fmla="*/ 832543 w 1404434"/>
              <a:gd name="connsiteY28-1338" fmla="*/ 2695762 h 3550128"/>
              <a:gd name="connsiteX29-1339" fmla="*/ 689668 w 1404434"/>
              <a:gd name="connsiteY29-1340" fmla="*/ 3048187 h 3550128"/>
              <a:gd name="connsiteX30-1341" fmla="*/ 918268 w 1404434"/>
              <a:gd name="connsiteY30-1342" fmla="*/ 3381562 h 3550128"/>
              <a:gd name="connsiteX31-1343" fmla="*/ 1016693 w 1404434"/>
              <a:gd name="connsiteY31-1344" fmla="*/ 3543487 h 3550128"/>
              <a:gd name="connsiteX0-1345" fmla="*/ 1016693 w 1404387"/>
              <a:gd name="connsiteY0-1346" fmla="*/ 3543487 h 3550128"/>
              <a:gd name="connsiteX1-1347" fmla="*/ 591243 w 1404387"/>
              <a:gd name="connsiteY1-1348" fmla="*/ 3549837 h 3550128"/>
              <a:gd name="connsiteX2-1349" fmla="*/ 394393 w 1404387"/>
              <a:gd name="connsiteY2-1350" fmla="*/ 3038662 h 3550128"/>
              <a:gd name="connsiteX3-1351" fmla="*/ 746818 w 1404387"/>
              <a:gd name="connsiteY3-1352" fmla="*/ 2343337 h 3550128"/>
              <a:gd name="connsiteX4-1353" fmla="*/ 560128 w 1404387"/>
              <a:gd name="connsiteY4-1354" fmla="*/ 1884232 h 3550128"/>
              <a:gd name="connsiteX5-1355" fmla="*/ 58 w 1404387"/>
              <a:gd name="connsiteY5-1356" fmla="*/ 1832797 h 3550128"/>
              <a:gd name="connsiteX6-1357" fmla="*/ 394393 w 1404387"/>
              <a:gd name="connsiteY6-1358" fmla="*/ 1705162 h 3550128"/>
              <a:gd name="connsiteX7-1359" fmla="*/ 642043 w 1404387"/>
              <a:gd name="connsiteY7-1360" fmla="*/ 1838512 h 3550128"/>
              <a:gd name="connsiteX8-1361" fmla="*/ 689668 w 1404387"/>
              <a:gd name="connsiteY8-1362" fmla="*/ 1609912 h 3550128"/>
              <a:gd name="connsiteX9-1363" fmla="*/ 823018 w 1404387"/>
              <a:gd name="connsiteY9-1364" fmla="*/ 1295587 h 3550128"/>
              <a:gd name="connsiteX10-1365" fmla="*/ 765868 w 1404387"/>
              <a:gd name="connsiteY10-1366" fmla="*/ 771712 h 3550128"/>
              <a:gd name="connsiteX11-1367" fmla="*/ 537268 w 1404387"/>
              <a:gd name="connsiteY11-1368" fmla="*/ 628837 h 3550128"/>
              <a:gd name="connsiteX12-1369" fmla="*/ 689668 w 1404387"/>
              <a:gd name="connsiteY12-1370" fmla="*/ 628837 h 3550128"/>
              <a:gd name="connsiteX13-1371" fmla="*/ 765868 w 1404387"/>
              <a:gd name="connsiteY13-1372" fmla="*/ 714562 h 3550128"/>
              <a:gd name="connsiteX14-1373" fmla="*/ 870643 w 1404387"/>
              <a:gd name="connsiteY14-1374" fmla="*/ 187 h 3550128"/>
              <a:gd name="connsiteX15-1375" fmla="*/ 832543 w 1404387"/>
              <a:gd name="connsiteY15-1376" fmla="*/ 647887 h 3550128"/>
              <a:gd name="connsiteX16-1377" fmla="*/ 908743 w 1404387"/>
              <a:gd name="connsiteY16-1378" fmla="*/ 1038412 h 3550128"/>
              <a:gd name="connsiteX17-1379" fmla="*/ 937318 w 1404387"/>
              <a:gd name="connsiteY17-1380" fmla="*/ 1286062 h 3550128"/>
              <a:gd name="connsiteX18-1381" fmla="*/ 1108768 w 1404387"/>
              <a:gd name="connsiteY18-1382" fmla="*/ 1152712 h 3550128"/>
              <a:gd name="connsiteX19-1383" fmla="*/ 1337368 w 1404387"/>
              <a:gd name="connsiteY19-1384" fmla="*/ 1133662 h 3550128"/>
              <a:gd name="connsiteX20-1385" fmla="*/ 1089718 w 1404387"/>
              <a:gd name="connsiteY20-1386" fmla="*/ 1190812 h 3550128"/>
              <a:gd name="connsiteX21-1387" fmla="*/ 880168 w 1404387"/>
              <a:gd name="connsiteY21-1388" fmla="*/ 1495612 h 3550128"/>
              <a:gd name="connsiteX22-1389" fmla="*/ 823018 w 1404387"/>
              <a:gd name="connsiteY22-1390" fmla="*/ 1857562 h 3550128"/>
              <a:gd name="connsiteX23-1391" fmla="*/ 975418 w 1404387"/>
              <a:gd name="connsiteY23-1392" fmla="*/ 2314762 h 3550128"/>
              <a:gd name="connsiteX24-1393" fmla="*/ 899218 w 1404387"/>
              <a:gd name="connsiteY24-1394" fmla="*/ 2552887 h 3550128"/>
              <a:gd name="connsiteX25-1395" fmla="*/ 1213543 w 1404387"/>
              <a:gd name="connsiteY25-1396" fmla="*/ 2495737 h 3550128"/>
              <a:gd name="connsiteX26-1397" fmla="*/ 1404043 w 1404387"/>
              <a:gd name="connsiteY26-1398" fmla="*/ 2590987 h 3550128"/>
              <a:gd name="connsiteX27-1399" fmla="*/ 1169093 w 1404387"/>
              <a:gd name="connsiteY27-1400" fmla="*/ 2543362 h 3550128"/>
              <a:gd name="connsiteX28-1401" fmla="*/ 832543 w 1404387"/>
              <a:gd name="connsiteY28-1402" fmla="*/ 2695762 h 3550128"/>
              <a:gd name="connsiteX29-1403" fmla="*/ 689668 w 1404387"/>
              <a:gd name="connsiteY29-1404" fmla="*/ 3048187 h 3550128"/>
              <a:gd name="connsiteX30-1405" fmla="*/ 918268 w 1404387"/>
              <a:gd name="connsiteY30-1406" fmla="*/ 3381562 h 3550128"/>
              <a:gd name="connsiteX31-1407" fmla="*/ 1016693 w 1404387"/>
              <a:gd name="connsiteY31-1408" fmla="*/ 3543487 h 3550128"/>
              <a:gd name="connsiteX0-1409" fmla="*/ 1016693 w 1404387"/>
              <a:gd name="connsiteY0-1410" fmla="*/ 3543487 h 3550128"/>
              <a:gd name="connsiteX1-1411" fmla="*/ 591243 w 1404387"/>
              <a:gd name="connsiteY1-1412" fmla="*/ 3549837 h 3550128"/>
              <a:gd name="connsiteX2-1413" fmla="*/ 394393 w 1404387"/>
              <a:gd name="connsiteY2-1414" fmla="*/ 3038662 h 3550128"/>
              <a:gd name="connsiteX3-1415" fmla="*/ 746818 w 1404387"/>
              <a:gd name="connsiteY3-1416" fmla="*/ 2343337 h 3550128"/>
              <a:gd name="connsiteX4-1417" fmla="*/ 560128 w 1404387"/>
              <a:gd name="connsiteY4-1418" fmla="*/ 1884232 h 3550128"/>
              <a:gd name="connsiteX5-1419" fmla="*/ 58 w 1404387"/>
              <a:gd name="connsiteY5-1420" fmla="*/ 1832797 h 3550128"/>
              <a:gd name="connsiteX6-1421" fmla="*/ 394393 w 1404387"/>
              <a:gd name="connsiteY6-1422" fmla="*/ 1705162 h 3550128"/>
              <a:gd name="connsiteX7-1423" fmla="*/ 642043 w 1404387"/>
              <a:gd name="connsiteY7-1424" fmla="*/ 1838512 h 3550128"/>
              <a:gd name="connsiteX8-1425" fmla="*/ 689668 w 1404387"/>
              <a:gd name="connsiteY8-1426" fmla="*/ 1609912 h 3550128"/>
              <a:gd name="connsiteX9-1427" fmla="*/ 823018 w 1404387"/>
              <a:gd name="connsiteY9-1428" fmla="*/ 1295587 h 3550128"/>
              <a:gd name="connsiteX10-1429" fmla="*/ 765868 w 1404387"/>
              <a:gd name="connsiteY10-1430" fmla="*/ 771712 h 3550128"/>
              <a:gd name="connsiteX11-1431" fmla="*/ 537268 w 1404387"/>
              <a:gd name="connsiteY11-1432" fmla="*/ 628837 h 3550128"/>
              <a:gd name="connsiteX12-1433" fmla="*/ 689668 w 1404387"/>
              <a:gd name="connsiteY12-1434" fmla="*/ 628837 h 3550128"/>
              <a:gd name="connsiteX13-1435" fmla="*/ 765868 w 1404387"/>
              <a:gd name="connsiteY13-1436" fmla="*/ 714562 h 3550128"/>
              <a:gd name="connsiteX14-1437" fmla="*/ 870643 w 1404387"/>
              <a:gd name="connsiteY14-1438" fmla="*/ 187 h 3550128"/>
              <a:gd name="connsiteX15-1439" fmla="*/ 832543 w 1404387"/>
              <a:gd name="connsiteY15-1440" fmla="*/ 647887 h 3550128"/>
              <a:gd name="connsiteX16-1441" fmla="*/ 908743 w 1404387"/>
              <a:gd name="connsiteY16-1442" fmla="*/ 1038412 h 3550128"/>
              <a:gd name="connsiteX17-1443" fmla="*/ 937318 w 1404387"/>
              <a:gd name="connsiteY17-1444" fmla="*/ 1286062 h 3550128"/>
              <a:gd name="connsiteX18-1445" fmla="*/ 1108768 w 1404387"/>
              <a:gd name="connsiteY18-1446" fmla="*/ 1152712 h 3550128"/>
              <a:gd name="connsiteX19-1447" fmla="*/ 1337368 w 1404387"/>
              <a:gd name="connsiteY19-1448" fmla="*/ 1133662 h 3550128"/>
              <a:gd name="connsiteX20-1449" fmla="*/ 1089718 w 1404387"/>
              <a:gd name="connsiteY20-1450" fmla="*/ 1190812 h 3550128"/>
              <a:gd name="connsiteX21-1451" fmla="*/ 880168 w 1404387"/>
              <a:gd name="connsiteY21-1452" fmla="*/ 1495612 h 3550128"/>
              <a:gd name="connsiteX22-1453" fmla="*/ 823018 w 1404387"/>
              <a:gd name="connsiteY22-1454" fmla="*/ 1857562 h 3550128"/>
              <a:gd name="connsiteX23-1455" fmla="*/ 975418 w 1404387"/>
              <a:gd name="connsiteY23-1456" fmla="*/ 2314762 h 3550128"/>
              <a:gd name="connsiteX24-1457" fmla="*/ 899218 w 1404387"/>
              <a:gd name="connsiteY24-1458" fmla="*/ 2552887 h 3550128"/>
              <a:gd name="connsiteX25-1459" fmla="*/ 1213543 w 1404387"/>
              <a:gd name="connsiteY25-1460" fmla="*/ 2495737 h 3550128"/>
              <a:gd name="connsiteX26-1461" fmla="*/ 1404043 w 1404387"/>
              <a:gd name="connsiteY26-1462" fmla="*/ 2590987 h 3550128"/>
              <a:gd name="connsiteX27-1463" fmla="*/ 1169093 w 1404387"/>
              <a:gd name="connsiteY27-1464" fmla="*/ 2543362 h 3550128"/>
              <a:gd name="connsiteX28-1465" fmla="*/ 832543 w 1404387"/>
              <a:gd name="connsiteY28-1466" fmla="*/ 2695762 h 3550128"/>
              <a:gd name="connsiteX29-1467" fmla="*/ 689668 w 1404387"/>
              <a:gd name="connsiteY29-1468" fmla="*/ 3048187 h 3550128"/>
              <a:gd name="connsiteX30-1469" fmla="*/ 918268 w 1404387"/>
              <a:gd name="connsiteY30-1470" fmla="*/ 3381562 h 3550128"/>
              <a:gd name="connsiteX31-1471" fmla="*/ 1016693 w 1404387"/>
              <a:gd name="connsiteY31-1472" fmla="*/ 3543487 h 3550128"/>
              <a:gd name="connsiteX0-1473" fmla="*/ 1016693 w 1404160"/>
              <a:gd name="connsiteY0-1474" fmla="*/ 3543487 h 3550128"/>
              <a:gd name="connsiteX1-1475" fmla="*/ 591243 w 1404160"/>
              <a:gd name="connsiteY1-1476" fmla="*/ 3549837 h 3550128"/>
              <a:gd name="connsiteX2-1477" fmla="*/ 394393 w 1404160"/>
              <a:gd name="connsiteY2-1478" fmla="*/ 3038662 h 3550128"/>
              <a:gd name="connsiteX3-1479" fmla="*/ 746818 w 1404160"/>
              <a:gd name="connsiteY3-1480" fmla="*/ 2343337 h 3550128"/>
              <a:gd name="connsiteX4-1481" fmla="*/ 560128 w 1404160"/>
              <a:gd name="connsiteY4-1482" fmla="*/ 1884232 h 3550128"/>
              <a:gd name="connsiteX5-1483" fmla="*/ 58 w 1404160"/>
              <a:gd name="connsiteY5-1484" fmla="*/ 1832797 h 3550128"/>
              <a:gd name="connsiteX6-1485" fmla="*/ 394393 w 1404160"/>
              <a:gd name="connsiteY6-1486" fmla="*/ 1705162 h 3550128"/>
              <a:gd name="connsiteX7-1487" fmla="*/ 642043 w 1404160"/>
              <a:gd name="connsiteY7-1488" fmla="*/ 1838512 h 3550128"/>
              <a:gd name="connsiteX8-1489" fmla="*/ 689668 w 1404160"/>
              <a:gd name="connsiteY8-1490" fmla="*/ 1609912 h 3550128"/>
              <a:gd name="connsiteX9-1491" fmla="*/ 823018 w 1404160"/>
              <a:gd name="connsiteY9-1492" fmla="*/ 1295587 h 3550128"/>
              <a:gd name="connsiteX10-1493" fmla="*/ 765868 w 1404160"/>
              <a:gd name="connsiteY10-1494" fmla="*/ 771712 h 3550128"/>
              <a:gd name="connsiteX11-1495" fmla="*/ 537268 w 1404160"/>
              <a:gd name="connsiteY11-1496" fmla="*/ 628837 h 3550128"/>
              <a:gd name="connsiteX12-1497" fmla="*/ 689668 w 1404160"/>
              <a:gd name="connsiteY12-1498" fmla="*/ 628837 h 3550128"/>
              <a:gd name="connsiteX13-1499" fmla="*/ 765868 w 1404160"/>
              <a:gd name="connsiteY13-1500" fmla="*/ 714562 h 3550128"/>
              <a:gd name="connsiteX14-1501" fmla="*/ 870643 w 1404160"/>
              <a:gd name="connsiteY14-1502" fmla="*/ 187 h 3550128"/>
              <a:gd name="connsiteX15-1503" fmla="*/ 832543 w 1404160"/>
              <a:gd name="connsiteY15-1504" fmla="*/ 647887 h 3550128"/>
              <a:gd name="connsiteX16-1505" fmla="*/ 908743 w 1404160"/>
              <a:gd name="connsiteY16-1506" fmla="*/ 1038412 h 3550128"/>
              <a:gd name="connsiteX17-1507" fmla="*/ 937318 w 1404160"/>
              <a:gd name="connsiteY17-1508" fmla="*/ 1286062 h 3550128"/>
              <a:gd name="connsiteX18-1509" fmla="*/ 1108768 w 1404160"/>
              <a:gd name="connsiteY18-1510" fmla="*/ 1152712 h 3550128"/>
              <a:gd name="connsiteX19-1511" fmla="*/ 1337368 w 1404160"/>
              <a:gd name="connsiteY19-1512" fmla="*/ 1133662 h 3550128"/>
              <a:gd name="connsiteX20-1513" fmla="*/ 1089718 w 1404160"/>
              <a:gd name="connsiteY20-1514" fmla="*/ 1190812 h 3550128"/>
              <a:gd name="connsiteX21-1515" fmla="*/ 880168 w 1404160"/>
              <a:gd name="connsiteY21-1516" fmla="*/ 1495612 h 3550128"/>
              <a:gd name="connsiteX22-1517" fmla="*/ 823018 w 1404160"/>
              <a:gd name="connsiteY22-1518" fmla="*/ 1857562 h 3550128"/>
              <a:gd name="connsiteX23-1519" fmla="*/ 975418 w 1404160"/>
              <a:gd name="connsiteY23-1520" fmla="*/ 2314762 h 3550128"/>
              <a:gd name="connsiteX24-1521" fmla="*/ 899218 w 1404160"/>
              <a:gd name="connsiteY24-1522" fmla="*/ 2552887 h 3550128"/>
              <a:gd name="connsiteX25-1523" fmla="*/ 1213543 w 1404160"/>
              <a:gd name="connsiteY25-1524" fmla="*/ 2495737 h 3550128"/>
              <a:gd name="connsiteX26-1525" fmla="*/ 1404043 w 1404160"/>
              <a:gd name="connsiteY26-1526" fmla="*/ 2590987 h 3550128"/>
              <a:gd name="connsiteX27-1527" fmla="*/ 1188143 w 1404160"/>
              <a:gd name="connsiteY27-1528" fmla="*/ 2552887 h 3550128"/>
              <a:gd name="connsiteX28-1529" fmla="*/ 832543 w 1404160"/>
              <a:gd name="connsiteY28-1530" fmla="*/ 2695762 h 3550128"/>
              <a:gd name="connsiteX29-1531" fmla="*/ 689668 w 1404160"/>
              <a:gd name="connsiteY29-1532" fmla="*/ 3048187 h 3550128"/>
              <a:gd name="connsiteX30-1533" fmla="*/ 918268 w 1404160"/>
              <a:gd name="connsiteY30-1534" fmla="*/ 3381562 h 3550128"/>
              <a:gd name="connsiteX31-1535" fmla="*/ 1016693 w 1404160"/>
              <a:gd name="connsiteY31-1536" fmla="*/ 3543487 h 3550128"/>
              <a:gd name="connsiteX0-1537" fmla="*/ 1016693 w 1404160"/>
              <a:gd name="connsiteY0-1538" fmla="*/ 3543487 h 3550128"/>
              <a:gd name="connsiteX1-1539" fmla="*/ 591243 w 1404160"/>
              <a:gd name="connsiteY1-1540" fmla="*/ 3549837 h 3550128"/>
              <a:gd name="connsiteX2-1541" fmla="*/ 394393 w 1404160"/>
              <a:gd name="connsiteY2-1542" fmla="*/ 3038662 h 3550128"/>
              <a:gd name="connsiteX3-1543" fmla="*/ 746818 w 1404160"/>
              <a:gd name="connsiteY3-1544" fmla="*/ 2343337 h 3550128"/>
              <a:gd name="connsiteX4-1545" fmla="*/ 560128 w 1404160"/>
              <a:gd name="connsiteY4-1546" fmla="*/ 1884232 h 3550128"/>
              <a:gd name="connsiteX5-1547" fmla="*/ 58 w 1404160"/>
              <a:gd name="connsiteY5-1548" fmla="*/ 1832797 h 3550128"/>
              <a:gd name="connsiteX6-1549" fmla="*/ 394393 w 1404160"/>
              <a:gd name="connsiteY6-1550" fmla="*/ 1705162 h 3550128"/>
              <a:gd name="connsiteX7-1551" fmla="*/ 642043 w 1404160"/>
              <a:gd name="connsiteY7-1552" fmla="*/ 1838512 h 3550128"/>
              <a:gd name="connsiteX8-1553" fmla="*/ 689668 w 1404160"/>
              <a:gd name="connsiteY8-1554" fmla="*/ 1609912 h 3550128"/>
              <a:gd name="connsiteX9-1555" fmla="*/ 823018 w 1404160"/>
              <a:gd name="connsiteY9-1556" fmla="*/ 1295587 h 3550128"/>
              <a:gd name="connsiteX10-1557" fmla="*/ 765868 w 1404160"/>
              <a:gd name="connsiteY10-1558" fmla="*/ 771712 h 3550128"/>
              <a:gd name="connsiteX11-1559" fmla="*/ 537268 w 1404160"/>
              <a:gd name="connsiteY11-1560" fmla="*/ 628837 h 3550128"/>
              <a:gd name="connsiteX12-1561" fmla="*/ 689668 w 1404160"/>
              <a:gd name="connsiteY12-1562" fmla="*/ 628837 h 3550128"/>
              <a:gd name="connsiteX13-1563" fmla="*/ 765868 w 1404160"/>
              <a:gd name="connsiteY13-1564" fmla="*/ 714562 h 3550128"/>
              <a:gd name="connsiteX14-1565" fmla="*/ 870643 w 1404160"/>
              <a:gd name="connsiteY14-1566" fmla="*/ 187 h 3550128"/>
              <a:gd name="connsiteX15-1567" fmla="*/ 832543 w 1404160"/>
              <a:gd name="connsiteY15-1568" fmla="*/ 647887 h 3550128"/>
              <a:gd name="connsiteX16-1569" fmla="*/ 908743 w 1404160"/>
              <a:gd name="connsiteY16-1570" fmla="*/ 1038412 h 3550128"/>
              <a:gd name="connsiteX17-1571" fmla="*/ 937318 w 1404160"/>
              <a:gd name="connsiteY17-1572" fmla="*/ 1286062 h 3550128"/>
              <a:gd name="connsiteX18-1573" fmla="*/ 1108768 w 1404160"/>
              <a:gd name="connsiteY18-1574" fmla="*/ 1152712 h 3550128"/>
              <a:gd name="connsiteX19-1575" fmla="*/ 1337368 w 1404160"/>
              <a:gd name="connsiteY19-1576" fmla="*/ 1133662 h 3550128"/>
              <a:gd name="connsiteX20-1577" fmla="*/ 1089718 w 1404160"/>
              <a:gd name="connsiteY20-1578" fmla="*/ 1190812 h 3550128"/>
              <a:gd name="connsiteX21-1579" fmla="*/ 880168 w 1404160"/>
              <a:gd name="connsiteY21-1580" fmla="*/ 1495612 h 3550128"/>
              <a:gd name="connsiteX22-1581" fmla="*/ 823018 w 1404160"/>
              <a:gd name="connsiteY22-1582" fmla="*/ 1857562 h 3550128"/>
              <a:gd name="connsiteX23-1583" fmla="*/ 975418 w 1404160"/>
              <a:gd name="connsiteY23-1584" fmla="*/ 2314762 h 3550128"/>
              <a:gd name="connsiteX24-1585" fmla="*/ 899218 w 1404160"/>
              <a:gd name="connsiteY24-1586" fmla="*/ 2552887 h 3550128"/>
              <a:gd name="connsiteX25-1587" fmla="*/ 1213543 w 1404160"/>
              <a:gd name="connsiteY25-1588" fmla="*/ 2495737 h 3550128"/>
              <a:gd name="connsiteX26-1589" fmla="*/ 1404043 w 1404160"/>
              <a:gd name="connsiteY26-1590" fmla="*/ 2590987 h 3550128"/>
              <a:gd name="connsiteX27-1591" fmla="*/ 1188143 w 1404160"/>
              <a:gd name="connsiteY27-1592" fmla="*/ 2552887 h 3550128"/>
              <a:gd name="connsiteX28-1593" fmla="*/ 832543 w 1404160"/>
              <a:gd name="connsiteY28-1594" fmla="*/ 2695762 h 3550128"/>
              <a:gd name="connsiteX29-1595" fmla="*/ 689668 w 1404160"/>
              <a:gd name="connsiteY29-1596" fmla="*/ 3048187 h 3550128"/>
              <a:gd name="connsiteX30-1597" fmla="*/ 918268 w 1404160"/>
              <a:gd name="connsiteY30-1598" fmla="*/ 3381562 h 3550128"/>
              <a:gd name="connsiteX31-1599" fmla="*/ 1016693 w 1404160"/>
              <a:gd name="connsiteY31-1600" fmla="*/ 3543487 h 3550128"/>
              <a:gd name="connsiteX0-1601" fmla="*/ 1016693 w 1423196"/>
              <a:gd name="connsiteY0-1602" fmla="*/ 3543487 h 3550128"/>
              <a:gd name="connsiteX1-1603" fmla="*/ 591243 w 1423196"/>
              <a:gd name="connsiteY1-1604" fmla="*/ 3549837 h 3550128"/>
              <a:gd name="connsiteX2-1605" fmla="*/ 394393 w 1423196"/>
              <a:gd name="connsiteY2-1606" fmla="*/ 3038662 h 3550128"/>
              <a:gd name="connsiteX3-1607" fmla="*/ 746818 w 1423196"/>
              <a:gd name="connsiteY3-1608" fmla="*/ 2343337 h 3550128"/>
              <a:gd name="connsiteX4-1609" fmla="*/ 560128 w 1423196"/>
              <a:gd name="connsiteY4-1610" fmla="*/ 1884232 h 3550128"/>
              <a:gd name="connsiteX5-1611" fmla="*/ 58 w 1423196"/>
              <a:gd name="connsiteY5-1612" fmla="*/ 1832797 h 3550128"/>
              <a:gd name="connsiteX6-1613" fmla="*/ 394393 w 1423196"/>
              <a:gd name="connsiteY6-1614" fmla="*/ 1705162 h 3550128"/>
              <a:gd name="connsiteX7-1615" fmla="*/ 642043 w 1423196"/>
              <a:gd name="connsiteY7-1616" fmla="*/ 1838512 h 3550128"/>
              <a:gd name="connsiteX8-1617" fmla="*/ 689668 w 1423196"/>
              <a:gd name="connsiteY8-1618" fmla="*/ 1609912 h 3550128"/>
              <a:gd name="connsiteX9-1619" fmla="*/ 823018 w 1423196"/>
              <a:gd name="connsiteY9-1620" fmla="*/ 1295587 h 3550128"/>
              <a:gd name="connsiteX10-1621" fmla="*/ 765868 w 1423196"/>
              <a:gd name="connsiteY10-1622" fmla="*/ 771712 h 3550128"/>
              <a:gd name="connsiteX11-1623" fmla="*/ 537268 w 1423196"/>
              <a:gd name="connsiteY11-1624" fmla="*/ 628837 h 3550128"/>
              <a:gd name="connsiteX12-1625" fmla="*/ 689668 w 1423196"/>
              <a:gd name="connsiteY12-1626" fmla="*/ 628837 h 3550128"/>
              <a:gd name="connsiteX13-1627" fmla="*/ 765868 w 1423196"/>
              <a:gd name="connsiteY13-1628" fmla="*/ 714562 h 3550128"/>
              <a:gd name="connsiteX14-1629" fmla="*/ 870643 w 1423196"/>
              <a:gd name="connsiteY14-1630" fmla="*/ 187 h 3550128"/>
              <a:gd name="connsiteX15-1631" fmla="*/ 832543 w 1423196"/>
              <a:gd name="connsiteY15-1632" fmla="*/ 647887 h 3550128"/>
              <a:gd name="connsiteX16-1633" fmla="*/ 908743 w 1423196"/>
              <a:gd name="connsiteY16-1634" fmla="*/ 1038412 h 3550128"/>
              <a:gd name="connsiteX17-1635" fmla="*/ 937318 w 1423196"/>
              <a:gd name="connsiteY17-1636" fmla="*/ 1286062 h 3550128"/>
              <a:gd name="connsiteX18-1637" fmla="*/ 1108768 w 1423196"/>
              <a:gd name="connsiteY18-1638" fmla="*/ 1152712 h 3550128"/>
              <a:gd name="connsiteX19-1639" fmla="*/ 1337368 w 1423196"/>
              <a:gd name="connsiteY19-1640" fmla="*/ 1133662 h 3550128"/>
              <a:gd name="connsiteX20-1641" fmla="*/ 1089718 w 1423196"/>
              <a:gd name="connsiteY20-1642" fmla="*/ 1190812 h 3550128"/>
              <a:gd name="connsiteX21-1643" fmla="*/ 880168 w 1423196"/>
              <a:gd name="connsiteY21-1644" fmla="*/ 1495612 h 3550128"/>
              <a:gd name="connsiteX22-1645" fmla="*/ 823018 w 1423196"/>
              <a:gd name="connsiteY22-1646" fmla="*/ 1857562 h 3550128"/>
              <a:gd name="connsiteX23-1647" fmla="*/ 975418 w 1423196"/>
              <a:gd name="connsiteY23-1648" fmla="*/ 2314762 h 3550128"/>
              <a:gd name="connsiteX24-1649" fmla="*/ 899218 w 1423196"/>
              <a:gd name="connsiteY24-1650" fmla="*/ 2552887 h 3550128"/>
              <a:gd name="connsiteX25-1651" fmla="*/ 1213543 w 1423196"/>
              <a:gd name="connsiteY25-1652" fmla="*/ 2495737 h 3550128"/>
              <a:gd name="connsiteX26-1653" fmla="*/ 1423093 w 1423196"/>
              <a:gd name="connsiteY26-1654" fmla="*/ 2612418 h 3550128"/>
              <a:gd name="connsiteX27-1655" fmla="*/ 1188143 w 1423196"/>
              <a:gd name="connsiteY27-1656" fmla="*/ 2552887 h 3550128"/>
              <a:gd name="connsiteX28-1657" fmla="*/ 832543 w 1423196"/>
              <a:gd name="connsiteY28-1658" fmla="*/ 2695762 h 3550128"/>
              <a:gd name="connsiteX29-1659" fmla="*/ 689668 w 1423196"/>
              <a:gd name="connsiteY29-1660" fmla="*/ 3048187 h 3550128"/>
              <a:gd name="connsiteX30-1661" fmla="*/ 918268 w 1423196"/>
              <a:gd name="connsiteY30-1662" fmla="*/ 3381562 h 3550128"/>
              <a:gd name="connsiteX31-1663" fmla="*/ 1016693 w 1423196"/>
              <a:gd name="connsiteY31-1664" fmla="*/ 3543487 h 3550128"/>
              <a:gd name="connsiteX0-1665" fmla="*/ 1016693 w 1420817"/>
              <a:gd name="connsiteY0-1666" fmla="*/ 3543487 h 3550128"/>
              <a:gd name="connsiteX1-1667" fmla="*/ 591243 w 1420817"/>
              <a:gd name="connsiteY1-1668" fmla="*/ 3549837 h 3550128"/>
              <a:gd name="connsiteX2-1669" fmla="*/ 394393 w 1420817"/>
              <a:gd name="connsiteY2-1670" fmla="*/ 3038662 h 3550128"/>
              <a:gd name="connsiteX3-1671" fmla="*/ 746818 w 1420817"/>
              <a:gd name="connsiteY3-1672" fmla="*/ 2343337 h 3550128"/>
              <a:gd name="connsiteX4-1673" fmla="*/ 560128 w 1420817"/>
              <a:gd name="connsiteY4-1674" fmla="*/ 1884232 h 3550128"/>
              <a:gd name="connsiteX5-1675" fmla="*/ 58 w 1420817"/>
              <a:gd name="connsiteY5-1676" fmla="*/ 1832797 h 3550128"/>
              <a:gd name="connsiteX6-1677" fmla="*/ 394393 w 1420817"/>
              <a:gd name="connsiteY6-1678" fmla="*/ 1705162 h 3550128"/>
              <a:gd name="connsiteX7-1679" fmla="*/ 642043 w 1420817"/>
              <a:gd name="connsiteY7-1680" fmla="*/ 1838512 h 3550128"/>
              <a:gd name="connsiteX8-1681" fmla="*/ 689668 w 1420817"/>
              <a:gd name="connsiteY8-1682" fmla="*/ 1609912 h 3550128"/>
              <a:gd name="connsiteX9-1683" fmla="*/ 823018 w 1420817"/>
              <a:gd name="connsiteY9-1684" fmla="*/ 1295587 h 3550128"/>
              <a:gd name="connsiteX10-1685" fmla="*/ 765868 w 1420817"/>
              <a:gd name="connsiteY10-1686" fmla="*/ 771712 h 3550128"/>
              <a:gd name="connsiteX11-1687" fmla="*/ 537268 w 1420817"/>
              <a:gd name="connsiteY11-1688" fmla="*/ 628837 h 3550128"/>
              <a:gd name="connsiteX12-1689" fmla="*/ 689668 w 1420817"/>
              <a:gd name="connsiteY12-1690" fmla="*/ 628837 h 3550128"/>
              <a:gd name="connsiteX13-1691" fmla="*/ 765868 w 1420817"/>
              <a:gd name="connsiteY13-1692" fmla="*/ 714562 h 3550128"/>
              <a:gd name="connsiteX14-1693" fmla="*/ 870643 w 1420817"/>
              <a:gd name="connsiteY14-1694" fmla="*/ 187 h 3550128"/>
              <a:gd name="connsiteX15-1695" fmla="*/ 832543 w 1420817"/>
              <a:gd name="connsiteY15-1696" fmla="*/ 647887 h 3550128"/>
              <a:gd name="connsiteX16-1697" fmla="*/ 908743 w 1420817"/>
              <a:gd name="connsiteY16-1698" fmla="*/ 1038412 h 3550128"/>
              <a:gd name="connsiteX17-1699" fmla="*/ 937318 w 1420817"/>
              <a:gd name="connsiteY17-1700" fmla="*/ 1286062 h 3550128"/>
              <a:gd name="connsiteX18-1701" fmla="*/ 1108768 w 1420817"/>
              <a:gd name="connsiteY18-1702" fmla="*/ 1152712 h 3550128"/>
              <a:gd name="connsiteX19-1703" fmla="*/ 1337368 w 1420817"/>
              <a:gd name="connsiteY19-1704" fmla="*/ 1133662 h 3550128"/>
              <a:gd name="connsiteX20-1705" fmla="*/ 1089718 w 1420817"/>
              <a:gd name="connsiteY20-1706" fmla="*/ 1190812 h 3550128"/>
              <a:gd name="connsiteX21-1707" fmla="*/ 880168 w 1420817"/>
              <a:gd name="connsiteY21-1708" fmla="*/ 1495612 h 3550128"/>
              <a:gd name="connsiteX22-1709" fmla="*/ 823018 w 1420817"/>
              <a:gd name="connsiteY22-1710" fmla="*/ 1857562 h 3550128"/>
              <a:gd name="connsiteX23-1711" fmla="*/ 975418 w 1420817"/>
              <a:gd name="connsiteY23-1712" fmla="*/ 2314762 h 3550128"/>
              <a:gd name="connsiteX24-1713" fmla="*/ 899218 w 1420817"/>
              <a:gd name="connsiteY24-1714" fmla="*/ 2552887 h 3550128"/>
              <a:gd name="connsiteX25-1715" fmla="*/ 1213543 w 1420817"/>
              <a:gd name="connsiteY25-1716" fmla="*/ 2495737 h 3550128"/>
              <a:gd name="connsiteX26-1717" fmla="*/ 1420712 w 1420817"/>
              <a:gd name="connsiteY26-1718" fmla="*/ 2583843 h 3550128"/>
              <a:gd name="connsiteX27-1719" fmla="*/ 1188143 w 1420817"/>
              <a:gd name="connsiteY27-1720" fmla="*/ 2552887 h 3550128"/>
              <a:gd name="connsiteX28-1721" fmla="*/ 832543 w 1420817"/>
              <a:gd name="connsiteY28-1722" fmla="*/ 2695762 h 3550128"/>
              <a:gd name="connsiteX29-1723" fmla="*/ 689668 w 1420817"/>
              <a:gd name="connsiteY29-1724" fmla="*/ 3048187 h 3550128"/>
              <a:gd name="connsiteX30-1725" fmla="*/ 918268 w 1420817"/>
              <a:gd name="connsiteY30-1726" fmla="*/ 3381562 h 3550128"/>
              <a:gd name="connsiteX31-1727" fmla="*/ 1016693 w 1420817"/>
              <a:gd name="connsiteY31-1728" fmla="*/ 3543487 h 3550128"/>
              <a:gd name="connsiteX0-1729" fmla="*/ 1016693 w 1420960"/>
              <a:gd name="connsiteY0-1730" fmla="*/ 3543487 h 3550128"/>
              <a:gd name="connsiteX1-1731" fmla="*/ 591243 w 1420960"/>
              <a:gd name="connsiteY1-1732" fmla="*/ 3549837 h 3550128"/>
              <a:gd name="connsiteX2-1733" fmla="*/ 394393 w 1420960"/>
              <a:gd name="connsiteY2-1734" fmla="*/ 3038662 h 3550128"/>
              <a:gd name="connsiteX3-1735" fmla="*/ 746818 w 1420960"/>
              <a:gd name="connsiteY3-1736" fmla="*/ 2343337 h 3550128"/>
              <a:gd name="connsiteX4-1737" fmla="*/ 560128 w 1420960"/>
              <a:gd name="connsiteY4-1738" fmla="*/ 1884232 h 3550128"/>
              <a:gd name="connsiteX5-1739" fmla="*/ 58 w 1420960"/>
              <a:gd name="connsiteY5-1740" fmla="*/ 1832797 h 3550128"/>
              <a:gd name="connsiteX6-1741" fmla="*/ 394393 w 1420960"/>
              <a:gd name="connsiteY6-1742" fmla="*/ 1705162 h 3550128"/>
              <a:gd name="connsiteX7-1743" fmla="*/ 642043 w 1420960"/>
              <a:gd name="connsiteY7-1744" fmla="*/ 1838512 h 3550128"/>
              <a:gd name="connsiteX8-1745" fmla="*/ 689668 w 1420960"/>
              <a:gd name="connsiteY8-1746" fmla="*/ 1609912 h 3550128"/>
              <a:gd name="connsiteX9-1747" fmla="*/ 823018 w 1420960"/>
              <a:gd name="connsiteY9-1748" fmla="*/ 1295587 h 3550128"/>
              <a:gd name="connsiteX10-1749" fmla="*/ 765868 w 1420960"/>
              <a:gd name="connsiteY10-1750" fmla="*/ 771712 h 3550128"/>
              <a:gd name="connsiteX11-1751" fmla="*/ 537268 w 1420960"/>
              <a:gd name="connsiteY11-1752" fmla="*/ 628837 h 3550128"/>
              <a:gd name="connsiteX12-1753" fmla="*/ 689668 w 1420960"/>
              <a:gd name="connsiteY12-1754" fmla="*/ 628837 h 3550128"/>
              <a:gd name="connsiteX13-1755" fmla="*/ 765868 w 1420960"/>
              <a:gd name="connsiteY13-1756" fmla="*/ 714562 h 3550128"/>
              <a:gd name="connsiteX14-1757" fmla="*/ 870643 w 1420960"/>
              <a:gd name="connsiteY14-1758" fmla="*/ 187 h 3550128"/>
              <a:gd name="connsiteX15-1759" fmla="*/ 832543 w 1420960"/>
              <a:gd name="connsiteY15-1760" fmla="*/ 647887 h 3550128"/>
              <a:gd name="connsiteX16-1761" fmla="*/ 908743 w 1420960"/>
              <a:gd name="connsiteY16-1762" fmla="*/ 1038412 h 3550128"/>
              <a:gd name="connsiteX17-1763" fmla="*/ 937318 w 1420960"/>
              <a:gd name="connsiteY17-1764" fmla="*/ 1286062 h 3550128"/>
              <a:gd name="connsiteX18-1765" fmla="*/ 1108768 w 1420960"/>
              <a:gd name="connsiteY18-1766" fmla="*/ 1152712 h 3550128"/>
              <a:gd name="connsiteX19-1767" fmla="*/ 1337368 w 1420960"/>
              <a:gd name="connsiteY19-1768" fmla="*/ 1133662 h 3550128"/>
              <a:gd name="connsiteX20-1769" fmla="*/ 1089718 w 1420960"/>
              <a:gd name="connsiteY20-1770" fmla="*/ 1190812 h 3550128"/>
              <a:gd name="connsiteX21-1771" fmla="*/ 880168 w 1420960"/>
              <a:gd name="connsiteY21-1772" fmla="*/ 1495612 h 3550128"/>
              <a:gd name="connsiteX22-1773" fmla="*/ 823018 w 1420960"/>
              <a:gd name="connsiteY22-1774" fmla="*/ 1857562 h 3550128"/>
              <a:gd name="connsiteX23-1775" fmla="*/ 975418 w 1420960"/>
              <a:gd name="connsiteY23-1776" fmla="*/ 2314762 h 3550128"/>
              <a:gd name="connsiteX24-1777" fmla="*/ 899218 w 1420960"/>
              <a:gd name="connsiteY24-1778" fmla="*/ 2552887 h 3550128"/>
              <a:gd name="connsiteX25-1779" fmla="*/ 1213543 w 1420960"/>
              <a:gd name="connsiteY25-1780" fmla="*/ 2495737 h 3550128"/>
              <a:gd name="connsiteX26-1781" fmla="*/ 1420712 w 1420960"/>
              <a:gd name="connsiteY26-1782" fmla="*/ 2583843 h 3550128"/>
              <a:gd name="connsiteX27-1783" fmla="*/ 1188143 w 1420960"/>
              <a:gd name="connsiteY27-1784" fmla="*/ 2552887 h 3550128"/>
              <a:gd name="connsiteX28-1785" fmla="*/ 832543 w 1420960"/>
              <a:gd name="connsiteY28-1786" fmla="*/ 2695762 h 3550128"/>
              <a:gd name="connsiteX29-1787" fmla="*/ 689668 w 1420960"/>
              <a:gd name="connsiteY29-1788" fmla="*/ 3048187 h 3550128"/>
              <a:gd name="connsiteX30-1789" fmla="*/ 918268 w 1420960"/>
              <a:gd name="connsiteY30-1790" fmla="*/ 3381562 h 3550128"/>
              <a:gd name="connsiteX31-1791" fmla="*/ 1016693 w 1420960"/>
              <a:gd name="connsiteY31-1792" fmla="*/ 3543487 h 3550128"/>
              <a:gd name="connsiteX0-1793" fmla="*/ 1016693 w 1432703"/>
              <a:gd name="connsiteY0-1794" fmla="*/ 3543487 h 3550128"/>
              <a:gd name="connsiteX1-1795" fmla="*/ 591243 w 1432703"/>
              <a:gd name="connsiteY1-1796" fmla="*/ 3549837 h 3550128"/>
              <a:gd name="connsiteX2-1797" fmla="*/ 394393 w 1432703"/>
              <a:gd name="connsiteY2-1798" fmla="*/ 3038662 h 3550128"/>
              <a:gd name="connsiteX3-1799" fmla="*/ 746818 w 1432703"/>
              <a:gd name="connsiteY3-1800" fmla="*/ 2343337 h 3550128"/>
              <a:gd name="connsiteX4-1801" fmla="*/ 560128 w 1432703"/>
              <a:gd name="connsiteY4-1802" fmla="*/ 1884232 h 3550128"/>
              <a:gd name="connsiteX5-1803" fmla="*/ 58 w 1432703"/>
              <a:gd name="connsiteY5-1804" fmla="*/ 1832797 h 3550128"/>
              <a:gd name="connsiteX6-1805" fmla="*/ 394393 w 1432703"/>
              <a:gd name="connsiteY6-1806" fmla="*/ 1705162 h 3550128"/>
              <a:gd name="connsiteX7-1807" fmla="*/ 642043 w 1432703"/>
              <a:gd name="connsiteY7-1808" fmla="*/ 1838512 h 3550128"/>
              <a:gd name="connsiteX8-1809" fmla="*/ 689668 w 1432703"/>
              <a:gd name="connsiteY8-1810" fmla="*/ 1609912 h 3550128"/>
              <a:gd name="connsiteX9-1811" fmla="*/ 823018 w 1432703"/>
              <a:gd name="connsiteY9-1812" fmla="*/ 1295587 h 3550128"/>
              <a:gd name="connsiteX10-1813" fmla="*/ 765868 w 1432703"/>
              <a:gd name="connsiteY10-1814" fmla="*/ 771712 h 3550128"/>
              <a:gd name="connsiteX11-1815" fmla="*/ 537268 w 1432703"/>
              <a:gd name="connsiteY11-1816" fmla="*/ 628837 h 3550128"/>
              <a:gd name="connsiteX12-1817" fmla="*/ 689668 w 1432703"/>
              <a:gd name="connsiteY12-1818" fmla="*/ 628837 h 3550128"/>
              <a:gd name="connsiteX13-1819" fmla="*/ 765868 w 1432703"/>
              <a:gd name="connsiteY13-1820" fmla="*/ 714562 h 3550128"/>
              <a:gd name="connsiteX14-1821" fmla="*/ 870643 w 1432703"/>
              <a:gd name="connsiteY14-1822" fmla="*/ 187 h 3550128"/>
              <a:gd name="connsiteX15-1823" fmla="*/ 832543 w 1432703"/>
              <a:gd name="connsiteY15-1824" fmla="*/ 647887 h 3550128"/>
              <a:gd name="connsiteX16-1825" fmla="*/ 908743 w 1432703"/>
              <a:gd name="connsiteY16-1826" fmla="*/ 1038412 h 3550128"/>
              <a:gd name="connsiteX17-1827" fmla="*/ 937318 w 1432703"/>
              <a:gd name="connsiteY17-1828" fmla="*/ 1286062 h 3550128"/>
              <a:gd name="connsiteX18-1829" fmla="*/ 1108768 w 1432703"/>
              <a:gd name="connsiteY18-1830" fmla="*/ 1152712 h 3550128"/>
              <a:gd name="connsiteX19-1831" fmla="*/ 1337368 w 1432703"/>
              <a:gd name="connsiteY19-1832" fmla="*/ 1133662 h 3550128"/>
              <a:gd name="connsiteX20-1833" fmla="*/ 1089718 w 1432703"/>
              <a:gd name="connsiteY20-1834" fmla="*/ 1190812 h 3550128"/>
              <a:gd name="connsiteX21-1835" fmla="*/ 880168 w 1432703"/>
              <a:gd name="connsiteY21-1836" fmla="*/ 1495612 h 3550128"/>
              <a:gd name="connsiteX22-1837" fmla="*/ 823018 w 1432703"/>
              <a:gd name="connsiteY22-1838" fmla="*/ 1857562 h 3550128"/>
              <a:gd name="connsiteX23-1839" fmla="*/ 975418 w 1432703"/>
              <a:gd name="connsiteY23-1840" fmla="*/ 2314762 h 3550128"/>
              <a:gd name="connsiteX24-1841" fmla="*/ 899218 w 1432703"/>
              <a:gd name="connsiteY24-1842" fmla="*/ 2552887 h 3550128"/>
              <a:gd name="connsiteX25-1843" fmla="*/ 1213543 w 1432703"/>
              <a:gd name="connsiteY25-1844" fmla="*/ 2495737 h 3550128"/>
              <a:gd name="connsiteX26-1845" fmla="*/ 1420712 w 1432703"/>
              <a:gd name="connsiteY26-1846" fmla="*/ 2583843 h 3550128"/>
              <a:gd name="connsiteX27-1847" fmla="*/ 1188143 w 1432703"/>
              <a:gd name="connsiteY27-1848" fmla="*/ 2552887 h 3550128"/>
              <a:gd name="connsiteX28-1849" fmla="*/ 832543 w 1432703"/>
              <a:gd name="connsiteY28-1850" fmla="*/ 2695762 h 3550128"/>
              <a:gd name="connsiteX29-1851" fmla="*/ 689668 w 1432703"/>
              <a:gd name="connsiteY29-1852" fmla="*/ 3048187 h 3550128"/>
              <a:gd name="connsiteX30-1853" fmla="*/ 918268 w 1432703"/>
              <a:gd name="connsiteY30-1854" fmla="*/ 3381562 h 3550128"/>
              <a:gd name="connsiteX31-1855" fmla="*/ 1016693 w 1432703"/>
              <a:gd name="connsiteY31-1856" fmla="*/ 3543487 h 3550128"/>
              <a:gd name="connsiteX0-1857" fmla="*/ 1016693 w 1420712"/>
              <a:gd name="connsiteY0-1858" fmla="*/ 3543487 h 3550128"/>
              <a:gd name="connsiteX1-1859" fmla="*/ 591243 w 1420712"/>
              <a:gd name="connsiteY1-1860" fmla="*/ 3549837 h 3550128"/>
              <a:gd name="connsiteX2-1861" fmla="*/ 394393 w 1420712"/>
              <a:gd name="connsiteY2-1862" fmla="*/ 3038662 h 3550128"/>
              <a:gd name="connsiteX3-1863" fmla="*/ 746818 w 1420712"/>
              <a:gd name="connsiteY3-1864" fmla="*/ 2343337 h 3550128"/>
              <a:gd name="connsiteX4-1865" fmla="*/ 560128 w 1420712"/>
              <a:gd name="connsiteY4-1866" fmla="*/ 1884232 h 3550128"/>
              <a:gd name="connsiteX5-1867" fmla="*/ 58 w 1420712"/>
              <a:gd name="connsiteY5-1868" fmla="*/ 1832797 h 3550128"/>
              <a:gd name="connsiteX6-1869" fmla="*/ 394393 w 1420712"/>
              <a:gd name="connsiteY6-1870" fmla="*/ 1705162 h 3550128"/>
              <a:gd name="connsiteX7-1871" fmla="*/ 642043 w 1420712"/>
              <a:gd name="connsiteY7-1872" fmla="*/ 1838512 h 3550128"/>
              <a:gd name="connsiteX8-1873" fmla="*/ 689668 w 1420712"/>
              <a:gd name="connsiteY8-1874" fmla="*/ 1609912 h 3550128"/>
              <a:gd name="connsiteX9-1875" fmla="*/ 823018 w 1420712"/>
              <a:gd name="connsiteY9-1876" fmla="*/ 1295587 h 3550128"/>
              <a:gd name="connsiteX10-1877" fmla="*/ 765868 w 1420712"/>
              <a:gd name="connsiteY10-1878" fmla="*/ 771712 h 3550128"/>
              <a:gd name="connsiteX11-1879" fmla="*/ 537268 w 1420712"/>
              <a:gd name="connsiteY11-1880" fmla="*/ 628837 h 3550128"/>
              <a:gd name="connsiteX12-1881" fmla="*/ 689668 w 1420712"/>
              <a:gd name="connsiteY12-1882" fmla="*/ 628837 h 3550128"/>
              <a:gd name="connsiteX13-1883" fmla="*/ 765868 w 1420712"/>
              <a:gd name="connsiteY13-1884" fmla="*/ 714562 h 3550128"/>
              <a:gd name="connsiteX14-1885" fmla="*/ 870643 w 1420712"/>
              <a:gd name="connsiteY14-1886" fmla="*/ 187 h 3550128"/>
              <a:gd name="connsiteX15-1887" fmla="*/ 832543 w 1420712"/>
              <a:gd name="connsiteY15-1888" fmla="*/ 647887 h 3550128"/>
              <a:gd name="connsiteX16-1889" fmla="*/ 908743 w 1420712"/>
              <a:gd name="connsiteY16-1890" fmla="*/ 1038412 h 3550128"/>
              <a:gd name="connsiteX17-1891" fmla="*/ 937318 w 1420712"/>
              <a:gd name="connsiteY17-1892" fmla="*/ 1286062 h 3550128"/>
              <a:gd name="connsiteX18-1893" fmla="*/ 1108768 w 1420712"/>
              <a:gd name="connsiteY18-1894" fmla="*/ 1152712 h 3550128"/>
              <a:gd name="connsiteX19-1895" fmla="*/ 1337368 w 1420712"/>
              <a:gd name="connsiteY19-1896" fmla="*/ 1133662 h 3550128"/>
              <a:gd name="connsiteX20-1897" fmla="*/ 1089718 w 1420712"/>
              <a:gd name="connsiteY20-1898" fmla="*/ 1190812 h 3550128"/>
              <a:gd name="connsiteX21-1899" fmla="*/ 880168 w 1420712"/>
              <a:gd name="connsiteY21-1900" fmla="*/ 1495612 h 3550128"/>
              <a:gd name="connsiteX22-1901" fmla="*/ 823018 w 1420712"/>
              <a:gd name="connsiteY22-1902" fmla="*/ 1857562 h 3550128"/>
              <a:gd name="connsiteX23-1903" fmla="*/ 975418 w 1420712"/>
              <a:gd name="connsiteY23-1904" fmla="*/ 2314762 h 3550128"/>
              <a:gd name="connsiteX24-1905" fmla="*/ 899218 w 1420712"/>
              <a:gd name="connsiteY24-1906" fmla="*/ 2552887 h 3550128"/>
              <a:gd name="connsiteX25-1907" fmla="*/ 1213543 w 1420712"/>
              <a:gd name="connsiteY25-1908" fmla="*/ 2495737 h 3550128"/>
              <a:gd name="connsiteX26-1909" fmla="*/ 1420712 w 1420712"/>
              <a:gd name="connsiteY26-1910" fmla="*/ 2583843 h 3550128"/>
              <a:gd name="connsiteX27-1911" fmla="*/ 1188143 w 1420712"/>
              <a:gd name="connsiteY27-1912" fmla="*/ 2552887 h 3550128"/>
              <a:gd name="connsiteX28-1913" fmla="*/ 832543 w 1420712"/>
              <a:gd name="connsiteY28-1914" fmla="*/ 2695762 h 3550128"/>
              <a:gd name="connsiteX29-1915" fmla="*/ 689668 w 1420712"/>
              <a:gd name="connsiteY29-1916" fmla="*/ 3048187 h 3550128"/>
              <a:gd name="connsiteX30-1917" fmla="*/ 918268 w 1420712"/>
              <a:gd name="connsiteY30-1918" fmla="*/ 3381562 h 3550128"/>
              <a:gd name="connsiteX31-1919" fmla="*/ 1016693 w 1420712"/>
              <a:gd name="connsiteY31-1920" fmla="*/ 3543487 h 3550128"/>
              <a:gd name="connsiteX0-1921" fmla="*/ 1016693 w 1432618"/>
              <a:gd name="connsiteY0-1922" fmla="*/ 3543487 h 3550128"/>
              <a:gd name="connsiteX1-1923" fmla="*/ 591243 w 1432618"/>
              <a:gd name="connsiteY1-1924" fmla="*/ 3549837 h 3550128"/>
              <a:gd name="connsiteX2-1925" fmla="*/ 394393 w 1432618"/>
              <a:gd name="connsiteY2-1926" fmla="*/ 3038662 h 3550128"/>
              <a:gd name="connsiteX3-1927" fmla="*/ 746818 w 1432618"/>
              <a:gd name="connsiteY3-1928" fmla="*/ 2343337 h 3550128"/>
              <a:gd name="connsiteX4-1929" fmla="*/ 560128 w 1432618"/>
              <a:gd name="connsiteY4-1930" fmla="*/ 1884232 h 3550128"/>
              <a:gd name="connsiteX5-1931" fmla="*/ 58 w 1432618"/>
              <a:gd name="connsiteY5-1932" fmla="*/ 1832797 h 3550128"/>
              <a:gd name="connsiteX6-1933" fmla="*/ 394393 w 1432618"/>
              <a:gd name="connsiteY6-1934" fmla="*/ 1705162 h 3550128"/>
              <a:gd name="connsiteX7-1935" fmla="*/ 642043 w 1432618"/>
              <a:gd name="connsiteY7-1936" fmla="*/ 1838512 h 3550128"/>
              <a:gd name="connsiteX8-1937" fmla="*/ 689668 w 1432618"/>
              <a:gd name="connsiteY8-1938" fmla="*/ 1609912 h 3550128"/>
              <a:gd name="connsiteX9-1939" fmla="*/ 823018 w 1432618"/>
              <a:gd name="connsiteY9-1940" fmla="*/ 1295587 h 3550128"/>
              <a:gd name="connsiteX10-1941" fmla="*/ 765868 w 1432618"/>
              <a:gd name="connsiteY10-1942" fmla="*/ 771712 h 3550128"/>
              <a:gd name="connsiteX11-1943" fmla="*/ 537268 w 1432618"/>
              <a:gd name="connsiteY11-1944" fmla="*/ 628837 h 3550128"/>
              <a:gd name="connsiteX12-1945" fmla="*/ 689668 w 1432618"/>
              <a:gd name="connsiteY12-1946" fmla="*/ 628837 h 3550128"/>
              <a:gd name="connsiteX13-1947" fmla="*/ 765868 w 1432618"/>
              <a:gd name="connsiteY13-1948" fmla="*/ 714562 h 3550128"/>
              <a:gd name="connsiteX14-1949" fmla="*/ 870643 w 1432618"/>
              <a:gd name="connsiteY14-1950" fmla="*/ 187 h 3550128"/>
              <a:gd name="connsiteX15-1951" fmla="*/ 832543 w 1432618"/>
              <a:gd name="connsiteY15-1952" fmla="*/ 647887 h 3550128"/>
              <a:gd name="connsiteX16-1953" fmla="*/ 908743 w 1432618"/>
              <a:gd name="connsiteY16-1954" fmla="*/ 1038412 h 3550128"/>
              <a:gd name="connsiteX17-1955" fmla="*/ 937318 w 1432618"/>
              <a:gd name="connsiteY17-1956" fmla="*/ 1286062 h 3550128"/>
              <a:gd name="connsiteX18-1957" fmla="*/ 1108768 w 1432618"/>
              <a:gd name="connsiteY18-1958" fmla="*/ 1152712 h 3550128"/>
              <a:gd name="connsiteX19-1959" fmla="*/ 1337368 w 1432618"/>
              <a:gd name="connsiteY19-1960" fmla="*/ 1133662 h 3550128"/>
              <a:gd name="connsiteX20-1961" fmla="*/ 1089718 w 1432618"/>
              <a:gd name="connsiteY20-1962" fmla="*/ 1190812 h 3550128"/>
              <a:gd name="connsiteX21-1963" fmla="*/ 880168 w 1432618"/>
              <a:gd name="connsiteY21-1964" fmla="*/ 1495612 h 3550128"/>
              <a:gd name="connsiteX22-1965" fmla="*/ 823018 w 1432618"/>
              <a:gd name="connsiteY22-1966" fmla="*/ 1857562 h 3550128"/>
              <a:gd name="connsiteX23-1967" fmla="*/ 975418 w 1432618"/>
              <a:gd name="connsiteY23-1968" fmla="*/ 2314762 h 3550128"/>
              <a:gd name="connsiteX24-1969" fmla="*/ 899218 w 1432618"/>
              <a:gd name="connsiteY24-1970" fmla="*/ 2552887 h 3550128"/>
              <a:gd name="connsiteX25-1971" fmla="*/ 1213543 w 1432618"/>
              <a:gd name="connsiteY25-1972" fmla="*/ 2495737 h 3550128"/>
              <a:gd name="connsiteX26-1973" fmla="*/ 1432618 w 1432618"/>
              <a:gd name="connsiteY26-1974" fmla="*/ 2588606 h 3550128"/>
              <a:gd name="connsiteX27-1975" fmla="*/ 1188143 w 1432618"/>
              <a:gd name="connsiteY27-1976" fmla="*/ 2552887 h 3550128"/>
              <a:gd name="connsiteX28-1977" fmla="*/ 832543 w 1432618"/>
              <a:gd name="connsiteY28-1978" fmla="*/ 2695762 h 3550128"/>
              <a:gd name="connsiteX29-1979" fmla="*/ 689668 w 1432618"/>
              <a:gd name="connsiteY29-1980" fmla="*/ 3048187 h 3550128"/>
              <a:gd name="connsiteX30-1981" fmla="*/ 918268 w 1432618"/>
              <a:gd name="connsiteY30-1982" fmla="*/ 3381562 h 3550128"/>
              <a:gd name="connsiteX31-1983" fmla="*/ 1016693 w 1432618"/>
              <a:gd name="connsiteY31-1984" fmla="*/ 3543487 h 3550128"/>
              <a:gd name="connsiteX0-1985" fmla="*/ 1016693 w 1432618"/>
              <a:gd name="connsiteY0-1986" fmla="*/ 3543487 h 3550128"/>
              <a:gd name="connsiteX1-1987" fmla="*/ 591243 w 1432618"/>
              <a:gd name="connsiteY1-1988" fmla="*/ 3549837 h 3550128"/>
              <a:gd name="connsiteX2-1989" fmla="*/ 394393 w 1432618"/>
              <a:gd name="connsiteY2-1990" fmla="*/ 3038662 h 3550128"/>
              <a:gd name="connsiteX3-1991" fmla="*/ 746818 w 1432618"/>
              <a:gd name="connsiteY3-1992" fmla="*/ 2343337 h 3550128"/>
              <a:gd name="connsiteX4-1993" fmla="*/ 560128 w 1432618"/>
              <a:gd name="connsiteY4-1994" fmla="*/ 1884232 h 3550128"/>
              <a:gd name="connsiteX5-1995" fmla="*/ 58 w 1432618"/>
              <a:gd name="connsiteY5-1996" fmla="*/ 1832797 h 3550128"/>
              <a:gd name="connsiteX6-1997" fmla="*/ 394393 w 1432618"/>
              <a:gd name="connsiteY6-1998" fmla="*/ 1705162 h 3550128"/>
              <a:gd name="connsiteX7-1999" fmla="*/ 642043 w 1432618"/>
              <a:gd name="connsiteY7-2000" fmla="*/ 1838512 h 3550128"/>
              <a:gd name="connsiteX8-2001" fmla="*/ 689668 w 1432618"/>
              <a:gd name="connsiteY8-2002" fmla="*/ 1609912 h 3550128"/>
              <a:gd name="connsiteX9-2003" fmla="*/ 823018 w 1432618"/>
              <a:gd name="connsiteY9-2004" fmla="*/ 1295587 h 3550128"/>
              <a:gd name="connsiteX10-2005" fmla="*/ 765868 w 1432618"/>
              <a:gd name="connsiteY10-2006" fmla="*/ 771712 h 3550128"/>
              <a:gd name="connsiteX11-2007" fmla="*/ 537268 w 1432618"/>
              <a:gd name="connsiteY11-2008" fmla="*/ 628837 h 3550128"/>
              <a:gd name="connsiteX12-2009" fmla="*/ 689668 w 1432618"/>
              <a:gd name="connsiteY12-2010" fmla="*/ 628837 h 3550128"/>
              <a:gd name="connsiteX13-2011" fmla="*/ 765868 w 1432618"/>
              <a:gd name="connsiteY13-2012" fmla="*/ 714562 h 3550128"/>
              <a:gd name="connsiteX14-2013" fmla="*/ 870643 w 1432618"/>
              <a:gd name="connsiteY14-2014" fmla="*/ 187 h 3550128"/>
              <a:gd name="connsiteX15-2015" fmla="*/ 832543 w 1432618"/>
              <a:gd name="connsiteY15-2016" fmla="*/ 647887 h 3550128"/>
              <a:gd name="connsiteX16-2017" fmla="*/ 908743 w 1432618"/>
              <a:gd name="connsiteY16-2018" fmla="*/ 1038412 h 3550128"/>
              <a:gd name="connsiteX17-2019" fmla="*/ 937318 w 1432618"/>
              <a:gd name="connsiteY17-2020" fmla="*/ 1286062 h 3550128"/>
              <a:gd name="connsiteX18-2021" fmla="*/ 1108768 w 1432618"/>
              <a:gd name="connsiteY18-2022" fmla="*/ 1152712 h 3550128"/>
              <a:gd name="connsiteX19-2023" fmla="*/ 1337368 w 1432618"/>
              <a:gd name="connsiteY19-2024" fmla="*/ 1133662 h 3550128"/>
              <a:gd name="connsiteX20-2025" fmla="*/ 1089718 w 1432618"/>
              <a:gd name="connsiteY20-2026" fmla="*/ 1190812 h 3550128"/>
              <a:gd name="connsiteX21-2027" fmla="*/ 880168 w 1432618"/>
              <a:gd name="connsiteY21-2028" fmla="*/ 1495612 h 3550128"/>
              <a:gd name="connsiteX22-2029" fmla="*/ 823018 w 1432618"/>
              <a:gd name="connsiteY22-2030" fmla="*/ 1857562 h 3550128"/>
              <a:gd name="connsiteX23-2031" fmla="*/ 975418 w 1432618"/>
              <a:gd name="connsiteY23-2032" fmla="*/ 2314762 h 3550128"/>
              <a:gd name="connsiteX24-2033" fmla="*/ 899218 w 1432618"/>
              <a:gd name="connsiteY24-2034" fmla="*/ 2552887 h 3550128"/>
              <a:gd name="connsiteX25-2035" fmla="*/ 1213543 w 1432618"/>
              <a:gd name="connsiteY25-2036" fmla="*/ 2495737 h 3550128"/>
              <a:gd name="connsiteX26-2037" fmla="*/ 1432618 w 1432618"/>
              <a:gd name="connsiteY26-2038" fmla="*/ 2588606 h 3550128"/>
              <a:gd name="connsiteX27-2039" fmla="*/ 1188143 w 1432618"/>
              <a:gd name="connsiteY27-2040" fmla="*/ 2552887 h 3550128"/>
              <a:gd name="connsiteX28-2041" fmla="*/ 832543 w 1432618"/>
              <a:gd name="connsiteY28-2042" fmla="*/ 2695762 h 3550128"/>
              <a:gd name="connsiteX29-2043" fmla="*/ 689668 w 1432618"/>
              <a:gd name="connsiteY29-2044" fmla="*/ 3048187 h 3550128"/>
              <a:gd name="connsiteX30-2045" fmla="*/ 918268 w 1432618"/>
              <a:gd name="connsiteY30-2046" fmla="*/ 3381562 h 3550128"/>
              <a:gd name="connsiteX31-2047" fmla="*/ 1016693 w 1432618"/>
              <a:gd name="connsiteY31-2048" fmla="*/ 3543487 h 3550128"/>
              <a:gd name="connsiteX0-2049" fmla="*/ 1016693 w 1432618"/>
              <a:gd name="connsiteY0-2050" fmla="*/ 3543487 h 3550128"/>
              <a:gd name="connsiteX1-2051" fmla="*/ 591243 w 1432618"/>
              <a:gd name="connsiteY1-2052" fmla="*/ 3549837 h 3550128"/>
              <a:gd name="connsiteX2-2053" fmla="*/ 394393 w 1432618"/>
              <a:gd name="connsiteY2-2054" fmla="*/ 3038662 h 3550128"/>
              <a:gd name="connsiteX3-2055" fmla="*/ 746818 w 1432618"/>
              <a:gd name="connsiteY3-2056" fmla="*/ 2343337 h 3550128"/>
              <a:gd name="connsiteX4-2057" fmla="*/ 560128 w 1432618"/>
              <a:gd name="connsiteY4-2058" fmla="*/ 1884232 h 3550128"/>
              <a:gd name="connsiteX5-2059" fmla="*/ 58 w 1432618"/>
              <a:gd name="connsiteY5-2060" fmla="*/ 1832797 h 3550128"/>
              <a:gd name="connsiteX6-2061" fmla="*/ 394393 w 1432618"/>
              <a:gd name="connsiteY6-2062" fmla="*/ 1705162 h 3550128"/>
              <a:gd name="connsiteX7-2063" fmla="*/ 642043 w 1432618"/>
              <a:gd name="connsiteY7-2064" fmla="*/ 1838512 h 3550128"/>
              <a:gd name="connsiteX8-2065" fmla="*/ 689668 w 1432618"/>
              <a:gd name="connsiteY8-2066" fmla="*/ 1609912 h 3550128"/>
              <a:gd name="connsiteX9-2067" fmla="*/ 823018 w 1432618"/>
              <a:gd name="connsiteY9-2068" fmla="*/ 1295587 h 3550128"/>
              <a:gd name="connsiteX10-2069" fmla="*/ 765868 w 1432618"/>
              <a:gd name="connsiteY10-2070" fmla="*/ 771712 h 3550128"/>
              <a:gd name="connsiteX11-2071" fmla="*/ 537268 w 1432618"/>
              <a:gd name="connsiteY11-2072" fmla="*/ 628837 h 3550128"/>
              <a:gd name="connsiteX12-2073" fmla="*/ 689668 w 1432618"/>
              <a:gd name="connsiteY12-2074" fmla="*/ 628837 h 3550128"/>
              <a:gd name="connsiteX13-2075" fmla="*/ 765868 w 1432618"/>
              <a:gd name="connsiteY13-2076" fmla="*/ 714562 h 3550128"/>
              <a:gd name="connsiteX14-2077" fmla="*/ 870643 w 1432618"/>
              <a:gd name="connsiteY14-2078" fmla="*/ 187 h 3550128"/>
              <a:gd name="connsiteX15-2079" fmla="*/ 832543 w 1432618"/>
              <a:gd name="connsiteY15-2080" fmla="*/ 647887 h 3550128"/>
              <a:gd name="connsiteX16-2081" fmla="*/ 908743 w 1432618"/>
              <a:gd name="connsiteY16-2082" fmla="*/ 1038412 h 3550128"/>
              <a:gd name="connsiteX17-2083" fmla="*/ 937318 w 1432618"/>
              <a:gd name="connsiteY17-2084" fmla="*/ 1286062 h 3550128"/>
              <a:gd name="connsiteX18-2085" fmla="*/ 1108768 w 1432618"/>
              <a:gd name="connsiteY18-2086" fmla="*/ 1152712 h 3550128"/>
              <a:gd name="connsiteX19-2087" fmla="*/ 1337368 w 1432618"/>
              <a:gd name="connsiteY19-2088" fmla="*/ 1133662 h 3550128"/>
              <a:gd name="connsiteX20-2089" fmla="*/ 1089718 w 1432618"/>
              <a:gd name="connsiteY20-2090" fmla="*/ 1190812 h 3550128"/>
              <a:gd name="connsiteX21-2091" fmla="*/ 880168 w 1432618"/>
              <a:gd name="connsiteY21-2092" fmla="*/ 1495612 h 3550128"/>
              <a:gd name="connsiteX22-2093" fmla="*/ 823018 w 1432618"/>
              <a:gd name="connsiteY22-2094" fmla="*/ 1857562 h 3550128"/>
              <a:gd name="connsiteX23-2095" fmla="*/ 975418 w 1432618"/>
              <a:gd name="connsiteY23-2096" fmla="*/ 2314762 h 3550128"/>
              <a:gd name="connsiteX24-2097" fmla="*/ 899218 w 1432618"/>
              <a:gd name="connsiteY24-2098" fmla="*/ 2552887 h 3550128"/>
              <a:gd name="connsiteX25-2099" fmla="*/ 1213543 w 1432618"/>
              <a:gd name="connsiteY25-2100" fmla="*/ 2495737 h 3550128"/>
              <a:gd name="connsiteX26-2101" fmla="*/ 1432618 w 1432618"/>
              <a:gd name="connsiteY26-2102" fmla="*/ 2588606 h 3550128"/>
              <a:gd name="connsiteX27-2103" fmla="*/ 1188143 w 1432618"/>
              <a:gd name="connsiteY27-2104" fmla="*/ 2552887 h 3550128"/>
              <a:gd name="connsiteX28-2105" fmla="*/ 832543 w 1432618"/>
              <a:gd name="connsiteY28-2106" fmla="*/ 2695762 h 3550128"/>
              <a:gd name="connsiteX29-2107" fmla="*/ 689668 w 1432618"/>
              <a:gd name="connsiteY29-2108" fmla="*/ 3048187 h 3550128"/>
              <a:gd name="connsiteX30-2109" fmla="*/ 918268 w 1432618"/>
              <a:gd name="connsiteY30-2110" fmla="*/ 3381562 h 3550128"/>
              <a:gd name="connsiteX31-2111" fmla="*/ 1016693 w 1432618"/>
              <a:gd name="connsiteY31-2112" fmla="*/ 3543487 h 3550128"/>
              <a:gd name="connsiteX0-2113" fmla="*/ 1016693 w 1432618"/>
              <a:gd name="connsiteY0-2114" fmla="*/ 3543487 h 3550128"/>
              <a:gd name="connsiteX1-2115" fmla="*/ 591243 w 1432618"/>
              <a:gd name="connsiteY1-2116" fmla="*/ 3549837 h 3550128"/>
              <a:gd name="connsiteX2-2117" fmla="*/ 394393 w 1432618"/>
              <a:gd name="connsiteY2-2118" fmla="*/ 3038662 h 3550128"/>
              <a:gd name="connsiteX3-2119" fmla="*/ 746818 w 1432618"/>
              <a:gd name="connsiteY3-2120" fmla="*/ 2343337 h 3550128"/>
              <a:gd name="connsiteX4-2121" fmla="*/ 560128 w 1432618"/>
              <a:gd name="connsiteY4-2122" fmla="*/ 1884232 h 3550128"/>
              <a:gd name="connsiteX5-2123" fmla="*/ 58 w 1432618"/>
              <a:gd name="connsiteY5-2124" fmla="*/ 1832797 h 3550128"/>
              <a:gd name="connsiteX6-2125" fmla="*/ 394393 w 1432618"/>
              <a:gd name="connsiteY6-2126" fmla="*/ 1705162 h 3550128"/>
              <a:gd name="connsiteX7-2127" fmla="*/ 642043 w 1432618"/>
              <a:gd name="connsiteY7-2128" fmla="*/ 1838512 h 3550128"/>
              <a:gd name="connsiteX8-2129" fmla="*/ 689668 w 1432618"/>
              <a:gd name="connsiteY8-2130" fmla="*/ 1609912 h 3550128"/>
              <a:gd name="connsiteX9-2131" fmla="*/ 823018 w 1432618"/>
              <a:gd name="connsiteY9-2132" fmla="*/ 1295587 h 3550128"/>
              <a:gd name="connsiteX10-2133" fmla="*/ 765868 w 1432618"/>
              <a:gd name="connsiteY10-2134" fmla="*/ 771712 h 3550128"/>
              <a:gd name="connsiteX11-2135" fmla="*/ 537268 w 1432618"/>
              <a:gd name="connsiteY11-2136" fmla="*/ 628837 h 3550128"/>
              <a:gd name="connsiteX12-2137" fmla="*/ 689668 w 1432618"/>
              <a:gd name="connsiteY12-2138" fmla="*/ 628837 h 3550128"/>
              <a:gd name="connsiteX13-2139" fmla="*/ 765868 w 1432618"/>
              <a:gd name="connsiteY13-2140" fmla="*/ 714562 h 3550128"/>
              <a:gd name="connsiteX14-2141" fmla="*/ 870643 w 1432618"/>
              <a:gd name="connsiteY14-2142" fmla="*/ 187 h 3550128"/>
              <a:gd name="connsiteX15-2143" fmla="*/ 832543 w 1432618"/>
              <a:gd name="connsiteY15-2144" fmla="*/ 647887 h 3550128"/>
              <a:gd name="connsiteX16-2145" fmla="*/ 908743 w 1432618"/>
              <a:gd name="connsiteY16-2146" fmla="*/ 1038412 h 3550128"/>
              <a:gd name="connsiteX17-2147" fmla="*/ 937318 w 1432618"/>
              <a:gd name="connsiteY17-2148" fmla="*/ 1286062 h 3550128"/>
              <a:gd name="connsiteX18-2149" fmla="*/ 1108768 w 1432618"/>
              <a:gd name="connsiteY18-2150" fmla="*/ 1152712 h 3550128"/>
              <a:gd name="connsiteX19-2151" fmla="*/ 1337368 w 1432618"/>
              <a:gd name="connsiteY19-2152" fmla="*/ 1133662 h 3550128"/>
              <a:gd name="connsiteX20-2153" fmla="*/ 1089718 w 1432618"/>
              <a:gd name="connsiteY20-2154" fmla="*/ 1190812 h 3550128"/>
              <a:gd name="connsiteX21-2155" fmla="*/ 880168 w 1432618"/>
              <a:gd name="connsiteY21-2156" fmla="*/ 1495612 h 3550128"/>
              <a:gd name="connsiteX22-2157" fmla="*/ 823018 w 1432618"/>
              <a:gd name="connsiteY22-2158" fmla="*/ 1857562 h 3550128"/>
              <a:gd name="connsiteX23-2159" fmla="*/ 975418 w 1432618"/>
              <a:gd name="connsiteY23-2160" fmla="*/ 2314762 h 3550128"/>
              <a:gd name="connsiteX24-2161" fmla="*/ 899218 w 1432618"/>
              <a:gd name="connsiteY24-2162" fmla="*/ 2552887 h 3550128"/>
              <a:gd name="connsiteX25-2163" fmla="*/ 1213543 w 1432618"/>
              <a:gd name="connsiteY25-2164" fmla="*/ 2495737 h 3550128"/>
              <a:gd name="connsiteX26-2165" fmla="*/ 1432618 w 1432618"/>
              <a:gd name="connsiteY26-2166" fmla="*/ 2588606 h 3550128"/>
              <a:gd name="connsiteX27-2167" fmla="*/ 1188143 w 1432618"/>
              <a:gd name="connsiteY27-2168" fmla="*/ 2552887 h 3550128"/>
              <a:gd name="connsiteX28-2169" fmla="*/ 832543 w 1432618"/>
              <a:gd name="connsiteY28-2170" fmla="*/ 2695762 h 3550128"/>
              <a:gd name="connsiteX29-2171" fmla="*/ 689668 w 1432618"/>
              <a:gd name="connsiteY29-2172" fmla="*/ 3048187 h 3550128"/>
              <a:gd name="connsiteX30-2173" fmla="*/ 918268 w 1432618"/>
              <a:gd name="connsiteY30-2174" fmla="*/ 3381562 h 3550128"/>
              <a:gd name="connsiteX31-2175" fmla="*/ 1016693 w 1432618"/>
              <a:gd name="connsiteY31-2176" fmla="*/ 3543487 h 3550128"/>
              <a:gd name="connsiteX0-2177" fmla="*/ 1016693 w 1432618"/>
              <a:gd name="connsiteY0-2178" fmla="*/ 3543487 h 3550128"/>
              <a:gd name="connsiteX1-2179" fmla="*/ 591243 w 1432618"/>
              <a:gd name="connsiteY1-2180" fmla="*/ 3549837 h 3550128"/>
              <a:gd name="connsiteX2-2181" fmla="*/ 394393 w 1432618"/>
              <a:gd name="connsiteY2-2182" fmla="*/ 3038662 h 3550128"/>
              <a:gd name="connsiteX3-2183" fmla="*/ 746818 w 1432618"/>
              <a:gd name="connsiteY3-2184" fmla="*/ 2343337 h 3550128"/>
              <a:gd name="connsiteX4-2185" fmla="*/ 560128 w 1432618"/>
              <a:gd name="connsiteY4-2186" fmla="*/ 1884232 h 3550128"/>
              <a:gd name="connsiteX5-2187" fmla="*/ 58 w 1432618"/>
              <a:gd name="connsiteY5-2188" fmla="*/ 1832797 h 3550128"/>
              <a:gd name="connsiteX6-2189" fmla="*/ 394393 w 1432618"/>
              <a:gd name="connsiteY6-2190" fmla="*/ 1705162 h 3550128"/>
              <a:gd name="connsiteX7-2191" fmla="*/ 642043 w 1432618"/>
              <a:gd name="connsiteY7-2192" fmla="*/ 1838512 h 3550128"/>
              <a:gd name="connsiteX8-2193" fmla="*/ 689668 w 1432618"/>
              <a:gd name="connsiteY8-2194" fmla="*/ 1609912 h 3550128"/>
              <a:gd name="connsiteX9-2195" fmla="*/ 823018 w 1432618"/>
              <a:gd name="connsiteY9-2196" fmla="*/ 1295587 h 3550128"/>
              <a:gd name="connsiteX10-2197" fmla="*/ 765868 w 1432618"/>
              <a:gd name="connsiteY10-2198" fmla="*/ 771712 h 3550128"/>
              <a:gd name="connsiteX11-2199" fmla="*/ 537268 w 1432618"/>
              <a:gd name="connsiteY11-2200" fmla="*/ 628837 h 3550128"/>
              <a:gd name="connsiteX12-2201" fmla="*/ 689668 w 1432618"/>
              <a:gd name="connsiteY12-2202" fmla="*/ 628837 h 3550128"/>
              <a:gd name="connsiteX13-2203" fmla="*/ 765868 w 1432618"/>
              <a:gd name="connsiteY13-2204" fmla="*/ 714562 h 3550128"/>
              <a:gd name="connsiteX14-2205" fmla="*/ 870643 w 1432618"/>
              <a:gd name="connsiteY14-2206" fmla="*/ 187 h 3550128"/>
              <a:gd name="connsiteX15-2207" fmla="*/ 832543 w 1432618"/>
              <a:gd name="connsiteY15-2208" fmla="*/ 647887 h 3550128"/>
              <a:gd name="connsiteX16-2209" fmla="*/ 908743 w 1432618"/>
              <a:gd name="connsiteY16-2210" fmla="*/ 1038412 h 3550128"/>
              <a:gd name="connsiteX17-2211" fmla="*/ 937318 w 1432618"/>
              <a:gd name="connsiteY17-2212" fmla="*/ 1286062 h 3550128"/>
              <a:gd name="connsiteX18-2213" fmla="*/ 1108768 w 1432618"/>
              <a:gd name="connsiteY18-2214" fmla="*/ 1152712 h 3550128"/>
              <a:gd name="connsiteX19-2215" fmla="*/ 1337368 w 1432618"/>
              <a:gd name="connsiteY19-2216" fmla="*/ 1133662 h 3550128"/>
              <a:gd name="connsiteX20-2217" fmla="*/ 1089718 w 1432618"/>
              <a:gd name="connsiteY20-2218" fmla="*/ 1190812 h 3550128"/>
              <a:gd name="connsiteX21-2219" fmla="*/ 880168 w 1432618"/>
              <a:gd name="connsiteY21-2220" fmla="*/ 1495612 h 3550128"/>
              <a:gd name="connsiteX22-2221" fmla="*/ 823018 w 1432618"/>
              <a:gd name="connsiteY22-2222" fmla="*/ 1857562 h 3550128"/>
              <a:gd name="connsiteX23-2223" fmla="*/ 975418 w 1432618"/>
              <a:gd name="connsiteY23-2224" fmla="*/ 2314762 h 3550128"/>
              <a:gd name="connsiteX24-2225" fmla="*/ 899218 w 1432618"/>
              <a:gd name="connsiteY24-2226" fmla="*/ 2552887 h 3550128"/>
              <a:gd name="connsiteX25-2227" fmla="*/ 1213543 w 1432618"/>
              <a:gd name="connsiteY25-2228" fmla="*/ 2495737 h 3550128"/>
              <a:gd name="connsiteX26-2229" fmla="*/ 1432618 w 1432618"/>
              <a:gd name="connsiteY26-2230" fmla="*/ 2588606 h 3550128"/>
              <a:gd name="connsiteX27-2231" fmla="*/ 1188143 w 1432618"/>
              <a:gd name="connsiteY27-2232" fmla="*/ 2552887 h 3550128"/>
              <a:gd name="connsiteX28-2233" fmla="*/ 832543 w 1432618"/>
              <a:gd name="connsiteY28-2234" fmla="*/ 2695762 h 3550128"/>
              <a:gd name="connsiteX29-2235" fmla="*/ 689668 w 1432618"/>
              <a:gd name="connsiteY29-2236" fmla="*/ 3048187 h 3550128"/>
              <a:gd name="connsiteX30-2237" fmla="*/ 918268 w 1432618"/>
              <a:gd name="connsiteY30-2238" fmla="*/ 3381562 h 3550128"/>
              <a:gd name="connsiteX31-2239" fmla="*/ 1016693 w 1432618"/>
              <a:gd name="connsiteY31-2240" fmla="*/ 3543487 h 3550128"/>
              <a:gd name="connsiteX0-2241" fmla="*/ 1016693 w 1432618"/>
              <a:gd name="connsiteY0-2242" fmla="*/ 3543487 h 3550128"/>
              <a:gd name="connsiteX1-2243" fmla="*/ 591243 w 1432618"/>
              <a:gd name="connsiteY1-2244" fmla="*/ 3549837 h 3550128"/>
              <a:gd name="connsiteX2-2245" fmla="*/ 394393 w 1432618"/>
              <a:gd name="connsiteY2-2246" fmla="*/ 3038662 h 3550128"/>
              <a:gd name="connsiteX3-2247" fmla="*/ 746818 w 1432618"/>
              <a:gd name="connsiteY3-2248" fmla="*/ 2343337 h 3550128"/>
              <a:gd name="connsiteX4-2249" fmla="*/ 560128 w 1432618"/>
              <a:gd name="connsiteY4-2250" fmla="*/ 1884232 h 3550128"/>
              <a:gd name="connsiteX5-2251" fmla="*/ 58 w 1432618"/>
              <a:gd name="connsiteY5-2252" fmla="*/ 1832797 h 3550128"/>
              <a:gd name="connsiteX6-2253" fmla="*/ 394393 w 1432618"/>
              <a:gd name="connsiteY6-2254" fmla="*/ 1705162 h 3550128"/>
              <a:gd name="connsiteX7-2255" fmla="*/ 642043 w 1432618"/>
              <a:gd name="connsiteY7-2256" fmla="*/ 1838512 h 3550128"/>
              <a:gd name="connsiteX8-2257" fmla="*/ 689668 w 1432618"/>
              <a:gd name="connsiteY8-2258" fmla="*/ 1609912 h 3550128"/>
              <a:gd name="connsiteX9-2259" fmla="*/ 823018 w 1432618"/>
              <a:gd name="connsiteY9-2260" fmla="*/ 1295587 h 3550128"/>
              <a:gd name="connsiteX10-2261" fmla="*/ 765868 w 1432618"/>
              <a:gd name="connsiteY10-2262" fmla="*/ 771712 h 3550128"/>
              <a:gd name="connsiteX11-2263" fmla="*/ 537268 w 1432618"/>
              <a:gd name="connsiteY11-2264" fmla="*/ 628837 h 3550128"/>
              <a:gd name="connsiteX12-2265" fmla="*/ 689668 w 1432618"/>
              <a:gd name="connsiteY12-2266" fmla="*/ 628837 h 3550128"/>
              <a:gd name="connsiteX13-2267" fmla="*/ 765868 w 1432618"/>
              <a:gd name="connsiteY13-2268" fmla="*/ 714562 h 3550128"/>
              <a:gd name="connsiteX14-2269" fmla="*/ 870643 w 1432618"/>
              <a:gd name="connsiteY14-2270" fmla="*/ 187 h 3550128"/>
              <a:gd name="connsiteX15-2271" fmla="*/ 832543 w 1432618"/>
              <a:gd name="connsiteY15-2272" fmla="*/ 647887 h 3550128"/>
              <a:gd name="connsiteX16-2273" fmla="*/ 908743 w 1432618"/>
              <a:gd name="connsiteY16-2274" fmla="*/ 1038412 h 3550128"/>
              <a:gd name="connsiteX17-2275" fmla="*/ 937318 w 1432618"/>
              <a:gd name="connsiteY17-2276" fmla="*/ 1286062 h 3550128"/>
              <a:gd name="connsiteX18-2277" fmla="*/ 1108768 w 1432618"/>
              <a:gd name="connsiteY18-2278" fmla="*/ 1152712 h 3550128"/>
              <a:gd name="connsiteX19-2279" fmla="*/ 1337368 w 1432618"/>
              <a:gd name="connsiteY19-2280" fmla="*/ 1133662 h 3550128"/>
              <a:gd name="connsiteX20-2281" fmla="*/ 1089718 w 1432618"/>
              <a:gd name="connsiteY20-2282" fmla="*/ 1190812 h 3550128"/>
              <a:gd name="connsiteX21-2283" fmla="*/ 880168 w 1432618"/>
              <a:gd name="connsiteY21-2284" fmla="*/ 1495612 h 3550128"/>
              <a:gd name="connsiteX22-2285" fmla="*/ 823018 w 1432618"/>
              <a:gd name="connsiteY22-2286" fmla="*/ 1857562 h 3550128"/>
              <a:gd name="connsiteX23-2287" fmla="*/ 975418 w 1432618"/>
              <a:gd name="connsiteY23-2288" fmla="*/ 2314762 h 3550128"/>
              <a:gd name="connsiteX24-2289" fmla="*/ 899218 w 1432618"/>
              <a:gd name="connsiteY24-2290" fmla="*/ 2552887 h 3550128"/>
              <a:gd name="connsiteX25-2291" fmla="*/ 1213543 w 1432618"/>
              <a:gd name="connsiteY25-2292" fmla="*/ 2495737 h 3550128"/>
              <a:gd name="connsiteX26-2293" fmla="*/ 1432618 w 1432618"/>
              <a:gd name="connsiteY26-2294" fmla="*/ 2588606 h 3550128"/>
              <a:gd name="connsiteX27-2295" fmla="*/ 1188143 w 1432618"/>
              <a:gd name="connsiteY27-2296" fmla="*/ 2552887 h 3550128"/>
              <a:gd name="connsiteX28-2297" fmla="*/ 832543 w 1432618"/>
              <a:gd name="connsiteY28-2298" fmla="*/ 2695762 h 3550128"/>
              <a:gd name="connsiteX29-2299" fmla="*/ 689668 w 1432618"/>
              <a:gd name="connsiteY29-2300" fmla="*/ 3048187 h 3550128"/>
              <a:gd name="connsiteX30-2301" fmla="*/ 918268 w 1432618"/>
              <a:gd name="connsiteY30-2302" fmla="*/ 3381562 h 3550128"/>
              <a:gd name="connsiteX31-2303" fmla="*/ 1016693 w 1432618"/>
              <a:gd name="connsiteY31-2304" fmla="*/ 3543487 h 3550128"/>
              <a:gd name="connsiteX0-2305" fmla="*/ 1016693 w 1432618"/>
              <a:gd name="connsiteY0-2306" fmla="*/ 3543487 h 3550128"/>
              <a:gd name="connsiteX1-2307" fmla="*/ 591243 w 1432618"/>
              <a:gd name="connsiteY1-2308" fmla="*/ 3549837 h 3550128"/>
              <a:gd name="connsiteX2-2309" fmla="*/ 394393 w 1432618"/>
              <a:gd name="connsiteY2-2310" fmla="*/ 3038662 h 3550128"/>
              <a:gd name="connsiteX3-2311" fmla="*/ 746818 w 1432618"/>
              <a:gd name="connsiteY3-2312" fmla="*/ 2343337 h 3550128"/>
              <a:gd name="connsiteX4-2313" fmla="*/ 560128 w 1432618"/>
              <a:gd name="connsiteY4-2314" fmla="*/ 1884232 h 3550128"/>
              <a:gd name="connsiteX5-2315" fmla="*/ 58 w 1432618"/>
              <a:gd name="connsiteY5-2316" fmla="*/ 1832797 h 3550128"/>
              <a:gd name="connsiteX6-2317" fmla="*/ 394393 w 1432618"/>
              <a:gd name="connsiteY6-2318" fmla="*/ 1705162 h 3550128"/>
              <a:gd name="connsiteX7-2319" fmla="*/ 642043 w 1432618"/>
              <a:gd name="connsiteY7-2320" fmla="*/ 1838512 h 3550128"/>
              <a:gd name="connsiteX8-2321" fmla="*/ 689668 w 1432618"/>
              <a:gd name="connsiteY8-2322" fmla="*/ 1609912 h 3550128"/>
              <a:gd name="connsiteX9-2323" fmla="*/ 823018 w 1432618"/>
              <a:gd name="connsiteY9-2324" fmla="*/ 1295587 h 3550128"/>
              <a:gd name="connsiteX10-2325" fmla="*/ 765868 w 1432618"/>
              <a:gd name="connsiteY10-2326" fmla="*/ 771712 h 3550128"/>
              <a:gd name="connsiteX11-2327" fmla="*/ 537268 w 1432618"/>
              <a:gd name="connsiteY11-2328" fmla="*/ 628837 h 3550128"/>
              <a:gd name="connsiteX12-2329" fmla="*/ 689668 w 1432618"/>
              <a:gd name="connsiteY12-2330" fmla="*/ 628837 h 3550128"/>
              <a:gd name="connsiteX13-2331" fmla="*/ 765868 w 1432618"/>
              <a:gd name="connsiteY13-2332" fmla="*/ 714562 h 3550128"/>
              <a:gd name="connsiteX14-2333" fmla="*/ 870643 w 1432618"/>
              <a:gd name="connsiteY14-2334" fmla="*/ 187 h 3550128"/>
              <a:gd name="connsiteX15-2335" fmla="*/ 832543 w 1432618"/>
              <a:gd name="connsiteY15-2336" fmla="*/ 647887 h 3550128"/>
              <a:gd name="connsiteX16-2337" fmla="*/ 908743 w 1432618"/>
              <a:gd name="connsiteY16-2338" fmla="*/ 1038412 h 3550128"/>
              <a:gd name="connsiteX17-2339" fmla="*/ 937318 w 1432618"/>
              <a:gd name="connsiteY17-2340" fmla="*/ 1286062 h 3550128"/>
              <a:gd name="connsiteX18-2341" fmla="*/ 1108768 w 1432618"/>
              <a:gd name="connsiteY18-2342" fmla="*/ 1152712 h 3550128"/>
              <a:gd name="connsiteX19-2343" fmla="*/ 1337368 w 1432618"/>
              <a:gd name="connsiteY19-2344" fmla="*/ 1133662 h 3550128"/>
              <a:gd name="connsiteX20-2345" fmla="*/ 1089718 w 1432618"/>
              <a:gd name="connsiteY20-2346" fmla="*/ 1190812 h 3550128"/>
              <a:gd name="connsiteX21-2347" fmla="*/ 880168 w 1432618"/>
              <a:gd name="connsiteY21-2348" fmla="*/ 1495612 h 3550128"/>
              <a:gd name="connsiteX22-2349" fmla="*/ 823018 w 1432618"/>
              <a:gd name="connsiteY22-2350" fmla="*/ 1857562 h 3550128"/>
              <a:gd name="connsiteX23-2351" fmla="*/ 975418 w 1432618"/>
              <a:gd name="connsiteY23-2352" fmla="*/ 2314762 h 3550128"/>
              <a:gd name="connsiteX24-2353" fmla="*/ 899218 w 1432618"/>
              <a:gd name="connsiteY24-2354" fmla="*/ 2552887 h 3550128"/>
              <a:gd name="connsiteX25-2355" fmla="*/ 1213543 w 1432618"/>
              <a:gd name="connsiteY25-2356" fmla="*/ 2495737 h 3550128"/>
              <a:gd name="connsiteX26-2357" fmla="*/ 1432618 w 1432618"/>
              <a:gd name="connsiteY26-2358" fmla="*/ 2588606 h 3550128"/>
              <a:gd name="connsiteX27-2359" fmla="*/ 1188143 w 1432618"/>
              <a:gd name="connsiteY27-2360" fmla="*/ 2552887 h 3550128"/>
              <a:gd name="connsiteX28-2361" fmla="*/ 832543 w 1432618"/>
              <a:gd name="connsiteY28-2362" fmla="*/ 2695762 h 3550128"/>
              <a:gd name="connsiteX29-2363" fmla="*/ 689668 w 1432618"/>
              <a:gd name="connsiteY29-2364" fmla="*/ 3048187 h 3550128"/>
              <a:gd name="connsiteX30-2365" fmla="*/ 918268 w 1432618"/>
              <a:gd name="connsiteY30-2366" fmla="*/ 3381562 h 3550128"/>
              <a:gd name="connsiteX31-2367" fmla="*/ 1016693 w 1432618"/>
              <a:gd name="connsiteY31-2368" fmla="*/ 3543487 h 3550128"/>
              <a:gd name="connsiteX0-2369" fmla="*/ 1016693 w 1432618"/>
              <a:gd name="connsiteY0-2370" fmla="*/ 3543487 h 3550128"/>
              <a:gd name="connsiteX1-2371" fmla="*/ 591243 w 1432618"/>
              <a:gd name="connsiteY1-2372" fmla="*/ 3549837 h 3550128"/>
              <a:gd name="connsiteX2-2373" fmla="*/ 394393 w 1432618"/>
              <a:gd name="connsiteY2-2374" fmla="*/ 3038662 h 3550128"/>
              <a:gd name="connsiteX3-2375" fmla="*/ 746818 w 1432618"/>
              <a:gd name="connsiteY3-2376" fmla="*/ 2343337 h 3550128"/>
              <a:gd name="connsiteX4-2377" fmla="*/ 560128 w 1432618"/>
              <a:gd name="connsiteY4-2378" fmla="*/ 1884232 h 3550128"/>
              <a:gd name="connsiteX5-2379" fmla="*/ 58 w 1432618"/>
              <a:gd name="connsiteY5-2380" fmla="*/ 1832797 h 3550128"/>
              <a:gd name="connsiteX6-2381" fmla="*/ 394393 w 1432618"/>
              <a:gd name="connsiteY6-2382" fmla="*/ 1705162 h 3550128"/>
              <a:gd name="connsiteX7-2383" fmla="*/ 642043 w 1432618"/>
              <a:gd name="connsiteY7-2384" fmla="*/ 1838512 h 3550128"/>
              <a:gd name="connsiteX8-2385" fmla="*/ 689668 w 1432618"/>
              <a:gd name="connsiteY8-2386" fmla="*/ 1609912 h 3550128"/>
              <a:gd name="connsiteX9-2387" fmla="*/ 823018 w 1432618"/>
              <a:gd name="connsiteY9-2388" fmla="*/ 1295587 h 3550128"/>
              <a:gd name="connsiteX10-2389" fmla="*/ 765868 w 1432618"/>
              <a:gd name="connsiteY10-2390" fmla="*/ 771712 h 3550128"/>
              <a:gd name="connsiteX11-2391" fmla="*/ 537268 w 1432618"/>
              <a:gd name="connsiteY11-2392" fmla="*/ 628837 h 3550128"/>
              <a:gd name="connsiteX12-2393" fmla="*/ 689668 w 1432618"/>
              <a:gd name="connsiteY12-2394" fmla="*/ 628837 h 3550128"/>
              <a:gd name="connsiteX13-2395" fmla="*/ 765868 w 1432618"/>
              <a:gd name="connsiteY13-2396" fmla="*/ 714562 h 3550128"/>
              <a:gd name="connsiteX14-2397" fmla="*/ 870643 w 1432618"/>
              <a:gd name="connsiteY14-2398" fmla="*/ 187 h 3550128"/>
              <a:gd name="connsiteX15-2399" fmla="*/ 832543 w 1432618"/>
              <a:gd name="connsiteY15-2400" fmla="*/ 647887 h 3550128"/>
              <a:gd name="connsiteX16-2401" fmla="*/ 908743 w 1432618"/>
              <a:gd name="connsiteY16-2402" fmla="*/ 1038412 h 3550128"/>
              <a:gd name="connsiteX17-2403" fmla="*/ 937318 w 1432618"/>
              <a:gd name="connsiteY17-2404" fmla="*/ 1286062 h 3550128"/>
              <a:gd name="connsiteX18-2405" fmla="*/ 1108768 w 1432618"/>
              <a:gd name="connsiteY18-2406" fmla="*/ 1152712 h 3550128"/>
              <a:gd name="connsiteX19-2407" fmla="*/ 1337368 w 1432618"/>
              <a:gd name="connsiteY19-2408" fmla="*/ 1133662 h 3550128"/>
              <a:gd name="connsiteX20-2409" fmla="*/ 1089718 w 1432618"/>
              <a:gd name="connsiteY20-2410" fmla="*/ 1190812 h 3550128"/>
              <a:gd name="connsiteX21-2411" fmla="*/ 880168 w 1432618"/>
              <a:gd name="connsiteY21-2412" fmla="*/ 1495612 h 3550128"/>
              <a:gd name="connsiteX22-2413" fmla="*/ 823018 w 1432618"/>
              <a:gd name="connsiteY22-2414" fmla="*/ 1857562 h 3550128"/>
              <a:gd name="connsiteX23-2415" fmla="*/ 975418 w 1432618"/>
              <a:gd name="connsiteY23-2416" fmla="*/ 2314762 h 3550128"/>
              <a:gd name="connsiteX24-2417" fmla="*/ 896043 w 1432618"/>
              <a:gd name="connsiteY24-2418" fmla="*/ 2540187 h 3550128"/>
              <a:gd name="connsiteX25-2419" fmla="*/ 1213543 w 1432618"/>
              <a:gd name="connsiteY25-2420" fmla="*/ 2495737 h 3550128"/>
              <a:gd name="connsiteX26-2421" fmla="*/ 1432618 w 1432618"/>
              <a:gd name="connsiteY26-2422" fmla="*/ 2588606 h 3550128"/>
              <a:gd name="connsiteX27-2423" fmla="*/ 1188143 w 1432618"/>
              <a:gd name="connsiteY27-2424" fmla="*/ 2552887 h 3550128"/>
              <a:gd name="connsiteX28-2425" fmla="*/ 832543 w 1432618"/>
              <a:gd name="connsiteY28-2426" fmla="*/ 2695762 h 3550128"/>
              <a:gd name="connsiteX29-2427" fmla="*/ 689668 w 1432618"/>
              <a:gd name="connsiteY29-2428" fmla="*/ 3048187 h 3550128"/>
              <a:gd name="connsiteX30-2429" fmla="*/ 918268 w 1432618"/>
              <a:gd name="connsiteY30-2430" fmla="*/ 3381562 h 3550128"/>
              <a:gd name="connsiteX31-2431" fmla="*/ 1016693 w 1432618"/>
              <a:gd name="connsiteY31-2432" fmla="*/ 3543487 h 3550128"/>
              <a:gd name="connsiteX0-2433" fmla="*/ 1016693 w 1432618"/>
              <a:gd name="connsiteY0-2434" fmla="*/ 3543487 h 3550128"/>
              <a:gd name="connsiteX1-2435" fmla="*/ 591243 w 1432618"/>
              <a:gd name="connsiteY1-2436" fmla="*/ 3549837 h 3550128"/>
              <a:gd name="connsiteX2-2437" fmla="*/ 394393 w 1432618"/>
              <a:gd name="connsiteY2-2438" fmla="*/ 3038662 h 3550128"/>
              <a:gd name="connsiteX3-2439" fmla="*/ 746818 w 1432618"/>
              <a:gd name="connsiteY3-2440" fmla="*/ 2343337 h 3550128"/>
              <a:gd name="connsiteX4-2441" fmla="*/ 560128 w 1432618"/>
              <a:gd name="connsiteY4-2442" fmla="*/ 1884232 h 3550128"/>
              <a:gd name="connsiteX5-2443" fmla="*/ 58 w 1432618"/>
              <a:gd name="connsiteY5-2444" fmla="*/ 1832797 h 3550128"/>
              <a:gd name="connsiteX6-2445" fmla="*/ 394393 w 1432618"/>
              <a:gd name="connsiteY6-2446" fmla="*/ 1705162 h 3550128"/>
              <a:gd name="connsiteX7-2447" fmla="*/ 642043 w 1432618"/>
              <a:gd name="connsiteY7-2448" fmla="*/ 1838512 h 3550128"/>
              <a:gd name="connsiteX8-2449" fmla="*/ 689668 w 1432618"/>
              <a:gd name="connsiteY8-2450" fmla="*/ 1609912 h 3550128"/>
              <a:gd name="connsiteX9-2451" fmla="*/ 823018 w 1432618"/>
              <a:gd name="connsiteY9-2452" fmla="*/ 1295587 h 3550128"/>
              <a:gd name="connsiteX10-2453" fmla="*/ 765868 w 1432618"/>
              <a:gd name="connsiteY10-2454" fmla="*/ 771712 h 3550128"/>
              <a:gd name="connsiteX11-2455" fmla="*/ 537268 w 1432618"/>
              <a:gd name="connsiteY11-2456" fmla="*/ 628837 h 3550128"/>
              <a:gd name="connsiteX12-2457" fmla="*/ 689668 w 1432618"/>
              <a:gd name="connsiteY12-2458" fmla="*/ 628837 h 3550128"/>
              <a:gd name="connsiteX13-2459" fmla="*/ 765868 w 1432618"/>
              <a:gd name="connsiteY13-2460" fmla="*/ 714562 h 3550128"/>
              <a:gd name="connsiteX14-2461" fmla="*/ 870643 w 1432618"/>
              <a:gd name="connsiteY14-2462" fmla="*/ 187 h 3550128"/>
              <a:gd name="connsiteX15-2463" fmla="*/ 832543 w 1432618"/>
              <a:gd name="connsiteY15-2464" fmla="*/ 647887 h 3550128"/>
              <a:gd name="connsiteX16-2465" fmla="*/ 908743 w 1432618"/>
              <a:gd name="connsiteY16-2466" fmla="*/ 1038412 h 3550128"/>
              <a:gd name="connsiteX17-2467" fmla="*/ 937318 w 1432618"/>
              <a:gd name="connsiteY17-2468" fmla="*/ 1286062 h 3550128"/>
              <a:gd name="connsiteX18-2469" fmla="*/ 1108768 w 1432618"/>
              <a:gd name="connsiteY18-2470" fmla="*/ 1152712 h 3550128"/>
              <a:gd name="connsiteX19-2471" fmla="*/ 1337368 w 1432618"/>
              <a:gd name="connsiteY19-2472" fmla="*/ 1133662 h 3550128"/>
              <a:gd name="connsiteX20-2473" fmla="*/ 1089718 w 1432618"/>
              <a:gd name="connsiteY20-2474" fmla="*/ 1190812 h 3550128"/>
              <a:gd name="connsiteX21-2475" fmla="*/ 880168 w 1432618"/>
              <a:gd name="connsiteY21-2476" fmla="*/ 1495612 h 3550128"/>
              <a:gd name="connsiteX22-2477" fmla="*/ 823018 w 1432618"/>
              <a:gd name="connsiteY22-2478" fmla="*/ 1857562 h 3550128"/>
              <a:gd name="connsiteX23-2479" fmla="*/ 975418 w 1432618"/>
              <a:gd name="connsiteY23-2480" fmla="*/ 2314762 h 3550128"/>
              <a:gd name="connsiteX24-2481" fmla="*/ 896043 w 1432618"/>
              <a:gd name="connsiteY24-2482" fmla="*/ 2540187 h 3550128"/>
              <a:gd name="connsiteX25-2483" fmla="*/ 1213543 w 1432618"/>
              <a:gd name="connsiteY25-2484" fmla="*/ 2495737 h 3550128"/>
              <a:gd name="connsiteX26-2485" fmla="*/ 1432618 w 1432618"/>
              <a:gd name="connsiteY26-2486" fmla="*/ 2588606 h 3550128"/>
              <a:gd name="connsiteX27-2487" fmla="*/ 1188143 w 1432618"/>
              <a:gd name="connsiteY27-2488" fmla="*/ 2552887 h 3550128"/>
              <a:gd name="connsiteX28-2489" fmla="*/ 832543 w 1432618"/>
              <a:gd name="connsiteY28-2490" fmla="*/ 2695762 h 3550128"/>
              <a:gd name="connsiteX29-2491" fmla="*/ 689668 w 1432618"/>
              <a:gd name="connsiteY29-2492" fmla="*/ 3048187 h 3550128"/>
              <a:gd name="connsiteX30-2493" fmla="*/ 918268 w 1432618"/>
              <a:gd name="connsiteY30-2494" fmla="*/ 3381562 h 3550128"/>
              <a:gd name="connsiteX31-2495" fmla="*/ 1016693 w 1432618"/>
              <a:gd name="connsiteY31-2496" fmla="*/ 3543487 h 3550128"/>
              <a:gd name="connsiteX0-2497" fmla="*/ 1016693 w 1432618"/>
              <a:gd name="connsiteY0-2498" fmla="*/ 3543487 h 3550128"/>
              <a:gd name="connsiteX1-2499" fmla="*/ 591243 w 1432618"/>
              <a:gd name="connsiteY1-2500" fmla="*/ 3549837 h 3550128"/>
              <a:gd name="connsiteX2-2501" fmla="*/ 394393 w 1432618"/>
              <a:gd name="connsiteY2-2502" fmla="*/ 3038662 h 3550128"/>
              <a:gd name="connsiteX3-2503" fmla="*/ 746818 w 1432618"/>
              <a:gd name="connsiteY3-2504" fmla="*/ 2343337 h 3550128"/>
              <a:gd name="connsiteX4-2505" fmla="*/ 560128 w 1432618"/>
              <a:gd name="connsiteY4-2506" fmla="*/ 1884232 h 3550128"/>
              <a:gd name="connsiteX5-2507" fmla="*/ 58 w 1432618"/>
              <a:gd name="connsiteY5-2508" fmla="*/ 1832797 h 3550128"/>
              <a:gd name="connsiteX6-2509" fmla="*/ 394393 w 1432618"/>
              <a:gd name="connsiteY6-2510" fmla="*/ 1705162 h 3550128"/>
              <a:gd name="connsiteX7-2511" fmla="*/ 642043 w 1432618"/>
              <a:gd name="connsiteY7-2512" fmla="*/ 1838512 h 3550128"/>
              <a:gd name="connsiteX8-2513" fmla="*/ 689668 w 1432618"/>
              <a:gd name="connsiteY8-2514" fmla="*/ 1609912 h 3550128"/>
              <a:gd name="connsiteX9-2515" fmla="*/ 823018 w 1432618"/>
              <a:gd name="connsiteY9-2516" fmla="*/ 1295587 h 3550128"/>
              <a:gd name="connsiteX10-2517" fmla="*/ 765868 w 1432618"/>
              <a:gd name="connsiteY10-2518" fmla="*/ 771712 h 3550128"/>
              <a:gd name="connsiteX11-2519" fmla="*/ 537268 w 1432618"/>
              <a:gd name="connsiteY11-2520" fmla="*/ 628837 h 3550128"/>
              <a:gd name="connsiteX12-2521" fmla="*/ 689668 w 1432618"/>
              <a:gd name="connsiteY12-2522" fmla="*/ 628837 h 3550128"/>
              <a:gd name="connsiteX13-2523" fmla="*/ 765868 w 1432618"/>
              <a:gd name="connsiteY13-2524" fmla="*/ 714562 h 3550128"/>
              <a:gd name="connsiteX14-2525" fmla="*/ 870643 w 1432618"/>
              <a:gd name="connsiteY14-2526" fmla="*/ 187 h 3550128"/>
              <a:gd name="connsiteX15-2527" fmla="*/ 832543 w 1432618"/>
              <a:gd name="connsiteY15-2528" fmla="*/ 647887 h 3550128"/>
              <a:gd name="connsiteX16-2529" fmla="*/ 908743 w 1432618"/>
              <a:gd name="connsiteY16-2530" fmla="*/ 1038412 h 3550128"/>
              <a:gd name="connsiteX17-2531" fmla="*/ 937318 w 1432618"/>
              <a:gd name="connsiteY17-2532" fmla="*/ 1286062 h 3550128"/>
              <a:gd name="connsiteX18-2533" fmla="*/ 1108768 w 1432618"/>
              <a:gd name="connsiteY18-2534" fmla="*/ 1152712 h 3550128"/>
              <a:gd name="connsiteX19-2535" fmla="*/ 1337368 w 1432618"/>
              <a:gd name="connsiteY19-2536" fmla="*/ 1133662 h 3550128"/>
              <a:gd name="connsiteX20-2537" fmla="*/ 1089718 w 1432618"/>
              <a:gd name="connsiteY20-2538" fmla="*/ 1190812 h 3550128"/>
              <a:gd name="connsiteX21-2539" fmla="*/ 880168 w 1432618"/>
              <a:gd name="connsiteY21-2540" fmla="*/ 1495612 h 3550128"/>
              <a:gd name="connsiteX22-2541" fmla="*/ 823018 w 1432618"/>
              <a:gd name="connsiteY22-2542" fmla="*/ 1857562 h 3550128"/>
              <a:gd name="connsiteX23-2543" fmla="*/ 975418 w 1432618"/>
              <a:gd name="connsiteY23-2544" fmla="*/ 2314762 h 3550128"/>
              <a:gd name="connsiteX24-2545" fmla="*/ 896043 w 1432618"/>
              <a:gd name="connsiteY24-2546" fmla="*/ 2540187 h 3550128"/>
              <a:gd name="connsiteX25-2547" fmla="*/ 1213543 w 1432618"/>
              <a:gd name="connsiteY25-2548" fmla="*/ 2495737 h 3550128"/>
              <a:gd name="connsiteX26-2549" fmla="*/ 1432618 w 1432618"/>
              <a:gd name="connsiteY26-2550" fmla="*/ 2588606 h 3550128"/>
              <a:gd name="connsiteX27-2551" fmla="*/ 1188143 w 1432618"/>
              <a:gd name="connsiteY27-2552" fmla="*/ 2552887 h 3550128"/>
              <a:gd name="connsiteX28-2553" fmla="*/ 832543 w 1432618"/>
              <a:gd name="connsiteY28-2554" fmla="*/ 2695762 h 3550128"/>
              <a:gd name="connsiteX29-2555" fmla="*/ 689668 w 1432618"/>
              <a:gd name="connsiteY29-2556" fmla="*/ 3048187 h 3550128"/>
              <a:gd name="connsiteX30-2557" fmla="*/ 918268 w 1432618"/>
              <a:gd name="connsiteY30-2558" fmla="*/ 3381562 h 3550128"/>
              <a:gd name="connsiteX31-2559" fmla="*/ 1016693 w 1432618"/>
              <a:gd name="connsiteY31-2560" fmla="*/ 3543487 h 3550128"/>
              <a:gd name="connsiteX0-2561" fmla="*/ 1016693 w 1432618"/>
              <a:gd name="connsiteY0-2562" fmla="*/ 3543487 h 3550128"/>
              <a:gd name="connsiteX1-2563" fmla="*/ 591243 w 1432618"/>
              <a:gd name="connsiteY1-2564" fmla="*/ 3549837 h 3550128"/>
              <a:gd name="connsiteX2-2565" fmla="*/ 394393 w 1432618"/>
              <a:gd name="connsiteY2-2566" fmla="*/ 3038662 h 3550128"/>
              <a:gd name="connsiteX3-2567" fmla="*/ 746818 w 1432618"/>
              <a:gd name="connsiteY3-2568" fmla="*/ 2343337 h 3550128"/>
              <a:gd name="connsiteX4-2569" fmla="*/ 560128 w 1432618"/>
              <a:gd name="connsiteY4-2570" fmla="*/ 1884232 h 3550128"/>
              <a:gd name="connsiteX5-2571" fmla="*/ 58 w 1432618"/>
              <a:gd name="connsiteY5-2572" fmla="*/ 1832797 h 3550128"/>
              <a:gd name="connsiteX6-2573" fmla="*/ 394393 w 1432618"/>
              <a:gd name="connsiteY6-2574" fmla="*/ 1705162 h 3550128"/>
              <a:gd name="connsiteX7-2575" fmla="*/ 642043 w 1432618"/>
              <a:gd name="connsiteY7-2576" fmla="*/ 1838512 h 3550128"/>
              <a:gd name="connsiteX8-2577" fmla="*/ 689668 w 1432618"/>
              <a:gd name="connsiteY8-2578" fmla="*/ 1609912 h 3550128"/>
              <a:gd name="connsiteX9-2579" fmla="*/ 823018 w 1432618"/>
              <a:gd name="connsiteY9-2580" fmla="*/ 1295587 h 3550128"/>
              <a:gd name="connsiteX10-2581" fmla="*/ 765868 w 1432618"/>
              <a:gd name="connsiteY10-2582" fmla="*/ 771712 h 3550128"/>
              <a:gd name="connsiteX11-2583" fmla="*/ 537268 w 1432618"/>
              <a:gd name="connsiteY11-2584" fmla="*/ 628837 h 3550128"/>
              <a:gd name="connsiteX12-2585" fmla="*/ 689668 w 1432618"/>
              <a:gd name="connsiteY12-2586" fmla="*/ 628837 h 3550128"/>
              <a:gd name="connsiteX13-2587" fmla="*/ 765868 w 1432618"/>
              <a:gd name="connsiteY13-2588" fmla="*/ 714562 h 3550128"/>
              <a:gd name="connsiteX14-2589" fmla="*/ 870643 w 1432618"/>
              <a:gd name="connsiteY14-2590" fmla="*/ 187 h 3550128"/>
              <a:gd name="connsiteX15-2591" fmla="*/ 832543 w 1432618"/>
              <a:gd name="connsiteY15-2592" fmla="*/ 647887 h 3550128"/>
              <a:gd name="connsiteX16-2593" fmla="*/ 908743 w 1432618"/>
              <a:gd name="connsiteY16-2594" fmla="*/ 1038412 h 3550128"/>
              <a:gd name="connsiteX17-2595" fmla="*/ 937318 w 1432618"/>
              <a:gd name="connsiteY17-2596" fmla="*/ 1286062 h 3550128"/>
              <a:gd name="connsiteX18-2597" fmla="*/ 1108768 w 1432618"/>
              <a:gd name="connsiteY18-2598" fmla="*/ 1152712 h 3550128"/>
              <a:gd name="connsiteX19-2599" fmla="*/ 1337368 w 1432618"/>
              <a:gd name="connsiteY19-2600" fmla="*/ 1133662 h 3550128"/>
              <a:gd name="connsiteX20-2601" fmla="*/ 1089718 w 1432618"/>
              <a:gd name="connsiteY20-2602" fmla="*/ 1190812 h 3550128"/>
              <a:gd name="connsiteX21-2603" fmla="*/ 880168 w 1432618"/>
              <a:gd name="connsiteY21-2604" fmla="*/ 1495612 h 3550128"/>
              <a:gd name="connsiteX22-2605" fmla="*/ 823018 w 1432618"/>
              <a:gd name="connsiteY22-2606" fmla="*/ 1857562 h 3550128"/>
              <a:gd name="connsiteX23-2607" fmla="*/ 975418 w 1432618"/>
              <a:gd name="connsiteY23-2608" fmla="*/ 2314762 h 3550128"/>
              <a:gd name="connsiteX24-2609" fmla="*/ 896043 w 1432618"/>
              <a:gd name="connsiteY24-2610" fmla="*/ 2540187 h 3550128"/>
              <a:gd name="connsiteX25-2611" fmla="*/ 1213543 w 1432618"/>
              <a:gd name="connsiteY25-2612" fmla="*/ 2495737 h 3550128"/>
              <a:gd name="connsiteX26-2613" fmla="*/ 1432618 w 1432618"/>
              <a:gd name="connsiteY26-2614" fmla="*/ 2588606 h 3550128"/>
              <a:gd name="connsiteX27-2615" fmla="*/ 1188143 w 1432618"/>
              <a:gd name="connsiteY27-2616" fmla="*/ 2552887 h 3550128"/>
              <a:gd name="connsiteX28-2617" fmla="*/ 832543 w 1432618"/>
              <a:gd name="connsiteY28-2618" fmla="*/ 2695762 h 3550128"/>
              <a:gd name="connsiteX29-2619" fmla="*/ 689668 w 1432618"/>
              <a:gd name="connsiteY29-2620" fmla="*/ 3048187 h 3550128"/>
              <a:gd name="connsiteX30-2621" fmla="*/ 918268 w 1432618"/>
              <a:gd name="connsiteY30-2622" fmla="*/ 3381562 h 3550128"/>
              <a:gd name="connsiteX31-2623" fmla="*/ 1016693 w 1432618"/>
              <a:gd name="connsiteY31-2624" fmla="*/ 3543487 h 3550128"/>
              <a:gd name="connsiteX0-2625" fmla="*/ 1016693 w 1432618"/>
              <a:gd name="connsiteY0-2626" fmla="*/ 3543487 h 3550128"/>
              <a:gd name="connsiteX1-2627" fmla="*/ 591243 w 1432618"/>
              <a:gd name="connsiteY1-2628" fmla="*/ 3549837 h 3550128"/>
              <a:gd name="connsiteX2-2629" fmla="*/ 394393 w 1432618"/>
              <a:gd name="connsiteY2-2630" fmla="*/ 3038662 h 3550128"/>
              <a:gd name="connsiteX3-2631" fmla="*/ 746818 w 1432618"/>
              <a:gd name="connsiteY3-2632" fmla="*/ 2343337 h 3550128"/>
              <a:gd name="connsiteX4-2633" fmla="*/ 560128 w 1432618"/>
              <a:gd name="connsiteY4-2634" fmla="*/ 1884232 h 3550128"/>
              <a:gd name="connsiteX5-2635" fmla="*/ 58 w 1432618"/>
              <a:gd name="connsiteY5-2636" fmla="*/ 1832797 h 3550128"/>
              <a:gd name="connsiteX6-2637" fmla="*/ 394393 w 1432618"/>
              <a:gd name="connsiteY6-2638" fmla="*/ 1705162 h 3550128"/>
              <a:gd name="connsiteX7-2639" fmla="*/ 642043 w 1432618"/>
              <a:gd name="connsiteY7-2640" fmla="*/ 1838512 h 3550128"/>
              <a:gd name="connsiteX8-2641" fmla="*/ 689668 w 1432618"/>
              <a:gd name="connsiteY8-2642" fmla="*/ 1609912 h 3550128"/>
              <a:gd name="connsiteX9-2643" fmla="*/ 823018 w 1432618"/>
              <a:gd name="connsiteY9-2644" fmla="*/ 1295587 h 3550128"/>
              <a:gd name="connsiteX10-2645" fmla="*/ 765868 w 1432618"/>
              <a:gd name="connsiteY10-2646" fmla="*/ 771712 h 3550128"/>
              <a:gd name="connsiteX11-2647" fmla="*/ 537268 w 1432618"/>
              <a:gd name="connsiteY11-2648" fmla="*/ 628837 h 3550128"/>
              <a:gd name="connsiteX12-2649" fmla="*/ 689668 w 1432618"/>
              <a:gd name="connsiteY12-2650" fmla="*/ 628837 h 3550128"/>
              <a:gd name="connsiteX13-2651" fmla="*/ 765868 w 1432618"/>
              <a:gd name="connsiteY13-2652" fmla="*/ 714562 h 3550128"/>
              <a:gd name="connsiteX14-2653" fmla="*/ 870643 w 1432618"/>
              <a:gd name="connsiteY14-2654" fmla="*/ 187 h 3550128"/>
              <a:gd name="connsiteX15-2655" fmla="*/ 832543 w 1432618"/>
              <a:gd name="connsiteY15-2656" fmla="*/ 647887 h 3550128"/>
              <a:gd name="connsiteX16-2657" fmla="*/ 908743 w 1432618"/>
              <a:gd name="connsiteY16-2658" fmla="*/ 1038412 h 3550128"/>
              <a:gd name="connsiteX17-2659" fmla="*/ 937318 w 1432618"/>
              <a:gd name="connsiteY17-2660" fmla="*/ 1286062 h 3550128"/>
              <a:gd name="connsiteX18-2661" fmla="*/ 1108768 w 1432618"/>
              <a:gd name="connsiteY18-2662" fmla="*/ 1152712 h 3550128"/>
              <a:gd name="connsiteX19-2663" fmla="*/ 1337368 w 1432618"/>
              <a:gd name="connsiteY19-2664" fmla="*/ 1133662 h 3550128"/>
              <a:gd name="connsiteX20-2665" fmla="*/ 1089718 w 1432618"/>
              <a:gd name="connsiteY20-2666" fmla="*/ 1190812 h 3550128"/>
              <a:gd name="connsiteX21-2667" fmla="*/ 880168 w 1432618"/>
              <a:gd name="connsiteY21-2668" fmla="*/ 1495612 h 3550128"/>
              <a:gd name="connsiteX22-2669" fmla="*/ 823018 w 1432618"/>
              <a:gd name="connsiteY22-2670" fmla="*/ 1857562 h 3550128"/>
              <a:gd name="connsiteX23-2671" fmla="*/ 1003993 w 1432618"/>
              <a:gd name="connsiteY23-2672" fmla="*/ 2270312 h 3550128"/>
              <a:gd name="connsiteX24-2673" fmla="*/ 896043 w 1432618"/>
              <a:gd name="connsiteY24-2674" fmla="*/ 2540187 h 3550128"/>
              <a:gd name="connsiteX25-2675" fmla="*/ 1213543 w 1432618"/>
              <a:gd name="connsiteY25-2676" fmla="*/ 2495737 h 3550128"/>
              <a:gd name="connsiteX26-2677" fmla="*/ 1432618 w 1432618"/>
              <a:gd name="connsiteY26-2678" fmla="*/ 2588606 h 3550128"/>
              <a:gd name="connsiteX27-2679" fmla="*/ 1188143 w 1432618"/>
              <a:gd name="connsiteY27-2680" fmla="*/ 2552887 h 3550128"/>
              <a:gd name="connsiteX28-2681" fmla="*/ 832543 w 1432618"/>
              <a:gd name="connsiteY28-2682" fmla="*/ 2695762 h 3550128"/>
              <a:gd name="connsiteX29-2683" fmla="*/ 689668 w 1432618"/>
              <a:gd name="connsiteY29-2684" fmla="*/ 3048187 h 3550128"/>
              <a:gd name="connsiteX30-2685" fmla="*/ 918268 w 1432618"/>
              <a:gd name="connsiteY30-2686" fmla="*/ 3381562 h 3550128"/>
              <a:gd name="connsiteX31-2687" fmla="*/ 1016693 w 1432618"/>
              <a:gd name="connsiteY31-2688" fmla="*/ 3543487 h 3550128"/>
              <a:gd name="connsiteX0-2689" fmla="*/ 1016693 w 1432618"/>
              <a:gd name="connsiteY0-2690" fmla="*/ 3543487 h 3550128"/>
              <a:gd name="connsiteX1-2691" fmla="*/ 591243 w 1432618"/>
              <a:gd name="connsiteY1-2692" fmla="*/ 3549837 h 3550128"/>
              <a:gd name="connsiteX2-2693" fmla="*/ 394393 w 1432618"/>
              <a:gd name="connsiteY2-2694" fmla="*/ 3038662 h 3550128"/>
              <a:gd name="connsiteX3-2695" fmla="*/ 746818 w 1432618"/>
              <a:gd name="connsiteY3-2696" fmla="*/ 2343337 h 3550128"/>
              <a:gd name="connsiteX4-2697" fmla="*/ 560128 w 1432618"/>
              <a:gd name="connsiteY4-2698" fmla="*/ 1884232 h 3550128"/>
              <a:gd name="connsiteX5-2699" fmla="*/ 58 w 1432618"/>
              <a:gd name="connsiteY5-2700" fmla="*/ 1832797 h 3550128"/>
              <a:gd name="connsiteX6-2701" fmla="*/ 394393 w 1432618"/>
              <a:gd name="connsiteY6-2702" fmla="*/ 1705162 h 3550128"/>
              <a:gd name="connsiteX7-2703" fmla="*/ 642043 w 1432618"/>
              <a:gd name="connsiteY7-2704" fmla="*/ 1838512 h 3550128"/>
              <a:gd name="connsiteX8-2705" fmla="*/ 689668 w 1432618"/>
              <a:gd name="connsiteY8-2706" fmla="*/ 1609912 h 3550128"/>
              <a:gd name="connsiteX9-2707" fmla="*/ 823018 w 1432618"/>
              <a:gd name="connsiteY9-2708" fmla="*/ 1295587 h 3550128"/>
              <a:gd name="connsiteX10-2709" fmla="*/ 765868 w 1432618"/>
              <a:gd name="connsiteY10-2710" fmla="*/ 771712 h 3550128"/>
              <a:gd name="connsiteX11-2711" fmla="*/ 537268 w 1432618"/>
              <a:gd name="connsiteY11-2712" fmla="*/ 628837 h 3550128"/>
              <a:gd name="connsiteX12-2713" fmla="*/ 689668 w 1432618"/>
              <a:gd name="connsiteY12-2714" fmla="*/ 628837 h 3550128"/>
              <a:gd name="connsiteX13-2715" fmla="*/ 765868 w 1432618"/>
              <a:gd name="connsiteY13-2716" fmla="*/ 714562 h 3550128"/>
              <a:gd name="connsiteX14-2717" fmla="*/ 870643 w 1432618"/>
              <a:gd name="connsiteY14-2718" fmla="*/ 187 h 3550128"/>
              <a:gd name="connsiteX15-2719" fmla="*/ 832543 w 1432618"/>
              <a:gd name="connsiteY15-2720" fmla="*/ 647887 h 3550128"/>
              <a:gd name="connsiteX16-2721" fmla="*/ 908743 w 1432618"/>
              <a:gd name="connsiteY16-2722" fmla="*/ 1038412 h 3550128"/>
              <a:gd name="connsiteX17-2723" fmla="*/ 937318 w 1432618"/>
              <a:gd name="connsiteY17-2724" fmla="*/ 1286062 h 3550128"/>
              <a:gd name="connsiteX18-2725" fmla="*/ 1108768 w 1432618"/>
              <a:gd name="connsiteY18-2726" fmla="*/ 1152712 h 3550128"/>
              <a:gd name="connsiteX19-2727" fmla="*/ 1337368 w 1432618"/>
              <a:gd name="connsiteY19-2728" fmla="*/ 1133662 h 3550128"/>
              <a:gd name="connsiteX20-2729" fmla="*/ 1089718 w 1432618"/>
              <a:gd name="connsiteY20-2730" fmla="*/ 1190812 h 3550128"/>
              <a:gd name="connsiteX21-2731" fmla="*/ 880168 w 1432618"/>
              <a:gd name="connsiteY21-2732" fmla="*/ 1495612 h 3550128"/>
              <a:gd name="connsiteX22-2733" fmla="*/ 835718 w 1432618"/>
              <a:gd name="connsiteY22-2734" fmla="*/ 1857562 h 3550128"/>
              <a:gd name="connsiteX23-2735" fmla="*/ 1003993 w 1432618"/>
              <a:gd name="connsiteY23-2736" fmla="*/ 2270312 h 3550128"/>
              <a:gd name="connsiteX24-2737" fmla="*/ 896043 w 1432618"/>
              <a:gd name="connsiteY24-2738" fmla="*/ 2540187 h 3550128"/>
              <a:gd name="connsiteX25-2739" fmla="*/ 1213543 w 1432618"/>
              <a:gd name="connsiteY25-2740" fmla="*/ 2495737 h 3550128"/>
              <a:gd name="connsiteX26-2741" fmla="*/ 1432618 w 1432618"/>
              <a:gd name="connsiteY26-2742" fmla="*/ 2588606 h 3550128"/>
              <a:gd name="connsiteX27-2743" fmla="*/ 1188143 w 1432618"/>
              <a:gd name="connsiteY27-2744" fmla="*/ 2552887 h 3550128"/>
              <a:gd name="connsiteX28-2745" fmla="*/ 832543 w 1432618"/>
              <a:gd name="connsiteY28-2746" fmla="*/ 2695762 h 3550128"/>
              <a:gd name="connsiteX29-2747" fmla="*/ 689668 w 1432618"/>
              <a:gd name="connsiteY29-2748" fmla="*/ 3048187 h 3550128"/>
              <a:gd name="connsiteX30-2749" fmla="*/ 918268 w 1432618"/>
              <a:gd name="connsiteY30-2750" fmla="*/ 3381562 h 3550128"/>
              <a:gd name="connsiteX31-2751" fmla="*/ 1016693 w 1432618"/>
              <a:gd name="connsiteY31-2752" fmla="*/ 3543487 h 3550128"/>
              <a:gd name="connsiteX0-2753" fmla="*/ 1016693 w 1432618"/>
              <a:gd name="connsiteY0-2754" fmla="*/ 3543487 h 3550128"/>
              <a:gd name="connsiteX1-2755" fmla="*/ 591243 w 1432618"/>
              <a:gd name="connsiteY1-2756" fmla="*/ 3549837 h 3550128"/>
              <a:gd name="connsiteX2-2757" fmla="*/ 394393 w 1432618"/>
              <a:gd name="connsiteY2-2758" fmla="*/ 3038662 h 3550128"/>
              <a:gd name="connsiteX3-2759" fmla="*/ 746818 w 1432618"/>
              <a:gd name="connsiteY3-2760" fmla="*/ 2343337 h 3550128"/>
              <a:gd name="connsiteX4-2761" fmla="*/ 560128 w 1432618"/>
              <a:gd name="connsiteY4-2762" fmla="*/ 1884232 h 3550128"/>
              <a:gd name="connsiteX5-2763" fmla="*/ 58 w 1432618"/>
              <a:gd name="connsiteY5-2764" fmla="*/ 1832797 h 3550128"/>
              <a:gd name="connsiteX6-2765" fmla="*/ 394393 w 1432618"/>
              <a:gd name="connsiteY6-2766" fmla="*/ 1705162 h 3550128"/>
              <a:gd name="connsiteX7-2767" fmla="*/ 642043 w 1432618"/>
              <a:gd name="connsiteY7-2768" fmla="*/ 1838512 h 3550128"/>
              <a:gd name="connsiteX8-2769" fmla="*/ 689668 w 1432618"/>
              <a:gd name="connsiteY8-2770" fmla="*/ 1609912 h 3550128"/>
              <a:gd name="connsiteX9-2771" fmla="*/ 823018 w 1432618"/>
              <a:gd name="connsiteY9-2772" fmla="*/ 1295587 h 3550128"/>
              <a:gd name="connsiteX10-2773" fmla="*/ 765868 w 1432618"/>
              <a:gd name="connsiteY10-2774" fmla="*/ 771712 h 3550128"/>
              <a:gd name="connsiteX11-2775" fmla="*/ 537268 w 1432618"/>
              <a:gd name="connsiteY11-2776" fmla="*/ 628837 h 3550128"/>
              <a:gd name="connsiteX12-2777" fmla="*/ 689668 w 1432618"/>
              <a:gd name="connsiteY12-2778" fmla="*/ 628837 h 3550128"/>
              <a:gd name="connsiteX13-2779" fmla="*/ 765868 w 1432618"/>
              <a:gd name="connsiteY13-2780" fmla="*/ 714562 h 3550128"/>
              <a:gd name="connsiteX14-2781" fmla="*/ 870643 w 1432618"/>
              <a:gd name="connsiteY14-2782" fmla="*/ 187 h 3550128"/>
              <a:gd name="connsiteX15-2783" fmla="*/ 832543 w 1432618"/>
              <a:gd name="connsiteY15-2784" fmla="*/ 647887 h 3550128"/>
              <a:gd name="connsiteX16-2785" fmla="*/ 908743 w 1432618"/>
              <a:gd name="connsiteY16-2786" fmla="*/ 1038412 h 3550128"/>
              <a:gd name="connsiteX17-2787" fmla="*/ 937318 w 1432618"/>
              <a:gd name="connsiteY17-2788" fmla="*/ 1286062 h 3550128"/>
              <a:gd name="connsiteX18-2789" fmla="*/ 1108768 w 1432618"/>
              <a:gd name="connsiteY18-2790" fmla="*/ 1152712 h 3550128"/>
              <a:gd name="connsiteX19-2791" fmla="*/ 1337368 w 1432618"/>
              <a:gd name="connsiteY19-2792" fmla="*/ 1133662 h 3550128"/>
              <a:gd name="connsiteX20-2793" fmla="*/ 1089718 w 1432618"/>
              <a:gd name="connsiteY20-2794" fmla="*/ 1190812 h 3550128"/>
              <a:gd name="connsiteX21-2795" fmla="*/ 889693 w 1432618"/>
              <a:gd name="connsiteY21-2796" fmla="*/ 1489262 h 3550128"/>
              <a:gd name="connsiteX22-2797" fmla="*/ 835718 w 1432618"/>
              <a:gd name="connsiteY22-2798" fmla="*/ 1857562 h 3550128"/>
              <a:gd name="connsiteX23-2799" fmla="*/ 1003993 w 1432618"/>
              <a:gd name="connsiteY23-2800" fmla="*/ 2270312 h 3550128"/>
              <a:gd name="connsiteX24-2801" fmla="*/ 896043 w 1432618"/>
              <a:gd name="connsiteY24-2802" fmla="*/ 2540187 h 3550128"/>
              <a:gd name="connsiteX25-2803" fmla="*/ 1213543 w 1432618"/>
              <a:gd name="connsiteY25-2804" fmla="*/ 2495737 h 3550128"/>
              <a:gd name="connsiteX26-2805" fmla="*/ 1432618 w 1432618"/>
              <a:gd name="connsiteY26-2806" fmla="*/ 2588606 h 3550128"/>
              <a:gd name="connsiteX27-2807" fmla="*/ 1188143 w 1432618"/>
              <a:gd name="connsiteY27-2808" fmla="*/ 2552887 h 3550128"/>
              <a:gd name="connsiteX28-2809" fmla="*/ 832543 w 1432618"/>
              <a:gd name="connsiteY28-2810" fmla="*/ 2695762 h 3550128"/>
              <a:gd name="connsiteX29-2811" fmla="*/ 689668 w 1432618"/>
              <a:gd name="connsiteY29-2812" fmla="*/ 3048187 h 3550128"/>
              <a:gd name="connsiteX30-2813" fmla="*/ 918268 w 1432618"/>
              <a:gd name="connsiteY30-2814" fmla="*/ 3381562 h 3550128"/>
              <a:gd name="connsiteX31-2815" fmla="*/ 1016693 w 1432618"/>
              <a:gd name="connsiteY31-2816" fmla="*/ 3543487 h 3550128"/>
              <a:gd name="connsiteX0-2817" fmla="*/ 1016693 w 1432618"/>
              <a:gd name="connsiteY0-2818" fmla="*/ 3543487 h 3550128"/>
              <a:gd name="connsiteX1-2819" fmla="*/ 591243 w 1432618"/>
              <a:gd name="connsiteY1-2820" fmla="*/ 3549837 h 3550128"/>
              <a:gd name="connsiteX2-2821" fmla="*/ 394393 w 1432618"/>
              <a:gd name="connsiteY2-2822" fmla="*/ 3038662 h 3550128"/>
              <a:gd name="connsiteX3-2823" fmla="*/ 746818 w 1432618"/>
              <a:gd name="connsiteY3-2824" fmla="*/ 2343337 h 3550128"/>
              <a:gd name="connsiteX4-2825" fmla="*/ 560128 w 1432618"/>
              <a:gd name="connsiteY4-2826" fmla="*/ 1884232 h 3550128"/>
              <a:gd name="connsiteX5-2827" fmla="*/ 58 w 1432618"/>
              <a:gd name="connsiteY5-2828" fmla="*/ 1832797 h 3550128"/>
              <a:gd name="connsiteX6-2829" fmla="*/ 394393 w 1432618"/>
              <a:gd name="connsiteY6-2830" fmla="*/ 1705162 h 3550128"/>
              <a:gd name="connsiteX7-2831" fmla="*/ 642043 w 1432618"/>
              <a:gd name="connsiteY7-2832" fmla="*/ 1838512 h 3550128"/>
              <a:gd name="connsiteX8-2833" fmla="*/ 689668 w 1432618"/>
              <a:gd name="connsiteY8-2834" fmla="*/ 1609912 h 3550128"/>
              <a:gd name="connsiteX9-2835" fmla="*/ 823018 w 1432618"/>
              <a:gd name="connsiteY9-2836" fmla="*/ 1295587 h 3550128"/>
              <a:gd name="connsiteX10-2837" fmla="*/ 765868 w 1432618"/>
              <a:gd name="connsiteY10-2838" fmla="*/ 771712 h 3550128"/>
              <a:gd name="connsiteX11-2839" fmla="*/ 537268 w 1432618"/>
              <a:gd name="connsiteY11-2840" fmla="*/ 628837 h 3550128"/>
              <a:gd name="connsiteX12-2841" fmla="*/ 689668 w 1432618"/>
              <a:gd name="connsiteY12-2842" fmla="*/ 628837 h 3550128"/>
              <a:gd name="connsiteX13-2843" fmla="*/ 765868 w 1432618"/>
              <a:gd name="connsiteY13-2844" fmla="*/ 714562 h 3550128"/>
              <a:gd name="connsiteX14-2845" fmla="*/ 870643 w 1432618"/>
              <a:gd name="connsiteY14-2846" fmla="*/ 187 h 3550128"/>
              <a:gd name="connsiteX15-2847" fmla="*/ 832543 w 1432618"/>
              <a:gd name="connsiteY15-2848" fmla="*/ 647887 h 3550128"/>
              <a:gd name="connsiteX16-2849" fmla="*/ 908743 w 1432618"/>
              <a:gd name="connsiteY16-2850" fmla="*/ 1038412 h 3550128"/>
              <a:gd name="connsiteX17-2851" fmla="*/ 937318 w 1432618"/>
              <a:gd name="connsiteY17-2852" fmla="*/ 1286062 h 3550128"/>
              <a:gd name="connsiteX18-2853" fmla="*/ 1108768 w 1432618"/>
              <a:gd name="connsiteY18-2854" fmla="*/ 1152712 h 3550128"/>
              <a:gd name="connsiteX19-2855" fmla="*/ 1337368 w 1432618"/>
              <a:gd name="connsiteY19-2856" fmla="*/ 1133662 h 3550128"/>
              <a:gd name="connsiteX20-2857" fmla="*/ 1105593 w 1432618"/>
              <a:gd name="connsiteY20-2858" fmla="*/ 1197162 h 3550128"/>
              <a:gd name="connsiteX21-2859" fmla="*/ 889693 w 1432618"/>
              <a:gd name="connsiteY21-2860" fmla="*/ 1489262 h 3550128"/>
              <a:gd name="connsiteX22-2861" fmla="*/ 835718 w 1432618"/>
              <a:gd name="connsiteY22-2862" fmla="*/ 1857562 h 3550128"/>
              <a:gd name="connsiteX23-2863" fmla="*/ 1003993 w 1432618"/>
              <a:gd name="connsiteY23-2864" fmla="*/ 2270312 h 3550128"/>
              <a:gd name="connsiteX24-2865" fmla="*/ 896043 w 1432618"/>
              <a:gd name="connsiteY24-2866" fmla="*/ 2540187 h 3550128"/>
              <a:gd name="connsiteX25-2867" fmla="*/ 1213543 w 1432618"/>
              <a:gd name="connsiteY25-2868" fmla="*/ 2495737 h 3550128"/>
              <a:gd name="connsiteX26-2869" fmla="*/ 1432618 w 1432618"/>
              <a:gd name="connsiteY26-2870" fmla="*/ 2588606 h 3550128"/>
              <a:gd name="connsiteX27-2871" fmla="*/ 1188143 w 1432618"/>
              <a:gd name="connsiteY27-2872" fmla="*/ 2552887 h 3550128"/>
              <a:gd name="connsiteX28-2873" fmla="*/ 832543 w 1432618"/>
              <a:gd name="connsiteY28-2874" fmla="*/ 2695762 h 3550128"/>
              <a:gd name="connsiteX29-2875" fmla="*/ 689668 w 1432618"/>
              <a:gd name="connsiteY29-2876" fmla="*/ 3048187 h 3550128"/>
              <a:gd name="connsiteX30-2877" fmla="*/ 918268 w 1432618"/>
              <a:gd name="connsiteY30-2878" fmla="*/ 3381562 h 3550128"/>
              <a:gd name="connsiteX31-2879" fmla="*/ 1016693 w 1432618"/>
              <a:gd name="connsiteY31-2880" fmla="*/ 3543487 h 3550128"/>
              <a:gd name="connsiteX0-2881" fmla="*/ 1016693 w 1432618"/>
              <a:gd name="connsiteY0-2882" fmla="*/ 3543487 h 3550128"/>
              <a:gd name="connsiteX1-2883" fmla="*/ 591243 w 1432618"/>
              <a:gd name="connsiteY1-2884" fmla="*/ 3549837 h 3550128"/>
              <a:gd name="connsiteX2-2885" fmla="*/ 394393 w 1432618"/>
              <a:gd name="connsiteY2-2886" fmla="*/ 3038662 h 3550128"/>
              <a:gd name="connsiteX3-2887" fmla="*/ 746818 w 1432618"/>
              <a:gd name="connsiteY3-2888" fmla="*/ 2343337 h 3550128"/>
              <a:gd name="connsiteX4-2889" fmla="*/ 560128 w 1432618"/>
              <a:gd name="connsiteY4-2890" fmla="*/ 1884232 h 3550128"/>
              <a:gd name="connsiteX5-2891" fmla="*/ 58 w 1432618"/>
              <a:gd name="connsiteY5-2892" fmla="*/ 1832797 h 3550128"/>
              <a:gd name="connsiteX6-2893" fmla="*/ 394393 w 1432618"/>
              <a:gd name="connsiteY6-2894" fmla="*/ 1705162 h 3550128"/>
              <a:gd name="connsiteX7-2895" fmla="*/ 642043 w 1432618"/>
              <a:gd name="connsiteY7-2896" fmla="*/ 1838512 h 3550128"/>
              <a:gd name="connsiteX8-2897" fmla="*/ 689668 w 1432618"/>
              <a:gd name="connsiteY8-2898" fmla="*/ 1609912 h 3550128"/>
              <a:gd name="connsiteX9-2899" fmla="*/ 823018 w 1432618"/>
              <a:gd name="connsiteY9-2900" fmla="*/ 1295587 h 3550128"/>
              <a:gd name="connsiteX10-2901" fmla="*/ 765868 w 1432618"/>
              <a:gd name="connsiteY10-2902" fmla="*/ 771712 h 3550128"/>
              <a:gd name="connsiteX11-2903" fmla="*/ 537268 w 1432618"/>
              <a:gd name="connsiteY11-2904" fmla="*/ 628837 h 3550128"/>
              <a:gd name="connsiteX12-2905" fmla="*/ 689668 w 1432618"/>
              <a:gd name="connsiteY12-2906" fmla="*/ 628837 h 3550128"/>
              <a:gd name="connsiteX13-2907" fmla="*/ 765868 w 1432618"/>
              <a:gd name="connsiteY13-2908" fmla="*/ 714562 h 3550128"/>
              <a:gd name="connsiteX14-2909" fmla="*/ 870643 w 1432618"/>
              <a:gd name="connsiteY14-2910" fmla="*/ 187 h 3550128"/>
              <a:gd name="connsiteX15-2911" fmla="*/ 832543 w 1432618"/>
              <a:gd name="connsiteY15-2912" fmla="*/ 647887 h 3550128"/>
              <a:gd name="connsiteX16-2913" fmla="*/ 908743 w 1432618"/>
              <a:gd name="connsiteY16-2914" fmla="*/ 1038412 h 3550128"/>
              <a:gd name="connsiteX17-2915" fmla="*/ 937318 w 1432618"/>
              <a:gd name="connsiteY17-2916" fmla="*/ 1286062 h 3550128"/>
              <a:gd name="connsiteX18-2917" fmla="*/ 1108768 w 1432618"/>
              <a:gd name="connsiteY18-2918" fmla="*/ 1152712 h 3550128"/>
              <a:gd name="connsiteX19-2919" fmla="*/ 1337368 w 1432618"/>
              <a:gd name="connsiteY19-2920" fmla="*/ 1133662 h 3550128"/>
              <a:gd name="connsiteX20-2921" fmla="*/ 1108768 w 1432618"/>
              <a:gd name="connsiteY20-2922" fmla="*/ 1216212 h 3550128"/>
              <a:gd name="connsiteX21-2923" fmla="*/ 889693 w 1432618"/>
              <a:gd name="connsiteY21-2924" fmla="*/ 1489262 h 3550128"/>
              <a:gd name="connsiteX22-2925" fmla="*/ 835718 w 1432618"/>
              <a:gd name="connsiteY22-2926" fmla="*/ 1857562 h 3550128"/>
              <a:gd name="connsiteX23-2927" fmla="*/ 1003993 w 1432618"/>
              <a:gd name="connsiteY23-2928" fmla="*/ 2270312 h 3550128"/>
              <a:gd name="connsiteX24-2929" fmla="*/ 896043 w 1432618"/>
              <a:gd name="connsiteY24-2930" fmla="*/ 2540187 h 3550128"/>
              <a:gd name="connsiteX25-2931" fmla="*/ 1213543 w 1432618"/>
              <a:gd name="connsiteY25-2932" fmla="*/ 2495737 h 3550128"/>
              <a:gd name="connsiteX26-2933" fmla="*/ 1432618 w 1432618"/>
              <a:gd name="connsiteY26-2934" fmla="*/ 2588606 h 3550128"/>
              <a:gd name="connsiteX27-2935" fmla="*/ 1188143 w 1432618"/>
              <a:gd name="connsiteY27-2936" fmla="*/ 2552887 h 3550128"/>
              <a:gd name="connsiteX28-2937" fmla="*/ 832543 w 1432618"/>
              <a:gd name="connsiteY28-2938" fmla="*/ 2695762 h 3550128"/>
              <a:gd name="connsiteX29-2939" fmla="*/ 689668 w 1432618"/>
              <a:gd name="connsiteY29-2940" fmla="*/ 3048187 h 3550128"/>
              <a:gd name="connsiteX30-2941" fmla="*/ 918268 w 1432618"/>
              <a:gd name="connsiteY30-2942" fmla="*/ 3381562 h 3550128"/>
              <a:gd name="connsiteX31-2943" fmla="*/ 1016693 w 1432618"/>
              <a:gd name="connsiteY31-2944" fmla="*/ 3543487 h 3550128"/>
              <a:gd name="connsiteX0-2945" fmla="*/ 1016693 w 1432618"/>
              <a:gd name="connsiteY0-2946" fmla="*/ 3543487 h 3550128"/>
              <a:gd name="connsiteX1-2947" fmla="*/ 591243 w 1432618"/>
              <a:gd name="connsiteY1-2948" fmla="*/ 3549837 h 3550128"/>
              <a:gd name="connsiteX2-2949" fmla="*/ 394393 w 1432618"/>
              <a:gd name="connsiteY2-2950" fmla="*/ 3038662 h 3550128"/>
              <a:gd name="connsiteX3-2951" fmla="*/ 746818 w 1432618"/>
              <a:gd name="connsiteY3-2952" fmla="*/ 2343337 h 3550128"/>
              <a:gd name="connsiteX4-2953" fmla="*/ 560128 w 1432618"/>
              <a:gd name="connsiteY4-2954" fmla="*/ 1884232 h 3550128"/>
              <a:gd name="connsiteX5-2955" fmla="*/ 58 w 1432618"/>
              <a:gd name="connsiteY5-2956" fmla="*/ 1832797 h 3550128"/>
              <a:gd name="connsiteX6-2957" fmla="*/ 394393 w 1432618"/>
              <a:gd name="connsiteY6-2958" fmla="*/ 1705162 h 3550128"/>
              <a:gd name="connsiteX7-2959" fmla="*/ 642043 w 1432618"/>
              <a:gd name="connsiteY7-2960" fmla="*/ 1838512 h 3550128"/>
              <a:gd name="connsiteX8-2961" fmla="*/ 689668 w 1432618"/>
              <a:gd name="connsiteY8-2962" fmla="*/ 1609912 h 3550128"/>
              <a:gd name="connsiteX9-2963" fmla="*/ 823018 w 1432618"/>
              <a:gd name="connsiteY9-2964" fmla="*/ 1295587 h 3550128"/>
              <a:gd name="connsiteX10-2965" fmla="*/ 765868 w 1432618"/>
              <a:gd name="connsiteY10-2966" fmla="*/ 771712 h 3550128"/>
              <a:gd name="connsiteX11-2967" fmla="*/ 537268 w 1432618"/>
              <a:gd name="connsiteY11-2968" fmla="*/ 628837 h 3550128"/>
              <a:gd name="connsiteX12-2969" fmla="*/ 689668 w 1432618"/>
              <a:gd name="connsiteY12-2970" fmla="*/ 628837 h 3550128"/>
              <a:gd name="connsiteX13-2971" fmla="*/ 765868 w 1432618"/>
              <a:gd name="connsiteY13-2972" fmla="*/ 714562 h 3550128"/>
              <a:gd name="connsiteX14-2973" fmla="*/ 870643 w 1432618"/>
              <a:gd name="connsiteY14-2974" fmla="*/ 187 h 3550128"/>
              <a:gd name="connsiteX15-2975" fmla="*/ 832543 w 1432618"/>
              <a:gd name="connsiteY15-2976" fmla="*/ 647887 h 3550128"/>
              <a:gd name="connsiteX16-2977" fmla="*/ 908743 w 1432618"/>
              <a:gd name="connsiteY16-2978" fmla="*/ 1038412 h 3550128"/>
              <a:gd name="connsiteX17-2979" fmla="*/ 937318 w 1432618"/>
              <a:gd name="connsiteY17-2980" fmla="*/ 1286062 h 3550128"/>
              <a:gd name="connsiteX18-2981" fmla="*/ 1108768 w 1432618"/>
              <a:gd name="connsiteY18-2982" fmla="*/ 1152712 h 3550128"/>
              <a:gd name="connsiteX19-2983" fmla="*/ 1375468 w 1432618"/>
              <a:gd name="connsiteY19-2984" fmla="*/ 1133662 h 3550128"/>
              <a:gd name="connsiteX20-2985" fmla="*/ 1108768 w 1432618"/>
              <a:gd name="connsiteY20-2986" fmla="*/ 1216212 h 3550128"/>
              <a:gd name="connsiteX21-2987" fmla="*/ 889693 w 1432618"/>
              <a:gd name="connsiteY21-2988" fmla="*/ 1489262 h 3550128"/>
              <a:gd name="connsiteX22-2989" fmla="*/ 835718 w 1432618"/>
              <a:gd name="connsiteY22-2990" fmla="*/ 1857562 h 3550128"/>
              <a:gd name="connsiteX23-2991" fmla="*/ 1003993 w 1432618"/>
              <a:gd name="connsiteY23-2992" fmla="*/ 2270312 h 3550128"/>
              <a:gd name="connsiteX24-2993" fmla="*/ 896043 w 1432618"/>
              <a:gd name="connsiteY24-2994" fmla="*/ 2540187 h 3550128"/>
              <a:gd name="connsiteX25-2995" fmla="*/ 1213543 w 1432618"/>
              <a:gd name="connsiteY25-2996" fmla="*/ 2495737 h 3550128"/>
              <a:gd name="connsiteX26-2997" fmla="*/ 1432618 w 1432618"/>
              <a:gd name="connsiteY26-2998" fmla="*/ 2588606 h 3550128"/>
              <a:gd name="connsiteX27-2999" fmla="*/ 1188143 w 1432618"/>
              <a:gd name="connsiteY27-3000" fmla="*/ 2552887 h 3550128"/>
              <a:gd name="connsiteX28-3001" fmla="*/ 832543 w 1432618"/>
              <a:gd name="connsiteY28-3002" fmla="*/ 2695762 h 3550128"/>
              <a:gd name="connsiteX29-3003" fmla="*/ 689668 w 1432618"/>
              <a:gd name="connsiteY29-3004" fmla="*/ 3048187 h 3550128"/>
              <a:gd name="connsiteX30-3005" fmla="*/ 918268 w 1432618"/>
              <a:gd name="connsiteY30-3006" fmla="*/ 3381562 h 3550128"/>
              <a:gd name="connsiteX31-3007" fmla="*/ 1016693 w 1432618"/>
              <a:gd name="connsiteY31-3008" fmla="*/ 3543487 h 3550128"/>
              <a:gd name="connsiteX0-3009" fmla="*/ 1016693 w 1432618"/>
              <a:gd name="connsiteY0-3010" fmla="*/ 3543487 h 3550128"/>
              <a:gd name="connsiteX1-3011" fmla="*/ 591243 w 1432618"/>
              <a:gd name="connsiteY1-3012" fmla="*/ 3549837 h 3550128"/>
              <a:gd name="connsiteX2-3013" fmla="*/ 394393 w 1432618"/>
              <a:gd name="connsiteY2-3014" fmla="*/ 3038662 h 3550128"/>
              <a:gd name="connsiteX3-3015" fmla="*/ 746818 w 1432618"/>
              <a:gd name="connsiteY3-3016" fmla="*/ 2343337 h 3550128"/>
              <a:gd name="connsiteX4-3017" fmla="*/ 560128 w 1432618"/>
              <a:gd name="connsiteY4-3018" fmla="*/ 1884232 h 3550128"/>
              <a:gd name="connsiteX5-3019" fmla="*/ 58 w 1432618"/>
              <a:gd name="connsiteY5-3020" fmla="*/ 1832797 h 3550128"/>
              <a:gd name="connsiteX6-3021" fmla="*/ 394393 w 1432618"/>
              <a:gd name="connsiteY6-3022" fmla="*/ 1705162 h 3550128"/>
              <a:gd name="connsiteX7-3023" fmla="*/ 642043 w 1432618"/>
              <a:gd name="connsiteY7-3024" fmla="*/ 1838512 h 3550128"/>
              <a:gd name="connsiteX8-3025" fmla="*/ 689668 w 1432618"/>
              <a:gd name="connsiteY8-3026" fmla="*/ 1609912 h 3550128"/>
              <a:gd name="connsiteX9-3027" fmla="*/ 823018 w 1432618"/>
              <a:gd name="connsiteY9-3028" fmla="*/ 1295587 h 3550128"/>
              <a:gd name="connsiteX10-3029" fmla="*/ 765868 w 1432618"/>
              <a:gd name="connsiteY10-3030" fmla="*/ 771712 h 3550128"/>
              <a:gd name="connsiteX11-3031" fmla="*/ 537268 w 1432618"/>
              <a:gd name="connsiteY11-3032" fmla="*/ 628837 h 3550128"/>
              <a:gd name="connsiteX12-3033" fmla="*/ 689668 w 1432618"/>
              <a:gd name="connsiteY12-3034" fmla="*/ 628837 h 3550128"/>
              <a:gd name="connsiteX13-3035" fmla="*/ 765868 w 1432618"/>
              <a:gd name="connsiteY13-3036" fmla="*/ 714562 h 3550128"/>
              <a:gd name="connsiteX14-3037" fmla="*/ 870643 w 1432618"/>
              <a:gd name="connsiteY14-3038" fmla="*/ 187 h 3550128"/>
              <a:gd name="connsiteX15-3039" fmla="*/ 832543 w 1432618"/>
              <a:gd name="connsiteY15-3040" fmla="*/ 647887 h 3550128"/>
              <a:gd name="connsiteX16-3041" fmla="*/ 908743 w 1432618"/>
              <a:gd name="connsiteY16-3042" fmla="*/ 1038412 h 3550128"/>
              <a:gd name="connsiteX17-3043" fmla="*/ 937318 w 1432618"/>
              <a:gd name="connsiteY17-3044" fmla="*/ 1286062 h 3550128"/>
              <a:gd name="connsiteX18-3045" fmla="*/ 1108768 w 1432618"/>
              <a:gd name="connsiteY18-3046" fmla="*/ 1152712 h 3550128"/>
              <a:gd name="connsiteX19-3047" fmla="*/ 1375468 w 1432618"/>
              <a:gd name="connsiteY19-3048" fmla="*/ 1133662 h 3550128"/>
              <a:gd name="connsiteX20-3049" fmla="*/ 1108768 w 1432618"/>
              <a:gd name="connsiteY20-3050" fmla="*/ 1216212 h 3550128"/>
              <a:gd name="connsiteX21-3051" fmla="*/ 889693 w 1432618"/>
              <a:gd name="connsiteY21-3052" fmla="*/ 1489262 h 3550128"/>
              <a:gd name="connsiteX22-3053" fmla="*/ 835718 w 1432618"/>
              <a:gd name="connsiteY22-3054" fmla="*/ 1857562 h 3550128"/>
              <a:gd name="connsiteX23-3055" fmla="*/ 1003993 w 1432618"/>
              <a:gd name="connsiteY23-3056" fmla="*/ 2270312 h 3550128"/>
              <a:gd name="connsiteX24-3057" fmla="*/ 896043 w 1432618"/>
              <a:gd name="connsiteY24-3058" fmla="*/ 2540187 h 3550128"/>
              <a:gd name="connsiteX25-3059" fmla="*/ 1213543 w 1432618"/>
              <a:gd name="connsiteY25-3060" fmla="*/ 2495737 h 3550128"/>
              <a:gd name="connsiteX26-3061" fmla="*/ 1432618 w 1432618"/>
              <a:gd name="connsiteY26-3062" fmla="*/ 2588606 h 3550128"/>
              <a:gd name="connsiteX27-3063" fmla="*/ 1188143 w 1432618"/>
              <a:gd name="connsiteY27-3064" fmla="*/ 2552887 h 3550128"/>
              <a:gd name="connsiteX28-3065" fmla="*/ 832543 w 1432618"/>
              <a:gd name="connsiteY28-3066" fmla="*/ 2695762 h 3550128"/>
              <a:gd name="connsiteX29-3067" fmla="*/ 689668 w 1432618"/>
              <a:gd name="connsiteY29-3068" fmla="*/ 3048187 h 3550128"/>
              <a:gd name="connsiteX30-3069" fmla="*/ 918268 w 1432618"/>
              <a:gd name="connsiteY30-3070" fmla="*/ 3381562 h 3550128"/>
              <a:gd name="connsiteX31-3071" fmla="*/ 1016693 w 1432618"/>
              <a:gd name="connsiteY31-3072" fmla="*/ 3543487 h 3550128"/>
              <a:gd name="connsiteX0-3073" fmla="*/ 1016693 w 1432618"/>
              <a:gd name="connsiteY0-3074" fmla="*/ 3543487 h 3550128"/>
              <a:gd name="connsiteX1-3075" fmla="*/ 591243 w 1432618"/>
              <a:gd name="connsiteY1-3076" fmla="*/ 3549837 h 3550128"/>
              <a:gd name="connsiteX2-3077" fmla="*/ 394393 w 1432618"/>
              <a:gd name="connsiteY2-3078" fmla="*/ 3038662 h 3550128"/>
              <a:gd name="connsiteX3-3079" fmla="*/ 746818 w 1432618"/>
              <a:gd name="connsiteY3-3080" fmla="*/ 2343337 h 3550128"/>
              <a:gd name="connsiteX4-3081" fmla="*/ 560128 w 1432618"/>
              <a:gd name="connsiteY4-3082" fmla="*/ 1884232 h 3550128"/>
              <a:gd name="connsiteX5-3083" fmla="*/ 58 w 1432618"/>
              <a:gd name="connsiteY5-3084" fmla="*/ 1832797 h 3550128"/>
              <a:gd name="connsiteX6-3085" fmla="*/ 394393 w 1432618"/>
              <a:gd name="connsiteY6-3086" fmla="*/ 1705162 h 3550128"/>
              <a:gd name="connsiteX7-3087" fmla="*/ 642043 w 1432618"/>
              <a:gd name="connsiteY7-3088" fmla="*/ 1838512 h 3550128"/>
              <a:gd name="connsiteX8-3089" fmla="*/ 689668 w 1432618"/>
              <a:gd name="connsiteY8-3090" fmla="*/ 1609912 h 3550128"/>
              <a:gd name="connsiteX9-3091" fmla="*/ 823018 w 1432618"/>
              <a:gd name="connsiteY9-3092" fmla="*/ 1295587 h 3550128"/>
              <a:gd name="connsiteX10-3093" fmla="*/ 765868 w 1432618"/>
              <a:gd name="connsiteY10-3094" fmla="*/ 771712 h 3550128"/>
              <a:gd name="connsiteX11-3095" fmla="*/ 537268 w 1432618"/>
              <a:gd name="connsiteY11-3096" fmla="*/ 628837 h 3550128"/>
              <a:gd name="connsiteX12-3097" fmla="*/ 689668 w 1432618"/>
              <a:gd name="connsiteY12-3098" fmla="*/ 628837 h 3550128"/>
              <a:gd name="connsiteX13-3099" fmla="*/ 765868 w 1432618"/>
              <a:gd name="connsiteY13-3100" fmla="*/ 714562 h 3550128"/>
              <a:gd name="connsiteX14-3101" fmla="*/ 870643 w 1432618"/>
              <a:gd name="connsiteY14-3102" fmla="*/ 187 h 3550128"/>
              <a:gd name="connsiteX15-3103" fmla="*/ 832543 w 1432618"/>
              <a:gd name="connsiteY15-3104" fmla="*/ 647887 h 3550128"/>
              <a:gd name="connsiteX16-3105" fmla="*/ 908743 w 1432618"/>
              <a:gd name="connsiteY16-3106" fmla="*/ 1038412 h 3550128"/>
              <a:gd name="connsiteX17-3107" fmla="*/ 937318 w 1432618"/>
              <a:gd name="connsiteY17-3108" fmla="*/ 1286062 h 3550128"/>
              <a:gd name="connsiteX18-3109" fmla="*/ 1108768 w 1432618"/>
              <a:gd name="connsiteY18-3110" fmla="*/ 1152712 h 3550128"/>
              <a:gd name="connsiteX19-3111" fmla="*/ 1375468 w 1432618"/>
              <a:gd name="connsiteY19-3112" fmla="*/ 1133662 h 3550128"/>
              <a:gd name="connsiteX20-3113" fmla="*/ 1108768 w 1432618"/>
              <a:gd name="connsiteY20-3114" fmla="*/ 1216212 h 3550128"/>
              <a:gd name="connsiteX21-3115" fmla="*/ 889693 w 1432618"/>
              <a:gd name="connsiteY21-3116" fmla="*/ 1489262 h 3550128"/>
              <a:gd name="connsiteX22-3117" fmla="*/ 835718 w 1432618"/>
              <a:gd name="connsiteY22-3118" fmla="*/ 1857562 h 3550128"/>
              <a:gd name="connsiteX23-3119" fmla="*/ 1003993 w 1432618"/>
              <a:gd name="connsiteY23-3120" fmla="*/ 2270312 h 3550128"/>
              <a:gd name="connsiteX24-3121" fmla="*/ 896043 w 1432618"/>
              <a:gd name="connsiteY24-3122" fmla="*/ 2540187 h 3550128"/>
              <a:gd name="connsiteX25-3123" fmla="*/ 1213543 w 1432618"/>
              <a:gd name="connsiteY25-3124" fmla="*/ 2495737 h 3550128"/>
              <a:gd name="connsiteX26-3125" fmla="*/ 1432618 w 1432618"/>
              <a:gd name="connsiteY26-3126" fmla="*/ 2588606 h 3550128"/>
              <a:gd name="connsiteX27-3127" fmla="*/ 1188143 w 1432618"/>
              <a:gd name="connsiteY27-3128" fmla="*/ 2552887 h 3550128"/>
              <a:gd name="connsiteX28-3129" fmla="*/ 832543 w 1432618"/>
              <a:gd name="connsiteY28-3130" fmla="*/ 2695762 h 3550128"/>
              <a:gd name="connsiteX29-3131" fmla="*/ 689668 w 1432618"/>
              <a:gd name="connsiteY29-3132" fmla="*/ 3048187 h 3550128"/>
              <a:gd name="connsiteX30-3133" fmla="*/ 918268 w 1432618"/>
              <a:gd name="connsiteY30-3134" fmla="*/ 3381562 h 3550128"/>
              <a:gd name="connsiteX31-3135" fmla="*/ 1016693 w 1432618"/>
              <a:gd name="connsiteY31-3136" fmla="*/ 3543487 h 3550128"/>
              <a:gd name="connsiteX0-3137" fmla="*/ 1016693 w 1432618"/>
              <a:gd name="connsiteY0-3138" fmla="*/ 3543487 h 3550128"/>
              <a:gd name="connsiteX1-3139" fmla="*/ 591243 w 1432618"/>
              <a:gd name="connsiteY1-3140" fmla="*/ 3549837 h 3550128"/>
              <a:gd name="connsiteX2-3141" fmla="*/ 394393 w 1432618"/>
              <a:gd name="connsiteY2-3142" fmla="*/ 3038662 h 3550128"/>
              <a:gd name="connsiteX3-3143" fmla="*/ 746818 w 1432618"/>
              <a:gd name="connsiteY3-3144" fmla="*/ 2343337 h 3550128"/>
              <a:gd name="connsiteX4-3145" fmla="*/ 560128 w 1432618"/>
              <a:gd name="connsiteY4-3146" fmla="*/ 1884232 h 3550128"/>
              <a:gd name="connsiteX5-3147" fmla="*/ 58 w 1432618"/>
              <a:gd name="connsiteY5-3148" fmla="*/ 1832797 h 3550128"/>
              <a:gd name="connsiteX6-3149" fmla="*/ 394393 w 1432618"/>
              <a:gd name="connsiteY6-3150" fmla="*/ 1705162 h 3550128"/>
              <a:gd name="connsiteX7-3151" fmla="*/ 642043 w 1432618"/>
              <a:gd name="connsiteY7-3152" fmla="*/ 1838512 h 3550128"/>
              <a:gd name="connsiteX8-3153" fmla="*/ 689668 w 1432618"/>
              <a:gd name="connsiteY8-3154" fmla="*/ 1609912 h 3550128"/>
              <a:gd name="connsiteX9-3155" fmla="*/ 823018 w 1432618"/>
              <a:gd name="connsiteY9-3156" fmla="*/ 1295587 h 3550128"/>
              <a:gd name="connsiteX10-3157" fmla="*/ 765868 w 1432618"/>
              <a:gd name="connsiteY10-3158" fmla="*/ 771712 h 3550128"/>
              <a:gd name="connsiteX11-3159" fmla="*/ 537268 w 1432618"/>
              <a:gd name="connsiteY11-3160" fmla="*/ 628837 h 3550128"/>
              <a:gd name="connsiteX12-3161" fmla="*/ 689668 w 1432618"/>
              <a:gd name="connsiteY12-3162" fmla="*/ 628837 h 3550128"/>
              <a:gd name="connsiteX13-3163" fmla="*/ 765868 w 1432618"/>
              <a:gd name="connsiteY13-3164" fmla="*/ 714562 h 3550128"/>
              <a:gd name="connsiteX14-3165" fmla="*/ 870643 w 1432618"/>
              <a:gd name="connsiteY14-3166" fmla="*/ 187 h 3550128"/>
              <a:gd name="connsiteX15-3167" fmla="*/ 832543 w 1432618"/>
              <a:gd name="connsiteY15-3168" fmla="*/ 647887 h 3550128"/>
              <a:gd name="connsiteX16-3169" fmla="*/ 908743 w 1432618"/>
              <a:gd name="connsiteY16-3170" fmla="*/ 1038412 h 3550128"/>
              <a:gd name="connsiteX17-3171" fmla="*/ 937318 w 1432618"/>
              <a:gd name="connsiteY17-3172" fmla="*/ 1286062 h 3550128"/>
              <a:gd name="connsiteX18-3173" fmla="*/ 1108768 w 1432618"/>
              <a:gd name="connsiteY18-3174" fmla="*/ 1152712 h 3550128"/>
              <a:gd name="connsiteX19-3175" fmla="*/ 1375468 w 1432618"/>
              <a:gd name="connsiteY19-3176" fmla="*/ 1133662 h 3550128"/>
              <a:gd name="connsiteX20-3177" fmla="*/ 1108768 w 1432618"/>
              <a:gd name="connsiteY20-3178" fmla="*/ 1216212 h 3550128"/>
              <a:gd name="connsiteX21-3179" fmla="*/ 889693 w 1432618"/>
              <a:gd name="connsiteY21-3180" fmla="*/ 1489262 h 3550128"/>
              <a:gd name="connsiteX22-3181" fmla="*/ 835718 w 1432618"/>
              <a:gd name="connsiteY22-3182" fmla="*/ 1857562 h 3550128"/>
              <a:gd name="connsiteX23-3183" fmla="*/ 1003993 w 1432618"/>
              <a:gd name="connsiteY23-3184" fmla="*/ 2270312 h 3550128"/>
              <a:gd name="connsiteX24-3185" fmla="*/ 896043 w 1432618"/>
              <a:gd name="connsiteY24-3186" fmla="*/ 2540187 h 3550128"/>
              <a:gd name="connsiteX25-3187" fmla="*/ 1213543 w 1432618"/>
              <a:gd name="connsiteY25-3188" fmla="*/ 2495737 h 3550128"/>
              <a:gd name="connsiteX26-3189" fmla="*/ 1432618 w 1432618"/>
              <a:gd name="connsiteY26-3190" fmla="*/ 2588606 h 3550128"/>
              <a:gd name="connsiteX27-3191" fmla="*/ 1188143 w 1432618"/>
              <a:gd name="connsiteY27-3192" fmla="*/ 2552887 h 3550128"/>
              <a:gd name="connsiteX28-3193" fmla="*/ 832543 w 1432618"/>
              <a:gd name="connsiteY28-3194" fmla="*/ 2695762 h 3550128"/>
              <a:gd name="connsiteX29-3195" fmla="*/ 689668 w 1432618"/>
              <a:gd name="connsiteY29-3196" fmla="*/ 3048187 h 3550128"/>
              <a:gd name="connsiteX30-3197" fmla="*/ 918268 w 1432618"/>
              <a:gd name="connsiteY30-3198" fmla="*/ 3381562 h 3550128"/>
              <a:gd name="connsiteX31-3199" fmla="*/ 1016693 w 1432618"/>
              <a:gd name="connsiteY31-3200" fmla="*/ 3543487 h 3550128"/>
              <a:gd name="connsiteX0-3201" fmla="*/ 1016693 w 1432618"/>
              <a:gd name="connsiteY0-3202" fmla="*/ 3543487 h 3550128"/>
              <a:gd name="connsiteX1-3203" fmla="*/ 591243 w 1432618"/>
              <a:gd name="connsiteY1-3204" fmla="*/ 3549837 h 3550128"/>
              <a:gd name="connsiteX2-3205" fmla="*/ 394393 w 1432618"/>
              <a:gd name="connsiteY2-3206" fmla="*/ 3038662 h 3550128"/>
              <a:gd name="connsiteX3-3207" fmla="*/ 746818 w 1432618"/>
              <a:gd name="connsiteY3-3208" fmla="*/ 2343337 h 3550128"/>
              <a:gd name="connsiteX4-3209" fmla="*/ 560128 w 1432618"/>
              <a:gd name="connsiteY4-3210" fmla="*/ 1884232 h 3550128"/>
              <a:gd name="connsiteX5-3211" fmla="*/ 58 w 1432618"/>
              <a:gd name="connsiteY5-3212" fmla="*/ 1832797 h 3550128"/>
              <a:gd name="connsiteX6-3213" fmla="*/ 394393 w 1432618"/>
              <a:gd name="connsiteY6-3214" fmla="*/ 1705162 h 3550128"/>
              <a:gd name="connsiteX7-3215" fmla="*/ 642043 w 1432618"/>
              <a:gd name="connsiteY7-3216" fmla="*/ 1838512 h 3550128"/>
              <a:gd name="connsiteX8-3217" fmla="*/ 689668 w 1432618"/>
              <a:gd name="connsiteY8-3218" fmla="*/ 1609912 h 3550128"/>
              <a:gd name="connsiteX9-3219" fmla="*/ 823018 w 1432618"/>
              <a:gd name="connsiteY9-3220" fmla="*/ 1295587 h 3550128"/>
              <a:gd name="connsiteX10-3221" fmla="*/ 765868 w 1432618"/>
              <a:gd name="connsiteY10-3222" fmla="*/ 771712 h 3550128"/>
              <a:gd name="connsiteX11-3223" fmla="*/ 537268 w 1432618"/>
              <a:gd name="connsiteY11-3224" fmla="*/ 628837 h 3550128"/>
              <a:gd name="connsiteX12-3225" fmla="*/ 689668 w 1432618"/>
              <a:gd name="connsiteY12-3226" fmla="*/ 628837 h 3550128"/>
              <a:gd name="connsiteX13-3227" fmla="*/ 765868 w 1432618"/>
              <a:gd name="connsiteY13-3228" fmla="*/ 714562 h 3550128"/>
              <a:gd name="connsiteX14-3229" fmla="*/ 870643 w 1432618"/>
              <a:gd name="connsiteY14-3230" fmla="*/ 187 h 3550128"/>
              <a:gd name="connsiteX15-3231" fmla="*/ 832543 w 1432618"/>
              <a:gd name="connsiteY15-3232" fmla="*/ 647887 h 3550128"/>
              <a:gd name="connsiteX16-3233" fmla="*/ 908743 w 1432618"/>
              <a:gd name="connsiteY16-3234" fmla="*/ 1038412 h 3550128"/>
              <a:gd name="connsiteX17-3235" fmla="*/ 937318 w 1432618"/>
              <a:gd name="connsiteY17-3236" fmla="*/ 1286062 h 3550128"/>
              <a:gd name="connsiteX18-3237" fmla="*/ 1108768 w 1432618"/>
              <a:gd name="connsiteY18-3238" fmla="*/ 1152712 h 3550128"/>
              <a:gd name="connsiteX19-3239" fmla="*/ 1375468 w 1432618"/>
              <a:gd name="connsiteY19-3240" fmla="*/ 1133662 h 3550128"/>
              <a:gd name="connsiteX20-3241" fmla="*/ 1108768 w 1432618"/>
              <a:gd name="connsiteY20-3242" fmla="*/ 1216212 h 3550128"/>
              <a:gd name="connsiteX21-3243" fmla="*/ 889693 w 1432618"/>
              <a:gd name="connsiteY21-3244" fmla="*/ 1489262 h 3550128"/>
              <a:gd name="connsiteX22-3245" fmla="*/ 835718 w 1432618"/>
              <a:gd name="connsiteY22-3246" fmla="*/ 1857562 h 3550128"/>
              <a:gd name="connsiteX23-3247" fmla="*/ 1003993 w 1432618"/>
              <a:gd name="connsiteY23-3248" fmla="*/ 2270312 h 3550128"/>
              <a:gd name="connsiteX24-3249" fmla="*/ 896043 w 1432618"/>
              <a:gd name="connsiteY24-3250" fmla="*/ 2540187 h 3550128"/>
              <a:gd name="connsiteX25-3251" fmla="*/ 1213543 w 1432618"/>
              <a:gd name="connsiteY25-3252" fmla="*/ 2495737 h 3550128"/>
              <a:gd name="connsiteX26-3253" fmla="*/ 1432618 w 1432618"/>
              <a:gd name="connsiteY26-3254" fmla="*/ 2588606 h 3550128"/>
              <a:gd name="connsiteX27-3255" fmla="*/ 1188143 w 1432618"/>
              <a:gd name="connsiteY27-3256" fmla="*/ 2552887 h 3550128"/>
              <a:gd name="connsiteX28-3257" fmla="*/ 832543 w 1432618"/>
              <a:gd name="connsiteY28-3258" fmla="*/ 2695762 h 3550128"/>
              <a:gd name="connsiteX29-3259" fmla="*/ 689668 w 1432618"/>
              <a:gd name="connsiteY29-3260" fmla="*/ 3048187 h 3550128"/>
              <a:gd name="connsiteX30-3261" fmla="*/ 918268 w 1432618"/>
              <a:gd name="connsiteY30-3262" fmla="*/ 3381562 h 3550128"/>
              <a:gd name="connsiteX31-3263" fmla="*/ 1016693 w 1432618"/>
              <a:gd name="connsiteY31-3264" fmla="*/ 3543487 h 3550128"/>
              <a:gd name="connsiteX0-3265" fmla="*/ 1016693 w 1432618"/>
              <a:gd name="connsiteY0-3266" fmla="*/ 3543487 h 3550128"/>
              <a:gd name="connsiteX1-3267" fmla="*/ 591243 w 1432618"/>
              <a:gd name="connsiteY1-3268" fmla="*/ 3549837 h 3550128"/>
              <a:gd name="connsiteX2-3269" fmla="*/ 394393 w 1432618"/>
              <a:gd name="connsiteY2-3270" fmla="*/ 3038662 h 3550128"/>
              <a:gd name="connsiteX3-3271" fmla="*/ 746818 w 1432618"/>
              <a:gd name="connsiteY3-3272" fmla="*/ 2343337 h 3550128"/>
              <a:gd name="connsiteX4-3273" fmla="*/ 560128 w 1432618"/>
              <a:gd name="connsiteY4-3274" fmla="*/ 1884232 h 3550128"/>
              <a:gd name="connsiteX5-3275" fmla="*/ 58 w 1432618"/>
              <a:gd name="connsiteY5-3276" fmla="*/ 1832797 h 3550128"/>
              <a:gd name="connsiteX6-3277" fmla="*/ 394393 w 1432618"/>
              <a:gd name="connsiteY6-3278" fmla="*/ 1705162 h 3550128"/>
              <a:gd name="connsiteX7-3279" fmla="*/ 642043 w 1432618"/>
              <a:gd name="connsiteY7-3280" fmla="*/ 1838512 h 3550128"/>
              <a:gd name="connsiteX8-3281" fmla="*/ 689668 w 1432618"/>
              <a:gd name="connsiteY8-3282" fmla="*/ 1609912 h 3550128"/>
              <a:gd name="connsiteX9-3283" fmla="*/ 823018 w 1432618"/>
              <a:gd name="connsiteY9-3284" fmla="*/ 1295587 h 3550128"/>
              <a:gd name="connsiteX10-3285" fmla="*/ 765868 w 1432618"/>
              <a:gd name="connsiteY10-3286" fmla="*/ 771712 h 3550128"/>
              <a:gd name="connsiteX11-3287" fmla="*/ 537268 w 1432618"/>
              <a:gd name="connsiteY11-3288" fmla="*/ 628837 h 3550128"/>
              <a:gd name="connsiteX12-3289" fmla="*/ 689668 w 1432618"/>
              <a:gd name="connsiteY12-3290" fmla="*/ 628837 h 3550128"/>
              <a:gd name="connsiteX13-3291" fmla="*/ 765868 w 1432618"/>
              <a:gd name="connsiteY13-3292" fmla="*/ 714562 h 3550128"/>
              <a:gd name="connsiteX14-3293" fmla="*/ 870643 w 1432618"/>
              <a:gd name="connsiteY14-3294" fmla="*/ 187 h 3550128"/>
              <a:gd name="connsiteX15-3295" fmla="*/ 832543 w 1432618"/>
              <a:gd name="connsiteY15-3296" fmla="*/ 647887 h 3550128"/>
              <a:gd name="connsiteX16-3297" fmla="*/ 908743 w 1432618"/>
              <a:gd name="connsiteY16-3298" fmla="*/ 1038412 h 3550128"/>
              <a:gd name="connsiteX17-3299" fmla="*/ 937318 w 1432618"/>
              <a:gd name="connsiteY17-3300" fmla="*/ 1286062 h 3550128"/>
              <a:gd name="connsiteX18-3301" fmla="*/ 1099243 w 1432618"/>
              <a:gd name="connsiteY18-3302" fmla="*/ 1162237 h 3550128"/>
              <a:gd name="connsiteX19-3303" fmla="*/ 1375468 w 1432618"/>
              <a:gd name="connsiteY19-3304" fmla="*/ 1133662 h 3550128"/>
              <a:gd name="connsiteX20-3305" fmla="*/ 1108768 w 1432618"/>
              <a:gd name="connsiteY20-3306" fmla="*/ 1216212 h 3550128"/>
              <a:gd name="connsiteX21-3307" fmla="*/ 889693 w 1432618"/>
              <a:gd name="connsiteY21-3308" fmla="*/ 1489262 h 3550128"/>
              <a:gd name="connsiteX22-3309" fmla="*/ 835718 w 1432618"/>
              <a:gd name="connsiteY22-3310" fmla="*/ 1857562 h 3550128"/>
              <a:gd name="connsiteX23-3311" fmla="*/ 1003993 w 1432618"/>
              <a:gd name="connsiteY23-3312" fmla="*/ 2270312 h 3550128"/>
              <a:gd name="connsiteX24-3313" fmla="*/ 896043 w 1432618"/>
              <a:gd name="connsiteY24-3314" fmla="*/ 2540187 h 3550128"/>
              <a:gd name="connsiteX25-3315" fmla="*/ 1213543 w 1432618"/>
              <a:gd name="connsiteY25-3316" fmla="*/ 2495737 h 3550128"/>
              <a:gd name="connsiteX26-3317" fmla="*/ 1432618 w 1432618"/>
              <a:gd name="connsiteY26-3318" fmla="*/ 2588606 h 3550128"/>
              <a:gd name="connsiteX27-3319" fmla="*/ 1188143 w 1432618"/>
              <a:gd name="connsiteY27-3320" fmla="*/ 2552887 h 3550128"/>
              <a:gd name="connsiteX28-3321" fmla="*/ 832543 w 1432618"/>
              <a:gd name="connsiteY28-3322" fmla="*/ 2695762 h 3550128"/>
              <a:gd name="connsiteX29-3323" fmla="*/ 689668 w 1432618"/>
              <a:gd name="connsiteY29-3324" fmla="*/ 3048187 h 3550128"/>
              <a:gd name="connsiteX30-3325" fmla="*/ 918268 w 1432618"/>
              <a:gd name="connsiteY30-3326" fmla="*/ 3381562 h 3550128"/>
              <a:gd name="connsiteX31-3327" fmla="*/ 1016693 w 1432618"/>
              <a:gd name="connsiteY31-3328" fmla="*/ 3543487 h 3550128"/>
              <a:gd name="connsiteX0-3329" fmla="*/ 1016693 w 1432618"/>
              <a:gd name="connsiteY0-3330" fmla="*/ 3543487 h 3550128"/>
              <a:gd name="connsiteX1-3331" fmla="*/ 591243 w 1432618"/>
              <a:gd name="connsiteY1-3332" fmla="*/ 3549837 h 3550128"/>
              <a:gd name="connsiteX2-3333" fmla="*/ 394393 w 1432618"/>
              <a:gd name="connsiteY2-3334" fmla="*/ 3038662 h 3550128"/>
              <a:gd name="connsiteX3-3335" fmla="*/ 746818 w 1432618"/>
              <a:gd name="connsiteY3-3336" fmla="*/ 2343337 h 3550128"/>
              <a:gd name="connsiteX4-3337" fmla="*/ 560128 w 1432618"/>
              <a:gd name="connsiteY4-3338" fmla="*/ 1884232 h 3550128"/>
              <a:gd name="connsiteX5-3339" fmla="*/ 58 w 1432618"/>
              <a:gd name="connsiteY5-3340" fmla="*/ 1832797 h 3550128"/>
              <a:gd name="connsiteX6-3341" fmla="*/ 394393 w 1432618"/>
              <a:gd name="connsiteY6-3342" fmla="*/ 1705162 h 3550128"/>
              <a:gd name="connsiteX7-3343" fmla="*/ 642043 w 1432618"/>
              <a:gd name="connsiteY7-3344" fmla="*/ 1838512 h 3550128"/>
              <a:gd name="connsiteX8-3345" fmla="*/ 689668 w 1432618"/>
              <a:gd name="connsiteY8-3346" fmla="*/ 1609912 h 3550128"/>
              <a:gd name="connsiteX9-3347" fmla="*/ 823018 w 1432618"/>
              <a:gd name="connsiteY9-3348" fmla="*/ 1295587 h 3550128"/>
              <a:gd name="connsiteX10-3349" fmla="*/ 765868 w 1432618"/>
              <a:gd name="connsiteY10-3350" fmla="*/ 771712 h 3550128"/>
              <a:gd name="connsiteX11-3351" fmla="*/ 537268 w 1432618"/>
              <a:gd name="connsiteY11-3352" fmla="*/ 628837 h 3550128"/>
              <a:gd name="connsiteX12-3353" fmla="*/ 689668 w 1432618"/>
              <a:gd name="connsiteY12-3354" fmla="*/ 628837 h 3550128"/>
              <a:gd name="connsiteX13-3355" fmla="*/ 765868 w 1432618"/>
              <a:gd name="connsiteY13-3356" fmla="*/ 714562 h 3550128"/>
              <a:gd name="connsiteX14-3357" fmla="*/ 870643 w 1432618"/>
              <a:gd name="connsiteY14-3358" fmla="*/ 187 h 3550128"/>
              <a:gd name="connsiteX15-3359" fmla="*/ 832543 w 1432618"/>
              <a:gd name="connsiteY15-3360" fmla="*/ 647887 h 3550128"/>
              <a:gd name="connsiteX16-3361" fmla="*/ 908743 w 1432618"/>
              <a:gd name="connsiteY16-3362" fmla="*/ 1038412 h 3550128"/>
              <a:gd name="connsiteX17-3363" fmla="*/ 937318 w 1432618"/>
              <a:gd name="connsiteY17-3364" fmla="*/ 1286062 h 3550128"/>
              <a:gd name="connsiteX18-3365" fmla="*/ 1086543 w 1432618"/>
              <a:gd name="connsiteY18-3366" fmla="*/ 1149537 h 3550128"/>
              <a:gd name="connsiteX19-3367" fmla="*/ 1375468 w 1432618"/>
              <a:gd name="connsiteY19-3368" fmla="*/ 1133662 h 3550128"/>
              <a:gd name="connsiteX20-3369" fmla="*/ 1108768 w 1432618"/>
              <a:gd name="connsiteY20-3370" fmla="*/ 1216212 h 3550128"/>
              <a:gd name="connsiteX21-3371" fmla="*/ 889693 w 1432618"/>
              <a:gd name="connsiteY21-3372" fmla="*/ 1489262 h 3550128"/>
              <a:gd name="connsiteX22-3373" fmla="*/ 835718 w 1432618"/>
              <a:gd name="connsiteY22-3374" fmla="*/ 1857562 h 3550128"/>
              <a:gd name="connsiteX23-3375" fmla="*/ 1003993 w 1432618"/>
              <a:gd name="connsiteY23-3376" fmla="*/ 2270312 h 3550128"/>
              <a:gd name="connsiteX24-3377" fmla="*/ 896043 w 1432618"/>
              <a:gd name="connsiteY24-3378" fmla="*/ 2540187 h 3550128"/>
              <a:gd name="connsiteX25-3379" fmla="*/ 1213543 w 1432618"/>
              <a:gd name="connsiteY25-3380" fmla="*/ 2495737 h 3550128"/>
              <a:gd name="connsiteX26-3381" fmla="*/ 1432618 w 1432618"/>
              <a:gd name="connsiteY26-3382" fmla="*/ 2588606 h 3550128"/>
              <a:gd name="connsiteX27-3383" fmla="*/ 1188143 w 1432618"/>
              <a:gd name="connsiteY27-3384" fmla="*/ 2552887 h 3550128"/>
              <a:gd name="connsiteX28-3385" fmla="*/ 832543 w 1432618"/>
              <a:gd name="connsiteY28-3386" fmla="*/ 2695762 h 3550128"/>
              <a:gd name="connsiteX29-3387" fmla="*/ 689668 w 1432618"/>
              <a:gd name="connsiteY29-3388" fmla="*/ 3048187 h 3550128"/>
              <a:gd name="connsiteX30-3389" fmla="*/ 918268 w 1432618"/>
              <a:gd name="connsiteY30-3390" fmla="*/ 3381562 h 3550128"/>
              <a:gd name="connsiteX31-3391" fmla="*/ 1016693 w 1432618"/>
              <a:gd name="connsiteY31-3392" fmla="*/ 3543487 h 3550128"/>
              <a:gd name="connsiteX0-3393" fmla="*/ 1016693 w 1432618"/>
              <a:gd name="connsiteY0-3394" fmla="*/ 3543487 h 3550128"/>
              <a:gd name="connsiteX1-3395" fmla="*/ 591243 w 1432618"/>
              <a:gd name="connsiteY1-3396" fmla="*/ 3549837 h 3550128"/>
              <a:gd name="connsiteX2-3397" fmla="*/ 394393 w 1432618"/>
              <a:gd name="connsiteY2-3398" fmla="*/ 3038662 h 3550128"/>
              <a:gd name="connsiteX3-3399" fmla="*/ 746818 w 1432618"/>
              <a:gd name="connsiteY3-3400" fmla="*/ 2343337 h 3550128"/>
              <a:gd name="connsiteX4-3401" fmla="*/ 560128 w 1432618"/>
              <a:gd name="connsiteY4-3402" fmla="*/ 1884232 h 3550128"/>
              <a:gd name="connsiteX5-3403" fmla="*/ 58 w 1432618"/>
              <a:gd name="connsiteY5-3404" fmla="*/ 1832797 h 3550128"/>
              <a:gd name="connsiteX6-3405" fmla="*/ 394393 w 1432618"/>
              <a:gd name="connsiteY6-3406" fmla="*/ 1705162 h 3550128"/>
              <a:gd name="connsiteX7-3407" fmla="*/ 642043 w 1432618"/>
              <a:gd name="connsiteY7-3408" fmla="*/ 1838512 h 3550128"/>
              <a:gd name="connsiteX8-3409" fmla="*/ 689668 w 1432618"/>
              <a:gd name="connsiteY8-3410" fmla="*/ 1609912 h 3550128"/>
              <a:gd name="connsiteX9-3411" fmla="*/ 823018 w 1432618"/>
              <a:gd name="connsiteY9-3412" fmla="*/ 1295587 h 3550128"/>
              <a:gd name="connsiteX10-3413" fmla="*/ 765868 w 1432618"/>
              <a:gd name="connsiteY10-3414" fmla="*/ 771712 h 3550128"/>
              <a:gd name="connsiteX11-3415" fmla="*/ 537268 w 1432618"/>
              <a:gd name="connsiteY11-3416" fmla="*/ 628837 h 3550128"/>
              <a:gd name="connsiteX12-3417" fmla="*/ 689668 w 1432618"/>
              <a:gd name="connsiteY12-3418" fmla="*/ 628837 h 3550128"/>
              <a:gd name="connsiteX13-3419" fmla="*/ 765868 w 1432618"/>
              <a:gd name="connsiteY13-3420" fmla="*/ 714562 h 3550128"/>
              <a:gd name="connsiteX14-3421" fmla="*/ 870643 w 1432618"/>
              <a:gd name="connsiteY14-3422" fmla="*/ 187 h 3550128"/>
              <a:gd name="connsiteX15-3423" fmla="*/ 832543 w 1432618"/>
              <a:gd name="connsiteY15-3424" fmla="*/ 647887 h 3550128"/>
              <a:gd name="connsiteX16-3425" fmla="*/ 908743 w 1432618"/>
              <a:gd name="connsiteY16-3426" fmla="*/ 1038412 h 3550128"/>
              <a:gd name="connsiteX17-3427" fmla="*/ 937318 w 1432618"/>
              <a:gd name="connsiteY17-3428" fmla="*/ 1247962 h 3550128"/>
              <a:gd name="connsiteX18-3429" fmla="*/ 1086543 w 1432618"/>
              <a:gd name="connsiteY18-3430" fmla="*/ 1149537 h 3550128"/>
              <a:gd name="connsiteX19-3431" fmla="*/ 1375468 w 1432618"/>
              <a:gd name="connsiteY19-3432" fmla="*/ 1133662 h 3550128"/>
              <a:gd name="connsiteX20-3433" fmla="*/ 1108768 w 1432618"/>
              <a:gd name="connsiteY20-3434" fmla="*/ 1216212 h 3550128"/>
              <a:gd name="connsiteX21-3435" fmla="*/ 889693 w 1432618"/>
              <a:gd name="connsiteY21-3436" fmla="*/ 1489262 h 3550128"/>
              <a:gd name="connsiteX22-3437" fmla="*/ 835718 w 1432618"/>
              <a:gd name="connsiteY22-3438" fmla="*/ 1857562 h 3550128"/>
              <a:gd name="connsiteX23-3439" fmla="*/ 1003993 w 1432618"/>
              <a:gd name="connsiteY23-3440" fmla="*/ 2270312 h 3550128"/>
              <a:gd name="connsiteX24-3441" fmla="*/ 896043 w 1432618"/>
              <a:gd name="connsiteY24-3442" fmla="*/ 2540187 h 3550128"/>
              <a:gd name="connsiteX25-3443" fmla="*/ 1213543 w 1432618"/>
              <a:gd name="connsiteY25-3444" fmla="*/ 2495737 h 3550128"/>
              <a:gd name="connsiteX26-3445" fmla="*/ 1432618 w 1432618"/>
              <a:gd name="connsiteY26-3446" fmla="*/ 2588606 h 3550128"/>
              <a:gd name="connsiteX27-3447" fmla="*/ 1188143 w 1432618"/>
              <a:gd name="connsiteY27-3448" fmla="*/ 2552887 h 3550128"/>
              <a:gd name="connsiteX28-3449" fmla="*/ 832543 w 1432618"/>
              <a:gd name="connsiteY28-3450" fmla="*/ 2695762 h 3550128"/>
              <a:gd name="connsiteX29-3451" fmla="*/ 689668 w 1432618"/>
              <a:gd name="connsiteY29-3452" fmla="*/ 3048187 h 3550128"/>
              <a:gd name="connsiteX30-3453" fmla="*/ 918268 w 1432618"/>
              <a:gd name="connsiteY30-3454" fmla="*/ 3381562 h 3550128"/>
              <a:gd name="connsiteX31-3455" fmla="*/ 1016693 w 1432618"/>
              <a:gd name="connsiteY31-3456" fmla="*/ 3543487 h 3550128"/>
              <a:gd name="connsiteX0-3457" fmla="*/ 1016693 w 1432618"/>
              <a:gd name="connsiteY0-3458" fmla="*/ 3543487 h 3550128"/>
              <a:gd name="connsiteX1-3459" fmla="*/ 591243 w 1432618"/>
              <a:gd name="connsiteY1-3460" fmla="*/ 3549837 h 3550128"/>
              <a:gd name="connsiteX2-3461" fmla="*/ 394393 w 1432618"/>
              <a:gd name="connsiteY2-3462" fmla="*/ 3038662 h 3550128"/>
              <a:gd name="connsiteX3-3463" fmla="*/ 746818 w 1432618"/>
              <a:gd name="connsiteY3-3464" fmla="*/ 2343337 h 3550128"/>
              <a:gd name="connsiteX4-3465" fmla="*/ 560128 w 1432618"/>
              <a:gd name="connsiteY4-3466" fmla="*/ 1884232 h 3550128"/>
              <a:gd name="connsiteX5-3467" fmla="*/ 58 w 1432618"/>
              <a:gd name="connsiteY5-3468" fmla="*/ 1832797 h 3550128"/>
              <a:gd name="connsiteX6-3469" fmla="*/ 394393 w 1432618"/>
              <a:gd name="connsiteY6-3470" fmla="*/ 1705162 h 3550128"/>
              <a:gd name="connsiteX7-3471" fmla="*/ 642043 w 1432618"/>
              <a:gd name="connsiteY7-3472" fmla="*/ 1838512 h 3550128"/>
              <a:gd name="connsiteX8-3473" fmla="*/ 689668 w 1432618"/>
              <a:gd name="connsiteY8-3474" fmla="*/ 1609912 h 3550128"/>
              <a:gd name="connsiteX9-3475" fmla="*/ 823018 w 1432618"/>
              <a:gd name="connsiteY9-3476" fmla="*/ 1295587 h 3550128"/>
              <a:gd name="connsiteX10-3477" fmla="*/ 765868 w 1432618"/>
              <a:gd name="connsiteY10-3478" fmla="*/ 771712 h 3550128"/>
              <a:gd name="connsiteX11-3479" fmla="*/ 537268 w 1432618"/>
              <a:gd name="connsiteY11-3480" fmla="*/ 628837 h 3550128"/>
              <a:gd name="connsiteX12-3481" fmla="*/ 689668 w 1432618"/>
              <a:gd name="connsiteY12-3482" fmla="*/ 628837 h 3550128"/>
              <a:gd name="connsiteX13-3483" fmla="*/ 765868 w 1432618"/>
              <a:gd name="connsiteY13-3484" fmla="*/ 714562 h 3550128"/>
              <a:gd name="connsiteX14-3485" fmla="*/ 870643 w 1432618"/>
              <a:gd name="connsiteY14-3486" fmla="*/ 187 h 3550128"/>
              <a:gd name="connsiteX15-3487" fmla="*/ 832543 w 1432618"/>
              <a:gd name="connsiteY15-3488" fmla="*/ 647887 h 3550128"/>
              <a:gd name="connsiteX16-3489" fmla="*/ 908743 w 1432618"/>
              <a:gd name="connsiteY16-3490" fmla="*/ 1038412 h 3550128"/>
              <a:gd name="connsiteX17-3491" fmla="*/ 930968 w 1432618"/>
              <a:gd name="connsiteY17-3492" fmla="*/ 1257487 h 3550128"/>
              <a:gd name="connsiteX18-3493" fmla="*/ 1086543 w 1432618"/>
              <a:gd name="connsiteY18-3494" fmla="*/ 1149537 h 3550128"/>
              <a:gd name="connsiteX19-3495" fmla="*/ 1375468 w 1432618"/>
              <a:gd name="connsiteY19-3496" fmla="*/ 1133662 h 3550128"/>
              <a:gd name="connsiteX20-3497" fmla="*/ 1108768 w 1432618"/>
              <a:gd name="connsiteY20-3498" fmla="*/ 1216212 h 3550128"/>
              <a:gd name="connsiteX21-3499" fmla="*/ 889693 w 1432618"/>
              <a:gd name="connsiteY21-3500" fmla="*/ 1489262 h 3550128"/>
              <a:gd name="connsiteX22-3501" fmla="*/ 835718 w 1432618"/>
              <a:gd name="connsiteY22-3502" fmla="*/ 1857562 h 3550128"/>
              <a:gd name="connsiteX23-3503" fmla="*/ 1003993 w 1432618"/>
              <a:gd name="connsiteY23-3504" fmla="*/ 2270312 h 3550128"/>
              <a:gd name="connsiteX24-3505" fmla="*/ 896043 w 1432618"/>
              <a:gd name="connsiteY24-3506" fmla="*/ 2540187 h 3550128"/>
              <a:gd name="connsiteX25-3507" fmla="*/ 1213543 w 1432618"/>
              <a:gd name="connsiteY25-3508" fmla="*/ 2495737 h 3550128"/>
              <a:gd name="connsiteX26-3509" fmla="*/ 1432618 w 1432618"/>
              <a:gd name="connsiteY26-3510" fmla="*/ 2588606 h 3550128"/>
              <a:gd name="connsiteX27-3511" fmla="*/ 1188143 w 1432618"/>
              <a:gd name="connsiteY27-3512" fmla="*/ 2552887 h 3550128"/>
              <a:gd name="connsiteX28-3513" fmla="*/ 832543 w 1432618"/>
              <a:gd name="connsiteY28-3514" fmla="*/ 2695762 h 3550128"/>
              <a:gd name="connsiteX29-3515" fmla="*/ 689668 w 1432618"/>
              <a:gd name="connsiteY29-3516" fmla="*/ 3048187 h 3550128"/>
              <a:gd name="connsiteX30-3517" fmla="*/ 918268 w 1432618"/>
              <a:gd name="connsiteY30-3518" fmla="*/ 3381562 h 3550128"/>
              <a:gd name="connsiteX31-3519" fmla="*/ 1016693 w 1432618"/>
              <a:gd name="connsiteY31-3520" fmla="*/ 3543487 h 3550128"/>
              <a:gd name="connsiteX0-3521" fmla="*/ 1016693 w 1432618"/>
              <a:gd name="connsiteY0-3522" fmla="*/ 3543487 h 3550128"/>
              <a:gd name="connsiteX1-3523" fmla="*/ 591243 w 1432618"/>
              <a:gd name="connsiteY1-3524" fmla="*/ 3549837 h 3550128"/>
              <a:gd name="connsiteX2-3525" fmla="*/ 394393 w 1432618"/>
              <a:gd name="connsiteY2-3526" fmla="*/ 3038662 h 3550128"/>
              <a:gd name="connsiteX3-3527" fmla="*/ 746818 w 1432618"/>
              <a:gd name="connsiteY3-3528" fmla="*/ 2343337 h 3550128"/>
              <a:gd name="connsiteX4-3529" fmla="*/ 560128 w 1432618"/>
              <a:gd name="connsiteY4-3530" fmla="*/ 1884232 h 3550128"/>
              <a:gd name="connsiteX5-3531" fmla="*/ 58 w 1432618"/>
              <a:gd name="connsiteY5-3532" fmla="*/ 1832797 h 3550128"/>
              <a:gd name="connsiteX6-3533" fmla="*/ 394393 w 1432618"/>
              <a:gd name="connsiteY6-3534" fmla="*/ 1705162 h 3550128"/>
              <a:gd name="connsiteX7-3535" fmla="*/ 642043 w 1432618"/>
              <a:gd name="connsiteY7-3536" fmla="*/ 1838512 h 3550128"/>
              <a:gd name="connsiteX8-3537" fmla="*/ 689668 w 1432618"/>
              <a:gd name="connsiteY8-3538" fmla="*/ 1609912 h 3550128"/>
              <a:gd name="connsiteX9-3539" fmla="*/ 823018 w 1432618"/>
              <a:gd name="connsiteY9-3540" fmla="*/ 1295587 h 3550128"/>
              <a:gd name="connsiteX10-3541" fmla="*/ 765868 w 1432618"/>
              <a:gd name="connsiteY10-3542" fmla="*/ 771712 h 3550128"/>
              <a:gd name="connsiteX11-3543" fmla="*/ 537268 w 1432618"/>
              <a:gd name="connsiteY11-3544" fmla="*/ 628837 h 3550128"/>
              <a:gd name="connsiteX12-3545" fmla="*/ 689668 w 1432618"/>
              <a:gd name="connsiteY12-3546" fmla="*/ 628837 h 3550128"/>
              <a:gd name="connsiteX13-3547" fmla="*/ 765868 w 1432618"/>
              <a:gd name="connsiteY13-3548" fmla="*/ 714562 h 3550128"/>
              <a:gd name="connsiteX14-3549" fmla="*/ 870643 w 1432618"/>
              <a:gd name="connsiteY14-3550" fmla="*/ 187 h 3550128"/>
              <a:gd name="connsiteX15-3551" fmla="*/ 832543 w 1432618"/>
              <a:gd name="connsiteY15-3552" fmla="*/ 647887 h 3550128"/>
              <a:gd name="connsiteX16-3553" fmla="*/ 908743 w 1432618"/>
              <a:gd name="connsiteY16-3554" fmla="*/ 1038412 h 3550128"/>
              <a:gd name="connsiteX17-3555" fmla="*/ 930968 w 1432618"/>
              <a:gd name="connsiteY17-3556" fmla="*/ 1257487 h 3550128"/>
              <a:gd name="connsiteX18-3557" fmla="*/ 1086543 w 1432618"/>
              <a:gd name="connsiteY18-3558" fmla="*/ 1149537 h 3550128"/>
              <a:gd name="connsiteX19-3559" fmla="*/ 1375468 w 1432618"/>
              <a:gd name="connsiteY19-3560" fmla="*/ 1133662 h 3550128"/>
              <a:gd name="connsiteX20-3561" fmla="*/ 1108768 w 1432618"/>
              <a:gd name="connsiteY20-3562" fmla="*/ 1216212 h 3550128"/>
              <a:gd name="connsiteX21-3563" fmla="*/ 889693 w 1432618"/>
              <a:gd name="connsiteY21-3564" fmla="*/ 1489262 h 3550128"/>
              <a:gd name="connsiteX22-3565" fmla="*/ 835718 w 1432618"/>
              <a:gd name="connsiteY22-3566" fmla="*/ 1857562 h 3550128"/>
              <a:gd name="connsiteX23-3567" fmla="*/ 1003993 w 1432618"/>
              <a:gd name="connsiteY23-3568" fmla="*/ 2270312 h 3550128"/>
              <a:gd name="connsiteX24-3569" fmla="*/ 896043 w 1432618"/>
              <a:gd name="connsiteY24-3570" fmla="*/ 2540187 h 3550128"/>
              <a:gd name="connsiteX25-3571" fmla="*/ 1213543 w 1432618"/>
              <a:gd name="connsiteY25-3572" fmla="*/ 2495737 h 3550128"/>
              <a:gd name="connsiteX26-3573" fmla="*/ 1432618 w 1432618"/>
              <a:gd name="connsiteY26-3574" fmla="*/ 2588606 h 3550128"/>
              <a:gd name="connsiteX27-3575" fmla="*/ 1188143 w 1432618"/>
              <a:gd name="connsiteY27-3576" fmla="*/ 2552887 h 3550128"/>
              <a:gd name="connsiteX28-3577" fmla="*/ 832543 w 1432618"/>
              <a:gd name="connsiteY28-3578" fmla="*/ 2695762 h 3550128"/>
              <a:gd name="connsiteX29-3579" fmla="*/ 689668 w 1432618"/>
              <a:gd name="connsiteY29-3580" fmla="*/ 3048187 h 3550128"/>
              <a:gd name="connsiteX30-3581" fmla="*/ 918268 w 1432618"/>
              <a:gd name="connsiteY30-3582" fmla="*/ 3381562 h 3550128"/>
              <a:gd name="connsiteX31-3583" fmla="*/ 1016693 w 1432618"/>
              <a:gd name="connsiteY31-3584" fmla="*/ 3543487 h 3550128"/>
              <a:gd name="connsiteX0-3585" fmla="*/ 1016693 w 1432618"/>
              <a:gd name="connsiteY0-3586" fmla="*/ 3543487 h 3550128"/>
              <a:gd name="connsiteX1-3587" fmla="*/ 591243 w 1432618"/>
              <a:gd name="connsiteY1-3588" fmla="*/ 3549837 h 3550128"/>
              <a:gd name="connsiteX2-3589" fmla="*/ 394393 w 1432618"/>
              <a:gd name="connsiteY2-3590" fmla="*/ 3038662 h 3550128"/>
              <a:gd name="connsiteX3-3591" fmla="*/ 746818 w 1432618"/>
              <a:gd name="connsiteY3-3592" fmla="*/ 2343337 h 3550128"/>
              <a:gd name="connsiteX4-3593" fmla="*/ 560128 w 1432618"/>
              <a:gd name="connsiteY4-3594" fmla="*/ 1884232 h 3550128"/>
              <a:gd name="connsiteX5-3595" fmla="*/ 58 w 1432618"/>
              <a:gd name="connsiteY5-3596" fmla="*/ 1832797 h 3550128"/>
              <a:gd name="connsiteX6-3597" fmla="*/ 394393 w 1432618"/>
              <a:gd name="connsiteY6-3598" fmla="*/ 1705162 h 3550128"/>
              <a:gd name="connsiteX7-3599" fmla="*/ 642043 w 1432618"/>
              <a:gd name="connsiteY7-3600" fmla="*/ 1838512 h 3550128"/>
              <a:gd name="connsiteX8-3601" fmla="*/ 689668 w 1432618"/>
              <a:gd name="connsiteY8-3602" fmla="*/ 1609912 h 3550128"/>
              <a:gd name="connsiteX9-3603" fmla="*/ 823018 w 1432618"/>
              <a:gd name="connsiteY9-3604" fmla="*/ 1295587 h 3550128"/>
              <a:gd name="connsiteX10-3605" fmla="*/ 765868 w 1432618"/>
              <a:gd name="connsiteY10-3606" fmla="*/ 771712 h 3550128"/>
              <a:gd name="connsiteX11-3607" fmla="*/ 537268 w 1432618"/>
              <a:gd name="connsiteY11-3608" fmla="*/ 628837 h 3550128"/>
              <a:gd name="connsiteX12-3609" fmla="*/ 689668 w 1432618"/>
              <a:gd name="connsiteY12-3610" fmla="*/ 628837 h 3550128"/>
              <a:gd name="connsiteX13-3611" fmla="*/ 765868 w 1432618"/>
              <a:gd name="connsiteY13-3612" fmla="*/ 714562 h 3550128"/>
              <a:gd name="connsiteX14-3613" fmla="*/ 870643 w 1432618"/>
              <a:gd name="connsiteY14-3614" fmla="*/ 187 h 3550128"/>
              <a:gd name="connsiteX15-3615" fmla="*/ 832543 w 1432618"/>
              <a:gd name="connsiteY15-3616" fmla="*/ 647887 h 3550128"/>
              <a:gd name="connsiteX16-3617" fmla="*/ 908743 w 1432618"/>
              <a:gd name="connsiteY16-3618" fmla="*/ 1038412 h 3550128"/>
              <a:gd name="connsiteX17-3619" fmla="*/ 930968 w 1432618"/>
              <a:gd name="connsiteY17-3620" fmla="*/ 1257487 h 3550128"/>
              <a:gd name="connsiteX18-3621" fmla="*/ 1086543 w 1432618"/>
              <a:gd name="connsiteY18-3622" fmla="*/ 1149537 h 3550128"/>
              <a:gd name="connsiteX19-3623" fmla="*/ 1375468 w 1432618"/>
              <a:gd name="connsiteY19-3624" fmla="*/ 1133662 h 3550128"/>
              <a:gd name="connsiteX20-3625" fmla="*/ 1108768 w 1432618"/>
              <a:gd name="connsiteY20-3626" fmla="*/ 1216212 h 3550128"/>
              <a:gd name="connsiteX21-3627" fmla="*/ 889693 w 1432618"/>
              <a:gd name="connsiteY21-3628" fmla="*/ 1489262 h 3550128"/>
              <a:gd name="connsiteX22-3629" fmla="*/ 835718 w 1432618"/>
              <a:gd name="connsiteY22-3630" fmla="*/ 1857562 h 3550128"/>
              <a:gd name="connsiteX23-3631" fmla="*/ 1003993 w 1432618"/>
              <a:gd name="connsiteY23-3632" fmla="*/ 2270312 h 3550128"/>
              <a:gd name="connsiteX24-3633" fmla="*/ 896043 w 1432618"/>
              <a:gd name="connsiteY24-3634" fmla="*/ 2540187 h 3550128"/>
              <a:gd name="connsiteX25-3635" fmla="*/ 1213543 w 1432618"/>
              <a:gd name="connsiteY25-3636" fmla="*/ 2495737 h 3550128"/>
              <a:gd name="connsiteX26-3637" fmla="*/ 1432618 w 1432618"/>
              <a:gd name="connsiteY26-3638" fmla="*/ 2588606 h 3550128"/>
              <a:gd name="connsiteX27-3639" fmla="*/ 1188143 w 1432618"/>
              <a:gd name="connsiteY27-3640" fmla="*/ 2552887 h 3550128"/>
              <a:gd name="connsiteX28-3641" fmla="*/ 832543 w 1432618"/>
              <a:gd name="connsiteY28-3642" fmla="*/ 2695762 h 3550128"/>
              <a:gd name="connsiteX29-3643" fmla="*/ 689668 w 1432618"/>
              <a:gd name="connsiteY29-3644" fmla="*/ 3048187 h 3550128"/>
              <a:gd name="connsiteX30-3645" fmla="*/ 918268 w 1432618"/>
              <a:gd name="connsiteY30-3646" fmla="*/ 3381562 h 3550128"/>
              <a:gd name="connsiteX31-3647" fmla="*/ 1016693 w 1432618"/>
              <a:gd name="connsiteY31-3648" fmla="*/ 3543487 h 3550128"/>
              <a:gd name="connsiteX0-3649" fmla="*/ 1016693 w 1432618"/>
              <a:gd name="connsiteY0-3650" fmla="*/ 3543486 h 3550127"/>
              <a:gd name="connsiteX1-3651" fmla="*/ 591243 w 1432618"/>
              <a:gd name="connsiteY1-3652" fmla="*/ 3549836 h 3550127"/>
              <a:gd name="connsiteX2-3653" fmla="*/ 394393 w 1432618"/>
              <a:gd name="connsiteY2-3654" fmla="*/ 3038661 h 3550127"/>
              <a:gd name="connsiteX3-3655" fmla="*/ 746818 w 1432618"/>
              <a:gd name="connsiteY3-3656" fmla="*/ 2343336 h 3550127"/>
              <a:gd name="connsiteX4-3657" fmla="*/ 560128 w 1432618"/>
              <a:gd name="connsiteY4-3658" fmla="*/ 1884231 h 3550127"/>
              <a:gd name="connsiteX5-3659" fmla="*/ 58 w 1432618"/>
              <a:gd name="connsiteY5-3660" fmla="*/ 1832796 h 3550127"/>
              <a:gd name="connsiteX6-3661" fmla="*/ 394393 w 1432618"/>
              <a:gd name="connsiteY6-3662" fmla="*/ 1705161 h 3550127"/>
              <a:gd name="connsiteX7-3663" fmla="*/ 642043 w 1432618"/>
              <a:gd name="connsiteY7-3664" fmla="*/ 1838511 h 3550127"/>
              <a:gd name="connsiteX8-3665" fmla="*/ 689668 w 1432618"/>
              <a:gd name="connsiteY8-3666" fmla="*/ 1609911 h 3550127"/>
              <a:gd name="connsiteX9-3667" fmla="*/ 823018 w 1432618"/>
              <a:gd name="connsiteY9-3668" fmla="*/ 1295586 h 3550127"/>
              <a:gd name="connsiteX10-3669" fmla="*/ 765868 w 1432618"/>
              <a:gd name="connsiteY10-3670" fmla="*/ 771711 h 3550127"/>
              <a:gd name="connsiteX11-3671" fmla="*/ 537268 w 1432618"/>
              <a:gd name="connsiteY11-3672" fmla="*/ 628836 h 3550127"/>
              <a:gd name="connsiteX12-3673" fmla="*/ 689668 w 1432618"/>
              <a:gd name="connsiteY12-3674" fmla="*/ 628836 h 3550127"/>
              <a:gd name="connsiteX13-3675" fmla="*/ 765868 w 1432618"/>
              <a:gd name="connsiteY13-3676" fmla="*/ 714561 h 3550127"/>
              <a:gd name="connsiteX14-3677" fmla="*/ 870643 w 1432618"/>
              <a:gd name="connsiteY14-3678" fmla="*/ 186 h 3550127"/>
              <a:gd name="connsiteX15-3679" fmla="*/ 832543 w 1432618"/>
              <a:gd name="connsiteY15-3680" fmla="*/ 647886 h 3550127"/>
              <a:gd name="connsiteX16-3681" fmla="*/ 921443 w 1432618"/>
              <a:gd name="connsiteY16-3682" fmla="*/ 1009836 h 3550127"/>
              <a:gd name="connsiteX17-3683" fmla="*/ 930968 w 1432618"/>
              <a:gd name="connsiteY17-3684" fmla="*/ 1257486 h 3550127"/>
              <a:gd name="connsiteX18-3685" fmla="*/ 1086543 w 1432618"/>
              <a:gd name="connsiteY18-3686" fmla="*/ 1149536 h 3550127"/>
              <a:gd name="connsiteX19-3687" fmla="*/ 1375468 w 1432618"/>
              <a:gd name="connsiteY19-3688" fmla="*/ 1133661 h 3550127"/>
              <a:gd name="connsiteX20-3689" fmla="*/ 1108768 w 1432618"/>
              <a:gd name="connsiteY20-3690" fmla="*/ 1216211 h 3550127"/>
              <a:gd name="connsiteX21-3691" fmla="*/ 889693 w 1432618"/>
              <a:gd name="connsiteY21-3692" fmla="*/ 1489261 h 3550127"/>
              <a:gd name="connsiteX22-3693" fmla="*/ 835718 w 1432618"/>
              <a:gd name="connsiteY22-3694" fmla="*/ 1857561 h 3550127"/>
              <a:gd name="connsiteX23-3695" fmla="*/ 1003993 w 1432618"/>
              <a:gd name="connsiteY23-3696" fmla="*/ 2270311 h 3550127"/>
              <a:gd name="connsiteX24-3697" fmla="*/ 896043 w 1432618"/>
              <a:gd name="connsiteY24-3698" fmla="*/ 2540186 h 3550127"/>
              <a:gd name="connsiteX25-3699" fmla="*/ 1213543 w 1432618"/>
              <a:gd name="connsiteY25-3700" fmla="*/ 2495736 h 3550127"/>
              <a:gd name="connsiteX26-3701" fmla="*/ 1432618 w 1432618"/>
              <a:gd name="connsiteY26-3702" fmla="*/ 2588605 h 3550127"/>
              <a:gd name="connsiteX27-3703" fmla="*/ 1188143 w 1432618"/>
              <a:gd name="connsiteY27-3704" fmla="*/ 2552886 h 3550127"/>
              <a:gd name="connsiteX28-3705" fmla="*/ 832543 w 1432618"/>
              <a:gd name="connsiteY28-3706" fmla="*/ 2695761 h 3550127"/>
              <a:gd name="connsiteX29-3707" fmla="*/ 689668 w 1432618"/>
              <a:gd name="connsiteY29-3708" fmla="*/ 3048186 h 3550127"/>
              <a:gd name="connsiteX30-3709" fmla="*/ 918268 w 1432618"/>
              <a:gd name="connsiteY30-3710" fmla="*/ 3381561 h 3550127"/>
              <a:gd name="connsiteX31-3711" fmla="*/ 1016693 w 1432618"/>
              <a:gd name="connsiteY31-3712" fmla="*/ 3543486 h 3550127"/>
              <a:gd name="connsiteX0-3713" fmla="*/ 1016693 w 1432618"/>
              <a:gd name="connsiteY0-3714" fmla="*/ 3543524 h 3550165"/>
              <a:gd name="connsiteX1-3715" fmla="*/ 591243 w 1432618"/>
              <a:gd name="connsiteY1-3716" fmla="*/ 3549874 h 3550165"/>
              <a:gd name="connsiteX2-3717" fmla="*/ 394393 w 1432618"/>
              <a:gd name="connsiteY2-3718" fmla="*/ 3038699 h 3550165"/>
              <a:gd name="connsiteX3-3719" fmla="*/ 746818 w 1432618"/>
              <a:gd name="connsiteY3-3720" fmla="*/ 2343374 h 3550165"/>
              <a:gd name="connsiteX4-3721" fmla="*/ 560128 w 1432618"/>
              <a:gd name="connsiteY4-3722" fmla="*/ 1884269 h 3550165"/>
              <a:gd name="connsiteX5-3723" fmla="*/ 58 w 1432618"/>
              <a:gd name="connsiteY5-3724" fmla="*/ 1832834 h 3550165"/>
              <a:gd name="connsiteX6-3725" fmla="*/ 394393 w 1432618"/>
              <a:gd name="connsiteY6-3726" fmla="*/ 1705199 h 3550165"/>
              <a:gd name="connsiteX7-3727" fmla="*/ 642043 w 1432618"/>
              <a:gd name="connsiteY7-3728" fmla="*/ 1838549 h 3550165"/>
              <a:gd name="connsiteX8-3729" fmla="*/ 689668 w 1432618"/>
              <a:gd name="connsiteY8-3730" fmla="*/ 1609949 h 3550165"/>
              <a:gd name="connsiteX9-3731" fmla="*/ 823018 w 1432618"/>
              <a:gd name="connsiteY9-3732" fmla="*/ 1295624 h 3550165"/>
              <a:gd name="connsiteX10-3733" fmla="*/ 765868 w 1432618"/>
              <a:gd name="connsiteY10-3734" fmla="*/ 771749 h 3550165"/>
              <a:gd name="connsiteX11-3735" fmla="*/ 537268 w 1432618"/>
              <a:gd name="connsiteY11-3736" fmla="*/ 628874 h 3550165"/>
              <a:gd name="connsiteX12-3737" fmla="*/ 689668 w 1432618"/>
              <a:gd name="connsiteY12-3738" fmla="*/ 628874 h 3550165"/>
              <a:gd name="connsiteX13-3739" fmla="*/ 765868 w 1432618"/>
              <a:gd name="connsiteY13-3740" fmla="*/ 714599 h 3550165"/>
              <a:gd name="connsiteX14-3741" fmla="*/ 870643 w 1432618"/>
              <a:gd name="connsiteY14-3742" fmla="*/ 224 h 3550165"/>
              <a:gd name="connsiteX15-3743" fmla="*/ 857943 w 1432618"/>
              <a:gd name="connsiteY15-3744" fmla="*/ 641574 h 3550165"/>
              <a:gd name="connsiteX16-3745" fmla="*/ 921443 w 1432618"/>
              <a:gd name="connsiteY16-3746" fmla="*/ 1009874 h 3550165"/>
              <a:gd name="connsiteX17-3747" fmla="*/ 930968 w 1432618"/>
              <a:gd name="connsiteY17-3748" fmla="*/ 1257524 h 3550165"/>
              <a:gd name="connsiteX18-3749" fmla="*/ 1086543 w 1432618"/>
              <a:gd name="connsiteY18-3750" fmla="*/ 1149574 h 3550165"/>
              <a:gd name="connsiteX19-3751" fmla="*/ 1375468 w 1432618"/>
              <a:gd name="connsiteY19-3752" fmla="*/ 1133699 h 3550165"/>
              <a:gd name="connsiteX20-3753" fmla="*/ 1108768 w 1432618"/>
              <a:gd name="connsiteY20-3754" fmla="*/ 1216249 h 3550165"/>
              <a:gd name="connsiteX21-3755" fmla="*/ 889693 w 1432618"/>
              <a:gd name="connsiteY21-3756" fmla="*/ 1489299 h 3550165"/>
              <a:gd name="connsiteX22-3757" fmla="*/ 835718 w 1432618"/>
              <a:gd name="connsiteY22-3758" fmla="*/ 1857599 h 3550165"/>
              <a:gd name="connsiteX23-3759" fmla="*/ 1003993 w 1432618"/>
              <a:gd name="connsiteY23-3760" fmla="*/ 2270349 h 3550165"/>
              <a:gd name="connsiteX24-3761" fmla="*/ 896043 w 1432618"/>
              <a:gd name="connsiteY24-3762" fmla="*/ 2540224 h 3550165"/>
              <a:gd name="connsiteX25-3763" fmla="*/ 1213543 w 1432618"/>
              <a:gd name="connsiteY25-3764" fmla="*/ 2495774 h 3550165"/>
              <a:gd name="connsiteX26-3765" fmla="*/ 1432618 w 1432618"/>
              <a:gd name="connsiteY26-3766" fmla="*/ 2588643 h 3550165"/>
              <a:gd name="connsiteX27-3767" fmla="*/ 1188143 w 1432618"/>
              <a:gd name="connsiteY27-3768" fmla="*/ 2552924 h 3550165"/>
              <a:gd name="connsiteX28-3769" fmla="*/ 832543 w 1432618"/>
              <a:gd name="connsiteY28-3770" fmla="*/ 2695799 h 3550165"/>
              <a:gd name="connsiteX29-3771" fmla="*/ 689668 w 1432618"/>
              <a:gd name="connsiteY29-3772" fmla="*/ 3048224 h 3550165"/>
              <a:gd name="connsiteX30-3773" fmla="*/ 918268 w 1432618"/>
              <a:gd name="connsiteY30-3774" fmla="*/ 3381599 h 3550165"/>
              <a:gd name="connsiteX31-3775" fmla="*/ 1016693 w 1432618"/>
              <a:gd name="connsiteY31-3776" fmla="*/ 3543524 h 3550165"/>
              <a:gd name="connsiteX0-3777" fmla="*/ 1016693 w 1432618"/>
              <a:gd name="connsiteY0-3778" fmla="*/ 3543529 h 3550170"/>
              <a:gd name="connsiteX1-3779" fmla="*/ 591243 w 1432618"/>
              <a:gd name="connsiteY1-3780" fmla="*/ 3549879 h 3550170"/>
              <a:gd name="connsiteX2-3781" fmla="*/ 394393 w 1432618"/>
              <a:gd name="connsiteY2-3782" fmla="*/ 3038704 h 3550170"/>
              <a:gd name="connsiteX3-3783" fmla="*/ 746818 w 1432618"/>
              <a:gd name="connsiteY3-3784" fmla="*/ 2343379 h 3550170"/>
              <a:gd name="connsiteX4-3785" fmla="*/ 560128 w 1432618"/>
              <a:gd name="connsiteY4-3786" fmla="*/ 1884274 h 3550170"/>
              <a:gd name="connsiteX5-3787" fmla="*/ 58 w 1432618"/>
              <a:gd name="connsiteY5-3788" fmla="*/ 1832839 h 3550170"/>
              <a:gd name="connsiteX6-3789" fmla="*/ 394393 w 1432618"/>
              <a:gd name="connsiteY6-3790" fmla="*/ 1705204 h 3550170"/>
              <a:gd name="connsiteX7-3791" fmla="*/ 642043 w 1432618"/>
              <a:gd name="connsiteY7-3792" fmla="*/ 1838554 h 3550170"/>
              <a:gd name="connsiteX8-3793" fmla="*/ 689668 w 1432618"/>
              <a:gd name="connsiteY8-3794" fmla="*/ 1609954 h 3550170"/>
              <a:gd name="connsiteX9-3795" fmla="*/ 823018 w 1432618"/>
              <a:gd name="connsiteY9-3796" fmla="*/ 1295629 h 3550170"/>
              <a:gd name="connsiteX10-3797" fmla="*/ 765868 w 1432618"/>
              <a:gd name="connsiteY10-3798" fmla="*/ 771754 h 3550170"/>
              <a:gd name="connsiteX11-3799" fmla="*/ 537268 w 1432618"/>
              <a:gd name="connsiteY11-3800" fmla="*/ 628879 h 3550170"/>
              <a:gd name="connsiteX12-3801" fmla="*/ 689668 w 1432618"/>
              <a:gd name="connsiteY12-3802" fmla="*/ 628879 h 3550170"/>
              <a:gd name="connsiteX13-3803" fmla="*/ 765868 w 1432618"/>
              <a:gd name="connsiteY13-3804" fmla="*/ 714604 h 3550170"/>
              <a:gd name="connsiteX14-3805" fmla="*/ 870643 w 1432618"/>
              <a:gd name="connsiteY14-3806" fmla="*/ 229 h 3550170"/>
              <a:gd name="connsiteX15-3807" fmla="*/ 857943 w 1432618"/>
              <a:gd name="connsiteY15-3808" fmla="*/ 641579 h 3550170"/>
              <a:gd name="connsiteX16-3809" fmla="*/ 921443 w 1432618"/>
              <a:gd name="connsiteY16-3810" fmla="*/ 1009879 h 3550170"/>
              <a:gd name="connsiteX17-3811" fmla="*/ 930968 w 1432618"/>
              <a:gd name="connsiteY17-3812" fmla="*/ 1257529 h 3550170"/>
              <a:gd name="connsiteX18-3813" fmla="*/ 1086543 w 1432618"/>
              <a:gd name="connsiteY18-3814" fmla="*/ 1149579 h 3550170"/>
              <a:gd name="connsiteX19-3815" fmla="*/ 1375468 w 1432618"/>
              <a:gd name="connsiteY19-3816" fmla="*/ 1133704 h 3550170"/>
              <a:gd name="connsiteX20-3817" fmla="*/ 1108768 w 1432618"/>
              <a:gd name="connsiteY20-3818" fmla="*/ 1216254 h 3550170"/>
              <a:gd name="connsiteX21-3819" fmla="*/ 889693 w 1432618"/>
              <a:gd name="connsiteY21-3820" fmla="*/ 1489304 h 3550170"/>
              <a:gd name="connsiteX22-3821" fmla="*/ 835718 w 1432618"/>
              <a:gd name="connsiteY22-3822" fmla="*/ 1857604 h 3550170"/>
              <a:gd name="connsiteX23-3823" fmla="*/ 1003993 w 1432618"/>
              <a:gd name="connsiteY23-3824" fmla="*/ 2270354 h 3550170"/>
              <a:gd name="connsiteX24-3825" fmla="*/ 896043 w 1432618"/>
              <a:gd name="connsiteY24-3826" fmla="*/ 2540229 h 3550170"/>
              <a:gd name="connsiteX25-3827" fmla="*/ 1213543 w 1432618"/>
              <a:gd name="connsiteY25-3828" fmla="*/ 2495779 h 3550170"/>
              <a:gd name="connsiteX26-3829" fmla="*/ 1432618 w 1432618"/>
              <a:gd name="connsiteY26-3830" fmla="*/ 2588648 h 3550170"/>
              <a:gd name="connsiteX27-3831" fmla="*/ 1188143 w 1432618"/>
              <a:gd name="connsiteY27-3832" fmla="*/ 2552929 h 3550170"/>
              <a:gd name="connsiteX28-3833" fmla="*/ 832543 w 1432618"/>
              <a:gd name="connsiteY28-3834" fmla="*/ 2695804 h 3550170"/>
              <a:gd name="connsiteX29-3835" fmla="*/ 689668 w 1432618"/>
              <a:gd name="connsiteY29-3836" fmla="*/ 3048229 h 3550170"/>
              <a:gd name="connsiteX30-3837" fmla="*/ 918268 w 1432618"/>
              <a:gd name="connsiteY30-3838" fmla="*/ 3381604 h 3550170"/>
              <a:gd name="connsiteX31-3839" fmla="*/ 1016693 w 1432618"/>
              <a:gd name="connsiteY31-3840" fmla="*/ 3543529 h 3550170"/>
              <a:gd name="connsiteX0-3841" fmla="*/ 1016693 w 1432618"/>
              <a:gd name="connsiteY0-3842" fmla="*/ 3581611 h 3588252"/>
              <a:gd name="connsiteX1-3843" fmla="*/ 591243 w 1432618"/>
              <a:gd name="connsiteY1-3844" fmla="*/ 3587961 h 3588252"/>
              <a:gd name="connsiteX2-3845" fmla="*/ 394393 w 1432618"/>
              <a:gd name="connsiteY2-3846" fmla="*/ 3076786 h 3588252"/>
              <a:gd name="connsiteX3-3847" fmla="*/ 746818 w 1432618"/>
              <a:gd name="connsiteY3-3848" fmla="*/ 2381461 h 3588252"/>
              <a:gd name="connsiteX4-3849" fmla="*/ 560128 w 1432618"/>
              <a:gd name="connsiteY4-3850" fmla="*/ 1922356 h 3588252"/>
              <a:gd name="connsiteX5-3851" fmla="*/ 58 w 1432618"/>
              <a:gd name="connsiteY5-3852" fmla="*/ 1870921 h 3588252"/>
              <a:gd name="connsiteX6-3853" fmla="*/ 394393 w 1432618"/>
              <a:gd name="connsiteY6-3854" fmla="*/ 1743286 h 3588252"/>
              <a:gd name="connsiteX7-3855" fmla="*/ 642043 w 1432618"/>
              <a:gd name="connsiteY7-3856" fmla="*/ 1876636 h 3588252"/>
              <a:gd name="connsiteX8-3857" fmla="*/ 689668 w 1432618"/>
              <a:gd name="connsiteY8-3858" fmla="*/ 1648036 h 3588252"/>
              <a:gd name="connsiteX9-3859" fmla="*/ 823018 w 1432618"/>
              <a:gd name="connsiteY9-3860" fmla="*/ 1333711 h 3588252"/>
              <a:gd name="connsiteX10-3861" fmla="*/ 765868 w 1432618"/>
              <a:gd name="connsiteY10-3862" fmla="*/ 809836 h 3588252"/>
              <a:gd name="connsiteX11-3863" fmla="*/ 537268 w 1432618"/>
              <a:gd name="connsiteY11-3864" fmla="*/ 666961 h 3588252"/>
              <a:gd name="connsiteX12-3865" fmla="*/ 689668 w 1432618"/>
              <a:gd name="connsiteY12-3866" fmla="*/ 666961 h 3588252"/>
              <a:gd name="connsiteX13-3867" fmla="*/ 765868 w 1432618"/>
              <a:gd name="connsiteY13-3868" fmla="*/ 752686 h 3588252"/>
              <a:gd name="connsiteX14-3869" fmla="*/ 886518 w 1432618"/>
              <a:gd name="connsiteY14-3870" fmla="*/ 211 h 3588252"/>
              <a:gd name="connsiteX15-3871" fmla="*/ 857943 w 1432618"/>
              <a:gd name="connsiteY15-3872" fmla="*/ 679661 h 3588252"/>
              <a:gd name="connsiteX16-3873" fmla="*/ 921443 w 1432618"/>
              <a:gd name="connsiteY16-3874" fmla="*/ 1047961 h 3588252"/>
              <a:gd name="connsiteX17-3875" fmla="*/ 930968 w 1432618"/>
              <a:gd name="connsiteY17-3876" fmla="*/ 1295611 h 3588252"/>
              <a:gd name="connsiteX18-3877" fmla="*/ 1086543 w 1432618"/>
              <a:gd name="connsiteY18-3878" fmla="*/ 1187661 h 3588252"/>
              <a:gd name="connsiteX19-3879" fmla="*/ 1375468 w 1432618"/>
              <a:gd name="connsiteY19-3880" fmla="*/ 1171786 h 3588252"/>
              <a:gd name="connsiteX20-3881" fmla="*/ 1108768 w 1432618"/>
              <a:gd name="connsiteY20-3882" fmla="*/ 1254336 h 3588252"/>
              <a:gd name="connsiteX21-3883" fmla="*/ 889693 w 1432618"/>
              <a:gd name="connsiteY21-3884" fmla="*/ 1527386 h 3588252"/>
              <a:gd name="connsiteX22-3885" fmla="*/ 835718 w 1432618"/>
              <a:gd name="connsiteY22-3886" fmla="*/ 1895686 h 3588252"/>
              <a:gd name="connsiteX23-3887" fmla="*/ 1003993 w 1432618"/>
              <a:gd name="connsiteY23-3888" fmla="*/ 2308436 h 3588252"/>
              <a:gd name="connsiteX24-3889" fmla="*/ 896043 w 1432618"/>
              <a:gd name="connsiteY24-3890" fmla="*/ 2578311 h 3588252"/>
              <a:gd name="connsiteX25-3891" fmla="*/ 1213543 w 1432618"/>
              <a:gd name="connsiteY25-3892" fmla="*/ 2533861 h 3588252"/>
              <a:gd name="connsiteX26-3893" fmla="*/ 1432618 w 1432618"/>
              <a:gd name="connsiteY26-3894" fmla="*/ 2626730 h 3588252"/>
              <a:gd name="connsiteX27-3895" fmla="*/ 1188143 w 1432618"/>
              <a:gd name="connsiteY27-3896" fmla="*/ 2591011 h 3588252"/>
              <a:gd name="connsiteX28-3897" fmla="*/ 832543 w 1432618"/>
              <a:gd name="connsiteY28-3898" fmla="*/ 2733886 h 3588252"/>
              <a:gd name="connsiteX29-3899" fmla="*/ 689668 w 1432618"/>
              <a:gd name="connsiteY29-3900" fmla="*/ 3086311 h 3588252"/>
              <a:gd name="connsiteX30-3901" fmla="*/ 918268 w 1432618"/>
              <a:gd name="connsiteY30-3902" fmla="*/ 3419686 h 3588252"/>
              <a:gd name="connsiteX31-3903" fmla="*/ 1016693 w 1432618"/>
              <a:gd name="connsiteY31-3904" fmla="*/ 3581611 h 3588252"/>
              <a:gd name="connsiteX0-3905" fmla="*/ 1016693 w 1432618"/>
              <a:gd name="connsiteY0-3906" fmla="*/ 3581400 h 3588041"/>
              <a:gd name="connsiteX1-3907" fmla="*/ 591243 w 1432618"/>
              <a:gd name="connsiteY1-3908" fmla="*/ 3587750 h 3588041"/>
              <a:gd name="connsiteX2-3909" fmla="*/ 394393 w 1432618"/>
              <a:gd name="connsiteY2-3910" fmla="*/ 3076575 h 3588041"/>
              <a:gd name="connsiteX3-3911" fmla="*/ 746818 w 1432618"/>
              <a:gd name="connsiteY3-3912" fmla="*/ 2381250 h 3588041"/>
              <a:gd name="connsiteX4-3913" fmla="*/ 560128 w 1432618"/>
              <a:gd name="connsiteY4-3914" fmla="*/ 1922145 h 3588041"/>
              <a:gd name="connsiteX5-3915" fmla="*/ 58 w 1432618"/>
              <a:gd name="connsiteY5-3916" fmla="*/ 1870710 h 3588041"/>
              <a:gd name="connsiteX6-3917" fmla="*/ 394393 w 1432618"/>
              <a:gd name="connsiteY6-3918" fmla="*/ 1743075 h 3588041"/>
              <a:gd name="connsiteX7-3919" fmla="*/ 642043 w 1432618"/>
              <a:gd name="connsiteY7-3920" fmla="*/ 1876425 h 3588041"/>
              <a:gd name="connsiteX8-3921" fmla="*/ 689668 w 1432618"/>
              <a:gd name="connsiteY8-3922" fmla="*/ 1647825 h 3588041"/>
              <a:gd name="connsiteX9-3923" fmla="*/ 823018 w 1432618"/>
              <a:gd name="connsiteY9-3924" fmla="*/ 1333500 h 3588041"/>
              <a:gd name="connsiteX10-3925" fmla="*/ 765868 w 1432618"/>
              <a:gd name="connsiteY10-3926" fmla="*/ 809625 h 3588041"/>
              <a:gd name="connsiteX11-3927" fmla="*/ 537268 w 1432618"/>
              <a:gd name="connsiteY11-3928" fmla="*/ 666750 h 3588041"/>
              <a:gd name="connsiteX12-3929" fmla="*/ 689668 w 1432618"/>
              <a:gd name="connsiteY12-3930" fmla="*/ 666750 h 3588041"/>
              <a:gd name="connsiteX13-3931" fmla="*/ 765868 w 1432618"/>
              <a:gd name="connsiteY13-3932" fmla="*/ 752475 h 3588041"/>
              <a:gd name="connsiteX14-3933" fmla="*/ 886518 w 1432618"/>
              <a:gd name="connsiteY14-3934" fmla="*/ 0 h 3588041"/>
              <a:gd name="connsiteX15-3935" fmla="*/ 857943 w 1432618"/>
              <a:gd name="connsiteY15-3936" fmla="*/ 679450 h 3588041"/>
              <a:gd name="connsiteX16-3937" fmla="*/ 921443 w 1432618"/>
              <a:gd name="connsiteY16-3938" fmla="*/ 1047750 h 3588041"/>
              <a:gd name="connsiteX17-3939" fmla="*/ 930968 w 1432618"/>
              <a:gd name="connsiteY17-3940" fmla="*/ 1295400 h 3588041"/>
              <a:gd name="connsiteX18-3941" fmla="*/ 1086543 w 1432618"/>
              <a:gd name="connsiteY18-3942" fmla="*/ 1187450 h 3588041"/>
              <a:gd name="connsiteX19-3943" fmla="*/ 1375468 w 1432618"/>
              <a:gd name="connsiteY19-3944" fmla="*/ 1171575 h 3588041"/>
              <a:gd name="connsiteX20-3945" fmla="*/ 1108768 w 1432618"/>
              <a:gd name="connsiteY20-3946" fmla="*/ 1254125 h 3588041"/>
              <a:gd name="connsiteX21-3947" fmla="*/ 889693 w 1432618"/>
              <a:gd name="connsiteY21-3948" fmla="*/ 1527175 h 3588041"/>
              <a:gd name="connsiteX22-3949" fmla="*/ 835718 w 1432618"/>
              <a:gd name="connsiteY22-3950" fmla="*/ 1895475 h 3588041"/>
              <a:gd name="connsiteX23-3951" fmla="*/ 1003993 w 1432618"/>
              <a:gd name="connsiteY23-3952" fmla="*/ 2308225 h 3588041"/>
              <a:gd name="connsiteX24-3953" fmla="*/ 896043 w 1432618"/>
              <a:gd name="connsiteY24-3954" fmla="*/ 2578100 h 3588041"/>
              <a:gd name="connsiteX25-3955" fmla="*/ 1213543 w 1432618"/>
              <a:gd name="connsiteY25-3956" fmla="*/ 2533650 h 3588041"/>
              <a:gd name="connsiteX26-3957" fmla="*/ 1432618 w 1432618"/>
              <a:gd name="connsiteY26-3958" fmla="*/ 2626519 h 3588041"/>
              <a:gd name="connsiteX27-3959" fmla="*/ 1188143 w 1432618"/>
              <a:gd name="connsiteY27-3960" fmla="*/ 2590800 h 3588041"/>
              <a:gd name="connsiteX28-3961" fmla="*/ 832543 w 1432618"/>
              <a:gd name="connsiteY28-3962" fmla="*/ 2733675 h 3588041"/>
              <a:gd name="connsiteX29-3963" fmla="*/ 689668 w 1432618"/>
              <a:gd name="connsiteY29-3964" fmla="*/ 3086100 h 3588041"/>
              <a:gd name="connsiteX30-3965" fmla="*/ 918268 w 1432618"/>
              <a:gd name="connsiteY30-3966" fmla="*/ 3419475 h 3588041"/>
              <a:gd name="connsiteX31-3967" fmla="*/ 1016693 w 1432618"/>
              <a:gd name="connsiteY31-3968" fmla="*/ 3581400 h 3588041"/>
              <a:gd name="connsiteX0-3969" fmla="*/ 1016693 w 1432618"/>
              <a:gd name="connsiteY0-3970" fmla="*/ 3581400 h 3588041"/>
              <a:gd name="connsiteX1-3971" fmla="*/ 591243 w 1432618"/>
              <a:gd name="connsiteY1-3972" fmla="*/ 3587750 h 3588041"/>
              <a:gd name="connsiteX2-3973" fmla="*/ 394393 w 1432618"/>
              <a:gd name="connsiteY2-3974" fmla="*/ 3076575 h 3588041"/>
              <a:gd name="connsiteX3-3975" fmla="*/ 746818 w 1432618"/>
              <a:gd name="connsiteY3-3976" fmla="*/ 2381250 h 3588041"/>
              <a:gd name="connsiteX4-3977" fmla="*/ 560128 w 1432618"/>
              <a:gd name="connsiteY4-3978" fmla="*/ 1922145 h 3588041"/>
              <a:gd name="connsiteX5-3979" fmla="*/ 58 w 1432618"/>
              <a:gd name="connsiteY5-3980" fmla="*/ 1870710 h 3588041"/>
              <a:gd name="connsiteX6-3981" fmla="*/ 394393 w 1432618"/>
              <a:gd name="connsiteY6-3982" fmla="*/ 1743075 h 3588041"/>
              <a:gd name="connsiteX7-3983" fmla="*/ 642043 w 1432618"/>
              <a:gd name="connsiteY7-3984" fmla="*/ 1876425 h 3588041"/>
              <a:gd name="connsiteX8-3985" fmla="*/ 689668 w 1432618"/>
              <a:gd name="connsiteY8-3986" fmla="*/ 1647825 h 3588041"/>
              <a:gd name="connsiteX9-3987" fmla="*/ 823018 w 1432618"/>
              <a:gd name="connsiteY9-3988" fmla="*/ 1333500 h 3588041"/>
              <a:gd name="connsiteX10-3989" fmla="*/ 765868 w 1432618"/>
              <a:gd name="connsiteY10-3990" fmla="*/ 809625 h 3588041"/>
              <a:gd name="connsiteX11-3991" fmla="*/ 537268 w 1432618"/>
              <a:gd name="connsiteY11-3992" fmla="*/ 666750 h 3588041"/>
              <a:gd name="connsiteX12-3993" fmla="*/ 689668 w 1432618"/>
              <a:gd name="connsiteY12-3994" fmla="*/ 666750 h 3588041"/>
              <a:gd name="connsiteX13-3995" fmla="*/ 765868 w 1432618"/>
              <a:gd name="connsiteY13-3996" fmla="*/ 752475 h 3588041"/>
              <a:gd name="connsiteX14-3997" fmla="*/ 886518 w 1432618"/>
              <a:gd name="connsiteY14-3998" fmla="*/ 0 h 3588041"/>
              <a:gd name="connsiteX15-3999" fmla="*/ 857943 w 1432618"/>
              <a:gd name="connsiteY15-4000" fmla="*/ 679450 h 3588041"/>
              <a:gd name="connsiteX16-4001" fmla="*/ 921443 w 1432618"/>
              <a:gd name="connsiteY16-4002" fmla="*/ 1047750 h 3588041"/>
              <a:gd name="connsiteX17-4003" fmla="*/ 930968 w 1432618"/>
              <a:gd name="connsiteY17-4004" fmla="*/ 1295400 h 3588041"/>
              <a:gd name="connsiteX18-4005" fmla="*/ 1086543 w 1432618"/>
              <a:gd name="connsiteY18-4006" fmla="*/ 1187450 h 3588041"/>
              <a:gd name="connsiteX19-4007" fmla="*/ 1375468 w 1432618"/>
              <a:gd name="connsiteY19-4008" fmla="*/ 1171575 h 3588041"/>
              <a:gd name="connsiteX20-4009" fmla="*/ 1108768 w 1432618"/>
              <a:gd name="connsiteY20-4010" fmla="*/ 1254125 h 3588041"/>
              <a:gd name="connsiteX21-4011" fmla="*/ 889693 w 1432618"/>
              <a:gd name="connsiteY21-4012" fmla="*/ 1527175 h 3588041"/>
              <a:gd name="connsiteX22-4013" fmla="*/ 835718 w 1432618"/>
              <a:gd name="connsiteY22-4014" fmla="*/ 1895475 h 3588041"/>
              <a:gd name="connsiteX23-4015" fmla="*/ 1003993 w 1432618"/>
              <a:gd name="connsiteY23-4016" fmla="*/ 2308225 h 3588041"/>
              <a:gd name="connsiteX24-4017" fmla="*/ 896043 w 1432618"/>
              <a:gd name="connsiteY24-4018" fmla="*/ 2578100 h 3588041"/>
              <a:gd name="connsiteX25-4019" fmla="*/ 1213543 w 1432618"/>
              <a:gd name="connsiteY25-4020" fmla="*/ 2533650 h 3588041"/>
              <a:gd name="connsiteX26-4021" fmla="*/ 1432618 w 1432618"/>
              <a:gd name="connsiteY26-4022" fmla="*/ 2626519 h 3588041"/>
              <a:gd name="connsiteX27-4023" fmla="*/ 1188143 w 1432618"/>
              <a:gd name="connsiteY27-4024" fmla="*/ 2590800 h 3588041"/>
              <a:gd name="connsiteX28-4025" fmla="*/ 832543 w 1432618"/>
              <a:gd name="connsiteY28-4026" fmla="*/ 2733675 h 3588041"/>
              <a:gd name="connsiteX29-4027" fmla="*/ 689668 w 1432618"/>
              <a:gd name="connsiteY29-4028" fmla="*/ 3086100 h 3588041"/>
              <a:gd name="connsiteX30-4029" fmla="*/ 918268 w 1432618"/>
              <a:gd name="connsiteY30-4030" fmla="*/ 3419475 h 3588041"/>
              <a:gd name="connsiteX31-4031" fmla="*/ 1016693 w 1432618"/>
              <a:gd name="connsiteY31-4032" fmla="*/ 3581400 h 3588041"/>
              <a:gd name="connsiteX0-4033" fmla="*/ 1016693 w 1432618"/>
              <a:gd name="connsiteY0-4034" fmla="*/ 3581400 h 3588041"/>
              <a:gd name="connsiteX1-4035" fmla="*/ 591243 w 1432618"/>
              <a:gd name="connsiteY1-4036" fmla="*/ 3587750 h 3588041"/>
              <a:gd name="connsiteX2-4037" fmla="*/ 394393 w 1432618"/>
              <a:gd name="connsiteY2-4038" fmla="*/ 3076575 h 3588041"/>
              <a:gd name="connsiteX3-4039" fmla="*/ 746818 w 1432618"/>
              <a:gd name="connsiteY3-4040" fmla="*/ 2381250 h 3588041"/>
              <a:gd name="connsiteX4-4041" fmla="*/ 560128 w 1432618"/>
              <a:gd name="connsiteY4-4042" fmla="*/ 1922145 h 3588041"/>
              <a:gd name="connsiteX5-4043" fmla="*/ 58 w 1432618"/>
              <a:gd name="connsiteY5-4044" fmla="*/ 1870710 h 3588041"/>
              <a:gd name="connsiteX6-4045" fmla="*/ 394393 w 1432618"/>
              <a:gd name="connsiteY6-4046" fmla="*/ 1743075 h 3588041"/>
              <a:gd name="connsiteX7-4047" fmla="*/ 642043 w 1432618"/>
              <a:gd name="connsiteY7-4048" fmla="*/ 1876425 h 3588041"/>
              <a:gd name="connsiteX8-4049" fmla="*/ 689668 w 1432618"/>
              <a:gd name="connsiteY8-4050" fmla="*/ 1647825 h 3588041"/>
              <a:gd name="connsiteX9-4051" fmla="*/ 823018 w 1432618"/>
              <a:gd name="connsiteY9-4052" fmla="*/ 1333500 h 3588041"/>
              <a:gd name="connsiteX10-4053" fmla="*/ 765868 w 1432618"/>
              <a:gd name="connsiteY10-4054" fmla="*/ 809625 h 3588041"/>
              <a:gd name="connsiteX11-4055" fmla="*/ 388043 w 1432618"/>
              <a:gd name="connsiteY11-4056" fmla="*/ 695325 h 3588041"/>
              <a:gd name="connsiteX12-4057" fmla="*/ 689668 w 1432618"/>
              <a:gd name="connsiteY12-4058" fmla="*/ 666750 h 3588041"/>
              <a:gd name="connsiteX13-4059" fmla="*/ 765868 w 1432618"/>
              <a:gd name="connsiteY13-4060" fmla="*/ 752475 h 3588041"/>
              <a:gd name="connsiteX14-4061" fmla="*/ 886518 w 1432618"/>
              <a:gd name="connsiteY14-4062" fmla="*/ 0 h 3588041"/>
              <a:gd name="connsiteX15-4063" fmla="*/ 857943 w 1432618"/>
              <a:gd name="connsiteY15-4064" fmla="*/ 679450 h 3588041"/>
              <a:gd name="connsiteX16-4065" fmla="*/ 921443 w 1432618"/>
              <a:gd name="connsiteY16-4066" fmla="*/ 1047750 h 3588041"/>
              <a:gd name="connsiteX17-4067" fmla="*/ 930968 w 1432618"/>
              <a:gd name="connsiteY17-4068" fmla="*/ 1295400 h 3588041"/>
              <a:gd name="connsiteX18-4069" fmla="*/ 1086543 w 1432618"/>
              <a:gd name="connsiteY18-4070" fmla="*/ 1187450 h 3588041"/>
              <a:gd name="connsiteX19-4071" fmla="*/ 1375468 w 1432618"/>
              <a:gd name="connsiteY19-4072" fmla="*/ 1171575 h 3588041"/>
              <a:gd name="connsiteX20-4073" fmla="*/ 1108768 w 1432618"/>
              <a:gd name="connsiteY20-4074" fmla="*/ 1254125 h 3588041"/>
              <a:gd name="connsiteX21-4075" fmla="*/ 889693 w 1432618"/>
              <a:gd name="connsiteY21-4076" fmla="*/ 1527175 h 3588041"/>
              <a:gd name="connsiteX22-4077" fmla="*/ 835718 w 1432618"/>
              <a:gd name="connsiteY22-4078" fmla="*/ 1895475 h 3588041"/>
              <a:gd name="connsiteX23-4079" fmla="*/ 1003993 w 1432618"/>
              <a:gd name="connsiteY23-4080" fmla="*/ 2308225 h 3588041"/>
              <a:gd name="connsiteX24-4081" fmla="*/ 896043 w 1432618"/>
              <a:gd name="connsiteY24-4082" fmla="*/ 2578100 h 3588041"/>
              <a:gd name="connsiteX25-4083" fmla="*/ 1213543 w 1432618"/>
              <a:gd name="connsiteY25-4084" fmla="*/ 2533650 h 3588041"/>
              <a:gd name="connsiteX26-4085" fmla="*/ 1432618 w 1432618"/>
              <a:gd name="connsiteY26-4086" fmla="*/ 2626519 h 3588041"/>
              <a:gd name="connsiteX27-4087" fmla="*/ 1188143 w 1432618"/>
              <a:gd name="connsiteY27-4088" fmla="*/ 2590800 h 3588041"/>
              <a:gd name="connsiteX28-4089" fmla="*/ 832543 w 1432618"/>
              <a:gd name="connsiteY28-4090" fmla="*/ 2733675 h 3588041"/>
              <a:gd name="connsiteX29-4091" fmla="*/ 689668 w 1432618"/>
              <a:gd name="connsiteY29-4092" fmla="*/ 3086100 h 3588041"/>
              <a:gd name="connsiteX30-4093" fmla="*/ 918268 w 1432618"/>
              <a:gd name="connsiteY30-4094" fmla="*/ 3419475 h 3588041"/>
              <a:gd name="connsiteX31-4095" fmla="*/ 1016693 w 1432618"/>
              <a:gd name="connsiteY31-4096" fmla="*/ 3581400 h 3588041"/>
              <a:gd name="connsiteX0-4097" fmla="*/ 1016693 w 1432618"/>
              <a:gd name="connsiteY0-4098" fmla="*/ 3581400 h 3588041"/>
              <a:gd name="connsiteX1-4099" fmla="*/ 591243 w 1432618"/>
              <a:gd name="connsiteY1-4100" fmla="*/ 3587750 h 3588041"/>
              <a:gd name="connsiteX2-4101" fmla="*/ 394393 w 1432618"/>
              <a:gd name="connsiteY2-4102" fmla="*/ 3076575 h 3588041"/>
              <a:gd name="connsiteX3-4103" fmla="*/ 746818 w 1432618"/>
              <a:gd name="connsiteY3-4104" fmla="*/ 2381250 h 3588041"/>
              <a:gd name="connsiteX4-4105" fmla="*/ 560128 w 1432618"/>
              <a:gd name="connsiteY4-4106" fmla="*/ 1922145 h 3588041"/>
              <a:gd name="connsiteX5-4107" fmla="*/ 58 w 1432618"/>
              <a:gd name="connsiteY5-4108" fmla="*/ 1870710 h 3588041"/>
              <a:gd name="connsiteX6-4109" fmla="*/ 394393 w 1432618"/>
              <a:gd name="connsiteY6-4110" fmla="*/ 1743075 h 3588041"/>
              <a:gd name="connsiteX7-4111" fmla="*/ 642043 w 1432618"/>
              <a:gd name="connsiteY7-4112" fmla="*/ 1876425 h 3588041"/>
              <a:gd name="connsiteX8-4113" fmla="*/ 689668 w 1432618"/>
              <a:gd name="connsiteY8-4114" fmla="*/ 1647825 h 3588041"/>
              <a:gd name="connsiteX9-4115" fmla="*/ 823018 w 1432618"/>
              <a:gd name="connsiteY9-4116" fmla="*/ 1333500 h 3588041"/>
              <a:gd name="connsiteX10-4117" fmla="*/ 765868 w 1432618"/>
              <a:gd name="connsiteY10-4118" fmla="*/ 809625 h 3588041"/>
              <a:gd name="connsiteX11-4119" fmla="*/ 388043 w 1432618"/>
              <a:gd name="connsiteY11-4120" fmla="*/ 695325 h 3588041"/>
              <a:gd name="connsiteX12-4121" fmla="*/ 689668 w 1432618"/>
              <a:gd name="connsiteY12-4122" fmla="*/ 666750 h 3588041"/>
              <a:gd name="connsiteX13-4123" fmla="*/ 791268 w 1432618"/>
              <a:gd name="connsiteY13-4124" fmla="*/ 673100 h 3588041"/>
              <a:gd name="connsiteX14-4125" fmla="*/ 886518 w 1432618"/>
              <a:gd name="connsiteY14-4126" fmla="*/ 0 h 3588041"/>
              <a:gd name="connsiteX15-4127" fmla="*/ 857943 w 1432618"/>
              <a:gd name="connsiteY15-4128" fmla="*/ 679450 h 3588041"/>
              <a:gd name="connsiteX16-4129" fmla="*/ 921443 w 1432618"/>
              <a:gd name="connsiteY16-4130" fmla="*/ 1047750 h 3588041"/>
              <a:gd name="connsiteX17-4131" fmla="*/ 930968 w 1432618"/>
              <a:gd name="connsiteY17-4132" fmla="*/ 1295400 h 3588041"/>
              <a:gd name="connsiteX18-4133" fmla="*/ 1086543 w 1432618"/>
              <a:gd name="connsiteY18-4134" fmla="*/ 1187450 h 3588041"/>
              <a:gd name="connsiteX19-4135" fmla="*/ 1375468 w 1432618"/>
              <a:gd name="connsiteY19-4136" fmla="*/ 1171575 h 3588041"/>
              <a:gd name="connsiteX20-4137" fmla="*/ 1108768 w 1432618"/>
              <a:gd name="connsiteY20-4138" fmla="*/ 1254125 h 3588041"/>
              <a:gd name="connsiteX21-4139" fmla="*/ 889693 w 1432618"/>
              <a:gd name="connsiteY21-4140" fmla="*/ 1527175 h 3588041"/>
              <a:gd name="connsiteX22-4141" fmla="*/ 835718 w 1432618"/>
              <a:gd name="connsiteY22-4142" fmla="*/ 1895475 h 3588041"/>
              <a:gd name="connsiteX23-4143" fmla="*/ 1003993 w 1432618"/>
              <a:gd name="connsiteY23-4144" fmla="*/ 2308225 h 3588041"/>
              <a:gd name="connsiteX24-4145" fmla="*/ 896043 w 1432618"/>
              <a:gd name="connsiteY24-4146" fmla="*/ 2578100 h 3588041"/>
              <a:gd name="connsiteX25-4147" fmla="*/ 1213543 w 1432618"/>
              <a:gd name="connsiteY25-4148" fmla="*/ 2533650 h 3588041"/>
              <a:gd name="connsiteX26-4149" fmla="*/ 1432618 w 1432618"/>
              <a:gd name="connsiteY26-4150" fmla="*/ 2626519 h 3588041"/>
              <a:gd name="connsiteX27-4151" fmla="*/ 1188143 w 1432618"/>
              <a:gd name="connsiteY27-4152" fmla="*/ 2590800 h 3588041"/>
              <a:gd name="connsiteX28-4153" fmla="*/ 832543 w 1432618"/>
              <a:gd name="connsiteY28-4154" fmla="*/ 2733675 h 3588041"/>
              <a:gd name="connsiteX29-4155" fmla="*/ 689668 w 1432618"/>
              <a:gd name="connsiteY29-4156" fmla="*/ 3086100 h 3588041"/>
              <a:gd name="connsiteX30-4157" fmla="*/ 918268 w 1432618"/>
              <a:gd name="connsiteY30-4158" fmla="*/ 3419475 h 3588041"/>
              <a:gd name="connsiteX31-4159" fmla="*/ 1016693 w 1432618"/>
              <a:gd name="connsiteY31-4160" fmla="*/ 3581400 h 3588041"/>
              <a:gd name="connsiteX0-4161" fmla="*/ 1016693 w 1432618"/>
              <a:gd name="connsiteY0-4162" fmla="*/ 3581400 h 3588041"/>
              <a:gd name="connsiteX1-4163" fmla="*/ 591243 w 1432618"/>
              <a:gd name="connsiteY1-4164" fmla="*/ 3587750 h 3588041"/>
              <a:gd name="connsiteX2-4165" fmla="*/ 394393 w 1432618"/>
              <a:gd name="connsiteY2-4166" fmla="*/ 3076575 h 3588041"/>
              <a:gd name="connsiteX3-4167" fmla="*/ 746818 w 1432618"/>
              <a:gd name="connsiteY3-4168" fmla="*/ 2381250 h 3588041"/>
              <a:gd name="connsiteX4-4169" fmla="*/ 560128 w 1432618"/>
              <a:gd name="connsiteY4-4170" fmla="*/ 1922145 h 3588041"/>
              <a:gd name="connsiteX5-4171" fmla="*/ 58 w 1432618"/>
              <a:gd name="connsiteY5-4172" fmla="*/ 1870710 h 3588041"/>
              <a:gd name="connsiteX6-4173" fmla="*/ 394393 w 1432618"/>
              <a:gd name="connsiteY6-4174" fmla="*/ 1743075 h 3588041"/>
              <a:gd name="connsiteX7-4175" fmla="*/ 642043 w 1432618"/>
              <a:gd name="connsiteY7-4176" fmla="*/ 1876425 h 3588041"/>
              <a:gd name="connsiteX8-4177" fmla="*/ 689668 w 1432618"/>
              <a:gd name="connsiteY8-4178" fmla="*/ 1647825 h 3588041"/>
              <a:gd name="connsiteX9-4179" fmla="*/ 823018 w 1432618"/>
              <a:gd name="connsiteY9-4180" fmla="*/ 1333500 h 3588041"/>
              <a:gd name="connsiteX10-4181" fmla="*/ 765868 w 1432618"/>
              <a:gd name="connsiteY10-4182" fmla="*/ 809625 h 3588041"/>
              <a:gd name="connsiteX11-4183" fmla="*/ 388043 w 1432618"/>
              <a:gd name="connsiteY11-4184" fmla="*/ 695325 h 3588041"/>
              <a:gd name="connsiteX12-4185" fmla="*/ 689668 w 1432618"/>
              <a:gd name="connsiteY12-4186" fmla="*/ 666750 h 3588041"/>
              <a:gd name="connsiteX13-4187" fmla="*/ 794443 w 1432618"/>
              <a:gd name="connsiteY13-4188" fmla="*/ 565150 h 3588041"/>
              <a:gd name="connsiteX14-4189" fmla="*/ 886518 w 1432618"/>
              <a:gd name="connsiteY14-4190" fmla="*/ 0 h 3588041"/>
              <a:gd name="connsiteX15-4191" fmla="*/ 857943 w 1432618"/>
              <a:gd name="connsiteY15-4192" fmla="*/ 679450 h 3588041"/>
              <a:gd name="connsiteX16-4193" fmla="*/ 921443 w 1432618"/>
              <a:gd name="connsiteY16-4194" fmla="*/ 1047750 h 3588041"/>
              <a:gd name="connsiteX17-4195" fmla="*/ 930968 w 1432618"/>
              <a:gd name="connsiteY17-4196" fmla="*/ 1295400 h 3588041"/>
              <a:gd name="connsiteX18-4197" fmla="*/ 1086543 w 1432618"/>
              <a:gd name="connsiteY18-4198" fmla="*/ 1187450 h 3588041"/>
              <a:gd name="connsiteX19-4199" fmla="*/ 1375468 w 1432618"/>
              <a:gd name="connsiteY19-4200" fmla="*/ 1171575 h 3588041"/>
              <a:gd name="connsiteX20-4201" fmla="*/ 1108768 w 1432618"/>
              <a:gd name="connsiteY20-4202" fmla="*/ 1254125 h 3588041"/>
              <a:gd name="connsiteX21-4203" fmla="*/ 889693 w 1432618"/>
              <a:gd name="connsiteY21-4204" fmla="*/ 1527175 h 3588041"/>
              <a:gd name="connsiteX22-4205" fmla="*/ 835718 w 1432618"/>
              <a:gd name="connsiteY22-4206" fmla="*/ 1895475 h 3588041"/>
              <a:gd name="connsiteX23-4207" fmla="*/ 1003993 w 1432618"/>
              <a:gd name="connsiteY23-4208" fmla="*/ 2308225 h 3588041"/>
              <a:gd name="connsiteX24-4209" fmla="*/ 896043 w 1432618"/>
              <a:gd name="connsiteY24-4210" fmla="*/ 2578100 h 3588041"/>
              <a:gd name="connsiteX25-4211" fmla="*/ 1213543 w 1432618"/>
              <a:gd name="connsiteY25-4212" fmla="*/ 2533650 h 3588041"/>
              <a:gd name="connsiteX26-4213" fmla="*/ 1432618 w 1432618"/>
              <a:gd name="connsiteY26-4214" fmla="*/ 2626519 h 3588041"/>
              <a:gd name="connsiteX27-4215" fmla="*/ 1188143 w 1432618"/>
              <a:gd name="connsiteY27-4216" fmla="*/ 2590800 h 3588041"/>
              <a:gd name="connsiteX28-4217" fmla="*/ 832543 w 1432618"/>
              <a:gd name="connsiteY28-4218" fmla="*/ 2733675 h 3588041"/>
              <a:gd name="connsiteX29-4219" fmla="*/ 689668 w 1432618"/>
              <a:gd name="connsiteY29-4220" fmla="*/ 3086100 h 3588041"/>
              <a:gd name="connsiteX30-4221" fmla="*/ 918268 w 1432618"/>
              <a:gd name="connsiteY30-4222" fmla="*/ 3419475 h 3588041"/>
              <a:gd name="connsiteX31-4223" fmla="*/ 1016693 w 1432618"/>
              <a:gd name="connsiteY31-4224" fmla="*/ 3581400 h 3588041"/>
              <a:gd name="connsiteX0-4225" fmla="*/ 1016693 w 1432618"/>
              <a:gd name="connsiteY0-4226" fmla="*/ 3581400 h 3588041"/>
              <a:gd name="connsiteX1-4227" fmla="*/ 591243 w 1432618"/>
              <a:gd name="connsiteY1-4228" fmla="*/ 3587750 h 3588041"/>
              <a:gd name="connsiteX2-4229" fmla="*/ 394393 w 1432618"/>
              <a:gd name="connsiteY2-4230" fmla="*/ 3076575 h 3588041"/>
              <a:gd name="connsiteX3-4231" fmla="*/ 746818 w 1432618"/>
              <a:gd name="connsiteY3-4232" fmla="*/ 2381250 h 3588041"/>
              <a:gd name="connsiteX4-4233" fmla="*/ 560128 w 1432618"/>
              <a:gd name="connsiteY4-4234" fmla="*/ 1922145 h 3588041"/>
              <a:gd name="connsiteX5-4235" fmla="*/ 58 w 1432618"/>
              <a:gd name="connsiteY5-4236" fmla="*/ 1870710 h 3588041"/>
              <a:gd name="connsiteX6-4237" fmla="*/ 394393 w 1432618"/>
              <a:gd name="connsiteY6-4238" fmla="*/ 1743075 h 3588041"/>
              <a:gd name="connsiteX7-4239" fmla="*/ 642043 w 1432618"/>
              <a:gd name="connsiteY7-4240" fmla="*/ 1876425 h 3588041"/>
              <a:gd name="connsiteX8-4241" fmla="*/ 689668 w 1432618"/>
              <a:gd name="connsiteY8-4242" fmla="*/ 1647825 h 3588041"/>
              <a:gd name="connsiteX9-4243" fmla="*/ 823018 w 1432618"/>
              <a:gd name="connsiteY9-4244" fmla="*/ 1333500 h 3588041"/>
              <a:gd name="connsiteX10-4245" fmla="*/ 765868 w 1432618"/>
              <a:gd name="connsiteY10-4246" fmla="*/ 809625 h 3588041"/>
              <a:gd name="connsiteX11-4247" fmla="*/ 388043 w 1432618"/>
              <a:gd name="connsiteY11-4248" fmla="*/ 695325 h 3588041"/>
              <a:gd name="connsiteX12-4249" fmla="*/ 689668 w 1432618"/>
              <a:gd name="connsiteY12-4250" fmla="*/ 666750 h 3588041"/>
              <a:gd name="connsiteX13-4251" fmla="*/ 794443 w 1432618"/>
              <a:gd name="connsiteY13-4252" fmla="*/ 565150 h 3588041"/>
              <a:gd name="connsiteX14-4253" fmla="*/ 886518 w 1432618"/>
              <a:gd name="connsiteY14-4254" fmla="*/ 0 h 3588041"/>
              <a:gd name="connsiteX15-4255" fmla="*/ 857943 w 1432618"/>
              <a:gd name="connsiteY15-4256" fmla="*/ 679450 h 3588041"/>
              <a:gd name="connsiteX16-4257" fmla="*/ 921443 w 1432618"/>
              <a:gd name="connsiteY16-4258" fmla="*/ 1047750 h 3588041"/>
              <a:gd name="connsiteX17-4259" fmla="*/ 930968 w 1432618"/>
              <a:gd name="connsiteY17-4260" fmla="*/ 1295400 h 3588041"/>
              <a:gd name="connsiteX18-4261" fmla="*/ 1086543 w 1432618"/>
              <a:gd name="connsiteY18-4262" fmla="*/ 1187450 h 3588041"/>
              <a:gd name="connsiteX19-4263" fmla="*/ 1375468 w 1432618"/>
              <a:gd name="connsiteY19-4264" fmla="*/ 1171575 h 3588041"/>
              <a:gd name="connsiteX20-4265" fmla="*/ 1108768 w 1432618"/>
              <a:gd name="connsiteY20-4266" fmla="*/ 1254125 h 3588041"/>
              <a:gd name="connsiteX21-4267" fmla="*/ 889693 w 1432618"/>
              <a:gd name="connsiteY21-4268" fmla="*/ 1527175 h 3588041"/>
              <a:gd name="connsiteX22-4269" fmla="*/ 835718 w 1432618"/>
              <a:gd name="connsiteY22-4270" fmla="*/ 1895475 h 3588041"/>
              <a:gd name="connsiteX23-4271" fmla="*/ 1003993 w 1432618"/>
              <a:gd name="connsiteY23-4272" fmla="*/ 2308225 h 3588041"/>
              <a:gd name="connsiteX24-4273" fmla="*/ 896043 w 1432618"/>
              <a:gd name="connsiteY24-4274" fmla="*/ 2578100 h 3588041"/>
              <a:gd name="connsiteX25-4275" fmla="*/ 1213543 w 1432618"/>
              <a:gd name="connsiteY25-4276" fmla="*/ 2533650 h 3588041"/>
              <a:gd name="connsiteX26-4277" fmla="*/ 1432618 w 1432618"/>
              <a:gd name="connsiteY26-4278" fmla="*/ 2626519 h 3588041"/>
              <a:gd name="connsiteX27-4279" fmla="*/ 1188143 w 1432618"/>
              <a:gd name="connsiteY27-4280" fmla="*/ 2590800 h 3588041"/>
              <a:gd name="connsiteX28-4281" fmla="*/ 832543 w 1432618"/>
              <a:gd name="connsiteY28-4282" fmla="*/ 2733675 h 3588041"/>
              <a:gd name="connsiteX29-4283" fmla="*/ 689668 w 1432618"/>
              <a:gd name="connsiteY29-4284" fmla="*/ 3086100 h 3588041"/>
              <a:gd name="connsiteX30-4285" fmla="*/ 918268 w 1432618"/>
              <a:gd name="connsiteY30-4286" fmla="*/ 3419475 h 3588041"/>
              <a:gd name="connsiteX31-4287" fmla="*/ 1016693 w 1432618"/>
              <a:gd name="connsiteY31-4288" fmla="*/ 3581400 h 3588041"/>
              <a:gd name="connsiteX0-4289" fmla="*/ 1016693 w 1432618"/>
              <a:gd name="connsiteY0-4290" fmla="*/ 3581400 h 3588041"/>
              <a:gd name="connsiteX1-4291" fmla="*/ 591243 w 1432618"/>
              <a:gd name="connsiteY1-4292" fmla="*/ 3587750 h 3588041"/>
              <a:gd name="connsiteX2-4293" fmla="*/ 394393 w 1432618"/>
              <a:gd name="connsiteY2-4294" fmla="*/ 3076575 h 3588041"/>
              <a:gd name="connsiteX3-4295" fmla="*/ 746818 w 1432618"/>
              <a:gd name="connsiteY3-4296" fmla="*/ 2381250 h 3588041"/>
              <a:gd name="connsiteX4-4297" fmla="*/ 560128 w 1432618"/>
              <a:gd name="connsiteY4-4298" fmla="*/ 1922145 h 3588041"/>
              <a:gd name="connsiteX5-4299" fmla="*/ 58 w 1432618"/>
              <a:gd name="connsiteY5-4300" fmla="*/ 1870710 h 3588041"/>
              <a:gd name="connsiteX6-4301" fmla="*/ 394393 w 1432618"/>
              <a:gd name="connsiteY6-4302" fmla="*/ 1743075 h 3588041"/>
              <a:gd name="connsiteX7-4303" fmla="*/ 642043 w 1432618"/>
              <a:gd name="connsiteY7-4304" fmla="*/ 1876425 h 3588041"/>
              <a:gd name="connsiteX8-4305" fmla="*/ 689668 w 1432618"/>
              <a:gd name="connsiteY8-4306" fmla="*/ 1647825 h 3588041"/>
              <a:gd name="connsiteX9-4307" fmla="*/ 823018 w 1432618"/>
              <a:gd name="connsiteY9-4308" fmla="*/ 1333500 h 3588041"/>
              <a:gd name="connsiteX10-4309" fmla="*/ 765868 w 1432618"/>
              <a:gd name="connsiteY10-4310" fmla="*/ 809625 h 3588041"/>
              <a:gd name="connsiteX11-4311" fmla="*/ 388043 w 1432618"/>
              <a:gd name="connsiteY11-4312" fmla="*/ 695325 h 3588041"/>
              <a:gd name="connsiteX12-4313" fmla="*/ 724593 w 1432618"/>
              <a:gd name="connsiteY12-4314" fmla="*/ 688975 h 3588041"/>
              <a:gd name="connsiteX13-4315" fmla="*/ 794443 w 1432618"/>
              <a:gd name="connsiteY13-4316" fmla="*/ 565150 h 3588041"/>
              <a:gd name="connsiteX14-4317" fmla="*/ 886518 w 1432618"/>
              <a:gd name="connsiteY14-4318" fmla="*/ 0 h 3588041"/>
              <a:gd name="connsiteX15-4319" fmla="*/ 857943 w 1432618"/>
              <a:gd name="connsiteY15-4320" fmla="*/ 679450 h 3588041"/>
              <a:gd name="connsiteX16-4321" fmla="*/ 921443 w 1432618"/>
              <a:gd name="connsiteY16-4322" fmla="*/ 1047750 h 3588041"/>
              <a:gd name="connsiteX17-4323" fmla="*/ 930968 w 1432618"/>
              <a:gd name="connsiteY17-4324" fmla="*/ 1295400 h 3588041"/>
              <a:gd name="connsiteX18-4325" fmla="*/ 1086543 w 1432618"/>
              <a:gd name="connsiteY18-4326" fmla="*/ 1187450 h 3588041"/>
              <a:gd name="connsiteX19-4327" fmla="*/ 1375468 w 1432618"/>
              <a:gd name="connsiteY19-4328" fmla="*/ 1171575 h 3588041"/>
              <a:gd name="connsiteX20-4329" fmla="*/ 1108768 w 1432618"/>
              <a:gd name="connsiteY20-4330" fmla="*/ 1254125 h 3588041"/>
              <a:gd name="connsiteX21-4331" fmla="*/ 889693 w 1432618"/>
              <a:gd name="connsiteY21-4332" fmla="*/ 1527175 h 3588041"/>
              <a:gd name="connsiteX22-4333" fmla="*/ 835718 w 1432618"/>
              <a:gd name="connsiteY22-4334" fmla="*/ 1895475 h 3588041"/>
              <a:gd name="connsiteX23-4335" fmla="*/ 1003993 w 1432618"/>
              <a:gd name="connsiteY23-4336" fmla="*/ 2308225 h 3588041"/>
              <a:gd name="connsiteX24-4337" fmla="*/ 896043 w 1432618"/>
              <a:gd name="connsiteY24-4338" fmla="*/ 2578100 h 3588041"/>
              <a:gd name="connsiteX25-4339" fmla="*/ 1213543 w 1432618"/>
              <a:gd name="connsiteY25-4340" fmla="*/ 2533650 h 3588041"/>
              <a:gd name="connsiteX26-4341" fmla="*/ 1432618 w 1432618"/>
              <a:gd name="connsiteY26-4342" fmla="*/ 2626519 h 3588041"/>
              <a:gd name="connsiteX27-4343" fmla="*/ 1188143 w 1432618"/>
              <a:gd name="connsiteY27-4344" fmla="*/ 2590800 h 3588041"/>
              <a:gd name="connsiteX28-4345" fmla="*/ 832543 w 1432618"/>
              <a:gd name="connsiteY28-4346" fmla="*/ 2733675 h 3588041"/>
              <a:gd name="connsiteX29-4347" fmla="*/ 689668 w 1432618"/>
              <a:gd name="connsiteY29-4348" fmla="*/ 3086100 h 3588041"/>
              <a:gd name="connsiteX30-4349" fmla="*/ 918268 w 1432618"/>
              <a:gd name="connsiteY30-4350" fmla="*/ 3419475 h 3588041"/>
              <a:gd name="connsiteX31-4351" fmla="*/ 1016693 w 1432618"/>
              <a:gd name="connsiteY31-4352" fmla="*/ 3581400 h 3588041"/>
              <a:gd name="connsiteX0-4353" fmla="*/ 1016693 w 1432618"/>
              <a:gd name="connsiteY0-4354" fmla="*/ 3581400 h 3588041"/>
              <a:gd name="connsiteX1-4355" fmla="*/ 591243 w 1432618"/>
              <a:gd name="connsiteY1-4356" fmla="*/ 3587750 h 3588041"/>
              <a:gd name="connsiteX2-4357" fmla="*/ 394393 w 1432618"/>
              <a:gd name="connsiteY2-4358" fmla="*/ 3076575 h 3588041"/>
              <a:gd name="connsiteX3-4359" fmla="*/ 746818 w 1432618"/>
              <a:gd name="connsiteY3-4360" fmla="*/ 2381250 h 3588041"/>
              <a:gd name="connsiteX4-4361" fmla="*/ 560128 w 1432618"/>
              <a:gd name="connsiteY4-4362" fmla="*/ 1922145 h 3588041"/>
              <a:gd name="connsiteX5-4363" fmla="*/ 58 w 1432618"/>
              <a:gd name="connsiteY5-4364" fmla="*/ 1870710 h 3588041"/>
              <a:gd name="connsiteX6-4365" fmla="*/ 394393 w 1432618"/>
              <a:gd name="connsiteY6-4366" fmla="*/ 1743075 h 3588041"/>
              <a:gd name="connsiteX7-4367" fmla="*/ 642043 w 1432618"/>
              <a:gd name="connsiteY7-4368" fmla="*/ 1876425 h 3588041"/>
              <a:gd name="connsiteX8-4369" fmla="*/ 689668 w 1432618"/>
              <a:gd name="connsiteY8-4370" fmla="*/ 1647825 h 3588041"/>
              <a:gd name="connsiteX9-4371" fmla="*/ 823018 w 1432618"/>
              <a:gd name="connsiteY9-4372" fmla="*/ 1333500 h 3588041"/>
              <a:gd name="connsiteX10-4373" fmla="*/ 765868 w 1432618"/>
              <a:gd name="connsiteY10-4374" fmla="*/ 809625 h 3588041"/>
              <a:gd name="connsiteX11-4375" fmla="*/ 388043 w 1432618"/>
              <a:gd name="connsiteY11-4376" fmla="*/ 695325 h 3588041"/>
              <a:gd name="connsiteX12-4377" fmla="*/ 741262 w 1432618"/>
              <a:gd name="connsiteY12-4378" fmla="*/ 677068 h 3588041"/>
              <a:gd name="connsiteX13-4379" fmla="*/ 794443 w 1432618"/>
              <a:gd name="connsiteY13-4380" fmla="*/ 565150 h 3588041"/>
              <a:gd name="connsiteX14-4381" fmla="*/ 886518 w 1432618"/>
              <a:gd name="connsiteY14-4382" fmla="*/ 0 h 3588041"/>
              <a:gd name="connsiteX15-4383" fmla="*/ 857943 w 1432618"/>
              <a:gd name="connsiteY15-4384" fmla="*/ 679450 h 3588041"/>
              <a:gd name="connsiteX16-4385" fmla="*/ 921443 w 1432618"/>
              <a:gd name="connsiteY16-4386" fmla="*/ 1047750 h 3588041"/>
              <a:gd name="connsiteX17-4387" fmla="*/ 930968 w 1432618"/>
              <a:gd name="connsiteY17-4388" fmla="*/ 1295400 h 3588041"/>
              <a:gd name="connsiteX18-4389" fmla="*/ 1086543 w 1432618"/>
              <a:gd name="connsiteY18-4390" fmla="*/ 1187450 h 3588041"/>
              <a:gd name="connsiteX19-4391" fmla="*/ 1375468 w 1432618"/>
              <a:gd name="connsiteY19-4392" fmla="*/ 1171575 h 3588041"/>
              <a:gd name="connsiteX20-4393" fmla="*/ 1108768 w 1432618"/>
              <a:gd name="connsiteY20-4394" fmla="*/ 1254125 h 3588041"/>
              <a:gd name="connsiteX21-4395" fmla="*/ 889693 w 1432618"/>
              <a:gd name="connsiteY21-4396" fmla="*/ 1527175 h 3588041"/>
              <a:gd name="connsiteX22-4397" fmla="*/ 835718 w 1432618"/>
              <a:gd name="connsiteY22-4398" fmla="*/ 1895475 h 3588041"/>
              <a:gd name="connsiteX23-4399" fmla="*/ 1003993 w 1432618"/>
              <a:gd name="connsiteY23-4400" fmla="*/ 2308225 h 3588041"/>
              <a:gd name="connsiteX24-4401" fmla="*/ 896043 w 1432618"/>
              <a:gd name="connsiteY24-4402" fmla="*/ 2578100 h 3588041"/>
              <a:gd name="connsiteX25-4403" fmla="*/ 1213543 w 1432618"/>
              <a:gd name="connsiteY25-4404" fmla="*/ 2533650 h 3588041"/>
              <a:gd name="connsiteX26-4405" fmla="*/ 1432618 w 1432618"/>
              <a:gd name="connsiteY26-4406" fmla="*/ 2626519 h 3588041"/>
              <a:gd name="connsiteX27-4407" fmla="*/ 1188143 w 1432618"/>
              <a:gd name="connsiteY27-4408" fmla="*/ 2590800 h 3588041"/>
              <a:gd name="connsiteX28-4409" fmla="*/ 832543 w 1432618"/>
              <a:gd name="connsiteY28-4410" fmla="*/ 2733675 h 3588041"/>
              <a:gd name="connsiteX29-4411" fmla="*/ 689668 w 1432618"/>
              <a:gd name="connsiteY29-4412" fmla="*/ 3086100 h 3588041"/>
              <a:gd name="connsiteX30-4413" fmla="*/ 918268 w 1432618"/>
              <a:gd name="connsiteY30-4414" fmla="*/ 3419475 h 3588041"/>
              <a:gd name="connsiteX31-4415" fmla="*/ 1016693 w 1432618"/>
              <a:gd name="connsiteY31-4416" fmla="*/ 3581400 h 3588041"/>
              <a:gd name="connsiteX0-4417" fmla="*/ 1016693 w 1432618"/>
              <a:gd name="connsiteY0-4418" fmla="*/ 3581400 h 3588041"/>
              <a:gd name="connsiteX1-4419" fmla="*/ 591243 w 1432618"/>
              <a:gd name="connsiteY1-4420" fmla="*/ 3587750 h 3588041"/>
              <a:gd name="connsiteX2-4421" fmla="*/ 394393 w 1432618"/>
              <a:gd name="connsiteY2-4422" fmla="*/ 3076575 h 3588041"/>
              <a:gd name="connsiteX3-4423" fmla="*/ 746818 w 1432618"/>
              <a:gd name="connsiteY3-4424" fmla="*/ 2381250 h 3588041"/>
              <a:gd name="connsiteX4-4425" fmla="*/ 560128 w 1432618"/>
              <a:gd name="connsiteY4-4426" fmla="*/ 1922145 h 3588041"/>
              <a:gd name="connsiteX5-4427" fmla="*/ 58 w 1432618"/>
              <a:gd name="connsiteY5-4428" fmla="*/ 1870710 h 3588041"/>
              <a:gd name="connsiteX6-4429" fmla="*/ 394393 w 1432618"/>
              <a:gd name="connsiteY6-4430" fmla="*/ 1743075 h 3588041"/>
              <a:gd name="connsiteX7-4431" fmla="*/ 642043 w 1432618"/>
              <a:gd name="connsiteY7-4432" fmla="*/ 1876425 h 3588041"/>
              <a:gd name="connsiteX8-4433" fmla="*/ 689668 w 1432618"/>
              <a:gd name="connsiteY8-4434" fmla="*/ 1647825 h 3588041"/>
              <a:gd name="connsiteX9-4435" fmla="*/ 823018 w 1432618"/>
              <a:gd name="connsiteY9-4436" fmla="*/ 1333500 h 3588041"/>
              <a:gd name="connsiteX10-4437" fmla="*/ 765868 w 1432618"/>
              <a:gd name="connsiteY10-4438" fmla="*/ 809625 h 3588041"/>
              <a:gd name="connsiteX11-4439" fmla="*/ 388043 w 1432618"/>
              <a:gd name="connsiteY11-4440" fmla="*/ 695325 h 3588041"/>
              <a:gd name="connsiteX12-4441" fmla="*/ 741262 w 1432618"/>
              <a:gd name="connsiteY12-4442" fmla="*/ 677068 h 3588041"/>
              <a:gd name="connsiteX13-4443" fmla="*/ 794443 w 1432618"/>
              <a:gd name="connsiteY13-4444" fmla="*/ 565150 h 3588041"/>
              <a:gd name="connsiteX14-4445" fmla="*/ 886518 w 1432618"/>
              <a:gd name="connsiteY14-4446" fmla="*/ 0 h 3588041"/>
              <a:gd name="connsiteX15-4447" fmla="*/ 857943 w 1432618"/>
              <a:gd name="connsiteY15-4448" fmla="*/ 679450 h 3588041"/>
              <a:gd name="connsiteX16-4449" fmla="*/ 921443 w 1432618"/>
              <a:gd name="connsiteY16-4450" fmla="*/ 1047750 h 3588041"/>
              <a:gd name="connsiteX17-4451" fmla="*/ 930968 w 1432618"/>
              <a:gd name="connsiteY17-4452" fmla="*/ 1295400 h 3588041"/>
              <a:gd name="connsiteX18-4453" fmla="*/ 1086543 w 1432618"/>
              <a:gd name="connsiteY18-4454" fmla="*/ 1187450 h 3588041"/>
              <a:gd name="connsiteX19-4455" fmla="*/ 1375468 w 1432618"/>
              <a:gd name="connsiteY19-4456" fmla="*/ 1171575 h 3588041"/>
              <a:gd name="connsiteX20-4457" fmla="*/ 1108768 w 1432618"/>
              <a:gd name="connsiteY20-4458" fmla="*/ 1254125 h 3588041"/>
              <a:gd name="connsiteX21-4459" fmla="*/ 889693 w 1432618"/>
              <a:gd name="connsiteY21-4460" fmla="*/ 1527175 h 3588041"/>
              <a:gd name="connsiteX22-4461" fmla="*/ 835718 w 1432618"/>
              <a:gd name="connsiteY22-4462" fmla="*/ 1895475 h 3588041"/>
              <a:gd name="connsiteX23-4463" fmla="*/ 1003993 w 1432618"/>
              <a:gd name="connsiteY23-4464" fmla="*/ 2308225 h 3588041"/>
              <a:gd name="connsiteX24-4465" fmla="*/ 896043 w 1432618"/>
              <a:gd name="connsiteY24-4466" fmla="*/ 2578100 h 3588041"/>
              <a:gd name="connsiteX25-4467" fmla="*/ 1213543 w 1432618"/>
              <a:gd name="connsiteY25-4468" fmla="*/ 2533650 h 3588041"/>
              <a:gd name="connsiteX26-4469" fmla="*/ 1432618 w 1432618"/>
              <a:gd name="connsiteY26-4470" fmla="*/ 2626519 h 3588041"/>
              <a:gd name="connsiteX27-4471" fmla="*/ 1188143 w 1432618"/>
              <a:gd name="connsiteY27-4472" fmla="*/ 2590800 h 3588041"/>
              <a:gd name="connsiteX28-4473" fmla="*/ 832543 w 1432618"/>
              <a:gd name="connsiteY28-4474" fmla="*/ 2733675 h 3588041"/>
              <a:gd name="connsiteX29-4475" fmla="*/ 689668 w 1432618"/>
              <a:gd name="connsiteY29-4476" fmla="*/ 3086100 h 3588041"/>
              <a:gd name="connsiteX30-4477" fmla="*/ 918268 w 1432618"/>
              <a:gd name="connsiteY30-4478" fmla="*/ 3419475 h 3588041"/>
              <a:gd name="connsiteX31-4479" fmla="*/ 1016693 w 1432618"/>
              <a:gd name="connsiteY31-4480" fmla="*/ 3581400 h 3588041"/>
              <a:gd name="connsiteX0-4481" fmla="*/ 1016693 w 1432618"/>
              <a:gd name="connsiteY0-4482" fmla="*/ 3581400 h 3588041"/>
              <a:gd name="connsiteX1-4483" fmla="*/ 591243 w 1432618"/>
              <a:gd name="connsiteY1-4484" fmla="*/ 3587750 h 3588041"/>
              <a:gd name="connsiteX2-4485" fmla="*/ 394393 w 1432618"/>
              <a:gd name="connsiteY2-4486" fmla="*/ 3076575 h 3588041"/>
              <a:gd name="connsiteX3-4487" fmla="*/ 746818 w 1432618"/>
              <a:gd name="connsiteY3-4488" fmla="*/ 2381250 h 3588041"/>
              <a:gd name="connsiteX4-4489" fmla="*/ 560128 w 1432618"/>
              <a:gd name="connsiteY4-4490" fmla="*/ 1922145 h 3588041"/>
              <a:gd name="connsiteX5-4491" fmla="*/ 58 w 1432618"/>
              <a:gd name="connsiteY5-4492" fmla="*/ 1870710 h 3588041"/>
              <a:gd name="connsiteX6-4493" fmla="*/ 394393 w 1432618"/>
              <a:gd name="connsiteY6-4494" fmla="*/ 1743075 h 3588041"/>
              <a:gd name="connsiteX7-4495" fmla="*/ 642043 w 1432618"/>
              <a:gd name="connsiteY7-4496" fmla="*/ 1876425 h 3588041"/>
              <a:gd name="connsiteX8-4497" fmla="*/ 689668 w 1432618"/>
              <a:gd name="connsiteY8-4498" fmla="*/ 1647825 h 3588041"/>
              <a:gd name="connsiteX9-4499" fmla="*/ 823018 w 1432618"/>
              <a:gd name="connsiteY9-4500" fmla="*/ 1333500 h 3588041"/>
              <a:gd name="connsiteX10-4501" fmla="*/ 765868 w 1432618"/>
              <a:gd name="connsiteY10-4502" fmla="*/ 809625 h 3588041"/>
              <a:gd name="connsiteX11-4503" fmla="*/ 388043 w 1432618"/>
              <a:gd name="connsiteY11-4504" fmla="*/ 695325 h 3588041"/>
              <a:gd name="connsiteX12-4505" fmla="*/ 741262 w 1432618"/>
              <a:gd name="connsiteY12-4506" fmla="*/ 677068 h 3588041"/>
              <a:gd name="connsiteX13-4507" fmla="*/ 789681 w 1432618"/>
              <a:gd name="connsiteY13-4508" fmla="*/ 441325 h 3588041"/>
              <a:gd name="connsiteX14-4509" fmla="*/ 886518 w 1432618"/>
              <a:gd name="connsiteY14-4510" fmla="*/ 0 h 3588041"/>
              <a:gd name="connsiteX15-4511" fmla="*/ 857943 w 1432618"/>
              <a:gd name="connsiteY15-4512" fmla="*/ 679450 h 3588041"/>
              <a:gd name="connsiteX16-4513" fmla="*/ 921443 w 1432618"/>
              <a:gd name="connsiteY16-4514" fmla="*/ 1047750 h 3588041"/>
              <a:gd name="connsiteX17-4515" fmla="*/ 930968 w 1432618"/>
              <a:gd name="connsiteY17-4516" fmla="*/ 1295400 h 3588041"/>
              <a:gd name="connsiteX18-4517" fmla="*/ 1086543 w 1432618"/>
              <a:gd name="connsiteY18-4518" fmla="*/ 1187450 h 3588041"/>
              <a:gd name="connsiteX19-4519" fmla="*/ 1375468 w 1432618"/>
              <a:gd name="connsiteY19-4520" fmla="*/ 1171575 h 3588041"/>
              <a:gd name="connsiteX20-4521" fmla="*/ 1108768 w 1432618"/>
              <a:gd name="connsiteY20-4522" fmla="*/ 1254125 h 3588041"/>
              <a:gd name="connsiteX21-4523" fmla="*/ 889693 w 1432618"/>
              <a:gd name="connsiteY21-4524" fmla="*/ 1527175 h 3588041"/>
              <a:gd name="connsiteX22-4525" fmla="*/ 835718 w 1432618"/>
              <a:gd name="connsiteY22-4526" fmla="*/ 1895475 h 3588041"/>
              <a:gd name="connsiteX23-4527" fmla="*/ 1003993 w 1432618"/>
              <a:gd name="connsiteY23-4528" fmla="*/ 2308225 h 3588041"/>
              <a:gd name="connsiteX24-4529" fmla="*/ 896043 w 1432618"/>
              <a:gd name="connsiteY24-4530" fmla="*/ 2578100 h 3588041"/>
              <a:gd name="connsiteX25-4531" fmla="*/ 1213543 w 1432618"/>
              <a:gd name="connsiteY25-4532" fmla="*/ 2533650 h 3588041"/>
              <a:gd name="connsiteX26-4533" fmla="*/ 1432618 w 1432618"/>
              <a:gd name="connsiteY26-4534" fmla="*/ 2626519 h 3588041"/>
              <a:gd name="connsiteX27-4535" fmla="*/ 1188143 w 1432618"/>
              <a:gd name="connsiteY27-4536" fmla="*/ 2590800 h 3588041"/>
              <a:gd name="connsiteX28-4537" fmla="*/ 832543 w 1432618"/>
              <a:gd name="connsiteY28-4538" fmla="*/ 2733675 h 3588041"/>
              <a:gd name="connsiteX29-4539" fmla="*/ 689668 w 1432618"/>
              <a:gd name="connsiteY29-4540" fmla="*/ 3086100 h 3588041"/>
              <a:gd name="connsiteX30-4541" fmla="*/ 918268 w 1432618"/>
              <a:gd name="connsiteY30-4542" fmla="*/ 3419475 h 3588041"/>
              <a:gd name="connsiteX31-4543" fmla="*/ 1016693 w 1432618"/>
              <a:gd name="connsiteY31-4544" fmla="*/ 3581400 h 3588041"/>
              <a:gd name="connsiteX0-4545" fmla="*/ 1016693 w 1432618"/>
              <a:gd name="connsiteY0-4546" fmla="*/ 3581400 h 3588041"/>
              <a:gd name="connsiteX1-4547" fmla="*/ 591243 w 1432618"/>
              <a:gd name="connsiteY1-4548" fmla="*/ 3587750 h 3588041"/>
              <a:gd name="connsiteX2-4549" fmla="*/ 394393 w 1432618"/>
              <a:gd name="connsiteY2-4550" fmla="*/ 3076575 h 3588041"/>
              <a:gd name="connsiteX3-4551" fmla="*/ 746818 w 1432618"/>
              <a:gd name="connsiteY3-4552" fmla="*/ 2381250 h 3588041"/>
              <a:gd name="connsiteX4-4553" fmla="*/ 560128 w 1432618"/>
              <a:gd name="connsiteY4-4554" fmla="*/ 1922145 h 3588041"/>
              <a:gd name="connsiteX5-4555" fmla="*/ 58 w 1432618"/>
              <a:gd name="connsiteY5-4556" fmla="*/ 1870710 h 3588041"/>
              <a:gd name="connsiteX6-4557" fmla="*/ 394393 w 1432618"/>
              <a:gd name="connsiteY6-4558" fmla="*/ 1743075 h 3588041"/>
              <a:gd name="connsiteX7-4559" fmla="*/ 642043 w 1432618"/>
              <a:gd name="connsiteY7-4560" fmla="*/ 1876425 h 3588041"/>
              <a:gd name="connsiteX8-4561" fmla="*/ 689668 w 1432618"/>
              <a:gd name="connsiteY8-4562" fmla="*/ 1647825 h 3588041"/>
              <a:gd name="connsiteX9-4563" fmla="*/ 823018 w 1432618"/>
              <a:gd name="connsiteY9-4564" fmla="*/ 1333500 h 3588041"/>
              <a:gd name="connsiteX10-4565" fmla="*/ 765868 w 1432618"/>
              <a:gd name="connsiteY10-4566" fmla="*/ 809625 h 3588041"/>
              <a:gd name="connsiteX11-4567" fmla="*/ 388043 w 1432618"/>
              <a:gd name="connsiteY11-4568" fmla="*/ 695325 h 3588041"/>
              <a:gd name="connsiteX12-4569" fmla="*/ 762694 w 1432618"/>
              <a:gd name="connsiteY12-4570" fmla="*/ 703262 h 3588041"/>
              <a:gd name="connsiteX13-4571" fmla="*/ 789681 w 1432618"/>
              <a:gd name="connsiteY13-4572" fmla="*/ 441325 h 3588041"/>
              <a:gd name="connsiteX14-4573" fmla="*/ 886518 w 1432618"/>
              <a:gd name="connsiteY14-4574" fmla="*/ 0 h 3588041"/>
              <a:gd name="connsiteX15-4575" fmla="*/ 857943 w 1432618"/>
              <a:gd name="connsiteY15-4576" fmla="*/ 679450 h 3588041"/>
              <a:gd name="connsiteX16-4577" fmla="*/ 921443 w 1432618"/>
              <a:gd name="connsiteY16-4578" fmla="*/ 1047750 h 3588041"/>
              <a:gd name="connsiteX17-4579" fmla="*/ 930968 w 1432618"/>
              <a:gd name="connsiteY17-4580" fmla="*/ 1295400 h 3588041"/>
              <a:gd name="connsiteX18-4581" fmla="*/ 1086543 w 1432618"/>
              <a:gd name="connsiteY18-4582" fmla="*/ 1187450 h 3588041"/>
              <a:gd name="connsiteX19-4583" fmla="*/ 1375468 w 1432618"/>
              <a:gd name="connsiteY19-4584" fmla="*/ 1171575 h 3588041"/>
              <a:gd name="connsiteX20-4585" fmla="*/ 1108768 w 1432618"/>
              <a:gd name="connsiteY20-4586" fmla="*/ 1254125 h 3588041"/>
              <a:gd name="connsiteX21-4587" fmla="*/ 889693 w 1432618"/>
              <a:gd name="connsiteY21-4588" fmla="*/ 1527175 h 3588041"/>
              <a:gd name="connsiteX22-4589" fmla="*/ 835718 w 1432618"/>
              <a:gd name="connsiteY22-4590" fmla="*/ 1895475 h 3588041"/>
              <a:gd name="connsiteX23-4591" fmla="*/ 1003993 w 1432618"/>
              <a:gd name="connsiteY23-4592" fmla="*/ 2308225 h 3588041"/>
              <a:gd name="connsiteX24-4593" fmla="*/ 896043 w 1432618"/>
              <a:gd name="connsiteY24-4594" fmla="*/ 2578100 h 3588041"/>
              <a:gd name="connsiteX25-4595" fmla="*/ 1213543 w 1432618"/>
              <a:gd name="connsiteY25-4596" fmla="*/ 2533650 h 3588041"/>
              <a:gd name="connsiteX26-4597" fmla="*/ 1432618 w 1432618"/>
              <a:gd name="connsiteY26-4598" fmla="*/ 2626519 h 3588041"/>
              <a:gd name="connsiteX27-4599" fmla="*/ 1188143 w 1432618"/>
              <a:gd name="connsiteY27-4600" fmla="*/ 2590800 h 3588041"/>
              <a:gd name="connsiteX28-4601" fmla="*/ 832543 w 1432618"/>
              <a:gd name="connsiteY28-4602" fmla="*/ 2733675 h 3588041"/>
              <a:gd name="connsiteX29-4603" fmla="*/ 689668 w 1432618"/>
              <a:gd name="connsiteY29-4604" fmla="*/ 3086100 h 3588041"/>
              <a:gd name="connsiteX30-4605" fmla="*/ 918268 w 1432618"/>
              <a:gd name="connsiteY30-4606" fmla="*/ 3419475 h 3588041"/>
              <a:gd name="connsiteX31-4607" fmla="*/ 1016693 w 1432618"/>
              <a:gd name="connsiteY31-4608" fmla="*/ 3581400 h 3588041"/>
              <a:gd name="connsiteX0-4609" fmla="*/ 1016693 w 1432618"/>
              <a:gd name="connsiteY0-4610" fmla="*/ 3581400 h 3588041"/>
              <a:gd name="connsiteX1-4611" fmla="*/ 591243 w 1432618"/>
              <a:gd name="connsiteY1-4612" fmla="*/ 3587750 h 3588041"/>
              <a:gd name="connsiteX2-4613" fmla="*/ 394393 w 1432618"/>
              <a:gd name="connsiteY2-4614" fmla="*/ 3076575 h 3588041"/>
              <a:gd name="connsiteX3-4615" fmla="*/ 746818 w 1432618"/>
              <a:gd name="connsiteY3-4616" fmla="*/ 2381250 h 3588041"/>
              <a:gd name="connsiteX4-4617" fmla="*/ 560128 w 1432618"/>
              <a:gd name="connsiteY4-4618" fmla="*/ 1922145 h 3588041"/>
              <a:gd name="connsiteX5-4619" fmla="*/ 58 w 1432618"/>
              <a:gd name="connsiteY5-4620" fmla="*/ 1870710 h 3588041"/>
              <a:gd name="connsiteX6-4621" fmla="*/ 394393 w 1432618"/>
              <a:gd name="connsiteY6-4622" fmla="*/ 1743075 h 3588041"/>
              <a:gd name="connsiteX7-4623" fmla="*/ 642043 w 1432618"/>
              <a:gd name="connsiteY7-4624" fmla="*/ 1876425 h 3588041"/>
              <a:gd name="connsiteX8-4625" fmla="*/ 689668 w 1432618"/>
              <a:gd name="connsiteY8-4626" fmla="*/ 1647825 h 3588041"/>
              <a:gd name="connsiteX9-4627" fmla="*/ 823018 w 1432618"/>
              <a:gd name="connsiteY9-4628" fmla="*/ 1333500 h 3588041"/>
              <a:gd name="connsiteX10-4629" fmla="*/ 765868 w 1432618"/>
              <a:gd name="connsiteY10-4630" fmla="*/ 809625 h 3588041"/>
              <a:gd name="connsiteX11-4631" fmla="*/ 388043 w 1432618"/>
              <a:gd name="connsiteY11-4632" fmla="*/ 695325 h 3588041"/>
              <a:gd name="connsiteX12-4633" fmla="*/ 762694 w 1432618"/>
              <a:gd name="connsiteY12-4634" fmla="*/ 703262 h 3588041"/>
              <a:gd name="connsiteX13-4635" fmla="*/ 789681 w 1432618"/>
              <a:gd name="connsiteY13-4636" fmla="*/ 441325 h 3588041"/>
              <a:gd name="connsiteX14-4637" fmla="*/ 886518 w 1432618"/>
              <a:gd name="connsiteY14-4638" fmla="*/ 0 h 3588041"/>
              <a:gd name="connsiteX15-4639" fmla="*/ 857943 w 1432618"/>
              <a:gd name="connsiteY15-4640" fmla="*/ 679450 h 3588041"/>
              <a:gd name="connsiteX16-4641" fmla="*/ 921443 w 1432618"/>
              <a:gd name="connsiteY16-4642" fmla="*/ 1047750 h 3588041"/>
              <a:gd name="connsiteX17-4643" fmla="*/ 930968 w 1432618"/>
              <a:gd name="connsiteY17-4644" fmla="*/ 1295400 h 3588041"/>
              <a:gd name="connsiteX18-4645" fmla="*/ 1086543 w 1432618"/>
              <a:gd name="connsiteY18-4646" fmla="*/ 1187450 h 3588041"/>
              <a:gd name="connsiteX19-4647" fmla="*/ 1375468 w 1432618"/>
              <a:gd name="connsiteY19-4648" fmla="*/ 1171575 h 3588041"/>
              <a:gd name="connsiteX20-4649" fmla="*/ 1108768 w 1432618"/>
              <a:gd name="connsiteY20-4650" fmla="*/ 1254125 h 3588041"/>
              <a:gd name="connsiteX21-4651" fmla="*/ 889693 w 1432618"/>
              <a:gd name="connsiteY21-4652" fmla="*/ 1527175 h 3588041"/>
              <a:gd name="connsiteX22-4653" fmla="*/ 835718 w 1432618"/>
              <a:gd name="connsiteY22-4654" fmla="*/ 1895475 h 3588041"/>
              <a:gd name="connsiteX23-4655" fmla="*/ 1003993 w 1432618"/>
              <a:gd name="connsiteY23-4656" fmla="*/ 2308225 h 3588041"/>
              <a:gd name="connsiteX24-4657" fmla="*/ 896043 w 1432618"/>
              <a:gd name="connsiteY24-4658" fmla="*/ 2578100 h 3588041"/>
              <a:gd name="connsiteX25-4659" fmla="*/ 1213543 w 1432618"/>
              <a:gd name="connsiteY25-4660" fmla="*/ 2533650 h 3588041"/>
              <a:gd name="connsiteX26-4661" fmla="*/ 1432618 w 1432618"/>
              <a:gd name="connsiteY26-4662" fmla="*/ 2626519 h 3588041"/>
              <a:gd name="connsiteX27-4663" fmla="*/ 1188143 w 1432618"/>
              <a:gd name="connsiteY27-4664" fmla="*/ 2590800 h 3588041"/>
              <a:gd name="connsiteX28-4665" fmla="*/ 832543 w 1432618"/>
              <a:gd name="connsiteY28-4666" fmla="*/ 2733675 h 3588041"/>
              <a:gd name="connsiteX29-4667" fmla="*/ 689668 w 1432618"/>
              <a:gd name="connsiteY29-4668" fmla="*/ 3086100 h 3588041"/>
              <a:gd name="connsiteX30-4669" fmla="*/ 918268 w 1432618"/>
              <a:gd name="connsiteY30-4670" fmla="*/ 3419475 h 3588041"/>
              <a:gd name="connsiteX31-4671" fmla="*/ 1016693 w 1432618"/>
              <a:gd name="connsiteY31-4672" fmla="*/ 3581400 h 3588041"/>
              <a:gd name="connsiteX0-4673" fmla="*/ 1016693 w 1432618"/>
              <a:gd name="connsiteY0-4674" fmla="*/ 3581400 h 3588041"/>
              <a:gd name="connsiteX1-4675" fmla="*/ 591243 w 1432618"/>
              <a:gd name="connsiteY1-4676" fmla="*/ 3587750 h 3588041"/>
              <a:gd name="connsiteX2-4677" fmla="*/ 394393 w 1432618"/>
              <a:gd name="connsiteY2-4678" fmla="*/ 3076575 h 3588041"/>
              <a:gd name="connsiteX3-4679" fmla="*/ 746818 w 1432618"/>
              <a:gd name="connsiteY3-4680" fmla="*/ 2381250 h 3588041"/>
              <a:gd name="connsiteX4-4681" fmla="*/ 560128 w 1432618"/>
              <a:gd name="connsiteY4-4682" fmla="*/ 1922145 h 3588041"/>
              <a:gd name="connsiteX5-4683" fmla="*/ 58 w 1432618"/>
              <a:gd name="connsiteY5-4684" fmla="*/ 1870710 h 3588041"/>
              <a:gd name="connsiteX6-4685" fmla="*/ 394393 w 1432618"/>
              <a:gd name="connsiteY6-4686" fmla="*/ 1743075 h 3588041"/>
              <a:gd name="connsiteX7-4687" fmla="*/ 642043 w 1432618"/>
              <a:gd name="connsiteY7-4688" fmla="*/ 1876425 h 3588041"/>
              <a:gd name="connsiteX8-4689" fmla="*/ 689668 w 1432618"/>
              <a:gd name="connsiteY8-4690" fmla="*/ 1647825 h 3588041"/>
              <a:gd name="connsiteX9-4691" fmla="*/ 823018 w 1432618"/>
              <a:gd name="connsiteY9-4692" fmla="*/ 1333500 h 3588041"/>
              <a:gd name="connsiteX10-4693" fmla="*/ 765868 w 1432618"/>
              <a:gd name="connsiteY10-4694" fmla="*/ 809625 h 3588041"/>
              <a:gd name="connsiteX11-4695" fmla="*/ 388043 w 1432618"/>
              <a:gd name="connsiteY11-4696" fmla="*/ 695325 h 3588041"/>
              <a:gd name="connsiteX12-4697" fmla="*/ 762694 w 1432618"/>
              <a:gd name="connsiteY12-4698" fmla="*/ 703262 h 3588041"/>
              <a:gd name="connsiteX13-4699" fmla="*/ 789681 w 1432618"/>
              <a:gd name="connsiteY13-4700" fmla="*/ 441325 h 3588041"/>
              <a:gd name="connsiteX14-4701" fmla="*/ 886518 w 1432618"/>
              <a:gd name="connsiteY14-4702" fmla="*/ 0 h 3588041"/>
              <a:gd name="connsiteX15-4703" fmla="*/ 857943 w 1432618"/>
              <a:gd name="connsiteY15-4704" fmla="*/ 679450 h 3588041"/>
              <a:gd name="connsiteX16-4705" fmla="*/ 921443 w 1432618"/>
              <a:gd name="connsiteY16-4706" fmla="*/ 1047750 h 3588041"/>
              <a:gd name="connsiteX17-4707" fmla="*/ 930968 w 1432618"/>
              <a:gd name="connsiteY17-4708" fmla="*/ 1295400 h 3588041"/>
              <a:gd name="connsiteX18-4709" fmla="*/ 1086543 w 1432618"/>
              <a:gd name="connsiteY18-4710" fmla="*/ 1187450 h 3588041"/>
              <a:gd name="connsiteX19-4711" fmla="*/ 1375468 w 1432618"/>
              <a:gd name="connsiteY19-4712" fmla="*/ 1171575 h 3588041"/>
              <a:gd name="connsiteX20-4713" fmla="*/ 1108768 w 1432618"/>
              <a:gd name="connsiteY20-4714" fmla="*/ 1254125 h 3588041"/>
              <a:gd name="connsiteX21-4715" fmla="*/ 889693 w 1432618"/>
              <a:gd name="connsiteY21-4716" fmla="*/ 1527175 h 3588041"/>
              <a:gd name="connsiteX22-4717" fmla="*/ 835718 w 1432618"/>
              <a:gd name="connsiteY22-4718" fmla="*/ 1895475 h 3588041"/>
              <a:gd name="connsiteX23-4719" fmla="*/ 1003993 w 1432618"/>
              <a:gd name="connsiteY23-4720" fmla="*/ 2308225 h 3588041"/>
              <a:gd name="connsiteX24-4721" fmla="*/ 896043 w 1432618"/>
              <a:gd name="connsiteY24-4722" fmla="*/ 2578100 h 3588041"/>
              <a:gd name="connsiteX25-4723" fmla="*/ 1213543 w 1432618"/>
              <a:gd name="connsiteY25-4724" fmla="*/ 2533650 h 3588041"/>
              <a:gd name="connsiteX26-4725" fmla="*/ 1432618 w 1432618"/>
              <a:gd name="connsiteY26-4726" fmla="*/ 2626519 h 3588041"/>
              <a:gd name="connsiteX27-4727" fmla="*/ 1188143 w 1432618"/>
              <a:gd name="connsiteY27-4728" fmla="*/ 2590800 h 3588041"/>
              <a:gd name="connsiteX28-4729" fmla="*/ 832543 w 1432618"/>
              <a:gd name="connsiteY28-4730" fmla="*/ 2733675 h 3588041"/>
              <a:gd name="connsiteX29-4731" fmla="*/ 689668 w 1432618"/>
              <a:gd name="connsiteY29-4732" fmla="*/ 3086100 h 3588041"/>
              <a:gd name="connsiteX30-4733" fmla="*/ 918268 w 1432618"/>
              <a:gd name="connsiteY30-4734" fmla="*/ 3419475 h 3588041"/>
              <a:gd name="connsiteX31-4735" fmla="*/ 1016693 w 1432618"/>
              <a:gd name="connsiteY31-4736" fmla="*/ 3581400 h 3588041"/>
              <a:gd name="connsiteX0-4737" fmla="*/ 1016693 w 1432618"/>
              <a:gd name="connsiteY0-4738" fmla="*/ 3581400 h 3588041"/>
              <a:gd name="connsiteX1-4739" fmla="*/ 591243 w 1432618"/>
              <a:gd name="connsiteY1-4740" fmla="*/ 3587750 h 3588041"/>
              <a:gd name="connsiteX2-4741" fmla="*/ 394393 w 1432618"/>
              <a:gd name="connsiteY2-4742" fmla="*/ 3076575 h 3588041"/>
              <a:gd name="connsiteX3-4743" fmla="*/ 746818 w 1432618"/>
              <a:gd name="connsiteY3-4744" fmla="*/ 2381250 h 3588041"/>
              <a:gd name="connsiteX4-4745" fmla="*/ 560128 w 1432618"/>
              <a:gd name="connsiteY4-4746" fmla="*/ 1922145 h 3588041"/>
              <a:gd name="connsiteX5-4747" fmla="*/ 58 w 1432618"/>
              <a:gd name="connsiteY5-4748" fmla="*/ 1870710 h 3588041"/>
              <a:gd name="connsiteX6-4749" fmla="*/ 394393 w 1432618"/>
              <a:gd name="connsiteY6-4750" fmla="*/ 1743075 h 3588041"/>
              <a:gd name="connsiteX7-4751" fmla="*/ 642043 w 1432618"/>
              <a:gd name="connsiteY7-4752" fmla="*/ 1876425 h 3588041"/>
              <a:gd name="connsiteX8-4753" fmla="*/ 689668 w 1432618"/>
              <a:gd name="connsiteY8-4754" fmla="*/ 1647825 h 3588041"/>
              <a:gd name="connsiteX9-4755" fmla="*/ 823018 w 1432618"/>
              <a:gd name="connsiteY9-4756" fmla="*/ 1333500 h 3588041"/>
              <a:gd name="connsiteX10-4757" fmla="*/ 765868 w 1432618"/>
              <a:gd name="connsiteY10-4758" fmla="*/ 809625 h 3588041"/>
              <a:gd name="connsiteX11-4759" fmla="*/ 388043 w 1432618"/>
              <a:gd name="connsiteY11-4760" fmla="*/ 695325 h 3588041"/>
              <a:gd name="connsiteX12-4761" fmla="*/ 781744 w 1432618"/>
              <a:gd name="connsiteY12-4762" fmla="*/ 724693 h 3588041"/>
              <a:gd name="connsiteX13-4763" fmla="*/ 789681 w 1432618"/>
              <a:gd name="connsiteY13-4764" fmla="*/ 441325 h 3588041"/>
              <a:gd name="connsiteX14-4765" fmla="*/ 886518 w 1432618"/>
              <a:gd name="connsiteY14-4766" fmla="*/ 0 h 3588041"/>
              <a:gd name="connsiteX15-4767" fmla="*/ 857943 w 1432618"/>
              <a:gd name="connsiteY15-4768" fmla="*/ 679450 h 3588041"/>
              <a:gd name="connsiteX16-4769" fmla="*/ 921443 w 1432618"/>
              <a:gd name="connsiteY16-4770" fmla="*/ 1047750 h 3588041"/>
              <a:gd name="connsiteX17-4771" fmla="*/ 930968 w 1432618"/>
              <a:gd name="connsiteY17-4772" fmla="*/ 1295400 h 3588041"/>
              <a:gd name="connsiteX18-4773" fmla="*/ 1086543 w 1432618"/>
              <a:gd name="connsiteY18-4774" fmla="*/ 1187450 h 3588041"/>
              <a:gd name="connsiteX19-4775" fmla="*/ 1375468 w 1432618"/>
              <a:gd name="connsiteY19-4776" fmla="*/ 1171575 h 3588041"/>
              <a:gd name="connsiteX20-4777" fmla="*/ 1108768 w 1432618"/>
              <a:gd name="connsiteY20-4778" fmla="*/ 1254125 h 3588041"/>
              <a:gd name="connsiteX21-4779" fmla="*/ 889693 w 1432618"/>
              <a:gd name="connsiteY21-4780" fmla="*/ 1527175 h 3588041"/>
              <a:gd name="connsiteX22-4781" fmla="*/ 835718 w 1432618"/>
              <a:gd name="connsiteY22-4782" fmla="*/ 1895475 h 3588041"/>
              <a:gd name="connsiteX23-4783" fmla="*/ 1003993 w 1432618"/>
              <a:gd name="connsiteY23-4784" fmla="*/ 2308225 h 3588041"/>
              <a:gd name="connsiteX24-4785" fmla="*/ 896043 w 1432618"/>
              <a:gd name="connsiteY24-4786" fmla="*/ 2578100 h 3588041"/>
              <a:gd name="connsiteX25-4787" fmla="*/ 1213543 w 1432618"/>
              <a:gd name="connsiteY25-4788" fmla="*/ 2533650 h 3588041"/>
              <a:gd name="connsiteX26-4789" fmla="*/ 1432618 w 1432618"/>
              <a:gd name="connsiteY26-4790" fmla="*/ 2626519 h 3588041"/>
              <a:gd name="connsiteX27-4791" fmla="*/ 1188143 w 1432618"/>
              <a:gd name="connsiteY27-4792" fmla="*/ 2590800 h 3588041"/>
              <a:gd name="connsiteX28-4793" fmla="*/ 832543 w 1432618"/>
              <a:gd name="connsiteY28-4794" fmla="*/ 2733675 h 3588041"/>
              <a:gd name="connsiteX29-4795" fmla="*/ 689668 w 1432618"/>
              <a:gd name="connsiteY29-4796" fmla="*/ 3086100 h 3588041"/>
              <a:gd name="connsiteX30-4797" fmla="*/ 918268 w 1432618"/>
              <a:gd name="connsiteY30-4798" fmla="*/ 3419475 h 3588041"/>
              <a:gd name="connsiteX31-4799" fmla="*/ 1016693 w 1432618"/>
              <a:gd name="connsiteY31-4800" fmla="*/ 3581400 h 3588041"/>
              <a:gd name="connsiteX0-4801" fmla="*/ 1016693 w 1432618"/>
              <a:gd name="connsiteY0-4802" fmla="*/ 3581400 h 3588041"/>
              <a:gd name="connsiteX1-4803" fmla="*/ 591243 w 1432618"/>
              <a:gd name="connsiteY1-4804" fmla="*/ 3587750 h 3588041"/>
              <a:gd name="connsiteX2-4805" fmla="*/ 394393 w 1432618"/>
              <a:gd name="connsiteY2-4806" fmla="*/ 3076575 h 3588041"/>
              <a:gd name="connsiteX3-4807" fmla="*/ 746818 w 1432618"/>
              <a:gd name="connsiteY3-4808" fmla="*/ 2381250 h 3588041"/>
              <a:gd name="connsiteX4-4809" fmla="*/ 560128 w 1432618"/>
              <a:gd name="connsiteY4-4810" fmla="*/ 1922145 h 3588041"/>
              <a:gd name="connsiteX5-4811" fmla="*/ 58 w 1432618"/>
              <a:gd name="connsiteY5-4812" fmla="*/ 1870710 h 3588041"/>
              <a:gd name="connsiteX6-4813" fmla="*/ 394393 w 1432618"/>
              <a:gd name="connsiteY6-4814" fmla="*/ 1743075 h 3588041"/>
              <a:gd name="connsiteX7-4815" fmla="*/ 642043 w 1432618"/>
              <a:gd name="connsiteY7-4816" fmla="*/ 1876425 h 3588041"/>
              <a:gd name="connsiteX8-4817" fmla="*/ 689668 w 1432618"/>
              <a:gd name="connsiteY8-4818" fmla="*/ 1647825 h 3588041"/>
              <a:gd name="connsiteX9-4819" fmla="*/ 823018 w 1432618"/>
              <a:gd name="connsiteY9-4820" fmla="*/ 1333500 h 3588041"/>
              <a:gd name="connsiteX10-4821" fmla="*/ 765868 w 1432618"/>
              <a:gd name="connsiteY10-4822" fmla="*/ 809625 h 3588041"/>
              <a:gd name="connsiteX11-4823" fmla="*/ 388043 w 1432618"/>
              <a:gd name="connsiteY11-4824" fmla="*/ 695325 h 3588041"/>
              <a:gd name="connsiteX12-4825" fmla="*/ 781744 w 1432618"/>
              <a:gd name="connsiteY12-4826" fmla="*/ 724693 h 3588041"/>
              <a:gd name="connsiteX13-4827" fmla="*/ 789681 w 1432618"/>
              <a:gd name="connsiteY13-4828" fmla="*/ 441325 h 3588041"/>
              <a:gd name="connsiteX14-4829" fmla="*/ 886518 w 1432618"/>
              <a:gd name="connsiteY14-4830" fmla="*/ 0 h 3588041"/>
              <a:gd name="connsiteX15-4831" fmla="*/ 857943 w 1432618"/>
              <a:gd name="connsiteY15-4832" fmla="*/ 679450 h 3588041"/>
              <a:gd name="connsiteX16-4833" fmla="*/ 921443 w 1432618"/>
              <a:gd name="connsiteY16-4834" fmla="*/ 1047750 h 3588041"/>
              <a:gd name="connsiteX17-4835" fmla="*/ 930968 w 1432618"/>
              <a:gd name="connsiteY17-4836" fmla="*/ 1295400 h 3588041"/>
              <a:gd name="connsiteX18-4837" fmla="*/ 1086543 w 1432618"/>
              <a:gd name="connsiteY18-4838" fmla="*/ 1187450 h 3588041"/>
              <a:gd name="connsiteX19-4839" fmla="*/ 1375468 w 1432618"/>
              <a:gd name="connsiteY19-4840" fmla="*/ 1171575 h 3588041"/>
              <a:gd name="connsiteX20-4841" fmla="*/ 1108768 w 1432618"/>
              <a:gd name="connsiteY20-4842" fmla="*/ 1254125 h 3588041"/>
              <a:gd name="connsiteX21-4843" fmla="*/ 889693 w 1432618"/>
              <a:gd name="connsiteY21-4844" fmla="*/ 1527175 h 3588041"/>
              <a:gd name="connsiteX22-4845" fmla="*/ 835718 w 1432618"/>
              <a:gd name="connsiteY22-4846" fmla="*/ 1895475 h 3588041"/>
              <a:gd name="connsiteX23-4847" fmla="*/ 1003993 w 1432618"/>
              <a:gd name="connsiteY23-4848" fmla="*/ 2308225 h 3588041"/>
              <a:gd name="connsiteX24-4849" fmla="*/ 896043 w 1432618"/>
              <a:gd name="connsiteY24-4850" fmla="*/ 2578100 h 3588041"/>
              <a:gd name="connsiteX25-4851" fmla="*/ 1213543 w 1432618"/>
              <a:gd name="connsiteY25-4852" fmla="*/ 2533650 h 3588041"/>
              <a:gd name="connsiteX26-4853" fmla="*/ 1432618 w 1432618"/>
              <a:gd name="connsiteY26-4854" fmla="*/ 2626519 h 3588041"/>
              <a:gd name="connsiteX27-4855" fmla="*/ 1188143 w 1432618"/>
              <a:gd name="connsiteY27-4856" fmla="*/ 2590800 h 3588041"/>
              <a:gd name="connsiteX28-4857" fmla="*/ 832543 w 1432618"/>
              <a:gd name="connsiteY28-4858" fmla="*/ 2733675 h 3588041"/>
              <a:gd name="connsiteX29-4859" fmla="*/ 689668 w 1432618"/>
              <a:gd name="connsiteY29-4860" fmla="*/ 3086100 h 3588041"/>
              <a:gd name="connsiteX30-4861" fmla="*/ 918268 w 1432618"/>
              <a:gd name="connsiteY30-4862" fmla="*/ 3419475 h 3588041"/>
              <a:gd name="connsiteX31-4863" fmla="*/ 1016693 w 1432618"/>
              <a:gd name="connsiteY31-4864" fmla="*/ 3581400 h 3588041"/>
              <a:gd name="connsiteX0-4865" fmla="*/ 1016693 w 1432618"/>
              <a:gd name="connsiteY0-4866" fmla="*/ 3581400 h 3588041"/>
              <a:gd name="connsiteX1-4867" fmla="*/ 591243 w 1432618"/>
              <a:gd name="connsiteY1-4868" fmla="*/ 3587750 h 3588041"/>
              <a:gd name="connsiteX2-4869" fmla="*/ 394393 w 1432618"/>
              <a:gd name="connsiteY2-4870" fmla="*/ 3076575 h 3588041"/>
              <a:gd name="connsiteX3-4871" fmla="*/ 746818 w 1432618"/>
              <a:gd name="connsiteY3-4872" fmla="*/ 2381250 h 3588041"/>
              <a:gd name="connsiteX4-4873" fmla="*/ 560128 w 1432618"/>
              <a:gd name="connsiteY4-4874" fmla="*/ 1922145 h 3588041"/>
              <a:gd name="connsiteX5-4875" fmla="*/ 58 w 1432618"/>
              <a:gd name="connsiteY5-4876" fmla="*/ 1870710 h 3588041"/>
              <a:gd name="connsiteX6-4877" fmla="*/ 394393 w 1432618"/>
              <a:gd name="connsiteY6-4878" fmla="*/ 1743075 h 3588041"/>
              <a:gd name="connsiteX7-4879" fmla="*/ 642043 w 1432618"/>
              <a:gd name="connsiteY7-4880" fmla="*/ 1876425 h 3588041"/>
              <a:gd name="connsiteX8-4881" fmla="*/ 689668 w 1432618"/>
              <a:gd name="connsiteY8-4882" fmla="*/ 1647825 h 3588041"/>
              <a:gd name="connsiteX9-4883" fmla="*/ 823018 w 1432618"/>
              <a:gd name="connsiteY9-4884" fmla="*/ 1333500 h 3588041"/>
              <a:gd name="connsiteX10-4885" fmla="*/ 765868 w 1432618"/>
              <a:gd name="connsiteY10-4886" fmla="*/ 809625 h 3588041"/>
              <a:gd name="connsiteX11-4887" fmla="*/ 388043 w 1432618"/>
              <a:gd name="connsiteY11-4888" fmla="*/ 695325 h 3588041"/>
              <a:gd name="connsiteX12-4889" fmla="*/ 781744 w 1432618"/>
              <a:gd name="connsiteY12-4890" fmla="*/ 724693 h 3588041"/>
              <a:gd name="connsiteX13-4891" fmla="*/ 799206 w 1432618"/>
              <a:gd name="connsiteY13-4892" fmla="*/ 441325 h 3588041"/>
              <a:gd name="connsiteX14-4893" fmla="*/ 886518 w 1432618"/>
              <a:gd name="connsiteY14-4894" fmla="*/ 0 h 3588041"/>
              <a:gd name="connsiteX15-4895" fmla="*/ 857943 w 1432618"/>
              <a:gd name="connsiteY15-4896" fmla="*/ 679450 h 3588041"/>
              <a:gd name="connsiteX16-4897" fmla="*/ 921443 w 1432618"/>
              <a:gd name="connsiteY16-4898" fmla="*/ 1047750 h 3588041"/>
              <a:gd name="connsiteX17-4899" fmla="*/ 930968 w 1432618"/>
              <a:gd name="connsiteY17-4900" fmla="*/ 1295400 h 3588041"/>
              <a:gd name="connsiteX18-4901" fmla="*/ 1086543 w 1432618"/>
              <a:gd name="connsiteY18-4902" fmla="*/ 1187450 h 3588041"/>
              <a:gd name="connsiteX19-4903" fmla="*/ 1375468 w 1432618"/>
              <a:gd name="connsiteY19-4904" fmla="*/ 1171575 h 3588041"/>
              <a:gd name="connsiteX20-4905" fmla="*/ 1108768 w 1432618"/>
              <a:gd name="connsiteY20-4906" fmla="*/ 1254125 h 3588041"/>
              <a:gd name="connsiteX21-4907" fmla="*/ 889693 w 1432618"/>
              <a:gd name="connsiteY21-4908" fmla="*/ 1527175 h 3588041"/>
              <a:gd name="connsiteX22-4909" fmla="*/ 835718 w 1432618"/>
              <a:gd name="connsiteY22-4910" fmla="*/ 1895475 h 3588041"/>
              <a:gd name="connsiteX23-4911" fmla="*/ 1003993 w 1432618"/>
              <a:gd name="connsiteY23-4912" fmla="*/ 2308225 h 3588041"/>
              <a:gd name="connsiteX24-4913" fmla="*/ 896043 w 1432618"/>
              <a:gd name="connsiteY24-4914" fmla="*/ 2578100 h 3588041"/>
              <a:gd name="connsiteX25-4915" fmla="*/ 1213543 w 1432618"/>
              <a:gd name="connsiteY25-4916" fmla="*/ 2533650 h 3588041"/>
              <a:gd name="connsiteX26-4917" fmla="*/ 1432618 w 1432618"/>
              <a:gd name="connsiteY26-4918" fmla="*/ 2626519 h 3588041"/>
              <a:gd name="connsiteX27-4919" fmla="*/ 1188143 w 1432618"/>
              <a:gd name="connsiteY27-4920" fmla="*/ 2590800 h 3588041"/>
              <a:gd name="connsiteX28-4921" fmla="*/ 832543 w 1432618"/>
              <a:gd name="connsiteY28-4922" fmla="*/ 2733675 h 3588041"/>
              <a:gd name="connsiteX29-4923" fmla="*/ 689668 w 1432618"/>
              <a:gd name="connsiteY29-4924" fmla="*/ 3086100 h 3588041"/>
              <a:gd name="connsiteX30-4925" fmla="*/ 918268 w 1432618"/>
              <a:gd name="connsiteY30-4926" fmla="*/ 3419475 h 3588041"/>
              <a:gd name="connsiteX31-4927" fmla="*/ 1016693 w 1432618"/>
              <a:gd name="connsiteY31-4928" fmla="*/ 3581400 h 3588041"/>
              <a:gd name="connsiteX0-4929" fmla="*/ 1016693 w 1432618"/>
              <a:gd name="connsiteY0-4930" fmla="*/ 3581400 h 3588041"/>
              <a:gd name="connsiteX1-4931" fmla="*/ 591243 w 1432618"/>
              <a:gd name="connsiteY1-4932" fmla="*/ 3587750 h 3588041"/>
              <a:gd name="connsiteX2-4933" fmla="*/ 394393 w 1432618"/>
              <a:gd name="connsiteY2-4934" fmla="*/ 3076575 h 3588041"/>
              <a:gd name="connsiteX3-4935" fmla="*/ 746818 w 1432618"/>
              <a:gd name="connsiteY3-4936" fmla="*/ 2381250 h 3588041"/>
              <a:gd name="connsiteX4-4937" fmla="*/ 560128 w 1432618"/>
              <a:gd name="connsiteY4-4938" fmla="*/ 1922145 h 3588041"/>
              <a:gd name="connsiteX5-4939" fmla="*/ 58 w 1432618"/>
              <a:gd name="connsiteY5-4940" fmla="*/ 1870710 h 3588041"/>
              <a:gd name="connsiteX6-4941" fmla="*/ 394393 w 1432618"/>
              <a:gd name="connsiteY6-4942" fmla="*/ 1743075 h 3588041"/>
              <a:gd name="connsiteX7-4943" fmla="*/ 642043 w 1432618"/>
              <a:gd name="connsiteY7-4944" fmla="*/ 1876425 h 3588041"/>
              <a:gd name="connsiteX8-4945" fmla="*/ 689668 w 1432618"/>
              <a:gd name="connsiteY8-4946" fmla="*/ 1647825 h 3588041"/>
              <a:gd name="connsiteX9-4947" fmla="*/ 823018 w 1432618"/>
              <a:gd name="connsiteY9-4948" fmla="*/ 1333500 h 3588041"/>
              <a:gd name="connsiteX10-4949" fmla="*/ 765868 w 1432618"/>
              <a:gd name="connsiteY10-4950" fmla="*/ 809625 h 3588041"/>
              <a:gd name="connsiteX11-4951" fmla="*/ 388043 w 1432618"/>
              <a:gd name="connsiteY11-4952" fmla="*/ 695325 h 3588041"/>
              <a:gd name="connsiteX12-4953" fmla="*/ 781744 w 1432618"/>
              <a:gd name="connsiteY12-4954" fmla="*/ 724693 h 3588041"/>
              <a:gd name="connsiteX13-4955" fmla="*/ 799206 w 1432618"/>
              <a:gd name="connsiteY13-4956" fmla="*/ 441325 h 3588041"/>
              <a:gd name="connsiteX14-4957" fmla="*/ 886518 w 1432618"/>
              <a:gd name="connsiteY14-4958" fmla="*/ 0 h 3588041"/>
              <a:gd name="connsiteX15-4959" fmla="*/ 857943 w 1432618"/>
              <a:gd name="connsiteY15-4960" fmla="*/ 679450 h 3588041"/>
              <a:gd name="connsiteX16-4961" fmla="*/ 921443 w 1432618"/>
              <a:gd name="connsiteY16-4962" fmla="*/ 1047750 h 3588041"/>
              <a:gd name="connsiteX17-4963" fmla="*/ 930968 w 1432618"/>
              <a:gd name="connsiteY17-4964" fmla="*/ 1295400 h 3588041"/>
              <a:gd name="connsiteX18-4965" fmla="*/ 1086543 w 1432618"/>
              <a:gd name="connsiteY18-4966" fmla="*/ 1187450 h 3588041"/>
              <a:gd name="connsiteX19-4967" fmla="*/ 1375468 w 1432618"/>
              <a:gd name="connsiteY19-4968" fmla="*/ 1171575 h 3588041"/>
              <a:gd name="connsiteX20-4969" fmla="*/ 1108768 w 1432618"/>
              <a:gd name="connsiteY20-4970" fmla="*/ 1254125 h 3588041"/>
              <a:gd name="connsiteX21-4971" fmla="*/ 889693 w 1432618"/>
              <a:gd name="connsiteY21-4972" fmla="*/ 1527175 h 3588041"/>
              <a:gd name="connsiteX22-4973" fmla="*/ 835718 w 1432618"/>
              <a:gd name="connsiteY22-4974" fmla="*/ 1895475 h 3588041"/>
              <a:gd name="connsiteX23-4975" fmla="*/ 1003993 w 1432618"/>
              <a:gd name="connsiteY23-4976" fmla="*/ 2308225 h 3588041"/>
              <a:gd name="connsiteX24-4977" fmla="*/ 896043 w 1432618"/>
              <a:gd name="connsiteY24-4978" fmla="*/ 2578100 h 3588041"/>
              <a:gd name="connsiteX25-4979" fmla="*/ 1213543 w 1432618"/>
              <a:gd name="connsiteY25-4980" fmla="*/ 2533650 h 3588041"/>
              <a:gd name="connsiteX26-4981" fmla="*/ 1432618 w 1432618"/>
              <a:gd name="connsiteY26-4982" fmla="*/ 2626519 h 3588041"/>
              <a:gd name="connsiteX27-4983" fmla="*/ 1188143 w 1432618"/>
              <a:gd name="connsiteY27-4984" fmla="*/ 2590800 h 3588041"/>
              <a:gd name="connsiteX28-4985" fmla="*/ 832543 w 1432618"/>
              <a:gd name="connsiteY28-4986" fmla="*/ 2733675 h 3588041"/>
              <a:gd name="connsiteX29-4987" fmla="*/ 689668 w 1432618"/>
              <a:gd name="connsiteY29-4988" fmla="*/ 3086100 h 3588041"/>
              <a:gd name="connsiteX30-4989" fmla="*/ 918268 w 1432618"/>
              <a:gd name="connsiteY30-4990" fmla="*/ 3419475 h 3588041"/>
              <a:gd name="connsiteX31-4991" fmla="*/ 1016693 w 1432618"/>
              <a:gd name="connsiteY31-4992" fmla="*/ 3581400 h 3588041"/>
              <a:gd name="connsiteX0-4993" fmla="*/ 1016693 w 1432618"/>
              <a:gd name="connsiteY0-4994" fmla="*/ 3581400 h 3588041"/>
              <a:gd name="connsiteX1-4995" fmla="*/ 591243 w 1432618"/>
              <a:gd name="connsiteY1-4996" fmla="*/ 3587750 h 3588041"/>
              <a:gd name="connsiteX2-4997" fmla="*/ 394393 w 1432618"/>
              <a:gd name="connsiteY2-4998" fmla="*/ 3076575 h 3588041"/>
              <a:gd name="connsiteX3-4999" fmla="*/ 746818 w 1432618"/>
              <a:gd name="connsiteY3-5000" fmla="*/ 2381250 h 3588041"/>
              <a:gd name="connsiteX4-5001" fmla="*/ 560128 w 1432618"/>
              <a:gd name="connsiteY4-5002" fmla="*/ 1922145 h 3588041"/>
              <a:gd name="connsiteX5-5003" fmla="*/ 58 w 1432618"/>
              <a:gd name="connsiteY5-5004" fmla="*/ 1870710 h 3588041"/>
              <a:gd name="connsiteX6-5005" fmla="*/ 394393 w 1432618"/>
              <a:gd name="connsiteY6-5006" fmla="*/ 1743075 h 3588041"/>
              <a:gd name="connsiteX7-5007" fmla="*/ 642043 w 1432618"/>
              <a:gd name="connsiteY7-5008" fmla="*/ 1876425 h 3588041"/>
              <a:gd name="connsiteX8-5009" fmla="*/ 689668 w 1432618"/>
              <a:gd name="connsiteY8-5010" fmla="*/ 1647825 h 3588041"/>
              <a:gd name="connsiteX9-5011" fmla="*/ 823018 w 1432618"/>
              <a:gd name="connsiteY9-5012" fmla="*/ 1333500 h 3588041"/>
              <a:gd name="connsiteX10-5013" fmla="*/ 765868 w 1432618"/>
              <a:gd name="connsiteY10-5014" fmla="*/ 809625 h 3588041"/>
              <a:gd name="connsiteX11-5015" fmla="*/ 388043 w 1432618"/>
              <a:gd name="connsiteY11-5016" fmla="*/ 695325 h 3588041"/>
              <a:gd name="connsiteX12-5017" fmla="*/ 781744 w 1432618"/>
              <a:gd name="connsiteY12-5018" fmla="*/ 724693 h 3588041"/>
              <a:gd name="connsiteX13-5019" fmla="*/ 799206 w 1432618"/>
              <a:gd name="connsiteY13-5020" fmla="*/ 441325 h 3588041"/>
              <a:gd name="connsiteX14-5021" fmla="*/ 886518 w 1432618"/>
              <a:gd name="connsiteY14-5022" fmla="*/ 0 h 3588041"/>
              <a:gd name="connsiteX15-5023" fmla="*/ 857943 w 1432618"/>
              <a:gd name="connsiteY15-5024" fmla="*/ 679450 h 3588041"/>
              <a:gd name="connsiteX16-5025" fmla="*/ 921443 w 1432618"/>
              <a:gd name="connsiteY16-5026" fmla="*/ 1047750 h 3588041"/>
              <a:gd name="connsiteX17-5027" fmla="*/ 930968 w 1432618"/>
              <a:gd name="connsiteY17-5028" fmla="*/ 1295400 h 3588041"/>
              <a:gd name="connsiteX18-5029" fmla="*/ 1086543 w 1432618"/>
              <a:gd name="connsiteY18-5030" fmla="*/ 1187450 h 3588041"/>
              <a:gd name="connsiteX19-5031" fmla="*/ 1375468 w 1432618"/>
              <a:gd name="connsiteY19-5032" fmla="*/ 1171575 h 3588041"/>
              <a:gd name="connsiteX20-5033" fmla="*/ 1108768 w 1432618"/>
              <a:gd name="connsiteY20-5034" fmla="*/ 1254125 h 3588041"/>
              <a:gd name="connsiteX21-5035" fmla="*/ 889693 w 1432618"/>
              <a:gd name="connsiteY21-5036" fmla="*/ 1527175 h 3588041"/>
              <a:gd name="connsiteX22-5037" fmla="*/ 835718 w 1432618"/>
              <a:gd name="connsiteY22-5038" fmla="*/ 1895475 h 3588041"/>
              <a:gd name="connsiteX23-5039" fmla="*/ 1003993 w 1432618"/>
              <a:gd name="connsiteY23-5040" fmla="*/ 2308225 h 3588041"/>
              <a:gd name="connsiteX24-5041" fmla="*/ 896043 w 1432618"/>
              <a:gd name="connsiteY24-5042" fmla="*/ 2578100 h 3588041"/>
              <a:gd name="connsiteX25-5043" fmla="*/ 1213543 w 1432618"/>
              <a:gd name="connsiteY25-5044" fmla="*/ 2533650 h 3588041"/>
              <a:gd name="connsiteX26-5045" fmla="*/ 1432618 w 1432618"/>
              <a:gd name="connsiteY26-5046" fmla="*/ 2626519 h 3588041"/>
              <a:gd name="connsiteX27-5047" fmla="*/ 1188143 w 1432618"/>
              <a:gd name="connsiteY27-5048" fmla="*/ 2590800 h 3588041"/>
              <a:gd name="connsiteX28-5049" fmla="*/ 832543 w 1432618"/>
              <a:gd name="connsiteY28-5050" fmla="*/ 2733675 h 3588041"/>
              <a:gd name="connsiteX29-5051" fmla="*/ 689668 w 1432618"/>
              <a:gd name="connsiteY29-5052" fmla="*/ 3086100 h 3588041"/>
              <a:gd name="connsiteX30-5053" fmla="*/ 918268 w 1432618"/>
              <a:gd name="connsiteY30-5054" fmla="*/ 3419475 h 3588041"/>
              <a:gd name="connsiteX31-5055" fmla="*/ 1016693 w 1432618"/>
              <a:gd name="connsiteY31-5056" fmla="*/ 3581400 h 3588041"/>
              <a:gd name="connsiteX0-5057" fmla="*/ 1016693 w 1432618"/>
              <a:gd name="connsiteY0-5058" fmla="*/ 3581400 h 3588041"/>
              <a:gd name="connsiteX1-5059" fmla="*/ 591243 w 1432618"/>
              <a:gd name="connsiteY1-5060" fmla="*/ 3587750 h 3588041"/>
              <a:gd name="connsiteX2-5061" fmla="*/ 394393 w 1432618"/>
              <a:gd name="connsiteY2-5062" fmla="*/ 3076575 h 3588041"/>
              <a:gd name="connsiteX3-5063" fmla="*/ 746818 w 1432618"/>
              <a:gd name="connsiteY3-5064" fmla="*/ 2381250 h 3588041"/>
              <a:gd name="connsiteX4-5065" fmla="*/ 560128 w 1432618"/>
              <a:gd name="connsiteY4-5066" fmla="*/ 1922145 h 3588041"/>
              <a:gd name="connsiteX5-5067" fmla="*/ 58 w 1432618"/>
              <a:gd name="connsiteY5-5068" fmla="*/ 1870710 h 3588041"/>
              <a:gd name="connsiteX6-5069" fmla="*/ 394393 w 1432618"/>
              <a:gd name="connsiteY6-5070" fmla="*/ 1743075 h 3588041"/>
              <a:gd name="connsiteX7-5071" fmla="*/ 642043 w 1432618"/>
              <a:gd name="connsiteY7-5072" fmla="*/ 1876425 h 3588041"/>
              <a:gd name="connsiteX8-5073" fmla="*/ 689668 w 1432618"/>
              <a:gd name="connsiteY8-5074" fmla="*/ 1647825 h 3588041"/>
              <a:gd name="connsiteX9-5075" fmla="*/ 823018 w 1432618"/>
              <a:gd name="connsiteY9-5076" fmla="*/ 1333500 h 3588041"/>
              <a:gd name="connsiteX10-5077" fmla="*/ 763487 w 1432618"/>
              <a:gd name="connsiteY10-5078" fmla="*/ 823913 h 3588041"/>
              <a:gd name="connsiteX11-5079" fmla="*/ 388043 w 1432618"/>
              <a:gd name="connsiteY11-5080" fmla="*/ 695325 h 3588041"/>
              <a:gd name="connsiteX12-5081" fmla="*/ 781744 w 1432618"/>
              <a:gd name="connsiteY12-5082" fmla="*/ 724693 h 3588041"/>
              <a:gd name="connsiteX13-5083" fmla="*/ 799206 w 1432618"/>
              <a:gd name="connsiteY13-5084" fmla="*/ 441325 h 3588041"/>
              <a:gd name="connsiteX14-5085" fmla="*/ 886518 w 1432618"/>
              <a:gd name="connsiteY14-5086" fmla="*/ 0 h 3588041"/>
              <a:gd name="connsiteX15-5087" fmla="*/ 857943 w 1432618"/>
              <a:gd name="connsiteY15-5088" fmla="*/ 679450 h 3588041"/>
              <a:gd name="connsiteX16-5089" fmla="*/ 921443 w 1432618"/>
              <a:gd name="connsiteY16-5090" fmla="*/ 1047750 h 3588041"/>
              <a:gd name="connsiteX17-5091" fmla="*/ 930968 w 1432618"/>
              <a:gd name="connsiteY17-5092" fmla="*/ 1295400 h 3588041"/>
              <a:gd name="connsiteX18-5093" fmla="*/ 1086543 w 1432618"/>
              <a:gd name="connsiteY18-5094" fmla="*/ 1187450 h 3588041"/>
              <a:gd name="connsiteX19-5095" fmla="*/ 1375468 w 1432618"/>
              <a:gd name="connsiteY19-5096" fmla="*/ 1171575 h 3588041"/>
              <a:gd name="connsiteX20-5097" fmla="*/ 1108768 w 1432618"/>
              <a:gd name="connsiteY20-5098" fmla="*/ 1254125 h 3588041"/>
              <a:gd name="connsiteX21-5099" fmla="*/ 889693 w 1432618"/>
              <a:gd name="connsiteY21-5100" fmla="*/ 1527175 h 3588041"/>
              <a:gd name="connsiteX22-5101" fmla="*/ 835718 w 1432618"/>
              <a:gd name="connsiteY22-5102" fmla="*/ 1895475 h 3588041"/>
              <a:gd name="connsiteX23-5103" fmla="*/ 1003993 w 1432618"/>
              <a:gd name="connsiteY23-5104" fmla="*/ 2308225 h 3588041"/>
              <a:gd name="connsiteX24-5105" fmla="*/ 896043 w 1432618"/>
              <a:gd name="connsiteY24-5106" fmla="*/ 2578100 h 3588041"/>
              <a:gd name="connsiteX25-5107" fmla="*/ 1213543 w 1432618"/>
              <a:gd name="connsiteY25-5108" fmla="*/ 2533650 h 3588041"/>
              <a:gd name="connsiteX26-5109" fmla="*/ 1432618 w 1432618"/>
              <a:gd name="connsiteY26-5110" fmla="*/ 2626519 h 3588041"/>
              <a:gd name="connsiteX27-5111" fmla="*/ 1188143 w 1432618"/>
              <a:gd name="connsiteY27-5112" fmla="*/ 2590800 h 3588041"/>
              <a:gd name="connsiteX28-5113" fmla="*/ 832543 w 1432618"/>
              <a:gd name="connsiteY28-5114" fmla="*/ 2733675 h 3588041"/>
              <a:gd name="connsiteX29-5115" fmla="*/ 689668 w 1432618"/>
              <a:gd name="connsiteY29-5116" fmla="*/ 3086100 h 3588041"/>
              <a:gd name="connsiteX30-5117" fmla="*/ 918268 w 1432618"/>
              <a:gd name="connsiteY30-5118" fmla="*/ 3419475 h 3588041"/>
              <a:gd name="connsiteX31-5119" fmla="*/ 1016693 w 1432618"/>
              <a:gd name="connsiteY31-5120" fmla="*/ 3581400 h 3588041"/>
              <a:gd name="connsiteX0-5121" fmla="*/ 1016693 w 1432618"/>
              <a:gd name="connsiteY0-5122" fmla="*/ 3581400 h 3588041"/>
              <a:gd name="connsiteX1-5123" fmla="*/ 591243 w 1432618"/>
              <a:gd name="connsiteY1-5124" fmla="*/ 3587750 h 3588041"/>
              <a:gd name="connsiteX2-5125" fmla="*/ 394393 w 1432618"/>
              <a:gd name="connsiteY2-5126" fmla="*/ 3076575 h 3588041"/>
              <a:gd name="connsiteX3-5127" fmla="*/ 746818 w 1432618"/>
              <a:gd name="connsiteY3-5128" fmla="*/ 2381250 h 3588041"/>
              <a:gd name="connsiteX4-5129" fmla="*/ 560128 w 1432618"/>
              <a:gd name="connsiteY4-5130" fmla="*/ 1922145 h 3588041"/>
              <a:gd name="connsiteX5-5131" fmla="*/ 58 w 1432618"/>
              <a:gd name="connsiteY5-5132" fmla="*/ 1870710 h 3588041"/>
              <a:gd name="connsiteX6-5133" fmla="*/ 394393 w 1432618"/>
              <a:gd name="connsiteY6-5134" fmla="*/ 1743075 h 3588041"/>
              <a:gd name="connsiteX7-5135" fmla="*/ 642043 w 1432618"/>
              <a:gd name="connsiteY7-5136" fmla="*/ 1876425 h 3588041"/>
              <a:gd name="connsiteX8-5137" fmla="*/ 689668 w 1432618"/>
              <a:gd name="connsiteY8-5138" fmla="*/ 1647825 h 3588041"/>
              <a:gd name="connsiteX9-5139" fmla="*/ 823018 w 1432618"/>
              <a:gd name="connsiteY9-5140" fmla="*/ 1333500 h 3588041"/>
              <a:gd name="connsiteX10-5141" fmla="*/ 763487 w 1432618"/>
              <a:gd name="connsiteY10-5142" fmla="*/ 823913 h 3588041"/>
              <a:gd name="connsiteX11-5143" fmla="*/ 388043 w 1432618"/>
              <a:gd name="connsiteY11-5144" fmla="*/ 695325 h 3588041"/>
              <a:gd name="connsiteX12-5145" fmla="*/ 781744 w 1432618"/>
              <a:gd name="connsiteY12-5146" fmla="*/ 724693 h 3588041"/>
              <a:gd name="connsiteX13-5147" fmla="*/ 799206 w 1432618"/>
              <a:gd name="connsiteY13-5148" fmla="*/ 441325 h 3588041"/>
              <a:gd name="connsiteX14-5149" fmla="*/ 886518 w 1432618"/>
              <a:gd name="connsiteY14-5150" fmla="*/ 0 h 3588041"/>
              <a:gd name="connsiteX15-5151" fmla="*/ 857943 w 1432618"/>
              <a:gd name="connsiteY15-5152" fmla="*/ 679450 h 3588041"/>
              <a:gd name="connsiteX16-5153" fmla="*/ 921443 w 1432618"/>
              <a:gd name="connsiteY16-5154" fmla="*/ 1047750 h 3588041"/>
              <a:gd name="connsiteX17-5155" fmla="*/ 930968 w 1432618"/>
              <a:gd name="connsiteY17-5156" fmla="*/ 1295400 h 3588041"/>
              <a:gd name="connsiteX18-5157" fmla="*/ 1086543 w 1432618"/>
              <a:gd name="connsiteY18-5158" fmla="*/ 1187450 h 3588041"/>
              <a:gd name="connsiteX19-5159" fmla="*/ 1375468 w 1432618"/>
              <a:gd name="connsiteY19-5160" fmla="*/ 1171575 h 3588041"/>
              <a:gd name="connsiteX20-5161" fmla="*/ 1108768 w 1432618"/>
              <a:gd name="connsiteY20-5162" fmla="*/ 1254125 h 3588041"/>
              <a:gd name="connsiteX21-5163" fmla="*/ 889693 w 1432618"/>
              <a:gd name="connsiteY21-5164" fmla="*/ 1527175 h 3588041"/>
              <a:gd name="connsiteX22-5165" fmla="*/ 835718 w 1432618"/>
              <a:gd name="connsiteY22-5166" fmla="*/ 1895475 h 3588041"/>
              <a:gd name="connsiteX23-5167" fmla="*/ 1003993 w 1432618"/>
              <a:gd name="connsiteY23-5168" fmla="*/ 2308225 h 3588041"/>
              <a:gd name="connsiteX24-5169" fmla="*/ 896043 w 1432618"/>
              <a:gd name="connsiteY24-5170" fmla="*/ 2578100 h 3588041"/>
              <a:gd name="connsiteX25-5171" fmla="*/ 1213543 w 1432618"/>
              <a:gd name="connsiteY25-5172" fmla="*/ 2533650 h 3588041"/>
              <a:gd name="connsiteX26-5173" fmla="*/ 1432618 w 1432618"/>
              <a:gd name="connsiteY26-5174" fmla="*/ 2626519 h 3588041"/>
              <a:gd name="connsiteX27-5175" fmla="*/ 1188143 w 1432618"/>
              <a:gd name="connsiteY27-5176" fmla="*/ 2590800 h 3588041"/>
              <a:gd name="connsiteX28-5177" fmla="*/ 832543 w 1432618"/>
              <a:gd name="connsiteY28-5178" fmla="*/ 2733675 h 3588041"/>
              <a:gd name="connsiteX29-5179" fmla="*/ 689668 w 1432618"/>
              <a:gd name="connsiteY29-5180" fmla="*/ 3086100 h 3588041"/>
              <a:gd name="connsiteX30-5181" fmla="*/ 918268 w 1432618"/>
              <a:gd name="connsiteY30-5182" fmla="*/ 3419475 h 3588041"/>
              <a:gd name="connsiteX31-5183" fmla="*/ 1016693 w 1432618"/>
              <a:gd name="connsiteY31-5184" fmla="*/ 3581400 h 3588041"/>
              <a:gd name="connsiteX0-5185" fmla="*/ 1016693 w 1432618"/>
              <a:gd name="connsiteY0-5186" fmla="*/ 3581400 h 3588041"/>
              <a:gd name="connsiteX1-5187" fmla="*/ 591243 w 1432618"/>
              <a:gd name="connsiteY1-5188" fmla="*/ 3587750 h 3588041"/>
              <a:gd name="connsiteX2-5189" fmla="*/ 394393 w 1432618"/>
              <a:gd name="connsiteY2-5190" fmla="*/ 3076575 h 3588041"/>
              <a:gd name="connsiteX3-5191" fmla="*/ 746818 w 1432618"/>
              <a:gd name="connsiteY3-5192" fmla="*/ 2381250 h 3588041"/>
              <a:gd name="connsiteX4-5193" fmla="*/ 560128 w 1432618"/>
              <a:gd name="connsiteY4-5194" fmla="*/ 1922145 h 3588041"/>
              <a:gd name="connsiteX5-5195" fmla="*/ 58 w 1432618"/>
              <a:gd name="connsiteY5-5196" fmla="*/ 1870710 h 3588041"/>
              <a:gd name="connsiteX6-5197" fmla="*/ 394393 w 1432618"/>
              <a:gd name="connsiteY6-5198" fmla="*/ 1743075 h 3588041"/>
              <a:gd name="connsiteX7-5199" fmla="*/ 642043 w 1432618"/>
              <a:gd name="connsiteY7-5200" fmla="*/ 1876425 h 3588041"/>
              <a:gd name="connsiteX8-5201" fmla="*/ 689668 w 1432618"/>
              <a:gd name="connsiteY8-5202" fmla="*/ 1647825 h 3588041"/>
              <a:gd name="connsiteX9-5203" fmla="*/ 823018 w 1432618"/>
              <a:gd name="connsiteY9-5204" fmla="*/ 1333500 h 3588041"/>
              <a:gd name="connsiteX10-5205" fmla="*/ 763487 w 1432618"/>
              <a:gd name="connsiteY10-5206" fmla="*/ 823913 h 3588041"/>
              <a:gd name="connsiteX11-5207" fmla="*/ 388043 w 1432618"/>
              <a:gd name="connsiteY11-5208" fmla="*/ 695325 h 3588041"/>
              <a:gd name="connsiteX12-5209" fmla="*/ 781744 w 1432618"/>
              <a:gd name="connsiteY12-5210" fmla="*/ 724693 h 3588041"/>
              <a:gd name="connsiteX13-5211" fmla="*/ 799206 w 1432618"/>
              <a:gd name="connsiteY13-5212" fmla="*/ 441325 h 3588041"/>
              <a:gd name="connsiteX14-5213" fmla="*/ 886518 w 1432618"/>
              <a:gd name="connsiteY14-5214" fmla="*/ 0 h 3588041"/>
              <a:gd name="connsiteX15-5215" fmla="*/ 857943 w 1432618"/>
              <a:gd name="connsiteY15-5216" fmla="*/ 679450 h 3588041"/>
              <a:gd name="connsiteX16-5217" fmla="*/ 921443 w 1432618"/>
              <a:gd name="connsiteY16-5218" fmla="*/ 1047750 h 3588041"/>
              <a:gd name="connsiteX17-5219" fmla="*/ 930968 w 1432618"/>
              <a:gd name="connsiteY17-5220" fmla="*/ 1295400 h 3588041"/>
              <a:gd name="connsiteX18-5221" fmla="*/ 1099243 w 1432618"/>
              <a:gd name="connsiteY18-5222" fmla="*/ 1190625 h 3588041"/>
              <a:gd name="connsiteX19-5223" fmla="*/ 1375468 w 1432618"/>
              <a:gd name="connsiteY19-5224" fmla="*/ 1171575 h 3588041"/>
              <a:gd name="connsiteX20-5225" fmla="*/ 1108768 w 1432618"/>
              <a:gd name="connsiteY20-5226" fmla="*/ 1254125 h 3588041"/>
              <a:gd name="connsiteX21-5227" fmla="*/ 889693 w 1432618"/>
              <a:gd name="connsiteY21-5228" fmla="*/ 1527175 h 3588041"/>
              <a:gd name="connsiteX22-5229" fmla="*/ 835718 w 1432618"/>
              <a:gd name="connsiteY22-5230" fmla="*/ 1895475 h 3588041"/>
              <a:gd name="connsiteX23-5231" fmla="*/ 1003993 w 1432618"/>
              <a:gd name="connsiteY23-5232" fmla="*/ 2308225 h 3588041"/>
              <a:gd name="connsiteX24-5233" fmla="*/ 896043 w 1432618"/>
              <a:gd name="connsiteY24-5234" fmla="*/ 2578100 h 3588041"/>
              <a:gd name="connsiteX25-5235" fmla="*/ 1213543 w 1432618"/>
              <a:gd name="connsiteY25-5236" fmla="*/ 2533650 h 3588041"/>
              <a:gd name="connsiteX26-5237" fmla="*/ 1432618 w 1432618"/>
              <a:gd name="connsiteY26-5238" fmla="*/ 2626519 h 3588041"/>
              <a:gd name="connsiteX27-5239" fmla="*/ 1188143 w 1432618"/>
              <a:gd name="connsiteY27-5240" fmla="*/ 2590800 h 3588041"/>
              <a:gd name="connsiteX28-5241" fmla="*/ 832543 w 1432618"/>
              <a:gd name="connsiteY28-5242" fmla="*/ 2733675 h 3588041"/>
              <a:gd name="connsiteX29-5243" fmla="*/ 689668 w 1432618"/>
              <a:gd name="connsiteY29-5244" fmla="*/ 3086100 h 3588041"/>
              <a:gd name="connsiteX30-5245" fmla="*/ 918268 w 1432618"/>
              <a:gd name="connsiteY30-5246" fmla="*/ 3419475 h 3588041"/>
              <a:gd name="connsiteX31-5247" fmla="*/ 1016693 w 1432618"/>
              <a:gd name="connsiteY31-5248" fmla="*/ 3581400 h 3588041"/>
              <a:gd name="connsiteX0-5249" fmla="*/ 1016693 w 1432618"/>
              <a:gd name="connsiteY0-5250" fmla="*/ 3581400 h 3588041"/>
              <a:gd name="connsiteX1-5251" fmla="*/ 591243 w 1432618"/>
              <a:gd name="connsiteY1-5252" fmla="*/ 3587750 h 3588041"/>
              <a:gd name="connsiteX2-5253" fmla="*/ 394393 w 1432618"/>
              <a:gd name="connsiteY2-5254" fmla="*/ 3076575 h 3588041"/>
              <a:gd name="connsiteX3-5255" fmla="*/ 746818 w 1432618"/>
              <a:gd name="connsiteY3-5256" fmla="*/ 2381250 h 3588041"/>
              <a:gd name="connsiteX4-5257" fmla="*/ 560128 w 1432618"/>
              <a:gd name="connsiteY4-5258" fmla="*/ 1922145 h 3588041"/>
              <a:gd name="connsiteX5-5259" fmla="*/ 58 w 1432618"/>
              <a:gd name="connsiteY5-5260" fmla="*/ 1870710 h 3588041"/>
              <a:gd name="connsiteX6-5261" fmla="*/ 394393 w 1432618"/>
              <a:gd name="connsiteY6-5262" fmla="*/ 1743075 h 3588041"/>
              <a:gd name="connsiteX7-5263" fmla="*/ 642043 w 1432618"/>
              <a:gd name="connsiteY7-5264" fmla="*/ 1876425 h 3588041"/>
              <a:gd name="connsiteX8-5265" fmla="*/ 689668 w 1432618"/>
              <a:gd name="connsiteY8-5266" fmla="*/ 1647825 h 3588041"/>
              <a:gd name="connsiteX9-5267" fmla="*/ 823018 w 1432618"/>
              <a:gd name="connsiteY9-5268" fmla="*/ 1333500 h 3588041"/>
              <a:gd name="connsiteX10-5269" fmla="*/ 763487 w 1432618"/>
              <a:gd name="connsiteY10-5270" fmla="*/ 823913 h 3588041"/>
              <a:gd name="connsiteX11-5271" fmla="*/ 388043 w 1432618"/>
              <a:gd name="connsiteY11-5272" fmla="*/ 695325 h 3588041"/>
              <a:gd name="connsiteX12-5273" fmla="*/ 781744 w 1432618"/>
              <a:gd name="connsiteY12-5274" fmla="*/ 724693 h 3588041"/>
              <a:gd name="connsiteX13-5275" fmla="*/ 799206 w 1432618"/>
              <a:gd name="connsiteY13-5276" fmla="*/ 441325 h 3588041"/>
              <a:gd name="connsiteX14-5277" fmla="*/ 886518 w 1432618"/>
              <a:gd name="connsiteY14-5278" fmla="*/ 0 h 3588041"/>
              <a:gd name="connsiteX15-5279" fmla="*/ 857943 w 1432618"/>
              <a:gd name="connsiteY15-5280" fmla="*/ 679450 h 3588041"/>
              <a:gd name="connsiteX16-5281" fmla="*/ 921443 w 1432618"/>
              <a:gd name="connsiteY16-5282" fmla="*/ 1047750 h 3588041"/>
              <a:gd name="connsiteX17-5283" fmla="*/ 930968 w 1432618"/>
              <a:gd name="connsiteY17-5284" fmla="*/ 1295400 h 3588041"/>
              <a:gd name="connsiteX18-5285" fmla="*/ 1099243 w 1432618"/>
              <a:gd name="connsiteY18-5286" fmla="*/ 1190625 h 3588041"/>
              <a:gd name="connsiteX19-5287" fmla="*/ 1375468 w 1432618"/>
              <a:gd name="connsiteY19-5288" fmla="*/ 1171575 h 3588041"/>
              <a:gd name="connsiteX20-5289" fmla="*/ 1108768 w 1432618"/>
              <a:gd name="connsiteY20-5290" fmla="*/ 1254125 h 3588041"/>
              <a:gd name="connsiteX21-5291" fmla="*/ 889693 w 1432618"/>
              <a:gd name="connsiteY21-5292" fmla="*/ 1527175 h 3588041"/>
              <a:gd name="connsiteX22-5293" fmla="*/ 835718 w 1432618"/>
              <a:gd name="connsiteY22-5294" fmla="*/ 1895475 h 3588041"/>
              <a:gd name="connsiteX23-5295" fmla="*/ 1003993 w 1432618"/>
              <a:gd name="connsiteY23-5296" fmla="*/ 2308225 h 3588041"/>
              <a:gd name="connsiteX24-5297" fmla="*/ 896043 w 1432618"/>
              <a:gd name="connsiteY24-5298" fmla="*/ 2578100 h 3588041"/>
              <a:gd name="connsiteX25-5299" fmla="*/ 1213543 w 1432618"/>
              <a:gd name="connsiteY25-5300" fmla="*/ 2533650 h 3588041"/>
              <a:gd name="connsiteX26-5301" fmla="*/ 1432618 w 1432618"/>
              <a:gd name="connsiteY26-5302" fmla="*/ 2626519 h 3588041"/>
              <a:gd name="connsiteX27-5303" fmla="*/ 1188143 w 1432618"/>
              <a:gd name="connsiteY27-5304" fmla="*/ 2590800 h 3588041"/>
              <a:gd name="connsiteX28-5305" fmla="*/ 832543 w 1432618"/>
              <a:gd name="connsiteY28-5306" fmla="*/ 2733675 h 3588041"/>
              <a:gd name="connsiteX29-5307" fmla="*/ 689668 w 1432618"/>
              <a:gd name="connsiteY29-5308" fmla="*/ 3086100 h 3588041"/>
              <a:gd name="connsiteX30-5309" fmla="*/ 918268 w 1432618"/>
              <a:gd name="connsiteY30-5310" fmla="*/ 3419475 h 3588041"/>
              <a:gd name="connsiteX31-5311" fmla="*/ 1016693 w 1432618"/>
              <a:gd name="connsiteY31-5312" fmla="*/ 3581400 h 3588041"/>
              <a:gd name="connsiteX0-5313" fmla="*/ 1016693 w 1432618"/>
              <a:gd name="connsiteY0-5314" fmla="*/ 3581400 h 3588041"/>
              <a:gd name="connsiteX1-5315" fmla="*/ 591243 w 1432618"/>
              <a:gd name="connsiteY1-5316" fmla="*/ 3587750 h 3588041"/>
              <a:gd name="connsiteX2-5317" fmla="*/ 394393 w 1432618"/>
              <a:gd name="connsiteY2-5318" fmla="*/ 3076575 h 3588041"/>
              <a:gd name="connsiteX3-5319" fmla="*/ 746818 w 1432618"/>
              <a:gd name="connsiteY3-5320" fmla="*/ 2381250 h 3588041"/>
              <a:gd name="connsiteX4-5321" fmla="*/ 560128 w 1432618"/>
              <a:gd name="connsiteY4-5322" fmla="*/ 1922145 h 3588041"/>
              <a:gd name="connsiteX5-5323" fmla="*/ 58 w 1432618"/>
              <a:gd name="connsiteY5-5324" fmla="*/ 1870710 h 3588041"/>
              <a:gd name="connsiteX6-5325" fmla="*/ 394393 w 1432618"/>
              <a:gd name="connsiteY6-5326" fmla="*/ 1743075 h 3588041"/>
              <a:gd name="connsiteX7-5327" fmla="*/ 642043 w 1432618"/>
              <a:gd name="connsiteY7-5328" fmla="*/ 1876425 h 3588041"/>
              <a:gd name="connsiteX8-5329" fmla="*/ 689668 w 1432618"/>
              <a:gd name="connsiteY8-5330" fmla="*/ 1647825 h 3588041"/>
              <a:gd name="connsiteX9-5331" fmla="*/ 823018 w 1432618"/>
              <a:gd name="connsiteY9-5332" fmla="*/ 1333500 h 3588041"/>
              <a:gd name="connsiteX10-5333" fmla="*/ 763487 w 1432618"/>
              <a:gd name="connsiteY10-5334" fmla="*/ 823913 h 3588041"/>
              <a:gd name="connsiteX11-5335" fmla="*/ 388043 w 1432618"/>
              <a:gd name="connsiteY11-5336" fmla="*/ 695325 h 3588041"/>
              <a:gd name="connsiteX12-5337" fmla="*/ 781744 w 1432618"/>
              <a:gd name="connsiteY12-5338" fmla="*/ 724693 h 3588041"/>
              <a:gd name="connsiteX13-5339" fmla="*/ 799206 w 1432618"/>
              <a:gd name="connsiteY13-5340" fmla="*/ 441325 h 3588041"/>
              <a:gd name="connsiteX14-5341" fmla="*/ 886518 w 1432618"/>
              <a:gd name="connsiteY14-5342" fmla="*/ 0 h 3588041"/>
              <a:gd name="connsiteX15-5343" fmla="*/ 857943 w 1432618"/>
              <a:gd name="connsiteY15-5344" fmla="*/ 679450 h 3588041"/>
              <a:gd name="connsiteX16-5345" fmla="*/ 921443 w 1432618"/>
              <a:gd name="connsiteY16-5346" fmla="*/ 1047750 h 3588041"/>
              <a:gd name="connsiteX17-5347" fmla="*/ 930968 w 1432618"/>
              <a:gd name="connsiteY17-5348" fmla="*/ 1295400 h 3588041"/>
              <a:gd name="connsiteX18-5349" fmla="*/ 1099243 w 1432618"/>
              <a:gd name="connsiteY18-5350" fmla="*/ 1190625 h 3588041"/>
              <a:gd name="connsiteX19-5351" fmla="*/ 1375468 w 1432618"/>
              <a:gd name="connsiteY19-5352" fmla="*/ 1171575 h 3588041"/>
              <a:gd name="connsiteX20-5353" fmla="*/ 1108768 w 1432618"/>
              <a:gd name="connsiteY20-5354" fmla="*/ 1254125 h 3588041"/>
              <a:gd name="connsiteX21-5355" fmla="*/ 889693 w 1432618"/>
              <a:gd name="connsiteY21-5356" fmla="*/ 1527175 h 3588041"/>
              <a:gd name="connsiteX22-5357" fmla="*/ 835718 w 1432618"/>
              <a:gd name="connsiteY22-5358" fmla="*/ 1895475 h 3588041"/>
              <a:gd name="connsiteX23-5359" fmla="*/ 1003993 w 1432618"/>
              <a:gd name="connsiteY23-5360" fmla="*/ 2308225 h 3588041"/>
              <a:gd name="connsiteX24-5361" fmla="*/ 896043 w 1432618"/>
              <a:gd name="connsiteY24-5362" fmla="*/ 2578100 h 3588041"/>
              <a:gd name="connsiteX25-5363" fmla="*/ 1213543 w 1432618"/>
              <a:gd name="connsiteY25-5364" fmla="*/ 2533650 h 3588041"/>
              <a:gd name="connsiteX26-5365" fmla="*/ 1432618 w 1432618"/>
              <a:gd name="connsiteY26-5366" fmla="*/ 2626519 h 3588041"/>
              <a:gd name="connsiteX27-5367" fmla="*/ 1188143 w 1432618"/>
              <a:gd name="connsiteY27-5368" fmla="*/ 2590800 h 3588041"/>
              <a:gd name="connsiteX28-5369" fmla="*/ 832543 w 1432618"/>
              <a:gd name="connsiteY28-5370" fmla="*/ 2733675 h 3588041"/>
              <a:gd name="connsiteX29-5371" fmla="*/ 689668 w 1432618"/>
              <a:gd name="connsiteY29-5372" fmla="*/ 3086100 h 3588041"/>
              <a:gd name="connsiteX30-5373" fmla="*/ 918268 w 1432618"/>
              <a:gd name="connsiteY30-5374" fmla="*/ 3419475 h 3588041"/>
              <a:gd name="connsiteX31-5375" fmla="*/ 1016693 w 1432618"/>
              <a:gd name="connsiteY31-5376" fmla="*/ 3581400 h 3588041"/>
              <a:gd name="connsiteX0-5377" fmla="*/ 1016693 w 1432618"/>
              <a:gd name="connsiteY0-5378" fmla="*/ 3581400 h 3588041"/>
              <a:gd name="connsiteX1-5379" fmla="*/ 591243 w 1432618"/>
              <a:gd name="connsiteY1-5380" fmla="*/ 3587750 h 3588041"/>
              <a:gd name="connsiteX2-5381" fmla="*/ 394393 w 1432618"/>
              <a:gd name="connsiteY2-5382" fmla="*/ 3076575 h 3588041"/>
              <a:gd name="connsiteX3-5383" fmla="*/ 746818 w 1432618"/>
              <a:gd name="connsiteY3-5384" fmla="*/ 2381250 h 3588041"/>
              <a:gd name="connsiteX4-5385" fmla="*/ 560128 w 1432618"/>
              <a:gd name="connsiteY4-5386" fmla="*/ 1922145 h 3588041"/>
              <a:gd name="connsiteX5-5387" fmla="*/ 58 w 1432618"/>
              <a:gd name="connsiteY5-5388" fmla="*/ 1870710 h 3588041"/>
              <a:gd name="connsiteX6-5389" fmla="*/ 394393 w 1432618"/>
              <a:gd name="connsiteY6-5390" fmla="*/ 1743075 h 3588041"/>
              <a:gd name="connsiteX7-5391" fmla="*/ 642043 w 1432618"/>
              <a:gd name="connsiteY7-5392" fmla="*/ 1876425 h 3588041"/>
              <a:gd name="connsiteX8-5393" fmla="*/ 689668 w 1432618"/>
              <a:gd name="connsiteY8-5394" fmla="*/ 1647825 h 3588041"/>
              <a:gd name="connsiteX9-5395" fmla="*/ 823018 w 1432618"/>
              <a:gd name="connsiteY9-5396" fmla="*/ 1333500 h 3588041"/>
              <a:gd name="connsiteX10-5397" fmla="*/ 763487 w 1432618"/>
              <a:gd name="connsiteY10-5398" fmla="*/ 823913 h 3588041"/>
              <a:gd name="connsiteX11-5399" fmla="*/ 388043 w 1432618"/>
              <a:gd name="connsiteY11-5400" fmla="*/ 695325 h 3588041"/>
              <a:gd name="connsiteX12-5401" fmla="*/ 781744 w 1432618"/>
              <a:gd name="connsiteY12-5402" fmla="*/ 724693 h 3588041"/>
              <a:gd name="connsiteX13-5403" fmla="*/ 799206 w 1432618"/>
              <a:gd name="connsiteY13-5404" fmla="*/ 441325 h 3588041"/>
              <a:gd name="connsiteX14-5405" fmla="*/ 886518 w 1432618"/>
              <a:gd name="connsiteY14-5406" fmla="*/ 0 h 3588041"/>
              <a:gd name="connsiteX15-5407" fmla="*/ 857943 w 1432618"/>
              <a:gd name="connsiteY15-5408" fmla="*/ 679450 h 3588041"/>
              <a:gd name="connsiteX16-5409" fmla="*/ 921443 w 1432618"/>
              <a:gd name="connsiteY16-5410" fmla="*/ 1047750 h 3588041"/>
              <a:gd name="connsiteX17-5411" fmla="*/ 930968 w 1432618"/>
              <a:gd name="connsiteY17-5412" fmla="*/ 1295400 h 3588041"/>
              <a:gd name="connsiteX18-5413" fmla="*/ 1102418 w 1432618"/>
              <a:gd name="connsiteY18-5414" fmla="*/ 1187450 h 3588041"/>
              <a:gd name="connsiteX19-5415" fmla="*/ 1375468 w 1432618"/>
              <a:gd name="connsiteY19-5416" fmla="*/ 1171575 h 3588041"/>
              <a:gd name="connsiteX20-5417" fmla="*/ 1108768 w 1432618"/>
              <a:gd name="connsiteY20-5418" fmla="*/ 1254125 h 3588041"/>
              <a:gd name="connsiteX21-5419" fmla="*/ 889693 w 1432618"/>
              <a:gd name="connsiteY21-5420" fmla="*/ 1527175 h 3588041"/>
              <a:gd name="connsiteX22-5421" fmla="*/ 835718 w 1432618"/>
              <a:gd name="connsiteY22-5422" fmla="*/ 1895475 h 3588041"/>
              <a:gd name="connsiteX23-5423" fmla="*/ 1003993 w 1432618"/>
              <a:gd name="connsiteY23-5424" fmla="*/ 2308225 h 3588041"/>
              <a:gd name="connsiteX24-5425" fmla="*/ 896043 w 1432618"/>
              <a:gd name="connsiteY24-5426" fmla="*/ 2578100 h 3588041"/>
              <a:gd name="connsiteX25-5427" fmla="*/ 1213543 w 1432618"/>
              <a:gd name="connsiteY25-5428" fmla="*/ 2533650 h 3588041"/>
              <a:gd name="connsiteX26-5429" fmla="*/ 1432618 w 1432618"/>
              <a:gd name="connsiteY26-5430" fmla="*/ 2626519 h 3588041"/>
              <a:gd name="connsiteX27-5431" fmla="*/ 1188143 w 1432618"/>
              <a:gd name="connsiteY27-5432" fmla="*/ 2590800 h 3588041"/>
              <a:gd name="connsiteX28-5433" fmla="*/ 832543 w 1432618"/>
              <a:gd name="connsiteY28-5434" fmla="*/ 2733675 h 3588041"/>
              <a:gd name="connsiteX29-5435" fmla="*/ 689668 w 1432618"/>
              <a:gd name="connsiteY29-5436" fmla="*/ 3086100 h 3588041"/>
              <a:gd name="connsiteX30-5437" fmla="*/ 918268 w 1432618"/>
              <a:gd name="connsiteY30-5438" fmla="*/ 3419475 h 3588041"/>
              <a:gd name="connsiteX31-5439" fmla="*/ 1016693 w 1432618"/>
              <a:gd name="connsiteY31-5440" fmla="*/ 3581400 h 3588041"/>
              <a:gd name="connsiteX0-5441" fmla="*/ 1016693 w 1432618"/>
              <a:gd name="connsiteY0-5442" fmla="*/ 3581400 h 3588041"/>
              <a:gd name="connsiteX1-5443" fmla="*/ 591243 w 1432618"/>
              <a:gd name="connsiteY1-5444" fmla="*/ 3587750 h 3588041"/>
              <a:gd name="connsiteX2-5445" fmla="*/ 394393 w 1432618"/>
              <a:gd name="connsiteY2-5446" fmla="*/ 3076575 h 3588041"/>
              <a:gd name="connsiteX3-5447" fmla="*/ 746818 w 1432618"/>
              <a:gd name="connsiteY3-5448" fmla="*/ 2381250 h 3588041"/>
              <a:gd name="connsiteX4-5449" fmla="*/ 560128 w 1432618"/>
              <a:gd name="connsiteY4-5450" fmla="*/ 1922145 h 3588041"/>
              <a:gd name="connsiteX5-5451" fmla="*/ 58 w 1432618"/>
              <a:gd name="connsiteY5-5452" fmla="*/ 1870710 h 3588041"/>
              <a:gd name="connsiteX6-5453" fmla="*/ 394393 w 1432618"/>
              <a:gd name="connsiteY6-5454" fmla="*/ 1743075 h 3588041"/>
              <a:gd name="connsiteX7-5455" fmla="*/ 642043 w 1432618"/>
              <a:gd name="connsiteY7-5456" fmla="*/ 1876425 h 3588041"/>
              <a:gd name="connsiteX8-5457" fmla="*/ 689668 w 1432618"/>
              <a:gd name="connsiteY8-5458" fmla="*/ 1647825 h 3588041"/>
              <a:gd name="connsiteX9-5459" fmla="*/ 823018 w 1432618"/>
              <a:gd name="connsiteY9-5460" fmla="*/ 1333500 h 3588041"/>
              <a:gd name="connsiteX10-5461" fmla="*/ 763487 w 1432618"/>
              <a:gd name="connsiteY10-5462" fmla="*/ 823913 h 3588041"/>
              <a:gd name="connsiteX11-5463" fmla="*/ 388043 w 1432618"/>
              <a:gd name="connsiteY11-5464" fmla="*/ 695325 h 3588041"/>
              <a:gd name="connsiteX12-5465" fmla="*/ 781744 w 1432618"/>
              <a:gd name="connsiteY12-5466" fmla="*/ 724693 h 3588041"/>
              <a:gd name="connsiteX13-5467" fmla="*/ 799206 w 1432618"/>
              <a:gd name="connsiteY13-5468" fmla="*/ 441325 h 3588041"/>
              <a:gd name="connsiteX14-5469" fmla="*/ 886518 w 1432618"/>
              <a:gd name="connsiteY14-5470" fmla="*/ 0 h 3588041"/>
              <a:gd name="connsiteX15-5471" fmla="*/ 857943 w 1432618"/>
              <a:gd name="connsiteY15-5472" fmla="*/ 679450 h 3588041"/>
              <a:gd name="connsiteX16-5473" fmla="*/ 921443 w 1432618"/>
              <a:gd name="connsiteY16-5474" fmla="*/ 1047750 h 3588041"/>
              <a:gd name="connsiteX17-5475" fmla="*/ 930968 w 1432618"/>
              <a:gd name="connsiteY17-5476" fmla="*/ 1295400 h 3588041"/>
              <a:gd name="connsiteX18-5477" fmla="*/ 1102418 w 1432618"/>
              <a:gd name="connsiteY18-5478" fmla="*/ 1187450 h 3588041"/>
              <a:gd name="connsiteX19-5479" fmla="*/ 1375468 w 1432618"/>
              <a:gd name="connsiteY19-5480" fmla="*/ 1171575 h 3588041"/>
              <a:gd name="connsiteX20-5481" fmla="*/ 1108768 w 1432618"/>
              <a:gd name="connsiteY20-5482" fmla="*/ 1254125 h 3588041"/>
              <a:gd name="connsiteX21-5483" fmla="*/ 889693 w 1432618"/>
              <a:gd name="connsiteY21-5484" fmla="*/ 1527175 h 3588041"/>
              <a:gd name="connsiteX22-5485" fmla="*/ 835718 w 1432618"/>
              <a:gd name="connsiteY22-5486" fmla="*/ 1895475 h 3588041"/>
              <a:gd name="connsiteX23-5487" fmla="*/ 1003993 w 1432618"/>
              <a:gd name="connsiteY23-5488" fmla="*/ 2308225 h 3588041"/>
              <a:gd name="connsiteX24-5489" fmla="*/ 896043 w 1432618"/>
              <a:gd name="connsiteY24-5490" fmla="*/ 2578100 h 3588041"/>
              <a:gd name="connsiteX25-5491" fmla="*/ 1213543 w 1432618"/>
              <a:gd name="connsiteY25-5492" fmla="*/ 2533650 h 3588041"/>
              <a:gd name="connsiteX26-5493" fmla="*/ 1432618 w 1432618"/>
              <a:gd name="connsiteY26-5494" fmla="*/ 2626519 h 3588041"/>
              <a:gd name="connsiteX27-5495" fmla="*/ 1188143 w 1432618"/>
              <a:gd name="connsiteY27-5496" fmla="*/ 2590800 h 3588041"/>
              <a:gd name="connsiteX28-5497" fmla="*/ 832543 w 1432618"/>
              <a:gd name="connsiteY28-5498" fmla="*/ 2733675 h 3588041"/>
              <a:gd name="connsiteX29-5499" fmla="*/ 689668 w 1432618"/>
              <a:gd name="connsiteY29-5500" fmla="*/ 3086100 h 3588041"/>
              <a:gd name="connsiteX30-5501" fmla="*/ 918268 w 1432618"/>
              <a:gd name="connsiteY30-5502" fmla="*/ 3419475 h 3588041"/>
              <a:gd name="connsiteX31-5503" fmla="*/ 1016693 w 1432618"/>
              <a:gd name="connsiteY31-5504" fmla="*/ 3581400 h 3588041"/>
              <a:gd name="connsiteX0-5505" fmla="*/ 1016693 w 1432618"/>
              <a:gd name="connsiteY0-5506" fmla="*/ 3581400 h 3588041"/>
              <a:gd name="connsiteX1-5507" fmla="*/ 591243 w 1432618"/>
              <a:gd name="connsiteY1-5508" fmla="*/ 3587750 h 3588041"/>
              <a:gd name="connsiteX2-5509" fmla="*/ 394393 w 1432618"/>
              <a:gd name="connsiteY2-5510" fmla="*/ 3076575 h 3588041"/>
              <a:gd name="connsiteX3-5511" fmla="*/ 746818 w 1432618"/>
              <a:gd name="connsiteY3-5512" fmla="*/ 2381250 h 3588041"/>
              <a:gd name="connsiteX4-5513" fmla="*/ 560128 w 1432618"/>
              <a:gd name="connsiteY4-5514" fmla="*/ 1922145 h 3588041"/>
              <a:gd name="connsiteX5-5515" fmla="*/ 58 w 1432618"/>
              <a:gd name="connsiteY5-5516" fmla="*/ 1870710 h 3588041"/>
              <a:gd name="connsiteX6-5517" fmla="*/ 394393 w 1432618"/>
              <a:gd name="connsiteY6-5518" fmla="*/ 1743075 h 3588041"/>
              <a:gd name="connsiteX7-5519" fmla="*/ 642043 w 1432618"/>
              <a:gd name="connsiteY7-5520" fmla="*/ 1876425 h 3588041"/>
              <a:gd name="connsiteX8-5521" fmla="*/ 705543 w 1432618"/>
              <a:gd name="connsiteY8-5522" fmla="*/ 1647825 h 3588041"/>
              <a:gd name="connsiteX9-5523" fmla="*/ 823018 w 1432618"/>
              <a:gd name="connsiteY9-5524" fmla="*/ 1333500 h 3588041"/>
              <a:gd name="connsiteX10-5525" fmla="*/ 763487 w 1432618"/>
              <a:gd name="connsiteY10-5526" fmla="*/ 823913 h 3588041"/>
              <a:gd name="connsiteX11-5527" fmla="*/ 388043 w 1432618"/>
              <a:gd name="connsiteY11-5528" fmla="*/ 695325 h 3588041"/>
              <a:gd name="connsiteX12-5529" fmla="*/ 781744 w 1432618"/>
              <a:gd name="connsiteY12-5530" fmla="*/ 724693 h 3588041"/>
              <a:gd name="connsiteX13-5531" fmla="*/ 799206 w 1432618"/>
              <a:gd name="connsiteY13-5532" fmla="*/ 441325 h 3588041"/>
              <a:gd name="connsiteX14-5533" fmla="*/ 886518 w 1432618"/>
              <a:gd name="connsiteY14-5534" fmla="*/ 0 h 3588041"/>
              <a:gd name="connsiteX15-5535" fmla="*/ 857943 w 1432618"/>
              <a:gd name="connsiteY15-5536" fmla="*/ 679450 h 3588041"/>
              <a:gd name="connsiteX16-5537" fmla="*/ 921443 w 1432618"/>
              <a:gd name="connsiteY16-5538" fmla="*/ 1047750 h 3588041"/>
              <a:gd name="connsiteX17-5539" fmla="*/ 930968 w 1432618"/>
              <a:gd name="connsiteY17-5540" fmla="*/ 1295400 h 3588041"/>
              <a:gd name="connsiteX18-5541" fmla="*/ 1102418 w 1432618"/>
              <a:gd name="connsiteY18-5542" fmla="*/ 1187450 h 3588041"/>
              <a:gd name="connsiteX19-5543" fmla="*/ 1375468 w 1432618"/>
              <a:gd name="connsiteY19-5544" fmla="*/ 1171575 h 3588041"/>
              <a:gd name="connsiteX20-5545" fmla="*/ 1108768 w 1432618"/>
              <a:gd name="connsiteY20-5546" fmla="*/ 1254125 h 3588041"/>
              <a:gd name="connsiteX21-5547" fmla="*/ 889693 w 1432618"/>
              <a:gd name="connsiteY21-5548" fmla="*/ 1527175 h 3588041"/>
              <a:gd name="connsiteX22-5549" fmla="*/ 835718 w 1432618"/>
              <a:gd name="connsiteY22-5550" fmla="*/ 1895475 h 3588041"/>
              <a:gd name="connsiteX23-5551" fmla="*/ 1003993 w 1432618"/>
              <a:gd name="connsiteY23-5552" fmla="*/ 2308225 h 3588041"/>
              <a:gd name="connsiteX24-5553" fmla="*/ 896043 w 1432618"/>
              <a:gd name="connsiteY24-5554" fmla="*/ 2578100 h 3588041"/>
              <a:gd name="connsiteX25-5555" fmla="*/ 1213543 w 1432618"/>
              <a:gd name="connsiteY25-5556" fmla="*/ 2533650 h 3588041"/>
              <a:gd name="connsiteX26-5557" fmla="*/ 1432618 w 1432618"/>
              <a:gd name="connsiteY26-5558" fmla="*/ 2626519 h 3588041"/>
              <a:gd name="connsiteX27-5559" fmla="*/ 1188143 w 1432618"/>
              <a:gd name="connsiteY27-5560" fmla="*/ 2590800 h 3588041"/>
              <a:gd name="connsiteX28-5561" fmla="*/ 832543 w 1432618"/>
              <a:gd name="connsiteY28-5562" fmla="*/ 2733675 h 3588041"/>
              <a:gd name="connsiteX29-5563" fmla="*/ 689668 w 1432618"/>
              <a:gd name="connsiteY29-5564" fmla="*/ 3086100 h 3588041"/>
              <a:gd name="connsiteX30-5565" fmla="*/ 918268 w 1432618"/>
              <a:gd name="connsiteY30-5566" fmla="*/ 3419475 h 3588041"/>
              <a:gd name="connsiteX31-5567" fmla="*/ 1016693 w 1432618"/>
              <a:gd name="connsiteY31-5568" fmla="*/ 3581400 h 3588041"/>
              <a:gd name="connsiteX0-5569" fmla="*/ 1016693 w 1432618"/>
              <a:gd name="connsiteY0-5570" fmla="*/ 3581400 h 3588041"/>
              <a:gd name="connsiteX1-5571" fmla="*/ 591243 w 1432618"/>
              <a:gd name="connsiteY1-5572" fmla="*/ 3587750 h 3588041"/>
              <a:gd name="connsiteX2-5573" fmla="*/ 394393 w 1432618"/>
              <a:gd name="connsiteY2-5574" fmla="*/ 3076575 h 3588041"/>
              <a:gd name="connsiteX3-5575" fmla="*/ 746818 w 1432618"/>
              <a:gd name="connsiteY3-5576" fmla="*/ 2381250 h 3588041"/>
              <a:gd name="connsiteX4-5577" fmla="*/ 560128 w 1432618"/>
              <a:gd name="connsiteY4-5578" fmla="*/ 1922145 h 3588041"/>
              <a:gd name="connsiteX5-5579" fmla="*/ 58 w 1432618"/>
              <a:gd name="connsiteY5-5580" fmla="*/ 1870710 h 3588041"/>
              <a:gd name="connsiteX6-5581" fmla="*/ 394393 w 1432618"/>
              <a:gd name="connsiteY6-5582" fmla="*/ 1743075 h 3588041"/>
              <a:gd name="connsiteX7-5583" fmla="*/ 642043 w 1432618"/>
              <a:gd name="connsiteY7-5584" fmla="*/ 1876425 h 3588041"/>
              <a:gd name="connsiteX8-5585" fmla="*/ 705543 w 1432618"/>
              <a:gd name="connsiteY8-5586" fmla="*/ 1647825 h 3588041"/>
              <a:gd name="connsiteX9-5587" fmla="*/ 823018 w 1432618"/>
              <a:gd name="connsiteY9-5588" fmla="*/ 1333500 h 3588041"/>
              <a:gd name="connsiteX10-5589" fmla="*/ 763487 w 1432618"/>
              <a:gd name="connsiteY10-5590" fmla="*/ 823913 h 3588041"/>
              <a:gd name="connsiteX11-5591" fmla="*/ 388043 w 1432618"/>
              <a:gd name="connsiteY11-5592" fmla="*/ 695325 h 3588041"/>
              <a:gd name="connsiteX12-5593" fmla="*/ 781744 w 1432618"/>
              <a:gd name="connsiteY12-5594" fmla="*/ 724693 h 3588041"/>
              <a:gd name="connsiteX13-5595" fmla="*/ 799206 w 1432618"/>
              <a:gd name="connsiteY13-5596" fmla="*/ 441325 h 3588041"/>
              <a:gd name="connsiteX14-5597" fmla="*/ 886518 w 1432618"/>
              <a:gd name="connsiteY14-5598" fmla="*/ 0 h 3588041"/>
              <a:gd name="connsiteX15-5599" fmla="*/ 857943 w 1432618"/>
              <a:gd name="connsiteY15-5600" fmla="*/ 679450 h 3588041"/>
              <a:gd name="connsiteX16-5601" fmla="*/ 921443 w 1432618"/>
              <a:gd name="connsiteY16-5602" fmla="*/ 1047750 h 3588041"/>
              <a:gd name="connsiteX17-5603" fmla="*/ 930968 w 1432618"/>
              <a:gd name="connsiteY17-5604" fmla="*/ 1295400 h 3588041"/>
              <a:gd name="connsiteX18-5605" fmla="*/ 1102418 w 1432618"/>
              <a:gd name="connsiteY18-5606" fmla="*/ 1187450 h 3588041"/>
              <a:gd name="connsiteX19-5607" fmla="*/ 1375468 w 1432618"/>
              <a:gd name="connsiteY19-5608" fmla="*/ 1171575 h 3588041"/>
              <a:gd name="connsiteX20-5609" fmla="*/ 1108768 w 1432618"/>
              <a:gd name="connsiteY20-5610" fmla="*/ 1254125 h 3588041"/>
              <a:gd name="connsiteX21-5611" fmla="*/ 889693 w 1432618"/>
              <a:gd name="connsiteY21-5612" fmla="*/ 1527175 h 3588041"/>
              <a:gd name="connsiteX22-5613" fmla="*/ 835718 w 1432618"/>
              <a:gd name="connsiteY22-5614" fmla="*/ 1895475 h 3588041"/>
              <a:gd name="connsiteX23-5615" fmla="*/ 1003993 w 1432618"/>
              <a:gd name="connsiteY23-5616" fmla="*/ 2308225 h 3588041"/>
              <a:gd name="connsiteX24-5617" fmla="*/ 896043 w 1432618"/>
              <a:gd name="connsiteY24-5618" fmla="*/ 2578100 h 3588041"/>
              <a:gd name="connsiteX25-5619" fmla="*/ 1213543 w 1432618"/>
              <a:gd name="connsiteY25-5620" fmla="*/ 2533650 h 3588041"/>
              <a:gd name="connsiteX26-5621" fmla="*/ 1432618 w 1432618"/>
              <a:gd name="connsiteY26-5622" fmla="*/ 2626519 h 3588041"/>
              <a:gd name="connsiteX27-5623" fmla="*/ 1188143 w 1432618"/>
              <a:gd name="connsiteY27-5624" fmla="*/ 2590800 h 3588041"/>
              <a:gd name="connsiteX28-5625" fmla="*/ 832543 w 1432618"/>
              <a:gd name="connsiteY28-5626" fmla="*/ 2733675 h 3588041"/>
              <a:gd name="connsiteX29-5627" fmla="*/ 689668 w 1432618"/>
              <a:gd name="connsiteY29-5628" fmla="*/ 3086100 h 3588041"/>
              <a:gd name="connsiteX30-5629" fmla="*/ 918268 w 1432618"/>
              <a:gd name="connsiteY30-5630" fmla="*/ 3419475 h 3588041"/>
              <a:gd name="connsiteX31-5631" fmla="*/ 1016693 w 1432618"/>
              <a:gd name="connsiteY31-5632" fmla="*/ 3581400 h 3588041"/>
              <a:gd name="connsiteX0-5633" fmla="*/ 1016693 w 1432618"/>
              <a:gd name="connsiteY0-5634" fmla="*/ 3581400 h 3588041"/>
              <a:gd name="connsiteX1-5635" fmla="*/ 591243 w 1432618"/>
              <a:gd name="connsiteY1-5636" fmla="*/ 3587750 h 3588041"/>
              <a:gd name="connsiteX2-5637" fmla="*/ 394393 w 1432618"/>
              <a:gd name="connsiteY2-5638" fmla="*/ 3076575 h 3588041"/>
              <a:gd name="connsiteX3-5639" fmla="*/ 746818 w 1432618"/>
              <a:gd name="connsiteY3-5640" fmla="*/ 2381250 h 3588041"/>
              <a:gd name="connsiteX4-5641" fmla="*/ 560128 w 1432618"/>
              <a:gd name="connsiteY4-5642" fmla="*/ 1922145 h 3588041"/>
              <a:gd name="connsiteX5-5643" fmla="*/ 58 w 1432618"/>
              <a:gd name="connsiteY5-5644" fmla="*/ 1870710 h 3588041"/>
              <a:gd name="connsiteX6-5645" fmla="*/ 394393 w 1432618"/>
              <a:gd name="connsiteY6-5646" fmla="*/ 1743075 h 3588041"/>
              <a:gd name="connsiteX7-5647" fmla="*/ 642043 w 1432618"/>
              <a:gd name="connsiteY7-5648" fmla="*/ 1876425 h 3588041"/>
              <a:gd name="connsiteX8-5649" fmla="*/ 705543 w 1432618"/>
              <a:gd name="connsiteY8-5650" fmla="*/ 1647825 h 3588041"/>
              <a:gd name="connsiteX9-5651" fmla="*/ 823018 w 1432618"/>
              <a:gd name="connsiteY9-5652" fmla="*/ 1333500 h 3588041"/>
              <a:gd name="connsiteX10-5653" fmla="*/ 763487 w 1432618"/>
              <a:gd name="connsiteY10-5654" fmla="*/ 823913 h 3588041"/>
              <a:gd name="connsiteX11-5655" fmla="*/ 388043 w 1432618"/>
              <a:gd name="connsiteY11-5656" fmla="*/ 695325 h 3588041"/>
              <a:gd name="connsiteX12-5657" fmla="*/ 781744 w 1432618"/>
              <a:gd name="connsiteY12-5658" fmla="*/ 724693 h 3588041"/>
              <a:gd name="connsiteX13-5659" fmla="*/ 799206 w 1432618"/>
              <a:gd name="connsiteY13-5660" fmla="*/ 441325 h 3588041"/>
              <a:gd name="connsiteX14-5661" fmla="*/ 886518 w 1432618"/>
              <a:gd name="connsiteY14-5662" fmla="*/ 0 h 3588041"/>
              <a:gd name="connsiteX15-5663" fmla="*/ 857943 w 1432618"/>
              <a:gd name="connsiteY15-5664" fmla="*/ 679450 h 3588041"/>
              <a:gd name="connsiteX16-5665" fmla="*/ 921443 w 1432618"/>
              <a:gd name="connsiteY16-5666" fmla="*/ 1047750 h 3588041"/>
              <a:gd name="connsiteX17-5667" fmla="*/ 930968 w 1432618"/>
              <a:gd name="connsiteY17-5668" fmla="*/ 1295400 h 3588041"/>
              <a:gd name="connsiteX18-5669" fmla="*/ 1102418 w 1432618"/>
              <a:gd name="connsiteY18-5670" fmla="*/ 1187450 h 3588041"/>
              <a:gd name="connsiteX19-5671" fmla="*/ 1375468 w 1432618"/>
              <a:gd name="connsiteY19-5672" fmla="*/ 1171575 h 3588041"/>
              <a:gd name="connsiteX20-5673" fmla="*/ 1108768 w 1432618"/>
              <a:gd name="connsiteY20-5674" fmla="*/ 1254125 h 3588041"/>
              <a:gd name="connsiteX21-5675" fmla="*/ 889693 w 1432618"/>
              <a:gd name="connsiteY21-5676" fmla="*/ 1527175 h 3588041"/>
              <a:gd name="connsiteX22-5677" fmla="*/ 835718 w 1432618"/>
              <a:gd name="connsiteY22-5678" fmla="*/ 1895475 h 3588041"/>
              <a:gd name="connsiteX23-5679" fmla="*/ 1003993 w 1432618"/>
              <a:gd name="connsiteY23-5680" fmla="*/ 2308225 h 3588041"/>
              <a:gd name="connsiteX24-5681" fmla="*/ 896043 w 1432618"/>
              <a:gd name="connsiteY24-5682" fmla="*/ 2578100 h 3588041"/>
              <a:gd name="connsiteX25-5683" fmla="*/ 1213543 w 1432618"/>
              <a:gd name="connsiteY25-5684" fmla="*/ 2533650 h 3588041"/>
              <a:gd name="connsiteX26-5685" fmla="*/ 1432618 w 1432618"/>
              <a:gd name="connsiteY26-5686" fmla="*/ 2626519 h 3588041"/>
              <a:gd name="connsiteX27-5687" fmla="*/ 1188143 w 1432618"/>
              <a:gd name="connsiteY27-5688" fmla="*/ 2590800 h 3588041"/>
              <a:gd name="connsiteX28-5689" fmla="*/ 832543 w 1432618"/>
              <a:gd name="connsiteY28-5690" fmla="*/ 2733675 h 3588041"/>
              <a:gd name="connsiteX29-5691" fmla="*/ 689668 w 1432618"/>
              <a:gd name="connsiteY29-5692" fmla="*/ 3086100 h 3588041"/>
              <a:gd name="connsiteX30-5693" fmla="*/ 918268 w 1432618"/>
              <a:gd name="connsiteY30-5694" fmla="*/ 3419475 h 3588041"/>
              <a:gd name="connsiteX31-5695" fmla="*/ 1016693 w 1432618"/>
              <a:gd name="connsiteY31-5696" fmla="*/ 3581400 h 3588041"/>
              <a:gd name="connsiteX0-5697" fmla="*/ 1016693 w 1432618"/>
              <a:gd name="connsiteY0-5698" fmla="*/ 3581400 h 3588041"/>
              <a:gd name="connsiteX1-5699" fmla="*/ 591243 w 1432618"/>
              <a:gd name="connsiteY1-5700" fmla="*/ 3587750 h 3588041"/>
              <a:gd name="connsiteX2-5701" fmla="*/ 394393 w 1432618"/>
              <a:gd name="connsiteY2-5702" fmla="*/ 3076575 h 3588041"/>
              <a:gd name="connsiteX3-5703" fmla="*/ 746818 w 1432618"/>
              <a:gd name="connsiteY3-5704" fmla="*/ 2381250 h 3588041"/>
              <a:gd name="connsiteX4-5705" fmla="*/ 560128 w 1432618"/>
              <a:gd name="connsiteY4-5706" fmla="*/ 1922145 h 3588041"/>
              <a:gd name="connsiteX5-5707" fmla="*/ 58 w 1432618"/>
              <a:gd name="connsiteY5-5708" fmla="*/ 1870710 h 3588041"/>
              <a:gd name="connsiteX6-5709" fmla="*/ 394393 w 1432618"/>
              <a:gd name="connsiteY6-5710" fmla="*/ 1743075 h 3588041"/>
              <a:gd name="connsiteX7-5711" fmla="*/ 642043 w 1432618"/>
              <a:gd name="connsiteY7-5712" fmla="*/ 1876425 h 3588041"/>
              <a:gd name="connsiteX8-5713" fmla="*/ 823018 w 1432618"/>
              <a:gd name="connsiteY8-5714" fmla="*/ 1333500 h 3588041"/>
              <a:gd name="connsiteX9-5715" fmla="*/ 763487 w 1432618"/>
              <a:gd name="connsiteY9-5716" fmla="*/ 823913 h 3588041"/>
              <a:gd name="connsiteX10-5717" fmla="*/ 388043 w 1432618"/>
              <a:gd name="connsiteY10-5718" fmla="*/ 695325 h 3588041"/>
              <a:gd name="connsiteX11-5719" fmla="*/ 781744 w 1432618"/>
              <a:gd name="connsiteY11-5720" fmla="*/ 724693 h 3588041"/>
              <a:gd name="connsiteX12-5721" fmla="*/ 799206 w 1432618"/>
              <a:gd name="connsiteY12-5722" fmla="*/ 441325 h 3588041"/>
              <a:gd name="connsiteX13-5723" fmla="*/ 886518 w 1432618"/>
              <a:gd name="connsiteY13-5724" fmla="*/ 0 h 3588041"/>
              <a:gd name="connsiteX14-5725" fmla="*/ 857943 w 1432618"/>
              <a:gd name="connsiteY14-5726" fmla="*/ 679450 h 3588041"/>
              <a:gd name="connsiteX15-5727" fmla="*/ 921443 w 1432618"/>
              <a:gd name="connsiteY15-5728" fmla="*/ 1047750 h 3588041"/>
              <a:gd name="connsiteX16-5729" fmla="*/ 930968 w 1432618"/>
              <a:gd name="connsiteY16-5730" fmla="*/ 1295400 h 3588041"/>
              <a:gd name="connsiteX17-5731" fmla="*/ 1102418 w 1432618"/>
              <a:gd name="connsiteY17-5732" fmla="*/ 1187450 h 3588041"/>
              <a:gd name="connsiteX18-5733" fmla="*/ 1375468 w 1432618"/>
              <a:gd name="connsiteY18-5734" fmla="*/ 1171575 h 3588041"/>
              <a:gd name="connsiteX19-5735" fmla="*/ 1108768 w 1432618"/>
              <a:gd name="connsiteY19-5736" fmla="*/ 1254125 h 3588041"/>
              <a:gd name="connsiteX20-5737" fmla="*/ 889693 w 1432618"/>
              <a:gd name="connsiteY20-5738" fmla="*/ 1527175 h 3588041"/>
              <a:gd name="connsiteX21-5739" fmla="*/ 835718 w 1432618"/>
              <a:gd name="connsiteY21-5740" fmla="*/ 1895475 h 3588041"/>
              <a:gd name="connsiteX22-5741" fmla="*/ 1003993 w 1432618"/>
              <a:gd name="connsiteY22-5742" fmla="*/ 2308225 h 3588041"/>
              <a:gd name="connsiteX23-5743" fmla="*/ 896043 w 1432618"/>
              <a:gd name="connsiteY23-5744" fmla="*/ 2578100 h 3588041"/>
              <a:gd name="connsiteX24-5745" fmla="*/ 1213543 w 1432618"/>
              <a:gd name="connsiteY24-5746" fmla="*/ 2533650 h 3588041"/>
              <a:gd name="connsiteX25-5747" fmla="*/ 1432618 w 1432618"/>
              <a:gd name="connsiteY25-5748" fmla="*/ 2626519 h 3588041"/>
              <a:gd name="connsiteX26-5749" fmla="*/ 1188143 w 1432618"/>
              <a:gd name="connsiteY26-5750" fmla="*/ 2590800 h 3588041"/>
              <a:gd name="connsiteX27-5751" fmla="*/ 832543 w 1432618"/>
              <a:gd name="connsiteY27-5752" fmla="*/ 2733675 h 3588041"/>
              <a:gd name="connsiteX28-5753" fmla="*/ 689668 w 1432618"/>
              <a:gd name="connsiteY28-5754" fmla="*/ 3086100 h 3588041"/>
              <a:gd name="connsiteX29-5755" fmla="*/ 918268 w 1432618"/>
              <a:gd name="connsiteY29-5756" fmla="*/ 3419475 h 3588041"/>
              <a:gd name="connsiteX30-5757" fmla="*/ 1016693 w 1432618"/>
              <a:gd name="connsiteY30-5758" fmla="*/ 3581400 h 3588041"/>
              <a:gd name="connsiteX0-5759" fmla="*/ 1016693 w 1432618"/>
              <a:gd name="connsiteY0-5760" fmla="*/ 3581400 h 3588041"/>
              <a:gd name="connsiteX1-5761" fmla="*/ 591243 w 1432618"/>
              <a:gd name="connsiteY1-5762" fmla="*/ 3587750 h 3588041"/>
              <a:gd name="connsiteX2-5763" fmla="*/ 394393 w 1432618"/>
              <a:gd name="connsiteY2-5764" fmla="*/ 3076575 h 3588041"/>
              <a:gd name="connsiteX3-5765" fmla="*/ 746818 w 1432618"/>
              <a:gd name="connsiteY3-5766" fmla="*/ 2381250 h 3588041"/>
              <a:gd name="connsiteX4-5767" fmla="*/ 560128 w 1432618"/>
              <a:gd name="connsiteY4-5768" fmla="*/ 1922145 h 3588041"/>
              <a:gd name="connsiteX5-5769" fmla="*/ 58 w 1432618"/>
              <a:gd name="connsiteY5-5770" fmla="*/ 1870710 h 3588041"/>
              <a:gd name="connsiteX6-5771" fmla="*/ 394393 w 1432618"/>
              <a:gd name="connsiteY6-5772" fmla="*/ 1743075 h 3588041"/>
              <a:gd name="connsiteX7-5773" fmla="*/ 642043 w 1432618"/>
              <a:gd name="connsiteY7-5774" fmla="*/ 1876425 h 3588041"/>
              <a:gd name="connsiteX8-5775" fmla="*/ 823018 w 1432618"/>
              <a:gd name="connsiteY8-5776" fmla="*/ 1333500 h 3588041"/>
              <a:gd name="connsiteX9-5777" fmla="*/ 763487 w 1432618"/>
              <a:gd name="connsiteY9-5778" fmla="*/ 823913 h 3588041"/>
              <a:gd name="connsiteX10-5779" fmla="*/ 388043 w 1432618"/>
              <a:gd name="connsiteY10-5780" fmla="*/ 695325 h 3588041"/>
              <a:gd name="connsiteX11-5781" fmla="*/ 781744 w 1432618"/>
              <a:gd name="connsiteY11-5782" fmla="*/ 724693 h 3588041"/>
              <a:gd name="connsiteX12-5783" fmla="*/ 799206 w 1432618"/>
              <a:gd name="connsiteY12-5784" fmla="*/ 441325 h 3588041"/>
              <a:gd name="connsiteX13-5785" fmla="*/ 886518 w 1432618"/>
              <a:gd name="connsiteY13-5786" fmla="*/ 0 h 3588041"/>
              <a:gd name="connsiteX14-5787" fmla="*/ 857943 w 1432618"/>
              <a:gd name="connsiteY14-5788" fmla="*/ 679450 h 3588041"/>
              <a:gd name="connsiteX15-5789" fmla="*/ 921443 w 1432618"/>
              <a:gd name="connsiteY15-5790" fmla="*/ 1047750 h 3588041"/>
              <a:gd name="connsiteX16-5791" fmla="*/ 930968 w 1432618"/>
              <a:gd name="connsiteY16-5792" fmla="*/ 1295400 h 3588041"/>
              <a:gd name="connsiteX17-5793" fmla="*/ 1102418 w 1432618"/>
              <a:gd name="connsiteY17-5794" fmla="*/ 1187450 h 3588041"/>
              <a:gd name="connsiteX18-5795" fmla="*/ 1375468 w 1432618"/>
              <a:gd name="connsiteY18-5796" fmla="*/ 1171575 h 3588041"/>
              <a:gd name="connsiteX19-5797" fmla="*/ 1108768 w 1432618"/>
              <a:gd name="connsiteY19-5798" fmla="*/ 1254125 h 3588041"/>
              <a:gd name="connsiteX20-5799" fmla="*/ 889693 w 1432618"/>
              <a:gd name="connsiteY20-5800" fmla="*/ 1527175 h 3588041"/>
              <a:gd name="connsiteX21-5801" fmla="*/ 835718 w 1432618"/>
              <a:gd name="connsiteY21-5802" fmla="*/ 1895475 h 3588041"/>
              <a:gd name="connsiteX22-5803" fmla="*/ 1003993 w 1432618"/>
              <a:gd name="connsiteY22-5804" fmla="*/ 2308225 h 3588041"/>
              <a:gd name="connsiteX23-5805" fmla="*/ 896043 w 1432618"/>
              <a:gd name="connsiteY23-5806" fmla="*/ 2578100 h 3588041"/>
              <a:gd name="connsiteX24-5807" fmla="*/ 1213543 w 1432618"/>
              <a:gd name="connsiteY24-5808" fmla="*/ 2533650 h 3588041"/>
              <a:gd name="connsiteX25-5809" fmla="*/ 1432618 w 1432618"/>
              <a:gd name="connsiteY25-5810" fmla="*/ 2626519 h 3588041"/>
              <a:gd name="connsiteX26-5811" fmla="*/ 1188143 w 1432618"/>
              <a:gd name="connsiteY26-5812" fmla="*/ 2590800 h 3588041"/>
              <a:gd name="connsiteX27-5813" fmla="*/ 832543 w 1432618"/>
              <a:gd name="connsiteY27-5814" fmla="*/ 2733675 h 3588041"/>
              <a:gd name="connsiteX28-5815" fmla="*/ 689668 w 1432618"/>
              <a:gd name="connsiteY28-5816" fmla="*/ 3086100 h 3588041"/>
              <a:gd name="connsiteX29-5817" fmla="*/ 918268 w 1432618"/>
              <a:gd name="connsiteY29-5818" fmla="*/ 3419475 h 3588041"/>
              <a:gd name="connsiteX30-5819" fmla="*/ 1016693 w 1432618"/>
              <a:gd name="connsiteY30-5820" fmla="*/ 3581400 h 3588041"/>
              <a:gd name="connsiteX0-5821" fmla="*/ 1016693 w 1432618"/>
              <a:gd name="connsiteY0-5822" fmla="*/ 3581400 h 3588041"/>
              <a:gd name="connsiteX1-5823" fmla="*/ 591243 w 1432618"/>
              <a:gd name="connsiteY1-5824" fmla="*/ 3587750 h 3588041"/>
              <a:gd name="connsiteX2-5825" fmla="*/ 394393 w 1432618"/>
              <a:gd name="connsiteY2-5826" fmla="*/ 3076575 h 3588041"/>
              <a:gd name="connsiteX3-5827" fmla="*/ 746818 w 1432618"/>
              <a:gd name="connsiteY3-5828" fmla="*/ 2381250 h 3588041"/>
              <a:gd name="connsiteX4-5829" fmla="*/ 560128 w 1432618"/>
              <a:gd name="connsiteY4-5830" fmla="*/ 1922145 h 3588041"/>
              <a:gd name="connsiteX5-5831" fmla="*/ 58 w 1432618"/>
              <a:gd name="connsiteY5-5832" fmla="*/ 1870710 h 3588041"/>
              <a:gd name="connsiteX6-5833" fmla="*/ 394393 w 1432618"/>
              <a:gd name="connsiteY6-5834" fmla="*/ 1743075 h 3588041"/>
              <a:gd name="connsiteX7-5835" fmla="*/ 642043 w 1432618"/>
              <a:gd name="connsiteY7-5836" fmla="*/ 1876425 h 3588041"/>
              <a:gd name="connsiteX8-5837" fmla="*/ 823018 w 1432618"/>
              <a:gd name="connsiteY8-5838" fmla="*/ 1333500 h 3588041"/>
              <a:gd name="connsiteX9-5839" fmla="*/ 763487 w 1432618"/>
              <a:gd name="connsiteY9-5840" fmla="*/ 823913 h 3588041"/>
              <a:gd name="connsiteX10-5841" fmla="*/ 388043 w 1432618"/>
              <a:gd name="connsiteY10-5842" fmla="*/ 695325 h 3588041"/>
              <a:gd name="connsiteX11-5843" fmla="*/ 781744 w 1432618"/>
              <a:gd name="connsiteY11-5844" fmla="*/ 724693 h 3588041"/>
              <a:gd name="connsiteX12-5845" fmla="*/ 799206 w 1432618"/>
              <a:gd name="connsiteY12-5846" fmla="*/ 441325 h 3588041"/>
              <a:gd name="connsiteX13-5847" fmla="*/ 886518 w 1432618"/>
              <a:gd name="connsiteY13-5848" fmla="*/ 0 h 3588041"/>
              <a:gd name="connsiteX14-5849" fmla="*/ 857943 w 1432618"/>
              <a:gd name="connsiteY14-5850" fmla="*/ 679450 h 3588041"/>
              <a:gd name="connsiteX15-5851" fmla="*/ 921443 w 1432618"/>
              <a:gd name="connsiteY15-5852" fmla="*/ 1047750 h 3588041"/>
              <a:gd name="connsiteX16-5853" fmla="*/ 930968 w 1432618"/>
              <a:gd name="connsiteY16-5854" fmla="*/ 1295400 h 3588041"/>
              <a:gd name="connsiteX17-5855" fmla="*/ 1102418 w 1432618"/>
              <a:gd name="connsiteY17-5856" fmla="*/ 1187450 h 3588041"/>
              <a:gd name="connsiteX18-5857" fmla="*/ 1375468 w 1432618"/>
              <a:gd name="connsiteY18-5858" fmla="*/ 1171575 h 3588041"/>
              <a:gd name="connsiteX19-5859" fmla="*/ 1108768 w 1432618"/>
              <a:gd name="connsiteY19-5860" fmla="*/ 1254125 h 3588041"/>
              <a:gd name="connsiteX20-5861" fmla="*/ 889693 w 1432618"/>
              <a:gd name="connsiteY20-5862" fmla="*/ 1527175 h 3588041"/>
              <a:gd name="connsiteX21-5863" fmla="*/ 835718 w 1432618"/>
              <a:gd name="connsiteY21-5864" fmla="*/ 1895475 h 3588041"/>
              <a:gd name="connsiteX22-5865" fmla="*/ 1003993 w 1432618"/>
              <a:gd name="connsiteY22-5866" fmla="*/ 2308225 h 3588041"/>
              <a:gd name="connsiteX23-5867" fmla="*/ 896043 w 1432618"/>
              <a:gd name="connsiteY23-5868" fmla="*/ 2578100 h 3588041"/>
              <a:gd name="connsiteX24-5869" fmla="*/ 1213543 w 1432618"/>
              <a:gd name="connsiteY24-5870" fmla="*/ 2533650 h 3588041"/>
              <a:gd name="connsiteX25-5871" fmla="*/ 1432618 w 1432618"/>
              <a:gd name="connsiteY25-5872" fmla="*/ 2626519 h 3588041"/>
              <a:gd name="connsiteX26-5873" fmla="*/ 1188143 w 1432618"/>
              <a:gd name="connsiteY26-5874" fmla="*/ 2590800 h 3588041"/>
              <a:gd name="connsiteX27-5875" fmla="*/ 832543 w 1432618"/>
              <a:gd name="connsiteY27-5876" fmla="*/ 2733675 h 3588041"/>
              <a:gd name="connsiteX28-5877" fmla="*/ 689668 w 1432618"/>
              <a:gd name="connsiteY28-5878" fmla="*/ 3086100 h 3588041"/>
              <a:gd name="connsiteX29-5879" fmla="*/ 918268 w 1432618"/>
              <a:gd name="connsiteY29-5880" fmla="*/ 3419475 h 3588041"/>
              <a:gd name="connsiteX30-5881" fmla="*/ 1016693 w 1432618"/>
              <a:gd name="connsiteY30-5882" fmla="*/ 3581400 h 3588041"/>
              <a:gd name="connsiteX0-5883" fmla="*/ 1016693 w 1432618"/>
              <a:gd name="connsiteY0-5884" fmla="*/ 3581400 h 3588041"/>
              <a:gd name="connsiteX1-5885" fmla="*/ 591243 w 1432618"/>
              <a:gd name="connsiteY1-5886" fmla="*/ 3587750 h 3588041"/>
              <a:gd name="connsiteX2-5887" fmla="*/ 394393 w 1432618"/>
              <a:gd name="connsiteY2-5888" fmla="*/ 3076575 h 3588041"/>
              <a:gd name="connsiteX3-5889" fmla="*/ 746818 w 1432618"/>
              <a:gd name="connsiteY3-5890" fmla="*/ 2381250 h 3588041"/>
              <a:gd name="connsiteX4-5891" fmla="*/ 560128 w 1432618"/>
              <a:gd name="connsiteY4-5892" fmla="*/ 1922145 h 3588041"/>
              <a:gd name="connsiteX5-5893" fmla="*/ 58 w 1432618"/>
              <a:gd name="connsiteY5-5894" fmla="*/ 1870710 h 3588041"/>
              <a:gd name="connsiteX6-5895" fmla="*/ 394393 w 1432618"/>
              <a:gd name="connsiteY6-5896" fmla="*/ 1743075 h 3588041"/>
              <a:gd name="connsiteX7-5897" fmla="*/ 642043 w 1432618"/>
              <a:gd name="connsiteY7-5898" fmla="*/ 1876425 h 3588041"/>
              <a:gd name="connsiteX8-5899" fmla="*/ 823018 w 1432618"/>
              <a:gd name="connsiteY8-5900" fmla="*/ 1333500 h 3588041"/>
              <a:gd name="connsiteX9-5901" fmla="*/ 763487 w 1432618"/>
              <a:gd name="connsiteY9-5902" fmla="*/ 823913 h 3588041"/>
              <a:gd name="connsiteX10-5903" fmla="*/ 388043 w 1432618"/>
              <a:gd name="connsiteY10-5904" fmla="*/ 695325 h 3588041"/>
              <a:gd name="connsiteX11-5905" fmla="*/ 781744 w 1432618"/>
              <a:gd name="connsiteY11-5906" fmla="*/ 724693 h 3588041"/>
              <a:gd name="connsiteX12-5907" fmla="*/ 799206 w 1432618"/>
              <a:gd name="connsiteY12-5908" fmla="*/ 441325 h 3588041"/>
              <a:gd name="connsiteX13-5909" fmla="*/ 886518 w 1432618"/>
              <a:gd name="connsiteY13-5910" fmla="*/ 0 h 3588041"/>
              <a:gd name="connsiteX14-5911" fmla="*/ 857943 w 1432618"/>
              <a:gd name="connsiteY14-5912" fmla="*/ 679450 h 3588041"/>
              <a:gd name="connsiteX15-5913" fmla="*/ 921443 w 1432618"/>
              <a:gd name="connsiteY15-5914" fmla="*/ 1047750 h 3588041"/>
              <a:gd name="connsiteX16-5915" fmla="*/ 930968 w 1432618"/>
              <a:gd name="connsiteY16-5916" fmla="*/ 1295400 h 3588041"/>
              <a:gd name="connsiteX17-5917" fmla="*/ 1102418 w 1432618"/>
              <a:gd name="connsiteY17-5918" fmla="*/ 1187450 h 3588041"/>
              <a:gd name="connsiteX18-5919" fmla="*/ 1375468 w 1432618"/>
              <a:gd name="connsiteY18-5920" fmla="*/ 1171575 h 3588041"/>
              <a:gd name="connsiteX19-5921" fmla="*/ 1108768 w 1432618"/>
              <a:gd name="connsiteY19-5922" fmla="*/ 1254125 h 3588041"/>
              <a:gd name="connsiteX20-5923" fmla="*/ 889693 w 1432618"/>
              <a:gd name="connsiteY20-5924" fmla="*/ 1527175 h 3588041"/>
              <a:gd name="connsiteX21-5925" fmla="*/ 835718 w 1432618"/>
              <a:gd name="connsiteY21-5926" fmla="*/ 1895475 h 3588041"/>
              <a:gd name="connsiteX22-5927" fmla="*/ 1003993 w 1432618"/>
              <a:gd name="connsiteY22-5928" fmla="*/ 2308225 h 3588041"/>
              <a:gd name="connsiteX23-5929" fmla="*/ 896043 w 1432618"/>
              <a:gd name="connsiteY23-5930" fmla="*/ 2578100 h 3588041"/>
              <a:gd name="connsiteX24-5931" fmla="*/ 1213543 w 1432618"/>
              <a:gd name="connsiteY24-5932" fmla="*/ 2533650 h 3588041"/>
              <a:gd name="connsiteX25-5933" fmla="*/ 1432618 w 1432618"/>
              <a:gd name="connsiteY25-5934" fmla="*/ 2626519 h 3588041"/>
              <a:gd name="connsiteX26-5935" fmla="*/ 1188143 w 1432618"/>
              <a:gd name="connsiteY26-5936" fmla="*/ 2590800 h 3588041"/>
              <a:gd name="connsiteX27-5937" fmla="*/ 832543 w 1432618"/>
              <a:gd name="connsiteY27-5938" fmla="*/ 2733675 h 3588041"/>
              <a:gd name="connsiteX28-5939" fmla="*/ 689668 w 1432618"/>
              <a:gd name="connsiteY28-5940" fmla="*/ 3086100 h 3588041"/>
              <a:gd name="connsiteX29-5941" fmla="*/ 918268 w 1432618"/>
              <a:gd name="connsiteY29-5942" fmla="*/ 3419475 h 3588041"/>
              <a:gd name="connsiteX30-5943" fmla="*/ 1016693 w 1432618"/>
              <a:gd name="connsiteY30-5944" fmla="*/ 3581400 h 3588041"/>
              <a:gd name="connsiteX0-5945" fmla="*/ 1016635 w 1432560"/>
              <a:gd name="connsiteY0-5946" fmla="*/ 3581400 h 3588041"/>
              <a:gd name="connsiteX1-5947" fmla="*/ 591185 w 1432560"/>
              <a:gd name="connsiteY1-5948" fmla="*/ 3587750 h 3588041"/>
              <a:gd name="connsiteX2-5949" fmla="*/ 394335 w 1432560"/>
              <a:gd name="connsiteY2-5950" fmla="*/ 3076575 h 3588041"/>
              <a:gd name="connsiteX3-5951" fmla="*/ 746760 w 1432560"/>
              <a:gd name="connsiteY3-5952" fmla="*/ 2381250 h 3588041"/>
              <a:gd name="connsiteX4-5953" fmla="*/ 560070 w 1432560"/>
              <a:gd name="connsiteY4-5954" fmla="*/ 1922145 h 3588041"/>
              <a:gd name="connsiteX5-5955" fmla="*/ 0 w 1432560"/>
              <a:gd name="connsiteY5-5956" fmla="*/ 1870710 h 3588041"/>
              <a:gd name="connsiteX6-5957" fmla="*/ 394335 w 1432560"/>
              <a:gd name="connsiteY6-5958" fmla="*/ 1743075 h 3588041"/>
              <a:gd name="connsiteX7-5959" fmla="*/ 641985 w 1432560"/>
              <a:gd name="connsiteY7-5960" fmla="*/ 1876425 h 3588041"/>
              <a:gd name="connsiteX8-5961" fmla="*/ 822960 w 1432560"/>
              <a:gd name="connsiteY8-5962" fmla="*/ 1333500 h 3588041"/>
              <a:gd name="connsiteX9-5963" fmla="*/ 763429 w 1432560"/>
              <a:gd name="connsiteY9-5964" fmla="*/ 823913 h 3588041"/>
              <a:gd name="connsiteX10-5965" fmla="*/ 387985 w 1432560"/>
              <a:gd name="connsiteY10-5966" fmla="*/ 695325 h 3588041"/>
              <a:gd name="connsiteX11-5967" fmla="*/ 781686 w 1432560"/>
              <a:gd name="connsiteY11-5968" fmla="*/ 724693 h 3588041"/>
              <a:gd name="connsiteX12-5969" fmla="*/ 799148 w 1432560"/>
              <a:gd name="connsiteY12-5970" fmla="*/ 441325 h 3588041"/>
              <a:gd name="connsiteX13-5971" fmla="*/ 886460 w 1432560"/>
              <a:gd name="connsiteY13-5972" fmla="*/ 0 h 3588041"/>
              <a:gd name="connsiteX14-5973" fmla="*/ 857885 w 1432560"/>
              <a:gd name="connsiteY14-5974" fmla="*/ 679450 h 3588041"/>
              <a:gd name="connsiteX15-5975" fmla="*/ 921385 w 1432560"/>
              <a:gd name="connsiteY15-5976" fmla="*/ 1047750 h 3588041"/>
              <a:gd name="connsiteX16-5977" fmla="*/ 930910 w 1432560"/>
              <a:gd name="connsiteY16-5978" fmla="*/ 1295400 h 3588041"/>
              <a:gd name="connsiteX17-5979" fmla="*/ 1102360 w 1432560"/>
              <a:gd name="connsiteY17-5980" fmla="*/ 1187450 h 3588041"/>
              <a:gd name="connsiteX18-5981" fmla="*/ 1375410 w 1432560"/>
              <a:gd name="connsiteY18-5982" fmla="*/ 1171575 h 3588041"/>
              <a:gd name="connsiteX19-5983" fmla="*/ 1108710 w 1432560"/>
              <a:gd name="connsiteY19-5984" fmla="*/ 1254125 h 3588041"/>
              <a:gd name="connsiteX20-5985" fmla="*/ 889635 w 1432560"/>
              <a:gd name="connsiteY20-5986" fmla="*/ 1527175 h 3588041"/>
              <a:gd name="connsiteX21-5987" fmla="*/ 835660 w 1432560"/>
              <a:gd name="connsiteY21-5988" fmla="*/ 1895475 h 3588041"/>
              <a:gd name="connsiteX22-5989" fmla="*/ 1003935 w 1432560"/>
              <a:gd name="connsiteY22-5990" fmla="*/ 2308225 h 3588041"/>
              <a:gd name="connsiteX23-5991" fmla="*/ 895985 w 1432560"/>
              <a:gd name="connsiteY23-5992" fmla="*/ 2578100 h 3588041"/>
              <a:gd name="connsiteX24-5993" fmla="*/ 1213485 w 1432560"/>
              <a:gd name="connsiteY24-5994" fmla="*/ 2533650 h 3588041"/>
              <a:gd name="connsiteX25-5995" fmla="*/ 1432560 w 1432560"/>
              <a:gd name="connsiteY25-5996" fmla="*/ 2626519 h 3588041"/>
              <a:gd name="connsiteX26-5997" fmla="*/ 1188085 w 1432560"/>
              <a:gd name="connsiteY26-5998" fmla="*/ 2590800 h 3588041"/>
              <a:gd name="connsiteX27-5999" fmla="*/ 832485 w 1432560"/>
              <a:gd name="connsiteY27-6000" fmla="*/ 2733675 h 3588041"/>
              <a:gd name="connsiteX28-6001" fmla="*/ 689610 w 1432560"/>
              <a:gd name="connsiteY28-6002" fmla="*/ 3086100 h 3588041"/>
              <a:gd name="connsiteX29-6003" fmla="*/ 918210 w 1432560"/>
              <a:gd name="connsiteY29-6004" fmla="*/ 3419475 h 3588041"/>
              <a:gd name="connsiteX30-6005" fmla="*/ 1016635 w 1432560"/>
              <a:gd name="connsiteY30-6006" fmla="*/ 3581400 h 3588041"/>
              <a:gd name="connsiteX0-6007" fmla="*/ 1016635 w 1432560"/>
              <a:gd name="connsiteY0-6008" fmla="*/ 3581400 h 3588041"/>
              <a:gd name="connsiteX1-6009" fmla="*/ 591185 w 1432560"/>
              <a:gd name="connsiteY1-6010" fmla="*/ 3587750 h 3588041"/>
              <a:gd name="connsiteX2-6011" fmla="*/ 394335 w 1432560"/>
              <a:gd name="connsiteY2-6012" fmla="*/ 3076575 h 3588041"/>
              <a:gd name="connsiteX3-6013" fmla="*/ 746760 w 1432560"/>
              <a:gd name="connsiteY3-6014" fmla="*/ 2381250 h 3588041"/>
              <a:gd name="connsiteX4-6015" fmla="*/ 560070 w 1432560"/>
              <a:gd name="connsiteY4-6016" fmla="*/ 1922145 h 3588041"/>
              <a:gd name="connsiteX5-6017" fmla="*/ 0 w 1432560"/>
              <a:gd name="connsiteY5-6018" fmla="*/ 1870710 h 3588041"/>
              <a:gd name="connsiteX6-6019" fmla="*/ 394335 w 1432560"/>
              <a:gd name="connsiteY6-6020" fmla="*/ 1743075 h 3588041"/>
              <a:gd name="connsiteX7-6021" fmla="*/ 641985 w 1432560"/>
              <a:gd name="connsiteY7-6022" fmla="*/ 1876425 h 3588041"/>
              <a:gd name="connsiteX8-6023" fmla="*/ 822960 w 1432560"/>
              <a:gd name="connsiteY8-6024" fmla="*/ 1333500 h 3588041"/>
              <a:gd name="connsiteX9-6025" fmla="*/ 763429 w 1432560"/>
              <a:gd name="connsiteY9-6026" fmla="*/ 823913 h 3588041"/>
              <a:gd name="connsiteX10-6027" fmla="*/ 387985 w 1432560"/>
              <a:gd name="connsiteY10-6028" fmla="*/ 695325 h 3588041"/>
              <a:gd name="connsiteX11-6029" fmla="*/ 781686 w 1432560"/>
              <a:gd name="connsiteY11-6030" fmla="*/ 724693 h 3588041"/>
              <a:gd name="connsiteX12-6031" fmla="*/ 799148 w 1432560"/>
              <a:gd name="connsiteY12-6032" fmla="*/ 441325 h 3588041"/>
              <a:gd name="connsiteX13-6033" fmla="*/ 886460 w 1432560"/>
              <a:gd name="connsiteY13-6034" fmla="*/ 0 h 3588041"/>
              <a:gd name="connsiteX14-6035" fmla="*/ 857885 w 1432560"/>
              <a:gd name="connsiteY14-6036" fmla="*/ 679450 h 3588041"/>
              <a:gd name="connsiteX15-6037" fmla="*/ 921385 w 1432560"/>
              <a:gd name="connsiteY15-6038" fmla="*/ 1047750 h 3588041"/>
              <a:gd name="connsiteX16-6039" fmla="*/ 930910 w 1432560"/>
              <a:gd name="connsiteY16-6040" fmla="*/ 1295400 h 3588041"/>
              <a:gd name="connsiteX17-6041" fmla="*/ 1102360 w 1432560"/>
              <a:gd name="connsiteY17-6042" fmla="*/ 1187450 h 3588041"/>
              <a:gd name="connsiteX18-6043" fmla="*/ 1375410 w 1432560"/>
              <a:gd name="connsiteY18-6044" fmla="*/ 1171575 h 3588041"/>
              <a:gd name="connsiteX19-6045" fmla="*/ 1108710 w 1432560"/>
              <a:gd name="connsiteY19-6046" fmla="*/ 1254125 h 3588041"/>
              <a:gd name="connsiteX20-6047" fmla="*/ 889635 w 1432560"/>
              <a:gd name="connsiteY20-6048" fmla="*/ 1527175 h 3588041"/>
              <a:gd name="connsiteX21-6049" fmla="*/ 835660 w 1432560"/>
              <a:gd name="connsiteY21-6050" fmla="*/ 1895475 h 3588041"/>
              <a:gd name="connsiteX22-6051" fmla="*/ 1003935 w 1432560"/>
              <a:gd name="connsiteY22-6052" fmla="*/ 2308225 h 3588041"/>
              <a:gd name="connsiteX23-6053" fmla="*/ 895985 w 1432560"/>
              <a:gd name="connsiteY23-6054" fmla="*/ 2578100 h 3588041"/>
              <a:gd name="connsiteX24-6055" fmla="*/ 1213485 w 1432560"/>
              <a:gd name="connsiteY24-6056" fmla="*/ 2533650 h 3588041"/>
              <a:gd name="connsiteX25-6057" fmla="*/ 1432560 w 1432560"/>
              <a:gd name="connsiteY25-6058" fmla="*/ 2626519 h 3588041"/>
              <a:gd name="connsiteX26-6059" fmla="*/ 1188085 w 1432560"/>
              <a:gd name="connsiteY26-6060" fmla="*/ 2590800 h 3588041"/>
              <a:gd name="connsiteX27-6061" fmla="*/ 832485 w 1432560"/>
              <a:gd name="connsiteY27-6062" fmla="*/ 2733675 h 3588041"/>
              <a:gd name="connsiteX28-6063" fmla="*/ 689610 w 1432560"/>
              <a:gd name="connsiteY28-6064" fmla="*/ 3086100 h 3588041"/>
              <a:gd name="connsiteX29-6065" fmla="*/ 918210 w 1432560"/>
              <a:gd name="connsiteY29-6066" fmla="*/ 3419475 h 3588041"/>
              <a:gd name="connsiteX30-6067" fmla="*/ 1016635 w 1432560"/>
              <a:gd name="connsiteY30-6068" fmla="*/ 3581400 h 3588041"/>
              <a:gd name="connsiteX0-6069" fmla="*/ 1016635 w 1432560"/>
              <a:gd name="connsiteY0-6070" fmla="*/ 3581400 h 3588041"/>
              <a:gd name="connsiteX1-6071" fmla="*/ 591185 w 1432560"/>
              <a:gd name="connsiteY1-6072" fmla="*/ 3587750 h 3588041"/>
              <a:gd name="connsiteX2-6073" fmla="*/ 394335 w 1432560"/>
              <a:gd name="connsiteY2-6074" fmla="*/ 3076575 h 3588041"/>
              <a:gd name="connsiteX3-6075" fmla="*/ 746760 w 1432560"/>
              <a:gd name="connsiteY3-6076" fmla="*/ 2381250 h 3588041"/>
              <a:gd name="connsiteX4-6077" fmla="*/ 560070 w 1432560"/>
              <a:gd name="connsiteY4-6078" fmla="*/ 1922145 h 3588041"/>
              <a:gd name="connsiteX5-6079" fmla="*/ 0 w 1432560"/>
              <a:gd name="connsiteY5-6080" fmla="*/ 1870710 h 3588041"/>
              <a:gd name="connsiteX6-6081" fmla="*/ 394335 w 1432560"/>
              <a:gd name="connsiteY6-6082" fmla="*/ 1743075 h 3588041"/>
              <a:gd name="connsiteX7-6083" fmla="*/ 641985 w 1432560"/>
              <a:gd name="connsiteY7-6084" fmla="*/ 1876425 h 3588041"/>
              <a:gd name="connsiteX8-6085" fmla="*/ 822960 w 1432560"/>
              <a:gd name="connsiteY8-6086" fmla="*/ 1333500 h 3588041"/>
              <a:gd name="connsiteX9-6087" fmla="*/ 763429 w 1432560"/>
              <a:gd name="connsiteY9-6088" fmla="*/ 823913 h 3588041"/>
              <a:gd name="connsiteX10-6089" fmla="*/ 387985 w 1432560"/>
              <a:gd name="connsiteY10-6090" fmla="*/ 695325 h 3588041"/>
              <a:gd name="connsiteX11-6091" fmla="*/ 781686 w 1432560"/>
              <a:gd name="connsiteY11-6092" fmla="*/ 724693 h 3588041"/>
              <a:gd name="connsiteX12-6093" fmla="*/ 799148 w 1432560"/>
              <a:gd name="connsiteY12-6094" fmla="*/ 441325 h 3588041"/>
              <a:gd name="connsiteX13-6095" fmla="*/ 886460 w 1432560"/>
              <a:gd name="connsiteY13-6096" fmla="*/ 0 h 3588041"/>
              <a:gd name="connsiteX14-6097" fmla="*/ 857885 w 1432560"/>
              <a:gd name="connsiteY14-6098" fmla="*/ 679450 h 3588041"/>
              <a:gd name="connsiteX15-6099" fmla="*/ 921385 w 1432560"/>
              <a:gd name="connsiteY15-6100" fmla="*/ 1047750 h 3588041"/>
              <a:gd name="connsiteX16-6101" fmla="*/ 930910 w 1432560"/>
              <a:gd name="connsiteY16-6102" fmla="*/ 1295400 h 3588041"/>
              <a:gd name="connsiteX17-6103" fmla="*/ 1102360 w 1432560"/>
              <a:gd name="connsiteY17-6104" fmla="*/ 1187450 h 3588041"/>
              <a:gd name="connsiteX18-6105" fmla="*/ 1375410 w 1432560"/>
              <a:gd name="connsiteY18-6106" fmla="*/ 1171575 h 3588041"/>
              <a:gd name="connsiteX19-6107" fmla="*/ 1108710 w 1432560"/>
              <a:gd name="connsiteY19-6108" fmla="*/ 1254125 h 3588041"/>
              <a:gd name="connsiteX20-6109" fmla="*/ 889635 w 1432560"/>
              <a:gd name="connsiteY20-6110" fmla="*/ 1527175 h 3588041"/>
              <a:gd name="connsiteX21-6111" fmla="*/ 835660 w 1432560"/>
              <a:gd name="connsiteY21-6112" fmla="*/ 1895475 h 3588041"/>
              <a:gd name="connsiteX22-6113" fmla="*/ 1003935 w 1432560"/>
              <a:gd name="connsiteY22-6114" fmla="*/ 2308225 h 3588041"/>
              <a:gd name="connsiteX23-6115" fmla="*/ 895985 w 1432560"/>
              <a:gd name="connsiteY23-6116" fmla="*/ 2578100 h 3588041"/>
              <a:gd name="connsiteX24-6117" fmla="*/ 1213485 w 1432560"/>
              <a:gd name="connsiteY24-6118" fmla="*/ 2533650 h 3588041"/>
              <a:gd name="connsiteX25-6119" fmla="*/ 1432560 w 1432560"/>
              <a:gd name="connsiteY25-6120" fmla="*/ 2626519 h 3588041"/>
              <a:gd name="connsiteX26-6121" fmla="*/ 1188085 w 1432560"/>
              <a:gd name="connsiteY26-6122" fmla="*/ 2590800 h 3588041"/>
              <a:gd name="connsiteX27-6123" fmla="*/ 832485 w 1432560"/>
              <a:gd name="connsiteY27-6124" fmla="*/ 2733675 h 3588041"/>
              <a:gd name="connsiteX28-6125" fmla="*/ 689610 w 1432560"/>
              <a:gd name="connsiteY28-6126" fmla="*/ 3086100 h 3588041"/>
              <a:gd name="connsiteX29-6127" fmla="*/ 918210 w 1432560"/>
              <a:gd name="connsiteY29-6128" fmla="*/ 3419475 h 3588041"/>
              <a:gd name="connsiteX30-6129" fmla="*/ 1016635 w 1432560"/>
              <a:gd name="connsiteY30-6130" fmla="*/ 3581400 h 3588041"/>
              <a:gd name="connsiteX0-6131" fmla="*/ 1016635 w 1432560"/>
              <a:gd name="connsiteY0-6132" fmla="*/ 3581400 h 3588041"/>
              <a:gd name="connsiteX1-6133" fmla="*/ 591185 w 1432560"/>
              <a:gd name="connsiteY1-6134" fmla="*/ 3587750 h 3588041"/>
              <a:gd name="connsiteX2-6135" fmla="*/ 394335 w 1432560"/>
              <a:gd name="connsiteY2-6136" fmla="*/ 3076575 h 3588041"/>
              <a:gd name="connsiteX3-6137" fmla="*/ 746760 w 1432560"/>
              <a:gd name="connsiteY3-6138" fmla="*/ 2381250 h 3588041"/>
              <a:gd name="connsiteX4-6139" fmla="*/ 560070 w 1432560"/>
              <a:gd name="connsiteY4-6140" fmla="*/ 1922145 h 3588041"/>
              <a:gd name="connsiteX5-6141" fmla="*/ 0 w 1432560"/>
              <a:gd name="connsiteY5-6142" fmla="*/ 1870710 h 3588041"/>
              <a:gd name="connsiteX6-6143" fmla="*/ 394335 w 1432560"/>
              <a:gd name="connsiteY6-6144" fmla="*/ 1743075 h 3588041"/>
              <a:gd name="connsiteX7-6145" fmla="*/ 641985 w 1432560"/>
              <a:gd name="connsiteY7-6146" fmla="*/ 1876425 h 3588041"/>
              <a:gd name="connsiteX8-6147" fmla="*/ 822960 w 1432560"/>
              <a:gd name="connsiteY8-6148" fmla="*/ 1333500 h 3588041"/>
              <a:gd name="connsiteX9-6149" fmla="*/ 763429 w 1432560"/>
              <a:gd name="connsiteY9-6150" fmla="*/ 823913 h 3588041"/>
              <a:gd name="connsiteX10-6151" fmla="*/ 387985 w 1432560"/>
              <a:gd name="connsiteY10-6152" fmla="*/ 695325 h 3588041"/>
              <a:gd name="connsiteX11-6153" fmla="*/ 781686 w 1432560"/>
              <a:gd name="connsiteY11-6154" fmla="*/ 724693 h 3588041"/>
              <a:gd name="connsiteX12-6155" fmla="*/ 799148 w 1432560"/>
              <a:gd name="connsiteY12-6156" fmla="*/ 441325 h 3588041"/>
              <a:gd name="connsiteX13-6157" fmla="*/ 886460 w 1432560"/>
              <a:gd name="connsiteY13-6158" fmla="*/ 0 h 3588041"/>
              <a:gd name="connsiteX14-6159" fmla="*/ 857885 w 1432560"/>
              <a:gd name="connsiteY14-6160" fmla="*/ 679450 h 3588041"/>
              <a:gd name="connsiteX15-6161" fmla="*/ 921385 w 1432560"/>
              <a:gd name="connsiteY15-6162" fmla="*/ 1047750 h 3588041"/>
              <a:gd name="connsiteX16-6163" fmla="*/ 930910 w 1432560"/>
              <a:gd name="connsiteY16-6164" fmla="*/ 1295400 h 3588041"/>
              <a:gd name="connsiteX17-6165" fmla="*/ 1102360 w 1432560"/>
              <a:gd name="connsiteY17-6166" fmla="*/ 1187450 h 3588041"/>
              <a:gd name="connsiteX18-6167" fmla="*/ 1375410 w 1432560"/>
              <a:gd name="connsiteY18-6168" fmla="*/ 1171575 h 3588041"/>
              <a:gd name="connsiteX19-6169" fmla="*/ 1108710 w 1432560"/>
              <a:gd name="connsiteY19-6170" fmla="*/ 1254125 h 3588041"/>
              <a:gd name="connsiteX20-6171" fmla="*/ 889635 w 1432560"/>
              <a:gd name="connsiteY20-6172" fmla="*/ 1527175 h 3588041"/>
              <a:gd name="connsiteX21-6173" fmla="*/ 835660 w 1432560"/>
              <a:gd name="connsiteY21-6174" fmla="*/ 1895475 h 3588041"/>
              <a:gd name="connsiteX22-6175" fmla="*/ 1003935 w 1432560"/>
              <a:gd name="connsiteY22-6176" fmla="*/ 2308225 h 3588041"/>
              <a:gd name="connsiteX23-6177" fmla="*/ 895985 w 1432560"/>
              <a:gd name="connsiteY23-6178" fmla="*/ 2578100 h 3588041"/>
              <a:gd name="connsiteX24-6179" fmla="*/ 1213485 w 1432560"/>
              <a:gd name="connsiteY24-6180" fmla="*/ 2533650 h 3588041"/>
              <a:gd name="connsiteX25-6181" fmla="*/ 1432560 w 1432560"/>
              <a:gd name="connsiteY25-6182" fmla="*/ 2626519 h 3588041"/>
              <a:gd name="connsiteX26-6183" fmla="*/ 1188085 w 1432560"/>
              <a:gd name="connsiteY26-6184" fmla="*/ 2590800 h 3588041"/>
              <a:gd name="connsiteX27-6185" fmla="*/ 832485 w 1432560"/>
              <a:gd name="connsiteY27-6186" fmla="*/ 2733675 h 3588041"/>
              <a:gd name="connsiteX28-6187" fmla="*/ 689610 w 1432560"/>
              <a:gd name="connsiteY28-6188" fmla="*/ 3086100 h 3588041"/>
              <a:gd name="connsiteX29-6189" fmla="*/ 918210 w 1432560"/>
              <a:gd name="connsiteY29-6190" fmla="*/ 3419475 h 3588041"/>
              <a:gd name="connsiteX30-6191" fmla="*/ 1016635 w 1432560"/>
              <a:gd name="connsiteY30-6192" fmla="*/ 3581400 h 3588041"/>
              <a:gd name="connsiteX0-6193" fmla="*/ 1016635 w 1432560"/>
              <a:gd name="connsiteY0-6194" fmla="*/ 3581400 h 3588041"/>
              <a:gd name="connsiteX1-6195" fmla="*/ 591185 w 1432560"/>
              <a:gd name="connsiteY1-6196" fmla="*/ 3587750 h 3588041"/>
              <a:gd name="connsiteX2-6197" fmla="*/ 394335 w 1432560"/>
              <a:gd name="connsiteY2-6198" fmla="*/ 3076575 h 3588041"/>
              <a:gd name="connsiteX3-6199" fmla="*/ 746760 w 1432560"/>
              <a:gd name="connsiteY3-6200" fmla="*/ 2381250 h 3588041"/>
              <a:gd name="connsiteX4-6201" fmla="*/ 560070 w 1432560"/>
              <a:gd name="connsiteY4-6202" fmla="*/ 1922145 h 3588041"/>
              <a:gd name="connsiteX5-6203" fmla="*/ 0 w 1432560"/>
              <a:gd name="connsiteY5-6204" fmla="*/ 1870710 h 3588041"/>
              <a:gd name="connsiteX6-6205" fmla="*/ 394335 w 1432560"/>
              <a:gd name="connsiteY6-6206" fmla="*/ 1743075 h 3588041"/>
              <a:gd name="connsiteX7-6207" fmla="*/ 641985 w 1432560"/>
              <a:gd name="connsiteY7-6208" fmla="*/ 1876425 h 3588041"/>
              <a:gd name="connsiteX8-6209" fmla="*/ 822960 w 1432560"/>
              <a:gd name="connsiteY8-6210" fmla="*/ 1333500 h 3588041"/>
              <a:gd name="connsiteX9-6211" fmla="*/ 763429 w 1432560"/>
              <a:gd name="connsiteY9-6212" fmla="*/ 823913 h 3588041"/>
              <a:gd name="connsiteX10-6213" fmla="*/ 387985 w 1432560"/>
              <a:gd name="connsiteY10-6214" fmla="*/ 695325 h 3588041"/>
              <a:gd name="connsiteX11-6215" fmla="*/ 781686 w 1432560"/>
              <a:gd name="connsiteY11-6216" fmla="*/ 724693 h 3588041"/>
              <a:gd name="connsiteX12-6217" fmla="*/ 799148 w 1432560"/>
              <a:gd name="connsiteY12-6218" fmla="*/ 441325 h 3588041"/>
              <a:gd name="connsiteX13-6219" fmla="*/ 886460 w 1432560"/>
              <a:gd name="connsiteY13-6220" fmla="*/ 0 h 3588041"/>
              <a:gd name="connsiteX14-6221" fmla="*/ 857885 w 1432560"/>
              <a:gd name="connsiteY14-6222" fmla="*/ 679450 h 3588041"/>
              <a:gd name="connsiteX15-6223" fmla="*/ 921385 w 1432560"/>
              <a:gd name="connsiteY15-6224" fmla="*/ 1047750 h 3588041"/>
              <a:gd name="connsiteX16-6225" fmla="*/ 930910 w 1432560"/>
              <a:gd name="connsiteY16-6226" fmla="*/ 1295400 h 3588041"/>
              <a:gd name="connsiteX17-6227" fmla="*/ 1102360 w 1432560"/>
              <a:gd name="connsiteY17-6228" fmla="*/ 1187450 h 3588041"/>
              <a:gd name="connsiteX18-6229" fmla="*/ 1375410 w 1432560"/>
              <a:gd name="connsiteY18-6230" fmla="*/ 1171575 h 3588041"/>
              <a:gd name="connsiteX19-6231" fmla="*/ 1108710 w 1432560"/>
              <a:gd name="connsiteY19-6232" fmla="*/ 1254125 h 3588041"/>
              <a:gd name="connsiteX20-6233" fmla="*/ 889635 w 1432560"/>
              <a:gd name="connsiteY20-6234" fmla="*/ 1527175 h 3588041"/>
              <a:gd name="connsiteX21-6235" fmla="*/ 835660 w 1432560"/>
              <a:gd name="connsiteY21-6236" fmla="*/ 1895475 h 3588041"/>
              <a:gd name="connsiteX22-6237" fmla="*/ 1003935 w 1432560"/>
              <a:gd name="connsiteY22-6238" fmla="*/ 2308225 h 3588041"/>
              <a:gd name="connsiteX23-6239" fmla="*/ 895985 w 1432560"/>
              <a:gd name="connsiteY23-6240" fmla="*/ 2578100 h 3588041"/>
              <a:gd name="connsiteX24-6241" fmla="*/ 1213485 w 1432560"/>
              <a:gd name="connsiteY24-6242" fmla="*/ 2533650 h 3588041"/>
              <a:gd name="connsiteX25-6243" fmla="*/ 1432560 w 1432560"/>
              <a:gd name="connsiteY25-6244" fmla="*/ 2626519 h 3588041"/>
              <a:gd name="connsiteX26-6245" fmla="*/ 1188085 w 1432560"/>
              <a:gd name="connsiteY26-6246" fmla="*/ 2590800 h 3588041"/>
              <a:gd name="connsiteX27-6247" fmla="*/ 832485 w 1432560"/>
              <a:gd name="connsiteY27-6248" fmla="*/ 2733675 h 3588041"/>
              <a:gd name="connsiteX28-6249" fmla="*/ 689610 w 1432560"/>
              <a:gd name="connsiteY28-6250" fmla="*/ 3086100 h 3588041"/>
              <a:gd name="connsiteX29-6251" fmla="*/ 918210 w 1432560"/>
              <a:gd name="connsiteY29-6252" fmla="*/ 3419475 h 3588041"/>
              <a:gd name="connsiteX30-6253" fmla="*/ 1016635 w 1432560"/>
              <a:gd name="connsiteY30-6254" fmla="*/ 3581400 h 3588041"/>
              <a:gd name="connsiteX0-6255" fmla="*/ 1016635 w 1432560"/>
              <a:gd name="connsiteY0-6256" fmla="*/ 3581400 h 3588041"/>
              <a:gd name="connsiteX1-6257" fmla="*/ 591185 w 1432560"/>
              <a:gd name="connsiteY1-6258" fmla="*/ 3587750 h 3588041"/>
              <a:gd name="connsiteX2-6259" fmla="*/ 394335 w 1432560"/>
              <a:gd name="connsiteY2-6260" fmla="*/ 3076575 h 3588041"/>
              <a:gd name="connsiteX3-6261" fmla="*/ 746760 w 1432560"/>
              <a:gd name="connsiteY3-6262" fmla="*/ 2381250 h 3588041"/>
              <a:gd name="connsiteX4-6263" fmla="*/ 560070 w 1432560"/>
              <a:gd name="connsiteY4-6264" fmla="*/ 1922145 h 3588041"/>
              <a:gd name="connsiteX5-6265" fmla="*/ 0 w 1432560"/>
              <a:gd name="connsiteY5-6266" fmla="*/ 1870710 h 3588041"/>
              <a:gd name="connsiteX6-6267" fmla="*/ 400685 w 1432560"/>
              <a:gd name="connsiteY6-6268" fmla="*/ 1771650 h 3588041"/>
              <a:gd name="connsiteX7-6269" fmla="*/ 641985 w 1432560"/>
              <a:gd name="connsiteY7-6270" fmla="*/ 1876425 h 3588041"/>
              <a:gd name="connsiteX8-6271" fmla="*/ 822960 w 1432560"/>
              <a:gd name="connsiteY8-6272" fmla="*/ 1333500 h 3588041"/>
              <a:gd name="connsiteX9-6273" fmla="*/ 763429 w 1432560"/>
              <a:gd name="connsiteY9-6274" fmla="*/ 823913 h 3588041"/>
              <a:gd name="connsiteX10-6275" fmla="*/ 387985 w 1432560"/>
              <a:gd name="connsiteY10-6276" fmla="*/ 695325 h 3588041"/>
              <a:gd name="connsiteX11-6277" fmla="*/ 781686 w 1432560"/>
              <a:gd name="connsiteY11-6278" fmla="*/ 724693 h 3588041"/>
              <a:gd name="connsiteX12-6279" fmla="*/ 799148 w 1432560"/>
              <a:gd name="connsiteY12-6280" fmla="*/ 441325 h 3588041"/>
              <a:gd name="connsiteX13-6281" fmla="*/ 886460 w 1432560"/>
              <a:gd name="connsiteY13-6282" fmla="*/ 0 h 3588041"/>
              <a:gd name="connsiteX14-6283" fmla="*/ 857885 w 1432560"/>
              <a:gd name="connsiteY14-6284" fmla="*/ 679450 h 3588041"/>
              <a:gd name="connsiteX15-6285" fmla="*/ 921385 w 1432560"/>
              <a:gd name="connsiteY15-6286" fmla="*/ 1047750 h 3588041"/>
              <a:gd name="connsiteX16-6287" fmla="*/ 930910 w 1432560"/>
              <a:gd name="connsiteY16-6288" fmla="*/ 1295400 h 3588041"/>
              <a:gd name="connsiteX17-6289" fmla="*/ 1102360 w 1432560"/>
              <a:gd name="connsiteY17-6290" fmla="*/ 1187450 h 3588041"/>
              <a:gd name="connsiteX18-6291" fmla="*/ 1375410 w 1432560"/>
              <a:gd name="connsiteY18-6292" fmla="*/ 1171575 h 3588041"/>
              <a:gd name="connsiteX19-6293" fmla="*/ 1108710 w 1432560"/>
              <a:gd name="connsiteY19-6294" fmla="*/ 1254125 h 3588041"/>
              <a:gd name="connsiteX20-6295" fmla="*/ 889635 w 1432560"/>
              <a:gd name="connsiteY20-6296" fmla="*/ 1527175 h 3588041"/>
              <a:gd name="connsiteX21-6297" fmla="*/ 835660 w 1432560"/>
              <a:gd name="connsiteY21-6298" fmla="*/ 1895475 h 3588041"/>
              <a:gd name="connsiteX22-6299" fmla="*/ 1003935 w 1432560"/>
              <a:gd name="connsiteY22-6300" fmla="*/ 2308225 h 3588041"/>
              <a:gd name="connsiteX23-6301" fmla="*/ 895985 w 1432560"/>
              <a:gd name="connsiteY23-6302" fmla="*/ 2578100 h 3588041"/>
              <a:gd name="connsiteX24-6303" fmla="*/ 1213485 w 1432560"/>
              <a:gd name="connsiteY24-6304" fmla="*/ 2533650 h 3588041"/>
              <a:gd name="connsiteX25-6305" fmla="*/ 1432560 w 1432560"/>
              <a:gd name="connsiteY25-6306" fmla="*/ 2626519 h 3588041"/>
              <a:gd name="connsiteX26-6307" fmla="*/ 1188085 w 1432560"/>
              <a:gd name="connsiteY26-6308" fmla="*/ 2590800 h 3588041"/>
              <a:gd name="connsiteX27-6309" fmla="*/ 832485 w 1432560"/>
              <a:gd name="connsiteY27-6310" fmla="*/ 2733675 h 3588041"/>
              <a:gd name="connsiteX28-6311" fmla="*/ 689610 w 1432560"/>
              <a:gd name="connsiteY28-6312" fmla="*/ 3086100 h 3588041"/>
              <a:gd name="connsiteX29-6313" fmla="*/ 918210 w 1432560"/>
              <a:gd name="connsiteY29-6314" fmla="*/ 3419475 h 3588041"/>
              <a:gd name="connsiteX30-6315" fmla="*/ 1016635 w 1432560"/>
              <a:gd name="connsiteY30-6316" fmla="*/ 3581400 h 3588041"/>
              <a:gd name="connsiteX0-6317" fmla="*/ 1016635 w 1432560"/>
              <a:gd name="connsiteY0-6318" fmla="*/ 3581400 h 3588041"/>
              <a:gd name="connsiteX1-6319" fmla="*/ 591185 w 1432560"/>
              <a:gd name="connsiteY1-6320" fmla="*/ 3587750 h 3588041"/>
              <a:gd name="connsiteX2-6321" fmla="*/ 394335 w 1432560"/>
              <a:gd name="connsiteY2-6322" fmla="*/ 3076575 h 3588041"/>
              <a:gd name="connsiteX3-6323" fmla="*/ 746760 w 1432560"/>
              <a:gd name="connsiteY3-6324" fmla="*/ 2381250 h 3588041"/>
              <a:gd name="connsiteX4-6325" fmla="*/ 560070 w 1432560"/>
              <a:gd name="connsiteY4-6326" fmla="*/ 1922145 h 3588041"/>
              <a:gd name="connsiteX5-6327" fmla="*/ 0 w 1432560"/>
              <a:gd name="connsiteY5-6328" fmla="*/ 1870710 h 3588041"/>
              <a:gd name="connsiteX6-6329" fmla="*/ 400685 w 1432560"/>
              <a:gd name="connsiteY6-6330" fmla="*/ 1771650 h 3588041"/>
              <a:gd name="connsiteX7-6331" fmla="*/ 641985 w 1432560"/>
              <a:gd name="connsiteY7-6332" fmla="*/ 1876425 h 3588041"/>
              <a:gd name="connsiteX8-6333" fmla="*/ 822960 w 1432560"/>
              <a:gd name="connsiteY8-6334" fmla="*/ 1333500 h 3588041"/>
              <a:gd name="connsiteX9-6335" fmla="*/ 763429 w 1432560"/>
              <a:gd name="connsiteY9-6336" fmla="*/ 823913 h 3588041"/>
              <a:gd name="connsiteX10-6337" fmla="*/ 387985 w 1432560"/>
              <a:gd name="connsiteY10-6338" fmla="*/ 695325 h 3588041"/>
              <a:gd name="connsiteX11-6339" fmla="*/ 781686 w 1432560"/>
              <a:gd name="connsiteY11-6340" fmla="*/ 724693 h 3588041"/>
              <a:gd name="connsiteX12-6341" fmla="*/ 799148 w 1432560"/>
              <a:gd name="connsiteY12-6342" fmla="*/ 441325 h 3588041"/>
              <a:gd name="connsiteX13-6343" fmla="*/ 886460 w 1432560"/>
              <a:gd name="connsiteY13-6344" fmla="*/ 0 h 3588041"/>
              <a:gd name="connsiteX14-6345" fmla="*/ 857885 w 1432560"/>
              <a:gd name="connsiteY14-6346" fmla="*/ 679450 h 3588041"/>
              <a:gd name="connsiteX15-6347" fmla="*/ 921385 w 1432560"/>
              <a:gd name="connsiteY15-6348" fmla="*/ 1047750 h 3588041"/>
              <a:gd name="connsiteX16-6349" fmla="*/ 930910 w 1432560"/>
              <a:gd name="connsiteY16-6350" fmla="*/ 1295400 h 3588041"/>
              <a:gd name="connsiteX17-6351" fmla="*/ 1102360 w 1432560"/>
              <a:gd name="connsiteY17-6352" fmla="*/ 1187450 h 3588041"/>
              <a:gd name="connsiteX18-6353" fmla="*/ 1375410 w 1432560"/>
              <a:gd name="connsiteY18-6354" fmla="*/ 1171575 h 3588041"/>
              <a:gd name="connsiteX19-6355" fmla="*/ 1108710 w 1432560"/>
              <a:gd name="connsiteY19-6356" fmla="*/ 1254125 h 3588041"/>
              <a:gd name="connsiteX20-6357" fmla="*/ 889635 w 1432560"/>
              <a:gd name="connsiteY20-6358" fmla="*/ 1527175 h 3588041"/>
              <a:gd name="connsiteX21-6359" fmla="*/ 835660 w 1432560"/>
              <a:gd name="connsiteY21-6360" fmla="*/ 1895475 h 3588041"/>
              <a:gd name="connsiteX22-6361" fmla="*/ 1003935 w 1432560"/>
              <a:gd name="connsiteY22-6362" fmla="*/ 2308225 h 3588041"/>
              <a:gd name="connsiteX23-6363" fmla="*/ 895985 w 1432560"/>
              <a:gd name="connsiteY23-6364" fmla="*/ 2578100 h 3588041"/>
              <a:gd name="connsiteX24-6365" fmla="*/ 1213485 w 1432560"/>
              <a:gd name="connsiteY24-6366" fmla="*/ 2533650 h 3588041"/>
              <a:gd name="connsiteX25-6367" fmla="*/ 1432560 w 1432560"/>
              <a:gd name="connsiteY25-6368" fmla="*/ 2626519 h 3588041"/>
              <a:gd name="connsiteX26-6369" fmla="*/ 1188085 w 1432560"/>
              <a:gd name="connsiteY26-6370" fmla="*/ 2590800 h 3588041"/>
              <a:gd name="connsiteX27-6371" fmla="*/ 832485 w 1432560"/>
              <a:gd name="connsiteY27-6372" fmla="*/ 2733675 h 3588041"/>
              <a:gd name="connsiteX28-6373" fmla="*/ 689610 w 1432560"/>
              <a:gd name="connsiteY28-6374" fmla="*/ 3086100 h 3588041"/>
              <a:gd name="connsiteX29-6375" fmla="*/ 918210 w 1432560"/>
              <a:gd name="connsiteY29-6376" fmla="*/ 3419475 h 3588041"/>
              <a:gd name="connsiteX30-6377" fmla="*/ 1016635 w 1432560"/>
              <a:gd name="connsiteY30-6378" fmla="*/ 3581400 h 3588041"/>
              <a:gd name="connsiteX0-6379" fmla="*/ 1016635 w 1432560"/>
              <a:gd name="connsiteY0-6380" fmla="*/ 3581400 h 3588041"/>
              <a:gd name="connsiteX1-6381" fmla="*/ 591185 w 1432560"/>
              <a:gd name="connsiteY1-6382" fmla="*/ 3587750 h 3588041"/>
              <a:gd name="connsiteX2-6383" fmla="*/ 394335 w 1432560"/>
              <a:gd name="connsiteY2-6384" fmla="*/ 3076575 h 3588041"/>
              <a:gd name="connsiteX3-6385" fmla="*/ 746760 w 1432560"/>
              <a:gd name="connsiteY3-6386" fmla="*/ 2381250 h 3588041"/>
              <a:gd name="connsiteX4-6387" fmla="*/ 560070 w 1432560"/>
              <a:gd name="connsiteY4-6388" fmla="*/ 1922145 h 3588041"/>
              <a:gd name="connsiteX5-6389" fmla="*/ 0 w 1432560"/>
              <a:gd name="connsiteY5-6390" fmla="*/ 1870710 h 3588041"/>
              <a:gd name="connsiteX6-6391" fmla="*/ 422910 w 1432560"/>
              <a:gd name="connsiteY6-6392" fmla="*/ 1787525 h 3588041"/>
              <a:gd name="connsiteX7-6393" fmla="*/ 641985 w 1432560"/>
              <a:gd name="connsiteY7-6394" fmla="*/ 1876425 h 3588041"/>
              <a:gd name="connsiteX8-6395" fmla="*/ 822960 w 1432560"/>
              <a:gd name="connsiteY8-6396" fmla="*/ 1333500 h 3588041"/>
              <a:gd name="connsiteX9-6397" fmla="*/ 763429 w 1432560"/>
              <a:gd name="connsiteY9-6398" fmla="*/ 823913 h 3588041"/>
              <a:gd name="connsiteX10-6399" fmla="*/ 387985 w 1432560"/>
              <a:gd name="connsiteY10-6400" fmla="*/ 695325 h 3588041"/>
              <a:gd name="connsiteX11-6401" fmla="*/ 781686 w 1432560"/>
              <a:gd name="connsiteY11-6402" fmla="*/ 724693 h 3588041"/>
              <a:gd name="connsiteX12-6403" fmla="*/ 799148 w 1432560"/>
              <a:gd name="connsiteY12-6404" fmla="*/ 441325 h 3588041"/>
              <a:gd name="connsiteX13-6405" fmla="*/ 886460 w 1432560"/>
              <a:gd name="connsiteY13-6406" fmla="*/ 0 h 3588041"/>
              <a:gd name="connsiteX14-6407" fmla="*/ 857885 w 1432560"/>
              <a:gd name="connsiteY14-6408" fmla="*/ 679450 h 3588041"/>
              <a:gd name="connsiteX15-6409" fmla="*/ 921385 w 1432560"/>
              <a:gd name="connsiteY15-6410" fmla="*/ 1047750 h 3588041"/>
              <a:gd name="connsiteX16-6411" fmla="*/ 930910 w 1432560"/>
              <a:gd name="connsiteY16-6412" fmla="*/ 1295400 h 3588041"/>
              <a:gd name="connsiteX17-6413" fmla="*/ 1102360 w 1432560"/>
              <a:gd name="connsiteY17-6414" fmla="*/ 1187450 h 3588041"/>
              <a:gd name="connsiteX18-6415" fmla="*/ 1375410 w 1432560"/>
              <a:gd name="connsiteY18-6416" fmla="*/ 1171575 h 3588041"/>
              <a:gd name="connsiteX19-6417" fmla="*/ 1108710 w 1432560"/>
              <a:gd name="connsiteY19-6418" fmla="*/ 1254125 h 3588041"/>
              <a:gd name="connsiteX20-6419" fmla="*/ 889635 w 1432560"/>
              <a:gd name="connsiteY20-6420" fmla="*/ 1527175 h 3588041"/>
              <a:gd name="connsiteX21-6421" fmla="*/ 835660 w 1432560"/>
              <a:gd name="connsiteY21-6422" fmla="*/ 1895475 h 3588041"/>
              <a:gd name="connsiteX22-6423" fmla="*/ 1003935 w 1432560"/>
              <a:gd name="connsiteY22-6424" fmla="*/ 2308225 h 3588041"/>
              <a:gd name="connsiteX23-6425" fmla="*/ 895985 w 1432560"/>
              <a:gd name="connsiteY23-6426" fmla="*/ 2578100 h 3588041"/>
              <a:gd name="connsiteX24-6427" fmla="*/ 1213485 w 1432560"/>
              <a:gd name="connsiteY24-6428" fmla="*/ 2533650 h 3588041"/>
              <a:gd name="connsiteX25-6429" fmla="*/ 1432560 w 1432560"/>
              <a:gd name="connsiteY25-6430" fmla="*/ 2626519 h 3588041"/>
              <a:gd name="connsiteX26-6431" fmla="*/ 1188085 w 1432560"/>
              <a:gd name="connsiteY26-6432" fmla="*/ 2590800 h 3588041"/>
              <a:gd name="connsiteX27-6433" fmla="*/ 832485 w 1432560"/>
              <a:gd name="connsiteY27-6434" fmla="*/ 2733675 h 3588041"/>
              <a:gd name="connsiteX28-6435" fmla="*/ 689610 w 1432560"/>
              <a:gd name="connsiteY28-6436" fmla="*/ 3086100 h 3588041"/>
              <a:gd name="connsiteX29-6437" fmla="*/ 918210 w 1432560"/>
              <a:gd name="connsiteY29-6438" fmla="*/ 3419475 h 3588041"/>
              <a:gd name="connsiteX30-6439" fmla="*/ 1016635 w 1432560"/>
              <a:gd name="connsiteY30-6440" fmla="*/ 3581400 h 3588041"/>
              <a:gd name="connsiteX0-6441" fmla="*/ 1016635 w 1432560"/>
              <a:gd name="connsiteY0-6442" fmla="*/ 3581400 h 3588041"/>
              <a:gd name="connsiteX1-6443" fmla="*/ 591185 w 1432560"/>
              <a:gd name="connsiteY1-6444" fmla="*/ 3587750 h 3588041"/>
              <a:gd name="connsiteX2-6445" fmla="*/ 394335 w 1432560"/>
              <a:gd name="connsiteY2-6446" fmla="*/ 3076575 h 3588041"/>
              <a:gd name="connsiteX3-6447" fmla="*/ 746760 w 1432560"/>
              <a:gd name="connsiteY3-6448" fmla="*/ 2381250 h 3588041"/>
              <a:gd name="connsiteX4-6449" fmla="*/ 569595 w 1432560"/>
              <a:gd name="connsiteY4-6450" fmla="*/ 1925320 h 3588041"/>
              <a:gd name="connsiteX5-6451" fmla="*/ 0 w 1432560"/>
              <a:gd name="connsiteY5-6452" fmla="*/ 1870710 h 3588041"/>
              <a:gd name="connsiteX6-6453" fmla="*/ 422910 w 1432560"/>
              <a:gd name="connsiteY6-6454" fmla="*/ 1787525 h 3588041"/>
              <a:gd name="connsiteX7-6455" fmla="*/ 641985 w 1432560"/>
              <a:gd name="connsiteY7-6456" fmla="*/ 1876425 h 3588041"/>
              <a:gd name="connsiteX8-6457" fmla="*/ 822960 w 1432560"/>
              <a:gd name="connsiteY8-6458" fmla="*/ 1333500 h 3588041"/>
              <a:gd name="connsiteX9-6459" fmla="*/ 763429 w 1432560"/>
              <a:gd name="connsiteY9-6460" fmla="*/ 823913 h 3588041"/>
              <a:gd name="connsiteX10-6461" fmla="*/ 387985 w 1432560"/>
              <a:gd name="connsiteY10-6462" fmla="*/ 695325 h 3588041"/>
              <a:gd name="connsiteX11-6463" fmla="*/ 781686 w 1432560"/>
              <a:gd name="connsiteY11-6464" fmla="*/ 724693 h 3588041"/>
              <a:gd name="connsiteX12-6465" fmla="*/ 799148 w 1432560"/>
              <a:gd name="connsiteY12-6466" fmla="*/ 441325 h 3588041"/>
              <a:gd name="connsiteX13-6467" fmla="*/ 886460 w 1432560"/>
              <a:gd name="connsiteY13-6468" fmla="*/ 0 h 3588041"/>
              <a:gd name="connsiteX14-6469" fmla="*/ 857885 w 1432560"/>
              <a:gd name="connsiteY14-6470" fmla="*/ 679450 h 3588041"/>
              <a:gd name="connsiteX15-6471" fmla="*/ 921385 w 1432560"/>
              <a:gd name="connsiteY15-6472" fmla="*/ 1047750 h 3588041"/>
              <a:gd name="connsiteX16-6473" fmla="*/ 930910 w 1432560"/>
              <a:gd name="connsiteY16-6474" fmla="*/ 1295400 h 3588041"/>
              <a:gd name="connsiteX17-6475" fmla="*/ 1102360 w 1432560"/>
              <a:gd name="connsiteY17-6476" fmla="*/ 1187450 h 3588041"/>
              <a:gd name="connsiteX18-6477" fmla="*/ 1375410 w 1432560"/>
              <a:gd name="connsiteY18-6478" fmla="*/ 1171575 h 3588041"/>
              <a:gd name="connsiteX19-6479" fmla="*/ 1108710 w 1432560"/>
              <a:gd name="connsiteY19-6480" fmla="*/ 1254125 h 3588041"/>
              <a:gd name="connsiteX20-6481" fmla="*/ 889635 w 1432560"/>
              <a:gd name="connsiteY20-6482" fmla="*/ 1527175 h 3588041"/>
              <a:gd name="connsiteX21-6483" fmla="*/ 835660 w 1432560"/>
              <a:gd name="connsiteY21-6484" fmla="*/ 1895475 h 3588041"/>
              <a:gd name="connsiteX22-6485" fmla="*/ 1003935 w 1432560"/>
              <a:gd name="connsiteY22-6486" fmla="*/ 2308225 h 3588041"/>
              <a:gd name="connsiteX23-6487" fmla="*/ 895985 w 1432560"/>
              <a:gd name="connsiteY23-6488" fmla="*/ 2578100 h 3588041"/>
              <a:gd name="connsiteX24-6489" fmla="*/ 1213485 w 1432560"/>
              <a:gd name="connsiteY24-6490" fmla="*/ 2533650 h 3588041"/>
              <a:gd name="connsiteX25-6491" fmla="*/ 1432560 w 1432560"/>
              <a:gd name="connsiteY25-6492" fmla="*/ 2626519 h 3588041"/>
              <a:gd name="connsiteX26-6493" fmla="*/ 1188085 w 1432560"/>
              <a:gd name="connsiteY26-6494" fmla="*/ 2590800 h 3588041"/>
              <a:gd name="connsiteX27-6495" fmla="*/ 832485 w 1432560"/>
              <a:gd name="connsiteY27-6496" fmla="*/ 2733675 h 3588041"/>
              <a:gd name="connsiteX28-6497" fmla="*/ 689610 w 1432560"/>
              <a:gd name="connsiteY28-6498" fmla="*/ 3086100 h 3588041"/>
              <a:gd name="connsiteX29-6499" fmla="*/ 918210 w 1432560"/>
              <a:gd name="connsiteY29-6500" fmla="*/ 3419475 h 3588041"/>
              <a:gd name="connsiteX30-6501" fmla="*/ 1016635 w 1432560"/>
              <a:gd name="connsiteY30-6502" fmla="*/ 3581400 h 3588041"/>
              <a:gd name="connsiteX0-6503" fmla="*/ 1016635 w 1432560"/>
              <a:gd name="connsiteY0-6504" fmla="*/ 3581400 h 3588041"/>
              <a:gd name="connsiteX1-6505" fmla="*/ 591185 w 1432560"/>
              <a:gd name="connsiteY1-6506" fmla="*/ 3587750 h 3588041"/>
              <a:gd name="connsiteX2-6507" fmla="*/ 394335 w 1432560"/>
              <a:gd name="connsiteY2-6508" fmla="*/ 3076575 h 3588041"/>
              <a:gd name="connsiteX3-6509" fmla="*/ 746760 w 1432560"/>
              <a:gd name="connsiteY3-6510" fmla="*/ 2381250 h 3588041"/>
              <a:gd name="connsiteX4-6511" fmla="*/ 582295 w 1432560"/>
              <a:gd name="connsiteY4-6512" fmla="*/ 1953895 h 3588041"/>
              <a:gd name="connsiteX5-6513" fmla="*/ 0 w 1432560"/>
              <a:gd name="connsiteY5-6514" fmla="*/ 1870710 h 3588041"/>
              <a:gd name="connsiteX6-6515" fmla="*/ 422910 w 1432560"/>
              <a:gd name="connsiteY6-6516" fmla="*/ 1787525 h 3588041"/>
              <a:gd name="connsiteX7-6517" fmla="*/ 641985 w 1432560"/>
              <a:gd name="connsiteY7-6518" fmla="*/ 1876425 h 3588041"/>
              <a:gd name="connsiteX8-6519" fmla="*/ 822960 w 1432560"/>
              <a:gd name="connsiteY8-6520" fmla="*/ 1333500 h 3588041"/>
              <a:gd name="connsiteX9-6521" fmla="*/ 763429 w 1432560"/>
              <a:gd name="connsiteY9-6522" fmla="*/ 823913 h 3588041"/>
              <a:gd name="connsiteX10-6523" fmla="*/ 387985 w 1432560"/>
              <a:gd name="connsiteY10-6524" fmla="*/ 695325 h 3588041"/>
              <a:gd name="connsiteX11-6525" fmla="*/ 781686 w 1432560"/>
              <a:gd name="connsiteY11-6526" fmla="*/ 724693 h 3588041"/>
              <a:gd name="connsiteX12-6527" fmla="*/ 799148 w 1432560"/>
              <a:gd name="connsiteY12-6528" fmla="*/ 441325 h 3588041"/>
              <a:gd name="connsiteX13-6529" fmla="*/ 886460 w 1432560"/>
              <a:gd name="connsiteY13-6530" fmla="*/ 0 h 3588041"/>
              <a:gd name="connsiteX14-6531" fmla="*/ 857885 w 1432560"/>
              <a:gd name="connsiteY14-6532" fmla="*/ 679450 h 3588041"/>
              <a:gd name="connsiteX15-6533" fmla="*/ 921385 w 1432560"/>
              <a:gd name="connsiteY15-6534" fmla="*/ 1047750 h 3588041"/>
              <a:gd name="connsiteX16-6535" fmla="*/ 930910 w 1432560"/>
              <a:gd name="connsiteY16-6536" fmla="*/ 1295400 h 3588041"/>
              <a:gd name="connsiteX17-6537" fmla="*/ 1102360 w 1432560"/>
              <a:gd name="connsiteY17-6538" fmla="*/ 1187450 h 3588041"/>
              <a:gd name="connsiteX18-6539" fmla="*/ 1375410 w 1432560"/>
              <a:gd name="connsiteY18-6540" fmla="*/ 1171575 h 3588041"/>
              <a:gd name="connsiteX19-6541" fmla="*/ 1108710 w 1432560"/>
              <a:gd name="connsiteY19-6542" fmla="*/ 1254125 h 3588041"/>
              <a:gd name="connsiteX20-6543" fmla="*/ 889635 w 1432560"/>
              <a:gd name="connsiteY20-6544" fmla="*/ 1527175 h 3588041"/>
              <a:gd name="connsiteX21-6545" fmla="*/ 835660 w 1432560"/>
              <a:gd name="connsiteY21-6546" fmla="*/ 1895475 h 3588041"/>
              <a:gd name="connsiteX22-6547" fmla="*/ 1003935 w 1432560"/>
              <a:gd name="connsiteY22-6548" fmla="*/ 2308225 h 3588041"/>
              <a:gd name="connsiteX23-6549" fmla="*/ 895985 w 1432560"/>
              <a:gd name="connsiteY23-6550" fmla="*/ 2578100 h 3588041"/>
              <a:gd name="connsiteX24-6551" fmla="*/ 1213485 w 1432560"/>
              <a:gd name="connsiteY24-6552" fmla="*/ 2533650 h 3588041"/>
              <a:gd name="connsiteX25-6553" fmla="*/ 1432560 w 1432560"/>
              <a:gd name="connsiteY25-6554" fmla="*/ 2626519 h 3588041"/>
              <a:gd name="connsiteX26-6555" fmla="*/ 1188085 w 1432560"/>
              <a:gd name="connsiteY26-6556" fmla="*/ 2590800 h 3588041"/>
              <a:gd name="connsiteX27-6557" fmla="*/ 832485 w 1432560"/>
              <a:gd name="connsiteY27-6558" fmla="*/ 2733675 h 3588041"/>
              <a:gd name="connsiteX28-6559" fmla="*/ 689610 w 1432560"/>
              <a:gd name="connsiteY28-6560" fmla="*/ 3086100 h 3588041"/>
              <a:gd name="connsiteX29-6561" fmla="*/ 918210 w 1432560"/>
              <a:gd name="connsiteY29-6562" fmla="*/ 3419475 h 3588041"/>
              <a:gd name="connsiteX30-6563" fmla="*/ 1016635 w 1432560"/>
              <a:gd name="connsiteY30-6564" fmla="*/ 3581400 h 3588041"/>
              <a:gd name="connsiteX0-6565" fmla="*/ 1016635 w 1432560"/>
              <a:gd name="connsiteY0-6566" fmla="*/ 3581400 h 3588041"/>
              <a:gd name="connsiteX1-6567" fmla="*/ 591185 w 1432560"/>
              <a:gd name="connsiteY1-6568" fmla="*/ 3587750 h 3588041"/>
              <a:gd name="connsiteX2-6569" fmla="*/ 394335 w 1432560"/>
              <a:gd name="connsiteY2-6570" fmla="*/ 3076575 h 3588041"/>
              <a:gd name="connsiteX3-6571" fmla="*/ 746760 w 1432560"/>
              <a:gd name="connsiteY3-6572" fmla="*/ 2381250 h 3588041"/>
              <a:gd name="connsiteX4-6573" fmla="*/ 582295 w 1432560"/>
              <a:gd name="connsiteY4-6574" fmla="*/ 1953895 h 3588041"/>
              <a:gd name="connsiteX5-6575" fmla="*/ 0 w 1432560"/>
              <a:gd name="connsiteY5-6576" fmla="*/ 1870710 h 3588041"/>
              <a:gd name="connsiteX6-6577" fmla="*/ 422910 w 1432560"/>
              <a:gd name="connsiteY6-6578" fmla="*/ 1787525 h 3588041"/>
              <a:gd name="connsiteX7-6579" fmla="*/ 641985 w 1432560"/>
              <a:gd name="connsiteY7-6580" fmla="*/ 1876425 h 3588041"/>
              <a:gd name="connsiteX8-6581" fmla="*/ 822960 w 1432560"/>
              <a:gd name="connsiteY8-6582" fmla="*/ 1333500 h 3588041"/>
              <a:gd name="connsiteX9-6583" fmla="*/ 763429 w 1432560"/>
              <a:gd name="connsiteY9-6584" fmla="*/ 823913 h 3588041"/>
              <a:gd name="connsiteX10-6585" fmla="*/ 387985 w 1432560"/>
              <a:gd name="connsiteY10-6586" fmla="*/ 695325 h 3588041"/>
              <a:gd name="connsiteX11-6587" fmla="*/ 781686 w 1432560"/>
              <a:gd name="connsiteY11-6588" fmla="*/ 724693 h 3588041"/>
              <a:gd name="connsiteX12-6589" fmla="*/ 799148 w 1432560"/>
              <a:gd name="connsiteY12-6590" fmla="*/ 441325 h 3588041"/>
              <a:gd name="connsiteX13-6591" fmla="*/ 886460 w 1432560"/>
              <a:gd name="connsiteY13-6592" fmla="*/ 0 h 3588041"/>
              <a:gd name="connsiteX14-6593" fmla="*/ 857885 w 1432560"/>
              <a:gd name="connsiteY14-6594" fmla="*/ 679450 h 3588041"/>
              <a:gd name="connsiteX15-6595" fmla="*/ 921385 w 1432560"/>
              <a:gd name="connsiteY15-6596" fmla="*/ 1047750 h 3588041"/>
              <a:gd name="connsiteX16-6597" fmla="*/ 930910 w 1432560"/>
              <a:gd name="connsiteY16-6598" fmla="*/ 1295400 h 3588041"/>
              <a:gd name="connsiteX17-6599" fmla="*/ 1102360 w 1432560"/>
              <a:gd name="connsiteY17-6600" fmla="*/ 1187450 h 3588041"/>
              <a:gd name="connsiteX18-6601" fmla="*/ 1375410 w 1432560"/>
              <a:gd name="connsiteY18-6602" fmla="*/ 1171575 h 3588041"/>
              <a:gd name="connsiteX19-6603" fmla="*/ 1108710 w 1432560"/>
              <a:gd name="connsiteY19-6604" fmla="*/ 1254125 h 3588041"/>
              <a:gd name="connsiteX20-6605" fmla="*/ 889635 w 1432560"/>
              <a:gd name="connsiteY20-6606" fmla="*/ 1527175 h 3588041"/>
              <a:gd name="connsiteX21-6607" fmla="*/ 835660 w 1432560"/>
              <a:gd name="connsiteY21-6608" fmla="*/ 1895475 h 3588041"/>
              <a:gd name="connsiteX22-6609" fmla="*/ 1003935 w 1432560"/>
              <a:gd name="connsiteY22-6610" fmla="*/ 2308225 h 3588041"/>
              <a:gd name="connsiteX23-6611" fmla="*/ 895985 w 1432560"/>
              <a:gd name="connsiteY23-6612" fmla="*/ 2578100 h 3588041"/>
              <a:gd name="connsiteX24-6613" fmla="*/ 1165860 w 1432560"/>
              <a:gd name="connsiteY24-6614" fmla="*/ 2524125 h 3588041"/>
              <a:gd name="connsiteX25-6615" fmla="*/ 1432560 w 1432560"/>
              <a:gd name="connsiteY25-6616" fmla="*/ 2626519 h 3588041"/>
              <a:gd name="connsiteX26-6617" fmla="*/ 1188085 w 1432560"/>
              <a:gd name="connsiteY26-6618" fmla="*/ 2590800 h 3588041"/>
              <a:gd name="connsiteX27-6619" fmla="*/ 832485 w 1432560"/>
              <a:gd name="connsiteY27-6620" fmla="*/ 2733675 h 3588041"/>
              <a:gd name="connsiteX28-6621" fmla="*/ 689610 w 1432560"/>
              <a:gd name="connsiteY28-6622" fmla="*/ 3086100 h 3588041"/>
              <a:gd name="connsiteX29-6623" fmla="*/ 918210 w 1432560"/>
              <a:gd name="connsiteY29-6624" fmla="*/ 3419475 h 3588041"/>
              <a:gd name="connsiteX30-6625" fmla="*/ 1016635 w 1432560"/>
              <a:gd name="connsiteY30-6626" fmla="*/ 3581400 h 3588041"/>
              <a:gd name="connsiteX0-6627" fmla="*/ 1016635 w 1432560"/>
              <a:gd name="connsiteY0-6628" fmla="*/ 3581400 h 3588041"/>
              <a:gd name="connsiteX1-6629" fmla="*/ 591185 w 1432560"/>
              <a:gd name="connsiteY1-6630" fmla="*/ 3587750 h 3588041"/>
              <a:gd name="connsiteX2-6631" fmla="*/ 394335 w 1432560"/>
              <a:gd name="connsiteY2-6632" fmla="*/ 3076575 h 3588041"/>
              <a:gd name="connsiteX3-6633" fmla="*/ 746760 w 1432560"/>
              <a:gd name="connsiteY3-6634" fmla="*/ 2381250 h 3588041"/>
              <a:gd name="connsiteX4-6635" fmla="*/ 582295 w 1432560"/>
              <a:gd name="connsiteY4-6636" fmla="*/ 1953895 h 3588041"/>
              <a:gd name="connsiteX5-6637" fmla="*/ 0 w 1432560"/>
              <a:gd name="connsiteY5-6638" fmla="*/ 1870710 h 3588041"/>
              <a:gd name="connsiteX6-6639" fmla="*/ 422910 w 1432560"/>
              <a:gd name="connsiteY6-6640" fmla="*/ 1787525 h 3588041"/>
              <a:gd name="connsiteX7-6641" fmla="*/ 641985 w 1432560"/>
              <a:gd name="connsiteY7-6642" fmla="*/ 1876425 h 3588041"/>
              <a:gd name="connsiteX8-6643" fmla="*/ 822960 w 1432560"/>
              <a:gd name="connsiteY8-6644" fmla="*/ 1333500 h 3588041"/>
              <a:gd name="connsiteX9-6645" fmla="*/ 763429 w 1432560"/>
              <a:gd name="connsiteY9-6646" fmla="*/ 823913 h 3588041"/>
              <a:gd name="connsiteX10-6647" fmla="*/ 387985 w 1432560"/>
              <a:gd name="connsiteY10-6648" fmla="*/ 695325 h 3588041"/>
              <a:gd name="connsiteX11-6649" fmla="*/ 781686 w 1432560"/>
              <a:gd name="connsiteY11-6650" fmla="*/ 724693 h 3588041"/>
              <a:gd name="connsiteX12-6651" fmla="*/ 799148 w 1432560"/>
              <a:gd name="connsiteY12-6652" fmla="*/ 441325 h 3588041"/>
              <a:gd name="connsiteX13-6653" fmla="*/ 886460 w 1432560"/>
              <a:gd name="connsiteY13-6654" fmla="*/ 0 h 3588041"/>
              <a:gd name="connsiteX14-6655" fmla="*/ 857885 w 1432560"/>
              <a:gd name="connsiteY14-6656" fmla="*/ 679450 h 3588041"/>
              <a:gd name="connsiteX15-6657" fmla="*/ 921385 w 1432560"/>
              <a:gd name="connsiteY15-6658" fmla="*/ 1047750 h 3588041"/>
              <a:gd name="connsiteX16-6659" fmla="*/ 930910 w 1432560"/>
              <a:gd name="connsiteY16-6660" fmla="*/ 1295400 h 3588041"/>
              <a:gd name="connsiteX17-6661" fmla="*/ 1102360 w 1432560"/>
              <a:gd name="connsiteY17-6662" fmla="*/ 1187450 h 3588041"/>
              <a:gd name="connsiteX18-6663" fmla="*/ 1375410 w 1432560"/>
              <a:gd name="connsiteY18-6664" fmla="*/ 1171575 h 3588041"/>
              <a:gd name="connsiteX19-6665" fmla="*/ 1108710 w 1432560"/>
              <a:gd name="connsiteY19-6666" fmla="*/ 1254125 h 3588041"/>
              <a:gd name="connsiteX20-6667" fmla="*/ 889635 w 1432560"/>
              <a:gd name="connsiteY20-6668" fmla="*/ 1527175 h 3588041"/>
              <a:gd name="connsiteX21-6669" fmla="*/ 835660 w 1432560"/>
              <a:gd name="connsiteY21-6670" fmla="*/ 1895475 h 3588041"/>
              <a:gd name="connsiteX22-6671" fmla="*/ 1003935 w 1432560"/>
              <a:gd name="connsiteY22-6672" fmla="*/ 2308225 h 3588041"/>
              <a:gd name="connsiteX23-6673" fmla="*/ 895985 w 1432560"/>
              <a:gd name="connsiteY23-6674" fmla="*/ 2578100 h 3588041"/>
              <a:gd name="connsiteX24-6675" fmla="*/ 1165860 w 1432560"/>
              <a:gd name="connsiteY24-6676" fmla="*/ 2524125 h 3588041"/>
              <a:gd name="connsiteX25-6677" fmla="*/ 1432560 w 1432560"/>
              <a:gd name="connsiteY25-6678" fmla="*/ 2626519 h 3588041"/>
              <a:gd name="connsiteX26-6679" fmla="*/ 1188085 w 1432560"/>
              <a:gd name="connsiteY26-6680" fmla="*/ 2590800 h 3588041"/>
              <a:gd name="connsiteX27-6681" fmla="*/ 832485 w 1432560"/>
              <a:gd name="connsiteY27-6682" fmla="*/ 2733675 h 3588041"/>
              <a:gd name="connsiteX28-6683" fmla="*/ 689610 w 1432560"/>
              <a:gd name="connsiteY28-6684" fmla="*/ 3086100 h 3588041"/>
              <a:gd name="connsiteX29-6685" fmla="*/ 918210 w 1432560"/>
              <a:gd name="connsiteY29-6686" fmla="*/ 3419475 h 3588041"/>
              <a:gd name="connsiteX30-6687" fmla="*/ 1016635 w 1432560"/>
              <a:gd name="connsiteY30-6688" fmla="*/ 3581400 h 3588041"/>
              <a:gd name="connsiteX0-6689" fmla="*/ 1016635 w 1432560"/>
              <a:gd name="connsiteY0-6690" fmla="*/ 3581400 h 3588041"/>
              <a:gd name="connsiteX1-6691" fmla="*/ 591185 w 1432560"/>
              <a:gd name="connsiteY1-6692" fmla="*/ 3587750 h 3588041"/>
              <a:gd name="connsiteX2-6693" fmla="*/ 394335 w 1432560"/>
              <a:gd name="connsiteY2-6694" fmla="*/ 3076575 h 3588041"/>
              <a:gd name="connsiteX3-6695" fmla="*/ 746760 w 1432560"/>
              <a:gd name="connsiteY3-6696" fmla="*/ 2381250 h 3588041"/>
              <a:gd name="connsiteX4-6697" fmla="*/ 582295 w 1432560"/>
              <a:gd name="connsiteY4-6698" fmla="*/ 1953895 h 3588041"/>
              <a:gd name="connsiteX5-6699" fmla="*/ 0 w 1432560"/>
              <a:gd name="connsiteY5-6700" fmla="*/ 1870710 h 3588041"/>
              <a:gd name="connsiteX6-6701" fmla="*/ 422910 w 1432560"/>
              <a:gd name="connsiteY6-6702" fmla="*/ 1787525 h 3588041"/>
              <a:gd name="connsiteX7-6703" fmla="*/ 641985 w 1432560"/>
              <a:gd name="connsiteY7-6704" fmla="*/ 1876425 h 3588041"/>
              <a:gd name="connsiteX8-6705" fmla="*/ 822960 w 1432560"/>
              <a:gd name="connsiteY8-6706" fmla="*/ 1333500 h 3588041"/>
              <a:gd name="connsiteX9-6707" fmla="*/ 763429 w 1432560"/>
              <a:gd name="connsiteY9-6708" fmla="*/ 823913 h 3588041"/>
              <a:gd name="connsiteX10-6709" fmla="*/ 387985 w 1432560"/>
              <a:gd name="connsiteY10-6710" fmla="*/ 695325 h 3588041"/>
              <a:gd name="connsiteX11-6711" fmla="*/ 781686 w 1432560"/>
              <a:gd name="connsiteY11-6712" fmla="*/ 724693 h 3588041"/>
              <a:gd name="connsiteX12-6713" fmla="*/ 799148 w 1432560"/>
              <a:gd name="connsiteY12-6714" fmla="*/ 441325 h 3588041"/>
              <a:gd name="connsiteX13-6715" fmla="*/ 886460 w 1432560"/>
              <a:gd name="connsiteY13-6716" fmla="*/ 0 h 3588041"/>
              <a:gd name="connsiteX14-6717" fmla="*/ 857885 w 1432560"/>
              <a:gd name="connsiteY14-6718" fmla="*/ 679450 h 3588041"/>
              <a:gd name="connsiteX15-6719" fmla="*/ 921385 w 1432560"/>
              <a:gd name="connsiteY15-6720" fmla="*/ 1047750 h 3588041"/>
              <a:gd name="connsiteX16-6721" fmla="*/ 930910 w 1432560"/>
              <a:gd name="connsiteY16-6722" fmla="*/ 1295400 h 3588041"/>
              <a:gd name="connsiteX17-6723" fmla="*/ 1102360 w 1432560"/>
              <a:gd name="connsiteY17-6724" fmla="*/ 1187450 h 3588041"/>
              <a:gd name="connsiteX18-6725" fmla="*/ 1375410 w 1432560"/>
              <a:gd name="connsiteY18-6726" fmla="*/ 1171575 h 3588041"/>
              <a:gd name="connsiteX19-6727" fmla="*/ 1108710 w 1432560"/>
              <a:gd name="connsiteY19-6728" fmla="*/ 1254125 h 3588041"/>
              <a:gd name="connsiteX20-6729" fmla="*/ 889635 w 1432560"/>
              <a:gd name="connsiteY20-6730" fmla="*/ 1527175 h 3588041"/>
              <a:gd name="connsiteX21-6731" fmla="*/ 835660 w 1432560"/>
              <a:gd name="connsiteY21-6732" fmla="*/ 1895475 h 3588041"/>
              <a:gd name="connsiteX22-6733" fmla="*/ 1003935 w 1432560"/>
              <a:gd name="connsiteY22-6734" fmla="*/ 2308225 h 3588041"/>
              <a:gd name="connsiteX23-6735" fmla="*/ 895985 w 1432560"/>
              <a:gd name="connsiteY23-6736" fmla="*/ 2578100 h 3588041"/>
              <a:gd name="connsiteX24-6737" fmla="*/ 1165860 w 1432560"/>
              <a:gd name="connsiteY24-6738" fmla="*/ 2524125 h 3588041"/>
              <a:gd name="connsiteX25-6739" fmla="*/ 1432560 w 1432560"/>
              <a:gd name="connsiteY25-6740" fmla="*/ 2626519 h 3588041"/>
              <a:gd name="connsiteX26-6741" fmla="*/ 1188085 w 1432560"/>
              <a:gd name="connsiteY26-6742" fmla="*/ 2590800 h 3588041"/>
              <a:gd name="connsiteX27-6743" fmla="*/ 832485 w 1432560"/>
              <a:gd name="connsiteY27-6744" fmla="*/ 2733675 h 3588041"/>
              <a:gd name="connsiteX28-6745" fmla="*/ 689610 w 1432560"/>
              <a:gd name="connsiteY28-6746" fmla="*/ 3086100 h 3588041"/>
              <a:gd name="connsiteX29-6747" fmla="*/ 918210 w 1432560"/>
              <a:gd name="connsiteY29-6748" fmla="*/ 3419475 h 3588041"/>
              <a:gd name="connsiteX30-6749" fmla="*/ 1016635 w 1432560"/>
              <a:gd name="connsiteY30-6750" fmla="*/ 3581400 h 3588041"/>
              <a:gd name="connsiteX0-6751" fmla="*/ 1016635 w 1432560"/>
              <a:gd name="connsiteY0-6752" fmla="*/ 3581400 h 3588041"/>
              <a:gd name="connsiteX1-6753" fmla="*/ 591185 w 1432560"/>
              <a:gd name="connsiteY1-6754" fmla="*/ 3587750 h 3588041"/>
              <a:gd name="connsiteX2-6755" fmla="*/ 394335 w 1432560"/>
              <a:gd name="connsiteY2-6756" fmla="*/ 3076575 h 3588041"/>
              <a:gd name="connsiteX3-6757" fmla="*/ 746760 w 1432560"/>
              <a:gd name="connsiteY3-6758" fmla="*/ 2381250 h 3588041"/>
              <a:gd name="connsiteX4-6759" fmla="*/ 582295 w 1432560"/>
              <a:gd name="connsiteY4-6760" fmla="*/ 1953895 h 3588041"/>
              <a:gd name="connsiteX5-6761" fmla="*/ 0 w 1432560"/>
              <a:gd name="connsiteY5-6762" fmla="*/ 1870710 h 3588041"/>
              <a:gd name="connsiteX6-6763" fmla="*/ 422910 w 1432560"/>
              <a:gd name="connsiteY6-6764" fmla="*/ 1787525 h 3588041"/>
              <a:gd name="connsiteX7-6765" fmla="*/ 641985 w 1432560"/>
              <a:gd name="connsiteY7-6766" fmla="*/ 1876425 h 3588041"/>
              <a:gd name="connsiteX8-6767" fmla="*/ 822960 w 1432560"/>
              <a:gd name="connsiteY8-6768" fmla="*/ 1333500 h 3588041"/>
              <a:gd name="connsiteX9-6769" fmla="*/ 763429 w 1432560"/>
              <a:gd name="connsiteY9-6770" fmla="*/ 823913 h 3588041"/>
              <a:gd name="connsiteX10-6771" fmla="*/ 387985 w 1432560"/>
              <a:gd name="connsiteY10-6772" fmla="*/ 695325 h 3588041"/>
              <a:gd name="connsiteX11-6773" fmla="*/ 781686 w 1432560"/>
              <a:gd name="connsiteY11-6774" fmla="*/ 724693 h 3588041"/>
              <a:gd name="connsiteX12-6775" fmla="*/ 799148 w 1432560"/>
              <a:gd name="connsiteY12-6776" fmla="*/ 441325 h 3588041"/>
              <a:gd name="connsiteX13-6777" fmla="*/ 886460 w 1432560"/>
              <a:gd name="connsiteY13-6778" fmla="*/ 0 h 3588041"/>
              <a:gd name="connsiteX14-6779" fmla="*/ 857885 w 1432560"/>
              <a:gd name="connsiteY14-6780" fmla="*/ 679450 h 3588041"/>
              <a:gd name="connsiteX15-6781" fmla="*/ 921385 w 1432560"/>
              <a:gd name="connsiteY15-6782" fmla="*/ 1047750 h 3588041"/>
              <a:gd name="connsiteX16-6783" fmla="*/ 930910 w 1432560"/>
              <a:gd name="connsiteY16-6784" fmla="*/ 1295400 h 3588041"/>
              <a:gd name="connsiteX17-6785" fmla="*/ 1102360 w 1432560"/>
              <a:gd name="connsiteY17-6786" fmla="*/ 1187450 h 3588041"/>
              <a:gd name="connsiteX18-6787" fmla="*/ 1375410 w 1432560"/>
              <a:gd name="connsiteY18-6788" fmla="*/ 1171575 h 3588041"/>
              <a:gd name="connsiteX19-6789" fmla="*/ 1108710 w 1432560"/>
              <a:gd name="connsiteY19-6790" fmla="*/ 1254125 h 3588041"/>
              <a:gd name="connsiteX20-6791" fmla="*/ 889635 w 1432560"/>
              <a:gd name="connsiteY20-6792" fmla="*/ 1527175 h 3588041"/>
              <a:gd name="connsiteX21-6793" fmla="*/ 835660 w 1432560"/>
              <a:gd name="connsiteY21-6794" fmla="*/ 1895475 h 3588041"/>
              <a:gd name="connsiteX22-6795" fmla="*/ 1003935 w 1432560"/>
              <a:gd name="connsiteY22-6796" fmla="*/ 2308225 h 3588041"/>
              <a:gd name="connsiteX23-6797" fmla="*/ 895985 w 1432560"/>
              <a:gd name="connsiteY23-6798" fmla="*/ 2578100 h 3588041"/>
              <a:gd name="connsiteX24-6799" fmla="*/ 1165860 w 1432560"/>
              <a:gd name="connsiteY24-6800" fmla="*/ 2524125 h 3588041"/>
              <a:gd name="connsiteX25-6801" fmla="*/ 1432560 w 1432560"/>
              <a:gd name="connsiteY25-6802" fmla="*/ 2626519 h 3588041"/>
              <a:gd name="connsiteX26-6803" fmla="*/ 1188085 w 1432560"/>
              <a:gd name="connsiteY26-6804" fmla="*/ 2590800 h 3588041"/>
              <a:gd name="connsiteX27-6805" fmla="*/ 832485 w 1432560"/>
              <a:gd name="connsiteY27-6806" fmla="*/ 2733675 h 3588041"/>
              <a:gd name="connsiteX28-6807" fmla="*/ 689610 w 1432560"/>
              <a:gd name="connsiteY28-6808" fmla="*/ 3086100 h 3588041"/>
              <a:gd name="connsiteX29-6809" fmla="*/ 918210 w 1432560"/>
              <a:gd name="connsiteY29-6810" fmla="*/ 3419475 h 3588041"/>
              <a:gd name="connsiteX30-6811" fmla="*/ 1016635 w 1432560"/>
              <a:gd name="connsiteY30-6812" fmla="*/ 3581400 h 3588041"/>
              <a:gd name="connsiteX0-6813" fmla="*/ 1016635 w 1432560"/>
              <a:gd name="connsiteY0-6814" fmla="*/ 3581400 h 3588041"/>
              <a:gd name="connsiteX1-6815" fmla="*/ 591185 w 1432560"/>
              <a:gd name="connsiteY1-6816" fmla="*/ 3587750 h 3588041"/>
              <a:gd name="connsiteX2-6817" fmla="*/ 394335 w 1432560"/>
              <a:gd name="connsiteY2-6818" fmla="*/ 3076575 h 3588041"/>
              <a:gd name="connsiteX3-6819" fmla="*/ 746760 w 1432560"/>
              <a:gd name="connsiteY3-6820" fmla="*/ 2381250 h 3588041"/>
              <a:gd name="connsiteX4-6821" fmla="*/ 582295 w 1432560"/>
              <a:gd name="connsiteY4-6822" fmla="*/ 1953895 h 3588041"/>
              <a:gd name="connsiteX5-6823" fmla="*/ 0 w 1432560"/>
              <a:gd name="connsiteY5-6824" fmla="*/ 1870710 h 3588041"/>
              <a:gd name="connsiteX6-6825" fmla="*/ 422910 w 1432560"/>
              <a:gd name="connsiteY6-6826" fmla="*/ 1787525 h 3588041"/>
              <a:gd name="connsiteX7-6827" fmla="*/ 641985 w 1432560"/>
              <a:gd name="connsiteY7-6828" fmla="*/ 1876425 h 3588041"/>
              <a:gd name="connsiteX8-6829" fmla="*/ 822960 w 1432560"/>
              <a:gd name="connsiteY8-6830" fmla="*/ 1333500 h 3588041"/>
              <a:gd name="connsiteX9-6831" fmla="*/ 763429 w 1432560"/>
              <a:gd name="connsiteY9-6832" fmla="*/ 823913 h 3588041"/>
              <a:gd name="connsiteX10-6833" fmla="*/ 387985 w 1432560"/>
              <a:gd name="connsiteY10-6834" fmla="*/ 695325 h 3588041"/>
              <a:gd name="connsiteX11-6835" fmla="*/ 781686 w 1432560"/>
              <a:gd name="connsiteY11-6836" fmla="*/ 724693 h 3588041"/>
              <a:gd name="connsiteX12-6837" fmla="*/ 799148 w 1432560"/>
              <a:gd name="connsiteY12-6838" fmla="*/ 441325 h 3588041"/>
              <a:gd name="connsiteX13-6839" fmla="*/ 886460 w 1432560"/>
              <a:gd name="connsiteY13-6840" fmla="*/ 0 h 3588041"/>
              <a:gd name="connsiteX14-6841" fmla="*/ 857885 w 1432560"/>
              <a:gd name="connsiteY14-6842" fmla="*/ 679450 h 3588041"/>
              <a:gd name="connsiteX15-6843" fmla="*/ 921385 w 1432560"/>
              <a:gd name="connsiteY15-6844" fmla="*/ 1047750 h 3588041"/>
              <a:gd name="connsiteX16-6845" fmla="*/ 930910 w 1432560"/>
              <a:gd name="connsiteY16-6846" fmla="*/ 1295400 h 3588041"/>
              <a:gd name="connsiteX17-6847" fmla="*/ 1102360 w 1432560"/>
              <a:gd name="connsiteY17-6848" fmla="*/ 1187450 h 3588041"/>
              <a:gd name="connsiteX18-6849" fmla="*/ 1375410 w 1432560"/>
              <a:gd name="connsiteY18-6850" fmla="*/ 1171575 h 3588041"/>
              <a:gd name="connsiteX19-6851" fmla="*/ 1108710 w 1432560"/>
              <a:gd name="connsiteY19-6852" fmla="*/ 1254125 h 3588041"/>
              <a:gd name="connsiteX20-6853" fmla="*/ 889635 w 1432560"/>
              <a:gd name="connsiteY20-6854" fmla="*/ 1527175 h 3588041"/>
              <a:gd name="connsiteX21-6855" fmla="*/ 835660 w 1432560"/>
              <a:gd name="connsiteY21-6856" fmla="*/ 1895475 h 3588041"/>
              <a:gd name="connsiteX22-6857" fmla="*/ 1003935 w 1432560"/>
              <a:gd name="connsiteY22-6858" fmla="*/ 2308225 h 3588041"/>
              <a:gd name="connsiteX23-6859" fmla="*/ 895985 w 1432560"/>
              <a:gd name="connsiteY23-6860" fmla="*/ 2578100 h 3588041"/>
              <a:gd name="connsiteX24-6861" fmla="*/ 1165860 w 1432560"/>
              <a:gd name="connsiteY24-6862" fmla="*/ 2524125 h 3588041"/>
              <a:gd name="connsiteX25-6863" fmla="*/ 1432560 w 1432560"/>
              <a:gd name="connsiteY25-6864" fmla="*/ 2626519 h 3588041"/>
              <a:gd name="connsiteX26-6865" fmla="*/ 1188085 w 1432560"/>
              <a:gd name="connsiteY26-6866" fmla="*/ 2590800 h 3588041"/>
              <a:gd name="connsiteX27-6867" fmla="*/ 832485 w 1432560"/>
              <a:gd name="connsiteY27-6868" fmla="*/ 2733675 h 3588041"/>
              <a:gd name="connsiteX28-6869" fmla="*/ 689610 w 1432560"/>
              <a:gd name="connsiteY28-6870" fmla="*/ 3086100 h 3588041"/>
              <a:gd name="connsiteX29-6871" fmla="*/ 918210 w 1432560"/>
              <a:gd name="connsiteY29-6872" fmla="*/ 3419475 h 3588041"/>
              <a:gd name="connsiteX30-6873" fmla="*/ 1016635 w 1432560"/>
              <a:gd name="connsiteY30-6874" fmla="*/ 3581400 h 3588041"/>
              <a:gd name="connsiteX0-6875" fmla="*/ 1016635 w 1432560"/>
              <a:gd name="connsiteY0-6876" fmla="*/ 3581400 h 3588041"/>
              <a:gd name="connsiteX1-6877" fmla="*/ 591185 w 1432560"/>
              <a:gd name="connsiteY1-6878" fmla="*/ 3587750 h 3588041"/>
              <a:gd name="connsiteX2-6879" fmla="*/ 394335 w 1432560"/>
              <a:gd name="connsiteY2-6880" fmla="*/ 3076575 h 3588041"/>
              <a:gd name="connsiteX3-6881" fmla="*/ 746760 w 1432560"/>
              <a:gd name="connsiteY3-6882" fmla="*/ 2381250 h 3588041"/>
              <a:gd name="connsiteX4-6883" fmla="*/ 582295 w 1432560"/>
              <a:gd name="connsiteY4-6884" fmla="*/ 1953895 h 3588041"/>
              <a:gd name="connsiteX5-6885" fmla="*/ 0 w 1432560"/>
              <a:gd name="connsiteY5-6886" fmla="*/ 1870710 h 3588041"/>
              <a:gd name="connsiteX6-6887" fmla="*/ 422910 w 1432560"/>
              <a:gd name="connsiteY6-6888" fmla="*/ 1787525 h 3588041"/>
              <a:gd name="connsiteX7-6889" fmla="*/ 641985 w 1432560"/>
              <a:gd name="connsiteY7-6890" fmla="*/ 1876425 h 3588041"/>
              <a:gd name="connsiteX8-6891" fmla="*/ 822960 w 1432560"/>
              <a:gd name="connsiteY8-6892" fmla="*/ 1333500 h 3588041"/>
              <a:gd name="connsiteX9-6893" fmla="*/ 763429 w 1432560"/>
              <a:gd name="connsiteY9-6894" fmla="*/ 823913 h 3588041"/>
              <a:gd name="connsiteX10-6895" fmla="*/ 387985 w 1432560"/>
              <a:gd name="connsiteY10-6896" fmla="*/ 695325 h 3588041"/>
              <a:gd name="connsiteX11-6897" fmla="*/ 781686 w 1432560"/>
              <a:gd name="connsiteY11-6898" fmla="*/ 724693 h 3588041"/>
              <a:gd name="connsiteX12-6899" fmla="*/ 799148 w 1432560"/>
              <a:gd name="connsiteY12-6900" fmla="*/ 441325 h 3588041"/>
              <a:gd name="connsiteX13-6901" fmla="*/ 886460 w 1432560"/>
              <a:gd name="connsiteY13-6902" fmla="*/ 0 h 3588041"/>
              <a:gd name="connsiteX14-6903" fmla="*/ 857885 w 1432560"/>
              <a:gd name="connsiteY14-6904" fmla="*/ 679450 h 3588041"/>
              <a:gd name="connsiteX15-6905" fmla="*/ 921385 w 1432560"/>
              <a:gd name="connsiteY15-6906" fmla="*/ 1047750 h 3588041"/>
              <a:gd name="connsiteX16-6907" fmla="*/ 930910 w 1432560"/>
              <a:gd name="connsiteY16-6908" fmla="*/ 1295400 h 3588041"/>
              <a:gd name="connsiteX17-6909" fmla="*/ 1102360 w 1432560"/>
              <a:gd name="connsiteY17-6910" fmla="*/ 1187450 h 3588041"/>
              <a:gd name="connsiteX18-6911" fmla="*/ 1375410 w 1432560"/>
              <a:gd name="connsiteY18-6912" fmla="*/ 1171575 h 3588041"/>
              <a:gd name="connsiteX19-6913" fmla="*/ 1108710 w 1432560"/>
              <a:gd name="connsiteY19-6914" fmla="*/ 1254125 h 3588041"/>
              <a:gd name="connsiteX20-6915" fmla="*/ 889635 w 1432560"/>
              <a:gd name="connsiteY20-6916" fmla="*/ 1527175 h 3588041"/>
              <a:gd name="connsiteX21-6917" fmla="*/ 835660 w 1432560"/>
              <a:gd name="connsiteY21-6918" fmla="*/ 1895475 h 3588041"/>
              <a:gd name="connsiteX22-6919" fmla="*/ 1003935 w 1432560"/>
              <a:gd name="connsiteY22-6920" fmla="*/ 2308225 h 3588041"/>
              <a:gd name="connsiteX23-6921" fmla="*/ 895985 w 1432560"/>
              <a:gd name="connsiteY23-6922" fmla="*/ 2578100 h 3588041"/>
              <a:gd name="connsiteX24-6923" fmla="*/ 1165860 w 1432560"/>
              <a:gd name="connsiteY24-6924" fmla="*/ 2524125 h 3588041"/>
              <a:gd name="connsiteX25-6925" fmla="*/ 1432560 w 1432560"/>
              <a:gd name="connsiteY25-6926" fmla="*/ 2626519 h 3588041"/>
              <a:gd name="connsiteX26-6927" fmla="*/ 1188085 w 1432560"/>
              <a:gd name="connsiteY26-6928" fmla="*/ 2590800 h 3588041"/>
              <a:gd name="connsiteX27-6929" fmla="*/ 832485 w 1432560"/>
              <a:gd name="connsiteY27-6930" fmla="*/ 2733675 h 3588041"/>
              <a:gd name="connsiteX28-6931" fmla="*/ 689610 w 1432560"/>
              <a:gd name="connsiteY28-6932" fmla="*/ 3086100 h 3588041"/>
              <a:gd name="connsiteX29-6933" fmla="*/ 918210 w 1432560"/>
              <a:gd name="connsiteY29-6934" fmla="*/ 3419475 h 3588041"/>
              <a:gd name="connsiteX30-6935" fmla="*/ 1016635 w 1432560"/>
              <a:gd name="connsiteY30-6936" fmla="*/ 3581400 h 3588041"/>
              <a:gd name="connsiteX0-6937" fmla="*/ 1016635 w 1432560"/>
              <a:gd name="connsiteY0-6938" fmla="*/ 3581400 h 3588041"/>
              <a:gd name="connsiteX1-6939" fmla="*/ 591185 w 1432560"/>
              <a:gd name="connsiteY1-6940" fmla="*/ 3587750 h 3588041"/>
              <a:gd name="connsiteX2-6941" fmla="*/ 394335 w 1432560"/>
              <a:gd name="connsiteY2-6942" fmla="*/ 3076575 h 3588041"/>
              <a:gd name="connsiteX3-6943" fmla="*/ 746760 w 1432560"/>
              <a:gd name="connsiteY3-6944" fmla="*/ 2381250 h 3588041"/>
              <a:gd name="connsiteX4-6945" fmla="*/ 582295 w 1432560"/>
              <a:gd name="connsiteY4-6946" fmla="*/ 1953895 h 3588041"/>
              <a:gd name="connsiteX5-6947" fmla="*/ 0 w 1432560"/>
              <a:gd name="connsiteY5-6948" fmla="*/ 1870710 h 3588041"/>
              <a:gd name="connsiteX6-6949" fmla="*/ 422910 w 1432560"/>
              <a:gd name="connsiteY6-6950" fmla="*/ 1787525 h 3588041"/>
              <a:gd name="connsiteX7-6951" fmla="*/ 641985 w 1432560"/>
              <a:gd name="connsiteY7-6952" fmla="*/ 1876425 h 3588041"/>
              <a:gd name="connsiteX8-6953" fmla="*/ 822960 w 1432560"/>
              <a:gd name="connsiteY8-6954" fmla="*/ 1333500 h 3588041"/>
              <a:gd name="connsiteX9-6955" fmla="*/ 763429 w 1432560"/>
              <a:gd name="connsiteY9-6956" fmla="*/ 823913 h 3588041"/>
              <a:gd name="connsiteX10-6957" fmla="*/ 387985 w 1432560"/>
              <a:gd name="connsiteY10-6958" fmla="*/ 695325 h 3588041"/>
              <a:gd name="connsiteX11-6959" fmla="*/ 784067 w 1432560"/>
              <a:gd name="connsiteY11-6960" fmla="*/ 734218 h 3588041"/>
              <a:gd name="connsiteX12-6961" fmla="*/ 799148 w 1432560"/>
              <a:gd name="connsiteY12-6962" fmla="*/ 441325 h 3588041"/>
              <a:gd name="connsiteX13-6963" fmla="*/ 886460 w 1432560"/>
              <a:gd name="connsiteY13-6964" fmla="*/ 0 h 3588041"/>
              <a:gd name="connsiteX14-6965" fmla="*/ 857885 w 1432560"/>
              <a:gd name="connsiteY14-6966" fmla="*/ 679450 h 3588041"/>
              <a:gd name="connsiteX15-6967" fmla="*/ 921385 w 1432560"/>
              <a:gd name="connsiteY15-6968" fmla="*/ 1047750 h 3588041"/>
              <a:gd name="connsiteX16-6969" fmla="*/ 930910 w 1432560"/>
              <a:gd name="connsiteY16-6970" fmla="*/ 1295400 h 3588041"/>
              <a:gd name="connsiteX17-6971" fmla="*/ 1102360 w 1432560"/>
              <a:gd name="connsiteY17-6972" fmla="*/ 1187450 h 3588041"/>
              <a:gd name="connsiteX18-6973" fmla="*/ 1375410 w 1432560"/>
              <a:gd name="connsiteY18-6974" fmla="*/ 1171575 h 3588041"/>
              <a:gd name="connsiteX19-6975" fmla="*/ 1108710 w 1432560"/>
              <a:gd name="connsiteY19-6976" fmla="*/ 1254125 h 3588041"/>
              <a:gd name="connsiteX20-6977" fmla="*/ 889635 w 1432560"/>
              <a:gd name="connsiteY20-6978" fmla="*/ 1527175 h 3588041"/>
              <a:gd name="connsiteX21-6979" fmla="*/ 835660 w 1432560"/>
              <a:gd name="connsiteY21-6980" fmla="*/ 1895475 h 3588041"/>
              <a:gd name="connsiteX22-6981" fmla="*/ 1003935 w 1432560"/>
              <a:gd name="connsiteY22-6982" fmla="*/ 2308225 h 3588041"/>
              <a:gd name="connsiteX23-6983" fmla="*/ 895985 w 1432560"/>
              <a:gd name="connsiteY23-6984" fmla="*/ 2578100 h 3588041"/>
              <a:gd name="connsiteX24-6985" fmla="*/ 1165860 w 1432560"/>
              <a:gd name="connsiteY24-6986" fmla="*/ 2524125 h 3588041"/>
              <a:gd name="connsiteX25-6987" fmla="*/ 1432560 w 1432560"/>
              <a:gd name="connsiteY25-6988" fmla="*/ 2626519 h 3588041"/>
              <a:gd name="connsiteX26-6989" fmla="*/ 1188085 w 1432560"/>
              <a:gd name="connsiteY26-6990" fmla="*/ 2590800 h 3588041"/>
              <a:gd name="connsiteX27-6991" fmla="*/ 832485 w 1432560"/>
              <a:gd name="connsiteY27-6992" fmla="*/ 2733675 h 3588041"/>
              <a:gd name="connsiteX28-6993" fmla="*/ 689610 w 1432560"/>
              <a:gd name="connsiteY28-6994" fmla="*/ 3086100 h 3588041"/>
              <a:gd name="connsiteX29-6995" fmla="*/ 918210 w 1432560"/>
              <a:gd name="connsiteY29-6996" fmla="*/ 3419475 h 3588041"/>
              <a:gd name="connsiteX30-6997" fmla="*/ 1016635 w 1432560"/>
              <a:gd name="connsiteY30-6998" fmla="*/ 3581400 h 3588041"/>
              <a:gd name="connsiteX0-6999" fmla="*/ 1016635 w 1432560"/>
              <a:gd name="connsiteY0-7000" fmla="*/ 3581400 h 3588041"/>
              <a:gd name="connsiteX1-7001" fmla="*/ 591185 w 1432560"/>
              <a:gd name="connsiteY1-7002" fmla="*/ 3587750 h 3588041"/>
              <a:gd name="connsiteX2-7003" fmla="*/ 394335 w 1432560"/>
              <a:gd name="connsiteY2-7004" fmla="*/ 3076575 h 3588041"/>
              <a:gd name="connsiteX3-7005" fmla="*/ 746760 w 1432560"/>
              <a:gd name="connsiteY3-7006" fmla="*/ 2381250 h 3588041"/>
              <a:gd name="connsiteX4-7007" fmla="*/ 582295 w 1432560"/>
              <a:gd name="connsiteY4-7008" fmla="*/ 1953895 h 3588041"/>
              <a:gd name="connsiteX5-7009" fmla="*/ 0 w 1432560"/>
              <a:gd name="connsiteY5-7010" fmla="*/ 1870710 h 3588041"/>
              <a:gd name="connsiteX6-7011" fmla="*/ 422910 w 1432560"/>
              <a:gd name="connsiteY6-7012" fmla="*/ 1787525 h 3588041"/>
              <a:gd name="connsiteX7-7013" fmla="*/ 641985 w 1432560"/>
              <a:gd name="connsiteY7-7014" fmla="*/ 1876425 h 3588041"/>
              <a:gd name="connsiteX8-7015" fmla="*/ 822960 w 1432560"/>
              <a:gd name="connsiteY8-7016" fmla="*/ 1333500 h 3588041"/>
              <a:gd name="connsiteX9-7017" fmla="*/ 763429 w 1432560"/>
              <a:gd name="connsiteY9-7018" fmla="*/ 823913 h 3588041"/>
              <a:gd name="connsiteX10-7019" fmla="*/ 387985 w 1432560"/>
              <a:gd name="connsiteY10-7020" fmla="*/ 695325 h 3588041"/>
              <a:gd name="connsiteX11-7021" fmla="*/ 784067 w 1432560"/>
              <a:gd name="connsiteY11-7022" fmla="*/ 734218 h 3588041"/>
              <a:gd name="connsiteX12-7023" fmla="*/ 799148 w 1432560"/>
              <a:gd name="connsiteY12-7024" fmla="*/ 441325 h 3588041"/>
              <a:gd name="connsiteX13-7025" fmla="*/ 886460 w 1432560"/>
              <a:gd name="connsiteY13-7026" fmla="*/ 0 h 3588041"/>
              <a:gd name="connsiteX14-7027" fmla="*/ 857885 w 1432560"/>
              <a:gd name="connsiteY14-7028" fmla="*/ 679450 h 3588041"/>
              <a:gd name="connsiteX15-7029" fmla="*/ 921385 w 1432560"/>
              <a:gd name="connsiteY15-7030" fmla="*/ 1047750 h 3588041"/>
              <a:gd name="connsiteX16-7031" fmla="*/ 930910 w 1432560"/>
              <a:gd name="connsiteY16-7032" fmla="*/ 1295400 h 3588041"/>
              <a:gd name="connsiteX17-7033" fmla="*/ 1102360 w 1432560"/>
              <a:gd name="connsiteY17-7034" fmla="*/ 1187450 h 3588041"/>
              <a:gd name="connsiteX18-7035" fmla="*/ 1375410 w 1432560"/>
              <a:gd name="connsiteY18-7036" fmla="*/ 1171575 h 3588041"/>
              <a:gd name="connsiteX19-7037" fmla="*/ 1108710 w 1432560"/>
              <a:gd name="connsiteY19-7038" fmla="*/ 1254125 h 3588041"/>
              <a:gd name="connsiteX20-7039" fmla="*/ 889635 w 1432560"/>
              <a:gd name="connsiteY20-7040" fmla="*/ 1527175 h 3588041"/>
              <a:gd name="connsiteX21-7041" fmla="*/ 835660 w 1432560"/>
              <a:gd name="connsiteY21-7042" fmla="*/ 1895475 h 3588041"/>
              <a:gd name="connsiteX22-7043" fmla="*/ 1003935 w 1432560"/>
              <a:gd name="connsiteY22-7044" fmla="*/ 2308225 h 3588041"/>
              <a:gd name="connsiteX23-7045" fmla="*/ 895985 w 1432560"/>
              <a:gd name="connsiteY23-7046" fmla="*/ 2578100 h 3588041"/>
              <a:gd name="connsiteX24-7047" fmla="*/ 1165860 w 1432560"/>
              <a:gd name="connsiteY24-7048" fmla="*/ 2524125 h 3588041"/>
              <a:gd name="connsiteX25-7049" fmla="*/ 1432560 w 1432560"/>
              <a:gd name="connsiteY25-7050" fmla="*/ 2626519 h 3588041"/>
              <a:gd name="connsiteX26-7051" fmla="*/ 1188085 w 1432560"/>
              <a:gd name="connsiteY26-7052" fmla="*/ 2590800 h 3588041"/>
              <a:gd name="connsiteX27-7053" fmla="*/ 832485 w 1432560"/>
              <a:gd name="connsiteY27-7054" fmla="*/ 2733675 h 3588041"/>
              <a:gd name="connsiteX28-7055" fmla="*/ 689610 w 1432560"/>
              <a:gd name="connsiteY28-7056" fmla="*/ 3086100 h 3588041"/>
              <a:gd name="connsiteX29-7057" fmla="*/ 918210 w 1432560"/>
              <a:gd name="connsiteY29-7058" fmla="*/ 3419475 h 3588041"/>
              <a:gd name="connsiteX30-7059" fmla="*/ 1016635 w 1432560"/>
              <a:gd name="connsiteY30-7060" fmla="*/ 3581400 h 3588041"/>
              <a:gd name="connsiteX0-7061" fmla="*/ 1016635 w 1432560"/>
              <a:gd name="connsiteY0-7062" fmla="*/ 3581400 h 3588041"/>
              <a:gd name="connsiteX1-7063" fmla="*/ 591185 w 1432560"/>
              <a:gd name="connsiteY1-7064" fmla="*/ 3587750 h 3588041"/>
              <a:gd name="connsiteX2-7065" fmla="*/ 394335 w 1432560"/>
              <a:gd name="connsiteY2-7066" fmla="*/ 3076575 h 3588041"/>
              <a:gd name="connsiteX3-7067" fmla="*/ 746760 w 1432560"/>
              <a:gd name="connsiteY3-7068" fmla="*/ 2381250 h 3588041"/>
              <a:gd name="connsiteX4-7069" fmla="*/ 582295 w 1432560"/>
              <a:gd name="connsiteY4-7070" fmla="*/ 1953895 h 3588041"/>
              <a:gd name="connsiteX5-7071" fmla="*/ 0 w 1432560"/>
              <a:gd name="connsiteY5-7072" fmla="*/ 1870710 h 3588041"/>
              <a:gd name="connsiteX6-7073" fmla="*/ 422910 w 1432560"/>
              <a:gd name="connsiteY6-7074" fmla="*/ 1787525 h 3588041"/>
              <a:gd name="connsiteX7-7075" fmla="*/ 641985 w 1432560"/>
              <a:gd name="connsiteY7-7076" fmla="*/ 1876425 h 3588041"/>
              <a:gd name="connsiteX8-7077" fmla="*/ 822960 w 1432560"/>
              <a:gd name="connsiteY8-7078" fmla="*/ 1333500 h 3588041"/>
              <a:gd name="connsiteX9-7079" fmla="*/ 763429 w 1432560"/>
              <a:gd name="connsiteY9-7080" fmla="*/ 823913 h 3588041"/>
              <a:gd name="connsiteX10-7081" fmla="*/ 387985 w 1432560"/>
              <a:gd name="connsiteY10-7082" fmla="*/ 695325 h 3588041"/>
              <a:gd name="connsiteX11-7083" fmla="*/ 784067 w 1432560"/>
              <a:gd name="connsiteY11-7084" fmla="*/ 734218 h 3588041"/>
              <a:gd name="connsiteX12-7085" fmla="*/ 799148 w 1432560"/>
              <a:gd name="connsiteY12-7086" fmla="*/ 441325 h 3588041"/>
              <a:gd name="connsiteX13-7087" fmla="*/ 886460 w 1432560"/>
              <a:gd name="connsiteY13-7088" fmla="*/ 0 h 3588041"/>
              <a:gd name="connsiteX14-7089" fmla="*/ 857885 w 1432560"/>
              <a:gd name="connsiteY14-7090" fmla="*/ 679450 h 3588041"/>
              <a:gd name="connsiteX15-7091" fmla="*/ 921385 w 1432560"/>
              <a:gd name="connsiteY15-7092" fmla="*/ 1047750 h 3588041"/>
              <a:gd name="connsiteX16-7093" fmla="*/ 930910 w 1432560"/>
              <a:gd name="connsiteY16-7094" fmla="*/ 1295400 h 3588041"/>
              <a:gd name="connsiteX17-7095" fmla="*/ 1102360 w 1432560"/>
              <a:gd name="connsiteY17-7096" fmla="*/ 1187450 h 3588041"/>
              <a:gd name="connsiteX18-7097" fmla="*/ 1375410 w 1432560"/>
              <a:gd name="connsiteY18-7098" fmla="*/ 1171575 h 3588041"/>
              <a:gd name="connsiteX19-7099" fmla="*/ 1108710 w 1432560"/>
              <a:gd name="connsiteY19-7100" fmla="*/ 1254125 h 3588041"/>
              <a:gd name="connsiteX20-7101" fmla="*/ 889635 w 1432560"/>
              <a:gd name="connsiteY20-7102" fmla="*/ 1527175 h 3588041"/>
              <a:gd name="connsiteX21-7103" fmla="*/ 835660 w 1432560"/>
              <a:gd name="connsiteY21-7104" fmla="*/ 1895475 h 3588041"/>
              <a:gd name="connsiteX22-7105" fmla="*/ 1003935 w 1432560"/>
              <a:gd name="connsiteY22-7106" fmla="*/ 2308225 h 3588041"/>
              <a:gd name="connsiteX23-7107" fmla="*/ 895985 w 1432560"/>
              <a:gd name="connsiteY23-7108" fmla="*/ 2578100 h 3588041"/>
              <a:gd name="connsiteX24-7109" fmla="*/ 1165860 w 1432560"/>
              <a:gd name="connsiteY24-7110" fmla="*/ 2524125 h 3588041"/>
              <a:gd name="connsiteX25-7111" fmla="*/ 1432560 w 1432560"/>
              <a:gd name="connsiteY25-7112" fmla="*/ 2626519 h 3588041"/>
              <a:gd name="connsiteX26-7113" fmla="*/ 1188085 w 1432560"/>
              <a:gd name="connsiteY26-7114" fmla="*/ 2590800 h 3588041"/>
              <a:gd name="connsiteX27-7115" fmla="*/ 832485 w 1432560"/>
              <a:gd name="connsiteY27-7116" fmla="*/ 2733675 h 3588041"/>
              <a:gd name="connsiteX28-7117" fmla="*/ 689610 w 1432560"/>
              <a:gd name="connsiteY28-7118" fmla="*/ 3086100 h 3588041"/>
              <a:gd name="connsiteX29-7119" fmla="*/ 918210 w 1432560"/>
              <a:gd name="connsiteY29-7120" fmla="*/ 3419475 h 3588041"/>
              <a:gd name="connsiteX30-7121" fmla="*/ 1016635 w 1432560"/>
              <a:gd name="connsiteY30-7122" fmla="*/ 3581400 h 3588041"/>
              <a:gd name="connsiteX0-7123" fmla="*/ 1003935 w 1419860"/>
              <a:gd name="connsiteY0-7124" fmla="*/ 3581400 h 3588041"/>
              <a:gd name="connsiteX1-7125" fmla="*/ 578485 w 1419860"/>
              <a:gd name="connsiteY1-7126" fmla="*/ 3587750 h 3588041"/>
              <a:gd name="connsiteX2-7127" fmla="*/ 381635 w 1419860"/>
              <a:gd name="connsiteY2-7128" fmla="*/ 3076575 h 3588041"/>
              <a:gd name="connsiteX3-7129" fmla="*/ 734060 w 1419860"/>
              <a:gd name="connsiteY3-7130" fmla="*/ 2381250 h 3588041"/>
              <a:gd name="connsiteX4-7131" fmla="*/ 569595 w 1419860"/>
              <a:gd name="connsiteY4-7132" fmla="*/ 1953895 h 3588041"/>
              <a:gd name="connsiteX5-7133" fmla="*/ 0 w 1419860"/>
              <a:gd name="connsiteY5-7134" fmla="*/ 1902460 h 3588041"/>
              <a:gd name="connsiteX6-7135" fmla="*/ 410210 w 1419860"/>
              <a:gd name="connsiteY6-7136" fmla="*/ 1787525 h 3588041"/>
              <a:gd name="connsiteX7-7137" fmla="*/ 629285 w 1419860"/>
              <a:gd name="connsiteY7-7138" fmla="*/ 1876425 h 3588041"/>
              <a:gd name="connsiteX8-7139" fmla="*/ 810260 w 1419860"/>
              <a:gd name="connsiteY8-7140" fmla="*/ 1333500 h 3588041"/>
              <a:gd name="connsiteX9-7141" fmla="*/ 750729 w 1419860"/>
              <a:gd name="connsiteY9-7142" fmla="*/ 823913 h 3588041"/>
              <a:gd name="connsiteX10-7143" fmla="*/ 375285 w 1419860"/>
              <a:gd name="connsiteY10-7144" fmla="*/ 695325 h 3588041"/>
              <a:gd name="connsiteX11-7145" fmla="*/ 771367 w 1419860"/>
              <a:gd name="connsiteY11-7146" fmla="*/ 734218 h 3588041"/>
              <a:gd name="connsiteX12-7147" fmla="*/ 786448 w 1419860"/>
              <a:gd name="connsiteY12-7148" fmla="*/ 441325 h 3588041"/>
              <a:gd name="connsiteX13-7149" fmla="*/ 873760 w 1419860"/>
              <a:gd name="connsiteY13-7150" fmla="*/ 0 h 3588041"/>
              <a:gd name="connsiteX14-7151" fmla="*/ 845185 w 1419860"/>
              <a:gd name="connsiteY14-7152" fmla="*/ 679450 h 3588041"/>
              <a:gd name="connsiteX15-7153" fmla="*/ 908685 w 1419860"/>
              <a:gd name="connsiteY15-7154" fmla="*/ 1047750 h 3588041"/>
              <a:gd name="connsiteX16-7155" fmla="*/ 918210 w 1419860"/>
              <a:gd name="connsiteY16-7156" fmla="*/ 1295400 h 3588041"/>
              <a:gd name="connsiteX17-7157" fmla="*/ 1089660 w 1419860"/>
              <a:gd name="connsiteY17-7158" fmla="*/ 1187450 h 3588041"/>
              <a:gd name="connsiteX18-7159" fmla="*/ 1362710 w 1419860"/>
              <a:gd name="connsiteY18-7160" fmla="*/ 1171575 h 3588041"/>
              <a:gd name="connsiteX19-7161" fmla="*/ 1096010 w 1419860"/>
              <a:gd name="connsiteY19-7162" fmla="*/ 1254125 h 3588041"/>
              <a:gd name="connsiteX20-7163" fmla="*/ 876935 w 1419860"/>
              <a:gd name="connsiteY20-7164" fmla="*/ 1527175 h 3588041"/>
              <a:gd name="connsiteX21-7165" fmla="*/ 822960 w 1419860"/>
              <a:gd name="connsiteY21-7166" fmla="*/ 1895475 h 3588041"/>
              <a:gd name="connsiteX22-7167" fmla="*/ 991235 w 1419860"/>
              <a:gd name="connsiteY22-7168" fmla="*/ 2308225 h 3588041"/>
              <a:gd name="connsiteX23-7169" fmla="*/ 883285 w 1419860"/>
              <a:gd name="connsiteY23-7170" fmla="*/ 2578100 h 3588041"/>
              <a:gd name="connsiteX24-7171" fmla="*/ 1153160 w 1419860"/>
              <a:gd name="connsiteY24-7172" fmla="*/ 2524125 h 3588041"/>
              <a:gd name="connsiteX25-7173" fmla="*/ 1419860 w 1419860"/>
              <a:gd name="connsiteY25-7174" fmla="*/ 2626519 h 3588041"/>
              <a:gd name="connsiteX26-7175" fmla="*/ 1175385 w 1419860"/>
              <a:gd name="connsiteY26-7176" fmla="*/ 2590800 h 3588041"/>
              <a:gd name="connsiteX27-7177" fmla="*/ 819785 w 1419860"/>
              <a:gd name="connsiteY27-7178" fmla="*/ 2733675 h 3588041"/>
              <a:gd name="connsiteX28-7179" fmla="*/ 676910 w 1419860"/>
              <a:gd name="connsiteY28-7180" fmla="*/ 3086100 h 3588041"/>
              <a:gd name="connsiteX29-7181" fmla="*/ 905510 w 1419860"/>
              <a:gd name="connsiteY29-7182" fmla="*/ 3419475 h 3588041"/>
              <a:gd name="connsiteX30-7183" fmla="*/ 1003935 w 1419860"/>
              <a:gd name="connsiteY30-7184" fmla="*/ 3581400 h 3588041"/>
              <a:gd name="connsiteX0-7185" fmla="*/ 1003935 w 1419860"/>
              <a:gd name="connsiteY0-7186" fmla="*/ 3581400 h 3588041"/>
              <a:gd name="connsiteX1-7187" fmla="*/ 578485 w 1419860"/>
              <a:gd name="connsiteY1-7188" fmla="*/ 3587750 h 3588041"/>
              <a:gd name="connsiteX2-7189" fmla="*/ 381635 w 1419860"/>
              <a:gd name="connsiteY2-7190" fmla="*/ 3076575 h 3588041"/>
              <a:gd name="connsiteX3-7191" fmla="*/ 734060 w 1419860"/>
              <a:gd name="connsiteY3-7192" fmla="*/ 2381250 h 3588041"/>
              <a:gd name="connsiteX4-7193" fmla="*/ 569595 w 1419860"/>
              <a:gd name="connsiteY4-7194" fmla="*/ 1953895 h 3588041"/>
              <a:gd name="connsiteX5-7195" fmla="*/ 0 w 1419860"/>
              <a:gd name="connsiteY5-7196" fmla="*/ 1902460 h 3588041"/>
              <a:gd name="connsiteX6-7197" fmla="*/ 410210 w 1419860"/>
              <a:gd name="connsiteY6-7198" fmla="*/ 1787525 h 3588041"/>
              <a:gd name="connsiteX7-7199" fmla="*/ 629285 w 1419860"/>
              <a:gd name="connsiteY7-7200" fmla="*/ 1876425 h 3588041"/>
              <a:gd name="connsiteX8-7201" fmla="*/ 810260 w 1419860"/>
              <a:gd name="connsiteY8-7202" fmla="*/ 1333500 h 3588041"/>
              <a:gd name="connsiteX9-7203" fmla="*/ 750729 w 1419860"/>
              <a:gd name="connsiteY9-7204" fmla="*/ 823913 h 3588041"/>
              <a:gd name="connsiteX10-7205" fmla="*/ 375285 w 1419860"/>
              <a:gd name="connsiteY10-7206" fmla="*/ 695325 h 3588041"/>
              <a:gd name="connsiteX11-7207" fmla="*/ 771367 w 1419860"/>
              <a:gd name="connsiteY11-7208" fmla="*/ 734218 h 3588041"/>
              <a:gd name="connsiteX12-7209" fmla="*/ 786448 w 1419860"/>
              <a:gd name="connsiteY12-7210" fmla="*/ 441325 h 3588041"/>
              <a:gd name="connsiteX13-7211" fmla="*/ 873760 w 1419860"/>
              <a:gd name="connsiteY13-7212" fmla="*/ 0 h 3588041"/>
              <a:gd name="connsiteX14-7213" fmla="*/ 845185 w 1419860"/>
              <a:gd name="connsiteY14-7214" fmla="*/ 679450 h 3588041"/>
              <a:gd name="connsiteX15-7215" fmla="*/ 908685 w 1419860"/>
              <a:gd name="connsiteY15-7216" fmla="*/ 1047750 h 3588041"/>
              <a:gd name="connsiteX16-7217" fmla="*/ 918210 w 1419860"/>
              <a:gd name="connsiteY16-7218" fmla="*/ 1295400 h 3588041"/>
              <a:gd name="connsiteX17-7219" fmla="*/ 1089660 w 1419860"/>
              <a:gd name="connsiteY17-7220" fmla="*/ 1187450 h 3588041"/>
              <a:gd name="connsiteX18-7221" fmla="*/ 1362710 w 1419860"/>
              <a:gd name="connsiteY18-7222" fmla="*/ 1171575 h 3588041"/>
              <a:gd name="connsiteX19-7223" fmla="*/ 1096010 w 1419860"/>
              <a:gd name="connsiteY19-7224" fmla="*/ 1254125 h 3588041"/>
              <a:gd name="connsiteX20-7225" fmla="*/ 876935 w 1419860"/>
              <a:gd name="connsiteY20-7226" fmla="*/ 1527175 h 3588041"/>
              <a:gd name="connsiteX21-7227" fmla="*/ 822960 w 1419860"/>
              <a:gd name="connsiteY21-7228" fmla="*/ 1895475 h 3588041"/>
              <a:gd name="connsiteX22-7229" fmla="*/ 991235 w 1419860"/>
              <a:gd name="connsiteY22-7230" fmla="*/ 2308225 h 3588041"/>
              <a:gd name="connsiteX23-7231" fmla="*/ 883285 w 1419860"/>
              <a:gd name="connsiteY23-7232" fmla="*/ 2578100 h 3588041"/>
              <a:gd name="connsiteX24-7233" fmla="*/ 1153160 w 1419860"/>
              <a:gd name="connsiteY24-7234" fmla="*/ 2524125 h 3588041"/>
              <a:gd name="connsiteX25-7235" fmla="*/ 1419860 w 1419860"/>
              <a:gd name="connsiteY25-7236" fmla="*/ 2626519 h 3588041"/>
              <a:gd name="connsiteX26-7237" fmla="*/ 1175385 w 1419860"/>
              <a:gd name="connsiteY26-7238" fmla="*/ 2590800 h 3588041"/>
              <a:gd name="connsiteX27-7239" fmla="*/ 819785 w 1419860"/>
              <a:gd name="connsiteY27-7240" fmla="*/ 2733675 h 3588041"/>
              <a:gd name="connsiteX28-7241" fmla="*/ 676910 w 1419860"/>
              <a:gd name="connsiteY28-7242" fmla="*/ 3086100 h 3588041"/>
              <a:gd name="connsiteX29-7243" fmla="*/ 905510 w 1419860"/>
              <a:gd name="connsiteY29-7244" fmla="*/ 3419475 h 3588041"/>
              <a:gd name="connsiteX30-7245" fmla="*/ 1003935 w 1419860"/>
              <a:gd name="connsiteY30-7246" fmla="*/ 3581400 h 3588041"/>
              <a:gd name="connsiteX0-7247" fmla="*/ 1003935 w 1419860"/>
              <a:gd name="connsiteY0-7248" fmla="*/ 3581400 h 3588041"/>
              <a:gd name="connsiteX1-7249" fmla="*/ 578485 w 1419860"/>
              <a:gd name="connsiteY1-7250" fmla="*/ 3587750 h 3588041"/>
              <a:gd name="connsiteX2-7251" fmla="*/ 381635 w 1419860"/>
              <a:gd name="connsiteY2-7252" fmla="*/ 3076575 h 3588041"/>
              <a:gd name="connsiteX3-7253" fmla="*/ 734060 w 1419860"/>
              <a:gd name="connsiteY3-7254" fmla="*/ 2381250 h 3588041"/>
              <a:gd name="connsiteX4-7255" fmla="*/ 569595 w 1419860"/>
              <a:gd name="connsiteY4-7256" fmla="*/ 1953895 h 3588041"/>
              <a:gd name="connsiteX5-7257" fmla="*/ 0 w 1419860"/>
              <a:gd name="connsiteY5-7258" fmla="*/ 1902460 h 3588041"/>
              <a:gd name="connsiteX6-7259" fmla="*/ 410210 w 1419860"/>
              <a:gd name="connsiteY6-7260" fmla="*/ 1787525 h 3588041"/>
              <a:gd name="connsiteX7-7261" fmla="*/ 629285 w 1419860"/>
              <a:gd name="connsiteY7-7262" fmla="*/ 1876425 h 3588041"/>
              <a:gd name="connsiteX8-7263" fmla="*/ 810260 w 1419860"/>
              <a:gd name="connsiteY8-7264" fmla="*/ 1333500 h 3588041"/>
              <a:gd name="connsiteX9-7265" fmla="*/ 750729 w 1419860"/>
              <a:gd name="connsiteY9-7266" fmla="*/ 823913 h 3588041"/>
              <a:gd name="connsiteX10-7267" fmla="*/ 375285 w 1419860"/>
              <a:gd name="connsiteY10-7268" fmla="*/ 695325 h 3588041"/>
              <a:gd name="connsiteX11-7269" fmla="*/ 771367 w 1419860"/>
              <a:gd name="connsiteY11-7270" fmla="*/ 734218 h 3588041"/>
              <a:gd name="connsiteX12-7271" fmla="*/ 786448 w 1419860"/>
              <a:gd name="connsiteY12-7272" fmla="*/ 441325 h 3588041"/>
              <a:gd name="connsiteX13-7273" fmla="*/ 873760 w 1419860"/>
              <a:gd name="connsiteY13-7274" fmla="*/ 0 h 3588041"/>
              <a:gd name="connsiteX14-7275" fmla="*/ 845185 w 1419860"/>
              <a:gd name="connsiteY14-7276" fmla="*/ 679450 h 3588041"/>
              <a:gd name="connsiteX15-7277" fmla="*/ 908685 w 1419860"/>
              <a:gd name="connsiteY15-7278" fmla="*/ 1047750 h 3588041"/>
              <a:gd name="connsiteX16-7279" fmla="*/ 918210 w 1419860"/>
              <a:gd name="connsiteY16-7280" fmla="*/ 1295400 h 3588041"/>
              <a:gd name="connsiteX17-7281" fmla="*/ 1089660 w 1419860"/>
              <a:gd name="connsiteY17-7282" fmla="*/ 1187450 h 3588041"/>
              <a:gd name="connsiteX18-7283" fmla="*/ 1362710 w 1419860"/>
              <a:gd name="connsiteY18-7284" fmla="*/ 1171575 h 3588041"/>
              <a:gd name="connsiteX19-7285" fmla="*/ 1096010 w 1419860"/>
              <a:gd name="connsiteY19-7286" fmla="*/ 1254125 h 3588041"/>
              <a:gd name="connsiteX20-7287" fmla="*/ 876935 w 1419860"/>
              <a:gd name="connsiteY20-7288" fmla="*/ 1527175 h 3588041"/>
              <a:gd name="connsiteX21-7289" fmla="*/ 822960 w 1419860"/>
              <a:gd name="connsiteY21-7290" fmla="*/ 1895475 h 3588041"/>
              <a:gd name="connsiteX22-7291" fmla="*/ 991235 w 1419860"/>
              <a:gd name="connsiteY22-7292" fmla="*/ 2308225 h 3588041"/>
              <a:gd name="connsiteX23-7293" fmla="*/ 883285 w 1419860"/>
              <a:gd name="connsiteY23-7294" fmla="*/ 2578100 h 3588041"/>
              <a:gd name="connsiteX24-7295" fmla="*/ 1153160 w 1419860"/>
              <a:gd name="connsiteY24-7296" fmla="*/ 2524125 h 3588041"/>
              <a:gd name="connsiteX25-7297" fmla="*/ 1419860 w 1419860"/>
              <a:gd name="connsiteY25-7298" fmla="*/ 2626519 h 3588041"/>
              <a:gd name="connsiteX26-7299" fmla="*/ 1175385 w 1419860"/>
              <a:gd name="connsiteY26-7300" fmla="*/ 2590800 h 3588041"/>
              <a:gd name="connsiteX27-7301" fmla="*/ 819785 w 1419860"/>
              <a:gd name="connsiteY27-7302" fmla="*/ 2733675 h 3588041"/>
              <a:gd name="connsiteX28-7303" fmla="*/ 676910 w 1419860"/>
              <a:gd name="connsiteY28-7304" fmla="*/ 3086100 h 3588041"/>
              <a:gd name="connsiteX29-7305" fmla="*/ 905510 w 1419860"/>
              <a:gd name="connsiteY29-7306" fmla="*/ 3419475 h 3588041"/>
              <a:gd name="connsiteX30-7307" fmla="*/ 1003935 w 1419860"/>
              <a:gd name="connsiteY30-7308" fmla="*/ 3581400 h 3588041"/>
              <a:gd name="connsiteX0-7309" fmla="*/ 1003935 w 1419860"/>
              <a:gd name="connsiteY0-7310" fmla="*/ 3581400 h 3588041"/>
              <a:gd name="connsiteX1-7311" fmla="*/ 578485 w 1419860"/>
              <a:gd name="connsiteY1-7312" fmla="*/ 3587750 h 3588041"/>
              <a:gd name="connsiteX2-7313" fmla="*/ 381635 w 1419860"/>
              <a:gd name="connsiteY2-7314" fmla="*/ 3076575 h 3588041"/>
              <a:gd name="connsiteX3-7315" fmla="*/ 734060 w 1419860"/>
              <a:gd name="connsiteY3-7316" fmla="*/ 2381250 h 3588041"/>
              <a:gd name="connsiteX4-7317" fmla="*/ 569595 w 1419860"/>
              <a:gd name="connsiteY4-7318" fmla="*/ 1953895 h 3588041"/>
              <a:gd name="connsiteX5-7319" fmla="*/ 0 w 1419860"/>
              <a:gd name="connsiteY5-7320" fmla="*/ 1902460 h 3588041"/>
              <a:gd name="connsiteX6-7321" fmla="*/ 381635 w 1419860"/>
              <a:gd name="connsiteY6-7322" fmla="*/ 1784350 h 3588041"/>
              <a:gd name="connsiteX7-7323" fmla="*/ 629285 w 1419860"/>
              <a:gd name="connsiteY7-7324" fmla="*/ 1876425 h 3588041"/>
              <a:gd name="connsiteX8-7325" fmla="*/ 810260 w 1419860"/>
              <a:gd name="connsiteY8-7326" fmla="*/ 1333500 h 3588041"/>
              <a:gd name="connsiteX9-7327" fmla="*/ 750729 w 1419860"/>
              <a:gd name="connsiteY9-7328" fmla="*/ 823913 h 3588041"/>
              <a:gd name="connsiteX10-7329" fmla="*/ 375285 w 1419860"/>
              <a:gd name="connsiteY10-7330" fmla="*/ 695325 h 3588041"/>
              <a:gd name="connsiteX11-7331" fmla="*/ 771367 w 1419860"/>
              <a:gd name="connsiteY11-7332" fmla="*/ 734218 h 3588041"/>
              <a:gd name="connsiteX12-7333" fmla="*/ 786448 w 1419860"/>
              <a:gd name="connsiteY12-7334" fmla="*/ 441325 h 3588041"/>
              <a:gd name="connsiteX13-7335" fmla="*/ 873760 w 1419860"/>
              <a:gd name="connsiteY13-7336" fmla="*/ 0 h 3588041"/>
              <a:gd name="connsiteX14-7337" fmla="*/ 845185 w 1419860"/>
              <a:gd name="connsiteY14-7338" fmla="*/ 679450 h 3588041"/>
              <a:gd name="connsiteX15-7339" fmla="*/ 908685 w 1419860"/>
              <a:gd name="connsiteY15-7340" fmla="*/ 1047750 h 3588041"/>
              <a:gd name="connsiteX16-7341" fmla="*/ 918210 w 1419860"/>
              <a:gd name="connsiteY16-7342" fmla="*/ 1295400 h 3588041"/>
              <a:gd name="connsiteX17-7343" fmla="*/ 1089660 w 1419860"/>
              <a:gd name="connsiteY17-7344" fmla="*/ 1187450 h 3588041"/>
              <a:gd name="connsiteX18-7345" fmla="*/ 1362710 w 1419860"/>
              <a:gd name="connsiteY18-7346" fmla="*/ 1171575 h 3588041"/>
              <a:gd name="connsiteX19-7347" fmla="*/ 1096010 w 1419860"/>
              <a:gd name="connsiteY19-7348" fmla="*/ 1254125 h 3588041"/>
              <a:gd name="connsiteX20-7349" fmla="*/ 876935 w 1419860"/>
              <a:gd name="connsiteY20-7350" fmla="*/ 1527175 h 3588041"/>
              <a:gd name="connsiteX21-7351" fmla="*/ 822960 w 1419860"/>
              <a:gd name="connsiteY21-7352" fmla="*/ 1895475 h 3588041"/>
              <a:gd name="connsiteX22-7353" fmla="*/ 991235 w 1419860"/>
              <a:gd name="connsiteY22-7354" fmla="*/ 2308225 h 3588041"/>
              <a:gd name="connsiteX23-7355" fmla="*/ 883285 w 1419860"/>
              <a:gd name="connsiteY23-7356" fmla="*/ 2578100 h 3588041"/>
              <a:gd name="connsiteX24-7357" fmla="*/ 1153160 w 1419860"/>
              <a:gd name="connsiteY24-7358" fmla="*/ 2524125 h 3588041"/>
              <a:gd name="connsiteX25-7359" fmla="*/ 1419860 w 1419860"/>
              <a:gd name="connsiteY25-7360" fmla="*/ 2626519 h 3588041"/>
              <a:gd name="connsiteX26-7361" fmla="*/ 1175385 w 1419860"/>
              <a:gd name="connsiteY26-7362" fmla="*/ 2590800 h 3588041"/>
              <a:gd name="connsiteX27-7363" fmla="*/ 819785 w 1419860"/>
              <a:gd name="connsiteY27-7364" fmla="*/ 2733675 h 3588041"/>
              <a:gd name="connsiteX28-7365" fmla="*/ 676910 w 1419860"/>
              <a:gd name="connsiteY28-7366" fmla="*/ 3086100 h 3588041"/>
              <a:gd name="connsiteX29-7367" fmla="*/ 905510 w 1419860"/>
              <a:gd name="connsiteY29-7368" fmla="*/ 3419475 h 3588041"/>
              <a:gd name="connsiteX30-7369" fmla="*/ 1003935 w 1419860"/>
              <a:gd name="connsiteY30-7370" fmla="*/ 3581400 h 3588041"/>
              <a:gd name="connsiteX0-7371" fmla="*/ 1003935 w 1419860"/>
              <a:gd name="connsiteY0-7372" fmla="*/ 3581400 h 3588041"/>
              <a:gd name="connsiteX1-7373" fmla="*/ 578485 w 1419860"/>
              <a:gd name="connsiteY1-7374" fmla="*/ 3587750 h 3588041"/>
              <a:gd name="connsiteX2-7375" fmla="*/ 381635 w 1419860"/>
              <a:gd name="connsiteY2-7376" fmla="*/ 3076575 h 3588041"/>
              <a:gd name="connsiteX3-7377" fmla="*/ 734060 w 1419860"/>
              <a:gd name="connsiteY3-7378" fmla="*/ 2381250 h 3588041"/>
              <a:gd name="connsiteX4-7379" fmla="*/ 569595 w 1419860"/>
              <a:gd name="connsiteY4-7380" fmla="*/ 1953895 h 3588041"/>
              <a:gd name="connsiteX5-7381" fmla="*/ 0 w 1419860"/>
              <a:gd name="connsiteY5-7382" fmla="*/ 1902460 h 3588041"/>
              <a:gd name="connsiteX6-7383" fmla="*/ 381635 w 1419860"/>
              <a:gd name="connsiteY6-7384" fmla="*/ 1784350 h 3588041"/>
              <a:gd name="connsiteX7-7385" fmla="*/ 629285 w 1419860"/>
              <a:gd name="connsiteY7-7386" fmla="*/ 1876425 h 3588041"/>
              <a:gd name="connsiteX8-7387" fmla="*/ 810260 w 1419860"/>
              <a:gd name="connsiteY8-7388" fmla="*/ 1333500 h 3588041"/>
              <a:gd name="connsiteX9-7389" fmla="*/ 750729 w 1419860"/>
              <a:gd name="connsiteY9-7390" fmla="*/ 823913 h 3588041"/>
              <a:gd name="connsiteX10-7391" fmla="*/ 375285 w 1419860"/>
              <a:gd name="connsiteY10-7392" fmla="*/ 695325 h 3588041"/>
              <a:gd name="connsiteX11-7393" fmla="*/ 771367 w 1419860"/>
              <a:gd name="connsiteY11-7394" fmla="*/ 734218 h 3588041"/>
              <a:gd name="connsiteX12-7395" fmla="*/ 786448 w 1419860"/>
              <a:gd name="connsiteY12-7396" fmla="*/ 441325 h 3588041"/>
              <a:gd name="connsiteX13-7397" fmla="*/ 873760 w 1419860"/>
              <a:gd name="connsiteY13-7398" fmla="*/ 0 h 3588041"/>
              <a:gd name="connsiteX14-7399" fmla="*/ 845185 w 1419860"/>
              <a:gd name="connsiteY14-7400" fmla="*/ 679450 h 3588041"/>
              <a:gd name="connsiteX15-7401" fmla="*/ 908685 w 1419860"/>
              <a:gd name="connsiteY15-7402" fmla="*/ 1047750 h 3588041"/>
              <a:gd name="connsiteX16-7403" fmla="*/ 918210 w 1419860"/>
              <a:gd name="connsiteY16-7404" fmla="*/ 1295400 h 3588041"/>
              <a:gd name="connsiteX17-7405" fmla="*/ 1089660 w 1419860"/>
              <a:gd name="connsiteY17-7406" fmla="*/ 1187450 h 3588041"/>
              <a:gd name="connsiteX18-7407" fmla="*/ 1362710 w 1419860"/>
              <a:gd name="connsiteY18-7408" fmla="*/ 1171575 h 3588041"/>
              <a:gd name="connsiteX19-7409" fmla="*/ 1096010 w 1419860"/>
              <a:gd name="connsiteY19-7410" fmla="*/ 1254125 h 3588041"/>
              <a:gd name="connsiteX20-7411" fmla="*/ 876935 w 1419860"/>
              <a:gd name="connsiteY20-7412" fmla="*/ 1527175 h 3588041"/>
              <a:gd name="connsiteX21-7413" fmla="*/ 822960 w 1419860"/>
              <a:gd name="connsiteY21-7414" fmla="*/ 1895475 h 3588041"/>
              <a:gd name="connsiteX22-7415" fmla="*/ 991235 w 1419860"/>
              <a:gd name="connsiteY22-7416" fmla="*/ 2308225 h 3588041"/>
              <a:gd name="connsiteX23-7417" fmla="*/ 883285 w 1419860"/>
              <a:gd name="connsiteY23-7418" fmla="*/ 2578100 h 3588041"/>
              <a:gd name="connsiteX24-7419" fmla="*/ 1153160 w 1419860"/>
              <a:gd name="connsiteY24-7420" fmla="*/ 2524125 h 3588041"/>
              <a:gd name="connsiteX25-7421" fmla="*/ 1419860 w 1419860"/>
              <a:gd name="connsiteY25-7422" fmla="*/ 2626519 h 3588041"/>
              <a:gd name="connsiteX26-7423" fmla="*/ 1175385 w 1419860"/>
              <a:gd name="connsiteY26-7424" fmla="*/ 2590800 h 3588041"/>
              <a:gd name="connsiteX27-7425" fmla="*/ 819785 w 1419860"/>
              <a:gd name="connsiteY27-7426" fmla="*/ 2733675 h 3588041"/>
              <a:gd name="connsiteX28-7427" fmla="*/ 676910 w 1419860"/>
              <a:gd name="connsiteY28-7428" fmla="*/ 3086100 h 3588041"/>
              <a:gd name="connsiteX29-7429" fmla="*/ 905510 w 1419860"/>
              <a:gd name="connsiteY29-7430" fmla="*/ 3419475 h 3588041"/>
              <a:gd name="connsiteX30-7431" fmla="*/ 1003935 w 1419860"/>
              <a:gd name="connsiteY30-7432" fmla="*/ 3581400 h 3588041"/>
              <a:gd name="connsiteX0-7433" fmla="*/ 1003935 w 1419860"/>
              <a:gd name="connsiteY0-7434" fmla="*/ 3581400 h 3588041"/>
              <a:gd name="connsiteX1-7435" fmla="*/ 578485 w 1419860"/>
              <a:gd name="connsiteY1-7436" fmla="*/ 3587750 h 3588041"/>
              <a:gd name="connsiteX2-7437" fmla="*/ 381635 w 1419860"/>
              <a:gd name="connsiteY2-7438" fmla="*/ 3076575 h 3588041"/>
              <a:gd name="connsiteX3-7439" fmla="*/ 734060 w 1419860"/>
              <a:gd name="connsiteY3-7440" fmla="*/ 2381250 h 3588041"/>
              <a:gd name="connsiteX4-7441" fmla="*/ 569595 w 1419860"/>
              <a:gd name="connsiteY4-7442" fmla="*/ 1953895 h 3588041"/>
              <a:gd name="connsiteX5-7443" fmla="*/ 0 w 1419860"/>
              <a:gd name="connsiteY5-7444" fmla="*/ 1902460 h 3588041"/>
              <a:gd name="connsiteX6-7445" fmla="*/ 359410 w 1419860"/>
              <a:gd name="connsiteY6-7446" fmla="*/ 1806575 h 3588041"/>
              <a:gd name="connsiteX7-7447" fmla="*/ 629285 w 1419860"/>
              <a:gd name="connsiteY7-7448" fmla="*/ 1876425 h 3588041"/>
              <a:gd name="connsiteX8-7449" fmla="*/ 810260 w 1419860"/>
              <a:gd name="connsiteY8-7450" fmla="*/ 1333500 h 3588041"/>
              <a:gd name="connsiteX9-7451" fmla="*/ 750729 w 1419860"/>
              <a:gd name="connsiteY9-7452" fmla="*/ 823913 h 3588041"/>
              <a:gd name="connsiteX10-7453" fmla="*/ 375285 w 1419860"/>
              <a:gd name="connsiteY10-7454" fmla="*/ 695325 h 3588041"/>
              <a:gd name="connsiteX11-7455" fmla="*/ 771367 w 1419860"/>
              <a:gd name="connsiteY11-7456" fmla="*/ 734218 h 3588041"/>
              <a:gd name="connsiteX12-7457" fmla="*/ 786448 w 1419860"/>
              <a:gd name="connsiteY12-7458" fmla="*/ 441325 h 3588041"/>
              <a:gd name="connsiteX13-7459" fmla="*/ 873760 w 1419860"/>
              <a:gd name="connsiteY13-7460" fmla="*/ 0 h 3588041"/>
              <a:gd name="connsiteX14-7461" fmla="*/ 845185 w 1419860"/>
              <a:gd name="connsiteY14-7462" fmla="*/ 679450 h 3588041"/>
              <a:gd name="connsiteX15-7463" fmla="*/ 908685 w 1419860"/>
              <a:gd name="connsiteY15-7464" fmla="*/ 1047750 h 3588041"/>
              <a:gd name="connsiteX16-7465" fmla="*/ 918210 w 1419860"/>
              <a:gd name="connsiteY16-7466" fmla="*/ 1295400 h 3588041"/>
              <a:gd name="connsiteX17-7467" fmla="*/ 1089660 w 1419860"/>
              <a:gd name="connsiteY17-7468" fmla="*/ 1187450 h 3588041"/>
              <a:gd name="connsiteX18-7469" fmla="*/ 1362710 w 1419860"/>
              <a:gd name="connsiteY18-7470" fmla="*/ 1171575 h 3588041"/>
              <a:gd name="connsiteX19-7471" fmla="*/ 1096010 w 1419860"/>
              <a:gd name="connsiteY19-7472" fmla="*/ 1254125 h 3588041"/>
              <a:gd name="connsiteX20-7473" fmla="*/ 876935 w 1419860"/>
              <a:gd name="connsiteY20-7474" fmla="*/ 1527175 h 3588041"/>
              <a:gd name="connsiteX21-7475" fmla="*/ 822960 w 1419860"/>
              <a:gd name="connsiteY21-7476" fmla="*/ 1895475 h 3588041"/>
              <a:gd name="connsiteX22-7477" fmla="*/ 991235 w 1419860"/>
              <a:gd name="connsiteY22-7478" fmla="*/ 2308225 h 3588041"/>
              <a:gd name="connsiteX23-7479" fmla="*/ 883285 w 1419860"/>
              <a:gd name="connsiteY23-7480" fmla="*/ 2578100 h 3588041"/>
              <a:gd name="connsiteX24-7481" fmla="*/ 1153160 w 1419860"/>
              <a:gd name="connsiteY24-7482" fmla="*/ 2524125 h 3588041"/>
              <a:gd name="connsiteX25-7483" fmla="*/ 1419860 w 1419860"/>
              <a:gd name="connsiteY25-7484" fmla="*/ 2626519 h 3588041"/>
              <a:gd name="connsiteX26-7485" fmla="*/ 1175385 w 1419860"/>
              <a:gd name="connsiteY26-7486" fmla="*/ 2590800 h 3588041"/>
              <a:gd name="connsiteX27-7487" fmla="*/ 819785 w 1419860"/>
              <a:gd name="connsiteY27-7488" fmla="*/ 2733675 h 3588041"/>
              <a:gd name="connsiteX28-7489" fmla="*/ 676910 w 1419860"/>
              <a:gd name="connsiteY28-7490" fmla="*/ 3086100 h 3588041"/>
              <a:gd name="connsiteX29-7491" fmla="*/ 905510 w 1419860"/>
              <a:gd name="connsiteY29-7492" fmla="*/ 3419475 h 3588041"/>
              <a:gd name="connsiteX30-7493" fmla="*/ 1003935 w 1419860"/>
              <a:gd name="connsiteY30-7494" fmla="*/ 3581400 h 3588041"/>
              <a:gd name="connsiteX0-7495" fmla="*/ 1003935 w 1419860"/>
              <a:gd name="connsiteY0-7496" fmla="*/ 3581400 h 3588041"/>
              <a:gd name="connsiteX1-7497" fmla="*/ 578485 w 1419860"/>
              <a:gd name="connsiteY1-7498" fmla="*/ 3587750 h 3588041"/>
              <a:gd name="connsiteX2-7499" fmla="*/ 381635 w 1419860"/>
              <a:gd name="connsiteY2-7500" fmla="*/ 3076575 h 3588041"/>
              <a:gd name="connsiteX3-7501" fmla="*/ 734060 w 1419860"/>
              <a:gd name="connsiteY3-7502" fmla="*/ 2381250 h 3588041"/>
              <a:gd name="connsiteX4-7503" fmla="*/ 569595 w 1419860"/>
              <a:gd name="connsiteY4-7504" fmla="*/ 1953895 h 3588041"/>
              <a:gd name="connsiteX5-7505" fmla="*/ 0 w 1419860"/>
              <a:gd name="connsiteY5-7506" fmla="*/ 1902460 h 3588041"/>
              <a:gd name="connsiteX6-7507" fmla="*/ 359410 w 1419860"/>
              <a:gd name="connsiteY6-7508" fmla="*/ 1806575 h 3588041"/>
              <a:gd name="connsiteX7-7509" fmla="*/ 629285 w 1419860"/>
              <a:gd name="connsiteY7-7510" fmla="*/ 1876425 h 3588041"/>
              <a:gd name="connsiteX8-7511" fmla="*/ 810260 w 1419860"/>
              <a:gd name="connsiteY8-7512" fmla="*/ 1333500 h 3588041"/>
              <a:gd name="connsiteX9-7513" fmla="*/ 750729 w 1419860"/>
              <a:gd name="connsiteY9-7514" fmla="*/ 823913 h 3588041"/>
              <a:gd name="connsiteX10-7515" fmla="*/ 375285 w 1419860"/>
              <a:gd name="connsiteY10-7516" fmla="*/ 695325 h 3588041"/>
              <a:gd name="connsiteX11-7517" fmla="*/ 771367 w 1419860"/>
              <a:gd name="connsiteY11-7518" fmla="*/ 734218 h 3588041"/>
              <a:gd name="connsiteX12-7519" fmla="*/ 786448 w 1419860"/>
              <a:gd name="connsiteY12-7520" fmla="*/ 441325 h 3588041"/>
              <a:gd name="connsiteX13-7521" fmla="*/ 873760 w 1419860"/>
              <a:gd name="connsiteY13-7522" fmla="*/ 0 h 3588041"/>
              <a:gd name="connsiteX14-7523" fmla="*/ 845185 w 1419860"/>
              <a:gd name="connsiteY14-7524" fmla="*/ 679450 h 3588041"/>
              <a:gd name="connsiteX15-7525" fmla="*/ 908685 w 1419860"/>
              <a:gd name="connsiteY15-7526" fmla="*/ 1047750 h 3588041"/>
              <a:gd name="connsiteX16-7527" fmla="*/ 918210 w 1419860"/>
              <a:gd name="connsiteY16-7528" fmla="*/ 1295400 h 3588041"/>
              <a:gd name="connsiteX17-7529" fmla="*/ 1089660 w 1419860"/>
              <a:gd name="connsiteY17-7530" fmla="*/ 1187450 h 3588041"/>
              <a:gd name="connsiteX18-7531" fmla="*/ 1362710 w 1419860"/>
              <a:gd name="connsiteY18-7532" fmla="*/ 1171575 h 3588041"/>
              <a:gd name="connsiteX19-7533" fmla="*/ 1096010 w 1419860"/>
              <a:gd name="connsiteY19-7534" fmla="*/ 1254125 h 3588041"/>
              <a:gd name="connsiteX20-7535" fmla="*/ 876935 w 1419860"/>
              <a:gd name="connsiteY20-7536" fmla="*/ 1527175 h 3588041"/>
              <a:gd name="connsiteX21-7537" fmla="*/ 822960 w 1419860"/>
              <a:gd name="connsiteY21-7538" fmla="*/ 1895475 h 3588041"/>
              <a:gd name="connsiteX22-7539" fmla="*/ 991235 w 1419860"/>
              <a:gd name="connsiteY22-7540" fmla="*/ 2308225 h 3588041"/>
              <a:gd name="connsiteX23-7541" fmla="*/ 883285 w 1419860"/>
              <a:gd name="connsiteY23-7542" fmla="*/ 2578100 h 3588041"/>
              <a:gd name="connsiteX24-7543" fmla="*/ 1153160 w 1419860"/>
              <a:gd name="connsiteY24-7544" fmla="*/ 2524125 h 3588041"/>
              <a:gd name="connsiteX25-7545" fmla="*/ 1419860 w 1419860"/>
              <a:gd name="connsiteY25-7546" fmla="*/ 2626519 h 3588041"/>
              <a:gd name="connsiteX26-7547" fmla="*/ 1175385 w 1419860"/>
              <a:gd name="connsiteY26-7548" fmla="*/ 2590800 h 3588041"/>
              <a:gd name="connsiteX27-7549" fmla="*/ 819785 w 1419860"/>
              <a:gd name="connsiteY27-7550" fmla="*/ 2733675 h 3588041"/>
              <a:gd name="connsiteX28-7551" fmla="*/ 676910 w 1419860"/>
              <a:gd name="connsiteY28-7552" fmla="*/ 3086100 h 3588041"/>
              <a:gd name="connsiteX29-7553" fmla="*/ 905510 w 1419860"/>
              <a:gd name="connsiteY29-7554" fmla="*/ 3419475 h 3588041"/>
              <a:gd name="connsiteX30-7555" fmla="*/ 1003935 w 1419860"/>
              <a:gd name="connsiteY30-7556" fmla="*/ 3581400 h 3588041"/>
              <a:gd name="connsiteX0-7557" fmla="*/ 1003935 w 1419860"/>
              <a:gd name="connsiteY0-7558" fmla="*/ 3581400 h 3588041"/>
              <a:gd name="connsiteX1-7559" fmla="*/ 578485 w 1419860"/>
              <a:gd name="connsiteY1-7560" fmla="*/ 3587750 h 3588041"/>
              <a:gd name="connsiteX2-7561" fmla="*/ 381635 w 1419860"/>
              <a:gd name="connsiteY2-7562" fmla="*/ 3076575 h 3588041"/>
              <a:gd name="connsiteX3-7563" fmla="*/ 734060 w 1419860"/>
              <a:gd name="connsiteY3-7564" fmla="*/ 2381250 h 3588041"/>
              <a:gd name="connsiteX4-7565" fmla="*/ 569595 w 1419860"/>
              <a:gd name="connsiteY4-7566" fmla="*/ 1953895 h 3588041"/>
              <a:gd name="connsiteX5-7567" fmla="*/ 0 w 1419860"/>
              <a:gd name="connsiteY5-7568" fmla="*/ 1902460 h 3588041"/>
              <a:gd name="connsiteX6-7569" fmla="*/ 359410 w 1419860"/>
              <a:gd name="connsiteY6-7570" fmla="*/ 1806575 h 3588041"/>
              <a:gd name="connsiteX7-7571" fmla="*/ 622935 w 1419860"/>
              <a:gd name="connsiteY7-7572" fmla="*/ 1879600 h 3588041"/>
              <a:gd name="connsiteX8-7573" fmla="*/ 810260 w 1419860"/>
              <a:gd name="connsiteY8-7574" fmla="*/ 1333500 h 3588041"/>
              <a:gd name="connsiteX9-7575" fmla="*/ 750729 w 1419860"/>
              <a:gd name="connsiteY9-7576" fmla="*/ 823913 h 3588041"/>
              <a:gd name="connsiteX10-7577" fmla="*/ 375285 w 1419860"/>
              <a:gd name="connsiteY10-7578" fmla="*/ 695325 h 3588041"/>
              <a:gd name="connsiteX11-7579" fmla="*/ 771367 w 1419860"/>
              <a:gd name="connsiteY11-7580" fmla="*/ 734218 h 3588041"/>
              <a:gd name="connsiteX12-7581" fmla="*/ 786448 w 1419860"/>
              <a:gd name="connsiteY12-7582" fmla="*/ 441325 h 3588041"/>
              <a:gd name="connsiteX13-7583" fmla="*/ 873760 w 1419860"/>
              <a:gd name="connsiteY13-7584" fmla="*/ 0 h 3588041"/>
              <a:gd name="connsiteX14-7585" fmla="*/ 845185 w 1419860"/>
              <a:gd name="connsiteY14-7586" fmla="*/ 679450 h 3588041"/>
              <a:gd name="connsiteX15-7587" fmla="*/ 908685 w 1419860"/>
              <a:gd name="connsiteY15-7588" fmla="*/ 1047750 h 3588041"/>
              <a:gd name="connsiteX16-7589" fmla="*/ 918210 w 1419860"/>
              <a:gd name="connsiteY16-7590" fmla="*/ 1295400 h 3588041"/>
              <a:gd name="connsiteX17-7591" fmla="*/ 1089660 w 1419860"/>
              <a:gd name="connsiteY17-7592" fmla="*/ 1187450 h 3588041"/>
              <a:gd name="connsiteX18-7593" fmla="*/ 1362710 w 1419860"/>
              <a:gd name="connsiteY18-7594" fmla="*/ 1171575 h 3588041"/>
              <a:gd name="connsiteX19-7595" fmla="*/ 1096010 w 1419860"/>
              <a:gd name="connsiteY19-7596" fmla="*/ 1254125 h 3588041"/>
              <a:gd name="connsiteX20-7597" fmla="*/ 876935 w 1419860"/>
              <a:gd name="connsiteY20-7598" fmla="*/ 1527175 h 3588041"/>
              <a:gd name="connsiteX21-7599" fmla="*/ 822960 w 1419860"/>
              <a:gd name="connsiteY21-7600" fmla="*/ 1895475 h 3588041"/>
              <a:gd name="connsiteX22-7601" fmla="*/ 991235 w 1419860"/>
              <a:gd name="connsiteY22-7602" fmla="*/ 2308225 h 3588041"/>
              <a:gd name="connsiteX23-7603" fmla="*/ 883285 w 1419860"/>
              <a:gd name="connsiteY23-7604" fmla="*/ 2578100 h 3588041"/>
              <a:gd name="connsiteX24-7605" fmla="*/ 1153160 w 1419860"/>
              <a:gd name="connsiteY24-7606" fmla="*/ 2524125 h 3588041"/>
              <a:gd name="connsiteX25-7607" fmla="*/ 1419860 w 1419860"/>
              <a:gd name="connsiteY25-7608" fmla="*/ 2626519 h 3588041"/>
              <a:gd name="connsiteX26-7609" fmla="*/ 1175385 w 1419860"/>
              <a:gd name="connsiteY26-7610" fmla="*/ 2590800 h 3588041"/>
              <a:gd name="connsiteX27-7611" fmla="*/ 819785 w 1419860"/>
              <a:gd name="connsiteY27-7612" fmla="*/ 2733675 h 3588041"/>
              <a:gd name="connsiteX28-7613" fmla="*/ 676910 w 1419860"/>
              <a:gd name="connsiteY28-7614" fmla="*/ 3086100 h 3588041"/>
              <a:gd name="connsiteX29-7615" fmla="*/ 905510 w 1419860"/>
              <a:gd name="connsiteY29-7616" fmla="*/ 3419475 h 3588041"/>
              <a:gd name="connsiteX30-7617" fmla="*/ 1003935 w 1419860"/>
              <a:gd name="connsiteY30-7618" fmla="*/ 3581400 h 3588041"/>
              <a:gd name="connsiteX0-7619" fmla="*/ 1003935 w 1419860"/>
              <a:gd name="connsiteY0-7620" fmla="*/ 3581400 h 3588041"/>
              <a:gd name="connsiteX1-7621" fmla="*/ 578485 w 1419860"/>
              <a:gd name="connsiteY1-7622" fmla="*/ 3587750 h 3588041"/>
              <a:gd name="connsiteX2-7623" fmla="*/ 381635 w 1419860"/>
              <a:gd name="connsiteY2-7624" fmla="*/ 3076575 h 3588041"/>
              <a:gd name="connsiteX3-7625" fmla="*/ 734060 w 1419860"/>
              <a:gd name="connsiteY3-7626" fmla="*/ 2381250 h 3588041"/>
              <a:gd name="connsiteX4-7627" fmla="*/ 569595 w 1419860"/>
              <a:gd name="connsiteY4-7628" fmla="*/ 1953895 h 3588041"/>
              <a:gd name="connsiteX5-7629" fmla="*/ 0 w 1419860"/>
              <a:gd name="connsiteY5-7630" fmla="*/ 1902460 h 3588041"/>
              <a:gd name="connsiteX6-7631" fmla="*/ 318135 w 1419860"/>
              <a:gd name="connsiteY6-7632" fmla="*/ 1812925 h 3588041"/>
              <a:gd name="connsiteX7-7633" fmla="*/ 622935 w 1419860"/>
              <a:gd name="connsiteY7-7634" fmla="*/ 1879600 h 3588041"/>
              <a:gd name="connsiteX8-7635" fmla="*/ 810260 w 1419860"/>
              <a:gd name="connsiteY8-7636" fmla="*/ 1333500 h 3588041"/>
              <a:gd name="connsiteX9-7637" fmla="*/ 750729 w 1419860"/>
              <a:gd name="connsiteY9-7638" fmla="*/ 823913 h 3588041"/>
              <a:gd name="connsiteX10-7639" fmla="*/ 375285 w 1419860"/>
              <a:gd name="connsiteY10-7640" fmla="*/ 695325 h 3588041"/>
              <a:gd name="connsiteX11-7641" fmla="*/ 771367 w 1419860"/>
              <a:gd name="connsiteY11-7642" fmla="*/ 734218 h 3588041"/>
              <a:gd name="connsiteX12-7643" fmla="*/ 786448 w 1419860"/>
              <a:gd name="connsiteY12-7644" fmla="*/ 441325 h 3588041"/>
              <a:gd name="connsiteX13-7645" fmla="*/ 873760 w 1419860"/>
              <a:gd name="connsiteY13-7646" fmla="*/ 0 h 3588041"/>
              <a:gd name="connsiteX14-7647" fmla="*/ 845185 w 1419860"/>
              <a:gd name="connsiteY14-7648" fmla="*/ 679450 h 3588041"/>
              <a:gd name="connsiteX15-7649" fmla="*/ 908685 w 1419860"/>
              <a:gd name="connsiteY15-7650" fmla="*/ 1047750 h 3588041"/>
              <a:gd name="connsiteX16-7651" fmla="*/ 918210 w 1419860"/>
              <a:gd name="connsiteY16-7652" fmla="*/ 1295400 h 3588041"/>
              <a:gd name="connsiteX17-7653" fmla="*/ 1089660 w 1419860"/>
              <a:gd name="connsiteY17-7654" fmla="*/ 1187450 h 3588041"/>
              <a:gd name="connsiteX18-7655" fmla="*/ 1362710 w 1419860"/>
              <a:gd name="connsiteY18-7656" fmla="*/ 1171575 h 3588041"/>
              <a:gd name="connsiteX19-7657" fmla="*/ 1096010 w 1419860"/>
              <a:gd name="connsiteY19-7658" fmla="*/ 1254125 h 3588041"/>
              <a:gd name="connsiteX20-7659" fmla="*/ 876935 w 1419860"/>
              <a:gd name="connsiteY20-7660" fmla="*/ 1527175 h 3588041"/>
              <a:gd name="connsiteX21-7661" fmla="*/ 822960 w 1419860"/>
              <a:gd name="connsiteY21-7662" fmla="*/ 1895475 h 3588041"/>
              <a:gd name="connsiteX22-7663" fmla="*/ 991235 w 1419860"/>
              <a:gd name="connsiteY22-7664" fmla="*/ 2308225 h 3588041"/>
              <a:gd name="connsiteX23-7665" fmla="*/ 883285 w 1419860"/>
              <a:gd name="connsiteY23-7666" fmla="*/ 2578100 h 3588041"/>
              <a:gd name="connsiteX24-7667" fmla="*/ 1153160 w 1419860"/>
              <a:gd name="connsiteY24-7668" fmla="*/ 2524125 h 3588041"/>
              <a:gd name="connsiteX25-7669" fmla="*/ 1419860 w 1419860"/>
              <a:gd name="connsiteY25-7670" fmla="*/ 2626519 h 3588041"/>
              <a:gd name="connsiteX26-7671" fmla="*/ 1175385 w 1419860"/>
              <a:gd name="connsiteY26-7672" fmla="*/ 2590800 h 3588041"/>
              <a:gd name="connsiteX27-7673" fmla="*/ 819785 w 1419860"/>
              <a:gd name="connsiteY27-7674" fmla="*/ 2733675 h 3588041"/>
              <a:gd name="connsiteX28-7675" fmla="*/ 676910 w 1419860"/>
              <a:gd name="connsiteY28-7676" fmla="*/ 3086100 h 3588041"/>
              <a:gd name="connsiteX29-7677" fmla="*/ 905510 w 1419860"/>
              <a:gd name="connsiteY29-7678" fmla="*/ 3419475 h 3588041"/>
              <a:gd name="connsiteX30-7679" fmla="*/ 1003935 w 1419860"/>
              <a:gd name="connsiteY30-7680" fmla="*/ 3581400 h 3588041"/>
              <a:gd name="connsiteX0-7681" fmla="*/ 1003935 w 1419860"/>
              <a:gd name="connsiteY0-7682" fmla="*/ 3581400 h 3588041"/>
              <a:gd name="connsiteX1-7683" fmla="*/ 578485 w 1419860"/>
              <a:gd name="connsiteY1-7684" fmla="*/ 3587750 h 3588041"/>
              <a:gd name="connsiteX2-7685" fmla="*/ 381635 w 1419860"/>
              <a:gd name="connsiteY2-7686" fmla="*/ 3076575 h 3588041"/>
              <a:gd name="connsiteX3-7687" fmla="*/ 734060 w 1419860"/>
              <a:gd name="connsiteY3-7688" fmla="*/ 2381250 h 3588041"/>
              <a:gd name="connsiteX4-7689" fmla="*/ 569595 w 1419860"/>
              <a:gd name="connsiteY4-7690" fmla="*/ 1953895 h 3588041"/>
              <a:gd name="connsiteX5-7691" fmla="*/ 0 w 1419860"/>
              <a:gd name="connsiteY5-7692" fmla="*/ 1902460 h 3588041"/>
              <a:gd name="connsiteX6-7693" fmla="*/ 318135 w 1419860"/>
              <a:gd name="connsiteY6-7694" fmla="*/ 1812925 h 3588041"/>
              <a:gd name="connsiteX7-7695" fmla="*/ 622935 w 1419860"/>
              <a:gd name="connsiteY7-7696" fmla="*/ 1879600 h 3588041"/>
              <a:gd name="connsiteX8-7697" fmla="*/ 810260 w 1419860"/>
              <a:gd name="connsiteY8-7698" fmla="*/ 1333500 h 3588041"/>
              <a:gd name="connsiteX9-7699" fmla="*/ 750729 w 1419860"/>
              <a:gd name="connsiteY9-7700" fmla="*/ 823913 h 3588041"/>
              <a:gd name="connsiteX10-7701" fmla="*/ 375285 w 1419860"/>
              <a:gd name="connsiteY10-7702" fmla="*/ 695325 h 3588041"/>
              <a:gd name="connsiteX11-7703" fmla="*/ 771367 w 1419860"/>
              <a:gd name="connsiteY11-7704" fmla="*/ 734218 h 3588041"/>
              <a:gd name="connsiteX12-7705" fmla="*/ 786448 w 1419860"/>
              <a:gd name="connsiteY12-7706" fmla="*/ 441325 h 3588041"/>
              <a:gd name="connsiteX13-7707" fmla="*/ 873760 w 1419860"/>
              <a:gd name="connsiteY13-7708" fmla="*/ 0 h 3588041"/>
              <a:gd name="connsiteX14-7709" fmla="*/ 845185 w 1419860"/>
              <a:gd name="connsiteY14-7710" fmla="*/ 679450 h 3588041"/>
              <a:gd name="connsiteX15-7711" fmla="*/ 908685 w 1419860"/>
              <a:gd name="connsiteY15-7712" fmla="*/ 1047750 h 3588041"/>
              <a:gd name="connsiteX16-7713" fmla="*/ 918210 w 1419860"/>
              <a:gd name="connsiteY16-7714" fmla="*/ 1295400 h 3588041"/>
              <a:gd name="connsiteX17-7715" fmla="*/ 1089660 w 1419860"/>
              <a:gd name="connsiteY17-7716" fmla="*/ 1187450 h 3588041"/>
              <a:gd name="connsiteX18-7717" fmla="*/ 1362710 w 1419860"/>
              <a:gd name="connsiteY18-7718" fmla="*/ 1171575 h 3588041"/>
              <a:gd name="connsiteX19-7719" fmla="*/ 1096010 w 1419860"/>
              <a:gd name="connsiteY19-7720" fmla="*/ 1254125 h 3588041"/>
              <a:gd name="connsiteX20-7721" fmla="*/ 876935 w 1419860"/>
              <a:gd name="connsiteY20-7722" fmla="*/ 1527175 h 3588041"/>
              <a:gd name="connsiteX21-7723" fmla="*/ 822960 w 1419860"/>
              <a:gd name="connsiteY21-7724" fmla="*/ 1895475 h 3588041"/>
              <a:gd name="connsiteX22-7725" fmla="*/ 991235 w 1419860"/>
              <a:gd name="connsiteY22-7726" fmla="*/ 2308225 h 3588041"/>
              <a:gd name="connsiteX23-7727" fmla="*/ 883285 w 1419860"/>
              <a:gd name="connsiteY23-7728" fmla="*/ 2578100 h 3588041"/>
              <a:gd name="connsiteX24-7729" fmla="*/ 1153160 w 1419860"/>
              <a:gd name="connsiteY24-7730" fmla="*/ 2524125 h 3588041"/>
              <a:gd name="connsiteX25-7731" fmla="*/ 1419860 w 1419860"/>
              <a:gd name="connsiteY25-7732" fmla="*/ 2626519 h 3588041"/>
              <a:gd name="connsiteX26-7733" fmla="*/ 1175385 w 1419860"/>
              <a:gd name="connsiteY26-7734" fmla="*/ 2590800 h 3588041"/>
              <a:gd name="connsiteX27-7735" fmla="*/ 819785 w 1419860"/>
              <a:gd name="connsiteY27-7736" fmla="*/ 2733675 h 3588041"/>
              <a:gd name="connsiteX28-7737" fmla="*/ 676910 w 1419860"/>
              <a:gd name="connsiteY28-7738" fmla="*/ 3086100 h 3588041"/>
              <a:gd name="connsiteX29-7739" fmla="*/ 905510 w 1419860"/>
              <a:gd name="connsiteY29-7740" fmla="*/ 3419475 h 3588041"/>
              <a:gd name="connsiteX30-7741" fmla="*/ 1003935 w 1419860"/>
              <a:gd name="connsiteY30-7742" fmla="*/ 3581400 h 3588041"/>
              <a:gd name="connsiteX0-7743" fmla="*/ 1003935 w 1419860"/>
              <a:gd name="connsiteY0-7744" fmla="*/ 3581400 h 3588041"/>
              <a:gd name="connsiteX1-7745" fmla="*/ 578485 w 1419860"/>
              <a:gd name="connsiteY1-7746" fmla="*/ 3587750 h 3588041"/>
              <a:gd name="connsiteX2-7747" fmla="*/ 381635 w 1419860"/>
              <a:gd name="connsiteY2-7748" fmla="*/ 3076575 h 3588041"/>
              <a:gd name="connsiteX3-7749" fmla="*/ 734060 w 1419860"/>
              <a:gd name="connsiteY3-7750" fmla="*/ 2381250 h 3588041"/>
              <a:gd name="connsiteX4-7751" fmla="*/ 569595 w 1419860"/>
              <a:gd name="connsiteY4-7752" fmla="*/ 1953895 h 3588041"/>
              <a:gd name="connsiteX5-7753" fmla="*/ 0 w 1419860"/>
              <a:gd name="connsiteY5-7754" fmla="*/ 1902460 h 3588041"/>
              <a:gd name="connsiteX6-7755" fmla="*/ 318135 w 1419860"/>
              <a:gd name="connsiteY6-7756" fmla="*/ 1812925 h 3588041"/>
              <a:gd name="connsiteX7-7757" fmla="*/ 622935 w 1419860"/>
              <a:gd name="connsiteY7-7758" fmla="*/ 1879600 h 3588041"/>
              <a:gd name="connsiteX8-7759" fmla="*/ 810260 w 1419860"/>
              <a:gd name="connsiteY8-7760" fmla="*/ 1333500 h 3588041"/>
              <a:gd name="connsiteX9-7761" fmla="*/ 750729 w 1419860"/>
              <a:gd name="connsiteY9-7762" fmla="*/ 823913 h 3588041"/>
              <a:gd name="connsiteX10-7763" fmla="*/ 375285 w 1419860"/>
              <a:gd name="connsiteY10-7764" fmla="*/ 695325 h 3588041"/>
              <a:gd name="connsiteX11-7765" fmla="*/ 771367 w 1419860"/>
              <a:gd name="connsiteY11-7766" fmla="*/ 734218 h 3588041"/>
              <a:gd name="connsiteX12-7767" fmla="*/ 786448 w 1419860"/>
              <a:gd name="connsiteY12-7768" fmla="*/ 441325 h 3588041"/>
              <a:gd name="connsiteX13-7769" fmla="*/ 873760 w 1419860"/>
              <a:gd name="connsiteY13-7770" fmla="*/ 0 h 3588041"/>
              <a:gd name="connsiteX14-7771" fmla="*/ 845185 w 1419860"/>
              <a:gd name="connsiteY14-7772" fmla="*/ 679450 h 3588041"/>
              <a:gd name="connsiteX15-7773" fmla="*/ 908685 w 1419860"/>
              <a:gd name="connsiteY15-7774" fmla="*/ 1047750 h 3588041"/>
              <a:gd name="connsiteX16-7775" fmla="*/ 918210 w 1419860"/>
              <a:gd name="connsiteY16-7776" fmla="*/ 1295400 h 3588041"/>
              <a:gd name="connsiteX17-7777" fmla="*/ 1089660 w 1419860"/>
              <a:gd name="connsiteY17-7778" fmla="*/ 1187450 h 3588041"/>
              <a:gd name="connsiteX18-7779" fmla="*/ 1362710 w 1419860"/>
              <a:gd name="connsiteY18-7780" fmla="*/ 1171575 h 3588041"/>
              <a:gd name="connsiteX19-7781" fmla="*/ 1096010 w 1419860"/>
              <a:gd name="connsiteY19-7782" fmla="*/ 1254125 h 3588041"/>
              <a:gd name="connsiteX20-7783" fmla="*/ 876935 w 1419860"/>
              <a:gd name="connsiteY20-7784" fmla="*/ 1527175 h 3588041"/>
              <a:gd name="connsiteX21-7785" fmla="*/ 822960 w 1419860"/>
              <a:gd name="connsiteY21-7786" fmla="*/ 1895475 h 3588041"/>
              <a:gd name="connsiteX22-7787" fmla="*/ 991235 w 1419860"/>
              <a:gd name="connsiteY22-7788" fmla="*/ 2308225 h 3588041"/>
              <a:gd name="connsiteX23-7789" fmla="*/ 883285 w 1419860"/>
              <a:gd name="connsiteY23-7790" fmla="*/ 2578100 h 3588041"/>
              <a:gd name="connsiteX24-7791" fmla="*/ 1153160 w 1419860"/>
              <a:gd name="connsiteY24-7792" fmla="*/ 2524125 h 3588041"/>
              <a:gd name="connsiteX25-7793" fmla="*/ 1419860 w 1419860"/>
              <a:gd name="connsiteY25-7794" fmla="*/ 2626519 h 3588041"/>
              <a:gd name="connsiteX26-7795" fmla="*/ 1175385 w 1419860"/>
              <a:gd name="connsiteY26-7796" fmla="*/ 2590800 h 3588041"/>
              <a:gd name="connsiteX27-7797" fmla="*/ 819785 w 1419860"/>
              <a:gd name="connsiteY27-7798" fmla="*/ 2733675 h 3588041"/>
              <a:gd name="connsiteX28-7799" fmla="*/ 676910 w 1419860"/>
              <a:gd name="connsiteY28-7800" fmla="*/ 3086100 h 3588041"/>
              <a:gd name="connsiteX29-7801" fmla="*/ 905510 w 1419860"/>
              <a:gd name="connsiteY29-7802" fmla="*/ 3419475 h 3588041"/>
              <a:gd name="connsiteX30-7803" fmla="*/ 1003935 w 1419860"/>
              <a:gd name="connsiteY30-7804" fmla="*/ 3581400 h 3588041"/>
              <a:gd name="connsiteX0-7805" fmla="*/ 1003935 w 1419860"/>
              <a:gd name="connsiteY0-7806" fmla="*/ 3581400 h 3588041"/>
              <a:gd name="connsiteX1-7807" fmla="*/ 578485 w 1419860"/>
              <a:gd name="connsiteY1-7808" fmla="*/ 3587750 h 3588041"/>
              <a:gd name="connsiteX2-7809" fmla="*/ 381635 w 1419860"/>
              <a:gd name="connsiteY2-7810" fmla="*/ 3076575 h 3588041"/>
              <a:gd name="connsiteX3-7811" fmla="*/ 734060 w 1419860"/>
              <a:gd name="connsiteY3-7812" fmla="*/ 2381250 h 3588041"/>
              <a:gd name="connsiteX4-7813" fmla="*/ 569595 w 1419860"/>
              <a:gd name="connsiteY4-7814" fmla="*/ 1953895 h 3588041"/>
              <a:gd name="connsiteX5-7815" fmla="*/ 0 w 1419860"/>
              <a:gd name="connsiteY5-7816" fmla="*/ 1902460 h 3588041"/>
              <a:gd name="connsiteX6-7817" fmla="*/ 318135 w 1419860"/>
              <a:gd name="connsiteY6-7818" fmla="*/ 1812925 h 3588041"/>
              <a:gd name="connsiteX7-7819" fmla="*/ 622935 w 1419860"/>
              <a:gd name="connsiteY7-7820" fmla="*/ 1879600 h 3588041"/>
              <a:gd name="connsiteX8-7821" fmla="*/ 810260 w 1419860"/>
              <a:gd name="connsiteY8-7822" fmla="*/ 1333500 h 3588041"/>
              <a:gd name="connsiteX9-7823" fmla="*/ 750729 w 1419860"/>
              <a:gd name="connsiteY9-7824" fmla="*/ 823913 h 3588041"/>
              <a:gd name="connsiteX10-7825" fmla="*/ 375285 w 1419860"/>
              <a:gd name="connsiteY10-7826" fmla="*/ 695325 h 3588041"/>
              <a:gd name="connsiteX11-7827" fmla="*/ 771367 w 1419860"/>
              <a:gd name="connsiteY11-7828" fmla="*/ 734218 h 3588041"/>
              <a:gd name="connsiteX12-7829" fmla="*/ 786448 w 1419860"/>
              <a:gd name="connsiteY12-7830" fmla="*/ 441325 h 3588041"/>
              <a:gd name="connsiteX13-7831" fmla="*/ 873760 w 1419860"/>
              <a:gd name="connsiteY13-7832" fmla="*/ 0 h 3588041"/>
              <a:gd name="connsiteX14-7833" fmla="*/ 845185 w 1419860"/>
              <a:gd name="connsiteY14-7834" fmla="*/ 679450 h 3588041"/>
              <a:gd name="connsiteX15-7835" fmla="*/ 908685 w 1419860"/>
              <a:gd name="connsiteY15-7836" fmla="*/ 1047750 h 3588041"/>
              <a:gd name="connsiteX16-7837" fmla="*/ 918210 w 1419860"/>
              <a:gd name="connsiteY16-7838" fmla="*/ 1295400 h 3588041"/>
              <a:gd name="connsiteX17-7839" fmla="*/ 1089660 w 1419860"/>
              <a:gd name="connsiteY17-7840" fmla="*/ 1187450 h 3588041"/>
              <a:gd name="connsiteX18-7841" fmla="*/ 1362710 w 1419860"/>
              <a:gd name="connsiteY18-7842" fmla="*/ 1171575 h 3588041"/>
              <a:gd name="connsiteX19-7843" fmla="*/ 1096010 w 1419860"/>
              <a:gd name="connsiteY19-7844" fmla="*/ 1254125 h 3588041"/>
              <a:gd name="connsiteX20-7845" fmla="*/ 876935 w 1419860"/>
              <a:gd name="connsiteY20-7846" fmla="*/ 1527175 h 3588041"/>
              <a:gd name="connsiteX21-7847" fmla="*/ 822960 w 1419860"/>
              <a:gd name="connsiteY21-7848" fmla="*/ 1895475 h 3588041"/>
              <a:gd name="connsiteX22-7849" fmla="*/ 991235 w 1419860"/>
              <a:gd name="connsiteY22-7850" fmla="*/ 2308225 h 3588041"/>
              <a:gd name="connsiteX23-7851" fmla="*/ 883285 w 1419860"/>
              <a:gd name="connsiteY23-7852" fmla="*/ 2578100 h 3588041"/>
              <a:gd name="connsiteX24-7853" fmla="*/ 1153160 w 1419860"/>
              <a:gd name="connsiteY24-7854" fmla="*/ 2524125 h 3588041"/>
              <a:gd name="connsiteX25-7855" fmla="*/ 1419860 w 1419860"/>
              <a:gd name="connsiteY25-7856" fmla="*/ 2626519 h 3588041"/>
              <a:gd name="connsiteX26-7857" fmla="*/ 1175385 w 1419860"/>
              <a:gd name="connsiteY26-7858" fmla="*/ 2590800 h 3588041"/>
              <a:gd name="connsiteX27-7859" fmla="*/ 819785 w 1419860"/>
              <a:gd name="connsiteY27-7860" fmla="*/ 2733675 h 3588041"/>
              <a:gd name="connsiteX28-7861" fmla="*/ 676910 w 1419860"/>
              <a:gd name="connsiteY28-7862" fmla="*/ 3086100 h 3588041"/>
              <a:gd name="connsiteX29-7863" fmla="*/ 905510 w 1419860"/>
              <a:gd name="connsiteY29-7864" fmla="*/ 3419475 h 3588041"/>
              <a:gd name="connsiteX30-7865" fmla="*/ 1003935 w 1419860"/>
              <a:gd name="connsiteY30-7866" fmla="*/ 3581400 h 3588041"/>
              <a:gd name="connsiteX0-7867" fmla="*/ 1003935 w 1419860"/>
              <a:gd name="connsiteY0-7868" fmla="*/ 3581400 h 3588041"/>
              <a:gd name="connsiteX1-7869" fmla="*/ 578485 w 1419860"/>
              <a:gd name="connsiteY1-7870" fmla="*/ 3587750 h 3588041"/>
              <a:gd name="connsiteX2-7871" fmla="*/ 381635 w 1419860"/>
              <a:gd name="connsiteY2-7872" fmla="*/ 3076575 h 3588041"/>
              <a:gd name="connsiteX3-7873" fmla="*/ 734060 w 1419860"/>
              <a:gd name="connsiteY3-7874" fmla="*/ 2381250 h 3588041"/>
              <a:gd name="connsiteX4-7875" fmla="*/ 569595 w 1419860"/>
              <a:gd name="connsiteY4-7876" fmla="*/ 1953895 h 3588041"/>
              <a:gd name="connsiteX5-7877" fmla="*/ 0 w 1419860"/>
              <a:gd name="connsiteY5-7878" fmla="*/ 1902460 h 3588041"/>
              <a:gd name="connsiteX6-7879" fmla="*/ 318135 w 1419860"/>
              <a:gd name="connsiteY6-7880" fmla="*/ 1812925 h 3588041"/>
              <a:gd name="connsiteX7-7881" fmla="*/ 622935 w 1419860"/>
              <a:gd name="connsiteY7-7882" fmla="*/ 1879600 h 3588041"/>
              <a:gd name="connsiteX8-7883" fmla="*/ 810260 w 1419860"/>
              <a:gd name="connsiteY8-7884" fmla="*/ 1333500 h 3588041"/>
              <a:gd name="connsiteX9-7885" fmla="*/ 750729 w 1419860"/>
              <a:gd name="connsiteY9-7886" fmla="*/ 823913 h 3588041"/>
              <a:gd name="connsiteX10-7887" fmla="*/ 375285 w 1419860"/>
              <a:gd name="connsiteY10-7888" fmla="*/ 695325 h 3588041"/>
              <a:gd name="connsiteX11-7889" fmla="*/ 771367 w 1419860"/>
              <a:gd name="connsiteY11-7890" fmla="*/ 734218 h 3588041"/>
              <a:gd name="connsiteX12-7891" fmla="*/ 786448 w 1419860"/>
              <a:gd name="connsiteY12-7892" fmla="*/ 441325 h 3588041"/>
              <a:gd name="connsiteX13-7893" fmla="*/ 873760 w 1419860"/>
              <a:gd name="connsiteY13-7894" fmla="*/ 0 h 3588041"/>
              <a:gd name="connsiteX14-7895" fmla="*/ 845185 w 1419860"/>
              <a:gd name="connsiteY14-7896" fmla="*/ 679450 h 3588041"/>
              <a:gd name="connsiteX15-7897" fmla="*/ 908685 w 1419860"/>
              <a:gd name="connsiteY15-7898" fmla="*/ 1047750 h 3588041"/>
              <a:gd name="connsiteX16-7899" fmla="*/ 918210 w 1419860"/>
              <a:gd name="connsiteY16-7900" fmla="*/ 1295400 h 3588041"/>
              <a:gd name="connsiteX17-7901" fmla="*/ 1089660 w 1419860"/>
              <a:gd name="connsiteY17-7902" fmla="*/ 1187450 h 3588041"/>
              <a:gd name="connsiteX18-7903" fmla="*/ 1362710 w 1419860"/>
              <a:gd name="connsiteY18-7904" fmla="*/ 1171575 h 3588041"/>
              <a:gd name="connsiteX19-7905" fmla="*/ 1096010 w 1419860"/>
              <a:gd name="connsiteY19-7906" fmla="*/ 1254125 h 3588041"/>
              <a:gd name="connsiteX20-7907" fmla="*/ 876935 w 1419860"/>
              <a:gd name="connsiteY20-7908" fmla="*/ 1527175 h 3588041"/>
              <a:gd name="connsiteX21-7909" fmla="*/ 822960 w 1419860"/>
              <a:gd name="connsiteY21-7910" fmla="*/ 1895475 h 3588041"/>
              <a:gd name="connsiteX22-7911" fmla="*/ 991235 w 1419860"/>
              <a:gd name="connsiteY22-7912" fmla="*/ 2308225 h 3588041"/>
              <a:gd name="connsiteX23-7913" fmla="*/ 883285 w 1419860"/>
              <a:gd name="connsiteY23-7914" fmla="*/ 2578100 h 3588041"/>
              <a:gd name="connsiteX24-7915" fmla="*/ 1153160 w 1419860"/>
              <a:gd name="connsiteY24-7916" fmla="*/ 2524125 h 3588041"/>
              <a:gd name="connsiteX25-7917" fmla="*/ 1419860 w 1419860"/>
              <a:gd name="connsiteY25-7918" fmla="*/ 2626519 h 3588041"/>
              <a:gd name="connsiteX26-7919" fmla="*/ 1175385 w 1419860"/>
              <a:gd name="connsiteY26-7920" fmla="*/ 2590800 h 3588041"/>
              <a:gd name="connsiteX27-7921" fmla="*/ 819785 w 1419860"/>
              <a:gd name="connsiteY27-7922" fmla="*/ 2733675 h 3588041"/>
              <a:gd name="connsiteX28-7923" fmla="*/ 676910 w 1419860"/>
              <a:gd name="connsiteY28-7924" fmla="*/ 3086100 h 3588041"/>
              <a:gd name="connsiteX29-7925" fmla="*/ 905510 w 1419860"/>
              <a:gd name="connsiteY29-7926" fmla="*/ 3419475 h 3588041"/>
              <a:gd name="connsiteX30-7927" fmla="*/ 1003935 w 1419860"/>
              <a:gd name="connsiteY30-7928" fmla="*/ 3581400 h 3588041"/>
              <a:gd name="connsiteX0-7929" fmla="*/ 1010285 w 1426210"/>
              <a:gd name="connsiteY0-7930" fmla="*/ 3581400 h 3588041"/>
              <a:gd name="connsiteX1-7931" fmla="*/ 584835 w 1426210"/>
              <a:gd name="connsiteY1-7932" fmla="*/ 3587750 h 3588041"/>
              <a:gd name="connsiteX2-7933" fmla="*/ 387985 w 1426210"/>
              <a:gd name="connsiteY2-7934" fmla="*/ 3076575 h 3588041"/>
              <a:gd name="connsiteX3-7935" fmla="*/ 740410 w 1426210"/>
              <a:gd name="connsiteY3-7936" fmla="*/ 2381250 h 3588041"/>
              <a:gd name="connsiteX4-7937" fmla="*/ 575945 w 1426210"/>
              <a:gd name="connsiteY4-7938" fmla="*/ 1953895 h 3588041"/>
              <a:gd name="connsiteX5-7939" fmla="*/ 0 w 1426210"/>
              <a:gd name="connsiteY5-7940" fmla="*/ 1937385 h 3588041"/>
              <a:gd name="connsiteX6-7941" fmla="*/ 324485 w 1426210"/>
              <a:gd name="connsiteY6-7942" fmla="*/ 1812925 h 3588041"/>
              <a:gd name="connsiteX7-7943" fmla="*/ 629285 w 1426210"/>
              <a:gd name="connsiteY7-7944" fmla="*/ 1879600 h 3588041"/>
              <a:gd name="connsiteX8-7945" fmla="*/ 816610 w 1426210"/>
              <a:gd name="connsiteY8-7946" fmla="*/ 1333500 h 3588041"/>
              <a:gd name="connsiteX9-7947" fmla="*/ 757079 w 1426210"/>
              <a:gd name="connsiteY9-7948" fmla="*/ 823913 h 3588041"/>
              <a:gd name="connsiteX10-7949" fmla="*/ 381635 w 1426210"/>
              <a:gd name="connsiteY10-7950" fmla="*/ 695325 h 3588041"/>
              <a:gd name="connsiteX11-7951" fmla="*/ 777717 w 1426210"/>
              <a:gd name="connsiteY11-7952" fmla="*/ 734218 h 3588041"/>
              <a:gd name="connsiteX12-7953" fmla="*/ 792798 w 1426210"/>
              <a:gd name="connsiteY12-7954" fmla="*/ 441325 h 3588041"/>
              <a:gd name="connsiteX13-7955" fmla="*/ 880110 w 1426210"/>
              <a:gd name="connsiteY13-7956" fmla="*/ 0 h 3588041"/>
              <a:gd name="connsiteX14-7957" fmla="*/ 851535 w 1426210"/>
              <a:gd name="connsiteY14-7958" fmla="*/ 679450 h 3588041"/>
              <a:gd name="connsiteX15-7959" fmla="*/ 915035 w 1426210"/>
              <a:gd name="connsiteY15-7960" fmla="*/ 1047750 h 3588041"/>
              <a:gd name="connsiteX16-7961" fmla="*/ 924560 w 1426210"/>
              <a:gd name="connsiteY16-7962" fmla="*/ 1295400 h 3588041"/>
              <a:gd name="connsiteX17-7963" fmla="*/ 1096010 w 1426210"/>
              <a:gd name="connsiteY17-7964" fmla="*/ 1187450 h 3588041"/>
              <a:gd name="connsiteX18-7965" fmla="*/ 1369060 w 1426210"/>
              <a:gd name="connsiteY18-7966" fmla="*/ 1171575 h 3588041"/>
              <a:gd name="connsiteX19-7967" fmla="*/ 1102360 w 1426210"/>
              <a:gd name="connsiteY19-7968" fmla="*/ 1254125 h 3588041"/>
              <a:gd name="connsiteX20-7969" fmla="*/ 883285 w 1426210"/>
              <a:gd name="connsiteY20-7970" fmla="*/ 1527175 h 3588041"/>
              <a:gd name="connsiteX21-7971" fmla="*/ 829310 w 1426210"/>
              <a:gd name="connsiteY21-7972" fmla="*/ 1895475 h 3588041"/>
              <a:gd name="connsiteX22-7973" fmla="*/ 997585 w 1426210"/>
              <a:gd name="connsiteY22-7974" fmla="*/ 2308225 h 3588041"/>
              <a:gd name="connsiteX23-7975" fmla="*/ 889635 w 1426210"/>
              <a:gd name="connsiteY23-7976" fmla="*/ 2578100 h 3588041"/>
              <a:gd name="connsiteX24-7977" fmla="*/ 1159510 w 1426210"/>
              <a:gd name="connsiteY24-7978" fmla="*/ 2524125 h 3588041"/>
              <a:gd name="connsiteX25-7979" fmla="*/ 1426210 w 1426210"/>
              <a:gd name="connsiteY25-7980" fmla="*/ 2626519 h 3588041"/>
              <a:gd name="connsiteX26-7981" fmla="*/ 1181735 w 1426210"/>
              <a:gd name="connsiteY26-7982" fmla="*/ 2590800 h 3588041"/>
              <a:gd name="connsiteX27-7983" fmla="*/ 826135 w 1426210"/>
              <a:gd name="connsiteY27-7984" fmla="*/ 2733675 h 3588041"/>
              <a:gd name="connsiteX28-7985" fmla="*/ 683260 w 1426210"/>
              <a:gd name="connsiteY28-7986" fmla="*/ 3086100 h 3588041"/>
              <a:gd name="connsiteX29-7987" fmla="*/ 911860 w 1426210"/>
              <a:gd name="connsiteY29-7988" fmla="*/ 3419475 h 3588041"/>
              <a:gd name="connsiteX30-7989" fmla="*/ 1010285 w 1426210"/>
              <a:gd name="connsiteY30-7990" fmla="*/ 3581400 h 3588041"/>
              <a:gd name="connsiteX0-7991" fmla="*/ 1010285 w 1426210"/>
              <a:gd name="connsiteY0-7992" fmla="*/ 3581400 h 3588041"/>
              <a:gd name="connsiteX1-7993" fmla="*/ 584835 w 1426210"/>
              <a:gd name="connsiteY1-7994" fmla="*/ 3587750 h 3588041"/>
              <a:gd name="connsiteX2-7995" fmla="*/ 387985 w 1426210"/>
              <a:gd name="connsiteY2-7996" fmla="*/ 3076575 h 3588041"/>
              <a:gd name="connsiteX3-7997" fmla="*/ 740410 w 1426210"/>
              <a:gd name="connsiteY3-7998" fmla="*/ 2381250 h 3588041"/>
              <a:gd name="connsiteX4-7999" fmla="*/ 575945 w 1426210"/>
              <a:gd name="connsiteY4-8000" fmla="*/ 1953895 h 3588041"/>
              <a:gd name="connsiteX5-8001" fmla="*/ 0 w 1426210"/>
              <a:gd name="connsiteY5-8002" fmla="*/ 1937385 h 3588041"/>
              <a:gd name="connsiteX6-8003" fmla="*/ 324485 w 1426210"/>
              <a:gd name="connsiteY6-8004" fmla="*/ 1812925 h 3588041"/>
              <a:gd name="connsiteX7-8005" fmla="*/ 629285 w 1426210"/>
              <a:gd name="connsiteY7-8006" fmla="*/ 1879600 h 3588041"/>
              <a:gd name="connsiteX8-8007" fmla="*/ 816610 w 1426210"/>
              <a:gd name="connsiteY8-8008" fmla="*/ 1333500 h 3588041"/>
              <a:gd name="connsiteX9-8009" fmla="*/ 757079 w 1426210"/>
              <a:gd name="connsiteY9-8010" fmla="*/ 823913 h 3588041"/>
              <a:gd name="connsiteX10-8011" fmla="*/ 381635 w 1426210"/>
              <a:gd name="connsiteY10-8012" fmla="*/ 695325 h 3588041"/>
              <a:gd name="connsiteX11-8013" fmla="*/ 777717 w 1426210"/>
              <a:gd name="connsiteY11-8014" fmla="*/ 734218 h 3588041"/>
              <a:gd name="connsiteX12-8015" fmla="*/ 792798 w 1426210"/>
              <a:gd name="connsiteY12-8016" fmla="*/ 441325 h 3588041"/>
              <a:gd name="connsiteX13-8017" fmla="*/ 880110 w 1426210"/>
              <a:gd name="connsiteY13-8018" fmla="*/ 0 h 3588041"/>
              <a:gd name="connsiteX14-8019" fmla="*/ 851535 w 1426210"/>
              <a:gd name="connsiteY14-8020" fmla="*/ 679450 h 3588041"/>
              <a:gd name="connsiteX15-8021" fmla="*/ 915035 w 1426210"/>
              <a:gd name="connsiteY15-8022" fmla="*/ 1047750 h 3588041"/>
              <a:gd name="connsiteX16-8023" fmla="*/ 924560 w 1426210"/>
              <a:gd name="connsiteY16-8024" fmla="*/ 1295400 h 3588041"/>
              <a:gd name="connsiteX17-8025" fmla="*/ 1096010 w 1426210"/>
              <a:gd name="connsiteY17-8026" fmla="*/ 1187450 h 3588041"/>
              <a:gd name="connsiteX18-8027" fmla="*/ 1369060 w 1426210"/>
              <a:gd name="connsiteY18-8028" fmla="*/ 1171575 h 3588041"/>
              <a:gd name="connsiteX19-8029" fmla="*/ 1102360 w 1426210"/>
              <a:gd name="connsiteY19-8030" fmla="*/ 1254125 h 3588041"/>
              <a:gd name="connsiteX20-8031" fmla="*/ 883285 w 1426210"/>
              <a:gd name="connsiteY20-8032" fmla="*/ 1527175 h 3588041"/>
              <a:gd name="connsiteX21-8033" fmla="*/ 829310 w 1426210"/>
              <a:gd name="connsiteY21-8034" fmla="*/ 1895475 h 3588041"/>
              <a:gd name="connsiteX22-8035" fmla="*/ 997585 w 1426210"/>
              <a:gd name="connsiteY22-8036" fmla="*/ 2308225 h 3588041"/>
              <a:gd name="connsiteX23-8037" fmla="*/ 889635 w 1426210"/>
              <a:gd name="connsiteY23-8038" fmla="*/ 2578100 h 3588041"/>
              <a:gd name="connsiteX24-8039" fmla="*/ 1159510 w 1426210"/>
              <a:gd name="connsiteY24-8040" fmla="*/ 2524125 h 3588041"/>
              <a:gd name="connsiteX25-8041" fmla="*/ 1426210 w 1426210"/>
              <a:gd name="connsiteY25-8042" fmla="*/ 2626519 h 3588041"/>
              <a:gd name="connsiteX26-8043" fmla="*/ 1181735 w 1426210"/>
              <a:gd name="connsiteY26-8044" fmla="*/ 2590800 h 3588041"/>
              <a:gd name="connsiteX27-8045" fmla="*/ 826135 w 1426210"/>
              <a:gd name="connsiteY27-8046" fmla="*/ 2733675 h 3588041"/>
              <a:gd name="connsiteX28-8047" fmla="*/ 683260 w 1426210"/>
              <a:gd name="connsiteY28-8048" fmla="*/ 3086100 h 3588041"/>
              <a:gd name="connsiteX29-8049" fmla="*/ 911860 w 1426210"/>
              <a:gd name="connsiteY29-8050" fmla="*/ 3419475 h 3588041"/>
              <a:gd name="connsiteX30-8051" fmla="*/ 1010285 w 1426210"/>
              <a:gd name="connsiteY30-8052" fmla="*/ 3581400 h 3588041"/>
              <a:gd name="connsiteX0-8053" fmla="*/ 1010285 w 1426210"/>
              <a:gd name="connsiteY0-8054" fmla="*/ 3581400 h 3588041"/>
              <a:gd name="connsiteX1-8055" fmla="*/ 584835 w 1426210"/>
              <a:gd name="connsiteY1-8056" fmla="*/ 3587750 h 3588041"/>
              <a:gd name="connsiteX2-8057" fmla="*/ 387985 w 1426210"/>
              <a:gd name="connsiteY2-8058" fmla="*/ 3076575 h 3588041"/>
              <a:gd name="connsiteX3-8059" fmla="*/ 740410 w 1426210"/>
              <a:gd name="connsiteY3-8060" fmla="*/ 2381250 h 3588041"/>
              <a:gd name="connsiteX4-8061" fmla="*/ 575945 w 1426210"/>
              <a:gd name="connsiteY4-8062" fmla="*/ 1953895 h 3588041"/>
              <a:gd name="connsiteX5-8063" fmla="*/ 0 w 1426210"/>
              <a:gd name="connsiteY5-8064" fmla="*/ 1937385 h 3588041"/>
              <a:gd name="connsiteX6-8065" fmla="*/ 280035 w 1426210"/>
              <a:gd name="connsiteY6-8066" fmla="*/ 1822450 h 3588041"/>
              <a:gd name="connsiteX7-8067" fmla="*/ 629285 w 1426210"/>
              <a:gd name="connsiteY7-8068" fmla="*/ 1879600 h 3588041"/>
              <a:gd name="connsiteX8-8069" fmla="*/ 816610 w 1426210"/>
              <a:gd name="connsiteY8-8070" fmla="*/ 1333500 h 3588041"/>
              <a:gd name="connsiteX9-8071" fmla="*/ 757079 w 1426210"/>
              <a:gd name="connsiteY9-8072" fmla="*/ 823913 h 3588041"/>
              <a:gd name="connsiteX10-8073" fmla="*/ 381635 w 1426210"/>
              <a:gd name="connsiteY10-8074" fmla="*/ 695325 h 3588041"/>
              <a:gd name="connsiteX11-8075" fmla="*/ 777717 w 1426210"/>
              <a:gd name="connsiteY11-8076" fmla="*/ 734218 h 3588041"/>
              <a:gd name="connsiteX12-8077" fmla="*/ 792798 w 1426210"/>
              <a:gd name="connsiteY12-8078" fmla="*/ 441325 h 3588041"/>
              <a:gd name="connsiteX13-8079" fmla="*/ 880110 w 1426210"/>
              <a:gd name="connsiteY13-8080" fmla="*/ 0 h 3588041"/>
              <a:gd name="connsiteX14-8081" fmla="*/ 851535 w 1426210"/>
              <a:gd name="connsiteY14-8082" fmla="*/ 679450 h 3588041"/>
              <a:gd name="connsiteX15-8083" fmla="*/ 915035 w 1426210"/>
              <a:gd name="connsiteY15-8084" fmla="*/ 1047750 h 3588041"/>
              <a:gd name="connsiteX16-8085" fmla="*/ 924560 w 1426210"/>
              <a:gd name="connsiteY16-8086" fmla="*/ 1295400 h 3588041"/>
              <a:gd name="connsiteX17-8087" fmla="*/ 1096010 w 1426210"/>
              <a:gd name="connsiteY17-8088" fmla="*/ 1187450 h 3588041"/>
              <a:gd name="connsiteX18-8089" fmla="*/ 1369060 w 1426210"/>
              <a:gd name="connsiteY18-8090" fmla="*/ 1171575 h 3588041"/>
              <a:gd name="connsiteX19-8091" fmla="*/ 1102360 w 1426210"/>
              <a:gd name="connsiteY19-8092" fmla="*/ 1254125 h 3588041"/>
              <a:gd name="connsiteX20-8093" fmla="*/ 883285 w 1426210"/>
              <a:gd name="connsiteY20-8094" fmla="*/ 1527175 h 3588041"/>
              <a:gd name="connsiteX21-8095" fmla="*/ 829310 w 1426210"/>
              <a:gd name="connsiteY21-8096" fmla="*/ 1895475 h 3588041"/>
              <a:gd name="connsiteX22-8097" fmla="*/ 997585 w 1426210"/>
              <a:gd name="connsiteY22-8098" fmla="*/ 2308225 h 3588041"/>
              <a:gd name="connsiteX23-8099" fmla="*/ 889635 w 1426210"/>
              <a:gd name="connsiteY23-8100" fmla="*/ 2578100 h 3588041"/>
              <a:gd name="connsiteX24-8101" fmla="*/ 1159510 w 1426210"/>
              <a:gd name="connsiteY24-8102" fmla="*/ 2524125 h 3588041"/>
              <a:gd name="connsiteX25-8103" fmla="*/ 1426210 w 1426210"/>
              <a:gd name="connsiteY25-8104" fmla="*/ 2626519 h 3588041"/>
              <a:gd name="connsiteX26-8105" fmla="*/ 1181735 w 1426210"/>
              <a:gd name="connsiteY26-8106" fmla="*/ 2590800 h 3588041"/>
              <a:gd name="connsiteX27-8107" fmla="*/ 826135 w 1426210"/>
              <a:gd name="connsiteY27-8108" fmla="*/ 2733675 h 3588041"/>
              <a:gd name="connsiteX28-8109" fmla="*/ 683260 w 1426210"/>
              <a:gd name="connsiteY28-8110" fmla="*/ 3086100 h 3588041"/>
              <a:gd name="connsiteX29-8111" fmla="*/ 911860 w 1426210"/>
              <a:gd name="connsiteY29-8112" fmla="*/ 3419475 h 3588041"/>
              <a:gd name="connsiteX30-8113" fmla="*/ 1010285 w 1426210"/>
              <a:gd name="connsiteY30-8114" fmla="*/ 3581400 h 3588041"/>
              <a:gd name="connsiteX0-8115" fmla="*/ 1010285 w 1426210"/>
              <a:gd name="connsiteY0-8116" fmla="*/ 3581400 h 3588041"/>
              <a:gd name="connsiteX1-8117" fmla="*/ 584835 w 1426210"/>
              <a:gd name="connsiteY1-8118" fmla="*/ 3587750 h 3588041"/>
              <a:gd name="connsiteX2-8119" fmla="*/ 387985 w 1426210"/>
              <a:gd name="connsiteY2-8120" fmla="*/ 3076575 h 3588041"/>
              <a:gd name="connsiteX3-8121" fmla="*/ 740410 w 1426210"/>
              <a:gd name="connsiteY3-8122" fmla="*/ 2381250 h 3588041"/>
              <a:gd name="connsiteX4-8123" fmla="*/ 575945 w 1426210"/>
              <a:gd name="connsiteY4-8124" fmla="*/ 1953895 h 3588041"/>
              <a:gd name="connsiteX5-8125" fmla="*/ 0 w 1426210"/>
              <a:gd name="connsiteY5-8126" fmla="*/ 1937385 h 3588041"/>
              <a:gd name="connsiteX6-8127" fmla="*/ 308610 w 1426210"/>
              <a:gd name="connsiteY6-8128" fmla="*/ 1828800 h 3588041"/>
              <a:gd name="connsiteX7-8129" fmla="*/ 629285 w 1426210"/>
              <a:gd name="connsiteY7-8130" fmla="*/ 1879600 h 3588041"/>
              <a:gd name="connsiteX8-8131" fmla="*/ 816610 w 1426210"/>
              <a:gd name="connsiteY8-8132" fmla="*/ 1333500 h 3588041"/>
              <a:gd name="connsiteX9-8133" fmla="*/ 757079 w 1426210"/>
              <a:gd name="connsiteY9-8134" fmla="*/ 823913 h 3588041"/>
              <a:gd name="connsiteX10-8135" fmla="*/ 381635 w 1426210"/>
              <a:gd name="connsiteY10-8136" fmla="*/ 695325 h 3588041"/>
              <a:gd name="connsiteX11-8137" fmla="*/ 777717 w 1426210"/>
              <a:gd name="connsiteY11-8138" fmla="*/ 734218 h 3588041"/>
              <a:gd name="connsiteX12-8139" fmla="*/ 792798 w 1426210"/>
              <a:gd name="connsiteY12-8140" fmla="*/ 441325 h 3588041"/>
              <a:gd name="connsiteX13-8141" fmla="*/ 880110 w 1426210"/>
              <a:gd name="connsiteY13-8142" fmla="*/ 0 h 3588041"/>
              <a:gd name="connsiteX14-8143" fmla="*/ 851535 w 1426210"/>
              <a:gd name="connsiteY14-8144" fmla="*/ 679450 h 3588041"/>
              <a:gd name="connsiteX15-8145" fmla="*/ 915035 w 1426210"/>
              <a:gd name="connsiteY15-8146" fmla="*/ 1047750 h 3588041"/>
              <a:gd name="connsiteX16-8147" fmla="*/ 924560 w 1426210"/>
              <a:gd name="connsiteY16-8148" fmla="*/ 1295400 h 3588041"/>
              <a:gd name="connsiteX17-8149" fmla="*/ 1096010 w 1426210"/>
              <a:gd name="connsiteY17-8150" fmla="*/ 1187450 h 3588041"/>
              <a:gd name="connsiteX18-8151" fmla="*/ 1369060 w 1426210"/>
              <a:gd name="connsiteY18-8152" fmla="*/ 1171575 h 3588041"/>
              <a:gd name="connsiteX19-8153" fmla="*/ 1102360 w 1426210"/>
              <a:gd name="connsiteY19-8154" fmla="*/ 1254125 h 3588041"/>
              <a:gd name="connsiteX20-8155" fmla="*/ 883285 w 1426210"/>
              <a:gd name="connsiteY20-8156" fmla="*/ 1527175 h 3588041"/>
              <a:gd name="connsiteX21-8157" fmla="*/ 829310 w 1426210"/>
              <a:gd name="connsiteY21-8158" fmla="*/ 1895475 h 3588041"/>
              <a:gd name="connsiteX22-8159" fmla="*/ 997585 w 1426210"/>
              <a:gd name="connsiteY22-8160" fmla="*/ 2308225 h 3588041"/>
              <a:gd name="connsiteX23-8161" fmla="*/ 889635 w 1426210"/>
              <a:gd name="connsiteY23-8162" fmla="*/ 2578100 h 3588041"/>
              <a:gd name="connsiteX24-8163" fmla="*/ 1159510 w 1426210"/>
              <a:gd name="connsiteY24-8164" fmla="*/ 2524125 h 3588041"/>
              <a:gd name="connsiteX25-8165" fmla="*/ 1426210 w 1426210"/>
              <a:gd name="connsiteY25-8166" fmla="*/ 2626519 h 3588041"/>
              <a:gd name="connsiteX26-8167" fmla="*/ 1181735 w 1426210"/>
              <a:gd name="connsiteY26-8168" fmla="*/ 2590800 h 3588041"/>
              <a:gd name="connsiteX27-8169" fmla="*/ 826135 w 1426210"/>
              <a:gd name="connsiteY27-8170" fmla="*/ 2733675 h 3588041"/>
              <a:gd name="connsiteX28-8171" fmla="*/ 683260 w 1426210"/>
              <a:gd name="connsiteY28-8172" fmla="*/ 3086100 h 3588041"/>
              <a:gd name="connsiteX29-8173" fmla="*/ 911860 w 1426210"/>
              <a:gd name="connsiteY29-8174" fmla="*/ 3419475 h 3588041"/>
              <a:gd name="connsiteX30-8175" fmla="*/ 1010285 w 1426210"/>
              <a:gd name="connsiteY30-8176" fmla="*/ 3581400 h 3588041"/>
              <a:gd name="connsiteX0-8177" fmla="*/ 1010285 w 1426210"/>
              <a:gd name="connsiteY0-8178" fmla="*/ 3581400 h 3588041"/>
              <a:gd name="connsiteX1-8179" fmla="*/ 584835 w 1426210"/>
              <a:gd name="connsiteY1-8180" fmla="*/ 3587750 h 3588041"/>
              <a:gd name="connsiteX2-8181" fmla="*/ 387985 w 1426210"/>
              <a:gd name="connsiteY2-8182" fmla="*/ 3076575 h 3588041"/>
              <a:gd name="connsiteX3-8183" fmla="*/ 740410 w 1426210"/>
              <a:gd name="connsiteY3-8184" fmla="*/ 2381250 h 3588041"/>
              <a:gd name="connsiteX4-8185" fmla="*/ 575945 w 1426210"/>
              <a:gd name="connsiteY4-8186" fmla="*/ 1953895 h 3588041"/>
              <a:gd name="connsiteX5-8187" fmla="*/ 0 w 1426210"/>
              <a:gd name="connsiteY5-8188" fmla="*/ 1937385 h 3588041"/>
              <a:gd name="connsiteX6-8189" fmla="*/ 308610 w 1426210"/>
              <a:gd name="connsiteY6-8190" fmla="*/ 1828800 h 3588041"/>
              <a:gd name="connsiteX7-8191" fmla="*/ 629285 w 1426210"/>
              <a:gd name="connsiteY7-8192" fmla="*/ 1879600 h 3588041"/>
              <a:gd name="connsiteX8-8193" fmla="*/ 816610 w 1426210"/>
              <a:gd name="connsiteY8-8194" fmla="*/ 1333500 h 3588041"/>
              <a:gd name="connsiteX9-8195" fmla="*/ 757079 w 1426210"/>
              <a:gd name="connsiteY9-8196" fmla="*/ 823913 h 3588041"/>
              <a:gd name="connsiteX10-8197" fmla="*/ 381635 w 1426210"/>
              <a:gd name="connsiteY10-8198" fmla="*/ 695325 h 3588041"/>
              <a:gd name="connsiteX11-8199" fmla="*/ 777717 w 1426210"/>
              <a:gd name="connsiteY11-8200" fmla="*/ 734218 h 3588041"/>
              <a:gd name="connsiteX12-8201" fmla="*/ 792798 w 1426210"/>
              <a:gd name="connsiteY12-8202" fmla="*/ 441325 h 3588041"/>
              <a:gd name="connsiteX13-8203" fmla="*/ 880110 w 1426210"/>
              <a:gd name="connsiteY13-8204" fmla="*/ 0 h 3588041"/>
              <a:gd name="connsiteX14-8205" fmla="*/ 851535 w 1426210"/>
              <a:gd name="connsiteY14-8206" fmla="*/ 679450 h 3588041"/>
              <a:gd name="connsiteX15-8207" fmla="*/ 915035 w 1426210"/>
              <a:gd name="connsiteY15-8208" fmla="*/ 1047750 h 3588041"/>
              <a:gd name="connsiteX16-8209" fmla="*/ 924560 w 1426210"/>
              <a:gd name="connsiteY16-8210" fmla="*/ 1295400 h 3588041"/>
              <a:gd name="connsiteX17-8211" fmla="*/ 1096010 w 1426210"/>
              <a:gd name="connsiteY17-8212" fmla="*/ 1187450 h 3588041"/>
              <a:gd name="connsiteX18-8213" fmla="*/ 1369060 w 1426210"/>
              <a:gd name="connsiteY18-8214" fmla="*/ 1171575 h 3588041"/>
              <a:gd name="connsiteX19-8215" fmla="*/ 1102360 w 1426210"/>
              <a:gd name="connsiteY19-8216" fmla="*/ 1254125 h 3588041"/>
              <a:gd name="connsiteX20-8217" fmla="*/ 883285 w 1426210"/>
              <a:gd name="connsiteY20-8218" fmla="*/ 1527175 h 3588041"/>
              <a:gd name="connsiteX21-8219" fmla="*/ 829310 w 1426210"/>
              <a:gd name="connsiteY21-8220" fmla="*/ 1895475 h 3588041"/>
              <a:gd name="connsiteX22-8221" fmla="*/ 997585 w 1426210"/>
              <a:gd name="connsiteY22-8222" fmla="*/ 2308225 h 3588041"/>
              <a:gd name="connsiteX23-8223" fmla="*/ 889635 w 1426210"/>
              <a:gd name="connsiteY23-8224" fmla="*/ 2578100 h 3588041"/>
              <a:gd name="connsiteX24-8225" fmla="*/ 1159510 w 1426210"/>
              <a:gd name="connsiteY24-8226" fmla="*/ 2524125 h 3588041"/>
              <a:gd name="connsiteX25-8227" fmla="*/ 1426210 w 1426210"/>
              <a:gd name="connsiteY25-8228" fmla="*/ 2626519 h 3588041"/>
              <a:gd name="connsiteX26-8229" fmla="*/ 1181735 w 1426210"/>
              <a:gd name="connsiteY26-8230" fmla="*/ 2590800 h 3588041"/>
              <a:gd name="connsiteX27-8231" fmla="*/ 826135 w 1426210"/>
              <a:gd name="connsiteY27-8232" fmla="*/ 2733675 h 3588041"/>
              <a:gd name="connsiteX28-8233" fmla="*/ 683260 w 1426210"/>
              <a:gd name="connsiteY28-8234" fmla="*/ 3086100 h 3588041"/>
              <a:gd name="connsiteX29-8235" fmla="*/ 911860 w 1426210"/>
              <a:gd name="connsiteY29-8236" fmla="*/ 3419475 h 3588041"/>
              <a:gd name="connsiteX30-8237" fmla="*/ 1010285 w 1426210"/>
              <a:gd name="connsiteY30-8238" fmla="*/ 3581400 h 3588041"/>
              <a:gd name="connsiteX0-8239" fmla="*/ 1010285 w 1426210"/>
              <a:gd name="connsiteY0-8240" fmla="*/ 3581400 h 3588041"/>
              <a:gd name="connsiteX1-8241" fmla="*/ 584835 w 1426210"/>
              <a:gd name="connsiteY1-8242" fmla="*/ 3587750 h 3588041"/>
              <a:gd name="connsiteX2-8243" fmla="*/ 387985 w 1426210"/>
              <a:gd name="connsiteY2-8244" fmla="*/ 3076575 h 3588041"/>
              <a:gd name="connsiteX3-8245" fmla="*/ 740410 w 1426210"/>
              <a:gd name="connsiteY3-8246" fmla="*/ 2381250 h 3588041"/>
              <a:gd name="connsiteX4-8247" fmla="*/ 575945 w 1426210"/>
              <a:gd name="connsiteY4-8248" fmla="*/ 1953895 h 3588041"/>
              <a:gd name="connsiteX5-8249" fmla="*/ 0 w 1426210"/>
              <a:gd name="connsiteY5-8250" fmla="*/ 1937385 h 3588041"/>
              <a:gd name="connsiteX6-8251" fmla="*/ 308610 w 1426210"/>
              <a:gd name="connsiteY6-8252" fmla="*/ 1828800 h 3588041"/>
              <a:gd name="connsiteX7-8253" fmla="*/ 629285 w 1426210"/>
              <a:gd name="connsiteY7-8254" fmla="*/ 1879600 h 3588041"/>
              <a:gd name="connsiteX8-8255" fmla="*/ 816610 w 1426210"/>
              <a:gd name="connsiteY8-8256" fmla="*/ 1333500 h 3588041"/>
              <a:gd name="connsiteX9-8257" fmla="*/ 757079 w 1426210"/>
              <a:gd name="connsiteY9-8258" fmla="*/ 823913 h 3588041"/>
              <a:gd name="connsiteX10-8259" fmla="*/ 381635 w 1426210"/>
              <a:gd name="connsiteY10-8260" fmla="*/ 695325 h 3588041"/>
              <a:gd name="connsiteX11-8261" fmla="*/ 777717 w 1426210"/>
              <a:gd name="connsiteY11-8262" fmla="*/ 734218 h 3588041"/>
              <a:gd name="connsiteX12-8263" fmla="*/ 792798 w 1426210"/>
              <a:gd name="connsiteY12-8264" fmla="*/ 441325 h 3588041"/>
              <a:gd name="connsiteX13-8265" fmla="*/ 880110 w 1426210"/>
              <a:gd name="connsiteY13-8266" fmla="*/ 0 h 3588041"/>
              <a:gd name="connsiteX14-8267" fmla="*/ 851535 w 1426210"/>
              <a:gd name="connsiteY14-8268" fmla="*/ 679450 h 3588041"/>
              <a:gd name="connsiteX15-8269" fmla="*/ 915035 w 1426210"/>
              <a:gd name="connsiteY15-8270" fmla="*/ 1047750 h 3588041"/>
              <a:gd name="connsiteX16-8271" fmla="*/ 924560 w 1426210"/>
              <a:gd name="connsiteY16-8272" fmla="*/ 1295400 h 3588041"/>
              <a:gd name="connsiteX17-8273" fmla="*/ 1096010 w 1426210"/>
              <a:gd name="connsiteY17-8274" fmla="*/ 1187450 h 3588041"/>
              <a:gd name="connsiteX18-8275" fmla="*/ 1369060 w 1426210"/>
              <a:gd name="connsiteY18-8276" fmla="*/ 1171575 h 3588041"/>
              <a:gd name="connsiteX19-8277" fmla="*/ 1102360 w 1426210"/>
              <a:gd name="connsiteY19-8278" fmla="*/ 1254125 h 3588041"/>
              <a:gd name="connsiteX20-8279" fmla="*/ 883285 w 1426210"/>
              <a:gd name="connsiteY20-8280" fmla="*/ 1527175 h 3588041"/>
              <a:gd name="connsiteX21-8281" fmla="*/ 829310 w 1426210"/>
              <a:gd name="connsiteY21-8282" fmla="*/ 1895475 h 3588041"/>
              <a:gd name="connsiteX22-8283" fmla="*/ 997585 w 1426210"/>
              <a:gd name="connsiteY22-8284" fmla="*/ 2308225 h 3588041"/>
              <a:gd name="connsiteX23-8285" fmla="*/ 889635 w 1426210"/>
              <a:gd name="connsiteY23-8286" fmla="*/ 2578100 h 3588041"/>
              <a:gd name="connsiteX24-8287" fmla="*/ 1159510 w 1426210"/>
              <a:gd name="connsiteY24-8288" fmla="*/ 2524125 h 3588041"/>
              <a:gd name="connsiteX25-8289" fmla="*/ 1426210 w 1426210"/>
              <a:gd name="connsiteY25-8290" fmla="*/ 2626519 h 3588041"/>
              <a:gd name="connsiteX26-8291" fmla="*/ 1181735 w 1426210"/>
              <a:gd name="connsiteY26-8292" fmla="*/ 2590800 h 3588041"/>
              <a:gd name="connsiteX27-8293" fmla="*/ 826135 w 1426210"/>
              <a:gd name="connsiteY27-8294" fmla="*/ 2733675 h 3588041"/>
              <a:gd name="connsiteX28-8295" fmla="*/ 683260 w 1426210"/>
              <a:gd name="connsiteY28-8296" fmla="*/ 3086100 h 3588041"/>
              <a:gd name="connsiteX29-8297" fmla="*/ 911860 w 1426210"/>
              <a:gd name="connsiteY29-8298" fmla="*/ 3419475 h 3588041"/>
              <a:gd name="connsiteX30-8299" fmla="*/ 1010285 w 1426210"/>
              <a:gd name="connsiteY30-8300" fmla="*/ 3581400 h 358804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61" y="connsiteY30-62"/>
              </a:cxn>
            </a:cxnLst>
            <a:rect l="l" t="t" r="r" b="b"/>
            <a:pathLst>
              <a:path w="1426210" h="3588041">
                <a:moveTo>
                  <a:pt x="1010285" y="3581400"/>
                </a:moveTo>
                <a:cubicBezTo>
                  <a:pt x="949431" y="3584046"/>
                  <a:pt x="774277" y="3589337"/>
                  <a:pt x="584835" y="3587750"/>
                </a:cubicBezTo>
                <a:cubicBezTo>
                  <a:pt x="395393" y="3586163"/>
                  <a:pt x="346181" y="3245908"/>
                  <a:pt x="387985" y="3076575"/>
                </a:cubicBezTo>
                <a:cubicBezTo>
                  <a:pt x="429789" y="2907242"/>
                  <a:pt x="709083" y="2568363"/>
                  <a:pt x="740410" y="2381250"/>
                </a:cubicBezTo>
                <a:cubicBezTo>
                  <a:pt x="771737" y="2194137"/>
                  <a:pt x="699347" y="2027873"/>
                  <a:pt x="575945" y="1953895"/>
                </a:cubicBezTo>
                <a:cubicBezTo>
                  <a:pt x="452543" y="1879918"/>
                  <a:pt x="246062" y="1906270"/>
                  <a:pt x="0" y="1937385"/>
                </a:cubicBezTo>
                <a:cubicBezTo>
                  <a:pt x="176213" y="1860550"/>
                  <a:pt x="191029" y="1847956"/>
                  <a:pt x="308610" y="1828800"/>
                </a:cubicBezTo>
                <a:cubicBezTo>
                  <a:pt x="426191" y="1809644"/>
                  <a:pt x="531390" y="1839912"/>
                  <a:pt x="629285" y="1879600"/>
                </a:cubicBezTo>
                <a:cubicBezTo>
                  <a:pt x="628492" y="1689101"/>
                  <a:pt x="795311" y="1509448"/>
                  <a:pt x="816610" y="1333500"/>
                </a:cubicBezTo>
                <a:cubicBezTo>
                  <a:pt x="837909" y="1157552"/>
                  <a:pt x="829575" y="930275"/>
                  <a:pt x="757079" y="823913"/>
                </a:cubicBezTo>
                <a:cubicBezTo>
                  <a:pt x="684583" y="717551"/>
                  <a:pt x="502814" y="711861"/>
                  <a:pt x="381635" y="695325"/>
                </a:cubicBezTo>
                <a:cubicBezTo>
                  <a:pt x="496200" y="695457"/>
                  <a:pt x="688553" y="665427"/>
                  <a:pt x="777717" y="734218"/>
                </a:cubicBezTo>
                <a:cubicBezTo>
                  <a:pt x="771631" y="617272"/>
                  <a:pt x="775733" y="563695"/>
                  <a:pt x="792798" y="441325"/>
                </a:cubicBezTo>
                <a:cubicBezTo>
                  <a:pt x="809864" y="318955"/>
                  <a:pt x="839364" y="250296"/>
                  <a:pt x="880110" y="0"/>
                </a:cubicBezTo>
                <a:cubicBezTo>
                  <a:pt x="876406" y="171979"/>
                  <a:pt x="845714" y="504825"/>
                  <a:pt x="851535" y="679450"/>
                </a:cubicBezTo>
                <a:cubicBezTo>
                  <a:pt x="857356" y="854075"/>
                  <a:pt x="902864" y="945092"/>
                  <a:pt x="915035" y="1047750"/>
                </a:cubicBezTo>
                <a:cubicBezTo>
                  <a:pt x="927206" y="1150408"/>
                  <a:pt x="929852" y="1162579"/>
                  <a:pt x="924560" y="1295400"/>
                </a:cubicBezTo>
                <a:cubicBezTo>
                  <a:pt x="989118" y="1225021"/>
                  <a:pt x="1040977" y="1204912"/>
                  <a:pt x="1096010" y="1187450"/>
                </a:cubicBezTo>
                <a:cubicBezTo>
                  <a:pt x="1151043" y="1169988"/>
                  <a:pt x="1235710" y="1164167"/>
                  <a:pt x="1369060" y="1171575"/>
                </a:cubicBezTo>
                <a:cubicBezTo>
                  <a:pt x="1276985" y="1188508"/>
                  <a:pt x="1183322" y="1194858"/>
                  <a:pt x="1102360" y="1254125"/>
                </a:cubicBezTo>
                <a:cubicBezTo>
                  <a:pt x="1021398" y="1313392"/>
                  <a:pt x="928793" y="1420283"/>
                  <a:pt x="883285" y="1527175"/>
                </a:cubicBezTo>
                <a:cubicBezTo>
                  <a:pt x="837777" y="1634067"/>
                  <a:pt x="810260" y="1765300"/>
                  <a:pt x="829310" y="1895475"/>
                </a:cubicBezTo>
                <a:cubicBezTo>
                  <a:pt x="848360" y="2025650"/>
                  <a:pt x="987531" y="2194454"/>
                  <a:pt x="997585" y="2308225"/>
                </a:cubicBezTo>
                <a:cubicBezTo>
                  <a:pt x="1007639" y="2421996"/>
                  <a:pt x="957898" y="2484438"/>
                  <a:pt x="889635" y="2578100"/>
                </a:cubicBezTo>
                <a:cubicBezTo>
                  <a:pt x="997584" y="2532062"/>
                  <a:pt x="1072462" y="2520817"/>
                  <a:pt x="1159510" y="2524125"/>
                </a:cubicBezTo>
                <a:cubicBezTo>
                  <a:pt x="1246558" y="2527433"/>
                  <a:pt x="1354242" y="2576512"/>
                  <a:pt x="1426210" y="2626519"/>
                </a:cubicBezTo>
                <a:cubicBezTo>
                  <a:pt x="1360066" y="2600325"/>
                  <a:pt x="1281747" y="2572941"/>
                  <a:pt x="1181735" y="2590800"/>
                </a:cubicBezTo>
                <a:cubicBezTo>
                  <a:pt x="1081723" y="2608659"/>
                  <a:pt x="909214" y="2651125"/>
                  <a:pt x="826135" y="2733675"/>
                </a:cubicBezTo>
                <a:cubicBezTo>
                  <a:pt x="743056" y="2816225"/>
                  <a:pt x="688022" y="2917825"/>
                  <a:pt x="683260" y="3086100"/>
                </a:cubicBezTo>
                <a:cubicBezTo>
                  <a:pt x="684848" y="3232150"/>
                  <a:pt x="851006" y="3349625"/>
                  <a:pt x="911860" y="3419475"/>
                </a:cubicBezTo>
                <a:cubicBezTo>
                  <a:pt x="972714" y="3489325"/>
                  <a:pt x="1071139" y="3578754"/>
                  <a:pt x="1010285" y="3581400"/>
                </a:cubicBezTo>
                <a:close/>
              </a:path>
            </a:pathLst>
          </a:custGeom>
          <a:solidFill>
            <a:schemeClr val="tx2">
              <a:lumMod val="20000"/>
              <a:lumOff val="80000"/>
            </a:schemeClr>
          </a:solidFill>
          <a:ln>
            <a:noFill/>
          </a:ln>
          <a:effectLst>
            <a:outerShdw blurRad="203200" dist="38100" dir="2700000" algn="tl"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80">
              <a:solidFill>
                <a:schemeClr val="tx2"/>
              </a:solidFill>
            </a:endParaRPr>
          </a:p>
        </p:txBody>
      </p:sp>
      <p:grpSp>
        <p:nvGrpSpPr>
          <p:cNvPr id="13" name="组合 12">
            <a:extLst>
              <a:ext uri="{FF2B5EF4-FFF2-40B4-BE49-F238E27FC236}">
                <a16:creationId xmlns:a16="http://schemas.microsoft.com/office/drawing/2014/main" id="{62C7A221-1EA9-D74F-98D8-280F6D6BA4CF}"/>
              </a:ext>
            </a:extLst>
          </p:cNvPr>
          <p:cNvGrpSpPr/>
          <p:nvPr/>
        </p:nvGrpSpPr>
        <p:grpSpPr>
          <a:xfrm>
            <a:off x="10338230" y="3795384"/>
            <a:ext cx="781776" cy="781776"/>
            <a:chOff x="10073866" y="3787748"/>
            <a:chExt cx="781776" cy="781776"/>
          </a:xfrm>
        </p:grpSpPr>
        <p:sp>
          <p:nvSpPr>
            <p:cNvPr id="21" name="íš1îḍé">
              <a:extLst>
                <a:ext uri="{FF2B5EF4-FFF2-40B4-BE49-F238E27FC236}">
                  <a16:creationId xmlns:a16="http://schemas.microsoft.com/office/drawing/2014/main" id="{DF0FCD96-84AE-9A49-9FFE-B83F2929D296}"/>
                </a:ext>
              </a:extLst>
            </p:cNvPr>
            <p:cNvSpPr/>
            <p:nvPr/>
          </p:nvSpPr>
          <p:spPr>
            <a:xfrm>
              <a:off x="10073866" y="3787748"/>
              <a:ext cx="781776" cy="781776"/>
            </a:xfrm>
            <a:prstGeom prst="ellipse">
              <a:avLst/>
            </a:prstGeom>
            <a:solidFill>
              <a:schemeClr val="accent3"/>
            </a:soli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80">
                <a:solidFill>
                  <a:schemeClr val="tx2"/>
                </a:solidFill>
              </a:endParaRPr>
            </a:p>
          </p:txBody>
        </p:sp>
        <p:sp>
          <p:nvSpPr>
            <p:cNvPr id="22" name="íşlídê">
              <a:extLst>
                <a:ext uri="{FF2B5EF4-FFF2-40B4-BE49-F238E27FC236}">
                  <a16:creationId xmlns:a16="http://schemas.microsoft.com/office/drawing/2014/main" id="{CA4F394E-2803-044B-8A37-A01D677EC2C6}"/>
                </a:ext>
              </a:extLst>
            </p:cNvPr>
            <p:cNvSpPr/>
            <p:nvPr/>
          </p:nvSpPr>
          <p:spPr bwMode="auto">
            <a:xfrm>
              <a:off x="10330128" y="4020762"/>
              <a:ext cx="269251" cy="286079"/>
            </a:xfrm>
            <a:custGeom>
              <a:avLst/>
              <a:gdLst>
                <a:gd name="T0" fmla="*/ 75 w 89"/>
                <a:gd name="T1" fmla="*/ 22 h 95"/>
                <a:gd name="T2" fmla="*/ 89 w 89"/>
                <a:gd name="T3" fmla="*/ 53 h 95"/>
                <a:gd name="T4" fmla="*/ 78 w 89"/>
                <a:gd name="T5" fmla="*/ 80 h 95"/>
                <a:gd name="T6" fmla="*/ 47 w 89"/>
                <a:gd name="T7" fmla="*/ 53 h 95"/>
                <a:gd name="T8" fmla="*/ 75 w 89"/>
                <a:gd name="T9" fmla="*/ 22 h 95"/>
                <a:gd name="T10" fmla="*/ 76 w 89"/>
                <a:gd name="T11" fmla="*/ 83 h 95"/>
                <a:gd name="T12" fmla="*/ 69 w 89"/>
                <a:gd name="T13" fmla="*/ 88 h 95"/>
                <a:gd name="T14" fmla="*/ 74 w 89"/>
                <a:gd name="T15" fmla="*/ 81 h 95"/>
                <a:gd name="T16" fmla="*/ 76 w 89"/>
                <a:gd name="T17" fmla="*/ 83 h 95"/>
                <a:gd name="T18" fmla="*/ 64 w 89"/>
                <a:gd name="T19" fmla="*/ 92 h 95"/>
                <a:gd name="T20" fmla="*/ 72 w 89"/>
                <a:gd name="T21" fmla="*/ 79 h 95"/>
                <a:gd name="T22" fmla="*/ 70 w 89"/>
                <a:gd name="T23" fmla="*/ 77 h 95"/>
                <a:gd name="T24" fmla="*/ 60 w 89"/>
                <a:gd name="T25" fmla="*/ 94 h 95"/>
                <a:gd name="T26" fmla="*/ 64 w 89"/>
                <a:gd name="T27" fmla="*/ 92 h 95"/>
                <a:gd name="T28" fmla="*/ 58 w 89"/>
                <a:gd name="T29" fmla="*/ 91 h 95"/>
                <a:gd name="T30" fmla="*/ 67 w 89"/>
                <a:gd name="T31" fmla="*/ 75 h 95"/>
                <a:gd name="T32" fmla="*/ 65 w 89"/>
                <a:gd name="T33" fmla="*/ 74 h 95"/>
                <a:gd name="T34" fmla="*/ 57 w 89"/>
                <a:gd name="T35" fmla="*/ 88 h 95"/>
                <a:gd name="T36" fmla="*/ 58 w 89"/>
                <a:gd name="T37" fmla="*/ 91 h 95"/>
                <a:gd name="T38" fmla="*/ 56 w 89"/>
                <a:gd name="T39" fmla="*/ 84 h 95"/>
                <a:gd name="T40" fmla="*/ 63 w 89"/>
                <a:gd name="T41" fmla="*/ 72 h 95"/>
                <a:gd name="T42" fmla="*/ 61 w 89"/>
                <a:gd name="T43" fmla="*/ 70 h 95"/>
                <a:gd name="T44" fmla="*/ 55 w 89"/>
                <a:gd name="T45" fmla="*/ 81 h 95"/>
                <a:gd name="T46" fmla="*/ 56 w 89"/>
                <a:gd name="T47" fmla="*/ 84 h 95"/>
                <a:gd name="T48" fmla="*/ 53 w 89"/>
                <a:gd name="T49" fmla="*/ 78 h 95"/>
                <a:gd name="T50" fmla="*/ 59 w 89"/>
                <a:gd name="T51" fmla="*/ 68 h 95"/>
                <a:gd name="T52" fmla="*/ 57 w 89"/>
                <a:gd name="T53" fmla="*/ 66 h 95"/>
                <a:gd name="T54" fmla="*/ 52 w 89"/>
                <a:gd name="T55" fmla="*/ 75 h 95"/>
                <a:gd name="T56" fmla="*/ 53 w 89"/>
                <a:gd name="T57" fmla="*/ 78 h 95"/>
                <a:gd name="T58" fmla="*/ 51 w 89"/>
                <a:gd name="T59" fmla="*/ 71 h 95"/>
                <a:gd name="T60" fmla="*/ 55 w 89"/>
                <a:gd name="T61" fmla="*/ 64 h 95"/>
                <a:gd name="T62" fmla="*/ 53 w 89"/>
                <a:gd name="T63" fmla="*/ 62 h 95"/>
                <a:gd name="T64" fmla="*/ 50 w 89"/>
                <a:gd name="T65" fmla="*/ 68 h 95"/>
                <a:gd name="T66" fmla="*/ 51 w 89"/>
                <a:gd name="T67" fmla="*/ 71 h 95"/>
                <a:gd name="T68" fmla="*/ 48 w 89"/>
                <a:gd name="T69" fmla="*/ 65 h 95"/>
                <a:gd name="T70" fmla="*/ 51 w 89"/>
                <a:gd name="T71" fmla="*/ 61 h 95"/>
                <a:gd name="T72" fmla="*/ 49 w 89"/>
                <a:gd name="T73" fmla="*/ 59 h 95"/>
                <a:gd name="T74" fmla="*/ 47 w 89"/>
                <a:gd name="T75" fmla="*/ 61 h 95"/>
                <a:gd name="T76" fmla="*/ 48 w 89"/>
                <a:gd name="T77" fmla="*/ 65 h 95"/>
                <a:gd name="T78" fmla="*/ 46 w 89"/>
                <a:gd name="T79" fmla="*/ 58 h 95"/>
                <a:gd name="T80" fmla="*/ 45 w 89"/>
                <a:gd name="T81" fmla="*/ 55 h 95"/>
                <a:gd name="T82" fmla="*/ 47 w 89"/>
                <a:gd name="T83" fmla="*/ 57 h 95"/>
                <a:gd name="T84" fmla="*/ 46 w 89"/>
                <a:gd name="T85" fmla="*/ 58 h 95"/>
                <a:gd name="T86" fmla="*/ 59 w 89"/>
                <a:gd name="T87" fmla="*/ 17 h 95"/>
                <a:gd name="T88" fmla="*/ 41 w 89"/>
                <a:gd name="T89" fmla="*/ 54 h 95"/>
                <a:gd name="T90" fmla="*/ 36 w 89"/>
                <a:gd name="T91" fmla="*/ 13 h 95"/>
                <a:gd name="T92" fmla="*/ 0 w 89"/>
                <a:gd name="T93" fmla="*/ 54 h 95"/>
                <a:gd name="T94" fmla="*/ 41 w 89"/>
                <a:gd name="T95" fmla="*/ 95 h 95"/>
                <a:gd name="T96" fmla="*/ 55 w 89"/>
                <a:gd name="T97" fmla="*/ 93 h 95"/>
                <a:gd name="T98" fmla="*/ 41 w 89"/>
                <a:gd name="T99" fmla="*/ 54 h 95"/>
                <a:gd name="T100" fmla="*/ 68 w 89"/>
                <a:gd name="T101" fmla="*/ 23 h 95"/>
                <a:gd name="T102" fmla="*/ 59 w 89"/>
                <a:gd name="T103" fmla="*/ 17 h 95"/>
                <a:gd name="T104" fmla="*/ 43 w 89"/>
                <a:gd name="T105" fmla="*/ 0 h 95"/>
                <a:gd name="T106" fmla="*/ 38 w 89"/>
                <a:gd name="T107" fmla="*/ 0 h 95"/>
                <a:gd name="T108" fmla="*/ 43 w 89"/>
                <a:gd name="T109" fmla="*/ 41 h 95"/>
                <a:gd name="T110" fmla="*/ 61 w 89"/>
                <a:gd name="T111" fmla="*/ 4 h 95"/>
                <a:gd name="T112" fmla="*/ 43 w 89"/>
                <a:gd name="T113"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9" h="95">
                  <a:moveTo>
                    <a:pt x="75" y="22"/>
                  </a:moveTo>
                  <a:cubicBezTo>
                    <a:pt x="83" y="29"/>
                    <a:pt x="89" y="40"/>
                    <a:pt x="89" y="53"/>
                  </a:cubicBezTo>
                  <a:cubicBezTo>
                    <a:pt x="89" y="63"/>
                    <a:pt x="85" y="73"/>
                    <a:pt x="78" y="80"/>
                  </a:cubicBezTo>
                  <a:cubicBezTo>
                    <a:pt x="47" y="53"/>
                    <a:pt x="47" y="53"/>
                    <a:pt x="47" y="53"/>
                  </a:cubicBezTo>
                  <a:cubicBezTo>
                    <a:pt x="75" y="22"/>
                    <a:pt x="75" y="22"/>
                    <a:pt x="75" y="22"/>
                  </a:cubicBezTo>
                  <a:close/>
                  <a:moveTo>
                    <a:pt x="76" y="83"/>
                  </a:moveTo>
                  <a:cubicBezTo>
                    <a:pt x="74" y="85"/>
                    <a:pt x="72" y="87"/>
                    <a:pt x="69" y="88"/>
                  </a:cubicBezTo>
                  <a:cubicBezTo>
                    <a:pt x="74" y="81"/>
                    <a:pt x="74" y="81"/>
                    <a:pt x="74" y="81"/>
                  </a:cubicBezTo>
                  <a:cubicBezTo>
                    <a:pt x="76" y="83"/>
                    <a:pt x="76" y="83"/>
                    <a:pt x="76" y="83"/>
                  </a:cubicBezTo>
                  <a:close/>
                  <a:moveTo>
                    <a:pt x="64" y="92"/>
                  </a:moveTo>
                  <a:cubicBezTo>
                    <a:pt x="72" y="79"/>
                    <a:pt x="72" y="79"/>
                    <a:pt x="72" y="79"/>
                  </a:cubicBezTo>
                  <a:cubicBezTo>
                    <a:pt x="70" y="77"/>
                    <a:pt x="70" y="77"/>
                    <a:pt x="70" y="77"/>
                  </a:cubicBezTo>
                  <a:cubicBezTo>
                    <a:pt x="60" y="94"/>
                    <a:pt x="60" y="94"/>
                    <a:pt x="60" y="94"/>
                  </a:cubicBezTo>
                  <a:cubicBezTo>
                    <a:pt x="61" y="93"/>
                    <a:pt x="63" y="92"/>
                    <a:pt x="64" y="92"/>
                  </a:cubicBezTo>
                  <a:close/>
                  <a:moveTo>
                    <a:pt x="58" y="91"/>
                  </a:moveTo>
                  <a:cubicBezTo>
                    <a:pt x="67" y="75"/>
                    <a:pt x="67" y="75"/>
                    <a:pt x="67" y="75"/>
                  </a:cubicBezTo>
                  <a:cubicBezTo>
                    <a:pt x="65" y="74"/>
                    <a:pt x="65" y="74"/>
                    <a:pt x="65" y="74"/>
                  </a:cubicBezTo>
                  <a:cubicBezTo>
                    <a:pt x="57" y="88"/>
                    <a:pt x="57" y="88"/>
                    <a:pt x="57" y="88"/>
                  </a:cubicBezTo>
                  <a:cubicBezTo>
                    <a:pt x="58" y="91"/>
                    <a:pt x="58" y="91"/>
                    <a:pt x="58" y="91"/>
                  </a:cubicBezTo>
                  <a:close/>
                  <a:moveTo>
                    <a:pt x="56" y="84"/>
                  </a:moveTo>
                  <a:cubicBezTo>
                    <a:pt x="63" y="72"/>
                    <a:pt x="63" y="72"/>
                    <a:pt x="63" y="72"/>
                  </a:cubicBezTo>
                  <a:cubicBezTo>
                    <a:pt x="61" y="70"/>
                    <a:pt x="61" y="70"/>
                    <a:pt x="61" y="70"/>
                  </a:cubicBezTo>
                  <a:cubicBezTo>
                    <a:pt x="55" y="81"/>
                    <a:pt x="55" y="81"/>
                    <a:pt x="55" y="81"/>
                  </a:cubicBezTo>
                  <a:cubicBezTo>
                    <a:pt x="56" y="84"/>
                    <a:pt x="56" y="84"/>
                    <a:pt x="56" y="84"/>
                  </a:cubicBezTo>
                  <a:close/>
                  <a:moveTo>
                    <a:pt x="53" y="78"/>
                  </a:moveTo>
                  <a:cubicBezTo>
                    <a:pt x="59" y="68"/>
                    <a:pt x="59" y="68"/>
                    <a:pt x="59" y="68"/>
                  </a:cubicBezTo>
                  <a:cubicBezTo>
                    <a:pt x="57" y="66"/>
                    <a:pt x="57" y="66"/>
                    <a:pt x="57" y="66"/>
                  </a:cubicBezTo>
                  <a:cubicBezTo>
                    <a:pt x="52" y="75"/>
                    <a:pt x="52" y="75"/>
                    <a:pt x="52" y="75"/>
                  </a:cubicBezTo>
                  <a:cubicBezTo>
                    <a:pt x="53" y="78"/>
                    <a:pt x="53" y="78"/>
                    <a:pt x="53" y="78"/>
                  </a:cubicBezTo>
                  <a:close/>
                  <a:moveTo>
                    <a:pt x="51" y="71"/>
                  </a:moveTo>
                  <a:cubicBezTo>
                    <a:pt x="55" y="64"/>
                    <a:pt x="55" y="64"/>
                    <a:pt x="55" y="64"/>
                  </a:cubicBezTo>
                  <a:cubicBezTo>
                    <a:pt x="53" y="62"/>
                    <a:pt x="53" y="62"/>
                    <a:pt x="53" y="62"/>
                  </a:cubicBezTo>
                  <a:cubicBezTo>
                    <a:pt x="50" y="68"/>
                    <a:pt x="50" y="68"/>
                    <a:pt x="50" y="68"/>
                  </a:cubicBezTo>
                  <a:cubicBezTo>
                    <a:pt x="51" y="71"/>
                    <a:pt x="51" y="71"/>
                    <a:pt x="51" y="71"/>
                  </a:cubicBezTo>
                  <a:close/>
                  <a:moveTo>
                    <a:pt x="48" y="65"/>
                  </a:moveTo>
                  <a:cubicBezTo>
                    <a:pt x="51" y="61"/>
                    <a:pt x="51" y="61"/>
                    <a:pt x="51" y="61"/>
                  </a:cubicBezTo>
                  <a:cubicBezTo>
                    <a:pt x="49" y="59"/>
                    <a:pt x="49" y="59"/>
                    <a:pt x="49" y="59"/>
                  </a:cubicBezTo>
                  <a:cubicBezTo>
                    <a:pt x="47" y="61"/>
                    <a:pt x="47" y="61"/>
                    <a:pt x="47" y="61"/>
                  </a:cubicBezTo>
                  <a:cubicBezTo>
                    <a:pt x="48" y="65"/>
                    <a:pt x="48" y="65"/>
                    <a:pt x="48" y="65"/>
                  </a:cubicBezTo>
                  <a:close/>
                  <a:moveTo>
                    <a:pt x="46" y="58"/>
                  </a:moveTo>
                  <a:cubicBezTo>
                    <a:pt x="45" y="55"/>
                    <a:pt x="45" y="55"/>
                    <a:pt x="45" y="55"/>
                  </a:cubicBezTo>
                  <a:cubicBezTo>
                    <a:pt x="47" y="57"/>
                    <a:pt x="47" y="57"/>
                    <a:pt x="47" y="57"/>
                  </a:cubicBezTo>
                  <a:cubicBezTo>
                    <a:pt x="46" y="58"/>
                    <a:pt x="46" y="58"/>
                    <a:pt x="46" y="58"/>
                  </a:cubicBezTo>
                  <a:close/>
                  <a:moveTo>
                    <a:pt x="59" y="17"/>
                  </a:moveTo>
                  <a:cubicBezTo>
                    <a:pt x="41" y="54"/>
                    <a:pt x="41" y="54"/>
                    <a:pt x="41" y="54"/>
                  </a:cubicBezTo>
                  <a:cubicBezTo>
                    <a:pt x="41" y="54"/>
                    <a:pt x="38" y="28"/>
                    <a:pt x="36" y="13"/>
                  </a:cubicBezTo>
                  <a:cubicBezTo>
                    <a:pt x="16" y="15"/>
                    <a:pt x="0" y="33"/>
                    <a:pt x="0" y="54"/>
                  </a:cubicBezTo>
                  <a:cubicBezTo>
                    <a:pt x="0" y="77"/>
                    <a:pt x="18" y="95"/>
                    <a:pt x="41" y="95"/>
                  </a:cubicBezTo>
                  <a:cubicBezTo>
                    <a:pt x="46" y="95"/>
                    <a:pt x="51" y="94"/>
                    <a:pt x="55" y="93"/>
                  </a:cubicBezTo>
                  <a:cubicBezTo>
                    <a:pt x="41" y="54"/>
                    <a:pt x="41" y="54"/>
                    <a:pt x="41" y="54"/>
                  </a:cubicBezTo>
                  <a:cubicBezTo>
                    <a:pt x="68" y="23"/>
                    <a:pt x="68" y="23"/>
                    <a:pt x="68" y="23"/>
                  </a:cubicBezTo>
                  <a:cubicBezTo>
                    <a:pt x="66" y="20"/>
                    <a:pt x="63" y="18"/>
                    <a:pt x="59" y="17"/>
                  </a:cubicBezTo>
                  <a:close/>
                  <a:moveTo>
                    <a:pt x="43" y="0"/>
                  </a:moveTo>
                  <a:cubicBezTo>
                    <a:pt x="41" y="0"/>
                    <a:pt x="40" y="0"/>
                    <a:pt x="38" y="0"/>
                  </a:cubicBezTo>
                  <a:cubicBezTo>
                    <a:pt x="40" y="15"/>
                    <a:pt x="43" y="41"/>
                    <a:pt x="43" y="41"/>
                  </a:cubicBezTo>
                  <a:cubicBezTo>
                    <a:pt x="61" y="4"/>
                    <a:pt x="61" y="4"/>
                    <a:pt x="61" y="4"/>
                  </a:cubicBezTo>
                  <a:cubicBezTo>
                    <a:pt x="56" y="1"/>
                    <a:pt x="49" y="0"/>
                    <a:pt x="43" y="0"/>
                  </a:cubicBezTo>
                  <a:close/>
                </a:path>
              </a:pathLst>
            </a:custGeom>
            <a:solidFill>
              <a:schemeClr val="bg1"/>
            </a:solidFill>
            <a:ln>
              <a:noFill/>
            </a:ln>
            <a:effectLst/>
          </p:spPr>
          <p:txBody>
            <a:bodyPr vert="horz" wrap="square" lIns="93599" tIns="46800" rIns="93599" bIns="46800" numCol="1" anchor="t" anchorCtr="0" compatLnSpc="1"/>
            <a:lstStyle/>
            <a:p>
              <a:endParaRPr lang="zh-CN" altLang="en-US" sz="1380">
                <a:solidFill>
                  <a:schemeClr val="tx2"/>
                </a:solidFill>
              </a:endParaRPr>
            </a:p>
          </p:txBody>
        </p:sp>
      </p:grpSp>
      <p:sp>
        <p:nvSpPr>
          <p:cNvPr id="23" name="îṡļïdè">
            <a:extLst>
              <a:ext uri="{FF2B5EF4-FFF2-40B4-BE49-F238E27FC236}">
                <a16:creationId xmlns:a16="http://schemas.microsoft.com/office/drawing/2014/main" id="{D85968A1-4276-5149-BB95-BB34023A01A3}"/>
              </a:ext>
            </a:extLst>
          </p:cNvPr>
          <p:cNvSpPr/>
          <p:nvPr/>
        </p:nvSpPr>
        <p:spPr>
          <a:xfrm>
            <a:off x="10770039" y="1789827"/>
            <a:ext cx="781776" cy="781776"/>
          </a:xfrm>
          <a:prstGeom prst="ellipse">
            <a:avLst/>
          </a:prstGeom>
          <a:solidFill>
            <a:schemeClr val="accent1"/>
          </a:soli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80">
              <a:solidFill>
                <a:schemeClr val="tx2"/>
              </a:solidFill>
            </a:endParaRPr>
          </a:p>
        </p:txBody>
      </p:sp>
      <p:sp>
        <p:nvSpPr>
          <p:cNvPr id="24" name="ïṣlíḍê">
            <a:extLst>
              <a:ext uri="{FF2B5EF4-FFF2-40B4-BE49-F238E27FC236}">
                <a16:creationId xmlns:a16="http://schemas.microsoft.com/office/drawing/2014/main" id="{3A75E549-3BE9-5F4C-8505-164CC5EE2E49}"/>
              </a:ext>
            </a:extLst>
          </p:cNvPr>
          <p:cNvSpPr/>
          <p:nvPr/>
        </p:nvSpPr>
        <p:spPr bwMode="auto">
          <a:xfrm>
            <a:off x="11011670" y="2019019"/>
            <a:ext cx="312509" cy="311728"/>
          </a:xfrm>
          <a:custGeom>
            <a:avLst/>
            <a:gdLst>
              <a:gd name="connsiteX0" fmla="*/ 141790 w 312509"/>
              <a:gd name="connsiteY0" fmla="*/ 152194 h 311728"/>
              <a:gd name="connsiteX1" fmla="*/ 136305 w 312509"/>
              <a:gd name="connsiteY1" fmla="*/ 176555 h 311728"/>
              <a:gd name="connsiteX2" fmla="*/ 160076 w 312509"/>
              <a:gd name="connsiteY2" fmla="*/ 171683 h 311728"/>
              <a:gd name="connsiteX3" fmla="*/ 153371 w 312509"/>
              <a:gd name="connsiteY3" fmla="*/ 188127 h 311728"/>
              <a:gd name="connsiteX4" fmla="*/ 127162 w 312509"/>
              <a:gd name="connsiteY4" fmla="*/ 188736 h 311728"/>
              <a:gd name="connsiteX5" fmla="*/ 121676 w 312509"/>
              <a:gd name="connsiteY5" fmla="*/ 163157 h 311728"/>
              <a:gd name="connsiteX6" fmla="*/ 141790 w 312509"/>
              <a:gd name="connsiteY6" fmla="*/ 152194 h 311728"/>
              <a:gd name="connsiteX7" fmla="*/ 145418 w 312509"/>
              <a:gd name="connsiteY7" fmla="*/ 92516 h 311728"/>
              <a:gd name="connsiteX8" fmla="*/ 157622 w 312509"/>
              <a:gd name="connsiteY8" fmla="*/ 94340 h 311728"/>
              <a:gd name="connsiteX9" fmla="*/ 161893 w 312509"/>
              <a:gd name="connsiteY9" fmla="*/ 105889 h 311728"/>
              <a:gd name="connsiteX10" fmla="*/ 154571 w 312509"/>
              <a:gd name="connsiteY10" fmla="*/ 119870 h 311728"/>
              <a:gd name="connsiteX11" fmla="*/ 141757 w 312509"/>
              <a:gd name="connsiteY11" fmla="*/ 127773 h 311728"/>
              <a:gd name="connsiteX12" fmla="*/ 95994 w 312509"/>
              <a:gd name="connsiteY12" fmla="*/ 169108 h 311728"/>
              <a:gd name="connsiteX13" fmla="*/ 135045 w 312509"/>
              <a:gd name="connsiteY13" fmla="*/ 215306 h 311728"/>
              <a:gd name="connsiteX14" fmla="*/ 184469 w 312509"/>
              <a:gd name="connsiteY14" fmla="*/ 172147 h 311728"/>
              <a:gd name="connsiteX15" fmla="*/ 196062 w 312509"/>
              <a:gd name="connsiteY15" fmla="*/ 156343 h 311728"/>
              <a:gd name="connsiteX16" fmla="*/ 197283 w 312509"/>
              <a:gd name="connsiteY16" fmla="*/ 155735 h 311728"/>
              <a:gd name="connsiteX17" fmla="*/ 214368 w 312509"/>
              <a:gd name="connsiteY17" fmla="*/ 148440 h 311728"/>
              <a:gd name="connsiteX18" fmla="*/ 219859 w 312509"/>
              <a:gd name="connsiteY18" fmla="*/ 171539 h 311728"/>
              <a:gd name="connsiteX19" fmla="*/ 139927 w 312509"/>
              <a:gd name="connsiteY19" fmla="*/ 250562 h 311728"/>
              <a:gd name="connsiteX20" fmla="*/ 61214 w 312509"/>
              <a:gd name="connsiteY20" fmla="*/ 167284 h 311728"/>
              <a:gd name="connsiteX21" fmla="*/ 145418 w 312509"/>
              <a:gd name="connsiteY21" fmla="*/ 92516 h 311728"/>
              <a:gd name="connsiteX22" fmla="*/ 137354 w 312509"/>
              <a:gd name="connsiteY22" fmla="*/ 31825 h 311728"/>
              <a:gd name="connsiteX23" fmla="*/ 221000 w 312509"/>
              <a:gd name="connsiteY23" fmla="*/ 59096 h 311728"/>
              <a:gd name="connsiteX24" fmla="*/ 193575 w 312509"/>
              <a:gd name="connsiteY24" fmla="*/ 76112 h 311728"/>
              <a:gd name="connsiteX25" fmla="*/ 180777 w 312509"/>
              <a:gd name="connsiteY25" fmla="*/ 74289 h 311728"/>
              <a:gd name="connsiteX26" fmla="*/ 57059 w 312509"/>
              <a:gd name="connsiteY26" fmla="*/ 106498 h 311728"/>
              <a:gd name="connsiteX27" fmla="*/ 58887 w 312509"/>
              <a:gd name="connsiteY27" fmla="*/ 238981 h 311728"/>
              <a:gd name="connsiteX28" fmla="*/ 185043 w 312509"/>
              <a:gd name="connsiteY28" fmla="*/ 267543 h 311728"/>
              <a:gd name="connsiteX29" fmla="*/ 239284 w 312509"/>
              <a:gd name="connsiteY29" fmla="*/ 134453 h 311728"/>
              <a:gd name="connsiteX30" fmla="*/ 241721 w 312509"/>
              <a:gd name="connsiteY30" fmla="*/ 108929 h 311728"/>
              <a:gd name="connsiteX31" fmla="*/ 252691 w 312509"/>
              <a:gd name="connsiteY31" fmla="*/ 91913 h 311728"/>
              <a:gd name="connsiteX32" fmla="*/ 253301 w 312509"/>
              <a:gd name="connsiteY32" fmla="*/ 256604 h 311728"/>
              <a:gd name="connsiteX33" fmla="*/ 51574 w 312509"/>
              <a:gd name="connsiteY33" fmla="*/ 280913 h 311728"/>
              <a:gd name="connsiteX34" fmla="*/ 36338 w 312509"/>
              <a:gd name="connsiteY34" fmla="*/ 76112 h 311728"/>
              <a:gd name="connsiteX35" fmla="*/ 137354 w 312509"/>
              <a:gd name="connsiteY35" fmla="*/ 31825 h 311728"/>
              <a:gd name="connsiteX36" fmla="*/ 272152 w 312509"/>
              <a:gd name="connsiteY36" fmla="*/ 163 h 311728"/>
              <a:gd name="connsiteX37" fmla="*/ 292255 w 312509"/>
              <a:gd name="connsiteY37" fmla="*/ 19620 h 311728"/>
              <a:gd name="connsiteX38" fmla="*/ 312358 w 312509"/>
              <a:gd name="connsiteY38" fmla="*/ 40294 h 311728"/>
              <a:gd name="connsiteX39" fmla="*/ 288600 w 312509"/>
              <a:gd name="connsiteY39" fmla="*/ 57927 h 311728"/>
              <a:gd name="connsiteX40" fmla="*/ 247176 w 312509"/>
              <a:gd name="connsiteY40" fmla="*/ 85288 h 311728"/>
              <a:gd name="connsiteX41" fmla="*/ 202706 w 312509"/>
              <a:gd name="connsiteY41" fmla="*/ 144876 h 311728"/>
              <a:gd name="connsiteX42" fmla="*/ 182603 w 312509"/>
              <a:gd name="connsiteY42" fmla="*/ 152781 h 311728"/>
              <a:gd name="connsiteX43" fmla="*/ 152145 w 312509"/>
              <a:gd name="connsiteY43" fmla="*/ 164942 h 311728"/>
              <a:gd name="connsiteX44" fmla="*/ 143007 w 312509"/>
              <a:gd name="connsiteY44" fmla="*/ 171630 h 311728"/>
              <a:gd name="connsiteX45" fmla="*/ 140570 w 312509"/>
              <a:gd name="connsiteY45" fmla="*/ 169198 h 311728"/>
              <a:gd name="connsiteX46" fmla="*/ 146662 w 312509"/>
              <a:gd name="connsiteY46" fmla="*/ 160685 h 311728"/>
              <a:gd name="connsiteX47" fmla="*/ 159455 w 312509"/>
              <a:gd name="connsiteY47" fmla="*/ 129067 h 311728"/>
              <a:gd name="connsiteX48" fmla="*/ 181994 w 312509"/>
              <a:gd name="connsiteY48" fmla="*/ 93801 h 311728"/>
              <a:gd name="connsiteX49" fmla="*/ 241084 w 312509"/>
              <a:gd name="connsiteY49" fmla="*/ 57927 h 311728"/>
              <a:gd name="connsiteX50" fmla="*/ 253877 w 312509"/>
              <a:gd name="connsiteY50" fmla="*/ 36645 h 311728"/>
              <a:gd name="connsiteX51" fmla="*/ 253877 w 312509"/>
              <a:gd name="connsiteY51" fmla="*/ 23877 h 311728"/>
              <a:gd name="connsiteX52" fmla="*/ 272152 w 312509"/>
              <a:gd name="connsiteY52" fmla="*/ 163 h 311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312509" h="311728">
                <a:moveTo>
                  <a:pt x="141790" y="152194"/>
                </a:moveTo>
                <a:cubicBezTo>
                  <a:pt x="142400" y="161939"/>
                  <a:pt x="126552" y="168029"/>
                  <a:pt x="136305" y="176555"/>
                </a:cubicBezTo>
                <a:cubicBezTo>
                  <a:pt x="140571" y="179600"/>
                  <a:pt x="150933" y="173510"/>
                  <a:pt x="160076" y="171683"/>
                </a:cubicBezTo>
                <a:cubicBezTo>
                  <a:pt x="163123" y="178382"/>
                  <a:pt x="159466" y="184473"/>
                  <a:pt x="153371" y="188127"/>
                </a:cubicBezTo>
                <a:cubicBezTo>
                  <a:pt x="144838" y="194217"/>
                  <a:pt x="135695" y="194826"/>
                  <a:pt x="127162" y="188736"/>
                </a:cubicBezTo>
                <a:cubicBezTo>
                  <a:pt x="118629" y="182037"/>
                  <a:pt x="118019" y="172292"/>
                  <a:pt x="121676" y="163157"/>
                </a:cubicBezTo>
                <a:cubicBezTo>
                  <a:pt x="124724" y="154630"/>
                  <a:pt x="131429" y="150367"/>
                  <a:pt x="141790" y="152194"/>
                </a:cubicBezTo>
                <a:close/>
                <a:moveTo>
                  <a:pt x="145418" y="92516"/>
                </a:moveTo>
                <a:cubicBezTo>
                  <a:pt x="149689" y="93124"/>
                  <a:pt x="153961" y="93732"/>
                  <a:pt x="157622" y="94340"/>
                </a:cubicBezTo>
                <a:cubicBezTo>
                  <a:pt x="164944" y="96163"/>
                  <a:pt x="166164" y="99811"/>
                  <a:pt x="161893" y="105889"/>
                </a:cubicBezTo>
                <a:cubicBezTo>
                  <a:pt x="159452" y="110144"/>
                  <a:pt x="156401" y="115007"/>
                  <a:pt x="154571" y="119870"/>
                </a:cubicBezTo>
                <a:cubicBezTo>
                  <a:pt x="152130" y="125949"/>
                  <a:pt x="149079" y="127773"/>
                  <a:pt x="141757" y="127773"/>
                </a:cubicBezTo>
                <a:cubicBezTo>
                  <a:pt x="116740" y="127773"/>
                  <a:pt x="97824" y="145401"/>
                  <a:pt x="95994" y="169108"/>
                </a:cubicBezTo>
                <a:cubicBezTo>
                  <a:pt x="94163" y="190991"/>
                  <a:pt x="111248" y="211051"/>
                  <a:pt x="135045" y="215306"/>
                </a:cubicBezTo>
                <a:cubicBezTo>
                  <a:pt x="159452" y="219561"/>
                  <a:pt x="183859" y="198893"/>
                  <a:pt x="184469" y="172147"/>
                </a:cubicBezTo>
                <a:cubicBezTo>
                  <a:pt x="184469" y="162421"/>
                  <a:pt x="186910" y="158166"/>
                  <a:pt x="196062" y="156343"/>
                </a:cubicBezTo>
                <a:cubicBezTo>
                  <a:pt x="196673" y="156343"/>
                  <a:pt x="196673" y="155735"/>
                  <a:pt x="197283" y="155735"/>
                </a:cubicBezTo>
                <a:cubicBezTo>
                  <a:pt x="202774" y="153303"/>
                  <a:pt x="208266" y="150872"/>
                  <a:pt x="214368" y="148440"/>
                </a:cubicBezTo>
                <a:cubicBezTo>
                  <a:pt x="216198" y="155735"/>
                  <a:pt x="219859" y="163637"/>
                  <a:pt x="219859" y="171539"/>
                </a:cubicBezTo>
                <a:cubicBezTo>
                  <a:pt x="220469" y="215306"/>
                  <a:pt x="184469" y="250562"/>
                  <a:pt x="139927" y="250562"/>
                </a:cubicBezTo>
                <a:cubicBezTo>
                  <a:pt x="94163" y="250562"/>
                  <a:pt x="59384" y="214090"/>
                  <a:pt x="61214" y="167284"/>
                </a:cubicBezTo>
                <a:cubicBezTo>
                  <a:pt x="62435" y="124733"/>
                  <a:pt x="102096" y="89477"/>
                  <a:pt x="145418" y="92516"/>
                </a:cubicBezTo>
                <a:close/>
                <a:moveTo>
                  <a:pt x="137354" y="31825"/>
                </a:moveTo>
                <a:cubicBezTo>
                  <a:pt x="172245" y="30989"/>
                  <a:pt x="204241" y="42080"/>
                  <a:pt x="221000" y="59096"/>
                </a:cubicBezTo>
                <a:cubicBezTo>
                  <a:pt x="211859" y="65173"/>
                  <a:pt x="202717" y="71251"/>
                  <a:pt x="193575" y="76112"/>
                </a:cubicBezTo>
                <a:cubicBezTo>
                  <a:pt x="189918" y="77328"/>
                  <a:pt x="184433" y="75505"/>
                  <a:pt x="180777" y="74289"/>
                </a:cubicBezTo>
                <a:cubicBezTo>
                  <a:pt x="136287" y="56058"/>
                  <a:pt x="83875" y="70035"/>
                  <a:pt x="57059" y="106498"/>
                </a:cubicBezTo>
                <a:cubicBezTo>
                  <a:pt x="26587" y="147823"/>
                  <a:pt x="27196" y="200087"/>
                  <a:pt x="58887" y="238981"/>
                </a:cubicBezTo>
                <a:cubicBezTo>
                  <a:pt x="88750" y="275444"/>
                  <a:pt x="141772" y="287598"/>
                  <a:pt x="185043" y="267543"/>
                </a:cubicBezTo>
                <a:cubicBezTo>
                  <a:pt x="234408" y="245058"/>
                  <a:pt x="259395" y="184286"/>
                  <a:pt x="239284" y="134453"/>
                </a:cubicBezTo>
                <a:cubicBezTo>
                  <a:pt x="235017" y="124730"/>
                  <a:pt x="235627" y="117437"/>
                  <a:pt x="241721" y="108929"/>
                </a:cubicBezTo>
                <a:cubicBezTo>
                  <a:pt x="245987" y="103460"/>
                  <a:pt x="249035" y="97382"/>
                  <a:pt x="252691" y="91913"/>
                </a:cubicBezTo>
                <a:cubicBezTo>
                  <a:pt x="281945" y="115006"/>
                  <a:pt x="297790" y="198264"/>
                  <a:pt x="253301" y="256604"/>
                </a:cubicBezTo>
                <a:cubicBezTo>
                  <a:pt x="205764" y="319199"/>
                  <a:pt x="110081" y="330138"/>
                  <a:pt x="51574" y="280913"/>
                </a:cubicBezTo>
                <a:cubicBezTo>
                  <a:pt x="-17293" y="223180"/>
                  <a:pt x="-11808" y="128376"/>
                  <a:pt x="36338" y="76112"/>
                </a:cubicBezTo>
                <a:cubicBezTo>
                  <a:pt x="64677" y="45423"/>
                  <a:pt x="102463" y="32661"/>
                  <a:pt x="137354" y="31825"/>
                </a:cubicBezTo>
                <a:close/>
                <a:moveTo>
                  <a:pt x="272152" y="163"/>
                </a:moveTo>
                <a:cubicBezTo>
                  <a:pt x="283117" y="-1053"/>
                  <a:pt x="288600" y="4419"/>
                  <a:pt x="292255" y="19620"/>
                </a:cubicBezTo>
                <a:cubicBezTo>
                  <a:pt x="307484" y="23268"/>
                  <a:pt x="313576" y="29349"/>
                  <a:pt x="312358" y="40294"/>
                </a:cubicBezTo>
                <a:cubicBezTo>
                  <a:pt x="311140" y="51238"/>
                  <a:pt x="302611" y="59751"/>
                  <a:pt x="288600" y="57927"/>
                </a:cubicBezTo>
                <a:cubicBezTo>
                  <a:pt x="265451" y="54886"/>
                  <a:pt x="255705" y="66439"/>
                  <a:pt x="247176" y="85288"/>
                </a:cubicBezTo>
                <a:cubicBezTo>
                  <a:pt x="237429" y="109002"/>
                  <a:pt x="224027" y="129675"/>
                  <a:pt x="202706" y="144876"/>
                </a:cubicBezTo>
                <a:cubicBezTo>
                  <a:pt x="196614" y="148524"/>
                  <a:pt x="189304" y="152781"/>
                  <a:pt x="182603" y="152781"/>
                </a:cubicBezTo>
                <a:cubicBezTo>
                  <a:pt x="170420" y="152173"/>
                  <a:pt x="160673" y="156429"/>
                  <a:pt x="152145" y="164942"/>
                </a:cubicBezTo>
                <a:cubicBezTo>
                  <a:pt x="149708" y="167374"/>
                  <a:pt x="146053" y="169198"/>
                  <a:pt x="143007" y="171630"/>
                </a:cubicBezTo>
                <a:cubicBezTo>
                  <a:pt x="142398" y="171022"/>
                  <a:pt x="141179" y="169806"/>
                  <a:pt x="140570" y="169198"/>
                </a:cubicBezTo>
                <a:cubicBezTo>
                  <a:pt x="143007" y="166158"/>
                  <a:pt x="144225" y="163118"/>
                  <a:pt x="146662" y="160685"/>
                </a:cubicBezTo>
                <a:cubicBezTo>
                  <a:pt x="154581" y="151565"/>
                  <a:pt x="159455" y="142444"/>
                  <a:pt x="159455" y="129067"/>
                </a:cubicBezTo>
                <a:cubicBezTo>
                  <a:pt x="159455" y="113866"/>
                  <a:pt x="169811" y="101705"/>
                  <a:pt x="181994" y="93801"/>
                </a:cubicBezTo>
                <a:cubicBezTo>
                  <a:pt x="201488" y="80424"/>
                  <a:pt x="220981" y="68871"/>
                  <a:pt x="241084" y="57927"/>
                </a:cubicBezTo>
                <a:cubicBezTo>
                  <a:pt x="250222" y="53062"/>
                  <a:pt x="255095" y="46982"/>
                  <a:pt x="253877" y="36645"/>
                </a:cubicBezTo>
                <a:cubicBezTo>
                  <a:pt x="253268" y="32389"/>
                  <a:pt x="253268" y="28133"/>
                  <a:pt x="253877" y="23877"/>
                </a:cubicBezTo>
                <a:cubicBezTo>
                  <a:pt x="254486" y="9284"/>
                  <a:pt x="261187" y="1379"/>
                  <a:pt x="272152" y="163"/>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3599" tIns="46800" rIns="93599" bIns="46800" numCol="1" anchor="t" anchorCtr="0" compatLnSpc="1">
            <a:noAutofit/>
          </a:bodyPr>
          <a:lstStyle/>
          <a:p>
            <a:endParaRPr lang="zh-CN" altLang="en-US" sz="1380">
              <a:solidFill>
                <a:schemeClr val="tx2"/>
              </a:solidFill>
            </a:endParaRPr>
          </a:p>
        </p:txBody>
      </p:sp>
      <p:grpSp>
        <p:nvGrpSpPr>
          <p:cNvPr id="2" name="组合 1">
            <a:extLst>
              <a:ext uri="{FF2B5EF4-FFF2-40B4-BE49-F238E27FC236}">
                <a16:creationId xmlns:a16="http://schemas.microsoft.com/office/drawing/2014/main" id="{A2270D5C-4015-E249-889B-5A2D218A3D5B}"/>
              </a:ext>
            </a:extLst>
          </p:cNvPr>
          <p:cNvGrpSpPr/>
          <p:nvPr/>
        </p:nvGrpSpPr>
        <p:grpSpPr>
          <a:xfrm rot="5400000">
            <a:off x="-3532831" y="1801096"/>
            <a:ext cx="9561282" cy="2495619"/>
            <a:chOff x="1317178" y="1906326"/>
            <a:chExt cx="9561282" cy="2495619"/>
          </a:xfrm>
        </p:grpSpPr>
        <p:sp>
          <p:nvSpPr>
            <p:cNvPr id="31" name="îṥḻiďê">
              <a:extLst>
                <a:ext uri="{FF2B5EF4-FFF2-40B4-BE49-F238E27FC236}">
                  <a16:creationId xmlns:a16="http://schemas.microsoft.com/office/drawing/2014/main" id="{9A4FF32C-DC44-074C-BF58-F42BBA76B535}"/>
                </a:ext>
              </a:extLst>
            </p:cNvPr>
            <p:cNvSpPr/>
            <p:nvPr/>
          </p:nvSpPr>
          <p:spPr>
            <a:xfrm>
              <a:off x="1317178" y="4360586"/>
              <a:ext cx="9561282" cy="4135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32" name="iŝļíḑê">
              <a:extLst>
                <a:ext uri="{FF2B5EF4-FFF2-40B4-BE49-F238E27FC236}">
                  <a16:creationId xmlns:a16="http://schemas.microsoft.com/office/drawing/2014/main" id="{7B28C05A-6E67-4F49-BC82-24B9D7992CBB}"/>
                </a:ext>
              </a:extLst>
            </p:cNvPr>
            <p:cNvSpPr/>
            <p:nvPr/>
          </p:nvSpPr>
          <p:spPr bwMode="auto">
            <a:xfrm>
              <a:off x="1511280" y="4267315"/>
              <a:ext cx="764423" cy="93271"/>
            </a:xfrm>
            <a:custGeom>
              <a:avLst/>
              <a:gdLst>
                <a:gd name="T0" fmla="*/ 648 w 648"/>
                <a:gd name="T1" fmla="*/ 1082 h 1082"/>
                <a:gd name="T2" fmla="*/ 0 w 648"/>
                <a:gd name="T3" fmla="*/ 1082 h 1082"/>
                <a:gd name="T4" fmla="*/ 140 w 648"/>
                <a:gd name="T5" fmla="*/ 919 h 1082"/>
                <a:gd name="T6" fmla="*/ 324 w 648"/>
                <a:gd name="T7" fmla="*/ 0 h 1082"/>
                <a:gd name="T8" fmla="*/ 508 w 648"/>
                <a:gd name="T9" fmla="*/ 919 h 1082"/>
                <a:gd name="T10" fmla="*/ 648 w 648"/>
                <a:gd name="T11" fmla="*/ 1082 h 1082"/>
              </a:gdLst>
              <a:ahLst/>
              <a:cxnLst>
                <a:cxn ang="0">
                  <a:pos x="T0" y="T1"/>
                </a:cxn>
                <a:cxn ang="0">
                  <a:pos x="T2" y="T3"/>
                </a:cxn>
                <a:cxn ang="0">
                  <a:pos x="T4" y="T5"/>
                </a:cxn>
                <a:cxn ang="0">
                  <a:pos x="T6" y="T7"/>
                </a:cxn>
                <a:cxn ang="0">
                  <a:pos x="T8" y="T9"/>
                </a:cxn>
                <a:cxn ang="0">
                  <a:pos x="T10" y="T11"/>
                </a:cxn>
              </a:cxnLst>
              <a:rect l="0" t="0" r="r" b="b"/>
              <a:pathLst>
                <a:path w="648" h="1082">
                  <a:moveTo>
                    <a:pt x="648" y="1082"/>
                  </a:moveTo>
                  <a:cubicBezTo>
                    <a:pt x="0" y="1082"/>
                    <a:pt x="0" y="1082"/>
                    <a:pt x="0" y="1082"/>
                  </a:cubicBezTo>
                  <a:cubicBezTo>
                    <a:pt x="4" y="1082"/>
                    <a:pt x="98" y="1080"/>
                    <a:pt x="140" y="919"/>
                  </a:cubicBezTo>
                  <a:cubicBezTo>
                    <a:pt x="182" y="755"/>
                    <a:pt x="223" y="0"/>
                    <a:pt x="324" y="0"/>
                  </a:cubicBezTo>
                  <a:cubicBezTo>
                    <a:pt x="425" y="0"/>
                    <a:pt x="466" y="755"/>
                    <a:pt x="508" y="919"/>
                  </a:cubicBezTo>
                  <a:cubicBezTo>
                    <a:pt x="550" y="1080"/>
                    <a:pt x="644" y="1082"/>
                    <a:pt x="648" y="1082"/>
                  </a:cubicBezTo>
                  <a:close/>
                </a:path>
              </a:pathLst>
            </a:custGeom>
            <a:solidFill>
              <a:schemeClr val="accent1"/>
            </a:solidFill>
            <a:ln>
              <a:noFill/>
            </a:ln>
          </p:spPr>
          <p:txBody>
            <a:bodyPr anchor="ctr"/>
            <a:lstStyle/>
            <a:p>
              <a:pPr algn="ctr"/>
              <a:endParaRPr/>
            </a:p>
          </p:txBody>
        </p:sp>
        <p:sp>
          <p:nvSpPr>
            <p:cNvPr id="33" name="iṥḻidé">
              <a:extLst>
                <a:ext uri="{FF2B5EF4-FFF2-40B4-BE49-F238E27FC236}">
                  <a16:creationId xmlns:a16="http://schemas.microsoft.com/office/drawing/2014/main" id="{EC2B6F4F-1FD3-8441-B083-7DFF80D17CF6}"/>
                </a:ext>
              </a:extLst>
            </p:cNvPr>
            <p:cNvSpPr/>
            <p:nvPr/>
          </p:nvSpPr>
          <p:spPr bwMode="auto">
            <a:xfrm>
              <a:off x="2275703" y="4130795"/>
              <a:ext cx="764423" cy="229791"/>
            </a:xfrm>
            <a:custGeom>
              <a:avLst/>
              <a:gdLst>
                <a:gd name="T0" fmla="*/ 648 w 648"/>
                <a:gd name="T1" fmla="*/ 1082 h 1082"/>
                <a:gd name="T2" fmla="*/ 0 w 648"/>
                <a:gd name="T3" fmla="*/ 1082 h 1082"/>
                <a:gd name="T4" fmla="*/ 140 w 648"/>
                <a:gd name="T5" fmla="*/ 919 h 1082"/>
                <a:gd name="T6" fmla="*/ 324 w 648"/>
                <a:gd name="T7" fmla="*/ 0 h 1082"/>
                <a:gd name="T8" fmla="*/ 508 w 648"/>
                <a:gd name="T9" fmla="*/ 919 h 1082"/>
                <a:gd name="T10" fmla="*/ 648 w 648"/>
                <a:gd name="T11" fmla="*/ 1082 h 1082"/>
              </a:gdLst>
              <a:ahLst/>
              <a:cxnLst>
                <a:cxn ang="0">
                  <a:pos x="T0" y="T1"/>
                </a:cxn>
                <a:cxn ang="0">
                  <a:pos x="T2" y="T3"/>
                </a:cxn>
                <a:cxn ang="0">
                  <a:pos x="T4" y="T5"/>
                </a:cxn>
                <a:cxn ang="0">
                  <a:pos x="T6" y="T7"/>
                </a:cxn>
                <a:cxn ang="0">
                  <a:pos x="T8" y="T9"/>
                </a:cxn>
                <a:cxn ang="0">
                  <a:pos x="T10" y="T11"/>
                </a:cxn>
              </a:cxnLst>
              <a:rect l="0" t="0" r="r" b="b"/>
              <a:pathLst>
                <a:path w="648" h="1082">
                  <a:moveTo>
                    <a:pt x="648" y="1082"/>
                  </a:moveTo>
                  <a:cubicBezTo>
                    <a:pt x="0" y="1082"/>
                    <a:pt x="0" y="1082"/>
                    <a:pt x="0" y="1082"/>
                  </a:cubicBezTo>
                  <a:cubicBezTo>
                    <a:pt x="4" y="1082"/>
                    <a:pt x="98" y="1080"/>
                    <a:pt x="140" y="919"/>
                  </a:cubicBezTo>
                  <a:cubicBezTo>
                    <a:pt x="182" y="755"/>
                    <a:pt x="223" y="0"/>
                    <a:pt x="324" y="0"/>
                  </a:cubicBezTo>
                  <a:cubicBezTo>
                    <a:pt x="425" y="0"/>
                    <a:pt x="466" y="755"/>
                    <a:pt x="508" y="919"/>
                  </a:cubicBezTo>
                  <a:cubicBezTo>
                    <a:pt x="550" y="1080"/>
                    <a:pt x="644" y="1082"/>
                    <a:pt x="648" y="1082"/>
                  </a:cubicBezTo>
                  <a:close/>
                </a:path>
              </a:pathLst>
            </a:custGeom>
            <a:solidFill>
              <a:schemeClr val="tx2">
                <a:lumMod val="20000"/>
                <a:lumOff val="80000"/>
              </a:schemeClr>
            </a:solidFill>
            <a:ln>
              <a:noFill/>
            </a:ln>
          </p:spPr>
          <p:txBody>
            <a:bodyPr anchor="ctr"/>
            <a:lstStyle/>
            <a:p>
              <a:pPr algn="ctr"/>
              <a:endParaRPr/>
            </a:p>
          </p:txBody>
        </p:sp>
        <p:sp>
          <p:nvSpPr>
            <p:cNvPr id="34" name="íṩļïḓè">
              <a:extLst>
                <a:ext uri="{FF2B5EF4-FFF2-40B4-BE49-F238E27FC236}">
                  <a16:creationId xmlns:a16="http://schemas.microsoft.com/office/drawing/2014/main" id="{6B8C91B0-A883-8F45-B2F3-E8527D539C37}"/>
                </a:ext>
              </a:extLst>
            </p:cNvPr>
            <p:cNvSpPr/>
            <p:nvPr/>
          </p:nvSpPr>
          <p:spPr bwMode="auto">
            <a:xfrm>
              <a:off x="3040126" y="4034428"/>
              <a:ext cx="764423" cy="326157"/>
            </a:xfrm>
            <a:custGeom>
              <a:avLst/>
              <a:gdLst>
                <a:gd name="T0" fmla="*/ 648 w 648"/>
                <a:gd name="T1" fmla="*/ 1082 h 1082"/>
                <a:gd name="T2" fmla="*/ 0 w 648"/>
                <a:gd name="T3" fmla="*/ 1082 h 1082"/>
                <a:gd name="T4" fmla="*/ 140 w 648"/>
                <a:gd name="T5" fmla="*/ 919 h 1082"/>
                <a:gd name="T6" fmla="*/ 324 w 648"/>
                <a:gd name="T7" fmla="*/ 0 h 1082"/>
                <a:gd name="T8" fmla="*/ 508 w 648"/>
                <a:gd name="T9" fmla="*/ 919 h 1082"/>
                <a:gd name="T10" fmla="*/ 648 w 648"/>
                <a:gd name="T11" fmla="*/ 1082 h 1082"/>
              </a:gdLst>
              <a:ahLst/>
              <a:cxnLst>
                <a:cxn ang="0">
                  <a:pos x="T0" y="T1"/>
                </a:cxn>
                <a:cxn ang="0">
                  <a:pos x="T2" y="T3"/>
                </a:cxn>
                <a:cxn ang="0">
                  <a:pos x="T4" y="T5"/>
                </a:cxn>
                <a:cxn ang="0">
                  <a:pos x="T6" y="T7"/>
                </a:cxn>
                <a:cxn ang="0">
                  <a:pos x="T8" y="T9"/>
                </a:cxn>
                <a:cxn ang="0">
                  <a:pos x="T10" y="T11"/>
                </a:cxn>
              </a:cxnLst>
              <a:rect l="0" t="0" r="r" b="b"/>
              <a:pathLst>
                <a:path w="648" h="1082">
                  <a:moveTo>
                    <a:pt x="648" y="1082"/>
                  </a:moveTo>
                  <a:cubicBezTo>
                    <a:pt x="0" y="1082"/>
                    <a:pt x="0" y="1082"/>
                    <a:pt x="0" y="1082"/>
                  </a:cubicBezTo>
                  <a:cubicBezTo>
                    <a:pt x="4" y="1082"/>
                    <a:pt x="98" y="1080"/>
                    <a:pt x="140" y="919"/>
                  </a:cubicBezTo>
                  <a:cubicBezTo>
                    <a:pt x="182" y="755"/>
                    <a:pt x="223" y="0"/>
                    <a:pt x="324" y="0"/>
                  </a:cubicBezTo>
                  <a:cubicBezTo>
                    <a:pt x="425" y="0"/>
                    <a:pt x="466" y="755"/>
                    <a:pt x="508" y="919"/>
                  </a:cubicBezTo>
                  <a:cubicBezTo>
                    <a:pt x="550" y="1080"/>
                    <a:pt x="644" y="1082"/>
                    <a:pt x="648" y="1082"/>
                  </a:cubicBezTo>
                  <a:close/>
                </a:path>
              </a:pathLst>
            </a:custGeom>
            <a:solidFill>
              <a:schemeClr val="bg2"/>
            </a:solidFill>
            <a:ln>
              <a:noFill/>
            </a:ln>
          </p:spPr>
          <p:txBody>
            <a:bodyPr anchor="ctr"/>
            <a:lstStyle/>
            <a:p>
              <a:pPr algn="ctr"/>
              <a:endParaRPr/>
            </a:p>
          </p:txBody>
        </p:sp>
        <p:sp>
          <p:nvSpPr>
            <p:cNvPr id="35" name="îSḻîḍé">
              <a:extLst>
                <a:ext uri="{FF2B5EF4-FFF2-40B4-BE49-F238E27FC236}">
                  <a16:creationId xmlns:a16="http://schemas.microsoft.com/office/drawing/2014/main" id="{FC8E358A-99ED-E64A-A394-1F70EB90B45E}"/>
                </a:ext>
              </a:extLst>
            </p:cNvPr>
            <p:cNvSpPr/>
            <p:nvPr/>
          </p:nvSpPr>
          <p:spPr bwMode="auto">
            <a:xfrm>
              <a:off x="3804549" y="3865787"/>
              <a:ext cx="764423" cy="494798"/>
            </a:xfrm>
            <a:custGeom>
              <a:avLst/>
              <a:gdLst>
                <a:gd name="T0" fmla="*/ 648 w 648"/>
                <a:gd name="T1" fmla="*/ 1082 h 1082"/>
                <a:gd name="T2" fmla="*/ 0 w 648"/>
                <a:gd name="T3" fmla="*/ 1082 h 1082"/>
                <a:gd name="T4" fmla="*/ 140 w 648"/>
                <a:gd name="T5" fmla="*/ 919 h 1082"/>
                <a:gd name="T6" fmla="*/ 324 w 648"/>
                <a:gd name="T7" fmla="*/ 0 h 1082"/>
                <a:gd name="T8" fmla="*/ 508 w 648"/>
                <a:gd name="T9" fmla="*/ 919 h 1082"/>
                <a:gd name="T10" fmla="*/ 648 w 648"/>
                <a:gd name="T11" fmla="*/ 1082 h 1082"/>
              </a:gdLst>
              <a:ahLst/>
              <a:cxnLst>
                <a:cxn ang="0">
                  <a:pos x="T0" y="T1"/>
                </a:cxn>
                <a:cxn ang="0">
                  <a:pos x="T2" y="T3"/>
                </a:cxn>
                <a:cxn ang="0">
                  <a:pos x="T4" y="T5"/>
                </a:cxn>
                <a:cxn ang="0">
                  <a:pos x="T6" y="T7"/>
                </a:cxn>
                <a:cxn ang="0">
                  <a:pos x="T8" y="T9"/>
                </a:cxn>
                <a:cxn ang="0">
                  <a:pos x="T10" y="T11"/>
                </a:cxn>
              </a:cxnLst>
              <a:rect l="0" t="0" r="r" b="b"/>
              <a:pathLst>
                <a:path w="648" h="1082">
                  <a:moveTo>
                    <a:pt x="648" y="1082"/>
                  </a:moveTo>
                  <a:cubicBezTo>
                    <a:pt x="0" y="1082"/>
                    <a:pt x="0" y="1082"/>
                    <a:pt x="0" y="1082"/>
                  </a:cubicBezTo>
                  <a:cubicBezTo>
                    <a:pt x="4" y="1082"/>
                    <a:pt x="98" y="1080"/>
                    <a:pt x="140" y="919"/>
                  </a:cubicBezTo>
                  <a:cubicBezTo>
                    <a:pt x="182" y="755"/>
                    <a:pt x="223" y="0"/>
                    <a:pt x="324" y="0"/>
                  </a:cubicBezTo>
                  <a:cubicBezTo>
                    <a:pt x="425" y="0"/>
                    <a:pt x="466" y="755"/>
                    <a:pt x="508" y="919"/>
                  </a:cubicBezTo>
                  <a:cubicBezTo>
                    <a:pt x="550" y="1080"/>
                    <a:pt x="644" y="1082"/>
                    <a:pt x="648" y="1082"/>
                  </a:cubicBezTo>
                  <a:close/>
                </a:path>
              </a:pathLst>
            </a:custGeom>
            <a:solidFill>
              <a:schemeClr val="tx2">
                <a:lumMod val="20000"/>
                <a:lumOff val="80000"/>
              </a:schemeClr>
            </a:solidFill>
            <a:ln>
              <a:noFill/>
            </a:ln>
          </p:spPr>
          <p:txBody>
            <a:bodyPr anchor="ctr"/>
            <a:lstStyle/>
            <a:p>
              <a:pPr algn="ctr"/>
              <a:endParaRPr/>
            </a:p>
          </p:txBody>
        </p:sp>
        <p:sp>
          <p:nvSpPr>
            <p:cNvPr id="36" name="îṣ1iḍê">
              <a:extLst>
                <a:ext uri="{FF2B5EF4-FFF2-40B4-BE49-F238E27FC236}">
                  <a16:creationId xmlns:a16="http://schemas.microsoft.com/office/drawing/2014/main" id="{D43F205C-E89B-1C4A-AA1A-F5D19B70DC1E}"/>
                </a:ext>
              </a:extLst>
            </p:cNvPr>
            <p:cNvSpPr/>
            <p:nvPr/>
          </p:nvSpPr>
          <p:spPr bwMode="auto">
            <a:xfrm>
              <a:off x="4568972" y="3721235"/>
              <a:ext cx="764423" cy="639349"/>
            </a:xfrm>
            <a:custGeom>
              <a:avLst/>
              <a:gdLst>
                <a:gd name="T0" fmla="*/ 648 w 648"/>
                <a:gd name="T1" fmla="*/ 1082 h 1082"/>
                <a:gd name="T2" fmla="*/ 0 w 648"/>
                <a:gd name="T3" fmla="*/ 1082 h 1082"/>
                <a:gd name="T4" fmla="*/ 140 w 648"/>
                <a:gd name="T5" fmla="*/ 919 h 1082"/>
                <a:gd name="T6" fmla="*/ 324 w 648"/>
                <a:gd name="T7" fmla="*/ 0 h 1082"/>
                <a:gd name="T8" fmla="*/ 508 w 648"/>
                <a:gd name="T9" fmla="*/ 919 h 1082"/>
                <a:gd name="T10" fmla="*/ 648 w 648"/>
                <a:gd name="T11" fmla="*/ 1082 h 1082"/>
              </a:gdLst>
              <a:ahLst/>
              <a:cxnLst>
                <a:cxn ang="0">
                  <a:pos x="T0" y="T1"/>
                </a:cxn>
                <a:cxn ang="0">
                  <a:pos x="T2" y="T3"/>
                </a:cxn>
                <a:cxn ang="0">
                  <a:pos x="T4" y="T5"/>
                </a:cxn>
                <a:cxn ang="0">
                  <a:pos x="T6" y="T7"/>
                </a:cxn>
                <a:cxn ang="0">
                  <a:pos x="T8" y="T9"/>
                </a:cxn>
                <a:cxn ang="0">
                  <a:pos x="T10" y="T11"/>
                </a:cxn>
              </a:cxnLst>
              <a:rect l="0" t="0" r="r" b="b"/>
              <a:pathLst>
                <a:path w="648" h="1082">
                  <a:moveTo>
                    <a:pt x="648" y="1082"/>
                  </a:moveTo>
                  <a:cubicBezTo>
                    <a:pt x="0" y="1082"/>
                    <a:pt x="0" y="1082"/>
                    <a:pt x="0" y="1082"/>
                  </a:cubicBezTo>
                  <a:cubicBezTo>
                    <a:pt x="4" y="1082"/>
                    <a:pt x="98" y="1080"/>
                    <a:pt x="140" y="919"/>
                  </a:cubicBezTo>
                  <a:cubicBezTo>
                    <a:pt x="182" y="755"/>
                    <a:pt x="223" y="0"/>
                    <a:pt x="324" y="0"/>
                  </a:cubicBezTo>
                  <a:cubicBezTo>
                    <a:pt x="425" y="0"/>
                    <a:pt x="466" y="755"/>
                    <a:pt x="508" y="919"/>
                  </a:cubicBezTo>
                  <a:cubicBezTo>
                    <a:pt x="550" y="1080"/>
                    <a:pt x="644" y="1082"/>
                    <a:pt x="648" y="1082"/>
                  </a:cubicBezTo>
                  <a:close/>
                </a:path>
              </a:pathLst>
            </a:custGeom>
            <a:solidFill>
              <a:schemeClr val="bg2"/>
            </a:solidFill>
            <a:ln>
              <a:noFill/>
            </a:ln>
          </p:spPr>
          <p:txBody>
            <a:bodyPr anchor="ctr"/>
            <a:lstStyle/>
            <a:p>
              <a:pPr algn="ctr"/>
              <a:endParaRPr/>
            </a:p>
          </p:txBody>
        </p:sp>
        <p:sp>
          <p:nvSpPr>
            <p:cNvPr id="37" name="îṡḻîḋé">
              <a:extLst>
                <a:ext uri="{FF2B5EF4-FFF2-40B4-BE49-F238E27FC236}">
                  <a16:creationId xmlns:a16="http://schemas.microsoft.com/office/drawing/2014/main" id="{BB159D6D-4DD0-BE49-80D6-C599B46A1C88}"/>
                </a:ext>
              </a:extLst>
            </p:cNvPr>
            <p:cNvSpPr/>
            <p:nvPr/>
          </p:nvSpPr>
          <p:spPr bwMode="auto">
            <a:xfrm>
              <a:off x="5333395" y="3560624"/>
              <a:ext cx="764423" cy="799961"/>
            </a:xfrm>
            <a:custGeom>
              <a:avLst/>
              <a:gdLst>
                <a:gd name="T0" fmla="*/ 648 w 648"/>
                <a:gd name="T1" fmla="*/ 1082 h 1082"/>
                <a:gd name="T2" fmla="*/ 0 w 648"/>
                <a:gd name="T3" fmla="*/ 1082 h 1082"/>
                <a:gd name="T4" fmla="*/ 140 w 648"/>
                <a:gd name="T5" fmla="*/ 919 h 1082"/>
                <a:gd name="T6" fmla="*/ 324 w 648"/>
                <a:gd name="T7" fmla="*/ 0 h 1082"/>
                <a:gd name="T8" fmla="*/ 508 w 648"/>
                <a:gd name="T9" fmla="*/ 919 h 1082"/>
                <a:gd name="T10" fmla="*/ 648 w 648"/>
                <a:gd name="T11" fmla="*/ 1082 h 1082"/>
              </a:gdLst>
              <a:ahLst/>
              <a:cxnLst>
                <a:cxn ang="0">
                  <a:pos x="T0" y="T1"/>
                </a:cxn>
                <a:cxn ang="0">
                  <a:pos x="T2" y="T3"/>
                </a:cxn>
                <a:cxn ang="0">
                  <a:pos x="T4" y="T5"/>
                </a:cxn>
                <a:cxn ang="0">
                  <a:pos x="T6" y="T7"/>
                </a:cxn>
                <a:cxn ang="0">
                  <a:pos x="T8" y="T9"/>
                </a:cxn>
                <a:cxn ang="0">
                  <a:pos x="T10" y="T11"/>
                </a:cxn>
              </a:cxnLst>
              <a:rect l="0" t="0" r="r" b="b"/>
              <a:pathLst>
                <a:path w="648" h="1082">
                  <a:moveTo>
                    <a:pt x="648" y="1082"/>
                  </a:moveTo>
                  <a:cubicBezTo>
                    <a:pt x="0" y="1082"/>
                    <a:pt x="0" y="1082"/>
                    <a:pt x="0" y="1082"/>
                  </a:cubicBezTo>
                  <a:cubicBezTo>
                    <a:pt x="4" y="1082"/>
                    <a:pt x="98" y="1080"/>
                    <a:pt x="140" y="919"/>
                  </a:cubicBezTo>
                  <a:cubicBezTo>
                    <a:pt x="182" y="755"/>
                    <a:pt x="223" y="0"/>
                    <a:pt x="324" y="0"/>
                  </a:cubicBezTo>
                  <a:cubicBezTo>
                    <a:pt x="425" y="0"/>
                    <a:pt x="466" y="755"/>
                    <a:pt x="508" y="919"/>
                  </a:cubicBezTo>
                  <a:cubicBezTo>
                    <a:pt x="550" y="1080"/>
                    <a:pt x="644" y="1082"/>
                    <a:pt x="648" y="1082"/>
                  </a:cubicBezTo>
                  <a:close/>
                </a:path>
              </a:pathLst>
            </a:custGeom>
            <a:solidFill>
              <a:schemeClr val="tx2">
                <a:lumMod val="20000"/>
                <a:lumOff val="80000"/>
              </a:schemeClr>
            </a:solidFill>
            <a:ln>
              <a:noFill/>
            </a:ln>
          </p:spPr>
          <p:txBody>
            <a:bodyPr anchor="ctr"/>
            <a:lstStyle/>
            <a:p>
              <a:pPr algn="ctr"/>
              <a:endParaRPr/>
            </a:p>
          </p:txBody>
        </p:sp>
        <p:sp>
          <p:nvSpPr>
            <p:cNvPr id="38" name="îṧľiḑè">
              <a:extLst>
                <a:ext uri="{FF2B5EF4-FFF2-40B4-BE49-F238E27FC236}">
                  <a16:creationId xmlns:a16="http://schemas.microsoft.com/office/drawing/2014/main" id="{337166D0-AB45-5543-A35A-609581C591BB}"/>
                </a:ext>
              </a:extLst>
            </p:cNvPr>
            <p:cNvSpPr/>
            <p:nvPr/>
          </p:nvSpPr>
          <p:spPr bwMode="auto">
            <a:xfrm>
              <a:off x="6097818" y="3448197"/>
              <a:ext cx="764423" cy="912388"/>
            </a:xfrm>
            <a:custGeom>
              <a:avLst/>
              <a:gdLst>
                <a:gd name="T0" fmla="*/ 648 w 648"/>
                <a:gd name="T1" fmla="*/ 1082 h 1082"/>
                <a:gd name="T2" fmla="*/ 0 w 648"/>
                <a:gd name="T3" fmla="*/ 1082 h 1082"/>
                <a:gd name="T4" fmla="*/ 140 w 648"/>
                <a:gd name="T5" fmla="*/ 919 h 1082"/>
                <a:gd name="T6" fmla="*/ 324 w 648"/>
                <a:gd name="T7" fmla="*/ 0 h 1082"/>
                <a:gd name="T8" fmla="*/ 508 w 648"/>
                <a:gd name="T9" fmla="*/ 919 h 1082"/>
                <a:gd name="T10" fmla="*/ 648 w 648"/>
                <a:gd name="T11" fmla="*/ 1082 h 1082"/>
              </a:gdLst>
              <a:ahLst/>
              <a:cxnLst>
                <a:cxn ang="0">
                  <a:pos x="T0" y="T1"/>
                </a:cxn>
                <a:cxn ang="0">
                  <a:pos x="T2" y="T3"/>
                </a:cxn>
                <a:cxn ang="0">
                  <a:pos x="T4" y="T5"/>
                </a:cxn>
                <a:cxn ang="0">
                  <a:pos x="T6" y="T7"/>
                </a:cxn>
                <a:cxn ang="0">
                  <a:pos x="T8" y="T9"/>
                </a:cxn>
                <a:cxn ang="0">
                  <a:pos x="T10" y="T11"/>
                </a:cxn>
              </a:cxnLst>
              <a:rect l="0" t="0" r="r" b="b"/>
              <a:pathLst>
                <a:path w="648" h="1082">
                  <a:moveTo>
                    <a:pt x="648" y="1082"/>
                  </a:moveTo>
                  <a:cubicBezTo>
                    <a:pt x="0" y="1082"/>
                    <a:pt x="0" y="1082"/>
                    <a:pt x="0" y="1082"/>
                  </a:cubicBezTo>
                  <a:cubicBezTo>
                    <a:pt x="4" y="1082"/>
                    <a:pt x="98" y="1080"/>
                    <a:pt x="140" y="919"/>
                  </a:cubicBezTo>
                  <a:cubicBezTo>
                    <a:pt x="182" y="755"/>
                    <a:pt x="223" y="0"/>
                    <a:pt x="324" y="0"/>
                  </a:cubicBezTo>
                  <a:cubicBezTo>
                    <a:pt x="425" y="0"/>
                    <a:pt x="466" y="755"/>
                    <a:pt x="508" y="919"/>
                  </a:cubicBezTo>
                  <a:cubicBezTo>
                    <a:pt x="550" y="1080"/>
                    <a:pt x="644" y="1082"/>
                    <a:pt x="648" y="1082"/>
                  </a:cubicBezTo>
                  <a:close/>
                </a:path>
              </a:pathLst>
            </a:custGeom>
            <a:solidFill>
              <a:schemeClr val="bg2"/>
            </a:solidFill>
            <a:ln>
              <a:noFill/>
            </a:ln>
          </p:spPr>
          <p:txBody>
            <a:bodyPr anchor="ctr"/>
            <a:lstStyle/>
            <a:p>
              <a:pPr algn="ctr"/>
              <a:endParaRPr/>
            </a:p>
          </p:txBody>
        </p:sp>
        <p:sp>
          <p:nvSpPr>
            <p:cNvPr id="39" name="íś1îḋê">
              <a:extLst>
                <a:ext uri="{FF2B5EF4-FFF2-40B4-BE49-F238E27FC236}">
                  <a16:creationId xmlns:a16="http://schemas.microsoft.com/office/drawing/2014/main" id="{1DF0CBE3-BFF8-D04F-9B4E-B5887D500245}"/>
                </a:ext>
              </a:extLst>
            </p:cNvPr>
            <p:cNvSpPr/>
            <p:nvPr/>
          </p:nvSpPr>
          <p:spPr bwMode="auto">
            <a:xfrm>
              <a:off x="6862241" y="3191218"/>
              <a:ext cx="764423" cy="1169367"/>
            </a:xfrm>
            <a:custGeom>
              <a:avLst/>
              <a:gdLst>
                <a:gd name="T0" fmla="*/ 648 w 648"/>
                <a:gd name="T1" fmla="*/ 1082 h 1082"/>
                <a:gd name="T2" fmla="*/ 0 w 648"/>
                <a:gd name="T3" fmla="*/ 1082 h 1082"/>
                <a:gd name="T4" fmla="*/ 140 w 648"/>
                <a:gd name="T5" fmla="*/ 919 h 1082"/>
                <a:gd name="T6" fmla="*/ 324 w 648"/>
                <a:gd name="T7" fmla="*/ 0 h 1082"/>
                <a:gd name="T8" fmla="*/ 508 w 648"/>
                <a:gd name="T9" fmla="*/ 919 h 1082"/>
                <a:gd name="T10" fmla="*/ 648 w 648"/>
                <a:gd name="T11" fmla="*/ 1082 h 1082"/>
              </a:gdLst>
              <a:ahLst/>
              <a:cxnLst>
                <a:cxn ang="0">
                  <a:pos x="T0" y="T1"/>
                </a:cxn>
                <a:cxn ang="0">
                  <a:pos x="T2" y="T3"/>
                </a:cxn>
                <a:cxn ang="0">
                  <a:pos x="T4" y="T5"/>
                </a:cxn>
                <a:cxn ang="0">
                  <a:pos x="T6" y="T7"/>
                </a:cxn>
                <a:cxn ang="0">
                  <a:pos x="T8" y="T9"/>
                </a:cxn>
                <a:cxn ang="0">
                  <a:pos x="T10" y="T11"/>
                </a:cxn>
              </a:cxnLst>
              <a:rect l="0" t="0" r="r" b="b"/>
              <a:pathLst>
                <a:path w="648" h="1082">
                  <a:moveTo>
                    <a:pt x="648" y="1082"/>
                  </a:moveTo>
                  <a:cubicBezTo>
                    <a:pt x="0" y="1082"/>
                    <a:pt x="0" y="1082"/>
                    <a:pt x="0" y="1082"/>
                  </a:cubicBezTo>
                  <a:cubicBezTo>
                    <a:pt x="4" y="1082"/>
                    <a:pt x="98" y="1080"/>
                    <a:pt x="140" y="919"/>
                  </a:cubicBezTo>
                  <a:cubicBezTo>
                    <a:pt x="182" y="755"/>
                    <a:pt x="223" y="0"/>
                    <a:pt x="324" y="0"/>
                  </a:cubicBezTo>
                  <a:cubicBezTo>
                    <a:pt x="425" y="0"/>
                    <a:pt x="466" y="755"/>
                    <a:pt x="508" y="919"/>
                  </a:cubicBezTo>
                  <a:cubicBezTo>
                    <a:pt x="550" y="1080"/>
                    <a:pt x="644" y="1082"/>
                    <a:pt x="648" y="1082"/>
                  </a:cubicBezTo>
                  <a:close/>
                </a:path>
              </a:pathLst>
            </a:custGeom>
            <a:solidFill>
              <a:schemeClr val="tx2">
                <a:lumMod val="20000"/>
                <a:lumOff val="80000"/>
              </a:schemeClr>
            </a:solidFill>
            <a:ln>
              <a:noFill/>
            </a:ln>
          </p:spPr>
          <p:txBody>
            <a:bodyPr anchor="ctr"/>
            <a:lstStyle/>
            <a:p>
              <a:pPr algn="ctr"/>
              <a:endParaRPr/>
            </a:p>
          </p:txBody>
        </p:sp>
        <p:sp>
          <p:nvSpPr>
            <p:cNvPr id="40" name="ïšḷíḍê">
              <a:extLst>
                <a:ext uri="{FF2B5EF4-FFF2-40B4-BE49-F238E27FC236}">
                  <a16:creationId xmlns:a16="http://schemas.microsoft.com/office/drawing/2014/main" id="{9796C9E3-474D-7546-851B-26B77E98D08E}"/>
                </a:ext>
              </a:extLst>
            </p:cNvPr>
            <p:cNvSpPr/>
            <p:nvPr/>
          </p:nvSpPr>
          <p:spPr bwMode="auto">
            <a:xfrm>
              <a:off x="7626664" y="2936603"/>
              <a:ext cx="764423" cy="1423982"/>
            </a:xfrm>
            <a:custGeom>
              <a:avLst/>
              <a:gdLst>
                <a:gd name="T0" fmla="*/ 648 w 648"/>
                <a:gd name="T1" fmla="*/ 1082 h 1082"/>
                <a:gd name="T2" fmla="*/ 0 w 648"/>
                <a:gd name="T3" fmla="*/ 1082 h 1082"/>
                <a:gd name="T4" fmla="*/ 140 w 648"/>
                <a:gd name="T5" fmla="*/ 919 h 1082"/>
                <a:gd name="T6" fmla="*/ 324 w 648"/>
                <a:gd name="T7" fmla="*/ 0 h 1082"/>
                <a:gd name="T8" fmla="*/ 508 w 648"/>
                <a:gd name="T9" fmla="*/ 919 h 1082"/>
                <a:gd name="T10" fmla="*/ 648 w 648"/>
                <a:gd name="T11" fmla="*/ 1082 h 1082"/>
              </a:gdLst>
              <a:ahLst/>
              <a:cxnLst>
                <a:cxn ang="0">
                  <a:pos x="T0" y="T1"/>
                </a:cxn>
                <a:cxn ang="0">
                  <a:pos x="T2" y="T3"/>
                </a:cxn>
                <a:cxn ang="0">
                  <a:pos x="T4" y="T5"/>
                </a:cxn>
                <a:cxn ang="0">
                  <a:pos x="T6" y="T7"/>
                </a:cxn>
                <a:cxn ang="0">
                  <a:pos x="T8" y="T9"/>
                </a:cxn>
                <a:cxn ang="0">
                  <a:pos x="T10" y="T11"/>
                </a:cxn>
              </a:cxnLst>
              <a:rect l="0" t="0" r="r" b="b"/>
              <a:pathLst>
                <a:path w="648" h="1082">
                  <a:moveTo>
                    <a:pt x="648" y="1082"/>
                  </a:moveTo>
                  <a:cubicBezTo>
                    <a:pt x="0" y="1082"/>
                    <a:pt x="0" y="1082"/>
                    <a:pt x="0" y="1082"/>
                  </a:cubicBezTo>
                  <a:cubicBezTo>
                    <a:pt x="4" y="1082"/>
                    <a:pt x="98" y="1080"/>
                    <a:pt x="140" y="919"/>
                  </a:cubicBezTo>
                  <a:cubicBezTo>
                    <a:pt x="182" y="755"/>
                    <a:pt x="223" y="0"/>
                    <a:pt x="324" y="0"/>
                  </a:cubicBezTo>
                  <a:cubicBezTo>
                    <a:pt x="425" y="0"/>
                    <a:pt x="466" y="755"/>
                    <a:pt x="508" y="919"/>
                  </a:cubicBezTo>
                  <a:cubicBezTo>
                    <a:pt x="550" y="1080"/>
                    <a:pt x="644" y="1082"/>
                    <a:pt x="648" y="1082"/>
                  </a:cubicBezTo>
                  <a:close/>
                </a:path>
              </a:pathLst>
            </a:custGeom>
            <a:solidFill>
              <a:schemeClr val="bg2"/>
            </a:solidFill>
            <a:ln>
              <a:noFill/>
            </a:ln>
          </p:spPr>
          <p:txBody>
            <a:bodyPr anchor="ctr"/>
            <a:lstStyle/>
            <a:p>
              <a:pPr algn="ctr"/>
              <a:endParaRPr/>
            </a:p>
          </p:txBody>
        </p:sp>
        <p:sp>
          <p:nvSpPr>
            <p:cNvPr id="41" name="ïṩliḑê">
              <a:extLst>
                <a:ext uri="{FF2B5EF4-FFF2-40B4-BE49-F238E27FC236}">
                  <a16:creationId xmlns:a16="http://schemas.microsoft.com/office/drawing/2014/main" id="{096F0FF4-12D0-E94B-B38A-B305ABFB8DE6}"/>
                </a:ext>
              </a:extLst>
            </p:cNvPr>
            <p:cNvSpPr/>
            <p:nvPr/>
          </p:nvSpPr>
          <p:spPr bwMode="auto">
            <a:xfrm>
              <a:off x="8391087" y="2596956"/>
              <a:ext cx="764423" cy="1763629"/>
            </a:xfrm>
            <a:custGeom>
              <a:avLst/>
              <a:gdLst>
                <a:gd name="T0" fmla="*/ 648 w 648"/>
                <a:gd name="T1" fmla="*/ 1082 h 1082"/>
                <a:gd name="T2" fmla="*/ 0 w 648"/>
                <a:gd name="T3" fmla="*/ 1082 h 1082"/>
                <a:gd name="T4" fmla="*/ 140 w 648"/>
                <a:gd name="T5" fmla="*/ 919 h 1082"/>
                <a:gd name="T6" fmla="*/ 324 w 648"/>
                <a:gd name="T7" fmla="*/ 0 h 1082"/>
                <a:gd name="T8" fmla="*/ 508 w 648"/>
                <a:gd name="T9" fmla="*/ 919 h 1082"/>
                <a:gd name="T10" fmla="*/ 648 w 648"/>
                <a:gd name="T11" fmla="*/ 1082 h 1082"/>
              </a:gdLst>
              <a:ahLst/>
              <a:cxnLst>
                <a:cxn ang="0">
                  <a:pos x="T0" y="T1"/>
                </a:cxn>
                <a:cxn ang="0">
                  <a:pos x="T2" y="T3"/>
                </a:cxn>
                <a:cxn ang="0">
                  <a:pos x="T4" y="T5"/>
                </a:cxn>
                <a:cxn ang="0">
                  <a:pos x="T6" y="T7"/>
                </a:cxn>
                <a:cxn ang="0">
                  <a:pos x="T8" y="T9"/>
                </a:cxn>
                <a:cxn ang="0">
                  <a:pos x="T10" y="T11"/>
                </a:cxn>
              </a:cxnLst>
              <a:rect l="0" t="0" r="r" b="b"/>
              <a:pathLst>
                <a:path w="648" h="1082">
                  <a:moveTo>
                    <a:pt x="648" y="1082"/>
                  </a:moveTo>
                  <a:cubicBezTo>
                    <a:pt x="0" y="1082"/>
                    <a:pt x="0" y="1082"/>
                    <a:pt x="0" y="1082"/>
                  </a:cubicBezTo>
                  <a:cubicBezTo>
                    <a:pt x="4" y="1082"/>
                    <a:pt x="98" y="1080"/>
                    <a:pt x="140" y="919"/>
                  </a:cubicBezTo>
                  <a:cubicBezTo>
                    <a:pt x="182" y="755"/>
                    <a:pt x="223" y="0"/>
                    <a:pt x="324" y="0"/>
                  </a:cubicBezTo>
                  <a:cubicBezTo>
                    <a:pt x="425" y="0"/>
                    <a:pt x="466" y="755"/>
                    <a:pt x="508" y="919"/>
                  </a:cubicBezTo>
                  <a:cubicBezTo>
                    <a:pt x="550" y="1080"/>
                    <a:pt x="644" y="1082"/>
                    <a:pt x="648" y="1082"/>
                  </a:cubicBezTo>
                  <a:close/>
                </a:path>
              </a:pathLst>
            </a:custGeom>
            <a:solidFill>
              <a:schemeClr val="tx2">
                <a:lumMod val="20000"/>
                <a:lumOff val="80000"/>
              </a:schemeClr>
            </a:solidFill>
            <a:ln>
              <a:noFill/>
            </a:ln>
          </p:spPr>
          <p:txBody>
            <a:bodyPr anchor="ctr"/>
            <a:lstStyle/>
            <a:p>
              <a:pPr algn="ctr"/>
              <a:endParaRPr/>
            </a:p>
          </p:txBody>
        </p:sp>
        <p:sp>
          <p:nvSpPr>
            <p:cNvPr id="42" name="îS1iḍé">
              <a:extLst>
                <a:ext uri="{FF2B5EF4-FFF2-40B4-BE49-F238E27FC236}">
                  <a16:creationId xmlns:a16="http://schemas.microsoft.com/office/drawing/2014/main" id="{5AD7C51D-1F72-F14E-BB7A-690AB004DF8A}"/>
                </a:ext>
              </a:extLst>
            </p:cNvPr>
            <p:cNvSpPr/>
            <p:nvPr/>
          </p:nvSpPr>
          <p:spPr bwMode="auto">
            <a:xfrm>
              <a:off x="9155510" y="2243611"/>
              <a:ext cx="764423" cy="2116975"/>
            </a:xfrm>
            <a:custGeom>
              <a:avLst/>
              <a:gdLst>
                <a:gd name="T0" fmla="*/ 648 w 648"/>
                <a:gd name="T1" fmla="*/ 1082 h 1082"/>
                <a:gd name="T2" fmla="*/ 0 w 648"/>
                <a:gd name="T3" fmla="*/ 1082 h 1082"/>
                <a:gd name="T4" fmla="*/ 140 w 648"/>
                <a:gd name="T5" fmla="*/ 919 h 1082"/>
                <a:gd name="T6" fmla="*/ 324 w 648"/>
                <a:gd name="T7" fmla="*/ 0 h 1082"/>
                <a:gd name="T8" fmla="*/ 508 w 648"/>
                <a:gd name="T9" fmla="*/ 919 h 1082"/>
                <a:gd name="T10" fmla="*/ 648 w 648"/>
                <a:gd name="T11" fmla="*/ 1082 h 1082"/>
              </a:gdLst>
              <a:ahLst/>
              <a:cxnLst>
                <a:cxn ang="0">
                  <a:pos x="T0" y="T1"/>
                </a:cxn>
                <a:cxn ang="0">
                  <a:pos x="T2" y="T3"/>
                </a:cxn>
                <a:cxn ang="0">
                  <a:pos x="T4" y="T5"/>
                </a:cxn>
                <a:cxn ang="0">
                  <a:pos x="T6" y="T7"/>
                </a:cxn>
                <a:cxn ang="0">
                  <a:pos x="T8" y="T9"/>
                </a:cxn>
                <a:cxn ang="0">
                  <a:pos x="T10" y="T11"/>
                </a:cxn>
              </a:cxnLst>
              <a:rect l="0" t="0" r="r" b="b"/>
              <a:pathLst>
                <a:path w="648" h="1082">
                  <a:moveTo>
                    <a:pt x="648" y="1082"/>
                  </a:moveTo>
                  <a:cubicBezTo>
                    <a:pt x="0" y="1082"/>
                    <a:pt x="0" y="1082"/>
                    <a:pt x="0" y="1082"/>
                  </a:cubicBezTo>
                  <a:cubicBezTo>
                    <a:pt x="4" y="1082"/>
                    <a:pt x="98" y="1080"/>
                    <a:pt x="140" y="919"/>
                  </a:cubicBezTo>
                  <a:cubicBezTo>
                    <a:pt x="182" y="755"/>
                    <a:pt x="223" y="0"/>
                    <a:pt x="324" y="0"/>
                  </a:cubicBezTo>
                  <a:cubicBezTo>
                    <a:pt x="425" y="0"/>
                    <a:pt x="466" y="755"/>
                    <a:pt x="508" y="919"/>
                  </a:cubicBezTo>
                  <a:cubicBezTo>
                    <a:pt x="550" y="1080"/>
                    <a:pt x="644" y="1082"/>
                    <a:pt x="648" y="1082"/>
                  </a:cubicBezTo>
                  <a:close/>
                </a:path>
              </a:pathLst>
            </a:custGeom>
            <a:solidFill>
              <a:schemeClr val="bg2"/>
            </a:solidFill>
            <a:ln>
              <a:noFill/>
            </a:ln>
          </p:spPr>
          <p:txBody>
            <a:bodyPr anchor="ctr"/>
            <a:lstStyle/>
            <a:p>
              <a:pPr algn="ctr"/>
              <a:endParaRPr/>
            </a:p>
          </p:txBody>
        </p:sp>
        <p:sp>
          <p:nvSpPr>
            <p:cNvPr id="43" name="ïṧliḋê">
              <a:extLst>
                <a:ext uri="{FF2B5EF4-FFF2-40B4-BE49-F238E27FC236}">
                  <a16:creationId xmlns:a16="http://schemas.microsoft.com/office/drawing/2014/main" id="{51D2964B-4287-5443-8244-19E58B405679}"/>
                </a:ext>
              </a:extLst>
            </p:cNvPr>
            <p:cNvSpPr/>
            <p:nvPr/>
          </p:nvSpPr>
          <p:spPr bwMode="auto">
            <a:xfrm>
              <a:off x="9919933" y="1906326"/>
              <a:ext cx="764423" cy="2454259"/>
            </a:xfrm>
            <a:custGeom>
              <a:avLst/>
              <a:gdLst>
                <a:gd name="T0" fmla="*/ 648 w 648"/>
                <a:gd name="T1" fmla="*/ 1082 h 1082"/>
                <a:gd name="T2" fmla="*/ 0 w 648"/>
                <a:gd name="T3" fmla="*/ 1082 h 1082"/>
                <a:gd name="T4" fmla="*/ 140 w 648"/>
                <a:gd name="T5" fmla="*/ 919 h 1082"/>
                <a:gd name="T6" fmla="*/ 324 w 648"/>
                <a:gd name="T7" fmla="*/ 0 h 1082"/>
                <a:gd name="T8" fmla="*/ 508 w 648"/>
                <a:gd name="T9" fmla="*/ 919 h 1082"/>
                <a:gd name="T10" fmla="*/ 648 w 648"/>
                <a:gd name="T11" fmla="*/ 1082 h 1082"/>
              </a:gdLst>
              <a:ahLst/>
              <a:cxnLst>
                <a:cxn ang="0">
                  <a:pos x="T0" y="T1"/>
                </a:cxn>
                <a:cxn ang="0">
                  <a:pos x="T2" y="T3"/>
                </a:cxn>
                <a:cxn ang="0">
                  <a:pos x="T4" y="T5"/>
                </a:cxn>
                <a:cxn ang="0">
                  <a:pos x="T6" y="T7"/>
                </a:cxn>
                <a:cxn ang="0">
                  <a:pos x="T8" y="T9"/>
                </a:cxn>
                <a:cxn ang="0">
                  <a:pos x="T10" y="T11"/>
                </a:cxn>
              </a:cxnLst>
              <a:rect l="0" t="0" r="r" b="b"/>
              <a:pathLst>
                <a:path w="648" h="1082">
                  <a:moveTo>
                    <a:pt x="648" y="1082"/>
                  </a:moveTo>
                  <a:cubicBezTo>
                    <a:pt x="0" y="1082"/>
                    <a:pt x="0" y="1082"/>
                    <a:pt x="0" y="1082"/>
                  </a:cubicBezTo>
                  <a:cubicBezTo>
                    <a:pt x="4" y="1082"/>
                    <a:pt x="98" y="1080"/>
                    <a:pt x="140" y="919"/>
                  </a:cubicBezTo>
                  <a:cubicBezTo>
                    <a:pt x="182" y="755"/>
                    <a:pt x="223" y="0"/>
                    <a:pt x="324" y="0"/>
                  </a:cubicBezTo>
                  <a:cubicBezTo>
                    <a:pt x="425" y="0"/>
                    <a:pt x="466" y="755"/>
                    <a:pt x="508" y="919"/>
                  </a:cubicBezTo>
                  <a:cubicBezTo>
                    <a:pt x="550" y="1080"/>
                    <a:pt x="644" y="1082"/>
                    <a:pt x="648" y="1082"/>
                  </a:cubicBezTo>
                  <a:close/>
                </a:path>
              </a:pathLst>
            </a:custGeom>
            <a:solidFill>
              <a:schemeClr val="accent1"/>
            </a:solidFill>
            <a:ln>
              <a:noFill/>
            </a:ln>
          </p:spPr>
          <p:txBody>
            <a:bodyPr anchor="ctr"/>
            <a:lstStyle/>
            <a:p>
              <a:pPr algn="ctr"/>
              <a:endParaRPr/>
            </a:p>
          </p:txBody>
        </p:sp>
        <p:sp>
          <p:nvSpPr>
            <p:cNvPr id="46" name="íSlidé">
              <a:extLst>
                <a:ext uri="{FF2B5EF4-FFF2-40B4-BE49-F238E27FC236}">
                  <a16:creationId xmlns:a16="http://schemas.microsoft.com/office/drawing/2014/main" id="{50F6C10B-99CE-5F40-8030-9B9168DEDF39}"/>
                </a:ext>
              </a:extLst>
            </p:cNvPr>
            <p:cNvSpPr txBox="1"/>
            <p:nvPr/>
          </p:nvSpPr>
          <p:spPr>
            <a:xfrm>
              <a:off x="1672471" y="3598853"/>
              <a:ext cx="413896" cy="307777"/>
            </a:xfrm>
            <a:prstGeom prst="rect">
              <a:avLst/>
            </a:prstGeom>
            <a:noFill/>
          </p:spPr>
          <p:txBody>
            <a:bodyPr wrap="none">
              <a:normAutofit/>
            </a:bodyPr>
            <a:lstStyle/>
            <a:p>
              <a:pPr algn="ctr"/>
              <a:r>
                <a:rPr lang="en-AU" sz="1400" b="1" dirty="0">
                  <a:solidFill>
                    <a:schemeClr val="bg1"/>
                  </a:solidFill>
                </a:rPr>
                <a:t>1K</a:t>
              </a:r>
            </a:p>
          </p:txBody>
        </p:sp>
      </p:grpSp>
      <p:sp>
        <p:nvSpPr>
          <p:cNvPr id="49" name="ïś1ïďé">
            <a:extLst>
              <a:ext uri="{FF2B5EF4-FFF2-40B4-BE49-F238E27FC236}">
                <a16:creationId xmlns:a16="http://schemas.microsoft.com/office/drawing/2014/main" id="{8BE615F4-67D9-4841-AC1C-E5F467257193}"/>
              </a:ext>
            </a:extLst>
          </p:cNvPr>
          <p:cNvSpPr/>
          <p:nvPr/>
        </p:nvSpPr>
        <p:spPr>
          <a:xfrm flipH="1">
            <a:off x="928416" y="1600050"/>
            <a:ext cx="4991207" cy="4506545"/>
          </a:xfrm>
          <a:custGeom>
            <a:avLst/>
            <a:gdLst>
              <a:gd name="connsiteX0" fmla="*/ 2100975 w 2161778"/>
              <a:gd name="connsiteY0" fmla="*/ 0 h 1915584"/>
              <a:gd name="connsiteX1" fmla="*/ 1582752 w 2161778"/>
              <a:gd name="connsiteY1" fmla="*/ 0 h 1915584"/>
              <a:gd name="connsiteX2" fmla="*/ 1521949 w 2161778"/>
              <a:gd name="connsiteY2" fmla="*/ 60781 h 1915584"/>
              <a:gd name="connsiteX3" fmla="*/ 1521949 w 2161778"/>
              <a:gd name="connsiteY3" fmla="*/ 146792 h 1915584"/>
              <a:gd name="connsiteX4" fmla="*/ 1521987 w 2161778"/>
              <a:gd name="connsiteY4" fmla="*/ 147548 h 1915584"/>
              <a:gd name="connsiteX5" fmla="*/ 1521987 w 2161778"/>
              <a:gd name="connsiteY5" fmla="*/ 375764 h 1915584"/>
              <a:gd name="connsiteX6" fmla="*/ 1258058 w 2161778"/>
              <a:gd name="connsiteY6" fmla="*/ 639598 h 1915584"/>
              <a:gd name="connsiteX7" fmla="*/ 1150381 w 2161778"/>
              <a:gd name="connsiteY7" fmla="*/ 639598 h 1915584"/>
              <a:gd name="connsiteX8" fmla="*/ 1150380 w 2161778"/>
              <a:gd name="connsiteY8" fmla="*/ 639598 h 1915584"/>
              <a:gd name="connsiteX9" fmla="*/ 820686 w 2161778"/>
              <a:gd name="connsiteY9" fmla="*/ 639598 h 1915584"/>
              <a:gd name="connsiteX10" fmla="*/ 759883 w 2161778"/>
              <a:gd name="connsiteY10" fmla="*/ 700379 h 1915584"/>
              <a:gd name="connsiteX11" fmla="*/ 759883 w 2161778"/>
              <a:gd name="connsiteY11" fmla="*/ 955466 h 1915584"/>
              <a:gd name="connsiteX12" fmla="*/ 758604 w 2161778"/>
              <a:gd name="connsiteY12" fmla="*/ 956745 h 1915584"/>
              <a:gd name="connsiteX13" fmla="*/ 758604 w 2161778"/>
              <a:gd name="connsiteY13" fmla="*/ 1019500 h 1915584"/>
              <a:gd name="connsiteX14" fmla="*/ 494675 w 2161778"/>
              <a:gd name="connsiteY14" fmla="*/ 1283334 h 1915584"/>
              <a:gd name="connsiteX15" fmla="*/ 266376 w 2161778"/>
              <a:gd name="connsiteY15" fmla="*/ 1283334 h 1915584"/>
              <a:gd name="connsiteX16" fmla="*/ 239391 w 2161778"/>
              <a:gd name="connsiteY16" fmla="*/ 1281972 h 1915584"/>
              <a:gd name="connsiteX17" fmla="*/ 221195 w 2161778"/>
              <a:gd name="connsiteY17" fmla="*/ 1279196 h 1915584"/>
              <a:gd name="connsiteX18" fmla="*/ 58621 w 2161778"/>
              <a:gd name="connsiteY18" fmla="*/ 1279196 h 1915584"/>
              <a:gd name="connsiteX19" fmla="*/ 2596 w 2161778"/>
              <a:gd name="connsiteY19" fmla="*/ 1316318 h 1915584"/>
              <a:gd name="connsiteX20" fmla="*/ 0 w 2161778"/>
              <a:gd name="connsiteY20" fmla="*/ 1329173 h 1915584"/>
              <a:gd name="connsiteX21" fmla="*/ 0 w 2161778"/>
              <a:gd name="connsiteY21" fmla="*/ 1915584 h 1915584"/>
              <a:gd name="connsiteX22" fmla="*/ 592745 w 2161778"/>
              <a:gd name="connsiteY22" fmla="*/ 1915584 h 1915584"/>
              <a:gd name="connsiteX23" fmla="*/ 600512 w 2161778"/>
              <a:gd name="connsiteY23" fmla="*/ 1914017 h 1915584"/>
              <a:gd name="connsiteX24" fmla="*/ 637647 w 2161778"/>
              <a:gd name="connsiteY24" fmla="*/ 1858012 h 1915584"/>
              <a:gd name="connsiteX25" fmla="*/ 637647 w 2161778"/>
              <a:gd name="connsiteY25" fmla="*/ 1807743 h 1915584"/>
              <a:gd name="connsiteX26" fmla="*/ 636193 w 2161778"/>
              <a:gd name="connsiteY26" fmla="*/ 1798221 h 1915584"/>
              <a:gd name="connsiteX27" fmla="*/ 634831 w 2161778"/>
              <a:gd name="connsiteY27" fmla="*/ 1771245 h 1915584"/>
              <a:gd name="connsiteX28" fmla="*/ 634831 w 2161778"/>
              <a:gd name="connsiteY28" fmla="*/ 1543029 h 1915584"/>
              <a:gd name="connsiteX29" fmla="*/ 898760 w 2161778"/>
              <a:gd name="connsiteY29" fmla="*/ 1279196 h 1915584"/>
              <a:gd name="connsiteX30" fmla="*/ 949696 w 2161778"/>
              <a:gd name="connsiteY30" fmla="*/ 1279196 h 1915584"/>
              <a:gd name="connsiteX31" fmla="*/ 1127058 w 2161778"/>
              <a:gd name="connsiteY31" fmla="*/ 1279196 h 1915584"/>
              <a:gd name="connsiteX32" fmla="*/ 1338909 w 2161778"/>
              <a:gd name="connsiteY32" fmla="*/ 1279196 h 1915584"/>
              <a:gd name="connsiteX33" fmla="*/ 1399713 w 2161778"/>
              <a:gd name="connsiteY33" fmla="*/ 1218415 h 1915584"/>
              <a:gd name="connsiteX34" fmla="*/ 1399713 w 2161778"/>
              <a:gd name="connsiteY34" fmla="*/ 1161038 h 1915584"/>
              <a:gd name="connsiteX35" fmla="*/ 1399344 w 2161778"/>
              <a:gd name="connsiteY35" fmla="*/ 1158623 h 1915584"/>
              <a:gd name="connsiteX36" fmla="*/ 1397981 w 2161778"/>
              <a:gd name="connsiteY36" fmla="*/ 1131648 h 1915584"/>
              <a:gd name="connsiteX37" fmla="*/ 1397981 w 2161778"/>
              <a:gd name="connsiteY37" fmla="*/ 903431 h 1915584"/>
              <a:gd name="connsiteX38" fmla="*/ 1661910 w 2161778"/>
              <a:gd name="connsiteY38" fmla="*/ 639598 h 1915584"/>
              <a:gd name="connsiteX39" fmla="*/ 1890209 w 2161778"/>
              <a:gd name="connsiteY39" fmla="*/ 639598 h 1915584"/>
              <a:gd name="connsiteX40" fmla="*/ 1890217 w 2161778"/>
              <a:gd name="connsiteY40" fmla="*/ 639598 h 1915584"/>
              <a:gd name="connsiteX41" fmla="*/ 2100975 w 2161778"/>
              <a:gd name="connsiteY41" fmla="*/ 639598 h 1915584"/>
              <a:gd name="connsiteX42" fmla="*/ 2161778 w 2161778"/>
              <a:gd name="connsiteY42" fmla="*/ 578817 h 1915584"/>
              <a:gd name="connsiteX43" fmla="*/ 2161778 w 2161778"/>
              <a:gd name="connsiteY43" fmla="*/ 60781 h 1915584"/>
              <a:gd name="connsiteX44" fmla="*/ 2100975 w 2161778"/>
              <a:gd name="connsiteY44" fmla="*/ 0 h 1915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161778" h="1915584">
                <a:moveTo>
                  <a:pt x="2100975" y="0"/>
                </a:moveTo>
                <a:lnTo>
                  <a:pt x="1582752" y="0"/>
                </a:lnTo>
                <a:cubicBezTo>
                  <a:pt x="1549171" y="0"/>
                  <a:pt x="1521949" y="27213"/>
                  <a:pt x="1521949" y="60781"/>
                </a:cubicBezTo>
                <a:lnTo>
                  <a:pt x="1521949" y="146792"/>
                </a:lnTo>
                <a:lnTo>
                  <a:pt x="1521987" y="147548"/>
                </a:lnTo>
                <a:lnTo>
                  <a:pt x="1521987" y="375764"/>
                </a:lnTo>
                <a:cubicBezTo>
                  <a:pt x="1521987" y="521475"/>
                  <a:pt x="1403822" y="639598"/>
                  <a:pt x="1258058" y="639598"/>
                </a:cubicBezTo>
                <a:lnTo>
                  <a:pt x="1150381" y="639598"/>
                </a:lnTo>
                <a:lnTo>
                  <a:pt x="1150380" y="639598"/>
                </a:lnTo>
                <a:lnTo>
                  <a:pt x="820686" y="639598"/>
                </a:lnTo>
                <a:cubicBezTo>
                  <a:pt x="787106" y="639598"/>
                  <a:pt x="759883" y="666810"/>
                  <a:pt x="759883" y="700379"/>
                </a:cubicBezTo>
                <a:lnTo>
                  <a:pt x="759883" y="955466"/>
                </a:lnTo>
                <a:lnTo>
                  <a:pt x="758604" y="956745"/>
                </a:lnTo>
                <a:lnTo>
                  <a:pt x="758604" y="1019500"/>
                </a:lnTo>
                <a:cubicBezTo>
                  <a:pt x="758604" y="1165212"/>
                  <a:pt x="640439" y="1283334"/>
                  <a:pt x="494675" y="1283334"/>
                </a:cubicBezTo>
                <a:lnTo>
                  <a:pt x="266376" y="1283334"/>
                </a:lnTo>
                <a:cubicBezTo>
                  <a:pt x="257266" y="1283334"/>
                  <a:pt x="248264" y="1282872"/>
                  <a:pt x="239391" y="1281972"/>
                </a:cubicBezTo>
                <a:lnTo>
                  <a:pt x="221195" y="1279196"/>
                </a:lnTo>
                <a:lnTo>
                  <a:pt x="58621" y="1279196"/>
                </a:lnTo>
                <a:cubicBezTo>
                  <a:pt x="33436" y="1279196"/>
                  <a:pt x="11827" y="1294503"/>
                  <a:pt x="2596" y="1316318"/>
                </a:cubicBezTo>
                <a:lnTo>
                  <a:pt x="0" y="1329173"/>
                </a:lnTo>
                <a:lnTo>
                  <a:pt x="0" y="1915584"/>
                </a:lnTo>
                <a:lnTo>
                  <a:pt x="592745" y="1915584"/>
                </a:lnTo>
                <a:lnTo>
                  <a:pt x="600512" y="1914017"/>
                </a:lnTo>
                <a:cubicBezTo>
                  <a:pt x="622335" y="1904790"/>
                  <a:pt x="637647" y="1883189"/>
                  <a:pt x="637647" y="1858012"/>
                </a:cubicBezTo>
                <a:lnTo>
                  <a:pt x="637647" y="1807743"/>
                </a:lnTo>
                <a:lnTo>
                  <a:pt x="636193" y="1798221"/>
                </a:lnTo>
                <a:cubicBezTo>
                  <a:pt x="635292" y="1789351"/>
                  <a:pt x="634831" y="1780352"/>
                  <a:pt x="634831" y="1771245"/>
                </a:cubicBezTo>
                <a:lnTo>
                  <a:pt x="634831" y="1543029"/>
                </a:lnTo>
                <a:cubicBezTo>
                  <a:pt x="634831" y="1397318"/>
                  <a:pt x="752996" y="1279196"/>
                  <a:pt x="898760" y="1279196"/>
                </a:cubicBezTo>
                <a:lnTo>
                  <a:pt x="949696" y="1279196"/>
                </a:lnTo>
                <a:lnTo>
                  <a:pt x="1127058" y="1279196"/>
                </a:lnTo>
                <a:lnTo>
                  <a:pt x="1338909" y="1279196"/>
                </a:lnTo>
                <a:cubicBezTo>
                  <a:pt x="1372490" y="1279196"/>
                  <a:pt x="1399713" y="1251983"/>
                  <a:pt x="1399713" y="1218415"/>
                </a:cubicBezTo>
                <a:lnTo>
                  <a:pt x="1399713" y="1161038"/>
                </a:lnTo>
                <a:lnTo>
                  <a:pt x="1399344" y="1158623"/>
                </a:lnTo>
                <a:cubicBezTo>
                  <a:pt x="1398443" y="1149754"/>
                  <a:pt x="1397981" y="1140755"/>
                  <a:pt x="1397981" y="1131648"/>
                </a:cubicBezTo>
                <a:lnTo>
                  <a:pt x="1397981" y="903431"/>
                </a:lnTo>
                <a:cubicBezTo>
                  <a:pt x="1397981" y="757720"/>
                  <a:pt x="1516146" y="639598"/>
                  <a:pt x="1661910" y="639598"/>
                </a:cubicBezTo>
                <a:lnTo>
                  <a:pt x="1890209" y="639598"/>
                </a:lnTo>
                <a:lnTo>
                  <a:pt x="1890217" y="639598"/>
                </a:lnTo>
                <a:lnTo>
                  <a:pt x="2100975" y="639598"/>
                </a:lnTo>
                <a:cubicBezTo>
                  <a:pt x="2134556" y="639598"/>
                  <a:pt x="2161778" y="612385"/>
                  <a:pt x="2161778" y="578817"/>
                </a:cubicBezTo>
                <a:lnTo>
                  <a:pt x="2161778" y="60781"/>
                </a:lnTo>
                <a:cubicBezTo>
                  <a:pt x="2161778" y="27213"/>
                  <a:pt x="2134556" y="0"/>
                  <a:pt x="2100975" y="0"/>
                </a:cubicBezTo>
                <a:close/>
              </a:path>
            </a:pathLst>
          </a:custGeom>
          <a:solidFill>
            <a:schemeClr val="bg1">
              <a:lumMod val="95000"/>
            </a:schemeClr>
          </a:solidFill>
          <a:ln w="222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solidFill>
                <a:prstClr val="white"/>
              </a:solidFill>
            </a:endParaRPr>
          </a:p>
        </p:txBody>
      </p:sp>
      <p:grpSp>
        <p:nvGrpSpPr>
          <p:cNvPr id="53" name="íŝ1ïḋê">
            <a:extLst>
              <a:ext uri="{FF2B5EF4-FFF2-40B4-BE49-F238E27FC236}">
                <a16:creationId xmlns:a16="http://schemas.microsoft.com/office/drawing/2014/main" id="{FDEE2A80-8238-5E49-A1CB-A36D7A9A18A3}"/>
              </a:ext>
            </a:extLst>
          </p:cNvPr>
          <p:cNvGrpSpPr/>
          <p:nvPr/>
        </p:nvGrpSpPr>
        <p:grpSpPr>
          <a:xfrm>
            <a:off x="2900542" y="1597989"/>
            <a:ext cx="6561014" cy="1306557"/>
            <a:chOff x="7899285" y="1202654"/>
            <a:chExt cx="8479969" cy="1306557"/>
          </a:xfrm>
        </p:grpSpPr>
        <p:sp>
          <p:nvSpPr>
            <p:cNvPr id="62" name="íṩļïďe">
              <a:extLst>
                <a:ext uri="{FF2B5EF4-FFF2-40B4-BE49-F238E27FC236}">
                  <a16:creationId xmlns:a16="http://schemas.microsoft.com/office/drawing/2014/main" id="{61E04F1C-017C-B04F-8CF8-D295BE94A6D8}"/>
                </a:ext>
              </a:extLst>
            </p:cNvPr>
            <p:cNvSpPr/>
            <p:nvPr/>
          </p:nvSpPr>
          <p:spPr bwMode="auto">
            <a:xfrm>
              <a:off x="7899285" y="1615534"/>
              <a:ext cx="8479969" cy="8936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171450" indent="-171450">
                <a:lnSpc>
                  <a:spcPct val="150000"/>
                </a:lnSpc>
                <a:buFont typeface="Arial" panose="020B0604020202020204" pitchFamily="34" charset="0"/>
                <a:buChar char="•"/>
              </a:pPr>
              <a:r>
                <a:rPr kumimoji="1" lang="zh-CN" altLang="en-US" sz="1600" dirty="0"/>
                <a:t>数据处理：获得某个参议员按照时间排序的提案标签序列</a:t>
              </a:r>
              <a:endParaRPr kumimoji="1" lang="en-US" altLang="zh-CN" sz="1600" dirty="0"/>
            </a:p>
            <a:p>
              <a:pPr marL="171450" indent="-171450">
                <a:lnSpc>
                  <a:spcPct val="150000"/>
                </a:lnSpc>
                <a:buFont typeface="Arial" panose="020B0604020202020204" pitchFamily="34" charset="0"/>
                <a:buChar char="•"/>
              </a:pPr>
              <a:r>
                <a:rPr kumimoji="1" lang="zh-CN" altLang="en-US" sz="1600" dirty="0"/>
                <a:t>前</a:t>
              </a:r>
              <a:r>
                <a:rPr kumimoji="1" lang="en-US" altLang="zh-CN" sz="1600" dirty="0"/>
                <a:t>80%</a:t>
              </a:r>
              <a:r>
                <a:rPr kumimoji="1" lang="zh-CN" altLang="en-US" sz="1600" dirty="0"/>
                <a:t>作为训练集，后</a:t>
              </a:r>
              <a:r>
                <a:rPr kumimoji="1" lang="en-US" altLang="zh-CN" sz="1600" dirty="0"/>
                <a:t>20%</a:t>
              </a:r>
              <a:r>
                <a:rPr kumimoji="1" lang="zh-CN" altLang="en-US" sz="1600" dirty="0"/>
                <a:t>作为验证集。</a:t>
              </a:r>
            </a:p>
          </p:txBody>
        </p:sp>
        <p:sp>
          <p:nvSpPr>
            <p:cNvPr id="63" name="iṣľïḋê">
              <a:extLst>
                <a:ext uri="{FF2B5EF4-FFF2-40B4-BE49-F238E27FC236}">
                  <a16:creationId xmlns:a16="http://schemas.microsoft.com/office/drawing/2014/main" id="{334BB14A-3724-BB42-9193-740363FF8EC5}"/>
                </a:ext>
              </a:extLst>
            </p:cNvPr>
            <p:cNvSpPr txBox="1"/>
            <p:nvPr/>
          </p:nvSpPr>
          <p:spPr bwMode="auto">
            <a:xfrm>
              <a:off x="7899285" y="1202654"/>
              <a:ext cx="3622790" cy="412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eaLnBrk="1" hangingPunct="1">
                <a:lnSpc>
                  <a:spcPct val="100000"/>
                </a:lnSpc>
                <a:spcBef>
                  <a:spcPct val="0"/>
                </a:spcBef>
                <a:buFontTx/>
                <a:buNone/>
              </a:pPr>
              <a:r>
                <a:rPr lang="en-US" altLang="zh-CN" sz="1800" b="1" dirty="0"/>
                <a:t>01.</a:t>
              </a:r>
              <a:r>
                <a:rPr lang="zh-CN" altLang="en-US" sz="1800" b="1" dirty="0"/>
                <a:t>数据集</a:t>
              </a:r>
              <a:endParaRPr lang="en-US" altLang="zh-CN" sz="1800" b="1" dirty="0"/>
            </a:p>
          </p:txBody>
        </p:sp>
      </p:grpSp>
      <p:cxnSp>
        <p:nvCxnSpPr>
          <p:cNvPr id="54" name="直接连接符 10">
            <a:extLst>
              <a:ext uri="{FF2B5EF4-FFF2-40B4-BE49-F238E27FC236}">
                <a16:creationId xmlns:a16="http://schemas.microsoft.com/office/drawing/2014/main" id="{022963D8-AB2A-ED4C-BADE-1F7F77D7D471}"/>
              </a:ext>
            </a:extLst>
          </p:cNvPr>
          <p:cNvCxnSpPr>
            <a:cxnSpLocks/>
          </p:cNvCxnSpPr>
          <p:nvPr/>
        </p:nvCxnSpPr>
        <p:spPr>
          <a:xfrm flipH="1">
            <a:off x="4386554" y="3048904"/>
            <a:ext cx="4561503"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55" name="直接连接符 11">
            <a:extLst>
              <a:ext uri="{FF2B5EF4-FFF2-40B4-BE49-F238E27FC236}">
                <a16:creationId xmlns:a16="http://schemas.microsoft.com/office/drawing/2014/main" id="{42AE5077-6837-1746-81BD-D3BEC2268D9E}"/>
              </a:ext>
            </a:extLst>
          </p:cNvPr>
          <p:cNvCxnSpPr>
            <a:cxnSpLocks/>
          </p:cNvCxnSpPr>
          <p:nvPr/>
        </p:nvCxnSpPr>
        <p:spPr>
          <a:xfrm flipH="1">
            <a:off x="6167328" y="4555820"/>
            <a:ext cx="2780729" cy="2134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grpSp>
        <p:nvGrpSpPr>
          <p:cNvPr id="56" name="ïSľíḍe">
            <a:extLst>
              <a:ext uri="{FF2B5EF4-FFF2-40B4-BE49-F238E27FC236}">
                <a16:creationId xmlns:a16="http://schemas.microsoft.com/office/drawing/2014/main" id="{8994399E-9658-BC43-B87C-C54605DD799B}"/>
              </a:ext>
            </a:extLst>
          </p:cNvPr>
          <p:cNvGrpSpPr/>
          <p:nvPr/>
        </p:nvGrpSpPr>
        <p:grpSpPr>
          <a:xfrm>
            <a:off x="4887610" y="3216462"/>
            <a:ext cx="2802979" cy="1074799"/>
            <a:chOff x="7899285" y="1202654"/>
            <a:chExt cx="3622790" cy="1074799"/>
          </a:xfrm>
        </p:grpSpPr>
        <p:sp>
          <p:nvSpPr>
            <p:cNvPr id="60" name="ïšlide">
              <a:extLst>
                <a:ext uri="{FF2B5EF4-FFF2-40B4-BE49-F238E27FC236}">
                  <a16:creationId xmlns:a16="http://schemas.microsoft.com/office/drawing/2014/main" id="{ADBB8578-5A36-E042-BB4E-0FC042C09CCC}"/>
                </a:ext>
              </a:extLst>
            </p:cNvPr>
            <p:cNvSpPr/>
            <p:nvPr/>
          </p:nvSpPr>
          <p:spPr bwMode="auto">
            <a:xfrm>
              <a:off x="7899285" y="1615535"/>
              <a:ext cx="3622790" cy="661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lnSpcReduction="1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171450" indent="-171450">
                <a:lnSpc>
                  <a:spcPct val="150000"/>
                </a:lnSpc>
                <a:buFont typeface="Arial" panose="020B0604020202020204" pitchFamily="34" charset="0"/>
                <a:buChar char="•"/>
              </a:pPr>
              <a:r>
                <a:rPr lang="zh-CN" altLang="en-US" sz="1400" dirty="0"/>
                <a:t>提案标签</a:t>
              </a:r>
              <a:endParaRPr lang="en-US" altLang="zh-CN" sz="1400" dirty="0"/>
            </a:p>
            <a:p>
              <a:pPr marL="171450" indent="-171450">
                <a:lnSpc>
                  <a:spcPct val="150000"/>
                </a:lnSpc>
                <a:buFont typeface="Arial" panose="020B0604020202020204" pitchFamily="34" charset="0"/>
                <a:buChar char="•"/>
              </a:pPr>
              <a:r>
                <a:rPr lang="zh-CN" altLang="en-US" sz="1400" dirty="0"/>
                <a:t>共同发起人个数</a:t>
              </a:r>
              <a:endParaRPr lang="en-US" altLang="zh-CN" sz="1000" dirty="0"/>
            </a:p>
          </p:txBody>
        </p:sp>
        <p:sp>
          <p:nvSpPr>
            <p:cNvPr id="61" name="îṣļîḍé">
              <a:extLst>
                <a:ext uri="{FF2B5EF4-FFF2-40B4-BE49-F238E27FC236}">
                  <a16:creationId xmlns:a16="http://schemas.microsoft.com/office/drawing/2014/main" id="{6F03944F-3FAC-4043-B683-59A5891BF80F}"/>
                </a:ext>
              </a:extLst>
            </p:cNvPr>
            <p:cNvSpPr txBox="1"/>
            <p:nvPr/>
          </p:nvSpPr>
          <p:spPr bwMode="auto">
            <a:xfrm>
              <a:off x="7899285" y="1202654"/>
              <a:ext cx="3622790" cy="412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eaLnBrk="1" hangingPunct="1">
                <a:lnSpc>
                  <a:spcPct val="100000"/>
                </a:lnSpc>
                <a:spcBef>
                  <a:spcPct val="0"/>
                </a:spcBef>
                <a:buFontTx/>
                <a:buNone/>
              </a:pPr>
              <a:r>
                <a:rPr lang="en-US" altLang="zh-CN" sz="1800" b="1" dirty="0"/>
                <a:t>02.</a:t>
              </a:r>
              <a:r>
                <a:rPr lang="zh-CN" altLang="en-US" sz="1800" b="1" dirty="0"/>
                <a:t>提案标签序列元素</a:t>
              </a:r>
              <a:endParaRPr lang="en-US" altLang="zh-CN" sz="1800" b="1" dirty="0"/>
            </a:p>
          </p:txBody>
        </p:sp>
      </p:grpSp>
      <p:grpSp>
        <p:nvGrpSpPr>
          <p:cNvPr id="57" name="ïṩlïde">
            <a:extLst>
              <a:ext uri="{FF2B5EF4-FFF2-40B4-BE49-F238E27FC236}">
                <a16:creationId xmlns:a16="http://schemas.microsoft.com/office/drawing/2014/main" id="{00CC892A-E8EE-5D4D-B07F-700A8EAD5A82}"/>
              </a:ext>
            </a:extLst>
          </p:cNvPr>
          <p:cNvGrpSpPr/>
          <p:nvPr/>
        </p:nvGrpSpPr>
        <p:grpSpPr>
          <a:xfrm>
            <a:off x="6435905" y="4767036"/>
            <a:ext cx="2802979" cy="1074799"/>
            <a:chOff x="7899285" y="1202654"/>
            <a:chExt cx="3622790" cy="1074799"/>
          </a:xfrm>
        </p:grpSpPr>
        <p:sp>
          <p:nvSpPr>
            <p:cNvPr id="58" name="îsliḋê">
              <a:extLst>
                <a:ext uri="{FF2B5EF4-FFF2-40B4-BE49-F238E27FC236}">
                  <a16:creationId xmlns:a16="http://schemas.microsoft.com/office/drawing/2014/main" id="{E90DE56C-41D4-A641-88C5-678AB5CF7B73}"/>
                </a:ext>
              </a:extLst>
            </p:cNvPr>
            <p:cNvSpPr/>
            <p:nvPr/>
          </p:nvSpPr>
          <p:spPr bwMode="auto">
            <a:xfrm>
              <a:off x="7899285" y="1615535"/>
              <a:ext cx="3622790" cy="661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171450" indent="-171450">
                <a:lnSpc>
                  <a:spcPct val="150000"/>
                </a:lnSpc>
                <a:buFont typeface="Arial" panose="020B0604020202020204" pitchFamily="34" charset="0"/>
                <a:buChar char="•"/>
              </a:pPr>
              <a:r>
                <a:rPr kumimoji="1" lang="zh-CN" altLang="en-US" sz="1400" dirty="0"/>
                <a:t>采用基于</a:t>
              </a:r>
              <a:r>
                <a:rPr kumimoji="1" lang="en-US" altLang="zh-CN" sz="1400" dirty="0"/>
                <a:t>LSTM</a:t>
              </a:r>
              <a:r>
                <a:rPr kumimoji="1" lang="zh-CN" altLang="en-US" sz="1400" dirty="0"/>
                <a:t>的机器学习方法</a:t>
              </a:r>
              <a:endParaRPr lang="en-US" altLang="zh-CN" dirty="0"/>
            </a:p>
          </p:txBody>
        </p:sp>
        <p:sp>
          <p:nvSpPr>
            <p:cNvPr id="59" name="î$ḻíḑè">
              <a:extLst>
                <a:ext uri="{FF2B5EF4-FFF2-40B4-BE49-F238E27FC236}">
                  <a16:creationId xmlns:a16="http://schemas.microsoft.com/office/drawing/2014/main" id="{72CA7F3B-96EB-9548-B29C-6A0863E7105D}"/>
                </a:ext>
              </a:extLst>
            </p:cNvPr>
            <p:cNvSpPr txBox="1"/>
            <p:nvPr/>
          </p:nvSpPr>
          <p:spPr bwMode="auto">
            <a:xfrm>
              <a:off x="7899285" y="1202654"/>
              <a:ext cx="3622790" cy="412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eaLnBrk="1" hangingPunct="1">
                <a:lnSpc>
                  <a:spcPct val="100000"/>
                </a:lnSpc>
                <a:spcBef>
                  <a:spcPct val="0"/>
                </a:spcBef>
                <a:buFontTx/>
                <a:buNone/>
              </a:pPr>
              <a:r>
                <a:rPr lang="en-US" altLang="zh-CN" sz="1800" b="1" dirty="0"/>
                <a:t>03.</a:t>
              </a:r>
              <a:r>
                <a:rPr lang="zh-CN" altLang="en-US" sz="1800" b="1" dirty="0"/>
                <a:t>标签预测</a:t>
              </a:r>
              <a:endParaRPr lang="en-US" altLang="zh-CN" sz="1800" b="1" dirty="0"/>
            </a:p>
          </p:txBody>
        </p:sp>
      </p:grpSp>
      <p:grpSp>
        <p:nvGrpSpPr>
          <p:cNvPr id="74" name="is1îḍe">
            <a:extLst>
              <a:ext uri="{FF2B5EF4-FFF2-40B4-BE49-F238E27FC236}">
                <a16:creationId xmlns:a16="http://schemas.microsoft.com/office/drawing/2014/main" id="{701ACD0F-4171-2E41-B28B-DB3DE7841103}"/>
              </a:ext>
            </a:extLst>
          </p:cNvPr>
          <p:cNvGrpSpPr/>
          <p:nvPr/>
        </p:nvGrpSpPr>
        <p:grpSpPr>
          <a:xfrm>
            <a:off x="1095616" y="1777708"/>
            <a:ext cx="1106082" cy="1106078"/>
            <a:chOff x="5925418" y="1972855"/>
            <a:chExt cx="1106082" cy="1106078"/>
          </a:xfrm>
        </p:grpSpPr>
        <p:sp>
          <p:nvSpPr>
            <p:cNvPr id="76" name="íṣ1îďé">
              <a:extLst>
                <a:ext uri="{FF2B5EF4-FFF2-40B4-BE49-F238E27FC236}">
                  <a16:creationId xmlns:a16="http://schemas.microsoft.com/office/drawing/2014/main" id="{A5CA0335-119D-7645-AB41-E10DDD4FD280}"/>
                </a:ext>
              </a:extLst>
            </p:cNvPr>
            <p:cNvSpPr/>
            <p:nvPr/>
          </p:nvSpPr>
          <p:spPr>
            <a:xfrm>
              <a:off x="5925418" y="1972855"/>
              <a:ext cx="1106082" cy="1106078"/>
            </a:xfrm>
            <a:prstGeom prst="ellipse">
              <a:avLst/>
            </a:prstGeom>
            <a:solidFill>
              <a:schemeClr val="accent1"/>
            </a:solidFill>
            <a:ln w="10160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90000" tIns="46800" rIns="90000" bIns="46800" anchor="ctr">
              <a:normAutofit/>
            </a:bodyPr>
            <a:lstStyle/>
            <a:p>
              <a:pPr algn="ctr"/>
              <a:endParaRPr dirty="0"/>
            </a:p>
          </p:txBody>
        </p:sp>
        <p:sp>
          <p:nvSpPr>
            <p:cNvPr id="77" name="îś1íḍê">
              <a:extLst>
                <a:ext uri="{FF2B5EF4-FFF2-40B4-BE49-F238E27FC236}">
                  <a16:creationId xmlns:a16="http://schemas.microsoft.com/office/drawing/2014/main" id="{912CFEB2-1224-7C4F-9C4A-7A3666974A8E}"/>
                </a:ext>
              </a:extLst>
            </p:cNvPr>
            <p:cNvSpPr/>
            <p:nvPr/>
          </p:nvSpPr>
          <p:spPr bwMode="auto">
            <a:xfrm>
              <a:off x="6163759" y="2223148"/>
              <a:ext cx="629400" cy="605491"/>
            </a:xfrm>
            <a:custGeom>
              <a:avLst/>
              <a:gdLst>
                <a:gd name="connsiteX0" fmla="*/ 195114 w 608814"/>
                <a:gd name="connsiteY0" fmla="*/ 351627 h 585693"/>
                <a:gd name="connsiteX1" fmla="*/ 258290 w 608814"/>
                <a:gd name="connsiteY1" fmla="*/ 351627 h 585693"/>
                <a:gd name="connsiteX2" fmla="*/ 282731 w 608814"/>
                <a:gd name="connsiteY2" fmla="*/ 376018 h 585693"/>
                <a:gd name="connsiteX3" fmla="*/ 282731 w 608814"/>
                <a:gd name="connsiteY3" fmla="*/ 561210 h 585693"/>
                <a:gd name="connsiteX4" fmla="*/ 258290 w 608814"/>
                <a:gd name="connsiteY4" fmla="*/ 585693 h 585693"/>
                <a:gd name="connsiteX5" fmla="*/ 195114 w 608814"/>
                <a:gd name="connsiteY5" fmla="*/ 585693 h 585693"/>
                <a:gd name="connsiteX6" fmla="*/ 170673 w 608814"/>
                <a:gd name="connsiteY6" fmla="*/ 561210 h 585693"/>
                <a:gd name="connsiteX7" fmla="*/ 170673 w 608814"/>
                <a:gd name="connsiteY7" fmla="*/ 376018 h 585693"/>
                <a:gd name="connsiteX8" fmla="*/ 195114 w 608814"/>
                <a:gd name="connsiteY8" fmla="*/ 351627 h 585693"/>
                <a:gd name="connsiteX9" fmla="*/ 358100 w 608814"/>
                <a:gd name="connsiteY9" fmla="*/ 249872 h 585693"/>
                <a:gd name="connsiteX10" fmla="*/ 421316 w 608814"/>
                <a:gd name="connsiteY10" fmla="*/ 249872 h 585693"/>
                <a:gd name="connsiteX11" fmla="*/ 445737 w 608814"/>
                <a:gd name="connsiteY11" fmla="*/ 274267 h 585693"/>
                <a:gd name="connsiteX12" fmla="*/ 445737 w 608814"/>
                <a:gd name="connsiteY12" fmla="*/ 561206 h 585693"/>
                <a:gd name="connsiteX13" fmla="*/ 421316 w 608814"/>
                <a:gd name="connsiteY13" fmla="*/ 585693 h 585693"/>
                <a:gd name="connsiteX14" fmla="*/ 358100 w 608814"/>
                <a:gd name="connsiteY14" fmla="*/ 585693 h 585693"/>
                <a:gd name="connsiteX15" fmla="*/ 333679 w 608814"/>
                <a:gd name="connsiteY15" fmla="*/ 561206 h 585693"/>
                <a:gd name="connsiteX16" fmla="*/ 333679 w 608814"/>
                <a:gd name="connsiteY16" fmla="*/ 274267 h 585693"/>
                <a:gd name="connsiteX17" fmla="*/ 358100 w 608814"/>
                <a:gd name="connsiteY17" fmla="*/ 249872 h 585693"/>
                <a:gd name="connsiteX18" fmla="*/ 140260 w 608814"/>
                <a:gd name="connsiteY18" fmla="*/ 224680 h 585693"/>
                <a:gd name="connsiteX19" fmla="*/ 191844 w 608814"/>
                <a:gd name="connsiteY19" fmla="*/ 276122 h 585693"/>
                <a:gd name="connsiteX20" fmla="*/ 140260 w 608814"/>
                <a:gd name="connsiteY20" fmla="*/ 327564 h 585693"/>
                <a:gd name="connsiteX21" fmla="*/ 88676 w 608814"/>
                <a:gd name="connsiteY21" fmla="*/ 276122 h 585693"/>
                <a:gd name="connsiteX22" fmla="*/ 140260 w 608814"/>
                <a:gd name="connsiteY22" fmla="*/ 224680 h 585693"/>
                <a:gd name="connsiteX23" fmla="*/ 521177 w 608814"/>
                <a:gd name="connsiteY23" fmla="*/ 148117 h 585693"/>
                <a:gd name="connsiteX24" fmla="*/ 584301 w 608814"/>
                <a:gd name="connsiteY24" fmla="*/ 148117 h 585693"/>
                <a:gd name="connsiteX25" fmla="*/ 608814 w 608814"/>
                <a:gd name="connsiteY25" fmla="*/ 172601 h 585693"/>
                <a:gd name="connsiteX26" fmla="*/ 608814 w 608814"/>
                <a:gd name="connsiteY26" fmla="*/ 561209 h 585693"/>
                <a:gd name="connsiteX27" fmla="*/ 584301 w 608814"/>
                <a:gd name="connsiteY27" fmla="*/ 585693 h 585693"/>
                <a:gd name="connsiteX28" fmla="*/ 521177 w 608814"/>
                <a:gd name="connsiteY28" fmla="*/ 585693 h 585693"/>
                <a:gd name="connsiteX29" fmla="*/ 496756 w 608814"/>
                <a:gd name="connsiteY29" fmla="*/ 561209 h 585693"/>
                <a:gd name="connsiteX30" fmla="*/ 496756 w 608814"/>
                <a:gd name="connsiteY30" fmla="*/ 172601 h 585693"/>
                <a:gd name="connsiteX31" fmla="*/ 521177 w 608814"/>
                <a:gd name="connsiteY31" fmla="*/ 148117 h 585693"/>
                <a:gd name="connsiteX32" fmla="*/ 116229 w 608814"/>
                <a:gd name="connsiteY32" fmla="*/ 131322 h 585693"/>
                <a:gd name="connsiteX33" fmla="*/ 164246 w 608814"/>
                <a:gd name="connsiteY33" fmla="*/ 131322 h 585693"/>
                <a:gd name="connsiteX34" fmla="*/ 184061 w 608814"/>
                <a:gd name="connsiteY34" fmla="*/ 151113 h 585693"/>
                <a:gd name="connsiteX35" fmla="*/ 184061 w 608814"/>
                <a:gd name="connsiteY35" fmla="*/ 171457 h 585693"/>
                <a:gd name="connsiteX36" fmla="*/ 208669 w 608814"/>
                <a:gd name="connsiteY36" fmla="*/ 186094 h 585693"/>
                <a:gd name="connsiteX37" fmla="*/ 226641 w 608814"/>
                <a:gd name="connsiteY37" fmla="*/ 175692 h 585693"/>
                <a:gd name="connsiteX38" fmla="*/ 253737 w 608814"/>
                <a:gd name="connsiteY38" fmla="*/ 182964 h 585693"/>
                <a:gd name="connsiteX39" fmla="*/ 277792 w 608814"/>
                <a:gd name="connsiteY39" fmla="*/ 224572 h 585693"/>
                <a:gd name="connsiteX40" fmla="*/ 279727 w 608814"/>
                <a:gd name="connsiteY40" fmla="*/ 239577 h 585693"/>
                <a:gd name="connsiteX41" fmla="*/ 270511 w 608814"/>
                <a:gd name="connsiteY41" fmla="*/ 251544 h 585693"/>
                <a:gd name="connsiteX42" fmla="*/ 252355 w 608814"/>
                <a:gd name="connsiteY42" fmla="*/ 262038 h 585693"/>
                <a:gd name="connsiteX43" fmla="*/ 253829 w 608814"/>
                <a:gd name="connsiteY43" fmla="*/ 276122 h 585693"/>
                <a:gd name="connsiteX44" fmla="*/ 252355 w 608814"/>
                <a:gd name="connsiteY44" fmla="*/ 290206 h 585693"/>
                <a:gd name="connsiteX45" fmla="*/ 270511 w 608814"/>
                <a:gd name="connsiteY45" fmla="*/ 300700 h 585693"/>
                <a:gd name="connsiteX46" fmla="*/ 278714 w 608814"/>
                <a:gd name="connsiteY46" fmla="*/ 325094 h 585693"/>
                <a:gd name="connsiteX47" fmla="*/ 258253 w 608814"/>
                <a:gd name="connsiteY47" fmla="*/ 321136 h 585693"/>
                <a:gd name="connsiteX48" fmla="*/ 195858 w 608814"/>
                <a:gd name="connsiteY48" fmla="*/ 321136 h 585693"/>
                <a:gd name="connsiteX49" fmla="*/ 212171 w 608814"/>
                <a:gd name="connsiteY49" fmla="*/ 276122 h 585693"/>
                <a:gd name="connsiteX50" fmla="*/ 140191 w 608814"/>
                <a:gd name="connsiteY50" fmla="*/ 204320 h 585693"/>
                <a:gd name="connsiteX51" fmla="*/ 68304 w 608814"/>
                <a:gd name="connsiteY51" fmla="*/ 276122 h 585693"/>
                <a:gd name="connsiteX52" fmla="*/ 140191 w 608814"/>
                <a:gd name="connsiteY52" fmla="*/ 348016 h 585693"/>
                <a:gd name="connsiteX53" fmla="*/ 148486 w 608814"/>
                <a:gd name="connsiteY53" fmla="*/ 347095 h 585693"/>
                <a:gd name="connsiteX54" fmla="*/ 140099 w 608814"/>
                <a:gd name="connsiteY54" fmla="*/ 376000 h 585693"/>
                <a:gd name="connsiteX55" fmla="*/ 140099 w 608814"/>
                <a:gd name="connsiteY55" fmla="*/ 420922 h 585693"/>
                <a:gd name="connsiteX56" fmla="*/ 116229 w 608814"/>
                <a:gd name="connsiteY56" fmla="*/ 420922 h 585693"/>
                <a:gd name="connsiteX57" fmla="*/ 96413 w 608814"/>
                <a:gd name="connsiteY57" fmla="*/ 401131 h 585693"/>
                <a:gd name="connsiteX58" fmla="*/ 96413 w 608814"/>
                <a:gd name="connsiteY58" fmla="*/ 380787 h 585693"/>
                <a:gd name="connsiteX59" fmla="*/ 71806 w 608814"/>
                <a:gd name="connsiteY59" fmla="*/ 366150 h 585693"/>
                <a:gd name="connsiteX60" fmla="*/ 53742 w 608814"/>
                <a:gd name="connsiteY60" fmla="*/ 376552 h 585693"/>
                <a:gd name="connsiteX61" fmla="*/ 38719 w 608814"/>
                <a:gd name="connsiteY61" fmla="*/ 378577 h 585693"/>
                <a:gd name="connsiteX62" fmla="*/ 26738 w 608814"/>
                <a:gd name="connsiteY62" fmla="*/ 369372 h 585693"/>
                <a:gd name="connsiteX63" fmla="*/ 2683 w 608814"/>
                <a:gd name="connsiteY63" fmla="*/ 327764 h 585693"/>
                <a:gd name="connsiteX64" fmla="*/ 9872 w 608814"/>
                <a:gd name="connsiteY64" fmla="*/ 300700 h 585693"/>
                <a:gd name="connsiteX65" fmla="*/ 28120 w 608814"/>
                <a:gd name="connsiteY65" fmla="*/ 290206 h 585693"/>
                <a:gd name="connsiteX66" fmla="*/ 26645 w 608814"/>
                <a:gd name="connsiteY66" fmla="*/ 276122 h 585693"/>
                <a:gd name="connsiteX67" fmla="*/ 28120 w 608814"/>
                <a:gd name="connsiteY67" fmla="*/ 262038 h 585693"/>
                <a:gd name="connsiteX68" fmla="*/ 9872 w 608814"/>
                <a:gd name="connsiteY68" fmla="*/ 251544 h 585693"/>
                <a:gd name="connsiteX69" fmla="*/ 2683 w 608814"/>
                <a:gd name="connsiteY69" fmla="*/ 224572 h 585693"/>
                <a:gd name="connsiteX70" fmla="*/ 26738 w 608814"/>
                <a:gd name="connsiteY70" fmla="*/ 182964 h 585693"/>
                <a:gd name="connsiteX71" fmla="*/ 38719 w 608814"/>
                <a:gd name="connsiteY71" fmla="*/ 173759 h 585693"/>
                <a:gd name="connsiteX72" fmla="*/ 53742 w 608814"/>
                <a:gd name="connsiteY72" fmla="*/ 175692 h 585693"/>
                <a:gd name="connsiteX73" fmla="*/ 71806 w 608814"/>
                <a:gd name="connsiteY73" fmla="*/ 186094 h 585693"/>
                <a:gd name="connsiteX74" fmla="*/ 96413 w 608814"/>
                <a:gd name="connsiteY74" fmla="*/ 171457 h 585693"/>
                <a:gd name="connsiteX75" fmla="*/ 96413 w 608814"/>
                <a:gd name="connsiteY75" fmla="*/ 151113 h 585693"/>
                <a:gd name="connsiteX76" fmla="*/ 116229 w 608814"/>
                <a:gd name="connsiteY76" fmla="*/ 131322 h 585693"/>
                <a:gd name="connsiteX77" fmla="*/ 445756 w 608814"/>
                <a:gd name="connsiteY77" fmla="*/ 83476 h 585693"/>
                <a:gd name="connsiteX78" fmla="*/ 414140 w 608814"/>
                <a:gd name="connsiteY78" fmla="*/ 115044 h 585693"/>
                <a:gd name="connsiteX79" fmla="*/ 445756 w 608814"/>
                <a:gd name="connsiteY79" fmla="*/ 146520 h 585693"/>
                <a:gd name="connsiteX80" fmla="*/ 477371 w 608814"/>
                <a:gd name="connsiteY80" fmla="*/ 115044 h 585693"/>
                <a:gd name="connsiteX81" fmla="*/ 445756 w 608814"/>
                <a:gd name="connsiteY81" fmla="*/ 83476 h 585693"/>
                <a:gd name="connsiteX82" fmla="*/ 426676 w 608814"/>
                <a:gd name="connsiteY82" fmla="*/ 0 h 585693"/>
                <a:gd name="connsiteX83" fmla="*/ 464835 w 608814"/>
                <a:gd name="connsiteY83" fmla="*/ 0 h 585693"/>
                <a:gd name="connsiteX84" fmla="*/ 480597 w 608814"/>
                <a:gd name="connsiteY84" fmla="*/ 15738 h 585693"/>
                <a:gd name="connsiteX85" fmla="*/ 480597 w 608814"/>
                <a:gd name="connsiteY85" fmla="*/ 31936 h 585693"/>
                <a:gd name="connsiteX86" fmla="*/ 500138 w 608814"/>
                <a:gd name="connsiteY86" fmla="*/ 43533 h 585693"/>
                <a:gd name="connsiteX87" fmla="*/ 514425 w 608814"/>
                <a:gd name="connsiteY87" fmla="*/ 35249 h 585693"/>
                <a:gd name="connsiteX88" fmla="*/ 535901 w 608814"/>
                <a:gd name="connsiteY88" fmla="*/ 40956 h 585693"/>
                <a:gd name="connsiteX89" fmla="*/ 554981 w 608814"/>
                <a:gd name="connsiteY89" fmla="*/ 73996 h 585693"/>
                <a:gd name="connsiteX90" fmla="*/ 556640 w 608814"/>
                <a:gd name="connsiteY90" fmla="*/ 85961 h 585693"/>
                <a:gd name="connsiteX91" fmla="*/ 549266 w 608814"/>
                <a:gd name="connsiteY91" fmla="*/ 95440 h 585693"/>
                <a:gd name="connsiteX92" fmla="*/ 534887 w 608814"/>
                <a:gd name="connsiteY92" fmla="*/ 103815 h 585693"/>
                <a:gd name="connsiteX93" fmla="*/ 535993 w 608814"/>
                <a:gd name="connsiteY93" fmla="*/ 115044 h 585693"/>
                <a:gd name="connsiteX94" fmla="*/ 535717 w 608814"/>
                <a:gd name="connsiteY94" fmla="*/ 117621 h 585693"/>
                <a:gd name="connsiteX95" fmla="*/ 521153 w 608814"/>
                <a:gd name="connsiteY95" fmla="*/ 117621 h 585693"/>
                <a:gd name="connsiteX96" fmla="*/ 466126 w 608814"/>
                <a:gd name="connsiteY96" fmla="*/ 172565 h 585693"/>
                <a:gd name="connsiteX97" fmla="*/ 466126 w 608814"/>
                <a:gd name="connsiteY97" fmla="*/ 229719 h 585693"/>
                <a:gd name="connsiteX98" fmla="*/ 466126 w 608814"/>
                <a:gd name="connsiteY98" fmla="*/ 242604 h 585693"/>
                <a:gd name="connsiteX99" fmla="*/ 453590 w 608814"/>
                <a:gd name="connsiteY99" fmla="*/ 229995 h 585693"/>
                <a:gd name="connsiteX100" fmla="*/ 421330 w 608814"/>
                <a:gd name="connsiteY100" fmla="*/ 219319 h 585693"/>
                <a:gd name="connsiteX101" fmla="*/ 411928 w 608814"/>
                <a:gd name="connsiteY101" fmla="*/ 219319 h 585693"/>
                <a:gd name="connsiteX102" fmla="*/ 410914 w 608814"/>
                <a:gd name="connsiteY102" fmla="*/ 214257 h 585693"/>
                <a:gd name="connsiteX103" fmla="*/ 410914 w 608814"/>
                <a:gd name="connsiteY103" fmla="*/ 198059 h 585693"/>
                <a:gd name="connsiteX104" fmla="*/ 391373 w 608814"/>
                <a:gd name="connsiteY104" fmla="*/ 186463 h 585693"/>
                <a:gd name="connsiteX105" fmla="*/ 377086 w 608814"/>
                <a:gd name="connsiteY105" fmla="*/ 194746 h 585693"/>
                <a:gd name="connsiteX106" fmla="*/ 365104 w 608814"/>
                <a:gd name="connsiteY106" fmla="*/ 196310 h 585693"/>
                <a:gd name="connsiteX107" fmla="*/ 355610 w 608814"/>
                <a:gd name="connsiteY107" fmla="*/ 189040 h 585693"/>
                <a:gd name="connsiteX108" fmla="*/ 336530 w 608814"/>
                <a:gd name="connsiteY108" fmla="*/ 155999 h 585693"/>
                <a:gd name="connsiteX109" fmla="*/ 342245 w 608814"/>
                <a:gd name="connsiteY109" fmla="*/ 134463 h 585693"/>
                <a:gd name="connsiteX110" fmla="*/ 356716 w 608814"/>
                <a:gd name="connsiteY110" fmla="*/ 126180 h 585693"/>
                <a:gd name="connsiteX111" fmla="*/ 355518 w 608814"/>
                <a:gd name="connsiteY111" fmla="*/ 115044 h 585693"/>
                <a:gd name="connsiteX112" fmla="*/ 356716 w 608814"/>
                <a:gd name="connsiteY112" fmla="*/ 103815 h 585693"/>
                <a:gd name="connsiteX113" fmla="*/ 342245 w 608814"/>
                <a:gd name="connsiteY113" fmla="*/ 95440 h 585693"/>
                <a:gd name="connsiteX114" fmla="*/ 336530 w 608814"/>
                <a:gd name="connsiteY114" fmla="*/ 73996 h 585693"/>
                <a:gd name="connsiteX115" fmla="*/ 355610 w 608814"/>
                <a:gd name="connsiteY115" fmla="*/ 40956 h 585693"/>
                <a:gd name="connsiteX116" fmla="*/ 365104 w 608814"/>
                <a:gd name="connsiteY116" fmla="*/ 33685 h 585693"/>
                <a:gd name="connsiteX117" fmla="*/ 377086 w 608814"/>
                <a:gd name="connsiteY117" fmla="*/ 35249 h 585693"/>
                <a:gd name="connsiteX118" fmla="*/ 391373 w 608814"/>
                <a:gd name="connsiteY118" fmla="*/ 43533 h 585693"/>
                <a:gd name="connsiteX119" fmla="*/ 410914 w 608814"/>
                <a:gd name="connsiteY119" fmla="*/ 31936 h 585693"/>
                <a:gd name="connsiteX120" fmla="*/ 410914 w 608814"/>
                <a:gd name="connsiteY120" fmla="*/ 15738 h 585693"/>
                <a:gd name="connsiteX121" fmla="*/ 426676 w 608814"/>
                <a:gd name="connsiteY121" fmla="*/ 0 h 585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608814" h="585693">
                  <a:moveTo>
                    <a:pt x="195114" y="351627"/>
                  </a:moveTo>
                  <a:lnTo>
                    <a:pt x="258290" y="351627"/>
                  </a:lnTo>
                  <a:cubicBezTo>
                    <a:pt x="271848" y="351627"/>
                    <a:pt x="282731" y="362580"/>
                    <a:pt x="282731" y="376018"/>
                  </a:cubicBezTo>
                  <a:lnTo>
                    <a:pt x="282731" y="561210"/>
                  </a:lnTo>
                  <a:cubicBezTo>
                    <a:pt x="282731" y="574740"/>
                    <a:pt x="271848" y="585693"/>
                    <a:pt x="258290" y="585693"/>
                  </a:cubicBezTo>
                  <a:lnTo>
                    <a:pt x="195114" y="585693"/>
                  </a:lnTo>
                  <a:cubicBezTo>
                    <a:pt x="181556" y="585693"/>
                    <a:pt x="170673" y="574740"/>
                    <a:pt x="170673" y="561210"/>
                  </a:cubicBezTo>
                  <a:lnTo>
                    <a:pt x="170673" y="376018"/>
                  </a:lnTo>
                  <a:cubicBezTo>
                    <a:pt x="170673" y="362580"/>
                    <a:pt x="181556" y="351627"/>
                    <a:pt x="195114" y="351627"/>
                  </a:cubicBezTo>
                  <a:close/>
                  <a:moveTo>
                    <a:pt x="358100" y="249872"/>
                  </a:moveTo>
                  <a:lnTo>
                    <a:pt x="421316" y="249872"/>
                  </a:lnTo>
                  <a:cubicBezTo>
                    <a:pt x="434771" y="249872"/>
                    <a:pt x="445737" y="260735"/>
                    <a:pt x="445737" y="274267"/>
                  </a:cubicBezTo>
                  <a:lnTo>
                    <a:pt x="445737" y="561206"/>
                  </a:lnTo>
                  <a:cubicBezTo>
                    <a:pt x="445737" y="574738"/>
                    <a:pt x="434771" y="585693"/>
                    <a:pt x="421316" y="585693"/>
                  </a:cubicBezTo>
                  <a:lnTo>
                    <a:pt x="358100" y="585693"/>
                  </a:lnTo>
                  <a:cubicBezTo>
                    <a:pt x="344645" y="585693"/>
                    <a:pt x="333679" y="574738"/>
                    <a:pt x="333679" y="561206"/>
                  </a:cubicBezTo>
                  <a:lnTo>
                    <a:pt x="333679" y="274267"/>
                  </a:lnTo>
                  <a:cubicBezTo>
                    <a:pt x="333679" y="260735"/>
                    <a:pt x="344645" y="249872"/>
                    <a:pt x="358100" y="249872"/>
                  </a:cubicBezTo>
                  <a:close/>
                  <a:moveTo>
                    <a:pt x="140260" y="224680"/>
                  </a:moveTo>
                  <a:cubicBezTo>
                    <a:pt x="168749" y="224680"/>
                    <a:pt x="191844" y="247711"/>
                    <a:pt x="191844" y="276122"/>
                  </a:cubicBezTo>
                  <a:cubicBezTo>
                    <a:pt x="191844" y="304533"/>
                    <a:pt x="168749" y="327564"/>
                    <a:pt x="140260" y="327564"/>
                  </a:cubicBezTo>
                  <a:cubicBezTo>
                    <a:pt x="111771" y="327564"/>
                    <a:pt x="88676" y="304533"/>
                    <a:pt x="88676" y="276122"/>
                  </a:cubicBezTo>
                  <a:cubicBezTo>
                    <a:pt x="88676" y="247711"/>
                    <a:pt x="111771" y="224680"/>
                    <a:pt x="140260" y="224680"/>
                  </a:cubicBezTo>
                  <a:close/>
                  <a:moveTo>
                    <a:pt x="521177" y="148117"/>
                  </a:moveTo>
                  <a:lnTo>
                    <a:pt x="584301" y="148117"/>
                  </a:lnTo>
                  <a:cubicBezTo>
                    <a:pt x="597848" y="148117"/>
                    <a:pt x="608814" y="159070"/>
                    <a:pt x="608814" y="172601"/>
                  </a:cubicBezTo>
                  <a:lnTo>
                    <a:pt x="608814" y="561209"/>
                  </a:lnTo>
                  <a:cubicBezTo>
                    <a:pt x="608814" y="574740"/>
                    <a:pt x="597848" y="585693"/>
                    <a:pt x="584301" y="585693"/>
                  </a:cubicBezTo>
                  <a:lnTo>
                    <a:pt x="521177" y="585693"/>
                  </a:lnTo>
                  <a:cubicBezTo>
                    <a:pt x="507722" y="585693"/>
                    <a:pt x="496756" y="574740"/>
                    <a:pt x="496756" y="561209"/>
                  </a:cubicBezTo>
                  <a:lnTo>
                    <a:pt x="496756" y="172601"/>
                  </a:lnTo>
                  <a:cubicBezTo>
                    <a:pt x="496756" y="159070"/>
                    <a:pt x="507722" y="148117"/>
                    <a:pt x="521177" y="148117"/>
                  </a:cubicBezTo>
                  <a:close/>
                  <a:moveTo>
                    <a:pt x="116229" y="131322"/>
                  </a:moveTo>
                  <a:lnTo>
                    <a:pt x="164246" y="131322"/>
                  </a:lnTo>
                  <a:cubicBezTo>
                    <a:pt x="175214" y="131322"/>
                    <a:pt x="184061" y="140159"/>
                    <a:pt x="184061" y="151113"/>
                  </a:cubicBezTo>
                  <a:lnTo>
                    <a:pt x="184061" y="171457"/>
                  </a:lnTo>
                  <a:cubicBezTo>
                    <a:pt x="193001" y="175231"/>
                    <a:pt x="201019" y="180386"/>
                    <a:pt x="208669" y="186094"/>
                  </a:cubicBezTo>
                  <a:lnTo>
                    <a:pt x="226641" y="175692"/>
                  </a:lnTo>
                  <a:cubicBezTo>
                    <a:pt x="236134" y="170261"/>
                    <a:pt x="248300" y="173482"/>
                    <a:pt x="253737" y="182964"/>
                  </a:cubicBezTo>
                  <a:lnTo>
                    <a:pt x="277792" y="224572"/>
                  </a:lnTo>
                  <a:cubicBezTo>
                    <a:pt x="280465" y="229083"/>
                    <a:pt x="281110" y="234514"/>
                    <a:pt x="279727" y="239577"/>
                  </a:cubicBezTo>
                  <a:cubicBezTo>
                    <a:pt x="278437" y="244640"/>
                    <a:pt x="275119" y="248966"/>
                    <a:pt x="270511" y="251544"/>
                  </a:cubicBezTo>
                  <a:lnTo>
                    <a:pt x="252355" y="262038"/>
                  </a:lnTo>
                  <a:cubicBezTo>
                    <a:pt x="253000" y="266733"/>
                    <a:pt x="253829" y="271335"/>
                    <a:pt x="253829" y="276122"/>
                  </a:cubicBezTo>
                  <a:cubicBezTo>
                    <a:pt x="253829" y="281001"/>
                    <a:pt x="253000" y="285604"/>
                    <a:pt x="252355" y="290206"/>
                  </a:cubicBezTo>
                  <a:lnTo>
                    <a:pt x="270511" y="300700"/>
                  </a:lnTo>
                  <a:cubicBezTo>
                    <a:pt x="279174" y="305671"/>
                    <a:pt x="282308" y="316165"/>
                    <a:pt x="278714" y="325094"/>
                  </a:cubicBezTo>
                  <a:cubicBezTo>
                    <a:pt x="272354" y="322609"/>
                    <a:pt x="265442" y="321136"/>
                    <a:pt x="258253" y="321136"/>
                  </a:cubicBezTo>
                  <a:lnTo>
                    <a:pt x="195858" y="321136"/>
                  </a:lnTo>
                  <a:cubicBezTo>
                    <a:pt x="205904" y="308709"/>
                    <a:pt x="212171" y="293244"/>
                    <a:pt x="212171" y="276122"/>
                  </a:cubicBezTo>
                  <a:cubicBezTo>
                    <a:pt x="212171" y="236539"/>
                    <a:pt x="179914" y="204320"/>
                    <a:pt x="140191" y="204320"/>
                  </a:cubicBezTo>
                  <a:cubicBezTo>
                    <a:pt x="100561" y="204320"/>
                    <a:pt x="68304" y="236539"/>
                    <a:pt x="68304" y="276122"/>
                  </a:cubicBezTo>
                  <a:cubicBezTo>
                    <a:pt x="68304" y="315797"/>
                    <a:pt x="100561" y="348016"/>
                    <a:pt x="140191" y="348016"/>
                  </a:cubicBezTo>
                  <a:cubicBezTo>
                    <a:pt x="143048" y="348016"/>
                    <a:pt x="145721" y="347463"/>
                    <a:pt x="148486" y="347095"/>
                  </a:cubicBezTo>
                  <a:cubicBezTo>
                    <a:pt x="143233" y="355564"/>
                    <a:pt x="140099" y="365414"/>
                    <a:pt x="140099" y="376000"/>
                  </a:cubicBezTo>
                  <a:lnTo>
                    <a:pt x="140099" y="420922"/>
                  </a:lnTo>
                  <a:lnTo>
                    <a:pt x="116229" y="420922"/>
                  </a:lnTo>
                  <a:cubicBezTo>
                    <a:pt x="105261" y="420922"/>
                    <a:pt x="96413" y="412085"/>
                    <a:pt x="96413" y="401131"/>
                  </a:cubicBezTo>
                  <a:lnTo>
                    <a:pt x="96413" y="380787"/>
                  </a:lnTo>
                  <a:cubicBezTo>
                    <a:pt x="87474" y="377013"/>
                    <a:pt x="79455" y="371950"/>
                    <a:pt x="71806" y="366150"/>
                  </a:cubicBezTo>
                  <a:lnTo>
                    <a:pt x="53742" y="376552"/>
                  </a:lnTo>
                  <a:cubicBezTo>
                    <a:pt x="49226" y="379222"/>
                    <a:pt x="43788" y="379866"/>
                    <a:pt x="38719" y="378577"/>
                  </a:cubicBezTo>
                  <a:cubicBezTo>
                    <a:pt x="33650" y="377197"/>
                    <a:pt x="29318" y="373883"/>
                    <a:pt x="26738" y="369372"/>
                  </a:cubicBezTo>
                  <a:lnTo>
                    <a:pt x="2683" y="327764"/>
                  </a:lnTo>
                  <a:cubicBezTo>
                    <a:pt x="-2847" y="318282"/>
                    <a:pt x="471" y="306131"/>
                    <a:pt x="9872" y="300700"/>
                  </a:cubicBezTo>
                  <a:lnTo>
                    <a:pt x="28120" y="290206"/>
                  </a:lnTo>
                  <a:cubicBezTo>
                    <a:pt x="27475" y="285604"/>
                    <a:pt x="26645" y="281001"/>
                    <a:pt x="26645" y="276122"/>
                  </a:cubicBezTo>
                  <a:cubicBezTo>
                    <a:pt x="26645" y="271335"/>
                    <a:pt x="27475" y="266733"/>
                    <a:pt x="28120" y="262038"/>
                  </a:cubicBezTo>
                  <a:lnTo>
                    <a:pt x="9872" y="251544"/>
                  </a:lnTo>
                  <a:cubicBezTo>
                    <a:pt x="471" y="246113"/>
                    <a:pt x="-2847" y="233962"/>
                    <a:pt x="2683" y="224572"/>
                  </a:cubicBezTo>
                  <a:lnTo>
                    <a:pt x="26738" y="182964"/>
                  </a:lnTo>
                  <a:cubicBezTo>
                    <a:pt x="29318" y="178361"/>
                    <a:pt x="33650" y="175139"/>
                    <a:pt x="38719" y="173759"/>
                  </a:cubicBezTo>
                  <a:cubicBezTo>
                    <a:pt x="43788" y="172378"/>
                    <a:pt x="49226" y="173114"/>
                    <a:pt x="53742" y="175692"/>
                  </a:cubicBezTo>
                  <a:lnTo>
                    <a:pt x="71806" y="186094"/>
                  </a:lnTo>
                  <a:cubicBezTo>
                    <a:pt x="79455" y="180386"/>
                    <a:pt x="87474" y="175231"/>
                    <a:pt x="96413" y="171457"/>
                  </a:cubicBezTo>
                  <a:lnTo>
                    <a:pt x="96413" y="151113"/>
                  </a:lnTo>
                  <a:cubicBezTo>
                    <a:pt x="96413" y="140159"/>
                    <a:pt x="105261" y="131322"/>
                    <a:pt x="116229" y="131322"/>
                  </a:cubicBezTo>
                  <a:close/>
                  <a:moveTo>
                    <a:pt x="445756" y="83476"/>
                  </a:moveTo>
                  <a:cubicBezTo>
                    <a:pt x="428335" y="83476"/>
                    <a:pt x="414140" y="97557"/>
                    <a:pt x="414140" y="115044"/>
                  </a:cubicBezTo>
                  <a:cubicBezTo>
                    <a:pt x="414140" y="132438"/>
                    <a:pt x="428335" y="146520"/>
                    <a:pt x="445756" y="146520"/>
                  </a:cubicBezTo>
                  <a:cubicBezTo>
                    <a:pt x="463176" y="146520"/>
                    <a:pt x="477371" y="132438"/>
                    <a:pt x="477371" y="115044"/>
                  </a:cubicBezTo>
                  <a:cubicBezTo>
                    <a:pt x="477371" y="97557"/>
                    <a:pt x="463176" y="83476"/>
                    <a:pt x="445756" y="83476"/>
                  </a:cubicBezTo>
                  <a:close/>
                  <a:moveTo>
                    <a:pt x="426676" y="0"/>
                  </a:moveTo>
                  <a:lnTo>
                    <a:pt x="464835" y="0"/>
                  </a:lnTo>
                  <a:cubicBezTo>
                    <a:pt x="473500" y="0"/>
                    <a:pt x="480597" y="7087"/>
                    <a:pt x="480597" y="15738"/>
                  </a:cubicBezTo>
                  <a:lnTo>
                    <a:pt x="480597" y="31936"/>
                  </a:lnTo>
                  <a:cubicBezTo>
                    <a:pt x="487694" y="34881"/>
                    <a:pt x="494054" y="38931"/>
                    <a:pt x="500138" y="43533"/>
                  </a:cubicBezTo>
                  <a:lnTo>
                    <a:pt x="514425" y="35249"/>
                  </a:lnTo>
                  <a:cubicBezTo>
                    <a:pt x="521983" y="30924"/>
                    <a:pt x="531569" y="33501"/>
                    <a:pt x="535901" y="40956"/>
                  </a:cubicBezTo>
                  <a:lnTo>
                    <a:pt x="554981" y="73996"/>
                  </a:lnTo>
                  <a:cubicBezTo>
                    <a:pt x="557101" y="77585"/>
                    <a:pt x="557654" y="81911"/>
                    <a:pt x="556640" y="85961"/>
                  </a:cubicBezTo>
                  <a:cubicBezTo>
                    <a:pt x="555534" y="89918"/>
                    <a:pt x="552861" y="93415"/>
                    <a:pt x="549266" y="95440"/>
                  </a:cubicBezTo>
                  <a:lnTo>
                    <a:pt x="534887" y="103815"/>
                  </a:lnTo>
                  <a:cubicBezTo>
                    <a:pt x="535348" y="107497"/>
                    <a:pt x="535993" y="111178"/>
                    <a:pt x="535993" y="115044"/>
                  </a:cubicBezTo>
                  <a:cubicBezTo>
                    <a:pt x="535993" y="115872"/>
                    <a:pt x="535809" y="116700"/>
                    <a:pt x="535717" y="117621"/>
                  </a:cubicBezTo>
                  <a:lnTo>
                    <a:pt x="521153" y="117621"/>
                  </a:lnTo>
                  <a:cubicBezTo>
                    <a:pt x="490828" y="117621"/>
                    <a:pt x="466126" y="142286"/>
                    <a:pt x="466126" y="172565"/>
                  </a:cubicBezTo>
                  <a:lnTo>
                    <a:pt x="466126" y="229719"/>
                  </a:lnTo>
                  <a:lnTo>
                    <a:pt x="466126" y="242604"/>
                  </a:lnTo>
                  <a:cubicBezTo>
                    <a:pt x="462715" y="237726"/>
                    <a:pt x="458383" y="233493"/>
                    <a:pt x="453590" y="229995"/>
                  </a:cubicBezTo>
                  <a:cubicBezTo>
                    <a:pt x="444465" y="223369"/>
                    <a:pt x="433404" y="219319"/>
                    <a:pt x="421330" y="219319"/>
                  </a:cubicBezTo>
                  <a:lnTo>
                    <a:pt x="411928" y="219319"/>
                  </a:lnTo>
                  <a:cubicBezTo>
                    <a:pt x="411375" y="217755"/>
                    <a:pt x="410914" y="216098"/>
                    <a:pt x="410914" y="214257"/>
                  </a:cubicBezTo>
                  <a:lnTo>
                    <a:pt x="410914" y="198059"/>
                  </a:lnTo>
                  <a:cubicBezTo>
                    <a:pt x="403817" y="195114"/>
                    <a:pt x="397457" y="191064"/>
                    <a:pt x="391373" y="186463"/>
                  </a:cubicBezTo>
                  <a:lnTo>
                    <a:pt x="377086" y="194746"/>
                  </a:lnTo>
                  <a:cubicBezTo>
                    <a:pt x="373492" y="196863"/>
                    <a:pt x="369160" y="197415"/>
                    <a:pt x="365104" y="196310"/>
                  </a:cubicBezTo>
                  <a:cubicBezTo>
                    <a:pt x="361140" y="195206"/>
                    <a:pt x="357638" y="192629"/>
                    <a:pt x="355610" y="189040"/>
                  </a:cubicBezTo>
                  <a:lnTo>
                    <a:pt x="336530" y="155999"/>
                  </a:lnTo>
                  <a:cubicBezTo>
                    <a:pt x="332198" y="148452"/>
                    <a:pt x="334687" y="138881"/>
                    <a:pt x="342245" y="134463"/>
                  </a:cubicBezTo>
                  <a:lnTo>
                    <a:pt x="356716" y="126180"/>
                  </a:lnTo>
                  <a:cubicBezTo>
                    <a:pt x="356163" y="122498"/>
                    <a:pt x="355518" y="118817"/>
                    <a:pt x="355518" y="115044"/>
                  </a:cubicBezTo>
                  <a:cubicBezTo>
                    <a:pt x="355518" y="111178"/>
                    <a:pt x="356163" y="107497"/>
                    <a:pt x="356716" y="103815"/>
                  </a:cubicBezTo>
                  <a:lnTo>
                    <a:pt x="342245" y="95440"/>
                  </a:lnTo>
                  <a:cubicBezTo>
                    <a:pt x="334687" y="91115"/>
                    <a:pt x="332198" y="81543"/>
                    <a:pt x="336530" y="73996"/>
                  </a:cubicBezTo>
                  <a:lnTo>
                    <a:pt x="355610" y="40956"/>
                  </a:lnTo>
                  <a:cubicBezTo>
                    <a:pt x="357638" y="37366"/>
                    <a:pt x="361140" y="34789"/>
                    <a:pt x="365104" y="33685"/>
                  </a:cubicBezTo>
                  <a:cubicBezTo>
                    <a:pt x="369160" y="32580"/>
                    <a:pt x="373492" y="33133"/>
                    <a:pt x="377086" y="35249"/>
                  </a:cubicBezTo>
                  <a:lnTo>
                    <a:pt x="391373" y="43533"/>
                  </a:lnTo>
                  <a:cubicBezTo>
                    <a:pt x="397457" y="38931"/>
                    <a:pt x="403817" y="34881"/>
                    <a:pt x="410914" y="31936"/>
                  </a:cubicBezTo>
                  <a:lnTo>
                    <a:pt x="410914" y="15738"/>
                  </a:lnTo>
                  <a:cubicBezTo>
                    <a:pt x="410914" y="7087"/>
                    <a:pt x="418011" y="0"/>
                    <a:pt x="426676" y="0"/>
                  </a:cubicBezTo>
                  <a:close/>
                </a:path>
              </a:pathLst>
            </a:custGeom>
            <a:solidFill>
              <a:schemeClr val="bg1"/>
            </a:solidFill>
            <a:ln>
              <a:noFill/>
            </a:ln>
          </p:spPr>
          <p:txBody>
            <a:bodyPr/>
            <a:lstStyle/>
            <a:p>
              <a:endParaRPr lang="zh-CN" altLang="en-US"/>
            </a:p>
          </p:txBody>
        </p:sp>
      </p:grpSp>
      <p:grpSp>
        <p:nvGrpSpPr>
          <p:cNvPr id="78" name="ïṧľîďé">
            <a:extLst>
              <a:ext uri="{FF2B5EF4-FFF2-40B4-BE49-F238E27FC236}">
                <a16:creationId xmlns:a16="http://schemas.microsoft.com/office/drawing/2014/main" id="{5E956354-6B75-4044-9D4E-5E943D965A67}"/>
              </a:ext>
            </a:extLst>
          </p:cNvPr>
          <p:cNvGrpSpPr/>
          <p:nvPr/>
        </p:nvGrpSpPr>
        <p:grpSpPr>
          <a:xfrm>
            <a:off x="2900542" y="3300283"/>
            <a:ext cx="1106082" cy="1106078"/>
            <a:chOff x="10298172" y="1972855"/>
            <a:chExt cx="1106082" cy="1106078"/>
          </a:xfrm>
        </p:grpSpPr>
        <p:sp>
          <p:nvSpPr>
            <p:cNvPr id="79" name="ïšḻîḓê">
              <a:extLst>
                <a:ext uri="{FF2B5EF4-FFF2-40B4-BE49-F238E27FC236}">
                  <a16:creationId xmlns:a16="http://schemas.microsoft.com/office/drawing/2014/main" id="{CC9C1099-FDDA-D143-8156-7AA0C3083A24}"/>
                </a:ext>
              </a:extLst>
            </p:cNvPr>
            <p:cNvSpPr/>
            <p:nvPr/>
          </p:nvSpPr>
          <p:spPr>
            <a:xfrm>
              <a:off x="10298172" y="1972855"/>
              <a:ext cx="1106082" cy="1106078"/>
            </a:xfrm>
            <a:prstGeom prst="ellipse">
              <a:avLst/>
            </a:prstGeom>
            <a:solidFill>
              <a:schemeClr val="accent3"/>
            </a:solidFill>
            <a:ln w="101600">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90000" tIns="46800" rIns="90000" bIns="46800" anchor="ctr">
              <a:normAutofit/>
            </a:bodyPr>
            <a:lstStyle/>
            <a:p>
              <a:pPr algn="ctr"/>
              <a:endParaRPr dirty="0"/>
            </a:p>
          </p:txBody>
        </p:sp>
        <p:sp>
          <p:nvSpPr>
            <p:cNvPr id="80" name="íṥlïḋè">
              <a:extLst>
                <a:ext uri="{FF2B5EF4-FFF2-40B4-BE49-F238E27FC236}">
                  <a16:creationId xmlns:a16="http://schemas.microsoft.com/office/drawing/2014/main" id="{9ED6790B-E520-0F43-811C-AF5BC8236761}"/>
                </a:ext>
              </a:extLst>
            </p:cNvPr>
            <p:cNvSpPr/>
            <p:nvPr/>
          </p:nvSpPr>
          <p:spPr bwMode="auto">
            <a:xfrm>
              <a:off x="10536513" y="2223148"/>
              <a:ext cx="629400" cy="605491"/>
            </a:xfrm>
            <a:custGeom>
              <a:avLst/>
              <a:gdLst>
                <a:gd name="connsiteX0" fmla="*/ 195114 w 608814"/>
                <a:gd name="connsiteY0" fmla="*/ 351627 h 585693"/>
                <a:gd name="connsiteX1" fmla="*/ 258290 w 608814"/>
                <a:gd name="connsiteY1" fmla="*/ 351627 h 585693"/>
                <a:gd name="connsiteX2" fmla="*/ 282731 w 608814"/>
                <a:gd name="connsiteY2" fmla="*/ 376018 h 585693"/>
                <a:gd name="connsiteX3" fmla="*/ 282731 w 608814"/>
                <a:gd name="connsiteY3" fmla="*/ 561210 h 585693"/>
                <a:gd name="connsiteX4" fmla="*/ 258290 w 608814"/>
                <a:gd name="connsiteY4" fmla="*/ 585693 h 585693"/>
                <a:gd name="connsiteX5" fmla="*/ 195114 w 608814"/>
                <a:gd name="connsiteY5" fmla="*/ 585693 h 585693"/>
                <a:gd name="connsiteX6" fmla="*/ 170673 w 608814"/>
                <a:gd name="connsiteY6" fmla="*/ 561210 h 585693"/>
                <a:gd name="connsiteX7" fmla="*/ 170673 w 608814"/>
                <a:gd name="connsiteY7" fmla="*/ 376018 h 585693"/>
                <a:gd name="connsiteX8" fmla="*/ 195114 w 608814"/>
                <a:gd name="connsiteY8" fmla="*/ 351627 h 585693"/>
                <a:gd name="connsiteX9" fmla="*/ 358100 w 608814"/>
                <a:gd name="connsiteY9" fmla="*/ 249872 h 585693"/>
                <a:gd name="connsiteX10" fmla="*/ 421316 w 608814"/>
                <a:gd name="connsiteY10" fmla="*/ 249872 h 585693"/>
                <a:gd name="connsiteX11" fmla="*/ 445737 w 608814"/>
                <a:gd name="connsiteY11" fmla="*/ 274267 h 585693"/>
                <a:gd name="connsiteX12" fmla="*/ 445737 w 608814"/>
                <a:gd name="connsiteY12" fmla="*/ 561206 h 585693"/>
                <a:gd name="connsiteX13" fmla="*/ 421316 w 608814"/>
                <a:gd name="connsiteY13" fmla="*/ 585693 h 585693"/>
                <a:gd name="connsiteX14" fmla="*/ 358100 w 608814"/>
                <a:gd name="connsiteY14" fmla="*/ 585693 h 585693"/>
                <a:gd name="connsiteX15" fmla="*/ 333679 w 608814"/>
                <a:gd name="connsiteY15" fmla="*/ 561206 h 585693"/>
                <a:gd name="connsiteX16" fmla="*/ 333679 w 608814"/>
                <a:gd name="connsiteY16" fmla="*/ 274267 h 585693"/>
                <a:gd name="connsiteX17" fmla="*/ 358100 w 608814"/>
                <a:gd name="connsiteY17" fmla="*/ 249872 h 585693"/>
                <a:gd name="connsiteX18" fmla="*/ 140260 w 608814"/>
                <a:gd name="connsiteY18" fmla="*/ 224680 h 585693"/>
                <a:gd name="connsiteX19" fmla="*/ 191844 w 608814"/>
                <a:gd name="connsiteY19" fmla="*/ 276122 h 585693"/>
                <a:gd name="connsiteX20" fmla="*/ 140260 w 608814"/>
                <a:gd name="connsiteY20" fmla="*/ 327564 h 585693"/>
                <a:gd name="connsiteX21" fmla="*/ 88676 w 608814"/>
                <a:gd name="connsiteY21" fmla="*/ 276122 h 585693"/>
                <a:gd name="connsiteX22" fmla="*/ 140260 w 608814"/>
                <a:gd name="connsiteY22" fmla="*/ 224680 h 585693"/>
                <a:gd name="connsiteX23" fmla="*/ 521177 w 608814"/>
                <a:gd name="connsiteY23" fmla="*/ 148117 h 585693"/>
                <a:gd name="connsiteX24" fmla="*/ 584301 w 608814"/>
                <a:gd name="connsiteY24" fmla="*/ 148117 h 585693"/>
                <a:gd name="connsiteX25" fmla="*/ 608814 w 608814"/>
                <a:gd name="connsiteY25" fmla="*/ 172601 h 585693"/>
                <a:gd name="connsiteX26" fmla="*/ 608814 w 608814"/>
                <a:gd name="connsiteY26" fmla="*/ 561209 h 585693"/>
                <a:gd name="connsiteX27" fmla="*/ 584301 w 608814"/>
                <a:gd name="connsiteY27" fmla="*/ 585693 h 585693"/>
                <a:gd name="connsiteX28" fmla="*/ 521177 w 608814"/>
                <a:gd name="connsiteY28" fmla="*/ 585693 h 585693"/>
                <a:gd name="connsiteX29" fmla="*/ 496756 w 608814"/>
                <a:gd name="connsiteY29" fmla="*/ 561209 h 585693"/>
                <a:gd name="connsiteX30" fmla="*/ 496756 w 608814"/>
                <a:gd name="connsiteY30" fmla="*/ 172601 h 585693"/>
                <a:gd name="connsiteX31" fmla="*/ 521177 w 608814"/>
                <a:gd name="connsiteY31" fmla="*/ 148117 h 585693"/>
                <a:gd name="connsiteX32" fmla="*/ 116229 w 608814"/>
                <a:gd name="connsiteY32" fmla="*/ 131322 h 585693"/>
                <a:gd name="connsiteX33" fmla="*/ 164246 w 608814"/>
                <a:gd name="connsiteY33" fmla="*/ 131322 h 585693"/>
                <a:gd name="connsiteX34" fmla="*/ 184061 w 608814"/>
                <a:gd name="connsiteY34" fmla="*/ 151113 h 585693"/>
                <a:gd name="connsiteX35" fmla="*/ 184061 w 608814"/>
                <a:gd name="connsiteY35" fmla="*/ 171457 h 585693"/>
                <a:gd name="connsiteX36" fmla="*/ 208669 w 608814"/>
                <a:gd name="connsiteY36" fmla="*/ 186094 h 585693"/>
                <a:gd name="connsiteX37" fmla="*/ 226641 w 608814"/>
                <a:gd name="connsiteY37" fmla="*/ 175692 h 585693"/>
                <a:gd name="connsiteX38" fmla="*/ 253737 w 608814"/>
                <a:gd name="connsiteY38" fmla="*/ 182964 h 585693"/>
                <a:gd name="connsiteX39" fmla="*/ 277792 w 608814"/>
                <a:gd name="connsiteY39" fmla="*/ 224572 h 585693"/>
                <a:gd name="connsiteX40" fmla="*/ 279727 w 608814"/>
                <a:gd name="connsiteY40" fmla="*/ 239577 h 585693"/>
                <a:gd name="connsiteX41" fmla="*/ 270511 w 608814"/>
                <a:gd name="connsiteY41" fmla="*/ 251544 h 585693"/>
                <a:gd name="connsiteX42" fmla="*/ 252355 w 608814"/>
                <a:gd name="connsiteY42" fmla="*/ 262038 h 585693"/>
                <a:gd name="connsiteX43" fmla="*/ 253829 w 608814"/>
                <a:gd name="connsiteY43" fmla="*/ 276122 h 585693"/>
                <a:gd name="connsiteX44" fmla="*/ 252355 w 608814"/>
                <a:gd name="connsiteY44" fmla="*/ 290206 h 585693"/>
                <a:gd name="connsiteX45" fmla="*/ 270511 w 608814"/>
                <a:gd name="connsiteY45" fmla="*/ 300700 h 585693"/>
                <a:gd name="connsiteX46" fmla="*/ 278714 w 608814"/>
                <a:gd name="connsiteY46" fmla="*/ 325094 h 585693"/>
                <a:gd name="connsiteX47" fmla="*/ 258253 w 608814"/>
                <a:gd name="connsiteY47" fmla="*/ 321136 h 585693"/>
                <a:gd name="connsiteX48" fmla="*/ 195858 w 608814"/>
                <a:gd name="connsiteY48" fmla="*/ 321136 h 585693"/>
                <a:gd name="connsiteX49" fmla="*/ 212171 w 608814"/>
                <a:gd name="connsiteY49" fmla="*/ 276122 h 585693"/>
                <a:gd name="connsiteX50" fmla="*/ 140191 w 608814"/>
                <a:gd name="connsiteY50" fmla="*/ 204320 h 585693"/>
                <a:gd name="connsiteX51" fmla="*/ 68304 w 608814"/>
                <a:gd name="connsiteY51" fmla="*/ 276122 h 585693"/>
                <a:gd name="connsiteX52" fmla="*/ 140191 w 608814"/>
                <a:gd name="connsiteY52" fmla="*/ 348016 h 585693"/>
                <a:gd name="connsiteX53" fmla="*/ 148486 w 608814"/>
                <a:gd name="connsiteY53" fmla="*/ 347095 h 585693"/>
                <a:gd name="connsiteX54" fmla="*/ 140099 w 608814"/>
                <a:gd name="connsiteY54" fmla="*/ 376000 h 585693"/>
                <a:gd name="connsiteX55" fmla="*/ 140099 w 608814"/>
                <a:gd name="connsiteY55" fmla="*/ 420922 h 585693"/>
                <a:gd name="connsiteX56" fmla="*/ 116229 w 608814"/>
                <a:gd name="connsiteY56" fmla="*/ 420922 h 585693"/>
                <a:gd name="connsiteX57" fmla="*/ 96413 w 608814"/>
                <a:gd name="connsiteY57" fmla="*/ 401131 h 585693"/>
                <a:gd name="connsiteX58" fmla="*/ 96413 w 608814"/>
                <a:gd name="connsiteY58" fmla="*/ 380787 h 585693"/>
                <a:gd name="connsiteX59" fmla="*/ 71806 w 608814"/>
                <a:gd name="connsiteY59" fmla="*/ 366150 h 585693"/>
                <a:gd name="connsiteX60" fmla="*/ 53742 w 608814"/>
                <a:gd name="connsiteY60" fmla="*/ 376552 h 585693"/>
                <a:gd name="connsiteX61" fmla="*/ 38719 w 608814"/>
                <a:gd name="connsiteY61" fmla="*/ 378577 h 585693"/>
                <a:gd name="connsiteX62" fmla="*/ 26738 w 608814"/>
                <a:gd name="connsiteY62" fmla="*/ 369372 h 585693"/>
                <a:gd name="connsiteX63" fmla="*/ 2683 w 608814"/>
                <a:gd name="connsiteY63" fmla="*/ 327764 h 585693"/>
                <a:gd name="connsiteX64" fmla="*/ 9872 w 608814"/>
                <a:gd name="connsiteY64" fmla="*/ 300700 h 585693"/>
                <a:gd name="connsiteX65" fmla="*/ 28120 w 608814"/>
                <a:gd name="connsiteY65" fmla="*/ 290206 h 585693"/>
                <a:gd name="connsiteX66" fmla="*/ 26645 w 608814"/>
                <a:gd name="connsiteY66" fmla="*/ 276122 h 585693"/>
                <a:gd name="connsiteX67" fmla="*/ 28120 w 608814"/>
                <a:gd name="connsiteY67" fmla="*/ 262038 h 585693"/>
                <a:gd name="connsiteX68" fmla="*/ 9872 w 608814"/>
                <a:gd name="connsiteY68" fmla="*/ 251544 h 585693"/>
                <a:gd name="connsiteX69" fmla="*/ 2683 w 608814"/>
                <a:gd name="connsiteY69" fmla="*/ 224572 h 585693"/>
                <a:gd name="connsiteX70" fmla="*/ 26738 w 608814"/>
                <a:gd name="connsiteY70" fmla="*/ 182964 h 585693"/>
                <a:gd name="connsiteX71" fmla="*/ 38719 w 608814"/>
                <a:gd name="connsiteY71" fmla="*/ 173759 h 585693"/>
                <a:gd name="connsiteX72" fmla="*/ 53742 w 608814"/>
                <a:gd name="connsiteY72" fmla="*/ 175692 h 585693"/>
                <a:gd name="connsiteX73" fmla="*/ 71806 w 608814"/>
                <a:gd name="connsiteY73" fmla="*/ 186094 h 585693"/>
                <a:gd name="connsiteX74" fmla="*/ 96413 w 608814"/>
                <a:gd name="connsiteY74" fmla="*/ 171457 h 585693"/>
                <a:gd name="connsiteX75" fmla="*/ 96413 w 608814"/>
                <a:gd name="connsiteY75" fmla="*/ 151113 h 585693"/>
                <a:gd name="connsiteX76" fmla="*/ 116229 w 608814"/>
                <a:gd name="connsiteY76" fmla="*/ 131322 h 585693"/>
                <a:gd name="connsiteX77" fmla="*/ 445756 w 608814"/>
                <a:gd name="connsiteY77" fmla="*/ 83476 h 585693"/>
                <a:gd name="connsiteX78" fmla="*/ 414140 w 608814"/>
                <a:gd name="connsiteY78" fmla="*/ 115044 h 585693"/>
                <a:gd name="connsiteX79" fmla="*/ 445756 w 608814"/>
                <a:gd name="connsiteY79" fmla="*/ 146520 h 585693"/>
                <a:gd name="connsiteX80" fmla="*/ 477371 w 608814"/>
                <a:gd name="connsiteY80" fmla="*/ 115044 h 585693"/>
                <a:gd name="connsiteX81" fmla="*/ 445756 w 608814"/>
                <a:gd name="connsiteY81" fmla="*/ 83476 h 585693"/>
                <a:gd name="connsiteX82" fmla="*/ 426676 w 608814"/>
                <a:gd name="connsiteY82" fmla="*/ 0 h 585693"/>
                <a:gd name="connsiteX83" fmla="*/ 464835 w 608814"/>
                <a:gd name="connsiteY83" fmla="*/ 0 h 585693"/>
                <a:gd name="connsiteX84" fmla="*/ 480597 w 608814"/>
                <a:gd name="connsiteY84" fmla="*/ 15738 h 585693"/>
                <a:gd name="connsiteX85" fmla="*/ 480597 w 608814"/>
                <a:gd name="connsiteY85" fmla="*/ 31936 h 585693"/>
                <a:gd name="connsiteX86" fmla="*/ 500138 w 608814"/>
                <a:gd name="connsiteY86" fmla="*/ 43533 h 585693"/>
                <a:gd name="connsiteX87" fmla="*/ 514425 w 608814"/>
                <a:gd name="connsiteY87" fmla="*/ 35249 h 585693"/>
                <a:gd name="connsiteX88" fmla="*/ 535901 w 608814"/>
                <a:gd name="connsiteY88" fmla="*/ 40956 h 585693"/>
                <a:gd name="connsiteX89" fmla="*/ 554981 w 608814"/>
                <a:gd name="connsiteY89" fmla="*/ 73996 h 585693"/>
                <a:gd name="connsiteX90" fmla="*/ 556640 w 608814"/>
                <a:gd name="connsiteY90" fmla="*/ 85961 h 585693"/>
                <a:gd name="connsiteX91" fmla="*/ 549266 w 608814"/>
                <a:gd name="connsiteY91" fmla="*/ 95440 h 585693"/>
                <a:gd name="connsiteX92" fmla="*/ 534887 w 608814"/>
                <a:gd name="connsiteY92" fmla="*/ 103815 h 585693"/>
                <a:gd name="connsiteX93" fmla="*/ 535993 w 608814"/>
                <a:gd name="connsiteY93" fmla="*/ 115044 h 585693"/>
                <a:gd name="connsiteX94" fmla="*/ 535717 w 608814"/>
                <a:gd name="connsiteY94" fmla="*/ 117621 h 585693"/>
                <a:gd name="connsiteX95" fmla="*/ 521153 w 608814"/>
                <a:gd name="connsiteY95" fmla="*/ 117621 h 585693"/>
                <a:gd name="connsiteX96" fmla="*/ 466126 w 608814"/>
                <a:gd name="connsiteY96" fmla="*/ 172565 h 585693"/>
                <a:gd name="connsiteX97" fmla="*/ 466126 w 608814"/>
                <a:gd name="connsiteY97" fmla="*/ 229719 h 585693"/>
                <a:gd name="connsiteX98" fmla="*/ 466126 w 608814"/>
                <a:gd name="connsiteY98" fmla="*/ 242604 h 585693"/>
                <a:gd name="connsiteX99" fmla="*/ 453590 w 608814"/>
                <a:gd name="connsiteY99" fmla="*/ 229995 h 585693"/>
                <a:gd name="connsiteX100" fmla="*/ 421330 w 608814"/>
                <a:gd name="connsiteY100" fmla="*/ 219319 h 585693"/>
                <a:gd name="connsiteX101" fmla="*/ 411928 w 608814"/>
                <a:gd name="connsiteY101" fmla="*/ 219319 h 585693"/>
                <a:gd name="connsiteX102" fmla="*/ 410914 w 608814"/>
                <a:gd name="connsiteY102" fmla="*/ 214257 h 585693"/>
                <a:gd name="connsiteX103" fmla="*/ 410914 w 608814"/>
                <a:gd name="connsiteY103" fmla="*/ 198059 h 585693"/>
                <a:gd name="connsiteX104" fmla="*/ 391373 w 608814"/>
                <a:gd name="connsiteY104" fmla="*/ 186463 h 585693"/>
                <a:gd name="connsiteX105" fmla="*/ 377086 w 608814"/>
                <a:gd name="connsiteY105" fmla="*/ 194746 h 585693"/>
                <a:gd name="connsiteX106" fmla="*/ 365104 w 608814"/>
                <a:gd name="connsiteY106" fmla="*/ 196310 h 585693"/>
                <a:gd name="connsiteX107" fmla="*/ 355610 w 608814"/>
                <a:gd name="connsiteY107" fmla="*/ 189040 h 585693"/>
                <a:gd name="connsiteX108" fmla="*/ 336530 w 608814"/>
                <a:gd name="connsiteY108" fmla="*/ 155999 h 585693"/>
                <a:gd name="connsiteX109" fmla="*/ 342245 w 608814"/>
                <a:gd name="connsiteY109" fmla="*/ 134463 h 585693"/>
                <a:gd name="connsiteX110" fmla="*/ 356716 w 608814"/>
                <a:gd name="connsiteY110" fmla="*/ 126180 h 585693"/>
                <a:gd name="connsiteX111" fmla="*/ 355518 w 608814"/>
                <a:gd name="connsiteY111" fmla="*/ 115044 h 585693"/>
                <a:gd name="connsiteX112" fmla="*/ 356716 w 608814"/>
                <a:gd name="connsiteY112" fmla="*/ 103815 h 585693"/>
                <a:gd name="connsiteX113" fmla="*/ 342245 w 608814"/>
                <a:gd name="connsiteY113" fmla="*/ 95440 h 585693"/>
                <a:gd name="connsiteX114" fmla="*/ 336530 w 608814"/>
                <a:gd name="connsiteY114" fmla="*/ 73996 h 585693"/>
                <a:gd name="connsiteX115" fmla="*/ 355610 w 608814"/>
                <a:gd name="connsiteY115" fmla="*/ 40956 h 585693"/>
                <a:gd name="connsiteX116" fmla="*/ 365104 w 608814"/>
                <a:gd name="connsiteY116" fmla="*/ 33685 h 585693"/>
                <a:gd name="connsiteX117" fmla="*/ 377086 w 608814"/>
                <a:gd name="connsiteY117" fmla="*/ 35249 h 585693"/>
                <a:gd name="connsiteX118" fmla="*/ 391373 w 608814"/>
                <a:gd name="connsiteY118" fmla="*/ 43533 h 585693"/>
                <a:gd name="connsiteX119" fmla="*/ 410914 w 608814"/>
                <a:gd name="connsiteY119" fmla="*/ 31936 h 585693"/>
                <a:gd name="connsiteX120" fmla="*/ 410914 w 608814"/>
                <a:gd name="connsiteY120" fmla="*/ 15738 h 585693"/>
                <a:gd name="connsiteX121" fmla="*/ 426676 w 608814"/>
                <a:gd name="connsiteY121" fmla="*/ 0 h 585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608814" h="585693">
                  <a:moveTo>
                    <a:pt x="195114" y="351627"/>
                  </a:moveTo>
                  <a:lnTo>
                    <a:pt x="258290" y="351627"/>
                  </a:lnTo>
                  <a:cubicBezTo>
                    <a:pt x="271848" y="351627"/>
                    <a:pt x="282731" y="362580"/>
                    <a:pt x="282731" y="376018"/>
                  </a:cubicBezTo>
                  <a:lnTo>
                    <a:pt x="282731" y="561210"/>
                  </a:lnTo>
                  <a:cubicBezTo>
                    <a:pt x="282731" y="574740"/>
                    <a:pt x="271848" y="585693"/>
                    <a:pt x="258290" y="585693"/>
                  </a:cubicBezTo>
                  <a:lnTo>
                    <a:pt x="195114" y="585693"/>
                  </a:lnTo>
                  <a:cubicBezTo>
                    <a:pt x="181556" y="585693"/>
                    <a:pt x="170673" y="574740"/>
                    <a:pt x="170673" y="561210"/>
                  </a:cubicBezTo>
                  <a:lnTo>
                    <a:pt x="170673" y="376018"/>
                  </a:lnTo>
                  <a:cubicBezTo>
                    <a:pt x="170673" y="362580"/>
                    <a:pt x="181556" y="351627"/>
                    <a:pt x="195114" y="351627"/>
                  </a:cubicBezTo>
                  <a:close/>
                  <a:moveTo>
                    <a:pt x="358100" y="249872"/>
                  </a:moveTo>
                  <a:lnTo>
                    <a:pt x="421316" y="249872"/>
                  </a:lnTo>
                  <a:cubicBezTo>
                    <a:pt x="434771" y="249872"/>
                    <a:pt x="445737" y="260735"/>
                    <a:pt x="445737" y="274267"/>
                  </a:cubicBezTo>
                  <a:lnTo>
                    <a:pt x="445737" y="561206"/>
                  </a:lnTo>
                  <a:cubicBezTo>
                    <a:pt x="445737" y="574738"/>
                    <a:pt x="434771" y="585693"/>
                    <a:pt x="421316" y="585693"/>
                  </a:cubicBezTo>
                  <a:lnTo>
                    <a:pt x="358100" y="585693"/>
                  </a:lnTo>
                  <a:cubicBezTo>
                    <a:pt x="344645" y="585693"/>
                    <a:pt x="333679" y="574738"/>
                    <a:pt x="333679" y="561206"/>
                  </a:cubicBezTo>
                  <a:lnTo>
                    <a:pt x="333679" y="274267"/>
                  </a:lnTo>
                  <a:cubicBezTo>
                    <a:pt x="333679" y="260735"/>
                    <a:pt x="344645" y="249872"/>
                    <a:pt x="358100" y="249872"/>
                  </a:cubicBezTo>
                  <a:close/>
                  <a:moveTo>
                    <a:pt x="140260" y="224680"/>
                  </a:moveTo>
                  <a:cubicBezTo>
                    <a:pt x="168749" y="224680"/>
                    <a:pt x="191844" y="247711"/>
                    <a:pt x="191844" y="276122"/>
                  </a:cubicBezTo>
                  <a:cubicBezTo>
                    <a:pt x="191844" y="304533"/>
                    <a:pt x="168749" y="327564"/>
                    <a:pt x="140260" y="327564"/>
                  </a:cubicBezTo>
                  <a:cubicBezTo>
                    <a:pt x="111771" y="327564"/>
                    <a:pt x="88676" y="304533"/>
                    <a:pt x="88676" y="276122"/>
                  </a:cubicBezTo>
                  <a:cubicBezTo>
                    <a:pt x="88676" y="247711"/>
                    <a:pt x="111771" y="224680"/>
                    <a:pt x="140260" y="224680"/>
                  </a:cubicBezTo>
                  <a:close/>
                  <a:moveTo>
                    <a:pt x="521177" y="148117"/>
                  </a:moveTo>
                  <a:lnTo>
                    <a:pt x="584301" y="148117"/>
                  </a:lnTo>
                  <a:cubicBezTo>
                    <a:pt x="597848" y="148117"/>
                    <a:pt x="608814" y="159070"/>
                    <a:pt x="608814" y="172601"/>
                  </a:cubicBezTo>
                  <a:lnTo>
                    <a:pt x="608814" y="561209"/>
                  </a:lnTo>
                  <a:cubicBezTo>
                    <a:pt x="608814" y="574740"/>
                    <a:pt x="597848" y="585693"/>
                    <a:pt x="584301" y="585693"/>
                  </a:cubicBezTo>
                  <a:lnTo>
                    <a:pt x="521177" y="585693"/>
                  </a:lnTo>
                  <a:cubicBezTo>
                    <a:pt x="507722" y="585693"/>
                    <a:pt x="496756" y="574740"/>
                    <a:pt x="496756" y="561209"/>
                  </a:cubicBezTo>
                  <a:lnTo>
                    <a:pt x="496756" y="172601"/>
                  </a:lnTo>
                  <a:cubicBezTo>
                    <a:pt x="496756" y="159070"/>
                    <a:pt x="507722" y="148117"/>
                    <a:pt x="521177" y="148117"/>
                  </a:cubicBezTo>
                  <a:close/>
                  <a:moveTo>
                    <a:pt x="116229" y="131322"/>
                  </a:moveTo>
                  <a:lnTo>
                    <a:pt x="164246" y="131322"/>
                  </a:lnTo>
                  <a:cubicBezTo>
                    <a:pt x="175214" y="131322"/>
                    <a:pt x="184061" y="140159"/>
                    <a:pt x="184061" y="151113"/>
                  </a:cubicBezTo>
                  <a:lnTo>
                    <a:pt x="184061" y="171457"/>
                  </a:lnTo>
                  <a:cubicBezTo>
                    <a:pt x="193001" y="175231"/>
                    <a:pt x="201019" y="180386"/>
                    <a:pt x="208669" y="186094"/>
                  </a:cubicBezTo>
                  <a:lnTo>
                    <a:pt x="226641" y="175692"/>
                  </a:lnTo>
                  <a:cubicBezTo>
                    <a:pt x="236134" y="170261"/>
                    <a:pt x="248300" y="173482"/>
                    <a:pt x="253737" y="182964"/>
                  </a:cubicBezTo>
                  <a:lnTo>
                    <a:pt x="277792" y="224572"/>
                  </a:lnTo>
                  <a:cubicBezTo>
                    <a:pt x="280465" y="229083"/>
                    <a:pt x="281110" y="234514"/>
                    <a:pt x="279727" y="239577"/>
                  </a:cubicBezTo>
                  <a:cubicBezTo>
                    <a:pt x="278437" y="244640"/>
                    <a:pt x="275119" y="248966"/>
                    <a:pt x="270511" y="251544"/>
                  </a:cubicBezTo>
                  <a:lnTo>
                    <a:pt x="252355" y="262038"/>
                  </a:lnTo>
                  <a:cubicBezTo>
                    <a:pt x="253000" y="266733"/>
                    <a:pt x="253829" y="271335"/>
                    <a:pt x="253829" y="276122"/>
                  </a:cubicBezTo>
                  <a:cubicBezTo>
                    <a:pt x="253829" y="281001"/>
                    <a:pt x="253000" y="285604"/>
                    <a:pt x="252355" y="290206"/>
                  </a:cubicBezTo>
                  <a:lnTo>
                    <a:pt x="270511" y="300700"/>
                  </a:lnTo>
                  <a:cubicBezTo>
                    <a:pt x="279174" y="305671"/>
                    <a:pt x="282308" y="316165"/>
                    <a:pt x="278714" y="325094"/>
                  </a:cubicBezTo>
                  <a:cubicBezTo>
                    <a:pt x="272354" y="322609"/>
                    <a:pt x="265442" y="321136"/>
                    <a:pt x="258253" y="321136"/>
                  </a:cubicBezTo>
                  <a:lnTo>
                    <a:pt x="195858" y="321136"/>
                  </a:lnTo>
                  <a:cubicBezTo>
                    <a:pt x="205904" y="308709"/>
                    <a:pt x="212171" y="293244"/>
                    <a:pt x="212171" y="276122"/>
                  </a:cubicBezTo>
                  <a:cubicBezTo>
                    <a:pt x="212171" y="236539"/>
                    <a:pt x="179914" y="204320"/>
                    <a:pt x="140191" y="204320"/>
                  </a:cubicBezTo>
                  <a:cubicBezTo>
                    <a:pt x="100561" y="204320"/>
                    <a:pt x="68304" y="236539"/>
                    <a:pt x="68304" y="276122"/>
                  </a:cubicBezTo>
                  <a:cubicBezTo>
                    <a:pt x="68304" y="315797"/>
                    <a:pt x="100561" y="348016"/>
                    <a:pt x="140191" y="348016"/>
                  </a:cubicBezTo>
                  <a:cubicBezTo>
                    <a:pt x="143048" y="348016"/>
                    <a:pt x="145721" y="347463"/>
                    <a:pt x="148486" y="347095"/>
                  </a:cubicBezTo>
                  <a:cubicBezTo>
                    <a:pt x="143233" y="355564"/>
                    <a:pt x="140099" y="365414"/>
                    <a:pt x="140099" y="376000"/>
                  </a:cubicBezTo>
                  <a:lnTo>
                    <a:pt x="140099" y="420922"/>
                  </a:lnTo>
                  <a:lnTo>
                    <a:pt x="116229" y="420922"/>
                  </a:lnTo>
                  <a:cubicBezTo>
                    <a:pt x="105261" y="420922"/>
                    <a:pt x="96413" y="412085"/>
                    <a:pt x="96413" y="401131"/>
                  </a:cubicBezTo>
                  <a:lnTo>
                    <a:pt x="96413" y="380787"/>
                  </a:lnTo>
                  <a:cubicBezTo>
                    <a:pt x="87474" y="377013"/>
                    <a:pt x="79455" y="371950"/>
                    <a:pt x="71806" y="366150"/>
                  </a:cubicBezTo>
                  <a:lnTo>
                    <a:pt x="53742" y="376552"/>
                  </a:lnTo>
                  <a:cubicBezTo>
                    <a:pt x="49226" y="379222"/>
                    <a:pt x="43788" y="379866"/>
                    <a:pt x="38719" y="378577"/>
                  </a:cubicBezTo>
                  <a:cubicBezTo>
                    <a:pt x="33650" y="377197"/>
                    <a:pt x="29318" y="373883"/>
                    <a:pt x="26738" y="369372"/>
                  </a:cubicBezTo>
                  <a:lnTo>
                    <a:pt x="2683" y="327764"/>
                  </a:lnTo>
                  <a:cubicBezTo>
                    <a:pt x="-2847" y="318282"/>
                    <a:pt x="471" y="306131"/>
                    <a:pt x="9872" y="300700"/>
                  </a:cubicBezTo>
                  <a:lnTo>
                    <a:pt x="28120" y="290206"/>
                  </a:lnTo>
                  <a:cubicBezTo>
                    <a:pt x="27475" y="285604"/>
                    <a:pt x="26645" y="281001"/>
                    <a:pt x="26645" y="276122"/>
                  </a:cubicBezTo>
                  <a:cubicBezTo>
                    <a:pt x="26645" y="271335"/>
                    <a:pt x="27475" y="266733"/>
                    <a:pt x="28120" y="262038"/>
                  </a:cubicBezTo>
                  <a:lnTo>
                    <a:pt x="9872" y="251544"/>
                  </a:lnTo>
                  <a:cubicBezTo>
                    <a:pt x="471" y="246113"/>
                    <a:pt x="-2847" y="233962"/>
                    <a:pt x="2683" y="224572"/>
                  </a:cubicBezTo>
                  <a:lnTo>
                    <a:pt x="26738" y="182964"/>
                  </a:lnTo>
                  <a:cubicBezTo>
                    <a:pt x="29318" y="178361"/>
                    <a:pt x="33650" y="175139"/>
                    <a:pt x="38719" y="173759"/>
                  </a:cubicBezTo>
                  <a:cubicBezTo>
                    <a:pt x="43788" y="172378"/>
                    <a:pt x="49226" y="173114"/>
                    <a:pt x="53742" y="175692"/>
                  </a:cubicBezTo>
                  <a:lnTo>
                    <a:pt x="71806" y="186094"/>
                  </a:lnTo>
                  <a:cubicBezTo>
                    <a:pt x="79455" y="180386"/>
                    <a:pt x="87474" y="175231"/>
                    <a:pt x="96413" y="171457"/>
                  </a:cubicBezTo>
                  <a:lnTo>
                    <a:pt x="96413" y="151113"/>
                  </a:lnTo>
                  <a:cubicBezTo>
                    <a:pt x="96413" y="140159"/>
                    <a:pt x="105261" y="131322"/>
                    <a:pt x="116229" y="131322"/>
                  </a:cubicBezTo>
                  <a:close/>
                  <a:moveTo>
                    <a:pt x="445756" y="83476"/>
                  </a:moveTo>
                  <a:cubicBezTo>
                    <a:pt x="428335" y="83476"/>
                    <a:pt x="414140" y="97557"/>
                    <a:pt x="414140" y="115044"/>
                  </a:cubicBezTo>
                  <a:cubicBezTo>
                    <a:pt x="414140" y="132438"/>
                    <a:pt x="428335" y="146520"/>
                    <a:pt x="445756" y="146520"/>
                  </a:cubicBezTo>
                  <a:cubicBezTo>
                    <a:pt x="463176" y="146520"/>
                    <a:pt x="477371" y="132438"/>
                    <a:pt x="477371" y="115044"/>
                  </a:cubicBezTo>
                  <a:cubicBezTo>
                    <a:pt x="477371" y="97557"/>
                    <a:pt x="463176" y="83476"/>
                    <a:pt x="445756" y="83476"/>
                  </a:cubicBezTo>
                  <a:close/>
                  <a:moveTo>
                    <a:pt x="426676" y="0"/>
                  </a:moveTo>
                  <a:lnTo>
                    <a:pt x="464835" y="0"/>
                  </a:lnTo>
                  <a:cubicBezTo>
                    <a:pt x="473500" y="0"/>
                    <a:pt x="480597" y="7087"/>
                    <a:pt x="480597" y="15738"/>
                  </a:cubicBezTo>
                  <a:lnTo>
                    <a:pt x="480597" y="31936"/>
                  </a:lnTo>
                  <a:cubicBezTo>
                    <a:pt x="487694" y="34881"/>
                    <a:pt x="494054" y="38931"/>
                    <a:pt x="500138" y="43533"/>
                  </a:cubicBezTo>
                  <a:lnTo>
                    <a:pt x="514425" y="35249"/>
                  </a:lnTo>
                  <a:cubicBezTo>
                    <a:pt x="521983" y="30924"/>
                    <a:pt x="531569" y="33501"/>
                    <a:pt x="535901" y="40956"/>
                  </a:cubicBezTo>
                  <a:lnTo>
                    <a:pt x="554981" y="73996"/>
                  </a:lnTo>
                  <a:cubicBezTo>
                    <a:pt x="557101" y="77585"/>
                    <a:pt x="557654" y="81911"/>
                    <a:pt x="556640" y="85961"/>
                  </a:cubicBezTo>
                  <a:cubicBezTo>
                    <a:pt x="555534" y="89918"/>
                    <a:pt x="552861" y="93415"/>
                    <a:pt x="549266" y="95440"/>
                  </a:cubicBezTo>
                  <a:lnTo>
                    <a:pt x="534887" y="103815"/>
                  </a:lnTo>
                  <a:cubicBezTo>
                    <a:pt x="535348" y="107497"/>
                    <a:pt x="535993" y="111178"/>
                    <a:pt x="535993" y="115044"/>
                  </a:cubicBezTo>
                  <a:cubicBezTo>
                    <a:pt x="535993" y="115872"/>
                    <a:pt x="535809" y="116700"/>
                    <a:pt x="535717" y="117621"/>
                  </a:cubicBezTo>
                  <a:lnTo>
                    <a:pt x="521153" y="117621"/>
                  </a:lnTo>
                  <a:cubicBezTo>
                    <a:pt x="490828" y="117621"/>
                    <a:pt x="466126" y="142286"/>
                    <a:pt x="466126" y="172565"/>
                  </a:cubicBezTo>
                  <a:lnTo>
                    <a:pt x="466126" y="229719"/>
                  </a:lnTo>
                  <a:lnTo>
                    <a:pt x="466126" y="242604"/>
                  </a:lnTo>
                  <a:cubicBezTo>
                    <a:pt x="462715" y="237726"/>
                    <a:pt x="458383" y="233493"/>
                    <a:pt x="453590" y="229995"/>
                  </a:cubicBezTo>
                  <a:cubicBezTo>
                    <a:pt x="444465" y="223369"/>
                    <a:pt x="433404" y="219319"/>
                    <a:pt x="421330" y="219319"/>
                  </a:cubicBezTo>
                  <a:lnTo>
                    <a:pt x="411928" y="219319"/>
                  </a:lnTo>
                  <a:cubicBezTo>
                    <a:pt x="411375" y="217755"/>
                    <a:pt x="410914" y="216098"/>
                    <a:pt x="410914" y="214257"/>
                  </a:cubicBezTo>
                  <a:lnTo>
                    <a:pt x="410914" y="198059"/>
                  </a:lnTo>
                  <a:cubicBezTo>
                    <a:pt x="403817" y="195114"/>
                    <a:pt x="397457" y="191064"/>
                    <a:pt x="391373" y="186463"/>
                  </a:cubicBezTo>
                  <a:lnTo>
                    <a:pt x="377086" y="194746"/>
                  </a:lnTo>
                  <a:cubicBezTo>
                    <a:pt x="373492" y="196863"/>
                    <a:pt x="369160" y="197415"/>
                    <a:pt x="365104" y="196310"/>
                  </a:cubicBezTo>
                  <a:cubicBezTo>
                    <a:pt x="361140" y="195206"/>
                    <a:pt x="357638" y="192629"/>
                    <a:pt x="355610" y="189040"/>
                  </a:cubicBezTo>
                  <a:lnTo>
                    <a:pt x="336530" y="155999"/>
                  </a:lnTo>
                  <a:cubicBezTo>
                    <a:pt x="332198" y="148452"/>
                    <a:pt x="334687" y="138881"/>
                    <a:pt x="342245" y="134463"/>
                  </a:cubicBezTo>
                  <a:lnTo>
                    <a:pt x="356716" y="126180"/>
                  </a:lnTo>
                  <a:cubicBezTo>
                    <a:pt x="356163" y="122498"/>
                    <a:pt x="355518" y="118817"/>
                    <a:pt x="355518" y="115044"/>
                  </a:cubicBezTo>
                  <a:cubicBezTo>
                    <a:pt x="355518" y="111178"/>
                    <a:pt x="356163" y="107497"/>
                    <a:pt x="356716" y="103815"/>
                  </a:cubicBezTo>
                  <a:lnTo>
                    <a:pt x="342245" y="95440"/>
                  </a:lnTo>
                  <a:cubicBezTo>
                    <a:pt x="334687" y="91115"/>
                    <a:pt x="332198" y="81543"/>
                    <a:pt x="336530" y="73996"/>
                  </a:cubicBezTo>
                  <a:lnTo>
                    <a:pt x="355610" y="40956"/>
                  </a:lnTo>
                  <a:cubicBezTo>
                    <a:pt x="357638" y="37366"/>
                    <a:pt x="361140" y="34789"/>
                    <a:pt x="365104" y="33685"/>
                  </a:cubicBezTo>
                  <a:cubicBezTo>
                    <a:pt x="369160" y="32580"/>
                    <a:pt x="373492" y="33133"/>
                    <a:pt x="377086" y="35249"/>
                  </a:cubicBezTo>
                  <a:lnTo>
                    <a:pt x="391373" y="43533"/>
                  </a:lnTo>
                  <a:cubicBezTo>
                    <a:pt x="397457" y="38931"/>
                    <a:pt x="403817" y="34881"/>
                    <a:pt x="410914" y="31936"/>
                  </a:cubicBezTo>
                  <a:lnTo>
                    <a:pt x="410914" y="15738"/>
                  </a:lnTo>
                  <a:cubicBezTo>
                    <a:pt x="410914" y="7087"/>
                    <a:pt x="418011" y="0"/>
                    <a:pt x="426676" y="0"/>
                  </a:cubicBezTo>
                  <a:close/>
                </a:path>
              </a:pathLst>
            </a:custGeom>
            <a:solidFill>
              <a:schemeClr val="bg1"/>
            </a:solidFill>
            <a:ln>
              <a:noFill/>
            </a:ln>
          </p:spPr>
          <p:txBody>
            <a:bodyPr/>
            <a:lstStyle/>
            <a:p>
              <a:endParaRPr lang="zh-CN" altLang="en-US"/>
            </a:p>
          </p:txBody>
        </p:sp>
      </p:grpSp>
      <p:grpSp>
        <p:nvGrpSpPr>
          <p:cNvPr id="82" name="is1îḍe">
            <a:extLst>
              <a:ext uri="{FF2B5EF4-FFF2-40B4-BE49-F238E27FC236}">
                <a16:creationId xmlns:a16="http://schemas.microsoft.com/office/drawing/2014/main" id="{25DADDAA-0010-DB4A-8A8B-04F306A25439}"/>
              </a:ext>
            </a:extLst>
          </p:cNvPr>
          <p:cNvGrpSpPr/>
          <p:nvPr/>
        </p:nvGrpSpPr>
        <p:grpSpPr>
          <a:xfrm>
            <a:off x="4673747" y="4829691"/>
            <a:ext cx="1106082" cy="1106078"/>
            <a:chOff x="5925418" y="1972855"/>
            <a:chExt cx="1106082" cy="1106078"/>
          </a:xfrm>
        </p:grpSpPr>
        <p:sp>
          <p:nvSpPr>
            <p:cNvPr id="83" name="íṣ1îďé">
              <a:extLst>
                <a:ext uri="{FF2B5EF4-FFF2-40B4-BE49-F238E27FC236}">
                  <a16:creationId xmlns:a16="http://schemas.microsoft.com/office/drawing/2014/main" id="{A7762D07-CED4-324C-B75F-85C4A1641D68}"/>
                </a:ext>
              </a:extLst>
            </p:cNvPr>
            <p:cNvSpPr/>
            <p:nvPr/>
          </p:nvSpPr>
          <p:spPr>
            <a:xfrm>
              <a:off x="5925418" y="1972855"/>
              <a:ext cx="1106082" cy="1106078"/>
            </a:xfrm>
            <a:prstGeom prst="ellipse">
              <a:avLst/>
            </a:prstGeom>
            <a:solidFill>
              <a:schemeClr val="accent1"/>
            </a:solidFill>
            <a:ln w="10160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90000" tIns="46800" rIns="90000" bIns="46800" anchor="ctr">
              <a:normAutofit/>
            </a:bodyPr>
            <a:lstStyle/>
            <a:p>
              <a:pPr algn="ctr"/>
              <a:endParaRPr dirty="0"/>
            </a:p>
          </p:txBody>
        </p:sp>
        <p:sp>
          <p:nvSpPr>
            <p:cNvPr id="84" name="îś1íḍê">
              <a:extLst>
                <a:ext uri="{FF2B5EF4-FFF2-40B4-BE49-F238E27FC236}">
                  <a16:creationId xmlns:a16="http://schemas.microsoft.com/office/drawing/2014/main" id="{D98145F2-16E6-1443-98C5-57E5C0D88F4B}"/>
                </a:ext>
              </a:extLst>
            </p:cNvPr>
            <p:cNvSpPr/>
            <p:nvPr/>
          </p:nvSpPr>
          <p:spPr bwMode="auto">
            <a:xfrm>
              <a:off x="6163759" y="2223148"/>
              <a:ext cx="629400" cy="605491"/>
            </a:xfrm>
            <a:custGeom>
              <a:avLst/>
              <a:gdLst>
                <a:gd name="connsiteX0" fmla="*/ 195114 w 608814"/>
                <a:gd name="connsiteY0" fmla="*/ 351627 h 585693"/>
                <a:gd name="connsiteX1" fmla="*/ 258290 w 608814"/>
                <a:gd name="connsiteY1" fmla="*/ 351627 h 585693"/>
                <a:gd name="connsiteX2" fmla="*/ 282731 w 608814"/>
                <a:gd name="connsiteY2" fmla="*/ 376018 h 585693"/>
                <a:gd name="connsiteX3" fmla="*/ 282731 w 608814"/>
                <a:gd name="connsiteY3" fmla="*/ 561210 h 585693"/>
                <a:gd name="connsiteX4" fmla="*/ 258290 w 608814"/>
                <a:gd name="connsiteY4" fmla="*/ 585693 h 585693"/>
                <a:gd name="connsiteX5" fmla="*/ 195114 w 608814"/>
                <a:gd name="connsiteY5" fmla="*/ 585693 h 585693"/>
                <a:gd name="connsiteX6" fmla="*/ 170673 w 608814"/>
                <a:gd name="connsiteY6" fmla="*/ 561210 h 585693"/>
                <a:gd name="connsiteX7" fmla="*/ 170673 w 608814"/>
                <a:gd name="connsiteY7" fmla="*/ 376018 h 585693"/>
                <a:gd name="connsiteX8" fmla="*/ 195114 w 608814"/>
                <a:gd name="connsiteY8" fmla="*/ 351627 h 585693"/>
                <a:gd name="connsiteX9" fmla="*/ 358100 w 608814"/>
                <a:gd name="connsiteY9" fmla="*/ 249872 h 585693"/>
                <a:gd name="connsiteX10" fmla="*/ 421316 w 608814"/>
                <a:gd name="connsiteY10" fmla="*/ 249872 h 585693"/>
                <a:gd name="connsiteX11" fmla="*/ 445737 w 608814"/>
                <a:gd name="connsiteY11" fmla="*/ 274267 h 585693"/>
                <a:gd name="connsiteX12" fmla="*/ 445737 w 608814"/>
                <a:gd name="connsiteY12" fmla="*/ 561206 h 585693"/>
                <a:gd name="connsiteX13" fmla="*/ 421316 w 608814"/>
                <a:gd name="connsiteY13" fmla="*/ 585693 h 585693"/>
                <a:gd name="connsiteX14" fmla="*/ 358100 w 608814"/>
                <a:gd name="connsiteY14" fmla="*/ 585693 h 585693"/>
                <a:gd name="connsiteX15" fmla="*/ 333679 w 608814"/>
                <a:gd name="connsiteY15" fmla="*/ 561206 h 585693"/>
                <a:gd name="connsiteX16" fmla="*/ 333679 w 608814"/>
                <a:gd name="connsiteY16" fmla="*/ 274267 h 585693"/>
                <a:gd name="connsiteX17" fmla="*/ 358100 w 608814"/>
                <a:gd name="connsiteY17" fmla="*/ 249872 h 585693"/>
                <a:gd name="connsiteX18" fmla="*/ 140260 w 608814"/>
                <a:gd name="connsiteY18" fmla="*/ 224680 h 585693"/>
                <a:gd name="connsiteX19" fmla="*/ 191844 w 608814"/>
                <a:gd name="connsiteY19" fmla="*/ 276122 h 585693"/>
                <a:gd name="connsiteX20" fmla="*/ 140260 w 608814"/>
                <a:gd name="connsiteY20" fmla="*/ 327564 h 585693"/>
                <a:gd name="connsiteX21" fmla="*/ 88676 w 608814"/>
                <a:gd name="connsiteY21" fmla="*/ 276122 h 585693"/>
                <a:gd name="connsiteX22" fmla="*/ 140260 w 608814"/>
                <a:gd name="connsiteY22" fmla="*/ 224680 h 585693"/>
                <a:gd name="connsiteX23" fmla="*/ 521177 w 608814"/>
                <a:gd name="connsiteY23" fmla="*/ 148117 h 585693"/>
                <a:gd name="connsiteX24" fmla="*/ 584301 w 608814"/>
                <a:gd name="connsiteY24" fmla="*/ 148117 h 585693"/>
                <a:gd name="connsiteX25" fmla="*/ 608814 w 608814"/>
                <a:gd name="connsiteY25" fmla="*/ 172601 h 585693"/>
                <a:gd name="connsiteX26" fmla="*/ 608814 w 608814"/>
                <a:gd name="connsiteY26" fmla="*/ 561209 h 585693"/>
                <a:gd name="connsiteX27" fmla="*/ 584301 w 608814"/>
                <a:gd name="connsiteY27" fmla="*/ 585693 h 585693"/>
                <a:gd name="connsiteX28" fmla="*/ 521177 w 608814"/>
                <a:gd name="connsiteY28" fmla="*/ 585693 h 585693"/>
                <a:gd name="connsiteX29" fmla="*/ 496756 w 608814"/>
                <a:gd name="connsiteY29" fmla="*/ 561209 h 585693"/>
                <a:gd name="connsiteX30" fmla="*/ 496756 w 608814"/>
                <a:gd name="connsiteY30" fmla="*/ 172601 h 585693"/>
                <a:gd name="connsiteX31" fmla="*/ 521177 w 608814"/>
                <a:gd name="connsiteY31" fmla="*/ 148117 h 585693"/>
                <a:gd name="connsiteX32" fmla="*/ 116229 w 608814"/>
                <a:gd name="connsiteY32" fmla="*/ 131322 h 585693"/>
                <a:gd name="connsiteX33" fmla="*/ 164246 w 608814"/>
                <a:gd name="connsiteY33" fmla="*/ 131322 h 585693"/>
                <a:gd name="connsiteX34" fmla="*/ 184061 w 608814"/>
                <a:gd name="connsiteY34" fmla="*/ 151113 h 585693"/>
                <a:gd name="connsiteX35" fmla="*/ 184061 w 608814"/>
                <a:gd name="connsiteY35" fmla="*/ 171457 h 585693"/>
                <a:gd name="connsiteX36" fmla="*/ 208669 w 608814"/>
                <a:gd name="connsiteY36" fmla="*/ 186094 h 585693"/>
                <a:gd name="connsiteX37" fmla="*/ 226641 w 608814"/>
                <a:gd name="connsiteY37" fmla="*/ 175692 h 585693"/>
                <a:gd name="connsiteX38" fmla="*/ 253737 w 608814"/>
                <a:gd name="connsiteY38" fmla="*/ 182964 h 585693"/>
                <a:gd name="connsiteX39" fmla="*/ 277792 w 608814"/>
                <a:gd name="connsiteY39" fmla="*/ 224572 h 585693"/>
                <a:gd name="connsiteX40" fmla="*/ 279727 w 608814"/>
                <a:gd name="connsiteY40" fmla="*/ 239577 h 585693"/>
                <a:gd name="connsiteX41" fmla="*/ 270511 w 608814"/>
                <a:gd name="connsiteY41" fmla="*/ 251544 h 585693"/>
                <a:gd name="connsiteX42" fmla="*/ 252355 w 608814"/>
                <a:gd name="connsiteY42" fmla="*/ 262038 h 585693"/>
                <a:gd name="connsiteX43" fmla="*/ 253829 w 608814"/>
                <a:gd name="connsiteY43" fmla="*/ 276122 h 585693"/>
                <a:gd name="connsiteX44" fmla="*/ 252355 w 608814"/>
                <a:gd name="connsiteY44" fmla="*/ 290206 h 585693"/>
                <a:gd name="connsiteX45" fmla="*/ 270511 w 608814"/>
                <a:gd name="connsiteY45" fmla="*/ 300700 h 585693"/>
                <a:gd name="connsiteX46" fmla="*/ 278714 w 608814"/>
                <a:gd name="connsiteY46" fmla="*/ 325094 h 585693"/>
                <a:gd name="connsiteX47" fmla="*/ 258253 w 608814"/>
                <a:gd name="connsiteY47" fmla="*/ 321136 h 585693"/>
                <a:gd name="connsiteX48" fmla="*/ 195858 w 608814"/>
                <a:gd name="connsiteY48" fmla="*/ 321136 h 585693"/>
                <a:gd name="connsiteX49" fmla="*/ 212171 w 608814"/>
                <a:gd name="connsiteY49" fmla="*/ 276122 h 585693"/>
                <a:gd name="connsiteX50" fmla="*/ 140191 w 608814"/>
                <a:gd name="connsiteY50" fmla="*/ 204320 h 585693"/>
                <a:gd name="connsiteX51" fmla="*/ 68304 w 608814"/>
                <a:gd name="connsiteY51" fmla="*/ 276122 h 585693"/>
                <a:gd name="connsiteX52" fmla="*/ 140191 w 608814"/>
                <a:gd name="connsiteY52" fmla="*/ 348016 h 585693"/>
                <a:gd name="connsiteX53" fmla="*/ 148486 w 608814"/>
                <a:gd name="connsiteY53" fmla="*/ 347095 h 585693"/>
                <a:gd name="connsiteX54" fmla="*/ 140099 w 608814"/>
                <a:gd name="connsiteY54" fmla="*/ 376000 h 585693"/>
                <a:gd name="connsiteX55" fmla="*/ 140099 w 608814"/>
                <a:gd name="connsiteY55" fmla="*/ 420922 h 585693"/>
                <a:gd name="connsiteX56" fmla="*/ 116229 w 608814"/>
                <a:gd name="connsiteY56" fmla="*/ 420922 h 585693"/>
                <a:gd name="connsiteX57" fmla="*/ 96413 w 608814"/>
                <a:gd name="connsiteY57" fmla="*/ 401131 h 585693"/>
                <a:gd name="connsiteX58" fmla="*/ 96413 w 608814"/>
                <a:gd name="connsiteY58" fmla="*/ 380787 h 585693"/>
                <a:gd name="connsiteX59" fmla="*/ 71806 w 608814"/>
                <a:gd name="connsiteY59" fmla="*/ 366150 h 585693"/>
                <a:gd name="connsiteX60" fmla="*/ 53742 w 608814"/>
                <a:gd name="connsiteY60" fmla="*/ 376552 h 585693"/>
                <a:gd name="connsiteX61" fmla="*/ 38719 w 608814"/>
                <a:gd name="connsiteY61" fmla="*/ 378577 h 585693"/>
                <a:gd name="connsiteX62" fmla="*/ 26738 w 608814"/>
                <a:gd name="connsiteY62" fmla="*/ 369372 h 585693"/>
                <a:gd name="connsiteX63" fmla="*/ 2683 w 608814"/>
                <a:gd name="connsiteY63" fmla="*/ 327764 h 585693"/>
                <a:gd name="connsiteX64" fmla="*/ 9872 w 608814"/>
                <a:gd name="connsiteY64" fmla="*/ 300700 h 585693"/>
                <a:gd name="connsiteX65" fmla="*/ 28120 w 608814"/>
                <a:gd name="connsiteY65" fmla="*/ 290206 h 585693"/>
                <a:gd name="connsiteX66" fmla="*/ 26645 w 608814"/>
                <a:gd name="connsiteY66" fmla="*/ 276122 h 585693"/>
                <a:gd name="connsiteX67" fmla="*/ 28120 w 608814"/>
                <a:gd name="connsiteY67" fmla="*/ 262038 h 585693"/>
                <a:gd name="connsiteX68" fmla="*/ 9872 w 608814"/>
                <a:gd name="connsiteY68" fmla="*/ 251544 h 585693"/>
                <a:gd name="connsiteX69" fmla="*/ 2683 w 608814"/>
                <a:gd name="connsiteY69" fmla="*/ 224572 h 585693"/>
                <a:gd name="connsiteX70" fmla="*/ 26738 w 608814"/>
                <a:gd name="connsiteY70" fmla="*/ 182964 h 585693"/>
                <a:gd name="connsiteX71" fmla="*/ 38719 w 608814"/>
                <a:gd name="connsiteY71" fmla="*/ 173759 h 585693"/>
                <a:gd name="connsiteX72" fmla="*/ 53742 w 608814"/>
                <a:gd name="connsiteY72" fmla="*/ 175692 h 585693"/>
                <a:gd name="connsiteX73" fmla="*/ 71806 w 608814"/>
                <a:gd name="connsiteY73" fmla="*/ 186094 h 585693"/>
                <a:gd name="connsiteX74" fmla="*/ 96413 w 608814"/>
                <a:gd name="connsiteY74" fmla="*/ 171457 h 585693"/>
                <a:gd name="connsiteX75" fmla="*/ 96413 w 608814"/>
                <a:gd name="connsiteY75" fmla="*/ 151113 h 585693"/>
                <a:gd name="connsiteX76" fmla="*/ 116229 w 608814"/>
                <a:gd name="connsiteY76" fmla="*/ 131322 h 585693"/>
                <a:gd name="connsiteX77" fmla="*/ 445756 w 608814"/>
                <a:gd name="connsiteY77" fmla="*/ 83476 h 585693"/>
                <a:gd name="connsiteX78" fmla="*/ 414140 w 608814"/>
                <a:gd name="connsiteY78" fmla="*/ 115044 h 585693"/>
                <a:gd name="connsiteX79" fmla="*/ 445756 w 608814"/>
                <a:gd name="connsiteY79" fmla="*/ 146520 h 585693"/>
                <a:gd name="connsiteX80" fmla="*/ 477371 w 608814"/>
                <a:gd name="connsiteY80" fmla="*/ 115044 h 585693"/>
                <a:gd name="connsiteX81" fmla="*/ 445756 w 608814"/>
                <a:gd name="connsiteY81" fmla="*/ 83476 h 585693"/>
                <a:gd name="connsiteX82" fmla="*/ 426676 w 608814"/>
                <a:gd name="connsiteY82" fmla="*/ 0 h 585693"/>
                <a:gd name="connsiteX83" fmla="*/ 464835 w 608814"/>
                <a:gd name="connsiteY83" fmla="*/ 0 h 585693"/>
                <a:gd name="connsiteX84" fmla="*/ 480597 w 608814"/>
                <a:gd name="connsiteY84" fmla="*/ 15738 h 585693"/>
                <a:gd name="connsiteX85" fmla="*/ 480597 w 608814"/>
                <a:gd name="connsiteY85" fmla="*/ 31936 h 585693"/>
                <a:gd name="connsiteX86" fmla="*/ 500138 w 608814"/>
                <a:gd name="connsiteY86" fmla="*/ 43533 h 585693"/>
                <a:gd name="connsiteX87" fmla="*/ 514425 w 608814"/>
                <a:gd name="connsiteY87" fmla="*/ 35249 h 585693"/>
                <a:gd name="connsiteX88" fmla="*/ 535901 w 608814"/>
                <a:gd name="connsiteY88" fmla="*/ 40956 h 585693"/>
                <a:gd name="connsiteX89" fmla="*/ 554981 w 608814"/>
                <a:gd name="connsiteY89" fmla="*/ 73996 h 585693"/>
                <a:gd name="connsiteX90" fmla="*/ 556640 w 608814"/>
                <a:gd name="connsiteY90" fmla="*/ 85961 h 585693"/>
                <a:gd name="connsiteX91" fmla="*/ 549266 w 608814"/>
                <a:gd name="connsiteY91" fmla="*/ 95440 h 585693"/>
                <a:gd name="connsiteX92" fmla="*/ 534887 w 608814"/>
                <a:gd name="connsiteY92" fmla="*/ 103815 h 585693"/>
                <a:gd name="connsiteX93" fmla="*/ 535993 w 608814"/>
                <a:gd name="connsiteY93" fmla="*/ 115044 h 585693"/>
                <a:gd name="connsiteX94" fmla="*/ 535717 w 608814"/>
                <a:gd name="connsiteY94" fmla="*/ 117621 h 585693"/>
                <a:gd name="connsiteX95" fmla="*/ 521153 w 608814"/>
                <a:gd name="connsiteY95" fmla="*/ 117621 h 585693"/>
                <a:gd name="connsiteX96" fmla="*/ 466126 w 608814"/>
                <a:gd name="connsiteY96" fmla="*/ 172565 h 585693"/>
                <a:gd name="connsiteX97" fmla="*/ 466126 w 608814"/>
                <a:gd name="connsiteY97" fmla="*/ 229719 h 585693"/>
                <a:gd name="connsiteX98" fmla="*/ 466126 w 608814"/>
                <a:gd name="connsiteY98" fmla="*/ 242604 h 585693"/>
                <a:gd name="connsiteX99" fmla="*/ 453590 w 608814"/>
                <a:gd name="connsiteY99" fmla="*/ 229995 h 585693"/>
                <a:gd name="connsiteX100" fmla="*/ 421330 w 608814"/>
                <a:gd name="connsiteY100" fmla="*/ 219319 h 585693"/>
                <a:gd name="connsiteX101" fmla="*/ 411928 w 608814"/>
                <a:gd name="connsiteY101" fmla="*/ 219319 h 585693"/>
                <a:gd name="connsiteX102" fmla="*/ 410914 w 608814"/>
                <a:gd name="connsiteY102" fmla="*/ 214257 h 585693"/>
                <a:gd name="connsiteX103" fmla="*/ 410914 w 608814"/>
                <a:gd name="connsiteY103" fmla="*/ 198059 h 585693"/>
                <a:gd name="connsiteX104" fmla="*/ 391373 w 608814"/>
                <a:gd name="connsiteY104" fmla="*/ 186463 h 585693"/>
                <a:gd name="connsiteX105" fmla="*/ 377086 w 608814"/>
                <a:gd name="connsiteY105" fmla="*/ 194746 h 585693"/>
                <a:gd name="connsiteX106" fmla="*/ 365104 w 608814"/>
                <a:gd name="connsiteY106" fmla="*/ 196310 h 585693"/>
                <a:gd name="connsiteX107" fmla="*/ 355610 w 608814"/>
                <a:gd name="connsiteY107" fmla="*/ 189040 h 585693"/>
                <a:gd name="connsiteX108" fmla="*/ 336530 w 608814"/>
                <a:gd name="connsiteY108" fmla="*/ 155999 h 585693"/>
                <a:gd name="connsiteX109" fmla="*/ 342245 w 608814"/>
                <a:gd name="connsiteY109" fmla="*/ 134463 h 585693"/>
                <a:gd name="connsiteX110" fmla="*/ 356716 w 608814"/>
                <a:gd name="connsiteY110" fmla="*/ 126180 h 585693"/>
                <a:gd name="connsiteX111" fmla="*/ 355518 w 608814"/>
                <a:gd name="connsiteY111" fmla="*/ 115044 h 585693"/>
                <a:gd name="connsiteX112" fmla="*/ 356716 w 608814"/>
                <a:gd name="connsiteY112" fmla="*/ 103815 h 585693"/>
                <a:gd name="connsiteX113" fmla="*/ 342245 w 608814"/>
                <a:gd name="connsiteY113" fmla="*/ 95440 h 585693"/>
                <a:gd name="connsiteX114" fmla="*/ 336530 w 608814"/>
                <a:gd name="connsiteY114" fmla="*/ 73996 h 585693"/>
                <a:gd name="connsiteX115" fmla="*/ 355610 w 608814"/>
                <a:gd name="connsiteY115" fmla="*/ 40956 h 585693"/>
                <a:gd name="connsiteX116" fmla="*/ 365104 w 608814"/>
                <a:gd name="connsiteY116" fmla="*/ 33685 h 585693"/>
                <a:gd name="connsiteX117" fmla="*/ 377086 w 608814"/>
                <a:gd name="connsiteY117" fmla="*/ 35249 h 585693"/>
                <a:gd name="connsiteX118" fmla="*/ 391373 w 608814"/>
                <a:gd name="connsiteY118" fmla="*/ 43533 h 585693"/>
                <a:gd name="connsiteX119" fmla="*/ 410914 w 608814"/>
                <a:gd name="connsiteY119" fmla="*/ 31936 h 585693"/>
                <a:gd name="connsiteX120" fmla="*/ 410914 w 608814"/>
                <a:gd name="connsiteY120" fmla="*/ 15738 h 585693"/>
                <a:gd name="connsiteX121" fmla="*/ 426676 w 608814"/>
                <a:gd name="connsiteY121" fmla="*/ 0 h 585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608814" h="585693">
                  <a:moveTo>
                    <a:pt x="195114" y="351627"/>
                  </a:moveTo>
                  <a:lnTo>
                    <a:pt x="258290" y="351627"/>
                  </a:lnTo>
                  <a:cubicBezTo>
                    <a:pt x="271848" y="351627"/>
                    <a:pt x="282731" y="362580"/>
                    <a:pt x="282731" y="376018"/>
                  </a:cubicBezTo>
                  <a:lnTo>
                    <a:pt x="282731" y="561210"/>
                  </a:lnTo>
                  <a:cubicBezTo>
                    <a:pt x="282731" y="574740"/>
                    <a:pt x="271848" y="585693"/>
                    <a:pt x="258290" y="585693"/>
                  </a:cubicBezTo>
                  <a:lnTo>
                    <a:pt x="195114" y="585693"/>
                  </a:lnTo>
                  <a:cubicBezTo>
                    <a:pt x="181556" y="585693"/>
                    <a:pt x="170673" y="574740"/>
                    <a:pt x="170673" y="561210"/>
                  </a:cubicBezTo>
                  <a:lnTo>
                    <a:pt x="170673" y="376018"/>
                  </a:lnTo>
                  <a:cubicBezTo>
                    <a:pt x="170673" y="362580"/>
                    <a:pt x="181556" y="351627"/>
                    <a:pt x="195114" y="351627"/>
                  </a:cubicBezTo>
                  <a:close/>
                  <a:moveTo>
                    <a:pt x="358100" y="249872"/>
                  </a:moveTo>
                  <a:lnTo>
                    <a:pt x="421316" y="249872"/>
                  </a:lnTo>
                  <a:cubicBezTo>
                    <a:pt x="434771" y="249872"/>
                    <a:pt x="445737" y="260735"/>
                    <a:pt x="445737" y="274267"/>
                  </a:cubicBezTo>
                  <a:lnTo>
                    <a:pt x="445737" y="561206"/>
                  </a:lnTo>
                  <a:cubicBezTo>
                    <a:pt x="445737" y="574738"/>
                    <a:pt x="434771" y="585693"/>
                    <a:pt x="421316" y="585693"/>
                  </a:cubicBezTo>
                  <a:lnTo>
                    <a:pt x="358100" y="585693"/>
                  </a:lnTo>
                  <a:cubicBezTo>
                    <a:pt x="344645" y="585693"/>
                    <a:pt x="333679" y="574738"/>
                    <a:pt x="333679" y="561206"/>
                  </a:cubicBezTo>
                  <a:lnTo>
                    <a:pt x="333679" y="274267"/>
                  </a:lnTo>
                  <a:cubicBezTo>
                    <a:pt x="333679" y="260735"/>
                    <a:pt x="344645" y="249872"/>
                    <a:pt x="358100" y="249872"/>
                  </a:cubicBezTo>
                  <a:close/>
                  <a:moveTo>
                    <a:pt x="140260" y="224680"/>
                  </a:moveTo>
                  <a:cubicBezTo>
                    <a:pt x="168749" y="224680"/>
                    <a:pt x="191844" y="247711"/>
                    <a:pt x="191844" y="276122"/>
                  </a:cubicBezTo>
                  <a:cubicBezTo>
                    <a:pt x="191844" y="304533"/>
                    <a:pt x="168749" y="327564"/>
                    <a:pt x="140260" y="327564"/>
                  </a:cubicBezTo>
                  <a:cubicBezTo>
                    <a:pt x="111771" y="327564"/>
                    <a:pt x="88676" y="304533"/>
                    <a:pt x="88676" y="276122"/>
                  </a:cubicBezTo>
                  <a:cubicBezTo>
                    <a:pt x="88676" y="247711"/>
                    <a:pt x="111771" y="224680"/>
                    <a:pt x="140260" y="224680"/>
                  </a:cubicBezTo>
                  <a:close/>
                  <a:moveTo>
                    <a:pt x="521177" y="148117"/>
                  </a:moveTo>
                  <a:lnTo>
                    <a:pt x="584301" y="148117"/>
                  </a:lnTo>
                  <a:cubicBezTo>
                    <a:pt x="597848" y="148117"/>
                    <a:pt x="608814" y="159070"/>
                    <a:pt x="608814" y="172601"/>
                  </a:cubicBezTo>
                  <a:lnTo>
                    <a:pt x="608814" y="561209"/>
                  </a:lnTo>
                  <a:cubicBezTo>
                    <a:pt x="608814" y="574740"/>
                    <a:pt x="597848" y="585693"/>
                    <a:pt x="584301" y="585693"/>
                  </a:cubicBezTo>
                  <a:lnTo>
                    <a:pt x="521177" y="585693"/>
                  </a:lnTo>
                  <a:cubicBezTo>
                    <a:pt x="507722" y="585693"/>
                    <a:pt x="496756" y="574740"/>
                    <a:pt x="496756" y="561209"/>
                  </a:cubicBezTo>
                  <a:lnTo>
                    <a:pt x="496756" y="172601"/>
                  </a:lnTo>
                  <a:cubicBezTo>
                    <a:pt x="496756" y="159070"/>
                    <a:pt x="507722" y="148117"/>
                    <a:pt x="521177" y="148117"/>
                  </a:cubicBezTo>
                  <a:close/>
                  <a:moveTo>
                    <a:pt x="116229" y="131322"/>
                  </a:moveTo>
                  <a:lnTo>
                    <a:pt x="164246" y="131322"/>
                  </a:lnTo>
                  <a:cubicBezTo>
                    <a:pt x="175214" y="131322"/>
                    <a:pt x="184061" y="140159"/>
                    <a:pt x="184061" y="151113"/>
                  </a:cubicBezTo>
                  <a:lnTo>
                    <a:pt x="184061" y="171457"/>
                  </a:lnTo>
                  <a:cubicBezTo>
                    <a:pt x="193001" y="175231"/>
                    <a:pt x="201019" y="180386"/>
                    <a:pt x="208669" y="186094"/>
                  </a:cubicBezTo>
                  <a:lnTo>
                    <a:pt x="226641" y="175692"/>
                  </a:lnTo>
                  <a:cubicBezTo>
                    <a:pt x="236134" y="170261"/>
                    <a:pt x="248300" y="173482"/>
                    <a:pt x="253737" y="182964"/>
                  </a:cubicBezTo>
                  <a:lnTo>
                    <a:pt x="277792" y="224572"/>
                  </a:lnTo>
                  <a:cubicBezTo>
                    <a:pt x="280465" y="229083"/>
                    <a:pt x="281110" y="234514"/>
                    <a:pt x="279727" y="239577"/>
                  </a:cubicBezTo>
                  <a:cubicBezTo>
                    <a:pt x="278437" y="244640"/>
                    <a:pt x="275119" y="248966"/>
                    <a:pt x="270511" y="251544"/>
                  </a:cubicBezTo>
                  <a:lnTo>
                    <a:pt x="252355" y="262038"/>
                  </a:lnTo>
                  <a:cubicBezTo>
                    <a:pt x="253000" y="266733"/>
                    <a:pt x="253829" y="271335"/>
                    <a:pt x="253829" y="276122"/>
                  </a:cubicBezTo>
                  <a:cubicBezTo>
                    <a:pt x="253829" y="281001"/>
                    <a:pt x="253000" y="285604"/>
                    <a:pt x="252355" y="290206"/>
                  </a:cubicBezTo>
                  <a:lnTo>
                    <a:pt x="270511" y="300700"/>
                  </a:lnTo>
                  <a:cubicBezTo>
                    <a:pt x="279174" y="305671"/>
                    <a:pt x="282308" y="316165"/>
                    <a:pt x="278714" y="325094"/>
                  </a:cubicBezTo>
                  <a:cubicBezTo>
                    <a:pt x="272354" y="322609"/>
                    <a:pt x="265442" y="321136"/>
                    <a:pt x="258253" y="321136"/>
                  </a:cubicBezTo>
                  <a:lnTo>
                    <a:pt x="195858" y="321136"/>
                  </a:lnTo>
                  <a:cubicBezTo>
                    <a:pt x="205904" y="308709"/>
                    <a:pt x="212171" y="293244"/>
                    <a:pt x="212171" y="276122"/>
                  </a:cubicBezTo>
                  <a:cubicBezTo>
                    <a:pt x="212171" y="236539"/>
                    <a:pt x="179914" y="204320"/>
                    <a:pt x="140191" y="204320"/>
                  </a:cubicBezTo>
                  <a:cubicBezTo>
                    <a:pt x="100561" y="204320"/>
                    <a:pt x="68304" y="236539"/>
                    <a:pt x="68304" y="276122"/>
                  </a:cubicBezTo>
                  <a:cubicBezTo>
                    <a:pt x="68304" y="315797"/>
                    <a:pt x="100561" y="348016"/>
                    <a:pt x="140191" y="348016"/>
                  </a:cubicBezTo>
                  <a:cubicBezTo>
                    <a:pt x="143048" y="348016"/>
                    <a:pt x="145721" y="347463"/>
                    <a:pt x="148486" y="347095"/>
                  </a:cubicBezTo>
                  <a:cubicBezTo>
                    <a:pt x="143233" y="355564"/>
                    <a:pt x="140099" y="365414"/>
                    <a:pt x="140099" y="376000"/>
                  </a:cubicBezTo>
                  <a:lnTo>
                    <a:pt x="140099" y="420922"/>
                  </a:lnTo>
                  <a:lnTo>
                    <a:pt x="116229" y="420922"/>
                  </a:lnTo>
                  <a:cubicBezTo>
                    <a:pt x="105261" y="420922"/>
                    <a:pt x="96413" y="412085"/>
                    <a:pt x="96413" y="401131"/>
                  </a:cubicBezTo>
                  <a:lnTo>
                    <a:pt x="96413" y="380787"/>
                  </a:lnTo>
                  <a:cubicBezTo>
                    <a:pt x="87474" y="377013"/>
                    <a:pt x="79455" y="371950"/>
                    <a:pt x="71806" y="366150"/>
                  </a:cubicBezTo>
                  <a:lnTo>
                    <a:pt x="53742" y="376552"/>
                  </a:lnTo>
                  <a:cubicBezTo>
                    <a:pt x="49226" y="379222"/>
                    <a:pt x="43788" y="379866"/>
                    <a:pt x="38719" y="378577"/>
                  </a:cubicBezTo>
                  <a:cubicBezTo>
                    <a:pt x="33650" y="377197"/>
                    <a:pt x="29318" y="373883"/>
                    <a:pt x="26738" y="369372"/>
                  </a:cubicBezTo>
                  <a:lnTo>
                    <a:pt x="2683" y="327764"/>
                  </a:lnTo>
                  <a:cubicBezTo>
                    <a:pt x="-2847" y="318282"/>
                    <a:pt x="471" y="306131"/>
                    <a:pt x="9872" y="300700"/>
                  </a:cubicBezTo>
                  <a:lnTo>
                    <a:pt x="28120" y="290206"/>
                  </a:lnTo>
                  <a:cubicBezTo>
                    <a:pt x="27475" y="285604"/>
                    <a:pt x="26645" y="281001"/>
                    <a:pt x="26645" y="276122"/>
                  </a:cubicBezTo>
                  <a:cubicBezTo>
                    <a:pt x="26645" y="271335"/>
                    <a:pt x="27475" y="266733"/>
                    <a:pt x="28120" y="262038"/>
                  </a:cubicBezTo>
                  <a:lnTo>
                    <a:pt x="9872" y="251544"/>
                  </a:lnTo>
                  <a:cubicBezTo>
                    <a:pt x="471" y="246113"/>
                    <a:pt x="-2847" y="233962"/>
                    <a:pt x="2683" y="224572"/>
                  </a:cubicBezTo>
                  <a:lnTo>
                    <a:pt x="26738" y="182964"/>
                  </a:lnTo>
                  <a:cubicBezTo>
                    <a:pt x="29318" y="178361"/>
                    <a:pt x="33650" y="175139"/>
                    <a:pt x="38719" y="173759"/>
                  </a:cubicBezTo>
                  <a:cubicBezTo>
                    <a:pt x="43788" y="172378"/>
                    <a:pt x="49226" y="173114"/>
                    <a:pt x="53742" y="175692"/>
                  </a:cubicBezTo>
                  <a:lnTo>
                    <a:pt x="71806" y="186094"/>
                  </a:lnTo>
                  <a:cubicBezTo>
                    <a:pt x="79455" y="180386"/>
                    <a:pt x="87474" y="175231"/>
                    <a:pt x="96413" y="171457"/>
                  </a:cubicBezTo>
                  <a:lnTo>
                    <a:pt x="96413" y="151113"/>
                  </a:lnTo>
                  <a:cubicBezTo>
                    <a:pt x="96413" y="140159"/>
                    <a:pt x="105261" y="131322"/>
                    <a:pt x="116229" y="131322"/>
                  </a:cubicBezTo>
                  <a:close/>
                  <a:moveTo>
                    <a:pt x="445756" y="83476"/>
                  </a:moveTo>
                  <a:cubicBezTo>
                    <a:pt x="428335" y="83476"/>
                    <a:pt x="414140" y="97557"/>
                    <a:pt x="414140" y="115044"/>
                  </a:cubicBezTo>
                  <a:cubicBezTo>
                    <a:pt x="414140" y="132438"/>
                    <a:pt x="428335" y="146520"/>
                    <a:pt x="445756" y="146520"/>
                  </a:cubicBezTo>
                  <a:cubicBezTo>
                    <a:pt x="463176" y="146520"/>
                    <a:pt x="477371" y="132438"/>
                    <a:pt x="477371" y="115044"/>
                  </a:cubicBezTo>
                  <a:cubicBezTo>
                    <a:pt x="477371" y="97557"/>
                    <a:pt x="463176" y="83476"/>
                    <a:pt x="445756" y="83476"/>
                  </a:cubicBezTo>
                  <a:close/>
                  <a:moveTo>
                    <a:pt x="426676" y="0"/>
                  </a:moveTo>
                  <a:lnTo>
                    <a:pt x="464835" y="0"/>
                  </a:lnTo>
                  <a:cubicBezTo>
                    <a:pt x="473500" y="0"/>
                    <a:pt x="480597" y="7087"/>
                    <a:pt x="480597" y="15738"/>
                  </a:cubicBezTo>
                  <a:lnTo>
                    <a:pt x="480597" y="31936"/>
                  </a:lnTo>
                  <a:cubicBezTo>
                    <a:pt x="487694" y="34881"/>
                    <a:pt x="494054" y="38931"/>
                    <a:pt x="500138" y="43533"/>
                  </a:cubicBezTo>
                  <a:lnTo>
                    <a:pt x="514425" y="35249"/>
                  </a:lnTo>
                  <a:cubicBezTo>
                    <a:pt x="521983" y="30924"/>
                    <a:pt x="531569" y="33501"/>
                    <a:pt x="535901" y="40956"/>
                  </a:cubicBezTo>
                  <a:lnTo>
                    <a:pt x="554981" y="73996"/>
                  </a:lnTo>
                  <a:cubicBezTo>
                    <a:pt x="557101" y="77585"/>
                    <a:pt x="557654" y="81911"/>
                    <a:pt x="556640" y="85961"/>
                  </a:cubicBezTo>
                  <a:cubicBezTo>
                    <a:pt x="555534" y="89918"/>
                    <a:pt x="552861" y="93415"/>
                    <a:pt x="549266" y="95440"/>
                  </a:cubicBezTo>
                  <a:lnTo>
                    <a:pt x="534887" y="103815"/>
                  </a:lnTo>
                  <a:cubicBezTo>
                    <a:pt x="535348" y="107497"/>
                    <a:pt x="535993" y="111178"/>
                    <a:pt x="535993" y="115044"/>
                  </a:cubicBezTo>
                  <a:cubicBezTo>
                    <a:pt x="535993" y="115872"/>
                    <a:pt x="535809" y="116700"/>
                    <a:pt x="535717" y="117621"/>
                  </a:cubicBezTo>
                  <a:lnTo>
                    <a:pt x="521153" y="117621"/>
                  </a:lnTo>
                  <a:cubicBezTo>
                    <a:pt x="490828" y="117621"/>
                    <a:pt x="466126" y="142286"/>
                    <a:pt x="466126" y="172565"/>
                  </a:cubicBezTo>
                  <a:lnTo>
                    <a:pt x="466126" y="229719"/>
                  </a:lnTo>
                  <a:lnTo>
                    <a:pt x="466126" y="242604"/>
                  </a:lnTo>
                  <a:cubicBezTo>
                    <a:pt x="462715" y="237726"/>
                    <a:pt x="458383" y="233493"/>
                    <a:pt x="453590" y="229995"/>
                  </a:cubicBezTo>
                  <a:cubicBezTo>
                    <a:pt x="444465" y="223369"/>
                    <a:pt x="433404" y="219319"/>
                    <a:pt x="421330" y="219319"/>
                  </a:cubicBezTo>
                  <a:lnTo>
                    <a:pt x="411928" y="219319"/>
                  </a:lnTo>
                  <a:cubicBezTo>
                    <a:pt x="411375" y="217755"/>
                    <a:pt x="410914" y="216098"/>
                    <a:pt x="410914" y="214257"/>
                  </a:cubicBezTo>
                  <a:lnTo>
                    <a:pt x="410914" y="198059"/>
                  </a:lnTo>
                  <a:cubicBezTo>
                    <a:pt x="403817" y="195114"/>
                    <a:pt x="397457" y="191064"/>
                    <a:pt x="391373" y="186463"/>
                  </a:cubicBezTo>
                  <a:lnTo>
                    <a:pt x="377086" y="194746"/>
                  </a:lnTo>
                  <a:cubicBezTo>
                    <a:pt x="373492" y="196863"/>
                    <a:pt x="369160" y="197415"/>
                    <a:pt x="365104" y="196310"/>
                  </a:cubicBezTo>
                  <a:cubicBezTo>
                    <a:pt x="361140" y="195206"/>
                    <a:pt x="357638" y="192629"/>
                    <a:pt x="355610" y="189040"/>
                  </a:cubicBezTo>
                  <a:lnTo>
                    <a:pt x="336530" y="155999"/>
                  </a:lnTo>
                  <a:cubicBezTo>
                    <a:pt x="332198" y="148452"/>
                    <a:pt x="334687" y="138881"/>
                    <a:pt x="342245" y="134463"/>
                  </a:cubicBezTo>
                  <a:lnTo>
                    <a:pt x="356716" y="126180"/>
                  </a:lnTo>
                  <a:cubicBezTo>
                    <a:pt x="356163" y="122498"/>
                    <a:pt x="355518" y="118817"/>
                    <a:pt x="355518" y="115044"/>
                  </a:cubicBezTo>
                  <a:cubicBezTo>
                    <a:pt x="355518" y="111178"/>
                    <a:pt x="356163" y="107497"/>
                    <a:pt x="356716" y="103815"/>
                  </a:cubicBezTo>
                  <a:lnTo>
                    <a:pt x="342245" y="95440"/>
                  </a:lnTo>
                  <a:cubicBezTo>
                    <a:pt x="334687" y="91115"/>
                    <a:pt x="332198" y="81543"/>
                    <a:pt x="336530" y="73996"/>
                  </a:cubicBezTo>
                  <a:lnTo>
                    <a:pt x="355610" y="40956"/>
                  </a:lnTo>
                  <a:cubicBezTo>
                    <a:pt x="357638" y="37366"/>
                    <a:pt x="361140" y="34789"/>
                    <a:pt x="365104" y="33685"/>
                  </a:cubicBezTo>
                  <a:cubicBezTo>
                    <a:pt x="369160" y="32580"/>
                    <a:pt x="373492" y="33133"/>
                    <a:pt x="377086" y="35249"/>
                  </a:cubicBezTo>
                  <a:lnTo>
                    <a:pt x="391373" y="43533"/>
                  </a:lnTo>
                  <a:cubicBezTo>
                    <a:pt x="397457" y="38931"/>
                    <a:pt x="403817" y="34881"/>
                    <a:pt x="410914" y="31936"/>
                  </a:cubicBezTo>
                  <a:lnTo>
                    <a:pt x="410914" y="15738"/>
                  </a:lnTo>
                  <a:cubicBezTo>
                    <a:pt x="410914" y="7087"/>
                    <a:pt x="418011" y="0"/>
                    <a:pt x="426676" y="0"/>
                  </a:cubicBezTo>
                  <a:close/>
                </a:path>
              </a:pathLst>
            </a:custGeom>
            <a:solidFill>
              <a:schemeClr val="bg1"/>
            </a:solidFill>
            <a:ln>
              <a:noFill/>
            </a:ln>
          </p:spPr>
          <p:txBody>
            <a:bodyPr/>
            <a:lstStyle/>
            <a:p>
              <a:endParaRPr lang="zh-CN" altLang="en-US"/>
            </a:p>
          </p:txBody>
        </p:sp>
      </p:grpSp>
    </p:spTree>
    <p:extLst>
      <p:ext uri="{BB962C8B-B14F-4D97-AF65-F5344CB8AC3E}">
        <p14:creationId xmlns:p14="http://schemas.microsoft.com/office/powerpoint/2010/main" val="107454254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20C50A21-BDF8-744C-9E45-EA2075561D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21605" y="2306433"/>
            <a:ext cx="4090935" cy="3949543"/>
          </a:xfrm>
          <a:prstGeom prst="rect">
            <a:avLst/>
          </a:prstGeom>
        </p:spPr>
      </p:pic>
      <p:sp>
        <p:nvSpPr>
          <p:cNvPr id="4" name="灯片编号占位符 3"/>
          <p:cNvSpPr>
            <a:spLocks noGrp="1"/>
          </p:cNvSpPr>
          <p:nvPr>
            <p:ph type="sldNum" sz="quarter" idx="12"/>
          </p:nvPr>
        </p:nvSpPr>
        <p:spPr/>
        <p:txBody>
          <a:bodyPr/>
          <a:lstStyle/>
          <a:p>
            <a:fld id="{5DD3DB80-B894-403A-B48E-6FDC1A72010E}" type="slidenum">
              <a:rPr lang="zh-CN" altLang="en-US" smtClean="0"/>
              <a:t>33</a:t>
            </a:fld>
            <a:endParaRPr lang="zh-CN" altLang="en-US"/>
          </a:p>
        </p:txBody>
      </p:sp>
      <p:pic>
        <p:nvPicPr>
          <p:cNvPr id="6" name="图片 5" descr="C:\Users\xin\Desktop\中科大.png中科大"/>
          <p:cNvPicPr>
            <a:picLocks noChangeAspect="1"/>
          </p:cNvPicPr>
          <p:nvPr/>
        </p:nvPicPr>
        <p:blipFill>
          <a:blip r:embed="rId4"/>
          <a:srcRect/>
          <a:stretch>
            <a:fillRect/>
          </a:stretch>
        </p:blipFill>
        <p:spPr>
          <a:xfrm>
            <a:off x="10857865" y="252730"/>
            <a:ext cx="878840" cy="879475"/>
          </a:xfrm>
          <a:prstGeom prst="rect">
            <a:avLst/>
          </a:prstGeom>
        </p:spPr>
      </p:pic>
      <p:sp>
        <p:nvSpPr>
          <p:cNvPr id="223" name="标题 1">
            <a:extLst>
              <a:ext uri="{FF2B5EF4-FFF2-40B4-BE49-F238E27FC236}">
                <a16:creationId xmlns:a16="http://schemas.microsoft.com/office/drawing/2014/main" id="{315BE521-F994-AE49-8AD8-ABA4A9375EED}"/>
              </a:ext>
            </a:extLst>
          </p:cNvPr>
          <p:cNvSpPr>
            <a:spLocks noGrp="1"/>
          </p:cNvSpPr>
          <p:nvPr>
            <p:ph type="title"/>
          </p:nvPr>
        </p:nvSpPr>
        <p:spPr>
          <a:xfrm>
            <a:off x="669924" y="1"/>
            <a:ext cx="10850563" cy="1028699"/>
          </a:xfrm>
        </p:spPr>
        <p:txBody>
          <a:bodyPr/>
          <a:lstStyle/>
          <a:p>
            <a:r>
              <a:rPr lang="en-US" altLang="zh-CN" dirty="0"/>
              <a:t>05</a:t>
            </a:r>
            <a:r>
              <a:rPr lang="zh-CN" altLang="en-US" dirty="0"/>
              <a:t>   参议院提案标签预测 </a:t>
            </a:r>
            <a:r>
              <a:rPr lang="en-US" altLang="zh-CN" dirty="0"/>
              <a:t>–</a:t>
            </a:r>
            <a:r>
              <a:rPr lang="zh-CN" altLang="en-US" dirty="0"/>
              <a:t> 训练与验证</a:t>
            </a:r>
          </a:p>
        </p:txBody>
      </p:sp>
      <p:sp>
        <p:nvSpPr>
          <p:cNvPr id="20" name="íšḷíḑè">
            <a:extLst>
              <a:ext uri="{FF2B5EF4-FFF2-40B4-BE49-F238E27FC236}">
                <a16:creationId xmlns:a16="http://schemas.microsoft.com/office/drawing/2014/main" id="{787A5231-8A1F-E749-B5F3-6E45DCA83BCF}"/>
              </a:ext>
            </a:extLst>
          </p:cNvPr>
          <p:cNvSpPr/>
          <p:nvPr/>
        </p:nvSpPr>
        <p:spPr>
          <a:xfrm>
            <a:off x="10686254" y="1099610"/>
            <a:ext cx="2288902" cy="5758390"/>
          </a:xfrm>
          <a:custGeom>
            <a:avLst/>
            <a:gdLst>
              <a:gd name="connsiteX0" fmla="*/ 982449 w 1382890"/>
              <a:gd name="connsiteY0" fmla="*/ 3543487 h 3594532"/>
              <a:gd name="connsiteX1" fmla="*/ 572874 w 1382890"/>
              <a:gd name="connsiteY1" fmla="*/ 3553012 h 3594532"/>
              <a:gd name="connsiteX2" fmla="*/ 372849 w 1382890"/>
              <a:gd name="connsiteY2" fmla="*/ 3038662 h 3594532"/>
              <a:gd name="connsiteX3" fmla="*/ 725274 w 1382890"/>
              <a:gd name="connsiteY3" fmla="*/ 2343337 h 3594532"/>
              <a:gd name="connsiteX4" fmla="*/ 515724 w 1382890"/>
              <a:gd name="connsiteY4" fmla="*/ 1838512 h 3594532"/>
              <a:gd name="connsiteX5" fmla="*/ 1374 w 1382890"/>
              <a:gd name="connsiteY5" fmla="*/ 1809937 h 3594532"/>
              <a:gd name="connsiteX6" fmla="*/ 372849 w 1382890"/>
              <a:gd name="connsiteY6" fmla="*/ 1705162 h 3594532"/>
              <a:gd name="connsiteX7" fmla="*/ 620499 w 1382890"/>
              <a:gd name="connsiteY7" fmla="*/ 1838512 h 3594532"/>
              <a:gd name="connsiteX8" fmla="*/ 668124 w 1382890"/>
              <a:gd name="connsiteY8" fmla="*/ 1609912 h 3594532"/>
              <a:gd name="connsiteX9" fmla="*/ 801474 w 1382890"/>
              <a:gd name="connsiteY9" fmla="*/ 1295587 h 3594532"/>
              <a:gd name="connsiteX10" fmla="*/ 744324 w 1382890"/>
              <a:gd name="connsiteY10" fmla="*/ 771712 h 3594532"/>
              <a:gd name="connsiteX11" fmla="*/ 515724 w 1382890"/>
              <a:gd name="connsiteY11" fmla="*/ 628837 h 3594532"/>
              <a:gd name="connsiteX12" fmla="*/ 668124 w 1382890"/>
              <a:gd name="connsiteY12" fmla="*/ 628837 h 3594532"/>
              <a:gd name="connsiteX13" fmla="*/ 744324 w 1382890"/>
              <a:gd name="connsiteY13" fmla="*/ 714562 h 3594532"/>
              <a:gd name="connsiteX14" fmla="*/ 849099 w 1382890"/>
              <a:gd name="connsiteY14" fmla="*/ 187 h 3594532"/>
              <a:gd name="connsiteX15" fmla="*/ 810999 w 1382890"/>
              <a:gd name="connsiteY15" fmla="*/ 647887 h 3594532"/>
              <a:gd name="connsiteX16" fmla="*/ 887199 w 1382890"/>
              <a:gd name="connsiteY16" fmla="*/ 1038412 h 3594532"/>
              <a:gd name="connsiteX17" fmla="*/ 915774 w 1382890"/>
              <a:gd name="connsiteY17" fmla="*/ 1286062 h 3594532"/>
              <a:gd name="connsiteX18" fmla="*/ 1087224 w 1382890"/>
              <a:gd name="connsiteY18" fmla="*/ 1152712 h 3594532"/>
              <a:gd name="connsiteX19" fmla="*/ 1315824 w 1382890"/>
              <a:gd name="connsiteY19" fmla="*/ 1133662 h 3594532"/>
              <a:gd name="connsiteX20" fmla="*/ 1068174 w 1382890"/>
              <a:gd name="connsiteY20" fmla="*/ 1190812 h 3594532"/>
              <a:gd name="connsiteX21" fmla="*/ 858624 w 1382890"/>
              <a:gd name="connsiteY21" fmla="*/ 1495612 h 3594532"/>
              <a:gd name="connsiteX22" fmla="*/ 801474 w 1382890"/>
              <a:gd name="connsiteY22" fmla="*/ 1857562 h 3594532"/>
              <a:gd name="connsiteX23" fmla="*/ 953874 w 1382890"/>
              <a:gd name="connsiteY23" fmla="*/ 2314762 h 3594532"/>
              <a:gd name="connsiteX24" fmla="*/ 877674 w 1382890"/>
              <a:gd name="connsiteY24" fmla="*/ 2552887 h 3594532"/>
              <a:gd name="connsiteX25" fmla="*/ 1191999 w 1382890"/>
              <a:gd name="connsiteY25" fmla="*/ 2495737 h 3594532"/>
              <a:gd name="connsiteX26" fmla="*/ 1382499 w 1382890"/>
              <a:gd name="connsiteY26" fmla="*/ 2590987 h 3594532"/>
              <a:gd name="connsiteX27" fmla="*/ 1144374 w 1382890"/>
              <a:gd name="connsiteY27" fmla="*/ 2533837 h 3594532"/>
              <a:gd name="connsiteX28" fmla="*/ 810999 w 1382890"/>
              <a:gd name="connsiteY28" fmla="*/ 2695762 h 3594532"/>
              <a:gd name="connsiteX29" fmla="*/ 668124 w 1382890"/>
              <a:gd name="connsiteY29" fmla="*/ 3048187 h 3594532"/>
              <a:gd name="connsiteX30" fmla="*/ 896724 w 1382890"/>
              <a:gd name="connsiteY30" fmla="*/ 3381562 h 3594532"/>
              <a:gd name="connsiteX31" fmla="*/ 982449 w 1382890"/>
              <a:gd name="connsiteY31" fmla="*/ 3543487 h 3594532"/>
              <a:gd name="connsiteX0-1" fmla="*/ 982886 w 1383327"/>
              <a:gd name="connsiteY0-2" fmla="*/ 3543487 h 3594532"/>
              <a:gd name="connsiteX1-3" fmla="*/ 573311 w 1383327"/>
              <a:gd name="connsiteY1-4" fmla="*/ 3553012 h 3594532"/>
              <a:gd name="connsiteX2-5" fmla="*/ 373286 w 1383327"/>
              <a:gd name="connsiteY2-6" fmla="*/ 3038662 h 3594532"/>
              <a:gd name="connsiteX3-7" fmla="*/ 725711 w 1383327"/>
              <a:gd name="connsiteY3-8" fmla="*/ 2343337 h 3594532"/>
              <a:gd name="connsiteX4-9" fmla="*/ 539021 w 1383327"/>
              <a:gd name="connsiteY4-10" fmla="*/ 1884232 h 3594532"/>
              <a:gd name="connsiteX5-11" fmla="*/ 1811 w 1383327"/>
              <a:gd name="connsiteY5-12" fmla="*/ 1809937 h 3594532"/>
              <a:gd name="connsiteX6-13" fmla="*/ 373286 w 1383327"/>
              <a:gd name="connsiteY6-14" fmla="*/ 1705162 h 3594532"/>
              <a:gd name="connsiteX7-15" fmla="*/ 620936 w 1383327"/>
              <a:gd name="connsiteY7-16" fmla="*/ 1838512 h 3594532"/>
              <a:gd name="connsiteX8-17" fmla="*/ 668561 w 1383327"/>
              <a:gd name="connsiteY8-18" fmla="*/ 1609912 h 3594532"/>
              <a:gd name="connsiteX9-19" fmla="*/ 801911 w 1383327"/>
              <a:gd name="connsiteY9-20" fmla="*/ 1295587 h 3594532"/>
              <a:gd name="connsiteX10-21" fmla="*/ 744761 w 1383327"/>
              <a:gd name="connsiteY10-22" fmla="*/ 771712 h 3594532"/>
              <a:gd name="connsiteX11-23" fmla="*/ 516161 w 1383327"/>
              <a:gd name="connsiteY11-24" fmla="*/ 628837 h 3594532"/>
              <a:gd name="connsiteX12-25" fmla="*/ 668561 w 1383327"/>
              <a:gd name="connsiteY12-26" fmla="*/ 628837 h 3594532"/>
              <a:gd name="connsiteX13-27" fmla="*/ 744761 w 1383327"/>
              <a:gd name="connsiteY13-28" fmla="*/ 714562 h 3594532"/>
              <a:gd name="connsiteX14-29" fmla="*/ 849536 w 1383327"/>
              <a:gd name="connsiteY14-30" fmla="*/ 187 h 3594532"/>
              <a:gd name="connsiteX15-31" fmla="*/ 811436 w 1383327"/>
              <a:gd name="connsiteY15-32" fmla="*/ 647887 h 3594532"/>
              <a:gd name="connsiteX16-33" fmla="*/ 887636 w 1383327"/>
              <a:gd name="connsiteY16-34" fmla="*/ 1038412 h 3594532"/>
              <a:gd name="connsiteX17-35" fmla="*/ 916211 w 1383327"/>
              <a:gd name="connsiteY17-36" fmla="*/ 1286062 h 3594532"/>
              <a:gd name="connsiteX18-37" fmla="*/ 1087661 w 1383327"/>
              <a:gd name="connsiteY18-38" fmla="*/ 1152712 h 3594532"/>
              <a:gd name="connsiteX19-39" fmla="*/ 1316261 w 1383327"/>
              <a:gd name="connsiteY19-40" fmla="*/ 1133662 h 3594532"/>
              <a:gd name="connsiteX20-41" fmla="*/ 1068611 w 1383327"/>
              <a:gd name="connsiteY20-42" fmla="*/ 1190812 h 3594532"/>
              <a:gd name="connsiteX21-43" fmla="*/ 859061 w 1383327"/>
              <a:gd name="connsiteY21-44" fmla="*/ 1495612 h 3594532"/>
              <a:gd name="connsiteX22-45" fmla="*/ 801911 w 1383327"/>
              <a:gd name="connsiteY22-46" fmla="*/ 1857562 h 3594532"/>
              <a:gd name="connsiteX23-47" fmla="*/ 954311 w 1383327"/>
              <a:gd name="connsiteY23-48" fmla="*/ 2314762 h 3594532"/>
              <a:gd name="connsiteX24-49" fmla="*/ 878111 w 1383327"/>
              <a:gd name="connsiteY24-50" fmla="*/ 2552887 h 3594532"/>
              <a:gd name="connsiteX25-51" fmla="*/ 1192436 w 1383327"/>
              <a:gd name="connsiteY25-52" fmla="*/ 2495737 h 3594532"/>
              <a:gd name="connsiteX26-53" fmla="*/ 1382936 w 1383327"/>
              <a:gd name="connsiteY26-54" fmla="*/ 2590987 h 3594532"/>
              <a:gd name="connsiteX27-55" fmla="*/ 1144811 w 1383327"/>
              <a:gd name="connsiteY27-56" fmla="*/ 2533837 h 3594532"/>
              <a:gd name="connsiteX28-57" fmla="*/ 811436 w 1383327"/>
              <a:gd name="connsiteY28-58" fmla="*/ 2695762 h 3594532"/>
              <a:gd name="connsiteX29-59" fmla="*/ 668561 w 1383327"/>
              <a:gd name="connsiteY29-60" fmla="*/ 3048187 h 3594532"/>
              <a:gd name="connsiteX30-61" fmla="*/ 897161 w 1383327"/>
              <a:gd name="connsiteY30-62" fmla="*/ 3381562 h 3594532"/>
              <a:gd name="connsiteX31-63" fmla="*/ 982886 w 1383327"/>
              <a:gd name="connsiteY31-64" fmla="*/ 3543487 h 3594532"/>
              <a:gd name="connsiteX0-65" fmla="*/ 982886 w 1383327"/>
              <a:gd name="connsiteY0-66" fmla="*/ 3543487 h 3594532"/>
              <a:gd name="connsiteX1-67" fmla="*/ 573311 w 1383327"/>
              <a:gd name="connsiteY1-68" fmla="*/ 3553012 h 3594532"/>
              <a:gd name="connsiteX2-69" fmla="*/ 373286 w 1383327"/>
              <a:gd name="connsiteY2-70" fmla="*/ 3038662 h 3594532"/>
              <a:gd name="connsiteX3-71" fmla="*/ 725711 w 1383327"/>
              <a:gd name="connsiteY3-72" fmla="*/ 2343337 h 3594532"/>
              <a:gd name="connsiteX4-73" fmla="*/ 539021 w 1383327"/>
              <a:gd name="connsiteY4-74" fmla="*/ 1884232 h 3594532"/>
              <a:gd name="connsiteX5-75" fmla="*/ 1811 w 1383327"/>
              <a:gd name="connsiteY5-76" fmla="*/ 1809937 h 3594532"/>
              <a:gd name="connsiteX6-77" fmla="*/ 373286 w 1383327"/>
              <a:gd name="connsiteY6-78" fmla="*/ 1705162 h 3594532"/>
              <a:gd name="connsiteX7-79" fmla="*/ 620936 w 1383327"/>
              <a:gd name="connsiteY7-80" fmla="*/ 1838512 h 3594532"/>
              <a:gd name="connsiteX8-81" fmla="*/ 668561 w 1383327"/>
              <a:gd name="connsiteY8-82" fmla="*/ 1609912 h 3594532"/>
              <a:gd name="connsiteX9-83" fmla="*/ 801911 w 1383327"/>
              <a:gd name="connsiteY9-84" fmla="*/ 1295587 h 3594532"/>
              <a:gd name="connsiteX10-85" fmla="*/ 744761 w 1383327"/>
              <a:gd name="connsiteY10-86" fmla="*/ 771712 h 3594532"/>
              <a:gd name="connsiteX11-87" fmla="*/ 516161 w 1383327"/>
              <a:gd name="connsiteY11-88" fmla="*/ 628837 h 3594532"/>
              <a:gd name="connsiteX12-89" fmla="*/ 668561 w 1383327"/>
              <a:gd name="connsiteY12-90" fmla="*/ 628837 h 3594532"/>
              <a:gd name="connsiteX13-91" fmla="*/ 744761 w 1383327"/>
              <a:gd name="connsiteY13-92" fmla="*/ 714562 h 3594532"/>
              <a:gd name="connsiteX14-93" fmla="*/ 849536 w 1383327"/>
              <a:gd name="connsiteY14-94" fmla="*/ 187 h 3594532"/>
              <a:gd name="connsiteX15-95" fmla="*/ 811436 w 1383327"/>
              <a:gd name="connsiteY15-96" fmla="*/ 647887 h 3594532"/>
              <a:gd name="connsiteX16-97" fmla="*/ 887636 w 1383327"/>
              <a:gd name="connsiteY16-98" fmla="*/ 1038412 h 3594532"/>
              <a:gd name="connsiteX17-99" fmla="*/ 916211 w 1383327"/>
              <a:gd name="connsiteY17-100" fmla="*/ 1286062 h 3594532"/>
              <a:gd name="connsiteX18-101" fmla="*/ 1087661 w 1383327"/>
              <a:gd name="connsiteY18-102" fmla="*/ 1152712 h 3594532"/>
              <a:gd name="connsiteX19-103" fmla="*/ 1316261 w 1383327"/>
              <a:gd name="connsiteY19-104" fmla="*/ 1133662 h 3594532"/>
              <a:gd name="connsiteX20-105" fmla="*/ 1068611 w 1383327"/>
              <a:gd name="connsiteY20-106" fmla="*/ 1190812 h 3594532"/>
              <a:gd name="connsiteX21-107" fmla="*/ 859061 w 1383327"/>
              <a:gd name="connsiteY21-108" fmla="*/ 1495612 h 3594532"/>
              <a:gd name="connsiteX22-109" fmla="*/ 801911 w 1383327"/>
              <a:gd name="connsiteY22-110" fmla="*/ 1857562 h 3594532"/>
              <a:gd name="connsiteX23-111" fmla="*/ 954311 w 1383327"/>
              <a:gd name="connsiteY23-112" fmla="*/ 2314762 h 3594532"/>
              <a:gd name="connsiteX24-113" fmla="*/ 878111 w 1383327"/>
              <a:gd name="connsiteY24-114" fmla="*/ 2552887 h 3594532"/>
              <a:gd name="connsiteX25-115" fmla="*/ 1192436 w 1383327"/>
              <a:gd name="connsiteY25-116" fmla="*/ 2495737 h 3594532"/>
              <a:gd name="connsiteX26-117" fmla="*/ 1382936 w 1383327"/>
              <a:gd name="connsiteY26-118" fmla="*/ 2590987 h 3594532"/>
              <a:gd name="connsiteX27-119" fmla="*/ 1144811 w 1383327"/>
              <a:gd name="connsiteY27-120" fmla="*/ 2533837 h 3594532"/>
              <a:gd name="connsiteX28-121" fmla="*/ 811436 w 1383327"/>
              <a:gd name="connsiteY28-122" fmla="*/ 2695762 h 3594532"/>
              <a:gd name="connsiteX29-123" fmla="*/ 668561 w 1383327"/>
              <a:gd name="connsiteY29-124" fmla="*/ 3048187 h 3594532"/>
              <a:gd name="connsiteX30-125" fmla="*/ 897161 w 1383327"/>
              <a:gd name="connsiteY30-126" fmla="*/ 3381562 h 3594532"/>
              <a:gd name="connsiteX31-127" fmla="*/ 982886 w 1383327"/>
              <a:gd name="connsiteY31-128" fmla="*/ 3543487 h 3594532"/>
              <a:gd name="connsiteX0-129" fmla="*/ 1005643 w 1406084"/>
              <a:gd name="connsiteY0-130" fmla="*/ 3543487 h 3594532"/>
              <a:gd name="connsiteX1-131" fmla="*/ 596068 w 1406084"/>
              <a:gd name="connsiteY1-132" fmla="*/ 3553012 h 3594532"/>
              <a:gd name="connsiteX2-133" fmla="*/ 396043 w 1406084"/>
              <a:gd name="connsiteY2-134" fmla="*/ 3038662 h 3594532"/>
              <a:gd name="connsiteX3-135" fmla="*/ 748468 w 1406084"/>
              <a:gd name="connsiteY3-136" fmla="*/ 2343337 h 3594532"/>
              <a:gd name="connsiteX4-137" fmla="*/ 561778 w 1406084"/>
              <a:gd name="connsiteY4-138" fmla="*/ 1884232 h 3594532"/>
              <a:gd name="connsiteX5-139" fmla="*/ 1708 w 1406084"/>
              <a:gd name="connsiteY5-140" fmla="*/ 1832797 h 3594532"/>
              <a:gd name="connsiteX6-141" fmla="*/ 396043 w 1406084"/>
              <a:gd name="connsiteY6-142" fmla="*/ 1705162 h 3594532"/>
              <a:gd name="connsiteX7-143" fmla="*/ 643693 w 1406084"/>
              <a:gd name="connsiteY7-144" fmla="*/ 1838512 h 3594532"/>
              <a:gd name="connsiteX8-145" fmla="*/ 691318 w 1406084"/>
              <a:gd name="connsiteY8-146" fmla="*/ 1609912 h 3594532"/>
              <a:gd name="connsiteX9-147" fmla="*/ 824668 w 1406084"/>
              <a:gd name="connsiteY9-148" fmla="*/ 1295587 h 3594532"/>
              <a:gd name="connsiteX10-149" fmla="*/ 767518 w 1406084"/>
              <a:gd name="connsiteY10-150" fmla="*/ 771712 h 3594532"/>
              <a:gd name="connsiteX11-151" fmla="*/ 538918 w 1406084"/>
              <a:gd name="connsiteY11-152" fmla="*/ 628837 h 3594532"/>
              <a:gd name="connsiteX12-153" fmla="*/ 691318 w 1406084"/>
              <a:gd name="connsiteY12-154" fmla="*/ 628837 h 3594532"/>
              <a:gd name="connsiteX13-155" fmla="*/ 767518 w 1406084"/>
              <a:gd name="connsiteY13-156" fmla="*/ 714562 h 3594532"/>
              <a:gd name="connsiteX14-157" fmla="*/ 872293 w 1406084"/>
              <a:gd name="connsiteY14-158" fmla="*/ 187 h 3594532"/>
              <a:gd name="connsiteX15-159" fmla="*/ 834193 w 1406084"/>
              <a:gd name="connsiteY15-160" fmla="*/ 647887 h 3594532"/>
              <a:gd name="connsiteX16-161" fmla="*/ 910393 w 1406084"/>
              <a:gd name="connsiteY16-162" fmla="*/ 1038412 h 3594532"/>
              <a:gd name="connsiteX17-163" fmla="*/ 938968 w 1406084"/>
              <a:gd name="connsiteY17-164" fmla="*/ 1286062 h 3594532"/>
              <a:gd name="connsiteX18-165" fmla="*/ 1110418 w 1406084"/>
              <a:gd name="connsiteY18-166" fmla="*/ 1152712 h 3594532"/>
              <a:gd name="connsiteX19-167" fmla="*/ 1339018 w 1406084"/>
              <a:gd name="connsiteY19-168" fmla="*/ 1133662 h 3594532"/>
              <a:gd name="connsiteX20-169" fmla="*/ 1091368 w 1406084"/>
              <a:gd name="connsiteY20-170" fmla="*/ 1190812 h 3594532"/>
              <a:gd name="connsiteX21-171" fmla="*/ 881818 w 1406084"/>
              <a:gd name="connsiteY21-172" fmla="*/ 1495612 h 3594532"/>
              <a:gd name="connsiteX22-173" fmla="*/ 824668 w 1406084"/>
              <a:gd name="connsiteY22-174" fmla="*/ 1857562 h 3594532"/>
              <a:gd name="connsiteX23-175" fmla="*/ 977068 w 1406084"/>
              <a:gd name="connsiteY23-176" fmla="*/ 2314762 h 3594532"/>
              <a:gd name="connsiteX24-177" fmla="*/ 900868 w 1406084"/>
              <a:gd name="connsiteY24-178" fmla="*/ 2552887 h 3594532"/>
              <a:gd name="connsiteX25-179" fmla="*/ 1215193 w 1406084"/>
              <a:gd name="connsiteY25-180" fmla="*/ 2495737 h 3594532"/>
              <a:gd name="connsiteX26-181" fmla="*/ 1405693 w 1406084"/>
              <a:gd name="connsiteY26-182" fmla="*/ 2590987 h 3594532"/>
              <a:gd name="connsiteX27-183" fmla="*/ 1167568 w 1406084"/>
              <a:gd name="connsiteY27-184" fmla="*/ 2533837 h 3594532"/>
              <a:gd name="connsiteX28-185" fmla="*/ 834193 w 1406084"/>
              <a:gd name="connsiteY28-186" fmla="*/ 2695762 h 3594532"/>
              <a:gd name="connsiteX29-187" fmla="*/ 691318 w 1406084"/>
              <a:gd name="connsiteY29-188" fmla="*/ 3048187 h 3594532"/>
              <a:gd name="connsiteX30-189" fmla="*/ 919918 w 1406084"/>
              <a:gd name="connsiteY30-190" fmla="*/ 3381562 h 3594532"/>
              <a:gd name="connsiteX31-191" fmla="*/ 1005643 w 1406084"/>
              <a:gd name="connsiteY31-192" fmla="*/ 3543487 h 3594532"/>
              <a:gd name="connsiteX0-193" fmla="*/ 1003993 w 1404434"/>
              <a:gd name="connsiteY0-194" fmla="*/ 3543487 h 3594532"/>
              <a:gd name="connsiteX1-195" fmla="*/ 594418 w 1404434"/>
              <a:gd name="connsiteY1-196" fmla="*/ 3553012 h 3594532"/>
              <a:gd name="connsiteX2-197" fmla="*/ 394393 w 1404434"/>
              <a:gd name="connsiteY2-198" fmla="*/ 3038662 h 3594532"/>
              <a:gd name="connsiteX3-199" fmla="*/ 746818 w 1404434"/>
              <a:gd name="connsiteY3-200" fmla="*/ 2343337 h 3594532"/>
              <a:gd name="connsiteX4-201" fmla="*/ 560128 w 1404434"/>
              <a:gd name="connsiteY4-202" fmla="*/ 1884232 h 3594532"/>
              <a:gd name="connsiteX5-203" fmla="*/ 58 w 1404434"/>
              <a:gd name="connsiteY5-204" fmla="*/ 1832797 h 3594532"/>
              <a:gd name="connsiteX6-205" fmla="*/ 394393 w 1404434"/>
              <a:gd name="connsiteY6-206" fmla="*/ 1705162 h 3594532"/>
              <a:gd name="connsiteX7-207" fmla="*/ 642043 w 1404434"/>
              <a:gd name="connsiteY7-208" fmla="*/ 1838512 h 3594532"/>
              <a:gd name="connsiteX8-209" fmla="*/ 689668 w 1404434"/>
              <a:gd name="connsiteY8-210" fmla="*/ 1609912 h 3594532"/>
              <a:gd name="connsiteX9-211" fmla="*/ 823018 w 1404434"/>
              <a:gd name="connsiteY9-212" fmla="*/ 1295587 h 3594532"/>
              <a:gd name="connsiteX10-213" fmla="*/ 765868 w 1404434"/>
              <a:gd name="connsiteY10-214" fmla="*/ 771712 h 3594532"/>
              <a:gd name="connsiteX11-215" fmla="*/ 537268 w 1404434"/>
              <a:gd name="connsiteY11-216" fmla="*/ 628837 h 3594532"/>
              <a:gd name="connsiteX12-217" fmla="*/ 689668 w 1404434"/>
              <a:gd name="connsiteY12-218" fmla="*/ 628837 h 3594532"/>
              <a:gd name="connsiteX13-219" fmla="*/ 765868 w 1404434"/>
              <a:gd name="connsiteY13-220" fmla="*/ 714562 h 3594532"/>
              <a:gd name="connsiteX14-221" fmla="*/ 870643 w 1404434"/>
              <a:gd name="connsiteY14-222" fmla="*/ 187 h 3594532"/>
              <a:gd name="connsiteX15-223" fmla="*/ 832543 w 1404434"/>
              <a:gd name="connsiteY15-224" fmla="*/ 647887 h 3594532"/>
              <a:gd name="connsiteX16-225" fmla="*/ 908743 w 1404434"/>
              <a:gd name="connsiteY16-226" fmla="*/ 1038412 h 3594532"/>
              <a:gd name="connsiteX17-227" fmla="*/ 937318 w 1404434"/>
              <a:gd name="connsiteY17-228" fmla="*/ 1286062 h 3594532"/>
              <a:gd name="connsiteX18-229" fmla="*/ 1108768 w 1404434"/>
              <a:gd name="connsiteY18-230" fmla="*/ 1152712 h 3594532"/>
              <a:gd name="connsiteX19-231" fmla="*/ 1337368 w 1404434"/>
              <a:gd name="connsiteY19-232" fmla="*/ 1133662 h 3594532"/>
              <a:gd name="connsiteX20-233" fmla="*/ 1089718 w 1404434"/>
              <a:gd name="connsiteY20-234" fmla="*/ 1190812 h 3594532"/>
              <a:gd name="connsiteX21-235" fmla="*/ 880168 w 1404434"/>
              <a:gd name="connsiteY21-236" fmla="*/ 1495612 h 3594532"/>
              <a:gd name="connsiteX22-237" fmla="*/ 823018 w 1404434"/>
              <a:gd name="connsiteY22-238" fmla="*/ 1857562 h 3594532"/>
              <a:gd name="connsiteX23-239" fmla="*/ 975418 w 1404434"/>
              <a:gd name="connsiteY23-240" fmla="*/ 2314762 h 3594532"/>
              <a:gd name="connsiteX24-241" fmla="*/ 899218 w 1404434"/>
              <a:gd name="connsiteY24-242" fmla="*/ 2552887 h 3594532"/>
              <a:gd name="connsiteX25-243" fmla="*/ 1213543 w 1404434"/>
              <a:gd name="connsiteY25-244" fmla="*/ 2495737 h 3594532"/>
              <a:gd name="connsiteX26-245" fmla="*/ 1404043 w 1404434"/>
              <a:gd name="connsiteY26-246" fmla="*/ 2590987 h 3594532"/>
              <a:gd name="connsiteX27-247" fmla="*/ 1165918 w 1404434"/>
              <a:gd name="connsiteY27-248" fmla="*/ 2533837 h 3594532"/>
              <a:gd name="connsiteX28-249" fmla="*/ 832543 w 1404434"/>
              <a:gd name="connsiteY28-250" fmla="*/ 2695762 h 3594532"/>
              <a:gd name="connsiteX29-251" fmla="*/ 689668 w 1404434"/>
              <a:gd name="connsiteY29-252" fmla="*/ 3048187 h 3594532"/>
              <a:gd name="connsiteX30-253" fmla="*/ 918268 w 1404434"/>
              <a:gd name="connsiteY30-254" fmla="*/ 3381562 h 3594532"/>
              <a:gd name="connsiteX31-255" fmla="*/ 1003993 w 1404434"/>
              <a:gd name="connsiteY31-256" fmla="*/ 3543487 h 3594532"/>
              <a:gd name="connsiteX0-257" fmla="*/ 1003993 w 1404434"/>
              <a:gd name="connsiteY0-258" fmla="*/ 3543487 h 3559332"/>
              <a:gd name="connsiteX1-259" fmla="*/ 594418 w 1404434"/>
              <a:gd name="connsiteY1-260" fmla="*/ 3553012 h 3559332"/>
              <a:gd name="connsiteX2-261" fmla="*/ 394393 w 1404434"/>
              <a:gd name="connsiteY2-262" fmla="*/ 3038662 h 3559332"/>
              <a:gd name="connsiteX3-263" fmla="*/ 746818 w 1404434"/>
              <a:gd name="connsiteY3-264" fmla="*/ 2343337 h 3559332"/>
              <a:gd name="connsiteX4-265" fmla="*/ 560128 w 1404434"/>
              <a:gd name="connsiteY4-266" fmla="*/ 1884232 h 3559332"/>
              <a:gd name="connsiteX5-267" fmla="*/ 58 w 1404434"/>
              <a:gd name="connsiteY5-268" fmla="*/ 1832797 h 3559332"/>
              <a:gd name="connsiteX6-269" fmla="*/ 394393 w 1404434"/>
              <a:gd name="connsiteY6-270" fmla="*/ 1705162 h 3559332"/>
              <a:gd name="connsiteX7-271" fmla="*/ 642043 w 1404434"/>
              <a:gd name="connsiteY7-272" fmla="*/ 1838512 h 3559332"/>
              <a:gd name="connsiteX8-273" fmla="*/ 689668 w 1404434"/>
              <a:gd name="connsiteY8-274" fmla="*/ 1609912 h 3559332"/>
              <a:gd name="connsiteX9-275" fmla="*/ 823018 w 1404434"/>
              <a:gd name="connsiteY9-276" fmla="*/ 1295587 h 3559332"/>
              <a:gd name="connsiteX10-277" fmla="*/ 765868 w 1404434"/>
              <a:gd name="connsiteY10-278" fmla="*/ 771712 h 3559332"/>
              <a:gd name="connsiteX11-279" fmla="*/ 537268 w 1404434"/>
              <a:gd name="connsiteY11-280" fmla="*/ 628837 h 3559332"/>
              <a:gd name="connsiteX12-281" fmla="*/ 689668 w 1404434"/>
              <a:gd name="connsiteY12-282" fmla="*/ 628837 h 3559332"/>
              <a:gd name="connsiteX13-283" fmla="*/ 765868 w 1404434"/>
              <a:gd name="connsiteY13-284" fmla="*/ 714562 h 3559332"/>
              <a:gd name="connsiteX14-285" fmla="*/ 870643 w 1404434"/>
              <a:gd name="connsiteY14-286" fmla="*/ 187 h 3559332"/>
              <a:gd name="connsiteX15-287" fmla="*/ 832543 w 1404434"/>
              <a:gd name="connsiteY15-288" fmla="*/ 647887 h 3559332"/>
              <a:gd name="connsiteX16-289" fmla="*/ 908743 w 1404434"/>
              <a:gd name="connsiteY16-290" fmla="*/ 1038412 h 3559332"/>
              <a:gd name="connsiteX17-291" fmla="*/ 937318 w 1404434"/>
              <a:gd name="connsiteY17-292" fmla="*/ 1286062 h 3559332"/>
              <a:gd name="connsiteX18-293" fmla="*/ 1108768 w 1404434"/>
              <a:gd name="connsiteY18-294" fmla="*/ 1152712 h 3559332"/>
              <a:gd name="connsiteX19-295" fmla="*/ 1337368 w 1404434"/>
              <a:gd name="connsiteY19-296" fmla="*/ 1133662 h 3559332"/>
              <a:gd name="connsiteX20-297" fmla="*/ 1089718 w 1404434"/>
              <a:gd name="connsiteY20-298" fmla="*/ 1190812 h 3559332"/>
              <a:gd name="connsiteX21-299" fmla="*/ 880168 w 1404434"/>
              <a:gd name="connsiteY21-300" fmla="*/ 1495612 h 3559332"/>
              <a:gd name="connsiteX22-301" fmla="*/ 823018 w 1404434"/>
              <a:gd name="connsiteY22-302" fmla="*/ 1857562 h 3559332"/>
              <a:gd name="connsiteX23-303" fmla="*/ 975418 w 1404434"/>
              <a:gd name="connsiteY23-304" fmla="*/ 2314762 h 3559332"/>
              <a:gd name="connsiteX24-305" fmla="*/ 899218 w 1404434"/>
              <a:gd name="connsiteY24-306" fmla="*/ 2552887 h 3559332"/>
              <a:gd name="connsiteX25-307" fmla="*/ 1213543 w 1404434"/>
              <a:gd name="connsiteY25-308" fmla="*/ 2495737 h 3559332"/>
              <a:gd name="connsiteX26-309" fmla="*/ 1404043 w 1404434"/>
              <a:gd name="connsiteY26-310" fmla="*/ 2590987 h 3559332"/>
              <a:gd name="connsiteX27-311" fmla="*/ 1165918 w 1404434"/>
              <a:gd name="connsiteY27-312" fmla="*/ 2533837 h 3559332"/>
              <a:gd name="connsiteX28-313" fmla="*/ 832543 w 1404434"/>
              <a:gd name="connsiteY28-314" fmla="*/ 2695762 h 3559332"/>
              <a:gd name="connsiteX29-315" fmla="*/ 689668 w 1404434"/>
              <a:gd name="connsiteY29-316" fmla="*/ 3048187 h 3559332"/>
              <a:gd name="connsiteX30-317" fmla="*/ 918268 w 1404434"/>
              <a:gd name="connsiteY30-318" fmla="*/ 3381562 h 3559332"/>
              <a:gd name="connsiteX31-319" fmla="*/ 1003993 w 1404434"/>
              <a:gd name="connsiteY31-320" fmla="*/ 3543487 h 3559332"/>
              <a:gd name="connsiteX0-321" fmla="*/ 1003993 w 1404434"/>
              <a:gd name="connsiteY0-322" fmla="*/ 3543487 h 3553018"/>
              <a:gd name="connsiteX1-323" fmla="*/ 594418 w 1404434"/>
              <a:gd name="connsiteY1-324" fmla="*/ 3553012 h 3553018"/>
              <a:gd name="connsiteX2-325" fmla="*/ 394393 w 1404434"/>
              <a:gd name="connsiteY2-326" fmla="*/ 3038662 h 3553018"/>
              <a:gd name="connsiteX3-327" fmla="*/ 746818 w 1404434"/>
              <a:gd name="connsiteY3-328" fmla="*/ 2343337 h 3553018"/>
              <a:gd name="connsiteX4-329" fmla="*/ 560128 w 1404434"/>
              <a:gd name="connsiteY4-330" fmla="*/ 1884232 h 3553018"/>
              <a:gd name="connsiteX5-331" fmla="*/ 58 w 1404434"/>
              <a:gd name="connsiteY5-332" fmla="*/ 1832797 h 3553018"/>
              <a:gd name="connsiteX6-333" fmla="*/ 394393 w 1404434"/>
              <a:gd name="connsiteY6-334" fmla="*/ 1705162 h 3553018"/>
              <a:gd name="connsiteX7-335" fmla="*/ 642043 w 1404434"/>
              <a:gd name="connsiteY7-336" fmla="*/ 1838512 h 3553018"/>
              <a:gd name="connsiteX8-337" fmla="*/ 689668 w 1404434"/>
              <a:gd name="connsiteY8-338" fmla="*/ 1609912 h 3553018"/>
              <a:gd name="connsiteX9-339" fmla="*/ 823018 w 1404434"/>
              <a:gd name="connsiteY9-340" fmla="*/ 1295587 h 3553018"/>
              <a:gd name="connsiteX10-341" fmla="*/ 765868 w 1404434"/>
              <a:gd name="connsiteY10-342" fmla="*/ 771712 h 3553018"/>
              <a:gd name="connsiteX11-343" fmla="*/ 537268 w 1404434"/>
              <a:gd name="connsiteY11-344" fmla="*/ 628837 h 3553018"/>
              <a:gd name="connsiteX12-345" fmla="*/ 689668 w 1404434"/>
              <a:gd name="connsiteY12-346" fmla="*/ 628837 h 3553018"/>
              <a:gd name="connsiteX13-347" fmla="*/ 765868 w 1404434"/>
              <a:gd name="connsiteY13-348" fmla="*/ 714562 h 3553018"/>
              <a:gd name="connsiteX14-349" fmla="*/ 870643 w 1404434"/>
              <a:gd name="connsiteY14-350" fmla="*/ 187 h 3553018"/>
              <a:gd name="connsiteX15-351" fmla="*/ 832543 w 1404434"/>
              <a:gd name="connsiteY15-352" fmla="*/ 647887 h 3553018"/>
              <a:gd name="connsiteX16-353" fmla="*/ 908743 w 1404434"/>
              <a:gd name="connsiteY16-354" fmla="*/ 1038412 h 3553018"/>
              <a:gd name="connsiteX17-355" fmla="*/ 937318 w 1404434"/>
              <a:gd name="connsiteY17-356" fmla="*/ 1286062 h 3553018"/>
              <a:gd name="connsiteX18-357" fmla="*/ 1108768 w 1404434"/>
              <a:gd name="connsiteY18-358" fmla="*/ 1152712 h 3553018"/>
              <a:gd name="connsiteX19-359" fmla="*/ 1337368 w 1404434"/>
              <a:gd name="connsiteY19-360" fmla="*/ 1133662 h 3553018"/>
              <a:gd name="connsiteX20-361" fmla="*/ 1089718 w 1404434"/>
              <a:gd name="connsiteY20-362" fmla="*/ 1190812 h 3553018"/>
              <a:gd name="connsiteX21-363" fmla="*/ 880168 w 1404434"/>
              <a:gd name="connsiteY21-364" fmla="*/ 1495612 h 3553018"/>
              <a:gd name="connsiteX22-365" fmla="*/ 823018 w 1404434"/>
              <a:gd name="connsiteY22-366" fmla="*/ 1857562 h 3553018"/>
              <a:gd name="connsiteX23-367" fmla="*/ 975418 w 1404434"/>
              <a:gd name="connsiteY23-368" fmla="*/ 2314762 h 3553018"/>
              <a:gd name="connsiteX24-369" fmla="*/ 899218 w 1404434"/>
              <a:gd name="connsiteY24-370" fmla="*/ 2552887 h 3553018"/>
              <a:gd name="connsiteX25-371" fmla="*/ 1213543 w 1404434"/>
              <a:gd name="connsiteY25-372" fmla="*/ 2495737 h 3553018"/>
              <a:gd name="connsiteX26-373" fmla="*/ 1404043 w 1404434"/>
              <a:gd name="connsiteY26-374" fmla="*/ 2590987 h 3553018"/>
              <a:gd name="connsiteX27-375" fmla="*/ 1165918 w 1404434"/>
              <a:gd name="connsiteY27-376" fmla="*/ 2533837 h 3553018"/>
              <a:gd name="connsiteX28-377" fmla="*/ 832543 w 1404434"/>
              <a:gd name="connsiteY28-378" fmla="*/ 2695762 h 3553018"/>
              <a:gd name="connsiteX29-379" fmla="*/ 689668 w 1404434"/>
              <a:gd name="connsiteY29-380" fmla="*/ 3048187 h 3553018"/>
              <a:gd name="connsiteX30-381" fmla="*/ 918268 w 1404434"/>
              <a:gd name="connsiteY30-382" fmla="*/ 3381562 h 3553018"/>
              <a:gd name="connsiteX31-383" fmla="*/ 1003993 w 1404434"/>
              <a:gd name="connsiteY31-384" fmla="*/ 3543487 h 3553018"/>
              <a:gd name="connsiteX0-385" fmla="*/ 1003993 w 1404434"/>
              <a:gd name="connsiteY0-386" fmla="*/ 3543487 h 3553025"/>
              <a:gd name="connsiteX1-387" fmla="*/ 594418 w 1404434"/>
              <a:gd name="connsiteY1-388" fmla="*/ 3553012 h 3553025"/>
              <a:gd name="connsiteX2-389" fmla="*/ 394393 w 1404434"/>
              <a:gd name="connsiteY2-390" fmla="*/ 3038662 h 3553025"/>
              <a:gd name="connsiteX3-391" fmla="*/ 746818 w 1404434"/>
              <a:gd name="connsiteY3-392" fmla="*/ 2343337 h 3553025"/>
              <a:gd name="connsiteX4-393" fmla="*/ 560128 w 1404434"/>
              <a:gd name="connsiteY4-394" fmla="*/ 1884232 h 3553025"/>
              <a:gd name="connsiteX5-395" fmla="*/ 58 w 1404434"/>
              <a:gd name="connsiteY5-396" fmla="*/ 1832797 h 3553025"/>
              <a:gd name="connsiteX6-397" fmla="*/ 394393 w 1404434"/>
              <a:gd name="connsiteY6-398" fmla="*/ 1705162 h 3553025"/>
              <a:gd name="connsiteX7-399" fmla="*/ 642043 w 1404434"/>
              <a:gd name="connsiteY7-400" fmla="*/ 1838512 h 3553025"/>
              <a:gd name="connsiteX8-401" fmla="*/ 689668 w 1404434"/>
              <a:gd name="connsiteY8-402" fmla="*/ 1609912 h 3553025"/>
              <a:gd name="connsiteX9-403" fmla="*/ 823018 w 1404434"/>
              <a:gd name="connsiteY9-404" fmla="*/ 1295587 h 3553025"/>
              <a:gd name="connsiteX10-405" fmla="*/ 765868 w 1404434"/>
              <a:gd name="connsiteY10-406" fmla="*/ 771712 h 3553025"/>
              <a:gd name="connsiteX11-407" fmla="*/ 537268 w 1404434"/>
              <a:gd name="connsiteY11-408" fmla="*/ 628837 h 3553025"/>
              <a:gd name="connsiteX12-409" fmla="*/ 689668 w 1404434"/>
              <a:gd name="connsiteY12-410" fmla="*/ 628837 h 3553025"/>
              <a:gd name="connsiteX13-411" fmla="*/ 765868 w 1404434"/>
              <a:gd name="connsiteY13-412" fmla="*/ 714562 h 3553025"/>
              <a:gd name="connsiteX14-413" fmla="*/ 870643 w 1404434"/>
              <a:gd name="connsiteY14-414" fmla="*/ 187 h 3553025"/>
              <a:gd name="connsiteX15-415" fmla="*/ 832543 w 1404434"/>
              <a:gd name="connsiteY15-416" fmla="*/ 647887 h 3553025"/>
              <a:gd name="connsiteX16-417" fmla="*/ 908743 w 1404434"/>
              <a:gd name="connsiteY16-418" fmla="*/ 1038412 h 3553025"/>
              <a:gd name="connsiteX17-419" fmla="*/ 937318 w 1404434"/>
              <a:gd name="connsiteY17-420" fmla="*/ 1286062 h 3553025"/>
              <a:gd name="connsiteX18-421" fmla="*/ 1108768 w 1404434"/>
              <a:gd name="connsiteY18-422" fmla="*/ 1152712 h 3553025"/>
              <a:gd name="connsiteX19-423" fmla="*/ 1337368 w 1404434"/>
              <a:gd name="connsiteY19-424" fmla="*/ 1133662 h 3553025"/>
              <a:gd name="connsiteX20-425" fmla="*/ 1089718 w 1404434"/>
              <a:gd name="connsiteY20-426" fmla="*/ 1190812 h 3553025"/>
              <a:gd name="connsiteX21-427" fmla="*/ 880168 w 1404434"/>
              <a:gd name="connsiteY21-428" fmla="*/ 1495612 h 3553025"/>
              <a:gd name="connsiteX22-429" fmla="*/ 823018 w 1404434"/>
              <a:gd name="connsiteY22-430" fmla="*/ 1857562 h 3553025"/>
              <a:gd name="connsiteX23-431" fmla="*/ 975418 w 1404434"/>
              <a:gd name="connsiteY23-432" fmla="*/ 2314762 h 3553025"/>
              <a:gd name="connsiteX24-433" fmla="*/ 899218 w 1404434"/>
              <a:gd name="connsiteY24-434" fmla="*/ 2552887 h 3553025"/>
              <a:gd name="connsiteX25-435" fmla="*/ 1213543 w 1404434"/>
              <a:gd name="connsiteY25-436" fmla="*/ 2495737 h 3553025"/>
              <a:gd name="connsiteX26-437" fmla="*/ 1404043 w 1404434"/>
              <a:gd name="connsiteY26-438" fmla="*/ 2590987 h 3553025"/>
              <a:gd name="connsiteX27-439" fmla="*/ 1165918 w 1404434"/>
              <a:gd name="connsiteY27-440" fmla="*/ 2533837 h 3553025"/>
              <a:gd name="connsiteX28-441" fmla="*/ 832543 w 1404434"/>
              <a:gd name="connsiteY28-442" fmla="*/ 2695762 h 3553025"/>
              <a:gd name="connsiteX29-443" fmla="*/ 689668 w 1404434"/>
              <a:gd name="connsiteY29-444" fmla="*/ 3048187 h 3553025"/>
              <a:gd name="connsiteX30-445" fmla="*/ 918268 w 1404434"/>
              <a:gd name="connsiteY30-446" fmla="*/ 3381562 h 3553025"/>
              <a:gd name="connsiteX31-447" fmla="*/ 1003993 w 1404434"/>
              <a:gd name="connsiteY31-448" fmla="*/ 3543487 h 3553025"/>
              <a:gd name="connsiteX0-449" fmla="*/ 1016693 w 1404434"/>
              <a:gd name="connsiteY0-450" fmla="*/ 3543487 h 3588988"/>
              <a:gd name="connsiteX1-451" fmla="*/ 594418 w 1404434"/>
              <a:gd name="connsiteY1-452" fmla="*/ 3553012 h 3588988"/>
              <a:gd name="connsiteX2-453" fmla="*/ 394393 w 1404434"/>
              <a:gd name="connsiteY2-454" fmla="*/ 3038662 h 3588988"/>
              <a:gd name="connsiteX3-455" fmla="*/ 746818 w 1404434"/>
              <a:gd name="connsiteY3-456" fmla="*/ 2343337 h 3588988"/>
              <a:gd name="connsiteX4-457" fmla="*/ 560128 w 1404434"/>
              <a:gd name="connsiteY4-458" fmla="*/ 1884232 h 3588988"/>
              <a:gd name="connsiteX5-459" fmla="*/ 58 w 1404434"/>
              <a:gd name="connsiteY5-460" fmla="*/ 1832797 h 3588988"/>
              <a:gd name="connsiteX6-461" fmla="*/ 394393 w 1404434"/>
              <a:gd name="connsiteY6-462" fmla="*/ 1705162 h 3588988"/>
              <a:gd name="connsiteX7-463" fmla="*/ 642043 w 1404434"/>
              <a:gd name="connsiteY7-464" fmla="*/ 1838512 h 3588988"/>
              <a:gd name="connsiteX8-465" fmla="*/ 689668 w 1404434"/>
              <a:gd name="connsiteY8-466" fmla="*/ 1609912 h 3588988"/>
              <a:gd name="connsiteX9-467" fmla="*/ 823018 w 1404434"/>
              <a:gd name="connsiteY9-468" fmla="*/ 1295587 h 3588988"/>
              <a:gd name="connsiteX10-469" fmla="*/ 765868 w 1404434"/>
              <a:gd name="connsiteY10-470" fmla="*/ 771712 h 3588988"/>
              <a:gd name="connsiteX11-471" fmla="*/ 537268 w 1404434"/>
              <a:gd name="connsiteY11-472" fmla="*/ 628837 h 3588988"/>
              <a:gd name="connsiteX12-473" fmla="*/ 689668 w 1404434"/>
              <a:gd name="connsiteY12-474" fmla="*/ 628837 h 3588988"/>
              <a:gd name="connsiteX13-475" fmla="*/ 765868 w 1404434"/>
              <a:gd name="connsiteY13-476" fmla="*/ 714562 h 3588988"/>
              <a:gd name="connsiteX14-477" fmla="*/ 870643 w 1404434"/>
              <a:gd name="connsiteY14-478" fmla="*/ 187 h 3588988"/>
              <a:gd name="connsiteX15-479" fmla="*/ 832543 w 1404434"/>
              <a:gd name="connsiteY15-480" fmla="*/ 647887 h 3588988"/>
              <a:gd name="connsiteX16-481" fmla="*/ 908743 w 1404434"/>
              <a:gd name="connsiteY16-482" fmla="*/ 1038412 h 3588988"/>
              <a:gd name="connsiteX17-483" fmla="*/ 937318 w 1404434"/>
              <a:gd name="connsiteY17-484" fmla="*/ 1286062 h 3588988"/>
              <a:gd name="connsiteX18-485" fmla="*/ 1108768 w 1404434"/>
              <a:gd name="connsiteY18-486" fmla="*/ 1152712 h 3588988"/>
              <a:gd name="connsiteX19-487" fmla="*/ 1337368 w 1404434"/>
              <a:gd name="connsiteY19-488" fmla="*/ 1133662 h 3588988"/>
              <a:gd name="connsiteX20-489" fmla="*/ 1089718 w 1404434"/>
              <a:gd name="connsiteY20-490" fmla="*/ 1190812 h 3588988"/>
              <a:gd name="connsiteX21-491" fmla="*/ 880168 w 1404434"/>
              <a:gd name="connsiteY21-492" fmla="*/ 1495612 h 3588988"/>
              <a:gd name="connsiteX22-493" fmla="*/ 823018 w 1404434"/>
              <a:gd name="connsiteY22-494" fmla="*/ 1857562 h 3588988"/>
              <a:gd name="connsiteX23-495" fmla="*/ 975418 w 1404434"/>
              <a:gd name="connsiteY23-496" fmla="*/ 2314762 h 3588988"/>
              <a:gd name="connsiteX24-497" fmla="*/ 899218 w 1404434"/>
              <a:gd name="connsiteY24-498" fmla="*/ 2552887 h 3588988"/>
              <a:gd name="connsiteX25-499" fmla="*/ 1213543 w 1404434"/>
              <a:gd name="connsiteY25-500" fmla="*/ 2495737 h 3588988"/>
              <a:gd name="connsiteX26-501" fmla="*/ 1404043 w 1404434"/>
              <a:gd name="connsiteY26-502" fmla="*/ 2590987 h 3588988"/>
              <a:gd name="connsiteX27-503" fmla="*/ 1165918 w 1404434"/>
              <a:gd name="connsiteY27-504" fmla="*/ 2533837 h 3588988"/>
              <a:gd name="connsiteX28-505" fmla="*/ 832543 w 1404434"/>
              <a:gd name="connsiteY28-506" fmla="*/ 2695762 h 3588988"/>
              <a:gd name="connsiteX29-507" fmla="*/ 689668 w 1404434"/>
              <a:gd name="connsiteY29-508" fmla="*/ 3048187 h 3588988"/>
              <a:gd name="connsiteX30-509" fmla="*/ 918268 w 1404434"/>
              <a:gd name="connsiteY30-510" fmla="*/ 3381562 h 3588988"/>
              <a:gd name="connsiteX31-511" fmla="*/ 1016693 w 1404434"/>
              <a:gd name="connsiteY31-512" fmla="*/ 3543487 h 3588988"/>
              <a:gd name="connsiteX0-513" fmla="*/ 1016693 w 1404434"/>
              <a:gd name="connsiteY0-514" fmla="*/ 3543487 h 3592198"/>
              <a:gd name="connsiteX1-515" fmla="*/ 591243 w 1404434"/>
              <a:gd name="connsiteY1-516" fmla="*/ 3549837 h 3592198"/>
              <a:gd name="connsiteX2-517" fmla="*/ 394393 w 1404434"/>
              <a:gd name="connsiteY2-518" fmla="*/ 3038662 h 3592198"/>
              <a:gd name="connsiteX3-519" fmla="*/ 746818 w 1404434"/>
              <a:gd name="connsiteY3-520" fmla="*/ 2343337 h 3592198"/>
              <a:gd name="connsiteX4-521" fmla="*/ 560128 w 1404434"/>
              <a:gd name="connsiteY4-522" fmla="*/ 1884232 h 3592198"/>
              <a:gd name="connsiteX5-523" fmla="*/ 58 w 1404434"/>
              <a:gd name="connsiteY5-524" fmla="*/ 1832797 h 3592198"/>
              <a:gd name="connsiteX6-525" fmla="*/ 394393 w 1404434"/>
              <a:gd name="connsiteY6-526" fmla="*/ 1705162 h 3592198"/>
              <a:gd name="connsiteX7-527" fmla="*/ 642043 w 1404434"/>
              <a:gd name="connsiteY7-528" fmla="*/ 1838512 h 3592198"/>
              <a:gd name="connsiteX8-529" fmla="*/ 689668 w 1404434"/>
              <a:gd name="connsiteY8-530" fmla="*/ 1609912 h 3592198"/>
              <a:gd name="connsiteX9-531" fmla="*/ 823018 w 1404434"/>
              <a:gd name="connsiteY9-532" fmla="*/ 1295587 h 3592198"/>
              <a:gd name="connsiteX10-533" fmla="*/ 765868 w 1404434"/>
              <a:gd name="connsiteY10-534" fmla="*/ 771712 h 3592198"/>
              <a:gd name="connsiteX11-535" fmla="*/ 537268 w 1404434"/>
              <a:gd name="connsiteY11-536" fmla="*/ 628837 h 3592198"/>
              <a:gd name="connsiteX12-537" fmla="*/ 689668 w 1404434"/>
              <a:gd name="connsiteY12-538" fmla="*/ 628837 h 3592198"/>
              <a:gd name="connsiteX13-539" fmla="*/ 765868 w 1404434"/>
              <a:gd name="connsiteY13-540" fmla="*/ 714562 h 3592198"/>
              <a:gd name="connsiteX14-541" fmla="*/ 870643 w 1404434"/>
              <a:gd name="connsiteY14-542" fmla="*/ 187 h 3592198"/>
              <a:gd name="connsiteX15-543" fmla="*/ 832543 w 1404434"/>
              <a:gd name="connsiteY15-544" fmla="*/ 647887 h 3592198"/>
              <a:gd name="connsiteX16-545" fmla="*/ 908743 w 1404434"/>
              <a:gd name="connsiteY16-546" fmla="*/ 1038412 h 3592198"/>
              <a:gd name="connsiteX17-547" fmla="*/ 937318 w 1404434"/>
              <a:gd name="connsiteY17-548" fmla="*/ 1286062 h 3592198"/>
              <a:gd name="connsiteX18-549" fmla="*/ 1108768 w 1404434"/>
              <a:gd name="connsiteY18-550" fmla="*/ 1152712 h 3592198"/>
              <a:gd name="connsiteX19-551" fmla="*/ 1337368 w 1404434"/>
              <a:gd name="connsiteY19-552" fmla="*/ 1133662 h 3592198"/>
              <a:gd name="connsiteX20-553" fmla="*/ 1089718 w 1404434"/>
              <a:gd name="connsiteY20-554" fmla="*/ 1190812 h 3592198"/>
              <a:gd name="connsiteX21-555" fmla="*/ 880168 w 1404434"/>
              <a:gd name="connsiteY21-556" fmla="*/ 1495612 h 3592198"/>
              <a:gd name="connsiteX22-557" fmla="*/ 823018 w 1404434"/>
              <a:gd name="connsiteY22-558" fmla="*/ 1857562 h 3592198"/>
              <a:gd name="connsiteX23-559" fmla="*/ 975418 w 1404434"/>
              <a:gd name="connsiteY23-560" fmla="*/ 2314762 h 3592198"/>
              <a:gd name="connsiteX24-561" fmla="*/ 899218 w 1404434"/>
              <a:gd name="connsiteY24-562" fmla="*/ 2552887 h 3592198"/>
              <a:gd name="connsiteX25-563" fmla="*/ 1213543 w 1404434"/>
              <a:gd name="connsiteY25-564" fmla="*/ 2495737 h 3592198"/>
              <a:gd name="connsiteX26-565" fmla="*/ 1404043 w 1404434"/>
              <a:gd name="connsiteY26-566" fmla="*/ 2590987 h 3592198"/>
              <a:gd name="connsiteX27-567" fmla="*/ 1165918 w 1404434"/>
              <a:gd name="connsiteY27-568" fmla="*/ 2533837 h 3592198"/>
              <a:gd name="connsiteX28-569" fmla="*/ 832543 w 1404434"/>
              <a:gd name="connsiteY28-570" fmla="*/ 2695762 h 3592198"/>
              <a:gd name="connsiteX29-571" fmla="*/ 689668 w 1404434"/>
              <a:gd name="connsiteY29-572" fmla="*/ 3048187 h 3592198"/>
              <a:gd name="connsiteX30-573" fmla="*/ 918268 w 1404434"/>
              <a:gd name="connsiteY30-574" fmla="*/ 3381562 h 3592198"/>
              <a:gd name="connsiteX31-575" fmla="*/ 1016693 w 1404434"/>
              <a:gd name="connsiteY31-576" fmla="*/ 3543487 h 3592198"/>
              <a:gd name="connsiteX0-577" fmla="*/ 1016693 w 1404434"/>
              <a:gd name="connsiteY0-578" fmla="*/ 3543487 h 3558296"/>
              <a:gd name="connsiteX1-579" fmla="*/ 591243 w 1404434"/>
              <a:gd name="connsiteY1-580" fmla="*/ 3549837 h 3558296"/>
              <a:gd name="connsiteX2-581" fmla="*/ 394393 w 1404434"/>
              <a:gd name="connsiteY2-582" fmla="*/ 3038662 h 3558296"/>
              <a:gd name="connsiteX3-583" fmla="*/ 746818 w 1404434"/>
              <a:gd name="connsiteY3-584" fmla="*/ 2343337 h 3558296"/>
              <a:gd name="connsiteX4-585" fmla="*/ 560128 w 1404434"/>
              <a:gd name="connsiteY4-586" fmla="*/ 1884232 h 3558296"/>
              <a:gd name="connsiteX5-587" fmla="*/ 58 w 1404434"/>
              <a:gd name="connsiteY5-588" fmla="*/ 1832797 h 3558296"/>
              <a:gd name="connsiteX6-589" fmla="*/ 394393 w 1404434"/>
              <a:gd name="connsiteY6-590" fmla="*/ 1705162 h 3558296"/>
              <a:gd name="connsiteX7-591" fmla="*/ 642043 w 1404434"/>
              <a:gd name="connsiteY7-592" fmla="*/ 1838512 h 3558296"/>
              <a:gd name="connsiteX8-593" fmla="*/ 689668 w 1404434"/>
              <a:gd name="connsiteY8-594" fmla="*/ 1609912 h 3558296"/>
              <a:gd name="connsiteX9-595" fmla="*/ 823018 w 1404434"/>
              <a:gd name="connsiteY9-596" fmla="*/ 1295587 h 3558296"/>
              <a:gd name="connsiteX10-597" fmla="*/ 765868 w 1404434"/>
              <a:gd name="connsiteY10-598" fmla="*/ 771712 h 3558296"/>
              <a:gd name="connsiteX11-599" fmla="*/ 537268 w 1404434"/>
              <a:gd name="connsiteY11-600" fmla="*/ 628837 h 3558296"/>
              <a:gd name="connsiteX12-601" fmla="*/ 689668 w 1404434"/>
              <a:gd name="connsiteY12-602" fmla="*/ 628837 h 3558296"/>
              <a:gd name="connsiteX13-603" fmla="*/ 765868 w 1404434"/>
              <a:gd name="connsiteY13-604" fmla="*/ 714562 h 3558296"/>
              <a:gd name="connsiteX14-605" fmla="*/ 870643 w 1404434"/>
              <a:gd name="connsiteY14-606" fmla="*/ 187 h 3558296"/>
              <a:gd name="connsiteX15-607" fmla="*/ 832543 w 1404434"/>
              <a:gd name="connsiteY15-608" fmla="*/ 647887 h 3558296"/>
              <a:gd name="connsiteX16-609" fmla="*/ 908743 w 1404434"/>
              <a:gd name="connsiteY16-610" fmla="*/ 1038412 h 3558296"/>
              <a:gd name="connsiteX17-611" fmla="*/ 937318 w 1404434"/>
              <a:gd name="connsiteY17-612" fmla="*/ 1286062 h 3558296"/>
              <a:gd name="connsiteX18-613" fmla="*/ 1108768 w 1404434"/>
              <a:gd name="connsiteY18-614" fmla="*/ 1152712 h 3558296"/>
              <a:gd name="connsiteX19-615" fmla="*/ 1337368 w 1404434"/>
              <a:gd name="connsiteY19-616" fmla="*/ 1133662 h 3558296"/>
              <a:gd name="connsiteX20-617" fmla="*/ 1089718 w 1404434"/>
              <a:gd name="connsiteY20-618" fmla="*/ 1190812 h 3558296"/>
              <a:gd name="connsiteX21-619" fmla="*/ 880168 w 1404434"/>
              <a:gd name="connsiteY21-620" fmla="*/ 1495612 h 3558296"/>
              <a:gd name="connsiteX22-621" fmla="*/ 823018 w 1404434"/>
              <a:gd name="connsiteY22-622" fmla="*/ 1857562 h 3558296"/>
              <a:gd name="connsiteX23-623" fmla="*/ 975418 w 1404434"/>
              <a:gd name="connsiteY23-624" fmla="*/ 2314762 h 3558296"/>
              <a:gd name="connsiteX24-625" fmla="*/ 899218 w 1404434"/>
              <a:gd name="connsiteY24-626" fmla="*/ 2552887 h 3558296"/>
              <a:gd name="connsiteX25-627" fmla="*/ 1213543 w 1404434"/>
              <a:gd name="connsiteY25-628" fmla="*/ 2495737 h 3558296"/>
              <a:gd name="connsiteX26-629" fmla="*/ 1404043 w 1404434"/>
              <a:gd name="connsiteY26-630" fmla="*/ 2590987 h 3558296"/>
              <a:gd name="connsiteX27-631" fmla="*/ 1165918 w 1404434"/>
              <a:gd name="connsiteY27-632" fmla="*/ 2533837 h 3558296"/>
              <a:gd name="connsiteX28-633" fmla="*/ 832543 w 1404434"/>
              <a:gd name="connsiteY28-634" fmla="*/ 2695762 h 3558296"/>
              <a:gd name="connsiteX29-635" fmla="*/ 689668 w 1404434"/>
              <a:gd name="connsiteY29-636" fmla="*/ 3048187 h 3558296"/>
              <a:gd name="connsiteX30-637" fmla="*/ 918268 w 1404434"/>
              <a:gd name="connsiteY30-638" fmla="*/ 3381562 h 3558296"/>
              <a:gd name="connsiteX31-639" fmla="*/ 1016693 w 1404434"/>
              <a:gd name="connsiteY31-640" fmla="*/ 3543487 h 3558296"/>
              <a:gd name="connsiteX0-641" fmla="*/ 1016693 w 1404434"/>
              <a:gd name="connsiteY0-642" fmla="*/ 3543487 h 3550128"/>
              <a:gd name="connsiteX1-643" fmla="*/ 591243 w 1404434"/>
              <a:gd name="connsiteY1-644" fmla="*/ 3549837 h 3550128"/>
              <a:gd name="connsiteX2-645" fmla="*/ 394393 w 1404434"/>
              <a:gd name="connsiteY2-646" fmla="*/ 3038662 h 3550128"/>
              <a:gd name="connsiteX3-647" fmla="*/ 746818 w 1404434"/>
              <a:gd name="connsiteY3-648" fmla="*/ 2343337 h 3550128"/>
              <a:gd name="connsiteX4-649" fmla="*/ 560128 w 1404434"/>
              <a:gd name="connsiteY4-650" fmla="*/ 1884232 h 3550128"/>
              <a:gd name="connsiteX5-651" fmla="*/ 58 w 1404434"/>
              <a:gd name="connsiteY5-652" fmla="*/ 1832797 h 3550128"/>
              <a:gd name="connsiteX6-653" fmla="*/ 394393 w 1404434"/>
              <a:gd name="connsiteY6-654" fmla="*/ 1705162 h 3550128"/>
              <a:gd name="connsiteX7-655" fmla="*/ 642043 w 1404434"/>
              <a:gd name="connsiteY7-656" fmla="*/ 1838512 h 3550128"/>
              <a:gd name="connsiteX8-657" fmla="*/ 689668 w 1404434"/>
              <a:gd name="connsiteY8-658" fmla="*/ 1609912 h 3550128"/>
              <a:gd name="connsiteX9-659" fmla="*/ 823018 w 1404434"/>
              <a:gd name="connsiteY9-660" fmla="*/ 1295587 h 3550128"/>
              <a:gd name="connsiteX10-661" fmla="*/ 765868 w 1404434"/>
              <a:gd name="connsiteY10-662" fmla="*/ 771712 h 3550128"/>
              <a:gd name="connsiteX11-663" fmla="*/ 537268 w 1404434"/>
              <a:gd name="connsiteY11-664" fmla="*/ 628837 h 3550128"/>
              <a:gd name="connsiteX12-665" fmla="*/ 689668 w 1404434"/>
              <a:gd name="connsiteY12-666" fmla="*/ 628837 h 3550128"/>
              <a:gd name="connsiteX13-667" fmla="*/ 765868 w 1404434"/>
              <a:gd name="connsiteY13-668" fmla="*/ 714562 h 3550128"/>
              <a:gd name="connsiteX14-669" fmla="*/ 870643 w 1404434"/>
              <a:gd name="connsiteY14-670" fmla="*/ 187 h 3550128"/>
              <a:gd name="connsiteX15-671" fmla="*/ 832543 w 1404434"/>
              <a:gd name="connsiteY15-672" fmla="*/ 647887 h 3550128"/>
              <a:gd name="connsiteX16-673" fmla="*/ 908743 w 1404434"/>
              <a:gd name="connsiteY16-674" fmla="*/ 1038412 h 3550128"/>
              <a:gd name="connsiteX17-675" fmla="*/ 937318 w 1404434"/>
              <a:gd name="connsiteY17-676" fmla="*/ 1286062 h 3550128"/>
              <a:gd name="connsiteX18-677" fmla="*/ 1108768 w 1404434"/>
              <a:gd name="connsiteY18-678" fmla="*/ 1152712 h 3550128"/>
              <a:gd name="connsiteX19-679" fmla="*/ 1337368 w 1404434"/>
              <a:gd name="connsiteY19-680" fmla="*/ 1133662 h 3550128"/>
              <a:gd name="connsiteX20-681" fmla="*/ 1089718 w 1404434"/>
              <a:gd name="connsiteY20-682" fmla="*/ 1190812 h 3550128"/>
              <a:gd name="connsiteX21-683" fmla="*/ 880168 w 1404434"/>
              <a:gd name="connsiteY21-684" fmla="*/ 1495612 h 3550128"/>
              <a:gd name="connsiteX22-685" fmla="*/ 823018 w 1404434"/>
              <a:gd name="connsiteY22-686" fmla="*/ 1857562 h 3550128"/>
              <a:gd name="connsiteX23-687" fmla="*/ 975418 w 1404434"/>
              <a:gd name="connsiteY23-688" fmla="*/ 2314762 h 3550128"/>
              <a:gd name="connsiteX24-689" fmla="*/ 899218 w 1404434"/>
              <a:gd name="connsiteY24-690" fmla="*/ 2552887 h 3550128"/>
              <a:gd name="connsiteX25-691" fmla="*/ 1213543 w 1404434"/>
              <a:gd name="connsiteY25-692" fmla="*/ 2495737 h 3550128"/>
              <a:gd name="connsiteX26-693" fmla="*/ 1404043 w 1404434"/>
              <a:gd name="connsiteY26-694" fmla="*/ 2590987 h 3550128"/>
              <a:gd name="connsiteX27-695" fmla="*/ 1165918 w 1404434"/>
              <a:gd name="connsiteY27-696" fmla="*/ 2533837 h 3550128"/>
              <a:gd name="connsiteX28-697" fmla="*/ 832543 w 1404434"/>
              <a:gd name="connsiteY28-698" fmla="*/ 2695762 h 3550128"/>
              <a:gd name="connsiteX29-699" fmla="*/ 689668 w 1404434"/>
              <a:gd name="connsiteY29-700" fmla="*/ 3048187 h 3550128"/>
              <a:gd name="connsiteX30-701" fmla="*/ 918268 w 1404434"/>
              <a:gd name="connsiteY30-702" fmla="*/ 3381562 h 3550128"/>
              <a:gd name="connsiteX31-703" fmla="*/ 1016693 w 1404434"/>
              <a:gd name="connsiteY31-704" fmla="*/ 3543487 h 3550128"/>
              <a:gd name="connsiteX0-705" fmla="*/ 1016693 w 1404434"/>
              <a:gd name="connsiteY0-706" fmla="*/ 3543487 h 3550128"/>
              <a:gd name="connsiteX1-707" fmla="*/ 591243 w 1404434"/>
              <a:gd name="connsiteY1-708" fmla="*/ 3549837 h 3550128"/>
              <a:gd name="connsiteX2-709" fmla="*/ 394393 w 1404434"/>
              <a:gd name="connsiteY2-710" fmla="*/ 3038662 h 3550128"/>
              <a:gd name="connsiteX3-711" fmla="*/ 746818 w 1404434"/>
              <a:gd name="connsiteY3-712" fmla="*/ 2343337 h 3550128"/>
              <a:gd name="connsiteX4-713" fmla="*/ 560128 w 1404434"/>
              <a:gd name="connsiteY4-714" fmla="*/ 1884232 h 3550128"/>
              <a:gd name="connsiteX5-715" fmla="*/ 58 w 1404434"/>
              <a:gd name="connsiteY5-716" fmla="*/ 1832797 h 3550128"/>
              <a:gd name="connsiteX6-717" fmla="*/ 394393 w 1404434"/>
              <a:gd name="connsiteY6-718" fmla="*/ 1705162 h 3550128"/>
              <a:gd name="connsiteX7-719" fmla="*/ 642043 w 1404434"/>
              <a:gd name="connsiteY7-720" fmla="*/ 1838512 h 3550128"/>
              <a:gd name="connsiteX8-721" fmla="*/ 689668 w 1404434"/>
              <a:gd name="connsiteY8-722" fmla="*/ 1609912 h 3550128"/>
              <a:gd name="connsiteX9-723" fmla="*/ 823018 w 1404434"/>
              <a:gd name="connsiteY9-724" fmla="*/ 1295587 h 3550128"/>
              <a:gd name="connsiteX10-725" fmla="*/ 765868 w 1404434"/>
              <a:gd name="connsiteY10-726" fmla="*/ 771712 h 3550128"/>
              <a:gd name="connsiteX11-727" fmla="*/ 537268 w 1404434"/>
              <a:gd name="connsiteY11-728" fmla="*/ 628837 h 3550128"/>
              <a:gd name="connsiteX12-729" fmla="*/ 689668 w 1404434"/>
              <a:gd name="connsiteY12-730" fmla="*/ 628837 h 3550128"/>
              <a:gd name="connsiteX13-731" fmla="*/ 765868 w 1404434"/>
              <a:gd name="connsiteY13-732" fmla="*/ 714562 h 3550128"/>
              <a:gd name="connsiteX14-733" fmla="*/ 870643 w 1404434"/>
              <a:gd name="connsiteY14-734" fmla="*/ 187 h 3550128"/>
              <a:gd name="connsiteX15-735" fmla="*/ 832543 w 1404434"/>
              <a:gd name="connsiteY15-736" fmla="*/ 647887 h 3550128"/>
              <a:gd name="connsiteX16-737" fmla="*/ 908743 w 1404434"/>
              <a:gd name="connsiteY16-738" fmla="*/ 1038412 h 3550128"/>
              <a:gd name="connsiteX17-739" fmla="*/ 937318 w 1404434"/>
              <a:gd name="connsiteY17-740" fmla="*/ 1286062 h 3550128"/>
              <a:gd name="connsiteX18-741" fmla="*/ 1108768 w 1404434"/>
              <a:gd name="connsiteY18-742" fmla="*/ 1152712 h 3550128"/>
              <a:gd name="connsiteX19-743" fmla="*/ 1337368 w 1404434"/>
              <a:gd name="connsiteY19-744" fmla="*/ 1133662 h 3550128"/>
              <a:gd name="connsiteX20-745" fmla="*/ 1089718 w 1404434"/>
              <a:gd name="connsiteY20-746" fmla="*/ 1190812 h 3550128"/>
              <a:gd name="connsiteX21-747" fmla="*/ 880168 w 1404434"/>
              <a:gd name="connsiteY21-748" fmla="*/ 1495612 h 3550128"/>
              <a:gd name="connsiteX22-749" fmla="*/ 823018 w 1404434"/>
              <a:gd name="connsiteY22-750" fmla="*/ 1857562 h 3550128"/>
              <a:gd name="connsiteX23-751" fmla="*/ 975418 w 1404434"/>
              <a:gd name="connsiteY23-752" fmla="*/ 2314762 h 3550128"/>
              <a:gd name="connsiteX24-753" fmla="*/ 899218 w 1404434"/>
              <a:gd name="connsiteY24-754" fmla="*/ 2552887 h 3550128"/>
              <a:gd name="connsiteX25-755" fmla="*/ 1213543 w 1404434"/>
              <a:gd name="connsiteY25-756" fmla="*/ 2495737 h 3550128"/>
              <a:gd name="connsiteX26-757" fmla="*/ 1404043 w 1404434"/>
              <a:gd name="connsiteY26-758" fmla="*/ 2590987 h 3550128"/>
              <a:gd name="connsiteX27-759" fmla="*/ 1165918 w 1404434"/>
              <a:gd name="connsiteY27-760" fmla="*/ 2533837 h 3550128"/>
              <a:gd name="connsiteX28-761" fmla="*/ 832543 w 1404434"/>
              <a:gd name="connsiteY28-762" fmla="*/ 2695762 h 3550128"/>
              <a:gd name="connsiteX29-763" fmla="*/ 689668 w 1404434"/>
              <a:gd name="connsiteY29-764" fmla="*/ 3048187 h 3550128"/>
              <a:gd name="connsiteX30-765" fmla="*/ 918268 w 1404434"/>
              <a:gd name="connsiteY30-766" fmla="*/ 3381562 h 3550128"/>
              <a:gd name="connsiteX31-767" fmla="*/ 1016693 w 1404434"/>
              <a:gd name="connsiteY31-768" fmla="*/ 3543487 h 3550128"/>
              <a:gd name="connsiteX0-769" fmla="*/ 1016693 w 1404434"/>
              <a:gd name="connsiteY0-770" fmla="*/ 3543487 h 3550128"/>
              <a:gd name="connsiteX1-771" fmla="*/ 591243 w 1404434"/>
              <a:gd name="connsiteY1-772" fmla="*/ 3549837 h 3550128"/>
              <a:gd name="connsiteX2-773" fmla="*/ 394393 w 1404434"/>
              <a:gd name="connsiteY2-774" fmla="*/ 3038662 h 3550128"/>
              <a:gd name="connsiteX3-775" fmla="*/ 746818 w 1404434"/>
              <a:gd name="connsiteY3-776" fmla="*/ 2343337 h 3550128"/>
              <a:gd name="connsiteX4-777" fmla="*/ 560128 w 1404434"/>
              <a:gd name="connsiteY4-778" fmla="*/ 1884232 h 3550128"/>
              <a:gd name="connsiteX5-779" fmla="*/ 58 w 1404434"/>
              <a:gd name="connsiteY5-780" fmla="*/ 1832797 h 3550128"/>
              <a:gd name="connsiteX6-781" fmla="*/ 394393 w 1404434"/>
              <a:gd name="connsiteY6-782" fmla="*/ 1705162 h 3550128"/>
              <a:gd name="connsiteX7-783" fmla="*/ 642043 w 1404434"/>
              <a:gd name="connsiteY7-784" fmla="*/ 1838512 h 3550128"/>
              <a:gd name="connsiteX8-785" fmla="*/ 689668 w 1404434"/>
              <a:gd name="connsiteY8-786" fmla="*/ 1609912 h 3550128"/>
              <a:gd name="connsiteX9-787" fmla="*/ 823018 w 1404434"/>
              <a:gd name="connsiteY9-788" fmla="*/ 1295587 h 3550128"/>
              <a:gd name="connsiteX10-789" fmla="*/ 765868 w 1404434"/>
              <a:gd name="connsiteY10-790" fmla="*/ 771712 h 3550128"/>
              <a:gd name="connsiteX11-791" fmla="*/ 537268 w 1404434"/>
              <a:gd name="connsiteY11-792" fmla="*/ 628837 h 3550128"/>
              <a:gd name="connsiteX12-793" fmla="*/ 689668 w 1404434"/>
              <a:gd name="connsiteY12-794" fmla="*/ 628837 h 3550128"/>
              <a:gd name="connsiteX13-795" fmla="*/ 765868 w 1404434"/>
              <a:gd name="connsiteY13-796" fmla="*/ 714562 h 3550128"/>
              <a:gd name="connsiteX14-797" fmla="*/ 870643 w 1404434"/>
              <a:gd name="connsiteY14-798" fmla="*/ 187 h 3550128"/>
              <a:gd name="connsiteX15-799" fmla="*/ 832543 w 1404434"/>
              <a:gd name="connsiteY15-800" fmla="*/ 647887 h 3550128"/>
              <a:gd name="connsiteX16-801" fmla="*/ 908743 w 1404434"/>
              <a:gd name="connsiteY16-802" fmla="*/ 1038412 h 3550128"/>
              <a:gd name="connsiteX17-803" fmla="*/ 937318 w 1404434"/>
              <a:gd name="connsiteY17-804" fmla="*/ 1286062 h 3550128"/>
              <a:gd name="connsiteX18-805" fmla="*/ 1108768 w 1404434"/>
              <a:gd name="connsiteY18-806" fmla="*/ 1152712 h 3550128"/>
              <a:gd name="connsiteX19-807" fmla="*/ 1337368 w 1404434"/>
              <a:gd name="connsiteY19-808" fmla="*/ 1133662 h 3550128"/>
              <a:gd name="connsiteX20-809" fmla="*/ 1089718 w 1404434"/>
              <a:gd name="connsiteY20-810" fmla="*/ 1190812 h 3550128"/>
              <a:gd name="connsiteX21-811" fmla="*/ 880168 w 1404434"/>
              <a:gd name="connsiteY21-812" fmla="*/ 1495612 h 3550128"/>
              <a:gd name="connsiteX22-813" fmla="*/ 823018 w 1404434"/>
              <a:gd name="connsiteY22-814" fmla="*/ 1857562 h 3550128"/>
              <a:gd name="connsiteX23-815" fmla="*/ 975418 w 1404434"/>
              <a:gd name="connsiteY23-816" fmla="*/ 2314762 h 3550128"/>
              <a:gd name="connsiteX24-817" fmla="*/ 899218 w 1404434"/>
              <a:gd name="connsiteY24-818" fmla="*/ 2552887 h 3550128"/>
              <a:gd name="connsiteX25-819" fmla="*/ 1213543 w 1404434"/>
              <a:gd name="connsiteY25-820" fmla="*/ 2495737 h 3550128"/>
              <a:gd name="connsiteX26-821" fmla="*/ 1404043 w 1404434"/>
              <a:gd name="connsiteY26-822" fmla="*/ 2590987 h 3550128"/>
              <a:gd name="connsiteX27-823" fmla="*/ 1165918 w 1404434"/>
              <a:gd name="connsiteY27-824" fmla="*/ 2533837 h 3550128"/>
              <a:gd name="connsiteX28-825" fmla="*/ 832543 w 1404434"/>
              <a:gd name="connsiteY28-826" fmla="*/ 2695762 h 3550128"/>
              <a:gd name="connsiteX29-827" fmla="*/ 689668 w 1404434"/>
              <a:gd name="connsiteY29-828" fmla="*/ 3048187 h 3550128"/>
              <a:gd name="connsiteX30-829" fmla="*/ 918268 w 1404434"/>
              <a:gd name="connsiteY30-830" fmla="*/ 3381562 h 3550128"/>
              <a:gd name="connsiteX31-831" fmla="*/ 1016693 w 1404434"/>
              <a:gd name="connsiteY31-832" fmla="*/ 3543487 h 3550128"/>
              <a:gd name="connsiteX0-833" fmla="*/ 1016693 w 1404434"/>
              <a:gd name="connsiteY0-834" fmla="*/ 3543487 h 3550128"/>
              <a:gd name="connsiteX1-835" fmla="*/ 591243 w 1404434"/>
              <a:gd name="connsiteY1-836" fmla="*/ 3549837 h 3550128"/>
              <a:gd name="connsiteX2-837" fmla="*/ 394393 w 1404434"/>
              <a:gd name="connsiteY2-838" fmla="*/ 3038662 h 3550128"/>
              <a:gd name="connsiteX3-839" fmla="*/ 746818 w 1404434"/>
              <a:gd name="connsiteY3-840" fmla="*/ 2343337 h 3550128"/>
              <a:gd name="connsiteX4-841" fmla="*/ 560128 w 1404434"/>
              <a:gd name="connsiteY4-842" fmla="*/ 1884232 h 3550128"/>
              <a:gd name="connsiteX5-843" fmla="*/ 58 w 1404434"/>
              <a:gd name="connsiteY5-844" fmla="*/ 1832797 h 3550128"/>
              <a:gd name="connsiteX6-845" fmla="*/ 394393 w 1404434"/>
              <a:gd name="connsiteY6-846" fmla="*/ 1705162 h 3550128"/>
              <a:gd name="connsiteX7-847" fmla="*/ 642043 w 1404434"/>
              <a:gd name="connsiteY7-848" fmla="*/ 1838512 h 3550128"/>
              <a:gd name="connsiteX8-849" fmla="*/ 689668 w 1404434"/>
              <a:gd name="connsiteY8-850" fmla="*/ 1609912 h 3550128"/>
              <a:gd name="connsiteX9-851" fmla="*/ 823018 w 1404434"/>
              <a:gd name="connsiteY9-852" fmla="*/ 1295587 h 3550128"/>
              <a:gd name="connsiteX10-853" fmla="*/ 765868 w 1404434"/>
              <a:gd name="connsiteY10-854" fmla="*/ 771712 h 3550128"/>
              <a:gd name="connsiteX11-855" fmla="*/ 537268 w 1404434"/>
              <a:gd name="connsiteY11-856" fmla="*/ 628837 h 3550128"/>
              <a:gd name="connsiteX12-857" fmla="*/ 689668 w 1404434"/>
              <a:gd name="connsiteY12-858" fmla="*/ 628837 h 3550128"/>
              <a:gd name="connsiteX13-859" fmla="*/ 765868 w 1404434"/>
              <a:gd name="connsiteY13-860" fmla="*/ 714562 h 3550128"/>
              <a:gd name="connsiteX14-861" fmla="*/ 870643 w 1404434"/>
              <a:gd name="connsiteY14-862" fmla="*/ 187 h 3550128"/>
              <a:gd name="connsiteX15-863" fmla="*/ 832543 w 1404434"/>
              <a:gd name="connsiteY15-864" fmla="*/ 647887 h 3550128"/>
              <a:gd name="connsiteX16-865" fmla="*/ 908743 w 1404434"/>
              <a:gd name="connsiteY16-866" fmla="*/ 1038412 h 3550128"/>
              <a:gd name="connsiteX17-867" fmla="*/ 937318 w 1404434"/>
              <a:gd name="connsiteY17-868" fmla="*/ 1286062 h 3550128"/>
              <a:gd name="connsiteX18-869" fmla="*/ 1108768 w 1404434"/>
              <a:gd name="connsiteY18-870" fmla="*/ 1152712 h 3550128"/>
              <a:gd name="connsiteX19-871" fmla="*/ 1337368 w 1404434"/>
              <a:gd name="connsiteY19-872" fmla="*/ 1133662 h 3550128"/>
              <a:gd name="connsiteX20-873" fmla="*/ 1089718 w 1404434"/>
              <a:gd name="connsiteY20-874" fmla="*/ 1190812 h 3550128"/>
              <a:gd name="connsiteX21-875" fmla="*/ 880168 w 1404434"/>
              <a:gd name="connsiteY21-876" fmla="*/ 1495612 h 3550128"/>
              <a:gd name="connsiteX22-877" fmla="*/ 823018 w 1404434"/>
              <a:gd name="connsiteY22-878" fmla="*/ 1857562 h 3550128"/>
              <a:gd name="connsiteX23-879" fmla="*/ 975418 w 1404434"/>
              <a:gd name="connsiteY23-880" fmla="*/ 2314762 h 3550128"/>
              <a:gd name="connsiteX24-881" fmla="*/ 899218 w 1404434"/>
              <a:gd name="connsiteY24-882" fmla="*/ 2552887 h 3550128"/>
              <a:gd name="connsiteX25-883" fmla="*/ 1213543 w 1404434"/>
              <a:gd name="connsiteY25-884" fmla="*/ 2495737 h 3550128"/>
              <a:gd name="connsiteX26-885" fmla="*/ 1404043 w 1404434"/>
              <a:gd name="connsiteY26-886" fmla="*/ 2590987 h 3550128"/>
              <a:gd name="connsiteX27-887" fmla="*/ 1165918 w 1404434"/>
              <a:gd name="connsiteY27-888" fmla="*/ 2533837 h 3550128"/>
              <a:gd name="connsiteX28-889" fmla="*/ 832543 w 1404434"/>
              <a:gd name="connsiteY28-890" fmla="*/ 2695762 h 3550128"/>
              <a:gd name="connsiteX29-891" fmla="*/ 689668 w 1404434"/>
              <a:gd name="connsiteY29-892" fmla="*/ 3048187 h 3550128"/>
              <a:gd name="connsiteX30-893" fmla="*/ 918268 w 1404434"/>
              <a:gd name="connsiteY30-894" fmla="*/ 3381562 h 3550128"/>
              <a:gd name="connsiteX31-895" fmla="*/ 1016693 w 1404434"/>
              <a:gd name="connsiteY31-896" fmla="*/ 3543487 h 3550128"/>
              <a:gd name="connsiteX0-897" fmla="*/ 1016693 w 1404434"/>
              <a:gd name="connsiteY0-898" fmla="*/ 3543487 h 3550128"/>
              <a:gd name="connsiteX1-899" fmla="*/ 591243 w 1404434"/>
              <a:gd name="connsiteY1-900" fmla="*/ 3549837 h 3550128"/>
              <a:gd name="connsiteX2-901" fmla="*/ 394393 w 1404434"/>
              <a:gd name="connsiteY2-902" fmla="*/ 3038662 h 3550128"/>
              <a:gd name="connsiteX3-903" fmla="*/ 746818 w 1404434"/>
              <a:gd name="connsiteY3-904" fmla="*/ 2343337 h 3550128"/>
              <a:gd name="connsiteX4-905" fmla="*/ 560128 w 1404434"/>
              <a:gd name="connsiteY4-906" fmla="*/ 1884232 h 3550128"/>
              <a:gd name="connsiteX5-907" fmla="*/ 58 w 1404434"/>
              <a:gd name="connsiteY5-908" fmla="*/ 1832797 h 3550128"/>
              <a:gd name="connsiteX6-909" fmla="*/ 394393 w 1404434"/>
              <a:gd name="connsiteY6-910" fmla="*/ 1705162 h 3550128"/>
              <a:gd name="connsiteX7-911" fmla="*/ 642043 w 1404434"/>
              <a:gd name="connsiteY7-912" fmla="*/ 1838512 h 3550128"/>
              <a:gd name="connsiteX8-913" fmla="*/ 689668 w 1404434"/>
              <a:gd name="connsiteY8-914" fmla="*/ 1609912 h 3550128"/>
              <a:gd name="connsiteX9-915" fmla="*/ 823018 w 1404434"/>
              <a:gd name="connsiteY9-916" fmla="*/ 1295587 h 3550128"/>
              <a:gd name="connsiteX10-917" fmla="*/ 765868 w 1404434"/>
              <a:gd name="connsiteY10-918" fmla="*/ 771712 h 3550128"/>
              <a:gd name="connsiteX11-919" fmla="*/ 537268 w 1404434"/>
              <a:gd name="connsiteY11-920" fmla="*/ 628837 h 3550128"/>
              <a:gd name="connsiteX12-921" fmla="*/ 689668 w 1404434"/>
              <a:gd name="connsiteY12-922" fmla="*/ 628837 h 3550128"/>
              <a:gd name="connsiteX13-923" fmla="*/ 765868 w 1404434"/>
              <a:gd name="connsiteY13-924" fmla="*/ 714562 h 3550128"/>
              <a:gd name="connsiteX14-925" fmla="*/ 870643 w 1404434"/>
              <a:gd name="connsiteY14-926" fmla="*/ 187 h 3550128"/>
              <a:gd name="connsiteX15-927" fmla="*/ 832543 w 1404434"/>
              <a:gd name="connsiteY15-928" fmla="*/ 647887 h 3550128"/>
              <a:gd name="connsiteX16-929" fmla="*/ 908743 w 1404434"/>
              <a:gd name="connsiteY16-930" fmla="*/ 1038412 h 3550128"/>
              <a:gd name="connsiteX17-931" fmla="*/ 937318 w 1404434"/>
              <a:gd name="connsiteY17-932" fmla="*/ 1286062 h 3550128"/>
              <a:gd name="connsiteX18-933" fmla="*/ 1108768 w 1404434"/>
              <a:gd name="connsiteY18-934" fmla="*/ 1152712 h 3550128"/>
              <a:gd name="connsiteX19-935" fmla="*/ 1337368 w 1404434"/>
              <a:gd name="connsiteY19-936" fmla="*/ 1133662 h 3550128"/>
              <a:gd name="connsiteX20-937" fmla="*/ 1089718 w 1404434"/>
              <a:gd name="connsiteY20-938" fmla="*/ 1190812 h 3550128"/>
              <a:gd name="connsiteX21-939" fmla="*/ 880168 w 1404434"/>
              <a:gd name="connsiteY21-940" fmla="*/ 1495612 h 3550128"/>
              <a:gd name="connsiteX22-941" fmla="*/ 823018 w 1404434"/>
              <a:gd name="connsiteY22-942" fmla="*/ 1857562 h 3550128"/>
              <a:gd name="connsiteX23-943" fmla="*/ 975418 w 1404434"/>
              <a:gd name="connsiteY23-944" fmla="*/ 2314762 h 3550128"/>
              <a:gd name="connsiteX24-945" fmla="*/ 899218 w 1404434"/>
              <a:gd name="connsiteY24-946" fmla="*/ 2552887 h 3550128"/>
              <a:gd name="connsiteX25-947" fmla="*/ 1213543 w 1404434"/>
              <a:gd name="connsiteY25-948" fmla="*/ 2495737 h 3550128"/>
              <a:gd name="connsiteX26-949" fmla="*/ 1404043 w 1404434"/>
              <a:gd name="connsiteY26-950" fmla="*/ 2590987 h 3550128"/>
              <a:gd name="connsiteX27-951" fmla="*/ 1165918 w 1404434"/>
              <a:gd name="connsiteY27-952" fmla="*/ 2533837 h 3550128"/>
              <a:gd name="connsiteX28-953" fmla="*/ 832543 w 1404434"/>
              <a:gd name="connsiteY28-954" fmla="*/ 2695762 h 3550128"/>
              <a:gd name="connsiteX29-955" fmla="*/ 689668 w 1404434"/>
              <a:gd name="connsiteY29-956" fmla="*/ 3048187 h 3550128"/>
              <a:gd name="connsiteX30-957" fmla="*/ 918268 w 1404434"/>
              <a:gd name="connsiteY30-958" fmla="*/ 3381562 h 3550128"/>
              <a:gd name="connsiteX31-959" fmla="*/ 1016693 w 1404434"/>
              <a:gd name="connsiteY31-960" fmla="*/ 3543487 h 3550128"/>
              <a:gd name="connsiteX0-961" fmla="*/ 1016693 w 1404434"/>
              <a:gd name="connsiteY0-962" fmla="*/ 3543487 h 3550128"/>
              <a:gd name="connsiteX1-963" fmla="*/ 591243 w 1404434"/>
              <a:gd name="connsiteY1-964" fmla="*/ 3549837 h 3550128"/>
              <a:gd name="connsiteX2-965" fmla="*/ 394393 w 1404434"/>
              <a:gd name="connsiteY2-966" fmla="*/ 3038662 h 3550128"/>
              <a:gd name="connsiteX3-967" fmla="*/ 746818 w 1404434"/>
              <a:gd name="connsiteY3-968" fmla="*/ 2343337 h 3550128"/>
              <a:gd name="connsiteX4-969" fmla="*/ 560128 w 1404434"/>
              <a:gd name="connsiteY4-970" fmla="*/ 1884232 h 3550128"/>
              <a:gd name="connsiteX5-971" fmla="*/ 58 w 1404434"/>
              <a:gd name="connsiteY5-972" fmla="*/ 1832797 h 3550128"/>
              <a:gd name="connsiteX6-973" fmla="*/ 394393 w 1404434"/>
              <a:gd name="connsiteY6-974" fmla="*/ 1705162 h 3550128"/>
              <a:gd name="connsiteX7-975" fmla="*/ 642043 w 1404434"/>
              <a:gd name="connsiteY7-976" fmla="*/ 1838512 h 3550128"/>
              <a:gd name="connsiteX8-977" fmla="*/ 689668 w 1404434"/>
              <a:gd name="connsiteY8-978" fmla="*/ 1609912 h 3550128"/>
              <a:gd name="connsiteX9-979" fmla="*/ 823018 w 1404434"/>
              <a:gd name="connsiteY9-980" fmla="*/ 1295587 h 3550128"/>
              <a:gd name="connsiteX10-981" fmla="*/ 765868 w 1404434"/>
              <a:gd name="connsiteY10-982" fmla="*/ 771712 h 3550128"/>
              <a:gd name="connsiteX11-983" fmla="*/ 537268 w 1404434"/>
              <a:gd name="connsiteY11-984" fmla="*/ 628837 h 3550128"/>
              <a:gd name="connsiteX12-985" fmla="*/ 689668 w 1404434"/>
              <a:gd name="connsiteY12-986" fmla="*/ 628837 h 3550128"/>
              <a:gd name="connsiteX13-987" fmla="*/ 765868 w 1404434"/>
              <a:gd name="connsiteY13-988" fmla="*/ 714562 h 3550128"/>
              <a:gd name="connsiteX14-989" fmla="*/ 870643 w 1404434"/>
              <a:gd name="connsiteY14-990" fmla="*/ 187 h 3550128"/>
              <a:gd name="connsiteX15-991" fmla="*/ 832543 w 1404434"/>
              <a:gd name="connsiteY15-992" fmla="*/ 647887 h 3550128"/>
              <a:gd name="connsiteX16-993" fmla="*/ 908743 w 1404434"/>
              <a:gd name="connsiteY16-994" fmla="*/ 1038412 h 3550128"/>
              <a:gd name="connsiteX17-995" fmla="*/ 937318 w 1404434"/>
              <a:gd name="connsiteY17-996" fmla="*/ 1286062 h 3550128"/>
              <a:gd name="connsiteX18-997" fmla="*/ 1108768 w 1404434"/>
              <a:gd name="connsiteY18-998" fmla="*/ 1152712 h 3550128"/>
              <a:gd name="connsiteX19-999" fmla="*/ 1337368 w 1404434"/>
              <a:gd name="connsiteY19-1000" fmla="*/ 1133662 h 3550128"/>
              <a:gd name="connsiteX20-1001" fmla="*/ 1089718 w 1404434"/>
              <a:gd name="connsiteY20-1002" fmla="*/ 1190812 h 3550128"/>
              <a:gd name="connsiteX21-1003" fmla="*/ 880168 w 1404434"/>
              <a:gd name="connsiteY21-1004" fmla="*/ 1495612 h 3550128"/>
              <a:gd name="connsiteX22-1005" fmla="*/ 823018 w 1404434"/>
              <a:gd name="connsiteY22-1006" fmla="*/ 1857562 h 3550128"/>
              <a:gd name="connsiteX23-1007" fmla="*/ 975418 w 1404434"/>
              <a:gd name="connsiteY23-1008" fmla="*/ 2314762 h 3550128"/>
              <a:gd name="connsiteX24-1009" fmla="*/ 899218 w 1404434"/>
              <a:gd name="connsiteY24-1010" fmla="*/ 2552887 h 3550128"/>
              <a:gd name="connsiteX25-1011" fmla="*/ 1213543 w 1404434"/>
              <a:gd name="connsiteY25-1012" fmla="*/ 2495737 h 3550128"/>
              <a:gd name="connsiteX26-1013" fmla="*/ 1404043 w 1404434"/>
              <a:gd name="connsiteY26-1014" fmla="*/ 2590987 h 3550128"/>
              <a:gd name="connsiteX27-1015" fmla="*/ 1165918 w 1404434"/>
              <a:gd name="connsiteY27-1016" fmla="*/ 2533837 h 3550128"/>
              <a:gd name="connsiteX28-1017" fmla="*/ 832543 w 1404434"/>
              <a:gd name="connsiteY28-1018" fmla="*/ 2695762 h 3550128"/>
              <a:gd name="connsiteX29-1019" fmla="*/ 689668 w 1404434"/>
              <a:gd name="connsiteY29-1020" fmla="*/ 3048187 h 3550128"/>
              <a:gd name="connsiteX30-1021" fmla="*/ 918268 w 1404434"/>
              <a:gd name="connsiteY30-1022" fmla="*/ 3381562 h 3550128"/>
              <a:gd name="connsiteX31-1023" fmla="*/ 1016693 w 1404434"/>
              <a:gd name="connsiteY31-1024" fmla="*/ 3543487 h 3550128"/>
              <a:gd name="connsiteX0-1025" fmla="*/ 1016693 w 1404434"/>
              <a:gd name="connsiteY0-1026" fmla="*/ 3543487 h 3550128"/>
              <a:gd name="connsiteX1-1027" fmla="*/ 591243 w 1404434"/>
              <a:gd name="connsiteY1-1028" fmla="*/ 3549837 h 3550128"/>
              <a:gd name="connsiteX2-1029" fmla="*/ 394393 w 1404434"/>
              <a:gd name="connsiteY2-1030" fmla="*/ 3038662 h 3550128"/>
              <a:gd name="connsiteX3-1031" fmla="*/ 746818 w 1404434"/>
              <a:gd name="connsiteY3-1032" fmla="*/ 2343337 h 3550128"/>
              <a:gd name="connsiteX4-1033" fmla="*/ 560128 w 1404434"/>
              <a:gd name="connsiteY4-1034" fmla="*/ 1884232 h 3550128"/>
              <a:gd name="connsiteX5-1035" fmla="*/ 58 w 1404434"/>
              <a:gd name="connsiteY5-1036" fmla="*/ 1832797 h 3550128"/>
              <a:gd name="connsiteX6-1037" fmla="*/ 394393 w 1404434"/>
              <a:gd name="connsiteY6-1038" fmla="*/ 1705162 h 3550128"/>
              <a:gd name="connsiteX7-1039" fmla="*/ 642043 w 1404434"/>
              <a:gd name="connsiteY7-1040" fmla="*/ 1838512 h 3550128"/>
              <a:gd name="connsiteX8-1041" fmla="*/ 689668 w 1404434"/>
              <a:gd name="connsiteY8-1042" fmla="*/ 1609912 h 3550128"/>
              <a:gd name="connsiteX9-1043" fmla="*/ 823018 w 1404434"/>
              <a:gd name="connsiteY9-1044" fmla="*/ 1295587 h 3550128"/>
              <a:gd name="connsiteX10-1045" fmla="*/ 765868 w 1404434"/>
              <a:gd name="connsiteY10-1046" fmla="*/ 771712 h 3550128"/>
              <a:gd name="connsiteX11-1047" fmla="*/ 537268 w 1404434"/>
              <a:gd name="connsiteY11-1048" fmla="*/ 628837 h 3550128"/>
              <a:gd name="connsiteX12-1049" fmla="*/ 689668 w 1404434"/>
              <a:gd name="connsiteY12-1050" fmla="*/ 628837 h 3550128"/>
              <a:gd name="connsiteX13-1051" fmla="*/ 765868 w 1404434"/>
              <a:gd name="connsiteY13-1052" fmla="*/ 714562 h 3550128"/>
              <a:gd name="connsiteX14-1053" fmla="*/ 870643 w 1404434"/>
              <a:gd name="connsiteY14-1054" fmla="*/ 187 h 3550128"/>
              <a:gd name="connsiteX15-1055" fmla="*/ 832543 w 1404434"/>
              <a:gd name="connsiteY15-1056" fmla="*/ 647887 h 3550128"/>
              <a:gd name="connsiteX16-1057" fmla="*/ 908743 w 1404434"/>
              <a:gd name="connsiteY16-1058" fmla="*/ 1038412 h 3550128"/>
              <a:gd name="connsiteX17-1059" fmla="*/ 937318 w 1404434"/>
              <a:gd name="connsiteY17-1060" fmla="*/ 1286062 h 3550128"/>
              <a:gd name="connsiteX18-1061" fmla="*/ 1108768 w 1404434"/>
              <a:gd name="connsiteY18-1062" fmla="*/ 1152712 h 3550128"/>
              <a:gd name="connsiteX19-1063" fmla="*/ 1337368 w 1404434"/>
              <a:gd name="connsiteY19-1064" fmla="*/ 1133662 h 3550128"/>
              <a:gd name="connsiteX20-1065" fmla="*/ 1089718 w 1404434"/>
              <a:gd name="connsiteY20-1066" fmla="*/ 1190812 h 3550128"/>
              <a:gd name="connsiteX21-1067" fmla="*/ 880168 w 1404434"/>
              <a:gd name="connsiteY21-1068" fmla="*/ 1495612 h 3550128"/>
              <a:gd name="connsiteX22-1069" fmla="*/ 823018 w 1404434"/>
              <a:gd name="connsiteY22-1070" fmla="*/ 1857562 h 3550128"/>
              <a:gd name="connsiteX23-1071" fmla="*/ 975418 w 1404434"/>
              <a:gd name="connsiteY23-1072" fmla="*/ 2314762 h 3550128"/>
              <a:gd name="connsiteX24-1073" fmla="*/ 899218 w 1404434"/>
              <a:gd name="connsiteY24-1074" fmla="*/ 2552887 h 3550128"/>
              <a:gd name="connsiteX25-1075" fmla="*/ 1213543 w 1404434"/>
              <a:gd name="connsiteY25-1076" fmla="*/ 2495737 h 3550128"/>
              <a:gd name="connsiteX26-1077" fmla="*/ 1404043 w 1404434"/>
              <a:gd name="connsiteY26-1078" fmla="*/ 2590987 h 3550128"/>
              <a:gd name="connsiteX27-1079" fmla="*/ 1165918 w 1404434"/>
              <a:gd name="connsiteY27-1080" fmla="*/ 2533837 h 3550128"/>
              <a:gd name="connsiteX28-1081" fmla="*/ 832543 w 1404434"/>
              <a:gd name="connsiteY28-1082" fmla="*/ 2695762 h 3550128"/>
              <a:gd name="connsiteX29-1083" fmla="*/ 689668 w 1404434"/>
              <a:gd name="connsiteY29-1084" fmla="*/ 3048187 h 3550128"/>
              <a:gd name="connsiteX30-1085" fmla="*/ 918268 w 1404434"/>
              <a:gd name="connsiteY30-1086" fmla="*/ 3381562 h 3550128"/>
              <a:gd name="connsiteX31-1087" fmla="*/ 1016693 w 1404434"/>
              <a:gd name="connsiteY31-1088" fmla="*/ 3543487 h 3550128"/>
              <a:gd name="connsiteX0-1089" fmla="*/ 1016693 w 1404434"/>
              <a:gd name="connsiteY0-1090" fmla="*/ 3543487 h 3550128"/>
              <a:gd name="connsiteX1-1091" fmla="*/ 591243 w 1404434"/>
              <a:gd name="connsiteY1-1092" fmla="*/ 3549837 h 3550128"/>
              <a:gd name="connsiteX2-1093" fmla="*/ 394393 w 1404434"/>
              <a:gd name="connsiteY2-1094" fmla="*/ 3038662 h 3550128"/>
              <a:gd name="connsiteX3-1095" fmla="*/ 746818 w 1404434"/>
              <a:gd name="connsiteY3-1096" fmla="*/ 2343337 h 3550128"/>
              <a:gd name="connsiteX4-1097" fmla="*/ 560128 w 1404434"/>
              <a:gd name="connsiteY4-1098" fmla="*/ 1884232 h 3550128"/>
              <a:gd name="connsiteX5-1099" fmla="*/ 58 w 1404434"/>
              <a:gd name="connsiteY5-1100" fmla="*/ 1832797 h 3550128"/>
              <a:gd name="connsiteX6-1101" fmla="*/ 394393 w 1404434"/>
              <a:gd name="connsiteY6-1102" fmla="*/ 1705162 h 3550128"/>
              <a:gd name="connsiteX7-1103" fmla="*/ 642043 w 1404434"/>
              <a:gd name="connsiteY7-1104" fmla="*/ 1838512 h 3550128"/>
              <a:gd name="connsiteX8-1105" fmla="*/ 689668 w 1404434"/>
              <a:gd name="connsiteY8-1106" fmla="*/ 1609912 h 3550128"/>
              <a:gd name="connsiteX9-1107" fmla="*/ 823018 w 1404434"/>
              <a:gd name="connsiteY9-1108" fmla="*/ 1295587 h 3550128"/>
              <a:gd name="connsiteX10-1109" fmla="*/ 765868 w 1404434"/>
              <a:gd name="connsiteY10-1110" fmla="*/ 771712 h 3550128"/>
              <a:gd name="connsiteX11-1111" fmla="*/ 537268 w 1404434"/>
              <a:gd name="connsiteY11-1112" fmla="*/ 628837 h 3550128"/>
              <a:gd name="connsiteX12-1113" fmla="*/ 689668 w 1404434"/>
              <a:gd name="connsiteY12-1114" fmla="*/ 628837 h 3550128"/>
              <a:gd name="connsiteX13-1115" fmla="*/ 765868 w 1404434"/>
              <a:gd name="connsiteY13-1116" fmla="*/ 714562 h 3550128"/>
              <a:gd name="connsiteX14-1117" fmla="*/ 870643 w 1404434"/>
              <a:gd name="connsiteY14-1118" fmla="*/ 187 h 3550128"/>
              <a:gd name="connsiteX15-1119" fmla="*/ 832543 w 1404434"/>
              <a:gd name="connsiteY15-1120" fmla="*/ 647887 h 3550128"/>
              <a:gd name="connsiteX16-1121" fmla="*/ 908743 w 1404434"/>
              <a:gd name="connsiteY16-1122" fmla="*/ 1038412 h 3550128"/>
              <a:gd name="connsiteX17-1123" fmla="*/ 937318 w 1404434"/>
              <a:gd name="connsiteY17-1124" fmla="*/ 1286062 h 3550128"/>
              <a:gd name="connsiteX18-1125" fmla="*/ 1108768 w 1404434"/>
              <a:gd name="connsiteY18-1126" fmla="*/ 1152712 h 3550128"/>
              <a:gd name="connsiteX19-1127" fmla="*/ 1337368 w 1404434"/>
              <a:gd name="connsiteY19-1128" fmla="*/ 1133662 h 3550128"/>
              <a:gd name="connsiteX20-1129" fmla="*/ 1089718 w 1404434"/>
              <a:gd name="connsiteY20-1130" fmla="*/ 1190812 h 3550128"/>
              <a:gd name="connsiteX21-1131" fmla="*/ 880168 w 1404434"/>
              <a:gd name="connsiteY21-1132" fmla="*/ 1495612 h 3550128"/>
              <a:gd name="connsiteX22-1133" fmla="*/ 823018 w 1404434"/>
              <a:gd name="connsiteY22-1134" fmla="*/ 1857562 h 3550128"/>
              <a:gd name="connsiteX23-1135" fmla="*/ 975418 w 1404434"/>
              <a:gd name="connsiteY23-1136" fmla="*/ 2314762 h 3550128"/>
              <a:gd name="connsiteX24-1137" fmla="*/ 899218 w 1404434"/>
              <a:gd name="connsiteY24-1138" fmla="*/ 2552887 h 3550128"/>
              <a:gd name="connsiteX25-1139" fmla="*/ 1213543 w 1404434"/>
              <a:gd name="connsiteY25-1140" fmla="*/ 2495737 h 3550128"/>
              <a:gd name="connsiteX26-1141" fmla="*/ 1404043 w 1404434"/>
              <a:gd name="connsiteY26-1142" fmla="*/ 2590987 h 3550128"/>
              <a:gd name="connsiteX27-1143" fmla="*/ 1165918 w 1404434"/>
              <a:gd name="connsiteY27-1144" fmla="*/ 2533837 h 3550128"/>
              <a:gd name="connsiteX28-1145" fmla="*/ 832543 w 1404434"/>
              <a:gd name="connsiteY28-1146" fmla="*/ 2695762 h 3550128"/>
              <a:gd name="connsiteX29-1147" fmla="*/ 689668 w 1404434"/>
              <a:gd name="connsiteY29-1148" fmla="*/ 3048187 h 3550128"/>
              <a:gd name="connsiteX30-1149" fmla="*/ 918268 w 1404434"/>
              <a:gd name="connsiteY30-1150" fmla="*/ 3381562 h 3550128"/>
              <a:gd name="connsiteX31-1151" fmla="*/ 1016693 w 1404434"/>
              <a:gd name="connsiteY31-1152" fmla="*/ 3543487 h 3550128"/>
              <a:gd name="connsiteX0-1153" fmla="*/ 1016693 w 1404434"/>
              <a:gd name="connsiteY0-1154" fmla="*/ 3543487 h 3550128"/>
              <a:gd name="connsiteX1-1155" fmla="*/ 591243 w 1404434"/>
              <a:gd name="connsiteY1-1156" fmla="*/ 3549837 h 3550128"/>
              <a:gd name="connsiteX2-1157" fmla="*/ 394393 w 1404434"/>
              <a:gd name="connsiteY2-1158" fmla="*/ 3038662 h 3550128"/>
              <a:gd name="connsiteX3-1159" fmla="*/ 746818 w 1404434"/>
              <a:gd name="connsiteY3-1160" fmla="*/ 2343337 h 3550128"/>
              <a:gd name="connsiteX4-1161" fmla="*/ 560128 w 1404434"/>
              <a:gd name="connsiteY4-1162" fmla="*/ 1884232 h 3550128"/>
              <a:gd name="connsiteX5-1163" fmla="*/ 58 w 1404434"/>
              <a:gd name="connsiteY5-1164" fmla="*/ 1832797 h 3550128"/>
              <a:gd name="connsiteX6-1165" fmla="*/ 394393 w 1404434"/>
              <a:gd name="connsiteY6-1166" fmla="*/ 1705162 h 3550128"/>
              <a:gd name="connsiteX7-1167" fmla="*/ 642043 w 1404434"/>
              <a:gd name="connsiteY7-1168" fmla="*/ 1838512 h 3550128"/>
              <a:gd name="connsiteX8-1169" fmla="*/ 689668 w 1404434"/>
              <a:gd name="connsiteY8-1170" fmla="*/ 1609912 h 3550128"/>
              <a:gd name="connsiteX9-1171" fmla="*/ 823018 w 1404434"/>
              <a:gd name="connsiteY9-1172" fmla="*/ 1295587 h 3550128"/>
              <a:gd name="connsiteX10-1173" fmla="*/ 765868 w 1404434"/>
              <a:gd name="connsiteY10-1174" fmla="*/ 771712 h 3550128"/>
              <a:gd name="connsiteX11-1175" fmla="*/ 537268 w 1404434"/>
              <a:gd name="connsiteY11-1176" fmla="*/ 628837 h 3550128"/>
              <a:gd name="connsiteX12-1177" fmla="*/ 689668 w 1404434"/>
              <a:gd name="connsiteY12-1178" fmla="*/ 628837 h 3550128"/>
              <a:gd name="connsiteX13-1179" fmla="*/ 765868 w 1404434"/>
              <a:gd name="connsiteY13-1180" fmla="*/ 714562 h 3550128"/>
              <a:gd name="connsiteX14-1181" fmla="*/ 870643 w 1404434"/>
              <a:gd name="connsiteY14-1182" fmla="*/ 187 h 3550128"/>
              <a:gd name="connsiteX15-1183" fmla="*/ 832543 w 1404434"/>
              <a:gd name="connsiteY15-1184" fmla="*/ 647887 h 3550128"/>
              <a:gd name="connsiteX16-1185" fmla="*/ 908743 w 1404434"/>
              <a:gd name="connsiteY16-1186" fmla="*/ 1038412 h 3550128"/>
              <a:gd name="connsiteX17-1187" fmla="*/ 937318 w 1404434"/>
              <a:gd name="connsiteY17-1188" fmla="*/ 1286062 h 3550128"/>
              <a:gd name="connsiteX18-1189" fmla="*/ 1108768 w 1404434"/>
              <a:gd name="connsiteY18-1190" fmla="*/ 1152712 h 3550128"/>
              <a:gd name="connsiteX19-1191" fmla="*/ 1337368 w 1404434"/>
              <a:gd name="connsiteY19-1192" fmla="*/ 1133662 h 3550128"/>
              <a:gd name="connsiteX20-1193" fmla="*/ 1089718 w 1404434"/>
              <a:gd name="connsiteY20-1194" fmla="*/ 1190812 h 3550128"/>
              <a:gd name="connsiteX21-1195" fmla="*/ 880168 w 1404434"/>
              <a:gd name="connsiteY21-1196" fmla="*/ 1495612 h 3550128"/>
              <a:gd name="connsiteX22-1197" fmla="*/ 823018 w 1404434"/>
              <a:gd name="connsiteY22-1198" fmla="*/ 1857562 h 3550128"/>
              <a:gd name="connsiteX23-1199" fmla="*/ 975418 w 1404434"/>
              <a:gd name="connsiteY23-1200" fmla="*/ 2314762 h 3550128"/>
              <a:gd name="connsiteX24-1201" fmla="*/ 899218 w 1404434"/>
              <a:gd name="connsiteY24-1202" fmla="*/ 2552887 h 3550128"/>
              <a:gd name="connsiteX25-1203" fmla="*/ 1213543 w 1404434"/>
              <a:gd name="connsiteY25-1204" fmla="*/ 2495737 h 3550128"/>
              <a:gd name="connsiteX26-1205" fmla="*/ 1404043 w 1404434"/>
              <a:gd name="connsiteY26-1206" fmla="*/ 2590987 h 3550128"/>
              <a:gd name="connsiteX27-1207" fmla="*/ 1165918 w 1404434"/>
              <a:gd name="connsiteY27-1208" fmla="*/ 2533837 h 3550128"/>
              <a:gd name="connsiteX28-1209" fmla="*/ 832543 w 1404434"/>
              <a:gd name="connsiteY28-1210" fmla="*/ 2695762 h 3550128"/>
              <a:gd name="connsiteX29-1211" fmla="*/ 689668 w 1404434"/>
              <a:gd name="connsiteY29-1212" fmla="*/ 3048187 h 3550128"/>
              <a:gd name="connsiteX30-1213" fmla="*/ 918268 w 1404434"/>
              <a:gd name="connsiteY30-1214" fmla="*/ 3381562 h 3550128"/>
              <a:gd name="connsiteX31-1215" fmla="*/ 1016693 w 1404434"/>
              <a:gd name="connsiteY31-1216" fmla="*/ 3543487 h 3550128"/>
              <a:gd name="connsiteX0-1217" fmla="*/ 1016693 w 1404434"/>
              <a:gd name="connsiteY0-1218" fmla="*/ 3543487 h 3550128"/>
              <a:gd name="connsiteX1-1219" fmla="*/ 591243 w 1404434"/>
              <a:gd name="connsiteY1-1220" fmla="*/ 3549837 h 3550128"/>
              <a:gd name="connsiteX2-1221" fmla="*/ 394393 w 1404434"/>
              <a:gd name="connsiteY2-1222" fmla="*/ 3038662 h 3550128"/>
              <a:gd name="connsiteX3-1223" fmla="*/ 746818 w 1404434"/>
              <a:gd name="connsiteY3-1224" fmla="*/ 2343337 h 3550128"/>
              <a:gd name="connsiteX4-1225" fmla="*/ 560128 w 1404434"/>
              <a:gd name="connsiteY4-1226" fmla="*/ 1884232 h 3550128"/>
              <a:gd name="connsiteX5-1227" fmla="*/ 58 w 1404434"/>
              <a:gd name="connsiteY5-1228" fmla="*/ 1832797 h 3550128"/>
              <a:gd name="connsiteX6-1229" fmla="*/ 394393 w 1404434"/>
              <a:gd name="connsiteY6-1230" fmla="*/ 1705162 h 3550128"/>
              <a:gd name="connsiteX7-1231" fmla="*/ 642043 w 1404434"/>
              <a:gd name="connsiteY7-1232" fmla="*/ 1838512 h 3550128"/>
              <a:gd name="connsiteX8-1233" fmla="*/ 689668 w 1404434"/>
              <a:gd name="connsiteY8-1234" fmla="*/ 1609912 h 3550128"/>
              <a:gd name="connsiteX9-1235" fmla="*/ 823018 w 1404434"/>
              <a:gd name="connsiteY9-1236" fmla="*/ 1295587 h 3550128"/>
              <a:gd name="connsiteX10-1237" fmla="*/ 765868 w 1404434"/>
              <a:gd name="connsiteY10-1238" fmla="*/ 771712 h 3550128"/>
              <a:gd name="connsiteX11-1239" fmla="*/ 537268 w 1404434"/>
              <a:gd name="connsiteY11-1240" fmla="*/ 628837 h 3550128"/>
              <a:gd name="connsiteX12-1241" fmla="*/ 689668 w 1404434"/>
              <a:gd name="connsiteY12-1242" fmla="*/ 628837 h 3550128"/>
              <a:gd name="connsiteX13-1243" fmla="*/ 765868 w 1404434"/>
              <a:gd name="connsiteY13-1244" fmla="*/ 714562 h 3550128"/>
              <a:gd name="connsiteX14-1245" fmla="*/ 870643 w 1404434"/>
              <a:gd name="connsiteY14-1246" fmla="*/ 187 h 3550128"/>
              <a:gd name="connsiteX15-1247" fmla="*/ 832543 w 1404434"/>
              <a:gd name="connsiteY15-1248" fmla="*/ 647887 h 3550128"/>
              <a:gd name="connsiteX16-1249" fmla="*/ 908743 w 1404434"/>
              <a:gd name="connsiteY16-1250" fmla="*/ 1038412 h 3550128"/>
              <a:gd name="connsiteX17-1251" fmla="*/ 937318 w 1404434"/>
              <a:gd name="connsiteY17-1252" fmla="*/ 1286062 h 3550128"/>
              <a:gd name="connsiteX18-1253" fmla="*/ 1108768 w 1404434"/>
              <a:gd name="connsiteY18-1254" fmla="*/ 1152712 h 3550128"/>
              <a:gd name="connsiteX19-1255" fmla="*/ 1337368 w 1404434"/>
              <a:gd name="connsiteY19-1256" fmla="*/ 1133662 h 3550128"/>
              <a:gd name="connsiteX20-1257" fmla="*/ 1089718 w 1404434"/>
              <a:gd name="connsiteY20-1258" fmla="*/ 1190812 h 3550128"/>
              <a:gd name="connsiteX21-1259" fmla="*/ 880168 w 1404434"/>
              <a:gd name="connsiteY21-1260" fmla="*/ 1495612 h 3550128"/>
              <a:gd name="connsiteX22-1261" fmla="*/ 823018 w 1404434"/>
              <a:gd name="connsiteY22-1262" fmla="*/ 1857562 h 3550128"/>
              <a:gd name="connsiteX23-1263" fmla="*/ 975418 w 1404434"/>
              <a:gd name="connsiteY23-1264" fmla="*/ 2314762 h 3550128"/>
              <a:gd name="connsiteX24-1265" fmla="*/ 899218 w 1404434"/>
              <a:gd name="connsiteY24-1266" fmla="*/ 2552887 h 3550128"/>
              <a:gd name="connsiteX25-1267" fmla="*/ 1213543 w 1404434"/>
              <a:gd name="connsiteY25-1268" fmla="*/ 2495737 h 3550128"/>
              <a:gd name="connsiteX26-1269" fmla="*/ 1404043 w 1404434"/>
              <a:gd name="connsiteY26-1270" fmla="*/ 2590987 h 3550128"/>
              <a:gd name="connsiteX27-1271" fmla="*/ 1165918 w 1404434"/>
              <a:gd name="connsiteY27-1272" fmla="*/ 2533837 h 3550128"/>
              <a:gd name="connsiteX28-1273" fmla="*/ 832543 w 1404434"/>
              <a:gd name="connsiteY28-1274" fmla="*/ 2695762 h 3550128"/>
              <a:gd name="connsiteX29-1275" fmla="*/ 689668 w 1404434"/>
              <a:gd name="connsiteY29-1276" fmla="*/ 3048187 h 3550128"/>
              <a:gd name="connsiteX30-1277" fmla="*/ 918268 w 1404434"/>
              <a:gd name="connsiteY30-1278" fmla="*/ 3381562 h 3550128"/>
              <a:gd name="connsiteX31-1279" fmla="*/ 1016693 w 1404434"/>
              <a:gd name="connsiteY31-1280" fmla="*/ 3543487 h 3550128"/>
              <a:gd name="connsiteX0-1281" fmla="*/ 1016693 w 1404434"/>
              <a:gd name="connsiteY0-1282" fmla="*/ 3543487 h 3550128"/>
              <a:gd name="connsiteX1-1283" fmla="*/ 591243 w 1404434"/>
              <a:gd name="connsiteY1-1284" fmla="*/ 3549837 h 3550128"/>
              <a:gd name="connsiteX2-1285" fmla="*/ 394393 w 1404434"/>
              <a:gd name="connsiteY2-1286" fmla="*/ 3038662 h 3550128"/>
              <a:gd name="connsiteX3-1287" fmla="*/ 746818 w 1404434"/>
              <a:gd name="connsiteY3-1288" fmla="*/ 2343337 h 3550128"/>
              <a:gd name="connsiteX4-1289" fmla="*/ 560128 w 1404434"/>
              <a:gd name="connsiteY4-1290" fmla="*/ 1884232 h 3550128"/>
              <a:gd name="connsiteX5-1291" fmla="*/ 58 w 1404434"/>
              <a:gd name="connsiteY5-1292" fmla="*/ 1832797 h 3550128"/>
              <a:gd name="connsiteX6-1293" fmla="*/ 394393 w 1404434"/>
              <a:gd name="connsiteY6-1294" fmla="*/ 1705162 h 3550128"/>
              <a:gd name="connsiteX7-1295" fmla="*/ 642043 w 1404434"/>
              <a:gd name="connsiteY7-1296" fmla="*/ 1838512 h 3550128"/>
              <a:gd name="connsiteX8-1297" fmla="*/ 689668 w 1404434"/>
              <a:gd name="connsiteY8-1298" fmla="*/ 1609912 h 3550128"/>
              <a:gd name="connsiteX9-1299" fmla="*/ 823018 w 1404434"/>
              <a:gd name="connsiteY9-1300" fmla="*/ 1295587 h 3550128"/>
              <a:gd name="connsiteX10-1301" fmla="*/ 765868 w 1404434"/>
              <a:gd name="connsiteY10-1302" fmla="*/ 771712 h 3550128"/>
              <a:gd name="connsiteX11-1303" fmla="*/ 537268 w 1404434"/>
              <a:gd name="connsiteY11-1304" fmla="*/ 628837 h 3550128"/>
              <a:gd name="connsiteX12-1305" fmla="*/ 689668 w 1404434"/>
              <a:gd name="connsiteY12-1306" fmla="*/ 628837 h 3550128"/>
              <a:gd name="connsiteX13-1307" fmla="*/ 765868 w 1404434"/>
              <a:gd name="connsiteY13-1308" fmla="*/ 714562 h 3550128"/>
              <a:gd name="connsiteX14-1309" fmla="*/ 870643 w 1404434"/>
              <a:gd name="connsiteY14-1310" fmla="*/ 187 h 3550128"/>
              <a:gd name="connsiteX15-1311" fmla="*/ 832543 w 1404434"/>
              <a:gd name="connsiteY15-1312" fmla="*/ 647887 h 3550128"/>
              <a:gd name="connsiteX16-1313" fmla="*/ 908743 w 1404434"/>
              <a:gd name="connsiteY16-1314" fmla="*/ 1038412 h 3550128"/>
              <a:gd name="connsiteX17-1315" fmla="*/ 937318 w 1404434"/>
              <a:gd name="connsiteY17-1316" fmla="*/ 1286062 h 3550128"/>
              <a:gd name="connsiteX18-1317" fmla="*/ 1108768 w 1404434"/>
              <a:gd name="connsiteY18-1318" fmla="*/ 1152712 h 3550128"/>
              <a:gd name="connsiteX19-1319" fmla="*/ 1337368 w 1404434"/>
              <a:gd name="connsiteY19-1320" fmla="*/ 1133662 h 3550128"/>
              <a:gd name="connsiteX20-1321" fmla="*/ 1089718 w 1404434"/>
              <a:gd name="connsiteY20-1322" fmla="*/ 1190812 h 3550128"/>
              <a:gd name="connsiteX21-1323" fmla="*/ 880168 w 1404434"/>
              <a:gd name="connsiteY21-1324" fmla="*/ 1495612 h 3550128"/>
              <a:gd name="connsiteX22-1325" fmla="*/ 823018 w 1404434"/>
              <a:gd name="connsiteY22-1326" fmla="*/ 1857562 h 3550128"/>
              <a:gd name="connsiteX23-1327" fmla="*/ 975418 w 1404434"/>
              <a:gd name="connsiteY23-1328" fmla="*/ 2314762 h 3550128"/>
              <a:gd name="connsiteX24-1329" fmla="*/ 899218 w 1404434"/>
              <a:gd name="connsiteY24-1330" fmla="*/ 2552887 h 3550128"/>
              <a:gd name="connsiteX25-1331" fmla="*/ 1213543 w 1404434"/>
              <a:gd name="connsiteY25-1332" fmla="*/ 2495737 h 3550128"/>
              <a:gd name="connsiteX26-1333" fmla="*/ 1404043 w 1404434"/>
              <a:gd name="connsiteY26-1334" fmla="*/ 2590987 h 3550128"/>
              <a:gd name="connsiteX27-1335" fmla="*/ 1165918 w 1404434"/>
              <a:gd name="connsiteY27-1336" fmla="*/ 2533837 h 3550128"/>
              <a:gd name="connsiteX28-1337" fmla="*/ 832543 w 1404434"/>
              <a:gd name="connsiteY28-1338" fmla="*/ 2695762 h 3550128"/>
              <a:gd name="connsiteX29-1339" fmla="*/ 689668 w 1404434"/>
              <a:gd name="connsiteY29-1340" fmla="*/ 3048187 h 3550128"/>
              <a:gd name="connsiteX30-1341" fmla="*/ 918268 w 1404434"/>
              <a:gd name="connsiteY30-1342" fmla="*/ 3381562 h 3550128"/>
              <a:gd name="connsiteX31-1343" fmla="*/ 1016693 w 1404434"/>
              <a:gd name="connsiteY31-1344" fmla="*/ 3543487 h 3550128"/>
              <a:gd name="connsiteX0-1345" fmla="*/ 1016693 w 1404387"/>
              <a:gd name="connsiteY0-1346" fmla="*/ 3543487 h 3550128"/>
              <a:gd name="connsiteX1-1347" fmla="*/ 591243 w 1404387"/>
              <a:gd name="connsiteY1-1348" fmla="*/ 3549837 h 3550128"/>
              <a:gd name="connsiteX2-1349" fmla="*/ 394393 w 1404387"/>
              <a:gd name="connsiteY2-1350" fmla="*/ 3038662 h 3550128"/>
              <a:gd name="connsiteX3-1351" fmla="*/ 746818 w 1404387"/>
              <a:gd name="connsiteY3-1352" fmla="*/ 2343337 h 3550128"/>
              <a:gd name="connsiteX4-1353" fmla="*/ 560128 w 1404387"/>
              <a:gd name="connsiteY4-1354" fmla="*/ 1884232 h 3550128"/>
              <a:gd name="connsiteX5-1355" fmla="*/ 58 w 1404387"/>
              <a:gd name="connsiteY5-1356" fmla="*/ 1832797 h 3550128"/>
              <a:gd name="connsiteX6-1357" fmla="*/ 394393 w 1404387"/>
              <a:gd name="connsiteY6-1358" fmla="*/ 1705162 h 3550128"/>
              <a:gd name="connsiteX7-1359" fmla="*/ 642043 w 1404387"/>
              <a:gd name="connsiteY7-1360" fmla="*/ 1838512 h 3550128"/>
              <a:gd name="connsiteX8-1361" fmla="*/ 689668 w 1404387"/>
              <a:gd name="connsiteY8-1362" fmla="*/ 1609912 h 3550128"/>
              <a:gd name="connsiteX9-1363" fmla="*/ 823018 w 1404387"/>
              <a:gd name="connsiteY9-1364" fmla="*/ 1295587 h 3550128"/>
              <a:gd name="connsiteX10-1365" fmla="*/ 765868 w 1404387"/>
              <a:gd name="connsiteY10-1366" fmla="*/ 771712 h 3550128"/>
              <a:gd name="connsiteX11-1367" fmla="*/ 537268 w 1404387"/>
              <a:gd name="connsiteY11-1368" fmla="*/ 628837 h 3550128"/>
              <a:gd name="connsiteX12-1369" fmla="*/ 689668 w 1404387"/>
              <a:gd name="connsiteY12-1370" fmla="*/ 628837 h 3550128"/>
              <a:gd name="connsiteX13-1371" fmla="*/ 765868 w 1404387"/>
              <a:gd name="connsiteY13-1372" fmla="*/ 714562 h 3550128"/>
              <a:gd name="connsiteX14-1373" fmla="*/ 870643 w 1404387"/>
              <a:gd name="connsiteY14-1374" fmla="*/ 187 h 3550128"/>
              <a:gd name="connsiteX15-1375" fmla="*/ 832543 w 1404387"/>
              <a:gd name="connsiteY15-1376" fmla="*/ 647887 h 3550128"/>
              <a:gd name="connsiteX16-1377" fmla="*/ 908743 w 1404387"/>
              <a:gd name="connsiteY16-1378" fmla="*/ 1038412 h 3550128"/>
              <a:gd name="connsiteX17-1379" fmla="*/ 937318 w 1404387"/>
              <a:gd name="connsiteY17-1380" fmla="*/ 1286062 h 3550128"/>
              <a:gd name="connsiteX18-1381" fmla="*/ 1108768 w 1404387"/>
              <a:gd name="connsiteY18-1382" fmla="*/ 1152712 h 3550128"/>
              <a:gd name="connsiteX19-1383" fmla="*/ 1337368 w 1404387"/>
              <a:gd name="connsiteY19-1384" fmla="*/ 1133662 h 3550128"/>
              <a:gd name="connsiteX20-1385" fmla="*/ 1089718 w 1404387"/>
              <a:gd name="connsiteY20-1386" fmla="*/ 1190812 h 3550128"/>
              <a:gd name="connsiteX21-1387" fmla="*/ 880168 w 1404387"/>
              <a:gd name="connsiteY21-1388" fmla="*/ 1495612 h 3550128"/>
              <a:gd name="connsiteX22-1389" fmla="*/ 823018 w 1404387"/>
              <a:gd name="connsiteY22-1390" fmla="*/ 1857562 h 3550128"/>
              <a:gd name="connsiteX23-1391" fmla="*/ 975418 w 1404387"/>
              <a:gd name="connsiteY23-1392" fmla="*/ 2314762 h 3550128"/>
              <a:gd name="connsiteX24-1393" fmla="*/ 899218 w 1404387"/>
              <a:gd name="connsiteY24-1394" fmla="*/ 2552887 h 3550128"/>
              <a:gd name="connsiteX25-1395" fmla="*/ 1213543 w 1404387"/>
              <a:gd name="connsiteY25-1396" fmla="*/ 2495737 h 3550128"/>
              <a:gd name="connsiteX26-1397" fmla="*/ 1404043 w 1404387"/>
              <a:gd name="connsiteY26-1398" fmla="*/ 2590987 h 3550128"/>
              <a:gd name="connsiteX27-1399" fmla="*/ 1169093 w 1404387"/>
              <a:gd name="connsiteY27-1400" fmla="*/ 2543362 h 3550128"/>
              <a:gd name="connsiteX28-1401" fmla="*/ 832543 w 1404387"/>
              <a:gd name="connsiteY28-1402" fmla="*/ 2695762 h 3550128"/>
              <a:gd name="connsiteX29-1403" fmla="*/ 689668 w 1404387"/>
              <a:gd name="connsiteY29-1404" fmla="*/ 3048187 h 3550128"/>
              <a:gd name="connsiteX30-1405" fmla="*/ 918268 w 1404387"/>
              <a:gd name="connsiteY30-1406" fmla="*/ 3381562 h 3550128"/>
              <a:gd name="connsiteX31-1407" fmla="*/ 1016693 w 1404387"/>
              <a:gd name="connsiteY31-1408" fmla="*/ 3543487 h 3550128"/>
              <a:gd name="connsiteX0-1409" fmla="*/ 1016693 w 1404387"/>
              <a:gd name="connsiteY0-1410" fmla="*/ 3543487 h 3550128"/>
              <a:gd name="connsiteX1-1411" fmla="*/ 591243 w 1404387"/>
              <a:gd name="connsiteY1-1412" fmla="*/ 3549837 h 3550128"/>
              <a:gd name="connsiteX2-1413" fmla="*/ 394393 w 1404387"/>
              <a:gd name="connsiteY2-1414" fmla="*/ 3038662 h 3550128"/>
              <a:gd name="connsiteX3-1415" fmla="*/ 746818 w 1404387"/>
              <a:gd name="connsiteY3-1416" fmla="*/ 2343337 h 3550128"/>
              <a:gd name="connsiteX4-1417" fmla="*/ 560128 w 1404387"/>
              <a:gd name="connsiteY4-1418" fmla="*/ 1884232 h 3550128"/>
              <a:gd name="connsiteX5-1419" fmla="*/ 58 w 1404387"/>
              <a:gd name="connsiteY5-1420" fmla="*/ 1832797 h 3550128"/>
              <a:gd name="connsiteX6-1421" fmla="*/ 394393 w 1404387"/>
              <a:gd name="connsiteY6-1422" fmla="*/ 1705162 h 3550128"/>
              <a:gd name="connsiteX7-1423" fmla="*/ 642043 w 1404387"/>
              <a:gd name="connsiteY7-1424" fmla="*/ 1838512 h 3550128"/>
              <a:gd name="connsiteX8-1425" fmla="*/ 689668 w 1404387"/>
              <a:gd name="connsiteY8-1426" fmla="*/ 1609912 h 3550128"/>
              <a:gd name="connsiteX9-1427" fmla="*/ 823018 w 1404387"/>
              <a:gd name="connsiteY9-1428" fmla="*/ 1295587 h 3550128"/>
              <a:gd name="connsiteX10-1429" fmla="*/ 765868 w 1404387"/>
              <a:gd name="connsiteY10-1430" fmla="*/ 771712 h 3550128"/>
              <a:gd name="connsiteX11-1431" fmla="*/ 537268 w 1404387"/>
              <a:gd name="connsiteY11-1432" fmla="*/ 628837 h 3550128"/>
              <a:gd name="connsiteX12-1433" fmla="*/ 689668 w 1404387"/>
              <a:gd name="connsiteY12-1434" fmla="*/ 628837 h 3550128"/>
              <a:gd name="connsiteX13-1435" fmla="*/ 765868 w 1404387"/>
              <a:gd name="connsiteY13-1436" fmla="*/ 714562 h 3550128"/>
              <a:gd name="connsiteX14-1437" fmla="*/ 870643 w 1404387"/>
              <a:gd name="connsiteY14-1438" fmla="*/ 187 h 3550128"/>
              <a:gd name="connsiteX15-1439" fmla="*/ 832543 w 1404387"/>
              <a:gd name="connsiteY15-1440" fmla="*/ 647887 h 3550128"/>
              <a:gd name="connsiteX16-1441" fmla="*/ 908743 w 1404387"/>
              <a:gd name="connsiteY16-1442" fmla="*/ 1038412 h 3550128"/>
              <a:gd name="connsiteX17-1443" fmla="*/ 937318 w 1404387"/>
              <a:gd name="connsiteY17-1444" fmla="*/ 1286062 h 3550128"/>
              <a:gd name="connsiteX18-1445" fmla="*/ 1108768 w 1404387"/>
              <a:gd name="connsiteY18-1446" fmla="*/ 1152712 h 3550128"/>
              <a:gd name="connsiteX19-1447" fmla="*/ 1337368 w 1404387"/>
              <a:gd name="connsiteY19-1448" fmla="*/ 1133662 h 3550128"/>
              <a:gd name="connsiteX20-1449" fmla="*/ 1089718 w 1404387"/>
              <a:gd name="connsiteY20-1450" fmla="*/ 1190812 h 3550128"/>
              <a:gd name="connsiteX21-1451" fmla="*/ 880168 w 1404387"/>
              <a:gd name="connsiteY21-1452" fmla="*/ 1495612 h 3550128"/>
              <a:gd name="connsiteX22-1453" fmla="*/ 823018 w 1404387"/>
              <a:gd name="connsiteY22-1454" fmla="*/ 1857562 h 3550128"/>
              <a:gd name="connsiteX23-1455" fmla="*/ 975418 w 1404387"/>
              <a:gd name="connsiteY23-1456" fmla="*/ 2314762 h 3550128"/>
              <a:gd name="connsiteX24-1457" fmla="*/ 899218 w 1404387"/>
              <a:gd name="connsiteY24-1458" fmla="*/ 2552887 h 3550128"/>
              <a:gd name="connsiteX25-1459" fmla="*/ 1213543 w 1404387"/>
              <a:gd name="connsiteY25-1460" fmla="*/ 2495737 h 3550128"/>
              <a:gd name="connsiteX26-1461" fmla="*/ 1404043 w 1404387"/>
              <a:gd name="connsiteY26-1462" fmla="*/ 2590987 h 3550128"/>
              <a:gd name="connsiteX27-1463" fmla="*/ 1169093 w 1404387"/>
              <a:gd name="connsiteY27-1464" fmla="*/ 2543362 h 3550128"/>
              <a:gd name="connsiteX28-1465" fmla="*/ 832543 w 1404387"/>
              <a:gd name="connsiteY28-1466" fmla="*/ 2695762 h 3550128"/>
              <a:gd name="connsiteX29-1467" fmla="*/ 689668 w 1404387"/>
              <a:gd name="connsiteY29-1468" fmla="*/ 3048187 h 3550128"/>
              <a:gd name="connsiteX30-1469" fmla="*/ 918268 w 1404387"/>
              <a:gd name="connsiteY30-1470" fmla="*/ 3381562 h 3550128"/>
              <a:gd name="connsiteX31-1471" fmla="*/ 1016693 w 1404387"/>
              <a:gd name="connsiteY31-1472" fmla="*/ 3543487 h 3550128"/>
              <a:gd name="connsiteX0-1473" fmla="*/ 1016693 w 1404160"/>
              <a:gd name="connsiteY0-1474" fmla="*/ 3543487 h 3550128"/>
              <a:gd name="connsiteX1-1475" fmla="*/ 591243 w 1404160"/>
              <a:gd name="connsiteY1-1476" fmla="*/ 3549837 h 3550128"/>
              <a:gd name="connsiteX2-1477" fmla="*/ 394393 w 1404160"/>
              <a:gd name="connsiteY2-1478" fmla="*/ 3038662 h 3550128"/>
              <a:gd name="connsiteX3-1479" fmla="*/ 746818 w 1404160"/>
              <a:gd name="connsiteY3-1480" fmla="*/ 2343337 h 3550128"/>
              <a:gd name="connsiteX4-1481" fmla="*/ 560128 w 1404160"/>
              <a:gd name="connsiteY4-1482" fmla="*/ 1884232 h 3550128"/>
              <a:gd name="connsiteX5-1483" fmla="*/ 58 w 1404160"/>
              <a:gd name="connsiteY5-1484" fmla="*/ 1832797 h 3550128"/>
              <a:gd name="connsiteX6-1485" fmla="*/ 394393 w 1404160"/>
              <a:gd name="connsiteY6-1486" fmla="*/ 1705162 h 3550128"/>
              <a:gd name="connsiteX7-1487" fmla="*/ 642043 w 1404160"/>
              <a:gd name="connsiteY7-1488" fmla="*/ 1838512 h 3550128"/>
              <a:gd name="connsiteX8-1489" fmla="*/ 689668 w 1404160"/>
              <a:gd name="connsiteY8-1490" fmla="*/ 1609912 h 3550128"/>
              <a:gd name="connsiteX9-1491" fmla="*/ 823018 w 1404160"/>
              <a:gd name="connsiteY9-1492" fmla="*/ 1295587 h 3550128"/>
              <a:gd name="connsiteX10-1493" fmla="*/ 765868 w 1404160"/>
              <a:gd name="connsiteY10-1494" fmla="*/ 771712 h 3550128"/>
              <a:gd name="connsiteX11-1495" fmla="*/ 537268 w 1404160"/>
              <a:gd name="connsiteY11-1496" fmla="*/ 628837 h 3550128"/>
              <a:gd name="connsiteX12-1497" fmla="*/ 689668 w 1404160"/>
              <a:gd name="connsiteY12-1498" fmla="*/ 628837 h 3550128"/>
              <a:gd name="connsiteX13-1499" fmla="*/ 765868 w 1404160"/>
              <a:gd name="connsiteY13-1500" fmla="*/ 714562 h 3550128"/>
              <a:gd name="connsiteX14-1501" fmla="*/ 870643 w 1404160"/>
              <a:gd name="connsiteY14-1502" fmla="*/ 187 h 3550128"/>
              <a:gd name="connsiteX15-1503" fmla="*/ 832543 w 1404160"/>
              <a:gd name="connsiteY15-1504" fmla="*/ 647887 h 3550128"/>
              <a:gd name="connsiteX16-1505" fmla="*/ 908743 w 1404160"/>
              <a:gd name="connsiteY16-1506" fmla="*/ 1038412 h 3550128"/>
              <a:gd name="connsiteX17-1507" fmla="*/ 937318 w 1404160"/>
              <a:gd name="connsiteY17-1508" fmla="*/ 1286062 h 3550128"/>
              <a:gd name="connsiteX18-1509" fmla="*/ 1108768 w 1404160"/>
              <a:gd name="connsiteY18-1510" fmla="*/ 1152712 h 3550128"/>
              <a:gd name="connsiteX19-1511" fmla="*/ 1337368 w 1404160"/>
              <a:gd name="connsiteY19-1512" fmla="*/ 1133662 h 3550128"/>
              <a:gd name="connsiteX20-1513" fmla="*/ 1089718 w 1404160"/>
              <a:gd name="connsiteY20-1514" fmla="*/ 1190812 h 3550128"/>
              <a:gd name="connsiteX21-1515" fmla="*/ 880168 w 1404160"/>
              <a:gd name="connsiteY21-1516" fmla="*/ 1495612 h 3550128"/>
              <a:gd name="connsiteX22-1517" fmla="*/ 823018 w 1404160"/>
              <a:gd name="connsiteY22-1518" fmla="*/ 1857562 h 3550128"/>
              <a:gd name="connsiteX23-1519" fmla="*/ 975418 w 1404160"/>
              <a:gd name="connsiteY23-1520" fmla="*/ 2314762 h 3550128"/>
              <a:gd name="connsiteX24-1521" fmla="*/ 899218 w 1404160"/>
              <a:gd name="connsiteY24-1522" fmla="*/ 2552887 h 3550128"/>
              <a:gd name="connsiteX25-1523" fmla="*/ 1213543 w 1404160"/>
              <a:gd name="connsiteY25-1524" fmla="*/ 2495737 h 3550128"/>
              <a:gd name="connsiteX26-1525" fmla="*/ 1404043 w 1404160"/>
              <a:gd name="connsiteY26-1526" fmla="*/ 2590987 h 3550128"/>
              <a:gd name="connsiteX27-1527" fmla="*/ 1188143 w 1404160"/>
              <a:gd name="connsiteY27-1528" fmla="*/ 2552887 h 3550128"/>
              <a:gd name="connsiteX28-1529" fmla="*/ 832543 w 1404160"/>
              <a:gd name="connsiteY28-1530" fmla="*/ 2695762 h 3550128"/>
              <a:gd name="connsiteX29-1531" fmla="*/ 689668 w 1404160"/>
              <a:gd name="connsiteY29-1532" fmla="*/ 3048187 h 3550128"/>
              <a:gd name="connsiteX30-1533" fmla="*/ 918268 w 1404160"/>
              <a:gd name="connsiteY30-1534" fmla="*/ 3381562 h 3550128"/>
              <a:gd name="connsiteX31-1535" fmla="*/ 1016693 w 1404160"/>
              <a:gd name="connsiteY31-1536" fmla="*/ 3543487 h 3550128"/>
              <a:gd name="connsiteX0-1537" fmla="*/ 1016693 w 1404160"/>
              <a:gd name="connsiteY0-1538" fmla="*/ 3543487 h 3550128"/>
              <a:gd name="connsiteX1-1539" fmla="*/ 591243 w 1404160"/>
              <a:gd name="connsiteY1-1540" fmla="*/ 3549837 h 3550128"/>
              <a:gd name="connsiteX2-1541" fmla="*/ 394393 w 1404160"/>
              <a:gd name="connsiteY2-1542" fmla="*/ 3038662 h 3550128"/>
              <a:gd name="connsiteX3-1543" fmla="*/ 746818 w 1404160"/>
              <a:gd name="connsiteY3-1544" fmla="*/ 2343337 h 3550128"/>
              <a:gd name="connsiteX4-1545" fmla="*/ 560128 w 1404160"/>
              <a:gd name="connsiteY4-1546" fmla="*/ 1884232 h 3550128"/>
              <a:gd name="connsiteX5-1547" fmla="*/ 58 w 1404160"/>
              <a:gd name="connsiteY5-1548" fmla="*/ 1832797 h 3550128"/>
              <a:gd name="connsiteX6-1549" fmla="*/ 394393 w 1404160"/>
              <a:gd name="connsiteY6-1550" fmla="*/ 1705162 h 3550128"/>
              <a:gd name="connsiteX7-1551" fmla="*/ 642043 w 1404160"/>
              <a:gd name="connsiteY7-1552" fmla="*/ 1838512 h 3550128"/>
              <a:gd name="connsiteX8-1553" fmla="*/ 689668 w 1404160"/>
              <a:gd name="connsiteY8-1554" fmla="*/ 1609912 h 3550128"/>
              <a:gd name="connsiteX9-1555" fmla="*/ 823018 w 1404160"/>
              <a:gd name="connsiteY9-1556" fmla="*/ 1295587 h 3550128"/>
              <a:gd name="connsiteX10-1557" fmla="*/ 765868 w 1404160"/>
              <a:gd name="connsiteY10-1558" fmla="*/ 771712 h 3550128"/>
              <a:gd name="connsiteX11-1559" fmla="*/ 537268 w 1404160"/>
              <a:gd name="connsiteY11-1560" fmla="*/ 628837 h 3550128"/>
              <a:gd name="connsiteX12-1561" fmla="*/ 689668 w 1404160"/>
              <a:gd name="connsiteY12-1562" fmla="*/ 628837 h 3550128"/>
              <a:gd name="connsiteX13-1563" fmla="*/ 765868 w 1404160"/>
              <a:gd name="connsiteY13-1564" fmla="*/ 714562 h 3550128"/>
              <a:gd name="connsiteX14-1565" fmla="*/ 870643 w 1404160"/>
              <a:gd name="connsiteY14-1566" fmla="*/ 187 h 3550128"/>
              <a:gd name="connsiteX15-1567" fmla="*/ 832543 w 1404160"/>
              <a:gd name="connsiteY15-1568" fmla="*/ 647887 h 3550128"/>
              <a:gd name="connsiteX16-1569" fmla="*/ 908743 w 1404160"/>
              <a:gd name="connsiteY16-1570" fmla="*/ 1038412 h 3550128"/>
              <a:gd name="connsiteX17-1571" fmla="*/ 937318 w 1404160"/>
              <a:gd name="connsiteY17-1572" fmla="*/ 1286062 h 3550128"/>
              <a:gd name="connsiteX18-1573" fmla="*/ 1108768 w 1404160"/>
              <a:gd name="connsiteY18-1574" fmla="*/ 1152712 h 3550128"/>
              <a:gd name="connsiteX19-1575" fmla="*/ 1337368 w 1404160"/>
              <a:gd name="connsiteY19-1576" fmla="*/ 1133662 h 3550128"/>
              <a:gd name="connsiteX20-1577" fmla="*/ 1089718 w 1404160"/>
              <a:gd name="connsiteY20-1578" fmla="*/ 1190812 h 3550128"/>
              <a:gd name="connsiteX21-1579" fmla="*/ 880168 w 1404160"/>
              <a:gd name="connsiteY21-1580" fmla="*/ 1495612 h 3550128"/>
              <a:gd name="connsiteX22-1581" fmla="*/ 823018 w 1404160"/>
              <a:gd name="connsiteY22-1582" fmla="*/ 1857562 h 3550128"/>
              <a:gd name="connsiteX23-1583" fmla="*/ 975418 w 1404160"/>
              <a:gd name="connsiteY23-1584" fmla="*/ 2314762 h 3550128"/>
              <a:gd name="connsiteX24-1585" fmla="*/ 899218 w 1404160"/>
              <a:gd name="connsiteY24-1586" fmla="*/ 2552887 h 3550128"/>
              <a:gd name="connsiteX25-1587" fmla="*/ 1213543 w 1404160"/>
              <a:gd name="connsiteY25-1588" fmla="*/ 2495737 h 3550128"/>
              <a:gd name="connsiteX26-1589" fmla="*/ 1404043 w 1404160"/>
              <a:gd name="connsiteY26-1590" fmla="*/ 2590987 h 3550128"/>
              <a:gd name="connsiteX27-1591" fmla="*/ 1188143 w 1404160"/>
              <a:gd name="connsiteY27-1592" fmla="*/ 2552887 h 3550128"/>
              <a:gd name="connsiteX28-1593" fmla="*/ 832543 w 1404160"/>
              <a:gd name="connsiteY28-1594" fmla="*/ 2695762 h 3550128"/>
              <a:gd name="connsiteX29-1595" fmla="*/ 689668 w 1404160"/>
              <a:gd name="connsiteY29-1596" fmla="*/ 3048187 h 3550128"/>
              <a:gd name="connsiteX30-1597" fmla="*/ 918268 w 1404160"/>
              <a:gd name="connsiteY30-1598" fmla="*/ 3381562 h 3550128"/>
              <a:gd name="connsiteX31-1599" fmla="*/ 1016693 w 1404160"/>
              <a:gd name="connsiteY31-1600" fmla="*/ 3543487 h 3550128"/>
              <a:gd name="connsiteX0-1601" fmla="*/ 1016693 w 1423196"/>
              <a:gd name="connsiteY0-1602" fmla="*/ 3543487 h 3550128"/>
              <a:gd name="connsiteX1-1603" fmla="*/ 591243 w 1423196"/>
              <a:gd name="connsiteY1-1604" fmla="*/ 3549837 h 3550128"/>
              <a:gd name="connsiteX2-1605" fmla="*/ 394393 w 1423196"/>
              <a:gd name="connsiteY2-1606" fmla="*/ 3038662 h 3550128"/>
              <a:gd name="connsiteX3-1607" fmla="*/ 746818 w 1423196"/>
              <a:gd name="connsiteY3-1608" fmla="*/ 2343337 h 3550128"/>
              <a:gd name="connsiteX4-1609" fmla="*/ 560128 w 1423196"/>
              <a:gd name="connsiteY4-1610" fmla="*/ 1884232 h 3550128"/>
              <a:gd name="connsiteX5-1611" fmla="*/ 58 w 1423196"/>
              <a:gd name="connsiteY5-1612" fmla="*/ 1832797 h 3550128"/>
              <a:gd name="connsiteX6-1613" fmla="*/ 394393 w 1423196"/>
              <a:gd name="connsiteY6-1614" fmla="*/ 1705162 h 3550128"/>
              <a:gd name="connsiteX7-1615" fmla="*/ 642043 w 1423196"/>
              <a:gd name="connsiteY7-1616" fmla="*/ 1838512 h 3550128"/>
              <a:gd name="connsiteX8-1617" fmla="*/ 689668 w 1423196"/>
              <a:gd name="connsiteY8-1618" fmla="*/ 1609912 h 3550128"/>
              <a:gd name="connsiteX9-1619" fmla="*/ 823018 w 1423196"/>
              <a:gd name="connsiteY9-1620" fmla="*/ 1295587 h 3550128"/>
              <a:gd name="connsiteX10-1621" fmla="*/ 765868 w 1423196"/>
              <a:gd name="connsiteY10-1622" fmla="*/ 771712 h 3550128"/>
              <a:gd name="connsiteX11-1623" fmla="*/ 537268 w 1423196"/>
              <a:gd name="connsiteY11-1624" fmla="*/ 628837 h 3550128"/>
              <a:gd name="connsiteX12-1625" fmla="*/ 689668 w 1423196"/>
              <a:gd name="connsiteY12-1626" fmla="*/ 628837 h 3550128"/>
              <a:gd name="connsiteX13-1627" fmla="*/ 765868 w 1423196"/>
              <a:gd name="connsiteY13-1628" fmla="*/ 714562 h 3550128"/>
              <a:gd name="connsiteX14-1629" fmla="*/ 870643 w 1423196"/>
              <a:gd name="connsiteY14-1630" fmla="*/ 187 h 3550128"/>
              <a:gd name="connsiteX15-1631" fmla="*/ 832543 w 1423196"/>
              <a:gd name="connsiteY15-1632" fmla="*/ 647887 h 3550128"/>
              <a:gd name="connsiteX16-1633" fmla="*/ 908743 w 1423196"/>
              <a:gd name="connsiteY16-1634" fmla="*/ 1038412 h 3550128"/>
              <a:gd name="connsiteX17-1635" fmla="*/ 937318 w 1423196"/>
              <a:gd name="connsiteY17-1636" fmla="*/ 1286062 h 3550128"/>
              <a:gd name="connsiteX18-1637" fmla="*/ 1108768 w 1423196"/>
              <a:gd name="connsiteY18-1638" fmla="*/ 1152712 h 3550128"/>
              <a:gd name="connsiteX19-1639" fmla="*/ 1337368 w 1423196"/>
              <a:gd name="connsiteY19-1640" fmla="*/ 1133662 h 3550128"/>
              <a:gd name="connsiteX20-1641" fmla="*/ 1089718 w 1423196"/>
              <a:gd name="connsiteY20-1642" fmla="*/ 1190812 h 3550128"/>
              <a:gd name="connsiteX21-1643" fmla="*/ 880168 w 1423196"/>
              <a:gd name="connsiteY21-1644" fmla="*/ 1495612 h 3550128"/>
              <a:gd name="connsiteX22-1645" fmla="*/ 823018 w 1423196"/>
              <a:gd name="connsiteY22-1646" fmla="*/ 1857562 h 3550128"/>
              <a:gd name="connsiteX23-1647" fmla="*/ 975418 w 1423196"/>
              <a:gd name="connsiteY23-1648" fmla="*/ 2314762 h 3550128"/>
              <a:gd name="connsiteX24-1649" fmla="*/ 899218 w 1423196"/>
              <a:gd name="connsiteY24-1650" fmla="*/ 2552887 h 3550128"/>
              <a:gd name="connsiteX25-1651" fmla="*/ 1213543 w 1423196"/>
              <a:gd name="connsiteY25-1652" fmla="*/ 2495737 h 3550128"/>
              <a:gd name="connsiteX26-1653" fmla="*/ 1423093 w 1423196"/>
              <a:gd name="connsiteY26-1654" fmla="*/ 2612418 h 3550128"/>
              <a:gd name="connsiteX27-1655" fmla="*/ 1188143 w 1423196"/>
              <a:gd name="connsiteY27-1656" fmla="*/ 2552887 h 3550128"/>
              <a:gd name="connsiteX28-1657" fmla="*/ 832543 w 1423196"/>
              <a:gd name="connsiteY28-1658" fmla="*/ 2695762 h 3550128"/>
              <a:gd name="connsiteX29-1659" fmla="*/ 689668 w 1423196"/>
              <a:gd name="connsiteY29-1660" fmla="*/ 3048187 h 3550128"/>
              <a:gd name="connsiteX30-1661" fmla="*/ 918268 w 1423196"/>
              <a:gd name="connsiteY30-1662" fmla="*/ 3381562 h 3550128"/>
              <a:gd name="connsiteX31-1663" fmla="*/ 1016693 w 1423196"/>
              <a:gd name="connsiteY31-1664" fmla="*/ 3543487 h 3550128"/>
              <a:gd name="connsiteX0-1665" fmla="*/ 1016693 w 1420817"/>
              <a:gd name="connsiteY0-1666" fmla="*/ 3543487 h 3550128"/>
              <a:gd name="connsiteX1-1667" fmla="*/ 591243 w 1420817"/>
              <a:gd name="connsiteY1-1668" fmla="*/ 3549837 h 3550128"/>
              <a:gd name="connsiteX2-1669" fmla="*/ 394393 w 1420817"/>
              <a:gd name="connsiteY2-1670" fmla="*/ 3038662 h 3550128"/>
              <a:gd name="connsiteX3-1671" fmla="*/ 746818 w 1420817"/>
              <a:gd name="connsiteY3-1672" fmla="*/ 2343337 h 3550128"/>
              <a:gd name="connsiteX4-1673" fmla="*/ 560128 w 1420817"/>
              <a:gd name="connsiteY4-1674" fmla="*/ 1884232 h 3550128"/>
              <a:gd name="connsiteX5-1675" fmla="*/ 58 w 1420817"/>
              <a:gd name="connsiteY5-1676" fmla="*/ 1832797 h 3550128"/>
              <a:gd name="connsiteX6-1677" fmla="*/ 394393 w 1420817"/>
              <a:gd name="connsiteY6-1678" fmla="*/ 1705162 h 3550128"/>
              <a:gd name="connsiteX7-1679" fmla="*/ 642043 w 1420817"/>
              <a:gd name="connsiteY7-1680" fmla="*/ 1838512 h 3550128"/>
              <a:gd name="connsiteX8-1681" fmla="*/ 689668 w 1420817"/>
              <a:gd name="connsiteY8-1682" fmla="*/ 1609912 h 3550128"/>
              <a:gd name="connsiteX9-1683" fmla="*/ 823018 w 1420817"/>
              <a:gd name="connsiteY9-1684" fmla="*/ 1295587 h 3550128"/>
              <a:gd name="connsiteX10-1685" fmla="*/ 765868 w 1420817"/>
              <a:gd name="connsiteY10-1686" fmla="*/ 771712 h 3550128"/>
              <a:gd name="connsiteX11-1687" fmla="*/ 537268 w 1420817"/>
              <a:gd name="connsiteY11-1688" fmla="*/ 628837 h 3550128"/>
              <a:gd name="connsiteX12-1689" fmla="*/ 689668 w 1420817"/>
              <a:gd name="connsiteY12-1690" fmla="*/ 628837 h 3550128"/>
              <a:gd name="connsiteX13-1691" fmla="*/ 765868 w 1420817"/>
              <a:gd name="connsiteY13-1692" fmla="*/ 714562 h 3550128"/>
              <a:gd name="connsiteX14-1693" fmla="*/ 870643 w 1420817"/>
              <a:gd name="connsiteY14-1694" fmla="*/ 187 h 3550128"/>
              <a:gd name="connsiteX15-1695" fmla="*/ 832543 w 1420817"/>
              <a:gd name="connsiteY15-1696" fmla="*/ 647887 h 3550128"/>
              <a:gd name="connsiteX16-1697" fmla="*/ 908743 w 1420817"/>
              <a:gd name="connsiteY16-1698" fmla="*/ 1038412 h 3550128"/>
              <a:gd name="connsiteX17-1699" fmla="*/ 937318 w 1420817"/>
              <a:gd name="connsiteY17-1700" fmla="*/ 1286062 h 3550128"/>
              <a:gd name="connsiteX18-1701" fmla="*/ 1108768 w 1420817"/>
              <a:gd name="connsiteY18-1702" fmla="*/ 1152712 h 3550128"/>
              <a:gd name="connsiteX19-1703" fmla="*/ 1337368 w 1420817"/>
              <a:gd name="connsiteY19-1704" fmla="*/ 1133662 h 3550128"/>
              <a:gd name="connsiteX20-1705" fmla="*/ 1089718 w 1420817"/>
              <a:gd name="connsiteY20-1706" fmla="*/ 1190812 h 3550128"/>
              <a:gd name="connsiteX21-1707" fmla="*/ 880168 w 1420817"/>
              <a:gd name="connsiteY21-1708" fmla="*/ 1495612 h 3550128"/>
              <a:gd name="connsiteX22-1709" fmla="*/ 823018 w 1420817"/>
              <a:gd name="connsiteY22-1710" fmla="*/ 1857562 h 3550128"/>
              <a:gd name="connsiteX23-1711" fmla="*/ 975418 w 1420817"/>
              <a:gd name="connsiteY23-1712" fmla="*/ 2314762 h 3550128"/>
              <a:gd name="connsiteX24-1713" fmla="*/ 899218 w 1420817"/>
              <a:gd name="connsiteY24-1714" fmla="*/ 2552887 h 3550128"/>
              <a:gd name="connsiteX25-1715" fmla="*/ 1213543 w 1420817"/>
              <a:gd name="connsiteY25-1716" fmla="*/ 2495737 h 3550128"/>
              <a:gd name="connsiteX26-1717" fmla="*/ 1420712 w 1420817"/>
              <a:gd name="connsiteY26-1718" fmla="*/ 2583843 h 3550128"/>
              <a:gd name="connsiteX27-1719" fmla="*/ 1188143 w 1420817"/>
              <a:gd name="connsiteY27-1720" fmla="*/ 2552887 h 3550128"/>
              <a:gd name="connsiteX28-1721" fmla="*/ 832543 w 1420817"/>
              <a:gd name="connsiteY28-1722" fmla="*/ 2695762 h 3550128"/>
              <a:gd name="connsiteX29-1723" fmla="*/ 689668 w 1420817"/>
              <a:gd name="connsiteY29-1724" fmla="*/ 3048187 h 3550128"/>
              <a:gd name="connsiteX30-1725" fmla="*/ 918268 w 1420817"/>
              <a:gd name="connsiteY30-1726" fmla="*/ 3381562 h 3550128"/>
              <a:gd name="connsiteX31-1727" fmla="*/ 1016693 w 1420817"/>
              <a:gd name="connsiteY31-1728" fmla="*/ 3543487 h 3550128"/>
              <a:gd name="connsiteX0-1729" fmla="*/ 1016693 w 1420960"/>
              <a:gd name="connsiteY0-1730" fmla="*/ 3543487 h 3550128"/>
              <a:gd name="connsiteX1-1731" fmla="*/ 591243 w 1420960"/>
              <a:gd name="connsiteY1-1732" fmla="*/ 3549837 h 3550128"/>
              <a:gd name="connsiteX2-1733" fmla="*/ 394393 w 1420960"/>
              <a:gd name="connsiteY2-1734" fmla="*/ 3038662 h 3550128"/>
              <a:gd name="connsiteX3-1735" fmla="*/ 746818 w 1420960"/>
              <a:gd name="connsiteY3-1736" fmla="*/ 2343337 h 3550128"/>
              <a:gd name="connsiteX4-1737" fmla="*/ 560128 w 1420960"/>
              <a:gd name="connsiteY4-1738" fmla="*/ 1884232 h 3550128"/>
              <a:gd name="connsiteX5-1739" fmla="*/ 58 w 1420960"/>
              <a:gd name="connsiteY5-1740" fmla="*/ 1832797 h 3550128"/>
              <a:gd name="connsiteX6-1741" fmla="*/ 394393 w 1420960"/>
              <a:gd name="connsiteY6-1742" fmla="*/ 1705162 h 3550128"/>
              <a:gd name="connsiteX7-1743" fmla="*/ 642043 w 1420960"/>
              <a:gd name="connsiteY7-1744" fmla="*/ 1838512 h 3550128"/>
              <a:gd name="connsiteX8-1745" fmla="*/ 689668 w 1420960"/>
              <a:gd name="connsiteY8-1746" fmla="*/ 1609912 h 3550128"/>
              <a:gd name="connsiteX9-1747" fmla="*/ 823018 w 1420960"/>
              <a:gd name="connsiteY9-1748" fmla="*/ 1295587 h 3550128"/>
              <a:gd name="connsiteX10-1749" fmla="*/ 765868 w 1420960"/>
              <a:gd name="connsiteY10-1750" fmla="*/ 771712 h 3550128"/>
              <a:gd name="connsiteX11-1751" fmla="*/ 537268 w 1420960"/>
              <a:gd name="connsiteY11-1752" fmla="*/ 628837 h 3550128"/>
              <a:gd name="connsiteX12-1753" fmla="*/ 689668 w 1420960"/>
              <a:gd name="connsiteY12-1754" fmla="*/ 628837 h 3550128"/>
              <a:gd name="connsiteX13-1755" fmla="*/ 765868 w 1420960"/>
              <a:gd name="connsiteY13-1756" fmla="*/ 714562 h 3550128"/>
              <a:gd name="connsiteX14-1757" fmla="*/ 870643 w 1420960"/>
              <a:gd name="connsiteY14-1758" fmla="*/ 187 h 3550128"/>
              <a:gd name="connsiteX15-1759" fmla="*/ 832543 w 1420960"/>
              <a:gd name="connsiteY15-1760" fmla="*/ 647887 h 3550128"/>
              <a:gd name="connsiteX16-1761" fmla="*/ 908743 w 1420960"/>
              <a:gd name="connsiteY16-1762" fmla="*/ 1038412 h 3550128"/>
              <a:gd name="connsiteX17-1763" fmla="*/ 937318 w 1420960"/>
              <a:gd name="connsiteY17-1764" fmla="*/ 1286062 h 3550128"/>
              <a:gd name="connsiteX18-1765" fmla="*/ 1108768 w 1420960"/>
              <a:gd name="connsiteY18-1766" fmla="*/ 1152712 h 3550128"/>
              <a:gd name="connsiteX19-1767" fmla="*/ 1337368 w 1420960"/>
              <a:gd name="connsiteY19-1768" fmla="*/ 1133662 h 3550128"/>
              <a:gd name="connsiteX20-1769" fmla="*/ 1089718 w 1420960"/>
              <a:gd name="connsiteY20-1770" fmla="*/ 1190812 h 3550128"/>
              <a:gd name="connsiteX21-1771" fmla="*/ 880168 w 1420960"/>
              <a:gd name="connsiteY21-1772" fmla="*/ 1495612 h 3550128"/>
              <a:gd name="connsiteX22-1773" fmla="*/ 823018 w 1420960"/>
              <a:gd name="connsiteY22-1774" fmla="*/ 1857562 h 3550128"/>
              <a:gd name="connsiteX23-1775" fmla="*/ 975418 w 1420960"/>
              <a:gd name="connsiteY23-1776" fmla="*/ 2314762 h 3550128"/>
              <a:gd name="connsiteX24-1777" fmla="*/ 899218 w 1420960"/>
              <a:gd name="connsiteY24-1778" fmla="*/ 2552887 h 3550128"/>
              <a:gd name="connsiteX25-1779" fmla="*/ 1213543 w 1420960"/>
              <a:gd name="connsiteY25-1780" fmla="*/ 2495737 h 3550128"/>
              <a:gd name="connsiteX26-1781" fmla="*/ 1420712 w 1420960"/>
              <a:gd name="connsiteY26-1782" fmla="*/ 2583843 h 3550128"/>
              <a:gd name="connsiteX27-1783" fmla="*/ 1188143 w 1420960"/>
              <a:gd name="connsiteY27-1784" fmla="*/ 2552887 h 3550128"/>
              <a:gd name="connsiteX28-1785" fmla="*/ 832543 w 1420960"/>
              <a:gd name="connsiteY28-1786" fmla="*/ 2695762 h 3550128"/>
              <a:gd name="connsiteX29-1787" fmla="*/ 689668 w 1420960"/>
              <a:gd name="connsiteY29-1788" fmla="*/ 3048187 h 3550128"/>
              <a:gd name="connsiteX30-1789" fmla="*/ 918268 w 1420960"/>
              <a:gd name="connsiteY30-1790" fmla="*/ 3381562 h 3550128"/>
              <a:gd name="connsiteX31-1791" fmla="*/ 1016693 w 1420960"/>
              <a:gd name="connsiteY31-1792" fmla="*/ 3543487 h 3550128"/>
              <a:gd name="connsiteX0-1793" fmla="*/ 1016693 w 1432703"/>
              <a:gd name="connsiteY0-1794" fmla="*/ 3543487 h 3550128"/>
              <a:gd name="connsiteX1-1795" fmla="*/ 591243 w 1432703"/>
              <a:gd name="connsiteY1-1796" fmla="*/ 3549837 h 3550128"/>
              <a:gd name="connsiteX2-1797" fmla="*/ 394393 w 1432703"/>
              <a:gd name="connsiteY2-1798" fmla="*/ 3038662 h 3550128"/>
              <a:gd name="connsiteX3-1799" fmla="*/ 746818 w 1432703"/>
              <a:gd name="connsiteY3-1800" fmla="*/ 2343337 h 3550128"/>
              <a:gd name="connsiteX4-1801" fmla="*/ 560128 w 1432703"/>
              <a:gd name="connsiteY4-1802" fmla="*/ 1884232 h 3550128"/>
              <a:gd name="connsiteX5-1803" fmla="*/ 58 w 1432703"/>
              <a:gd name="connsiteY5-1804" fmla="*/ 1832797 h 3550128"/>
              <a:gd name="connsiteX6-1805" fmla="*/ 394393 w 1432703"/>
              <a:gd name="connsiteY6-1806" fmla="*/ 1705162 h 3550128"/>
              <a:gd name="connsiteX7-1807" fmla="*/ 642043 w 1432703"/>
              <a:gd name="connsiteY7-1808" fmla="*/ 1838512 h 3550128"/>
              <a:gd name="connsiteX8-1809" fmla="*/ 689668 w 1432703"/>
              <a:gd name="connsiteY8-1810" fmla="*/ 1609912 h 3550128"/>
              <a:gd name="connsiteX9-1811" fmla="*/ 823018 w 1432703"/>
              <a:gd name="connsiteY9-1812" fmla="*/ 1295587 h 3550128"/>
              <a:gd name="connsiteX10-1813" fmla="*/ 765868 w 1432703"/>
              <a:gd name="connsiteY10-1814" fmla="*/ 771712 h 3550128"/>
              <a:gd name="connsiteX11-1815" fmla="*/ 537268 w 1432703"/>
              <a:gd name="connsiteY11-1816" fmla="*/ 628837 h 3550128"/>
              <a:gd name="connsiteX12-1817" fmla="*/ 689668 w 1432703"/>
              <a:gd name="connsiteY12-1818" fmla="*/ 628837 h 3550128"/>
              <a:gd name="connsiteX13-1819" fmla="*/ 765868 w 1432703"/>
              <a:gd name="connsiteY13-1820" fmla="*/ 714562 h 3550128"/>
              <a:gd name="connsiteX14-1821" fmla="*/ 870643 w 1432703"/>
              <a:gd name="connsiteY14-1822" fmla="*/ 187 h 3550128"/>
              <a:gd name="connsiteX15-1823" fmla="*/ 832543 w 1432703"/>
              <a:gd name="connsiteY15-1824" fmla="*/ 647887 h 3550128"/>
              <a:gd name="connsiteX16-1825" fmla="*/ 908743 w 1432703"/>
              <a:gd name="connsiteY16-1826" fmla="*/ 1038412 h 3550128"/>
              <a:gd name="connsiteX17-1827" fmla="*/ 937318 w 1432703"/>
              <a:gd name="connsiteY17-1828" fmla="*/ 1286062 h 3550128"/>
              <a:gd name="connsiteX18-1829" fmla="*/ 1108768 w 1432703"/>
              <a:gd name="connsiteY18-1830" fmla="*/ 1152712 h 3550128"/>
              <a:gd name="connsiteX19-1831" fmla="*/ 1337368 w 1432703"/>
              <a:gd name="connsiteY19-1832" fmla="*/ 1133662 h 3550128"/>
              <a:gd name="connsiteX20-1833" fmla="*/ 1089718 w 1432703"/>
              <a:gd name="connsiteY20-1834" fmla="*/ 1190812 h 3550128"/>
              <a:gd name="connsiteX21-1835" fmla="*/ 880168 w 1432703"/>
              <a:gd name="connsiteY21-1836" fmla="*/ 1495612 h 3550128"/>
              <a:gd name="connsiteX22-1837" fmla="*/ 823018 w 1432703"/>
              <a:gd name="connsiteY22-1838" fmla="*/ 1857562 h 3550128"/>
              <a:gd name="connsiteX23-1839" fmla="*/ 975418 w 1432703"/>
              <a:gd name="connsiteY23-1840" fmla="*/ 2314762 h 3550128"/>
              <a:gd name="connsiteX24-1841" fmla="*/ 899218 w 1432703"/>
              <a:gd name="connsiteY24-1842" fmla="*/ 2552887 h 3550128"/>
              <a:gd name="connsiteX25-1843" fmla="*/ 1213543 w 1432703"/>
              <a:gd name="connsiteY25-1844" fmla="*/ 2495737 h 3550128"/>
              <a:gd name="connsiteX26-1845" fmla="*/ 1420712 w 1432703"/>
              <a:gd name="connsiteY26-1846" fmla="*/ 2583843 h 3550128"/>
              <a:gd name="connsiteX27-1847" fmla="*/ 1188143 w 1432703"/>
              <a:gd name="connsiteY27-1848" fmla="*/ 2552887 h 3550128"/>
              <a:gd name="connsiteX28-1849" fmla="*/ 832543 w 1432703"/>
              <a:gd name="connsiteY28-1850" fmla="*/ 2695762 h 3550128"/>
              <a:gd name="connsiteX29-1851" fmla="*/ 689668 w 1432703"/>
              <a:gd name="connsiteY29-1852" fmla="*/ 3048187 h 3550128"/>
              <a:gd name="connsiteX30-1853" fmla="*/ 918268 w 1432703"/>
              <a:gd name="connsiteY30-1854" fmla="*/ 3381562 h 3550128"/>
              <a:gd name="connsiteX31-1855" fmla="*/ 1016693 w 1432703"/>
              <a:gd name="connsiteY31-1856" fmla="*/ 3543487 h 3550128"/>
              <a:gd name="connsiteX0-1857" fmla="*/ 1016693 w 1420712"/>
              <a:gd name="connsiteY0-1858" fmla="*/ 3543487 h 3550128"/>
              <a:gd name="connsiteX1-1859" fmla="*/ 591243 w 1420712"/>
              <a:gd name="connsiteY1-1860" fmla="*/ 3549837 h 3550128"/>
              <a:gd name="connsiteX2-1861" fmla="*/ 394393 w 1420712"/>
              <a:gd name="connsiteY2-1862" fmla="*/ 3038662 h 3550128"/>
              <a:gd name="connsiteX3-1863" fmla="*/ 746818 w 1420712"/>
              <a:gd name="connsiteY3-1864" fmla="*/ 2343337 h 3550128"/>
              <a:gd name="connsiteX4-1865" fmla="*/ 560128 w 1420712"/>
              <a:gd name="connsiteY4-1866" fmla="*/ 1884232 h 3550128"/>
              <a:gd name="connsiteX5-1867" fmla="*/ 58 w 1420712"/>
              <a:gd name="connsiteY5-1868" fmla="*/ 1832797 h 3550128"/>
              <a:gd name="connsiteX6-1869" fmla="*/ 394393 w 1420712"/>
              <a:gd name="connsiteY6-1870" fmla="*/ 1705162 h 3550128"/>
              <a:gd name="connsiteX7-1871" fmla="*/ 642043 w 1420712"/>
              <a:gd name="connsiteY7-1872" fmla="*/ 1838512 h 3550128"/>
              <a:gd name="connsiteX8-1873" fmla="*/ 689668 w 1420712"/>
              <a:gd name="connsiteY8-1874" fmla="*/ 1609912 h 3550128"/>
              <a:gd name="connsiteX9-1875" fmla="*/ 823018 w 1420712"/>
              <a:gd name="connsiteY9-1876" fmla="*/ 1295587 h 3550128"/>
              <a:gd name="connsiteX10-1877" fmla="*/ 765868 w 1420712"/>
              <a:gd name="connsiteY10-1878" fmla="*/ 771712 h 3550128"/>
              <a:gd name="connsiteX11-1879" fmla="*/ 537268 w 1420712"/>
              <a:gd name="connsiteY11-1880" fmla="*/ 628837 h 3550128"/>
              <a:gd name="connsiteX12-1881" fmla="*/ 689668 w 1420712"/>
              <a:gd name="connsiteY12-1882" fmla="*/ 628837 h 3550128"/>
              <a:gd name="connsiteX13-1883" fmla="*/ 765868 w 1420712"/>
              <a:gd name="connsiteY13-1884" fmla="*/ 714562 h 3550128"/>
              <a:gd name="connsiteX14-1885" fmla="*/ 870643 w 1420712"/>
              <a:gd name="connsiteY14-1886" fmla="*/ 187 h 3550128"/>
              <a:gd name="connsiteX15-1887" fmla="*/ 832543 w 1420712"/>
              <a:gd name="connsiteY15-1888" fmla="*/ 647887 h 3550128"/>
              <a:gd name="connsiteX16-1889" fmla="*/ 908743 w 1420712"/>
              <a:gd name="connsiteY16-1890" fmla="*/ 1038412 h 3550128"/>
              <a:gd name="connsiteX17-1891" fmla="*/ 937318 w 1420712"/>
              <a:gd name="connsiteY17-1892" fmla="*/ 1286062 h 3550128"/>
              <a:gd name="connsiteX18-1893" fmla="*/ 1108768 w 1420712"/>
              <a:gd name="connsiteY18-1894" fmla="*/ 1152712 h 3550128"/>
              <a:gd name="connsiteX19-1895" fmla="*/ 1337368 w 1420712"/>
              <a:gd name="connsiteY19-1896" fmla="*/ 1133662 h 3550128"/>
              <a:gd name="connsiteX20-1897" fmla="*/ 1089718 w 1420712"/>
              <a:gd name="connsiteY20-1898" fmla="*/ 1190812 h 3550128"/>
              <a:gd name="connsiteX21-1899" fmla="*/ 880168 w 1420712"/>
              <a:gd name="connsiteY21-1900" fmla="*/ 1495612 h 3550128"/>
              <a:gd name="connsiteX22-1901" fmla="*/ 823018 w 1420712"/>
              <a:gd name="connsiteY22-1902" fmla="*/ 1857562 h 3550128"/>
              <a:gd name="connsiteX23-1903" fmla="*/ 975418 w 1420712"/>
              <a:gd name="connsiteY23-1904" fmla="*/ 2314762 h 3550128"/>
              <a:gd name="connsiteX24-1905" fmla="*/ 899218 w 1420712"/>
              <a:gd name="connsiteY24-1906" fmla="*/ 2552887 h 3550128"/>
              <a:gd name="connsiteX25-1907" fmla="*/ 1213543 w 1420712"/>
              <a:gd name="connsiteY25-1908" fmla="*/ 2495737 h 3550128"/>
              <a:gd name="connsiteX26-1909" fmla="*/ 1420712 w 1420712"/>
              <a:gd name="connsiteY26-1910" fmla="*/ 2583843 h 3550128"/>
              <a:gd name="connsiteX27-1911" fmla="*/ 1188143 w 1420712"/>
              <a:gd name="connsiteY27-1912" fmla="*/ 2552887 h 3550128"/>
              <a:gd name="connsiteX28-1913" fmla="*/ 832543 w 1420712"/>
              <a:gd name="connsiteY28-1914" fmla="*/ 2695762 h 3550128"/>
              <a:gd name="connsiteX29-1915" fmla="*/ 689668 w 1420712"/>
              <a:gd name="connsiteY29-1916" fmla="*/ 3048187 h 3550128"/>
              <a:gd name="connsiteX30-1917" fmla="*/ 918268 w 1420712"/>
              <a:gd name="connsiteY30-1918" fmla="*/ 3381562 h 3550128"/>
              <a:gd name="connsiteX31-1919" fmla="*/ 1016693 w 1420712"/>
              <a:gd name="connsiteY31-1920" fmla="*/ 3543487 h 3550128"/>
              <a:gd name="connsiteX0-1921" fmla="*/ 1016693 w 1432618"/>
              <a:gd name="connsiteY0-1922" fmla="*/ 3543487 h 3550128"/>
              <a:gd name="connsiteX1-1923" fmla="*/ 591243 w 1432618"/>
              <a:gd name="connsiteY1-1924" fmla="*/ 3549837 h 3550128"/>
              <a:gd name="connsiteX2-1925" fmla="*/ 394393 w 1432618"/>
              <a:gd name="connsiteY2-1926" fmla="*/ 3038662 h 3550128"/>
              <a:gd name="connsiteX3-1927" fmla="*/ 746818 w 1432618"/>
              <a:gd name="connsiteY3-1928" fmla="*/ 2343337 h 3550128"/>
              <a:gd name="connsiteX4-1929" fmla="*/ 560128 w 1432618"/>
              <a:gd name="connsiteY4-1930" fmla="*/ 1884232 h 3550128"/>
              <a:gd name="connsiteX5-1931" fmla="*/ 58 w 1432618"/>
              <a:gd name="connsiteY5-1932" fmla="*/ 1832797 h 3550128"/>
              <a:gd name="connsiteX6-1933" fmla="*/ 394393 w 1432618"/>
              <a:gd name="connsiteY6-1934" fmla="*/ 1705162 h 3550128"/>
              <a:gd name="connsiteX7-1935" fmla="*/ 642043 w 1432618"/>
              <a:gd name="connsiteY7-1936" fmla="*/ 1838512 h 3550128"/>
              <a:gd name="connsiteX8-1937" fmla="*/ 689668 w 1432618"/>
              <a:gd name="connsiteY8-1938" fmla="*/ 1609912 h 3550128"/>
              <a:gd name="connsiteX9-1939" fmla="*/ 823018 w 1432618"/>
              <a:gd name="connsiteY9-1940" fmla="*/ 1295587 h 3550128"/>
              <a:gd name="connsiteX10-1941" fmla="*/ 765868 w 1432618"/>
              <a:gd name="connsiteY10-1942" fmla="*/ 771712 h 3550128"/>
              <a:gd name="connsiteX11-1943" fmla="*/ 537268 w 1432618"/>
              <a:gd name="connsiteY11-1944" fmla="*/ 628837 h 3550128"/>
              <a:gd name="connsiteX12-1945" fmla="*/ 689668 w 1432618"/>
              <a:gd name="connsiteY12-1946" fmla="*/ 628837 h 3550128"/>
              <a:gd name="connsiteX13-1947" fmla="*/ 765868 w 1432618"/>
              <a:gd name="connsiteY13-1948" fmla="*/ 714562 h 3550128"/>
              <a:gd name="connsiteX14-1949" fmla="*/ 870643 w 1432618"/>
              <a:gd name="connsiteY14-1950" fmla="*/ 187 h 3550128"/>
              <a:gd name="connsiteX15-1951" fmla="*/ 832543 w 1432618"/>
              <a:gd name="connsiteY15-1952" fmla="*/ 647887 h 3550128"/>
              <a:gd name="connsiteX16-1953" fmla="*/ 908743 w 1432618"/>
              <a:gd name="connsiteY16-1954" fmla="*/ 1038412 h 3550128"/>
              <a:gd name="connsiteX17-1955" fmla="*/ 937318 w 1432618"/>
              <a:gd name="connsiteY17-1956" fmla="*/ 1286062 h 3550128"/>
              <a:gd name="connsiteX18-1957" fmla="*/ 1108768 w 1432618"/>
              <a:gd name="connsiteY18-1958" fmla="*/ 1152712 h 3550128"/>
              <a:gd name="connsiteX19-1959" fmla="*/ 1337368 w 1432618"/>
              <a:gd name="connsiteY19-1960" fmla="*/ 1133662 h 3550128"/>
              <a:gd name="connsiteX20-1961" fmla="*/ 1089718 w 1432618"/>
              <a:gd name="connsiteY20-1962" fmla="*/ 1190812 h 3550128"/>
              <a:gd name="connsiteX21-1963" fmla="*/ 880168 w 1432618"/>
              <a:gd name="connsiteY21-1964" fmla="*/ 1495612 h 3550128"/>
              <a:gd name="connsiteX22-1965" fmla="*/ 823018 w 1432618"/>
              <a:gd name="connsiteY22-1966" fmla="*/ 1857562 h 3550128"/>
              <a:gd name="connsiteX23-1967" fmla="*/ 975418 w 1432618"/>
              <a:gd name="connsiteY23-1968" fmla="*/ 2314762 h 3550128"/>
              <a:gd name="connsiteX24-1969" fmla="*/ 899218 w 1432618"/>
              <a:gd name="connsiteY24-1970" fmla="*/ 2552887 h 3550128"/>
              <a:gd name="connsiteX25-1971" fmla="*/ 1213543 w 1432618"/>
              <a:gd name="connsiteY25-1972" fmla="*/ 2495737 h 3550128"/>
              <a:gd name="connsiteX26-1973" fmla="*/ 1432618 w 1432618"/>
              <a:gd name="connsiteY26-1974" fmla="*/ 2588606 h 3550128"/>
              <a:gd name="connsiteX27-1975" fmla="*/ 1188143 w 1432618"/>
              <a:gd name="connsiteY27-1976" fmla="*/ 2552887 h 3550128"/>
              <a:gd name="connsiteX28-1977" fmla="*/ 832543 w 1432618"/>
              <a:gd name="connsiteY28-1978" fmla="*/ 2695762 h 3550128"/>
              <a:gd name="connsiteX29-1979" fmla="*/ 689668 w 1432618"/>
              <a:gd name="connsiteY29-1980" fmla="*/ 3048187 h 3550128"/>
              <a:gd name="connsiteX30-1981" fmla="*/ 918268 w 1432618"/>
              <a:gd name="connsiteY30-1982" fmla="*/ 3381562 h 3550128"/>
              <a:gd name="connsiteX31-1983" fmla="*/ 1016693 w 1432618"/>
              <a:gd name="connsiteY31-1984" fmla="*/ 3543487 h 3550128"/>
              <a:gd name="connsiteX0-1985" fmla="*/ 1016693 w 1432618"/>
              <a:gd name="connsiteY0-1986" fmla="*/ 3543487 h 3550128"/>
              <a:gd name="connsiteX1-1987" fmla="*/ 591243 w 1432618"/>
              <a:gd name="connsiteY1-1988" fmla="*/ 3549837 h 3550128"/>
              <a:gd name="connsiteX2-1989" fmla="*/ 394393 w 1432618"/>
              <a:gd name="connsiteY2-1990" fmla="*/ 3038662 h 3550128"/>
              <a:gd name="connsiteX3-1991" fmla="*/ 746818 w 1432618"/>
              <a:gd name="connsiteY3-1992" fmla="*/ 2343337 h 3550128"/>
              <a:gd name="connsiteX4-1993" fmla="*/ 560128 w 1432618"/>
              <a:gd name="connsiteY4-1994" fmla="*/ 1884232 h 3550128"/>
              <a:gd name="connsiteX5-1995" fmla="*/ 58 w 1432618"/>
              <a:gd name="connsiteY5-1996" fmla="*/ 1832797 h 3550128"/>
              <a:gd name="connsiteX6-1997" fmla="*/ 394393 w 1432618"/>
              <a:gd name="connsiteY6-1998" fmla="*/ 1705162 h 3550128"/>
              <a:gd name="connsiteX7-1999" fmla="*/ 642043 w 1432618"/>
              <a:gd name="connsiteY7-2000" fmla="*/ 1838512 h 3550128"/>
              <a:gd name="connsiteX8-2001" fmla="*/ 689668 w 1432618"/>
              <a:gd name="connsiteY8-2002" fmla="*/ 1609912 h 3550128"/>
              <a:gd name="connsiteX9-2003" fmla="*/ 823018 w 1432618"/>
              <a:gd name="connsiteY9-2004" fmla="*/ 1295587 h 3550128"/>
              <a:gd name="connsiteX10-2005" fmla="*/ 765868 w 1432618"/>
              <a:gd name="connsiteY10-2006" fmla="*/ 771712 h 3550128"/>
              <a:gd name="connsiteX11-2007" fmla="*/ 537268 w 1432618"/>
              <a:gd name="connsiteY11-2008" fmla="*/ 628837 h 3550128"/>
              <a:gd name="connsiteX12-2009" fmla="*/ 689668 w 1432618"/>
              <a:gd name="connsiteY12-2010" fmla="*/ 628837 h 3550128"/>
              <a:gd name="connsiteX13-2011" fmla="*/ 765868 w 1432618"/>
              <a:gd name="connsiteY13-2012" fmla="*/ 714562 h 3550128"/>
              <a:gd name="connsiteX14-2013" fmla="*/ 870643 w 1432618"/>
              <a:gd name="connsiteY14-2014" fmla="*/ 187 h 3550128"/>
              <a:gd name="connsiteX15-2015" fmla="*/ 832543 w 1432618"/>
              <a:gd name="connsiteY15-2016" fmla="*/ 647887 h 3550128"/>
              <a:gd name="connsiteX16-2017" fmla="*/ 908743 w 1432618"/>
              <a:gd name="connsiteY16-2018" fmla="*/ 1038412 h 3550128"/>
              <a:gd name="connsiteX17-2019" fmla="*/ 937318 w 1432618"/>
              <a:gd name="connsiteY17-2020" fmla="*/ 1286062 h 3550128"/>
              <a:gd name="connsiteX18-2021" fmla="*/ 1108768 w 1432618"/>
              <a:gd name="connsiteY18-2022" fmla="*/ 1152712 h 3550128"/>
              <a:gd name="connsiteX19-2023" fmla="*/ 1337368 w 1432618"/>
              <a:gd name="connsiteY19-2024" fmla="*/ 1133662 h 3550128"/>
              <a:gd name="connsiteX20-2025" fmla="*/ 1089718 w 1432618"/>
              <a:gd name="connsiteY20-2026" fmla="*/ 1190812 h 3550128"/>
              <a:gd name="connsiteX21-2027" fmla="*/ 880168 w 1432618"/>
              <a:gd name="connsiteY21-2028" fmla="*/ 1495612 h 3550128"/>
              <a:gd name="connsiteX22-2029" fmla="*/ 823018 w 1432618"/>
              <a:gd name="connsiteY22-2030" fmla="*/ 1857562 h 3550128"/>
              <a:gd name="connsiteX23-2031" fmla="*/ 975418 w 1432618"/>
              <a:gd name="connsiteY23-2032" fmla="*/ 2314762 h 3550128"/>
              <a:gd name="connsiteX24-2033" fmla="*/ 899218 w 1432618"/>
              <a:gd name="connsiteY24-2034" fmla="*/ 2552887 h 3550128"/>
              <a:gd name="connsiteX25-2035" fmla="*/ 1213543 w 1432618"/>
              <a:gd name="connsiteY25-2036" fmla="*/ 2495737 h 3550128"/>
              <a:gd name="connsiteX26-2037" fmla="*/ 1432618 w 1432618"/>
              <a:gd name="connsiteY26-2038" fmla="*/ 2588606 h 3550128"/>
              <a:gd name="connsiteX27-2039" fmla="*/ 1188143 w 1432618"/>
              <a:gd name="connsiteY27-2040" fmla="*/ 2552887 h 3550128"/>
              <a:gd name="connsiteX28-2041" fmla="*/ 832543 w 1432618"/>
              <a:gd name="connsiteY28-2042" fmla="*/ 2695762 h 3550128"/>
              <a:gd name="connsiteX29-2043" fmla="*/ 689668 w 1432618"/>
              <a:gd name="connsiteY29-2044" fmla="*/ 3048187 h 3550128"/>
              <a:gd name="connsiteX30-2045" fmla="*/ 918268 w 1432618"/>
              <a:gd name="connsiteY30-2046" fmla="*/ 3381562 h 3550128"/>
              <a:gd name="connsiteX31-2047" fmla="*/ 1016693 w 1432618"/>
              <a:gd name="connsiteY31-2048" fmla="*/ 3543487 h 3550128"/>
              <a:gd name="connsiteX0-2049" fmla="*/ 1016693 w 1432618"/>
              <a:gd name="connsiteY0-2050" fmla="*/ 3543487 h 3550128"/>
              <a:gd name="connsiteX1-2051" fmla="*/ 591243 w 1432618"/>
              <a:gd name="connsiteY1-2052" fmla="*/ 3549837 h 3550128"/>
              <a:gd name="connsiteX2-2053" fmla="*/ 394393 w 1432618"/>
              <a:gd name="connsiteY2-2054" fmla="*/ 3038662 h 3550128"/>
              <a:gd name="connsiteX3-2055" fmla="*/ 746818 w 1432618"/>
              <a:gd name="connsiteY3-2056" fmla="*/ 2343337 h 3550128"/>
              <a:gd name="connsiteX4-2057" fmla="*/ 560128 w 1432618"/>
              <a:gd name="connsiteY4-2058" fmla="*/ 1884232 h 3550128"/>
              <a:gd name="connsiteX5-2059" fmla="*/ 58 w 1432618"/>
              <a:gd name="connsiteY5-2060" fmla="*/ 1832797 h 3550128"/>
              <a:gd name="connsiteX6-2061" fmla="*/ 394393 w 1432618"/>
              <a:gd name="connsiteY6-2062" fmla="*/ 1705162 h 3550128"/>
              <a:gd name="connsiteX7-2063" fmla="*/ 642043 w 1432618"/>
              <a:gd name="connsiteY7-2064" fmla="*/ 1838512 h 3550128"/>
              <a:gd name="connsiteX8-2065" fmla="*/ 689668 w 1432618"/>
              <a:gd name="connsiteY8-2066" fmla="*/ 1609912 h 3550128"/>
              <a:gd name="connsiteX9-2067" fmla="*/ 823018 w 1432618"/>
              <a:gd name="connsiteY9-2068" fmla="*/ 1295587 h 3550128"/>
              <a:gd name="connsiteX10-2069" fmla="*/ 765868 w 1432618"/>
              <a:gd name="connsiteY10-2070" fmla="*/ 771712 h 3550128"/>
              <a:gd name="connsiteX11-2071" fmla="*/ 537268 w 1432618"/>
              <a:gd name="connsiteY11-2072" fmla="*/ 628837 h 3550128"/>
              <a:gd name="connsiteX12-2073" fmla="*/ 689668 w 1432618"/>
              <a:gd name="connsiteY12-2074" fmla="*/ 628837 h 3550128"/>
              <a:gd name="connsiteX13-2075" fmla="*/ 765868 w 1432618"/>
              <a:gd name="connsiteY13-2076" fmla="*/ 714562 h 3550128"/>
              <a:gd name="connsiteX14-2077" fmla="*/ 870643 w 1432618"/>
              <a:gd name="connsiteY14-2078" fmla="*/ 187 h 3550128"/>
              <a:gd name="connsiteX15-2079" fmla="*/ 832543 w 1432618"/>
              <a:gd name="connsiteY15-2080" fmla="*/ 647887 h 3550128"/>
              <a:gd name="connsiteX16-2081" fmla="*/ 908743 w 1432618"/>
              <a:gd name="connsiteY16-2082" fmla="*/ 1038412 h 3550128"/>
              <a:gd name="connsiteX17-2083" fmla="*/ 937318 w 1432618"/>
              <a:gd name="connsiteY17-2084" fmla="*/ 1286062 h 3550128"/>
              <a:gd name="connsiteX18-2085" fmla="*/ 1108768 w 1432618"/>
              <a:gd name="connsiteY18-2086" fmla="*/ 1152712 h 3550128"/>
              <a:gd name="connsiteX19-2087" fmla="*/ 1337368 w 1432618"/>
              <a:gd name="connsiteY19-2088" fmla="*/ 1133662 h 3550128"/>
              <a:gd name="connsiteX20-2089" fmla="*/ 1089718 w 1432618"/>
              <a:gd name="connsiteY20-2090" fmla="*/ 1190812 h 3550128"/>
              <a:gd name="connsiteX21-2091" fmla="*/ 880168 w 1432618"/>
              <a:gd name="connsiteY21-2092" fmla="*/ 1495612 h 3550128"/>
              <a:gd name="connsiteX22-2093" fmla="*/ 823018 w 1432618"/>
              <a:gd name="connsiteY22-2094" fmla="*/ 1857562 h 3550128"/>
              <a:gd name="connsiteX23-2095" fmla="*/ 975418 w 1432618"/>
              <a:gd name="connsiteY23-2096" fmla="*/ 2314762 h 3550128"/>
              <a:gd name="connsiteX24-2097" fmla="*/ 899218 w 1432618"/>
              <a:gd name="connsiteY24-2098" fmla="*/ 2552887 h 3550128"/>
              <a:gd name="connsiteX25-2099" fmla="*/ 1213543 w 1432618"/>
              <a:gd name="connsiteY25-2100" fmla="*/ 2495737 h 3550128"/>
              <a:gd name="connsiteX26-2101" fmla="*/ 1432618 w 1432618"/>
              <a:gd name="connsiteY26-2102" fmla="*/ 2588606 h 3550128"/>
              <a:gd name="connsiteX27-2103" fmla="*/ 1188143 w 1432618"/>
              <a:gd name="connsiteY27-2104" fmla="*/ 2552887 h 3550128"/>
              <a:gd name="connsiteX28-2105" fmla="*/ 832543 w 1432618"/>
              <a:gd name="connsiteY28-2106" fmla="*/ 2695762 h 3550128"/>
              <a:gd name="connsiteX29-2107" fmla="*/ 689668 w 1432618"/>
              <a:gd name="connsiteY29-2108" fmla="*/ 3048187 h 3550128"/>
              <a:gd name="connsiteX30-2109" fmla="*/ 918268 w 1432618"/>
              <a:gd name="connsiteY30-2110" fmla="*/ 3381562 h 3550128"/>
              <a:gd name="connsiteX31-2111" fmla="*/ 1016693 w 1432618"/>
              <a:gd name="connsiteY31-2112" fmla="*/ 3543487 h 3550128"/>
              <a:gd name="connsiteX0-2113" fmla="*/ 1016693 w 1432618"/>
              <a:gd name="connsiteY0-2114" fmla="*/ 3543487 h 3550128"/>
              <a:gd name="connsiteX1-2115" fmla="*/ 591243 w 1432618"/>
              <a:gd name="connsiteY1-2116" fmla="*/ 3549837 h 3550128"/>
              <a:gd name="connsiteX2-2117" fmla="*/ 394393 w 1432618"/>
              <a:gd name="connsiteY2-2118" fmla="*/ 3038662 h 3550128"/>
              <a:gd name="connsiteX3-2119" fmla="*/ 746818 w 1432618"/>
              <a:gd name="connsiteY3-2120" fmla="*/ 2343337 h 3550128"/>
              <a:gd name="connsiteX4-2121" fmla="*/ 560128 w 1432618"/>
              <a:gd name="connsiteY4-2122" fmla="*/ 1884232 h 3550128"/>
              <a:gd name="connsiteX5-2123" fmla="*/ 58 w 1432618"/>
              <a:gd name="connsiteY5-2124" fmla="*/ 1832797 h 3550128"/>
              <a:gd name="connsiteX6-2125" fmla="*/ 394393 w 1432618"/>
              <a:gd name="connsiteY6-2126" fmla="*/ 1705162 h 3550128"/>
              <a:gd name="connsiteX7-2127" fmla="*/ 642043 w 1432618"/>
              <a:gd name="connsiteY7-2128" fmla="*/ 1838512 h 3550128"/>
              <a:gd name="connsiteX8-2129" fmla="*/ 689668 w 1432618"/>
              <a:gd name="connsiteY8-2130" fmla="*/ 1609912 h 3550128"/>
              <a:gd name="connsiteX9-2131" fmla="*/ 823018 w 1432618"/>
              <a:gd name="connsiteY9-2132" fmla="*/ 1295587 h 3550128"/>
              <a:gd name="connsiteX10-2133" fmla="*/ 765868 w 1432618"/>
              <a:gd name="connsiteY10-2134" fmla="*/ 771712 h 3550128"/>
              <a:gd name="connsiteX11-2135" fmla="*/ 537268 w 1432618"/>
              <a:gd name="connsiteY11-2136" fmla="*/ 628837 h 3550128"/>
              <a:gd name="connsiteX12-2137" fmla="*/ 689668 w 1432618"/>
              <a:gd name="connsiteY12-2138" fmla="*/ 628837 h 3550128"/>
              <a:gd name="connsiteX13-2139" fmla="*/ 765868 w 1432618"/>
              <a:gd name="connsiteY13-2140" fmla="*/ 714562 h 3550128"/>
              <a:gd name="connsiteX14-2141" fmla="*/ 870643 w 1432618"/>
              <a:gd name="connsiteY14-2142" fmla="*/ 187 h 3550128"/>
              <a:gd name="connsiteX15-2143" fmla="*/ 832543 w 1432618"/>
              <a:gd name="connsiteY15-2144" fmla="*/ 647887 h 3550128"/>
              <a:gd name="connsiteX16-2145" fmla="*/ 908743 w 1432618"/>
              <a:gd name="connsiteY16-2146" fmla="*/ 1038412 h 3550128"/>
              <a:gd name="connsiteX17-2147" fmla="*/ 937318 w 1432618"/>
              <a:gd name="connsiteY17-2148" fmla="*/ 1286062 h 3550128"/>
              <a:gd name="connsiteX18-2149" fmla="*/ 1108768 w 1432618"/>
              <a:gd name="connsiteY18-2150" fmla="*/ 1152712 h 3550128"/>
              <a:gd name="connsiteX19-2151" fmla="*/ 1337368 w 1432618"/>
              <a:gd name="connsiteY19-2152" fmla="*/ 1133662 h 3550128"/>
              <a:gd name="connsiteX20-2153" fmla="*/ 1089718 w 1432618"/>
              <a:gd name="connsiteY20-2154" fmla="*/ 1190812 h 3550128"/>
              <a:gd name="connsiteX21-2155" fmla="*/ 880168 w 1432618"/>
              <a:gd name="connsiteY21-2156" fmla="*/ 1495612 h 3550128"/>
              <a:gd name="connsiteX22-2157" fmla="*/ 823018 w 1432618"/>
              <a:gd name="connsiteY22-2158" fmla="*/ 1857562 h 3550128"/>
              <a:gd name="connsiteX23-2159" fmla="*/ 975418 w 1432618"/>
              <a:gd name="connsiteY23-2160" fmla="*/ 2314762 h 3550128"/>
              <a:gd name="connsiteX24-2161" fmla="*/ 899218 w 1432618"/>
              <a:gd name="connsiteY24-2162" fmla="*/ 2552887 h 3550128"/>
              <a:gd name="connsiteX25-2163" fmla="*/ 1213543 w 1432618"/>
              <a:gd name="connsiteY25-2164" fmla="*/ 2495737 h 3550128"/>
              <a:gd name="connsiteX26-2165" fmla="*/ 1432618 w 1432618"/>
              <a:gd name="connsiteY26-2166" fmla="*/ 2588606 h 3550128"/>
              <a:gd name="connsiteX27-2167" fmla="*/ 1188143 w 1432618"/>
              <a:gd name="connsiteY27-2168" fmla="*/ 2552887 h 3550128"/>
              <a:gd name="connsiteX28-2169" fmla="*/ 832543 w 1432618"/>
              <a:gd name="connsiteY28-2170" fmla="*/ 2695762 h 3550128"/>
              <a:gd name="connsiteX29-2171" fmla="*/ 689668 w 1432618"/>
              <a:gd name="connsiteY29-2172" fmla="*/ 3048187 h 3550128"/>
              <a:gd name="connsiteX30-2173" fmla="*/ 918268 w 1432618"/>
              <a:gd name="connsiteY30-2174" fmla="*/ 3381562 h 3550128"/>
              <a:gd name="connsiteX31-2175" fmla="*/ 1016693 w 1432618"/>
              <a:gd name="connsiteY31-2176" fmla="*/ 3543487 h 3550128"/>
              <a:gd name="connsiteX0-2177" fmla="*/ 1016693 w 1432618"/>
              <a:gd name="connsiteY0-2178" fmla="*/ 3543487 h 3550128"/>
              <a:gd name="connsiteX1-2179" fmla="*/ 591243 w 1432618"/>
              <a:gd name="connsiteY1-2180" fmla="*/ 3549837 h 3550128"/>
              <a:gd name="connsiteX2-2181" fmla="*/ 394393 w 1432618"/>
              <a:gd name="connsiteY2-2182" fmla="*/ 3038662 h 3550128"/>
              <a:gd name="connsiteX3-2183" fmla="*/ 746818 w 1432618"/>
              <a:gd name="connsiteY3-2184" fmla="*/ 2343337 h 3550128"/>
              <a:gd name="connsiteX4-2185" fmla="*/ 560128 w 1432618"/>
              <a:gd name="connsiteY4-2186" fmla="*/ 1884232 h 3550128"/>
              <a:gd name="connsiteX5-2187" fmla="*/ 58 w 1432618"/>
              <a:gd name="connsiteY5-2188" fmla="*/ 1832797 h 3550128"/>
              <a:gd name="connsiteX6-2189" fmla="*/ 394393 w 1432618"/>
              <a:gd name="connsiteY6-2190" fmla="*/ 1705162 h 3550128"/>
              <a:gd name="connsiteX7-2191" fmla="*/ 642043 w 1432618"/>
              <a:gd name="connsiteY7-2192" fmla="*/ 1838512 h 3550128"/>
              <a:gd name="connsiteX8-2193" fmla="*/ 689668 w 1432618"/>
              <a:gd name="connsiteY8-2194" fmla="*/ 1609912 h 3550128"/>
              <a:gd name="connsiteX9-2195" fmla="*/ 823018 w 1432618"/>
              <a:gd name="connsiteY9-2196" fmla="*/ 1295587 h 3550128"/>
              <a:gd name="connsiteX10-2197" fmla="*/ 765868 w 1432618"/>
              <a:gd name="connsiteY10-2198" fmla="*/ 771712 h 3550128"/>
              <a:gd name="connsiteX11-2199" fmla="*/ 537268 w 1432618"/>
              <a:gd name="connsiteY11-2200" fmla="*/ 628837 h 3550128"/>
              <a:gd name="connsiteX12-2201" fmla="*/ 689668 w 1432618"/>
              <a:gd name="connsiteY12-2202" fmla="*/ 628837 h 3550128"/>
              <a:gd name="connsiteX13-2203" fmla="*/ 765868 w 1432618"/>
              <a:gd name="connsiteY13-2204" fmla="*/ 714562 h 3550128"/>
              <a:gd name="connsiteX14-2205" fmla="*/ 870643 w 1432618"/>
              <a:gd name="connsiteY14-2206" fmla="*/ 187 h 3550128"/>
              <a:gd name="connsiteX15-2207" fmla="*/ 832543 w 1432618"/>
              <a:gd name="connsiteY15-2208" fmla="*/ 647887 h 3550128"/>
              <a:gd name="connsiteX16-2209" fmla="*/ 908743 w 1432618"/>
              <a:gd name="connsiteY16-2210" fmla="*/ 1038412 h 3550128"/>
              <a:gd name="connsiteX17-2211" fmla="*/ 937318 w 1432618"/>
              <a:gd name="connsiteY17-2212" fmla="*/ 1286062 h 3550128"/>
              <a:gd name="connsiteX18-2213" fmla="*/ 1108768 w 1432618"/>
              <a:gd name="connsiteY18-2214" fmla="*/ 1152712 h 3550128"/>
              <a:gd name="connsiteX19-2215" fmla="*/ 1337368 w 1432618"/>
              <a:gd name="connsiteY19-2216" fmla="*/ 1133662 h 3550128"/>
              <a:gd name="connsiteX20-2217" fmla="*/ 1089718 w 1432618"/>
              <a:gd name="connsiteY20-2218" fmla="*/ 1190812 h 3550128"/>
              <a:gd name="connsiteX21-2219" fmla="*/ 880168 w 1432618"/>
              <a:gd name="connsiteY21-2220" fmla="*/ 1495612 h 3550128"/>
              <a:gd name="connsiteX22-2221" fmla="*/ 823018 w 1432618"/>
              <a:gd name="connsiteY22-2222" fmla="*/ 1857562 h 3550128"/>
              <a:gd name="connsiteX23-2223" fmla="*/ 975418 w 1432618"/>
              <a:gd name="connsiteY23-2224" fmla="*/ 2314762 h 3550128"/>
              <a:gd name="connsiteX24-2225" fmla="*/ 899218 w 1432618"/>
              <a:gd name="connsiteY24-2226" fmla="*/ 2552887 h 3550128"/>
              <a:gd name="connsiteX25-2227" fmla="*/ 1213543 w 1432618"/>
              <a:gd name="connsiteY25-2228" fmla="*/ 2495737 h 3550128"/>
              <a:gd name="connsiteX26-2229" fmla="*/ 1432618 w 1432618"/>
              <a:gd name="connsiteY26-2230" fmla="*/ 2588606 h 3550128"/>
              <a:gd name="connsiteX27-2231" fmla="*/ 1188143 w 1432618"/>
              <a:gd name="connsiteY27-2232" fmla="*/ 2552887 h 3550128"/>
              <a:gd name="connsiteX28-2233" fmla="*/ 832543 w 1432618"/>
              <a:gd name="connsiteY28-2234" fmla="*/ 2695762 h 3550128"/>
              <a:gd name="connsiteX29-2235" fmla="*/ 689668 w 1432618"/>
              <a:gd name="connsiteY29-2236" fmla="*/ 3048187 h 3550128"/>
              <a:gd name="connsiteX30-2237" fmla="*/ 918268 w 1432618"/>
              <a:gd name="connsiteY30-2238" fmla="*/ 3381562 h 3550128"/>
              <a:gd name="connsiteX31-2239" fmla="*/ 1016693 w 1432618"/>
              <a:gd name="connsiteY31-2240" fmla="*/ 3543487 h 3550128"/>
              <a:gd name="connsiteX0-2241" fmla="*/ 1016693 w 1432618"/>
              <a:gd name="connsiteY0-2242" fmla="*/ 3543487 h 3550128"/>
              <a:gd name="connsiteX1-2243" fmla="*/ 591243 w 1432618"/>
              <a:gd name="connsiteY1-2244" fmla="*/ 3549837 h 3550128"/>
              <a:gd name="connsiteX2-2245" fmla="*/ 394393 w 1432618"/>
              <a:gd name="connsiteY2-2246" fmla="*/ 3038662 h 3550128"/>
              <a:gd name="connsiteX3-2247" fmla="*/ 746818 w 1432618"/>
              <a:gd name="connsiteY3-2248" fmla="*/ 2343337 h 3550128"/>
              <a:gd name="connsiteX4-2249" fmla="*/ 560128 w 1432618"/>
              <a:gd name="connsiteY4-2250" fmla="*/ 1884232 h 3550128"/>
              <a:gd name="connsiteX5-2251" fmla="*/ 58 w 1432618"/>
              <a:gd name="connsiteY5-2252" fmla="*/ 1832797 h 3550128"/>
              <a:gd name="connsiteX6-2253" fmla="*/ 394393 w 1432618"/>
              <a:gd name="connsiteY6-2254" fmla="*/ 1705162 h 3550128"/>
              <a:gd name="connsiteX7-2255" fmla="*/ 642043 w 1432618"/>
              <a:gd name="connsiteY7-2256" fmla="*/ 1838512 h 3550128"/>
              <a:gd name="connsiteX8-2257" fmla="*/ 689668 w 1432618"/>
              <a:gd name="connsiteY8-2258" fmla="*/ 1609912 h 3550128"/>
              <a:gd name="connsiteX9-2259" fmla="*/ 823018 w 1432618"/>
              <a:gd name="connsiteY9-2260" fmla="*/ 1295587 h 3550128"/>
              <a:gd name="connsiteX10-2261" fmla="*/ 765868 w 1432618"/>
              <a:gd name="connsiteY10-2262" fmla="*/ 771712 h 3550128"/>
              <a:gd name="connsiteX11-2263" fmla="*/ 537268 w 1432618"/>
              <a:gd name="connsiteY11-2264" fmla="*/ 628837 h 3550128"/>
              <a:gd name="connsiteX12-2265" fmla="*/ 689668 w 1432618"/>
              <a:gd name="connsiteY12-2266" fmla="*/ 628837 h 3550128"/>
              <a:gd name="connsiteX13-2267" fmla="*/ 765868 w 1432618"/>
              <a:gd name="connsiteY13-2268" fmla="*/ 714562 h 3550128"/>
              <a:gd name="connsiteX14-2269" fmla="*/ 870643 w 1432618"/>
              <a:gd name="connsiteY14-2270" fmla="*/ 187 h 3550128"/>
              <a:gd name="connsiteX15-2271" fmla="*/ 832543 w 1432618"/>
              <a:gd name="connsiteY15-2272" fmla="*/ 647887 h 3550128"/>
              <a:gd name="connsiteX16-2273" fmla="*/ 908743 w 1432618"/>
              <a:gd name="connsiteY16-2274" fmla="*/ 1038412 h 3550128"/>
              <a:gd name="connsiteX17-2275" fmla="*/ 937318 w 1432618"/>
              <a:gd name="connsiteY17-2276" fmla="*/ 1286062 h 3550128"/>
              <a:gd name="connsiteX18-2277" fmla="*/ 1108768 w 1432618"/>
              <a:gd name="connsiteY18-2278" fmla="*/ 1152712 h 3550128"/>
              <a:gd name="connsiteX19-2279" fmla="*/ 1337368 w 1432618"/>
              <a:gd name="connsiteY19-2280" fmla="*/ 1133662 h 3550128"/>
              <a:gd name="connsiteX20-2281" fmla="*/ 1089718 w 1432618"/>
              <a:gd name="connsiteY20-2282" fmla="*/ 1190812 h 3550128"/>
              <a:gd name="connsiteX21-2283" fmla="*/ 880168 w 1432618"/>
              <a:gd name="connsiteY21-2284" fmla="*/ 1495612 h 3550128"/>
              <a:gd name="connsiteX22-2285" fmla="*/ 823018 w 1432618"/>
              <a:gd name="connsiteY22-2286" fmla="*/ 1857562 h 3550128"/>
              <a:gd name="connsiteX23-2287" fmla="*/ 975418 w 1432618"/>
              <a:gd name="connsiteY23-2288" fmla="*/ 2314762 h 3550128"/>
              <a:gd name="connsiteX24-2289" fmla="*/ 899218 w 1432618"/>
              <a:gd name="connsiteY24-2290" fmla="*/ 2552887 h 3550128"/>
              <a:gd name="connsiteX25-2291" fmla="*/ 1213543 w 1432618"/>
              <a:gd name="connsiteY25-2292" fmla="*/ 2495737 h 3550128"/>
              <a:gd name="connsiteX26-2293" fmla="*/ 1432618 w 1432618"/>
              <a:gd name="connsiteY26-2294" fmla="*/ 2588606 h 3550128"/>
              <a:gd name="connsiteX27-2295" fmla="*/ 1188143 w 1432618"/>
              <a:gd name="connsiteY27-2296" fmla="*/ 2552887 h 3550128"/>
              <a:gd name="connsiteX28-2297" fmla="*/ 832543 w 1432618"/>
              <a:gd name="connsiteY28-2298" fmla="*/ 2695762 h 3550128"/>
              <a:gd name="connsiteX29-2299" fmla="*/ 689668 w 1432618"/>
              <a:gd name="connsiteY29-2300" fmla="*/ 3048187 h 3550128"/>
              <a:gd name="connsiteX30-2301" fmla="*/ 918268 w 1432618"/>
              <a:gd name="connsiteY30-2302" fmla="*/ 3381562 h 3550128"/>
              <a:gd name="connsiteX31-2303" fmla="*/ 1016693 w 1432618"/>
              <a:gd name="connsiteY31-2304" fmla="*/ 3543487 h 3550128"/>
              <a:gd name="connsiteX0-2305" fmla="*/ 1016693 w 1432618"/>
              <a:gd name="connsiteY0-2306" fmla="*/ 3543487 h 3550128"/>
              <a:gd name="connsiteX1-2307" fmla="*/ 591243 w 1432618"/>
              <a:gd name="connsiteY1-2308" fmla="*/ 3549837 h 3550128"/>
              <a:gd name="connsiteX2-2309" fmla="*/ 394393 w 1432618"/>
              <a:gd name="connsiteY2-2310" fmla="*/ 3038662 h 3550128"/>
              <a:gd name="connsiteX3-2311" fmla="*/ 746818 w 1432618"/>
              <a:gd name="connsiteY3-2312" fmla="*/ 2343337 h 3550128"/>
              <a:gd name="connsiteX4-2313" fmla="*/ 560128 w 1432618"/>
              <a:gd name="connsiteY4-2314" fmla="*/ 1884232 h 3550128"/>
              <a:gd name="connsiteX5-2315" fmla="*/ 58 w 1432618"/>
              <a:gd name="connsiteY5-2316" fmla="*/ 1832797 h 3550128"/>
              <a:gd name="connsiteX6-2317" fmla="*/ 394393 w 1432618"/>
              <a:gd name="connsiteY6-2318" fmla="*/ 1705162 h 3550128"/>
              <a:gd name="connsiteX7-2319" fmla="*/ 642043 w 1432618"/>
              <a:gd name="connsiteY7-2320" fmla="*/ 1838512 h 3550128"/>
              <a:gd name="connsiteX8-2321" fmla="*/ 689668 w 1432618"/>
              <a:gd name="connsiteY8-2322" fmla="*/ 1609912 h 3550128"/>
              <a:gd name="connsiteX9-2323" fmla="*/ 823018 w 1432618"/>
              <a:gd name="connsiteY9-2324" fmla="*/ 1295587 h 3550128"/>
              <a:gd name="connsiteX10-2325" fmla="*/ 765868 w 1432618"/>
              <a:gd name="connsiteY10-2326" fmla="*/ 771712 h 3550128"/>
              <a:gd name="connsiteX11-2327" fmla="*/ 537268 w 1432618"/>
              <a:gd name="connsiteY11-2328" fmla="*/ 628837 h 3550128"/>
              <a:gd name="connsiteX12-2329" fmla="*/ 689668 w 1432618"/>
              <a:gd name="connsiteY12-2330" fmla="*/ 628837 h 3550128"/>
              <a:gd name="connsiteX13-2331" fmla="*/ 765868 w 1432618"/>
              <a:gd name="connsiteY13-2332" fmla="*/ 714562 h 3550128"/>
              <a:gd name="connsiteX14-2333" fmla="*/ 870643 w 1432618"/>
              <a:gd name="connsiteY14-2334" fmla="*/ 187 h 3550128"/>
              <a:gd name="connsiteX15-2335" fmla="*/ 832543 w 1432618"/>
              <a:gd name="connsiteY15-2336" fmla="*/ 647887 h 3550128"/>
              <a:gd name="connsiteX16-2337" fmla="*/ 908743 w 1432618"/>
              <a:gd name="connsiteY16-2338" fmla="*/ 1038412 h 3550128"/>
              <a:gd name="connsiteX17-2339" fmla="*/ 937318 w 1432618"/>
              <a:gd name="connsiteY17-2340" fmla="*/ 1286062 h 3550128"/>
              <a:gd name="connsiteX18-2341" fmla="*/ 1108768 w 1432618"/>
              <a:gd name="connsiteY18-2342" fmla="*/ 1152712 h 3550128"/>
              <a:gd name="connsiteX19-2343" fmla="*/ 1337368 w 1432618"/>
              <a:gd name="connsiteY19-2344" fmla="*/ 1133662 h 3550128"/>
              <a:gd name="connsiteX20-2345" fmla="*/ 1089718 w 1432618"/>
              <a:gd name="connsiteY20-2346" fmla="*/ 1190812 h 3550128"/>
              <a:gd name="connsiteX21-2347" fmla="*/ 880168 w 1432618"/>
              <a:gd name="connsiteY21-2348" fmla="*/ 1495612 h 3550128"/>
              <a:gd name="connsiteX22-2349" fmla="*/ 823018 w 1432618"/>
              <a:gd name="connsiteY22-2350" fmla="*/ 1857562 h 3550128"/>
              <a:gd name="connsiteX23-2351" fmla="*/ 975418 w 1432618"/>
              <a:gd name="connsiteY23-2352" fmla="*/ 2314762 h 3550128"/>
              <a:gd name="connsiteX24-2353" fmla="*/ 899218 w 1432618"/>
              <a:gd name="connsiteY24-2354" fmla="*/ 2552887 h 3550128"/>
              <a:gd name="connsiteX25-2355" fmla="*/ 1213543 w 1432618"/>
              <a:gd name="connsiteY25-2356" fmla="*/ 2495737 h 3550128"/>
              <a:gd name="connsiteX26-2357" fmla="*/ 1432618 w 1432618"/>
              <a:gd name="connsiteY26-2358" fmla="*/ 2588606 h 3550128"/>
              <a:gd name="connsiteX27-2359" fmla="*/ 1188143 w 1432618"/>
              <a:gd name="connsiteY27-2360" fmla="*/ 2552887 h 3550128"/>
              <a:gd name="connsiteX28-2361" fmla="*/ 832543 w 1432618"/>
              <a:gd name="connsiteY28-2362" fmla="*/ 2695762 h 3550128"/>
              <a:gd name="connsiteX29-2363" fmla="*/ 689668 w 1432618"/>
              <a:gd name="connsiteY29-2364" fmla="*/ 3048187 h 3550128"/>
              <a:gd name="connsiteX30-2365" fmla="*/ 918268 w 1432618"/>
              <a:gd name="connsiteY30-2366" fmla="*/ 3381562 h 3550128"/>
              <a:gd name="connsiteX31-2367" fmla="*/ 1016693 w 1432618"/>
              <a:gd name="connsiteY31-2368" fmla="*/ 3543487 h 3550128"/>
              <a:gd name="connsiteX0-2369" fmla="*/ 1016693 w 1432618"/>
              <a:gd name="connsiteY0-2370" fmla="*/ 3543487 h 3550128"/>
              <a:gd name="connsiteX1-2371" fmla="*/ 591243 w 1432618"/>
              <a:gd name="connsiteY1-2372" fmla="*/ 3549837 h 3550128"/>
              <a:gd name="connsiteX2-2373" fmla="*/ 394393 w 1432618"/>
              <a:gd name="connsiteY2-2374" fmla="*/ 3038662 h 3550128"/>
              <a:gd name="connsiteX3-2375" fmla="*/ 746818 w 1432618"/>
              <a:gd name="connsiteY3-2376" fmla="*/ 2343337 h 3550128"/>
              <a:gd name="connsiteX4-2377" fmla="*/ 560128 w 1432618"/>
              <a:gd name="connsiteY4-2378" fmla="*/ 1884232 h 3550128"/>
              <a:gd name="connsiteX5-2379" fmla="*/ 58 w 1432618"/>
              <a:gd name="connsiteY5-2380" fmla="*/ 1832797 h 3550128"/>
              <a:gd name="connsiteX6-2381" fmla="*/ 394393 w 1432618"/>
              <a:gd name="connsiteY6-2382" fmla="*/ 1705162 h 3550128"/>
              <a:gd name="connsiteX7-2383" fmla="*/ 642043 w 1432618"/>
              <a:gd name="connsiteY7-2384" fmla="*/ 1838512 h 3550128"/>
              <a:gd name="connsiteX8-2385" fmla="*/ 689668 w 1432618"/>
              <a:gd name="connsiteY8-2386" fmla="*/ 1609912 h 3550128"/>
              <a:gd name="connsiteX9-2387" fmla="*/ 823018 w 1432618"/>
              <a:gd name="connsiteY9-2388" fmla="*/ 1295587 h 3550128"/>
              <a:gd name="connsiteX10-2389" fmla="*/ 765868 w 1432618"/>
              <a:gd name="connsiteY10-2390" fmla="*/ 771712 h 3550128"/>
              <a:gd name="connsiteX11-2391" fmla="*/ 537268 w 1432618"/>
              <a:gd name="connsiteY11-2392" fmla="*/ 628837 h 3550128"/>
              <a:gd name="connsiteX12-2393" fmla="*/ 689668 w 1432618"/>
              <a:gd name="connsiteY12-2394" fmla="*/ 628837 h 3550128"/>
              <a:gd name="connsiteX13-2395" fmla="*/ 765868 w 1432618"/>
              <a:gd name="connsiteY13-2396" fmla="*/ 714562 h 3550128"/>
              <a:gd name="connsiteX14-2397" fmla="*/ 870643 w 1432618"/>
              <a:gd name="connsiteY14-2398" fmla="*/ 187 h 3550128"/>
              <a:gd name="connsiteX15-2399" fmla="*/ 832543 w 1432618"/>
              <a:gd name="connsiteY15-2400" fmla="*/ 647887 h 3550128"/>
              <a:gd name="connsiteX16-2401" fmla="*/ 908743 w 1432618"/>
              <a:gd name="connsiteY16-2402" fmla="*/ 1038412 h 3550128"/>
              <a:gd name="connsiteX17-2403" fmla="*/ 937318 w 1432618"/>
              <a:gd name="connsiteY17-2404" fmla="*/ 1286062 h 3550128"/>
              <a:gd name="connsiteX18-2405" fmla="*/ 1108768 w 1432618"/>
              <a:gd name="connsiteY18-2406" fmla="*/ 1152712 h 3550128"/>
              <a:gd name="connsiteX19-2407" fmla="*/ 1337368 w 1432618"/>
              <a:gd name="connsiteY19-2408" fmla="*/ 1133662 h 3550128"/>
              <a:gd name="connsiteX20-2409" fmla="*/ 1089718 w 1432618"/>
              <a:gd name="connsiteY20-2410" fmla="*/ 1190812 h 3550128"/>
              <a:gd name="connsiteX21-2411" fmla="*/ 880168 w 1432618"/>
              <a:gd name="connsiteY21-2412" fmla="*/ 1495612 h 3550128"/>
              <a:gd name="connsiteX22-2413" fmla="*/ 823018 w 1432618"/>
              <a:gd name="connsiteY22-2414" fmla="*/ 1857562 h 3550128"/>
              <a:gd name="connsiteX23-2415" fmla="*/ 975418 w 1432618"/>
              <a:gd name="connsiteY23-2416" fmla="*/ 2314762 h 3550128"/>
              <a:gd name="connsiteX24-2417" fmla="*/ 896043 w 1432618"/>
              <a:gd name="connsiteY24-2418" fmla="*/ 2540187 h 3550128"/>
              <a:gd name="connsiteX25-2419" fmla="*/ 1213543 w 1432618"/>
              <a:gd name="connsiteY25-2420" fmla="*/ 2495737 h 3550128"/>
              <a:gd name="connsiteX26-2421" fmla="*/ 1432618 w 1432618"/>
              <a:gd name="connsiteY26-2422" fmla="*/ 2588606 h 3550128"/>
              <a:gd name="connsiteX27-2423" fmla="*/ 1188143 w 1432618"/>
              <a:gd name="connsiteY27-2424" fmla="*/ 2552887 h 3550128"/>
              <a:gd name="connsiteX28-2425" fmla="*/ 832543 w 1432618"/>
              <a:gd name="connsiteY28-2426" fmla="*/ 2695762 h 3550128"/>
              <a:gd name="connsiteX29-2427" fmla="*/ 689668 w 1432618"/>
              <a:gd name="connsiteY29-2428" fmla="*/ 3048187 h 3550128"/>
              <a:gd name="connsiteX30-2429" fmla="*/ 918268 w 1432618"/>
              <a:gd name="connsiteY30-2430" fmla="*/ 3381562 h 3550128"/>
              <a:gd name="connsiteX31-2431" fmla="*/ 1016693 w 1432618"/>
              <a:gd name="connsiteY31-2432" fmla="*/ 3543487 h 3550128"/>
              <a:gd name="connsiteX0-2433" fmla="*/ 1016693 w 1432618"/>
              <a:gd name="connsiteY0-2434" fmla="*/ 3543487 h 3550128"/>
              <a:gd name="connsiteX1-2435" fmla="*/ 591243 w 1432618"/>
              <a:gd name="connsiteY1-2436" fmla="*/ 3549837 h 3550128"/>
              <a:gd name="connsiteX2-2437" fmla="*/ 394393 w 1432618"/>
              <a:gd name="connsiteY2-2438" fmla="*/ 3038662 h 3550128"/>
              <a:gd name="connsiteX3-2439" fmla="*/ 746818 w 1432618"/>
              <a:gd name="connsiteY3-2440" fmla="*/ 2343337 h 3550128"/>
              <a:gd name="connsiteX4-2441" fmla="*/ 560128 w 1432618"/>
              <a:gd name="connsiteY4-2442" fmla="*/ 1884232 h 3550128"/>
              <a:gd name="connsiteX5-2443" fmla="*/ 58 w 1432618"/>
              <a:gd name="connsiteY5-2444" fmla="*/ 1832797 h 3550128"/>
              <a:gd name="connsiteX6-2445" fmla="*/ 394393 w 1432618"/>
              <a:gd name="connsiteY6-2446" fmla="*/ 1705162 h 3550128"/>
              <a:gd name="connsiteX7-2447" fmla="*/ 642043 w 1432618"/>
              <a:gd name="connsiteY7-2448" fmla="*/ 1838512 h 3550128"/>
              <a:gd name="connsiteX8-2449" fmla="*/ 689668 w 1432618"/>
              <a:gd name="connsiteY8-2450" fmla="*/ 1609912 h 3550128"/>
              <a:gd name="connsiteX9-2451" fmla="*/ 823018 w 1432618"/>
              <a:gd name="connsiteY9-2452" fmla="*/ 1295587 h 3550128"/>
              <a:gd name="connsiteX10-2453" fmla="*/ 765868 w 1432618"/>
              <a:gd name="connsiteY10-2454" fmla="*/ 771712 h 3550128"/>
              <a:gd name="connsiteX11-2455" fmla="*/ 537268 w 1432618"/>
              <a:gd name="connsiteY11-2456" fmla="*/ 628837 h 3550128"/>
              <a:gd name="connsiteX12-2457" fmla="*/ 689668 w 1432618"/>
              <a:gd name="connsiteY12-2458" fmla="*/ 628837 h 3550128"/>
              <a:gd name="connsiteX13-2459" fmla="*/ 765868 w 1432618"/>
              <a:gd name="connsiteY13-2460" fmla="*/ 714562 h 3550128"/>
              <a:gd name="connsiteX14-2461" fmla="*/ 870643 w 1432618"/>
              <a:gd name="connsiteY14-2462" fmla="*/ 187 h 3550128"/>
              <a:gd name="connsiteX15-2463" fmla="*/ 832543 w 1432618"/>
              <a:gd name="connsiteY15-2464" fmla="*/ 647887 h 3550128"/>
              <a:gd name="connsiteX16-2465" fmla="*/ 908743 w 1432618"/>
              <a:gd name="connsiteY16-2466" fmla="*/ 1038412 h 3550128"/>
              <a:gd name="connsiteX17-2467" fmla="*/ 937318 w 1432618"/>
              <a:gd name="connsiteY17-2468" fmla="*/ 1286062 h 3550128"/>
              <a:gd name="connsiteX18-2469" fmla="*/ 1108768 w 1432618"/>
              <a:gd name="connsiteY18-2470" fmla="*/ 1152712 h 3550128"/>
              <a:gd name="connsiteX19-2471" fmla="*/ 1337368 w 1432618"/>
              <a:gd name="connsiteY19-2472" fmla="*/ 1133662 h 3550128"/>
              <a:gd name="connsiteX20-2473" fmla="*/ 1089718 w 1432618"/>
              <a:gd name="connsiteY20-2474" fmla="*/ 1190812 h 3550128"/>
              <a:gd name="connsiteX21-2475" fmla="*/ 880168 w 1432618"/>
              <a:gd name="connsiteY21-2476" fmla="*/ 1495612 h 3550128"/>
              <a:gd name="connsiteX22-2477" fmla="*/ 823018 w 1432618"/>
              <a:gd name="connsiteY22-2478" fmla="*/ 1857562 h 3550128"/>
              <a:gd name="connsiteX23-2479" fmla="*/ 975418 w 1432618"/>
              <a:gd name="connsiteY23-2480" fmla="*/ 2314762 h 3550128"/>
              <a:gd name="connsiteX24-2481" fmla="*/ 896043 w 1432618"/>
              <a:gd name="connsiteY24-2482" fmla="*/ 2540187 h 3550128"/>
              <a:gd name="connsiteX25-2483" fmla="*/ 1213543 w 1432618"/>
              <a:gd name="connsiteY25-2484" fmla="*/ 2495737 h 3550128"/>
              <a:gd name="connsiteX26-2485" fmla="*/ 1432618 w 1432618"/>
              <a:gd name="connsiteY26-2486" fmla="*/ 2588606 h 3550128"/>
              <a:gd name="connsiteX27-2487" fmla="*/ 1188143 w 1432618"/>
              <a:gd name="connsiteY27-2488" fmla="*/ 2552887 h 3550128"/>
              <a:gd name="connsiteX28-2489" fmla="*/ 832543 w 1432618"/>
              <a:gd name="connsiteY28-2490" fmla="*/ 2695762 h 3550128"/>
              <a:gd name="connsiteX29-2491" fmla="*/ 689668 w 1432618"/>
              <a:gd name="connsiteY29-2492" fmla="*/ 3048187 h 3550128"/>
              <a:gd name="connsiteX30-2493" fmla="*/ 918268 w 1432618"/>
              <a:gd name="connsiteY30-2494" fmla="*/ 3381562 h 3550128"/>
              <a:gd name="connsiteX31-2495" fmla="*/ 1016693 w 1432618"/>
              <a:gd name="connsiteY31-2496" fmla="*/ 3543487 h 3550128"/>
              <a:gd name="connsiteX0-2497" fmla="*/ 1016693 w 1432618"/>
              <a:gd name="connsiteY0-2498" fmla="*/ 3543487 h 3550128"/>
              <a:gd name="connsiteX1-2499" fmla="*/ 591243 w 1432618"/>
              <a:gd name="connsiteY1-2500" fmla="*/ 3549837 h 3550128"/>
              <a:gd name="connsiteX2-2501" fmla="*/ 394393 w 1432618"/>
              <a:gd name="connsiteY2-2502" fmla="*/ 3038662 h 3550128"/>
              <a:gd name="connsiteX3-2503" fmla="*/ 746818 w 1432618"/>
              <a:gd name="connsiteY3-2504" fmla="*/ 2343337 h 3550128"/>
              <a:gd name="connsiteX4-2505" fmla="*/ 560128 w 1432618"/>
              <a:gd name="connsiteY4-2506" fmla="*/ 1884232 h 3550128"/>
              <a:gd name="connsiteX5-2507" fmla="*/ 58 w 1432618"/>
              <a:gd name="connsiteY5-2508" fmla="*/ 1832797 h 3550128"/>
              <a:gd name="connsiteX6-2509" fmla="*/ 394393 w 1432618"/>
              <a:gd name="connsiteY6-2510" fmla="*/ 1705162 h 3550128"/>
              <a:gd name="connsiteX7-2511" fmla="*/ 642043 w 1432618"/>
              <a:gd name="connsiteY7-2512" fmla="*/ 1838512 h 3550128"/>
              <a:gd name="connsiteX8-2513" fmla="*/ 689668 w 1432618"/>
              <a:gd name="connsiteY8-2514" fmla="*/ 1609912 h 3550128"/>
              <a:gd name="connsiteX9-2515" fmla="*/ 823018 w 1432618"/>
              <a:gd name="connsiteY9-2516" fmla="*/ 1295587 h 3550128"/>
              <a:gd name="connsiteX10-2517" fmla="*/ 765868 w 1432618"/>
              <a:gd name="connsiteY10-2518" fmla="*/ 771712 h 3550128"/>
              <a:gd name="connsiteX11-2519" fmla="*/ 537268 w 1432618"/>
              <a:gd name="connsiteY11-2520" fmla="*/ 628837 h 3550128"/>
              <a:gd name="connsiteX12-2521" fmla="*/ 689668 w 1432618"/>
              <a:gd name="connsiteY12-2522" fmla="*/ 628837 h 3550128"/>
              <a:gd name="connsiteX13-2523" fmla="*/ 765868 w 1432618"/>
              <a:gd name="connsiteY13-2524" fmla="*/ 714562 h 3550128"/>
              <a:gd name="connsiteX14-2525" fmla="*/ 870643 w 1432618"/>
              <a:gd name="connsiteY14-2526" fmla="*/ 187 h 3550128"/>
              <a:gd name="connsiteX15-2527" fmla="*/ 832543 w 1432618"/>
              <a:gd name="connsiteY15-2528" fmla="*/ 647887 h 3550128"/>
              <a:gd name="connsiteX16-2529" fmla="*/ 908743 w 1432618"/>
              <a:gd name="connsiteY16-2530" fmla="*/ 1038412 h 3550128"/>
              <a:gd name="connsiteX17-2531" fmla="*/ 937318 w 1432618"/>
              <a:gd name="connsiteY17-2532" fmla="*/ 1286062 h 3550128"/>
              <a:gd name="connsiteX18-2533" fmla="*/ 1108768 w 1432618"/>
              <a:gd name="connsiteY18-2534" fmla="*/ 1152712 h 3550128"/>
              <a:gd name="connsiteX19-2535" fmla="*/ 1337368 w 1432618"/>
              <a:gd name="connsiteY19-2536" fmla="*/ 1133662 h 3550128"/>
              <a:gd name="connsiteX20-2537" fmla="*/ 1089718 w 1432618"/>
              <a:gd name="connsiteY20-2538" fmla="*/ 1190812 h 3550128"/>
              <a:gd name="connsiteX21-2539" fmla="*/ 880168 w 1432618"/>
              <a:gd name="connsiteY21-2540" fmla="*/ 1495612 h 3550128"/>
              <a:gd name="connsiteX22-2541" fmla="*/ 823018 w 1432618"/>
              <a:gd name="connsiteY22-2542" fmla="*/ 1857562 h 3550128"/>
              <a:gd name="connsiteX23-2543" fmla="*/ 975418 w 1432618"/>
              <a:gd name="connsiteY23-2544" fmla="*/ 2314762 h 3550128"/>
              <a:gd name="connsiteX24-2545" fmla="*/ 896043 w 1432618"/>
              <a:gd name="connsiteY24-2546" fmla="*/ 2540187 h 3550128"/>
              <a:gd name="connsiteX25-2547" fmla="*/ 1213543 w 1432618"/>
              <a:gd name="connsiteY25-2548" fmla="*/ 2495737 h 3550128"/>
              <a:gd name="connsiteX26-2549" fmla="*/ 1432618 w 1432618"/>
              <a:gd name="connsiteY26-2550" fmla="*/ 2588606 h 3550128"/>
              <a:gd name="connsiteX27-2551" fmla="*/ 1188143 w 1432618"/>
              <a:gd name="connsiteY27-2552" fmla="*/ 2552887 h 3550128"/>
              <a:gd name="connsiteX28-2553" fmla="*/ 832543 w 1432618"/>
              <a:gd name="connsiteY28-2554" fmla="*/ 2695762 h 3550128"/>
              <a:gd name="connsiteX29-2555" fmla="*/ 689668 w 1432618"/>
              <a:gd name="connsiteY29-2556" fmla="*/ 3048187 h 3550128"/>
              <a:gd name="connsiteX30-2557" fmla="*/ 918268 w 1432618"/>
              <a:gd name="connsiteY30-2558" fmla="*/ 3381562 h 3550128"/>
              <a:gd name="connsiteX31-2559" fmla="*/ 1016693 w 1432618"/>
              <a:gd name="connsiteY31-2560" fmla="*/ 3543487 h 3550128"/>
              <a:gd name="connsiteX0-2561" fmla="*/ 1016693 w 1432618"/>
              <a:gd name="connsiteY0-2562" fmla="*/ 3543487 h 3550128"/>
              <a:gd name="connsiteX1-2563" fmla="*/ 591243 w 1432618"/>
              <a:gd name="connsiteY1-2564" fmla="*/ 3549837 h 3550128"/>
              <a:gd name="connsiteX2-2565" fmla="*/ 394393 w 1432618"/>
              <a:gd name="connsiteY2-2566" fmla="*/ 3038662 h 3550128"/>
              <a:gd name="connsiteX3-2567" fmla="*/ 746818 w 1432618"/>
              <a:gd name="connsiteY3-2568" fmla="*/ 2343337 h 3550128"/>
              <a:gd name="connsiteX4-2569" fmla="*/ 560128 w 1432618"/>
              <a:gd name="connsiteY4-2570" fmla="*/ 1884232 h 3550128"/>
              <a:gd name="connsiteX5-2571" fmla="*/ 58 w 1432618"/>
              <a:gd name="connsiteY5-2572" fmla="*/ 1832797 h 3550128"/>
              <a:gd name="connsiteX6-2573" fmla="*/ 394393 w 1432618"/>
              <a:gd name="connsiteY6-2574" fmla="*/ 1705162 h 3550128"/>
              <a:gd name="connsiteX7-2575" fmla="*/ 642043 w 1432618"/>
              <a:gd name="connsiteY7-2576" fmla="*/ 1838512 h 3550128"/>
              <a:gd name="connsiteX8-2577" fmla="*/ 689668 w 1432618"/>
              <a:gd name="connsiteY8-2578" fmla="*/ 1609912 h 3550128"/>
              <a:gd name="connsiteX9-2579" fmla="*/ 823018 w 1432618"/>
              <a:gd name="connsiteY9-2580" fmla="*/ 1295587 h 3550128"/>
              <a:gd name="connsiteX10-2581" fmla="*/ 765868 w 1432618"/>
              <a:gd name="connsiteY10-2582" fmla="*/ 771712 h 3550128"/>
              <a:gd name="connsiteX11-2583" fmla="*/ 537268 w 1432618"/>
              <a:gd name="connsiteY11-2584" fmla="*/ 628837 h 3550128"/>
              <a:gd name="connsiteX12-2585" fmla="*/ 689668 w 1432618"/>
              <a:gd name="connsiteY12-2586" fmla="*/ 628837 h 3550128"/>
              <a:gd name="connsiteX13-2587" fmla="*/ 765868 w 1432618"/>
              <a:gd name="connsiteY13-2588" fmla="*/ 714562 h 3550128"/>
              <a:gd name="connsiteX14-2589" fmla="*/ 870643 w 1432618"/>
              <a:gd name="connsiteY14-2590" fmla="*/ 187 h 3550128"/>
              <a:gd name="connsiteX15-2591" fmla="*/ 832543 w 1432618"/>
              <a:gd name="connsiteY15-2592" fmla="*/ 647887 h 3550128"/>
              <a:gd name="connsiteX16-2593" fmla="*/ 908743 w 1432618"/>
              <a:gd name="connsiteY16-2594" fmla="*/ 1038412 h 3550128"/>
              <a:gd name="connsiteX17-2595" fmla="*/ 937318 w 1432618"/>
              <a:gd name="connsiteY17-2596" fmla="*/ 1286062 h 3550128"/>
              <a:gd name="connsiteX18-2597" fmla="*/ 1108768 w 1432618"/>
              <a:gd name="connsiteY18-2598" fmla="*/ 1152712 h 3550128"/>
              <a:gd name="connsiteX19-2599" fmla="*/ 1337368 w 1432618"/>
              <a:gd name="connsiteY19-2600" fmla="*/ 1133662 h 3550128"/>
              <a:gd name="connsiteX20-2601" fmla="*/ 1089718 w 1432618"/>
              <a:gd name="connsiteY20-2602" fmla="*/ 1190812 h 3550128"/>
              <a:gd name="connsiteX21-2603" fmla="*/ 880168 w 1432618"/>
              <a:gd name="connsiteY21-2604" fmla="*/ 1495612 h 3550128"/>
              <a:gd name="connsiteX22-2605" fmla="*/ 823018 w 1432618"/>
              <a:gd name="connsiteY22-2606" fmla="*/ 1857562 h 3550128"/>
              <a:gd name="connsiteX23-2607" fmla="*/ 975418 w 1432618"/>
              <a:gd name="connsiteY23-2608" fmla="*/ 2314762 h 3550128"/>
              <a:gd name="connsiteX24-2609" fmla="*/ 896043 w 1432618"/>
              <a:gd name="connsiteY24-2610" fmla="*/ 2540187 h 3550128"/>
              <a:gd name="connsiteX25-2611" fmla="*/ 1213543 w 1432618"/>
              <a:gd name="connsiteY25-2612" fmla="*/ 2495737 h 3550128"/>
              <a:gd name="connsiteX26-2613" fmla="*/ 1432618 w 1432618"/>
              <a:gd name="connsiteY26-2614" fmla="*/ 2588606 h 3550128"/>
              <a:gd name="connsiteX27-2615" fmla="*/ 1188143 w 1432618"/>
              <a:gd name="connsiteY27-2616" fmla="*/ 2552887 h 3550128"/>
              <a:gd name="connsiteX28-2617" fmla="*/ 832543 w 1432618"/>
              <a:gd name="connsiteY28-2618" fmla="*/ 2695762 h 3550128"/>
              <a:gd name="connsiteX29-2619" fmla="*/ 689668 w 1432618"/>
              <a:gd name="connsiteY29-2620" fmla="*/ 3048187 h 3550128"/>
              <a:gd name="connsiteX30-2621" fmla="*/ 918268 w 1432618"/>
              <a:gd name="connsiteY30-2622" fmla="*/ 3381562 h 3550128"/>
              <a:gd name="connsiteX31-2623" fmla="*/ 1016693 w 1432618"/>
              <a:gd name="connsiteY31-2624" fmla="*/ 3543487 h 3550128"/>
              <a:gd name="connsiteX0-2625" fmla="*/ 1016693 w 1432618"/>
              <a:gd name="connsiteY0-2626" fmla="*/ 3543487 h 3550128"/>
              <a:gd name="connsiteX1-2627" fmla="*/ 591243 w 1432618"/>
              <a:gd name="connsiteY1-2628" fmla="*/ 3549837 h 3550128"/>
              <a:gd name="connsiteX2-2629" fmla="*/ 394393 w 1432618"/>
              <a:gd name="connsiteY2-2630" fmla="*/ 3038662 h 3550128"/>
              <a:gd name="connsiteX3-2631" fmla="*/ 746818 w 1432618"/>
              <a:gd name="connsiteY3-2632" fmla="*/ 2343337 h 3550128"/>
              <a:gd name="connsiteX4-2633" fmla="*/ 560128 w 1432618"/>
              <a:gd name="connsiteY4-2634" fmla="*/ 1884232 h 3550128"/>
              <a:gd name="connsiteX5-2635" fmla="*/ 58 w 1432618"/>
              <a:gd name="connsiteY5-2636" fmla="*/ 1832797 h 3550128"/>
              <a:gd name="connsiteX6-2637" fmla="*/ 394393 w 1432618"/>
              <a:gd name="connsiteY6-2638" fmla="*/ 1705162 h 3550128"/>
              <a:gd name="connsiteX7-2639" fmla="*/ 642043 w 1432618"/>
              <a:gd name="connsiteY7-2640" fmla="*/ 1838512 h 3550128"/>
              <a:gd name="connsiteX8-2641" fmla="*/ 689668 w 1432618"/>
              <a:gd name="connsiteY8-2642" fmla="*/ 1609912 h 3550128"/>
              <a:gd name="connsiteX9-2643" fmla="*/ 823018 w 1432618"/>
              <a:gd name="connsiteY9-2644" fmla="*/ 1295587 h 3550128"/>
              <a:gd name="connsiteX10-2645" fmla="*/ 765868 w 1432618"/>
              <a:gd name="connsiteY10-2646" fmla="*/ 771712 h 3550128"/>
              <a:gd name="connsiteX11-2647" fmla="*/ 537268 w 1432618"/>
              <a:gd name="connsiteY11-2648" fmla="*/ 628837 h 3550128"/>
              <a:gd name="connsiteX12-2649" fmla="*/ 689668 w 1432618"/>
              <a:gd name="connsiteY12-2650" fmla="*/ 628837 h 3550128"/>
              <a:gd name="connsiteX13-2651" fmla="*/ 765868 w 1432618"/>
              <a:gd name="connsiteY13-2652" fmla="*/ 714562 h 3550128"/>
              <a:gd name="connsiteX14-2653" fmla="*/ 870643 w 1432618"/>
              <a:gd name="connsiteY14-2654" fmla="*/ 187 h 3550128"/>
              <a:gd name="connsiteX15-2655" fmla="*/ 832543 w 1432618"/>
              <a:gd name="connsiteY15-2656" fmla="*/ 647887 h 3550128"/>
              <a:gd name="connsiteX16-2657" fmla="*/ 908743 w 1432618"/>
              <a:gd name="connsiteY16-2658" fmla="*/ 1038412 h 3550128"/>
              <a:gd name="connsiteX17-2659" fmla="*/ 937318 w 1432618"/>
              <a:gd name="connsiteY17-2660" fmla="*/ 1286062 h 3550128"/>
              <a:gd name="connsiteX18-2661" fmla="*/ 1108768 w 1432618"/>
              <a:gd name="connsiteY18-2662" fmla="*/ 1152712 h 3550128"/>
              <a:gd name="connsiteX19-2663" fmla="*/ 1337368 w 1432618"/>
              <a:gd name="connsiteY19-2664" fmla="*/ 1133662 h 3550128"/>
              <a:gd name="connsiteX20-2665" fmla="*/ 1089718 w 1432618"/>
              <a:gd name="connsiteY20-2666" fmla="*/ 1190812 h 3550128"/>
              <a:gd name="connsiteX21-2667" fmla="*/ 880168 w 1432618"/>
              <a:gd name="connsiteY21-2668" fmla="*/ 1495612 h 3550128"/>
              <a:gd name="connsiteX22-2669" fmla="*/ 823018 w 1432618"/>
              <a:gd name="connsiteY22-2670" fmla="*/ 1857562 h 3550128"/>
              <a:gd name="connsiteX23-2671" fmla="*/ 1003993 w 1432618"/>
              <a:gd name="connsiteY23-2672" fmla="*/ 2270312 h 3550128"/>
              <a:gd name="connsiteX24-2673" fmla="*/ 896043 w 1432618"/>
              <a:gd name="connsiteY24-2674" fmla="*/ 2540187 h 3550128"/>
              <a:gd name="connsiteX25-2675" fmla="*/ 1213543 w 1432618"/>
              <a:gd name="connsiteY25-2676" fmla="*/ 2495737 h 3550128"/>
              <a:gd name="connsiteX26-2677" fmla="*/ 1432618 w 1432618"/>
              <a:gd name="connsiteY26-2678" fmla="*/ 2588606 h 3550128"/>
              <a:gd name="connsiteX27-2679" fmla="*/ 1188143 w 1432618"/>
              <a:gd name="connsiteY27-2680" fmla="*/ 2552887 h 3550128"/>
              <a:gd name="connsiteX28-2681" fmla="*/ 832543 w 1432618"/>
              <a:gd name="connsiteY28-2682" fmla="*/ 2695762 h 3550128"/>
              <a:gd name="connsiteX29-2683" fmla="*/ 689668 w 1432618"/>
              <a:gd name="connsiteY29-2684" fmla="*/ 3048187 h 3550128"/>
              <a:gd name="connsiteX30-2685" fmla="*/ 918268 w 1432618"/>
              <a:gd name="connsiteY30-2686" fmla="*/ 3381562 h 3550128"/>
              <a:gd name="connsiteX31-2687" fmla="*/ 1016693 w 1432618"/>
              <a:gd name="connsiteY31-2688" fmla="*/ 3543487 h 3550128"/>
              <a:gd name="connsiteX0-2689" fmla="*/ 1016693 w 1432618"/>
              <a:gd name="connsiteY0-2690" fmla="*/ 3543487 h 3550128"/>
              <a:gd name="connsiteX1-2691" fmla="*/ 591243 w 1432618"/>
              <a:gd name="connsiteY1-2692" fmla="*/ 3549837 h 3550128"/>
              <a:gd name="connsiteX2-2693" fmla="*/ 394393 w 1432618"/>
              <a:gd name="connsiteY2-2694" fmla="*/ 3038662 h 3550128"/>
              <a:gd name="connsiteX3-2695" fmla="*/ 746818 w 1432618"/>
              <a:gd name="connsiteY3-2696" fmla="*/ 2343337 h 3550128"/>
              <a:gd name="connsiteX4-2697" fmla="*/ 560128 w 1432618"/>
              <a:gd name="connsiteY4-2698" fmla="*/ 1884232 h 3550128"/>
              <a:gd name="connsiteX5-2699" fmla="*/ 58 w 1432618"/>
              <a:gd name="connsiteY5-2700" fmla="*/ 1832797 h 3550128"/>
              <a:gd name="connsiteX6-2701" fmla="*/ 394393 w 1432618"/>
              <a:gd name="connsiteY6-2702" fmla="*/ 1705162 h 3550128"/>
              <a:gd name="connsiteX7-2703" fmla="*/ 642043 w 1432618"/>
              <a:gd name="connsiteY7-2704" fmla="*/ 1838512 h 3550128"/>
              <a:gd name="connsiteX8-2705" fmla="*/ 689668 w 1432618"/>
              <a:gd name="connsiteY8-2706" fmla="*/ 1609912 h 3550128"/>
              <a:gd name="connsiteX9-2707" fmla="*/ 823018 w 1432618"/>
              <a:gd name="connsiteY9-2708" fmla="*/ 1295587 h 3550128"/>
              <a:gd name="connsiteX10-2709" fmla="*/ 765868 w 1432618"/>
              <a:gd name="connsiteY10-2710" fmla="*/ 771712 h 3550128"/>
              <a:gd name="connsiteX11-2711" fmla="*/ 537268 w 1432618"/>
              <a:gd name="connsiteY11-2712" fmla="*/ 628837 h 3550128"/>
              <a:gd name="connsiteX12-2713" fmla="*/ 689668 w 1432618"/>
              <a:gd name="connsiteY12-2714" fmla="*/ 628837 h 3550128"/>
              <a:gd name="connsiteX13-2715" fmla="*/ 765868 w 1432618"/>
              <a:gd name="connsiteY13-2716" fmla="*/ 714562 h 3550128"/>
              <a:gd name="connsiteX14-2717" fmla="*/ 870643 w 1432618"/>
              <a:gd name="connsiteY14-2718" fmla="*/ 187 h 3550128"/>
              <a:gd name="connsiteX15-2719" fmla="*/ 832543 w 1432618"/>
              <a:gd name="connsiteY15-2720" fmla="*/ 647887 h 3550128"/>
              <a:gd name="connsiteX16-2721" fmla="*/ 908743 w 1432618"/>
              <a:gd name="connsiteY16-2722" fmla="*/ 1038412 h 3550128"/>
              <a:gd name="connsiteX17-2723" fmla="*/ 937318 w 1432618"/>
              <a:gd name="connsiteY17-2724" fmla="*/ 1286062 h 3550128"/>
              <a:gd name="connsiteX18-2725" fmla="*/ 1108768 w 1432618"/>
              <a:gd name="connsiteY18-2726" fmla="*/ 1152712 h 3550128"/>
              <a:gd name="connsiteX19-2727" fmla="*/ 1337368 w 1432618"/>
              <a:gd name="connsiteY19-2728" fmla="*/ 1133662 h 3550128"/>
              <a:gd name="connsiteX20-2729" fmla="*/ 1089718 w 1432618"/>
              <a:gd name="connsiteY20-2730" fmla="*/ 1190812 h 3550128"/>
              <a:gd name="connsiteX21-2731" fmla="*/ 880168 w 1432618"/>
              <a:gd name="connsiteY21-2732" fmla="*/ 1495612 h 3550128"/>
              <a:gd name="connsiteX22-2733" fmla="*/ 835718 w 1432618"/>
              <a:gd name="connsiteY22-2734" fmla="*/ 1857562 h 3550128"/>
              <a:gd name="connsiteX23-2735" fmla="*/ 1003993 w 1432618"/>
              <a:gd name="connsiteY23-2736" fmla="*/ 2270312 h 3550128"/>
              <a:gd name="connsiteX24-2737" fmla="*/ 896043 w 1432618"/>
              <a:gd name="connsiteY24-2738" fmla="*/ 2540187 h 3550128"/>
              <a:gd name="connsiteX25-2739" fmla="*/ 1213543 w 1432618"/>
              <a:gd name="connsiteY25-2740" fmla="*/ 2495737 h 3550128"/>
              <a:gd name="connsiteX26-2741" fmla="*/ 1432618 w 1432618"/>
              <a:gd name="connsiteY26-2742" fmla="*/ 2588606 h 3550128"/>
              <a:gd name="connsiteX27-2743" fmla="*/ 1188143 w 1432618"/>
              <a:gd name="connsiteY27-2744" fmla="*/ 2552887 h 3550128"/>
              <a:gd name="connsiteX28-2745" fmla="*/ 832543 w 1432618"/>
              <a:gd name="connsiteY28-2746" fmla="*/ 2695762 h 3550128"/>
              <a:gd name="connsiteX29-2747" fmla="*/ 689668 w 1432618"/>
              <a:gd name="connsiteY29-2748" fmla="*/ 3048187 h 3550128"/>
              <a:gd name="connsiteX30-2749" fmla="*/ 918268 w 1432618"/>
              <a:gd name="connsiteY30-2750" fmla="*/ 3381562 h 3550128"/>
              <a:gd name="connsiteX31-2751" fmla="*/ 1016693 w 1432618"/>
              <a:gd name="connsiteY31-2752" fmla="*/ 3543487 h 3550128"/>
              <a:gd name="connsiteX0-2753" fmla="*/ 1016693 w 1432618"/>
              <a:gd name="connsiteY0-2754" fmla="*/ 3543487 h 3550128"/>
              <a:gd name="connsiteX1-2755" fmla="*/ 591243 w 1432618"/>
              <a:gd name="connsiteY1-2756" fmla="*/ 3549837 h 3550128"/>
              <a:gd name="connsiteX2-2757" fmla="*/ 394393 w 1432618"/>
              <a:gd name="connsiteY2-2758" fmla="*/ 3038662 h 3550128"/>
              <a:gd name="connsiteX3-2759" fmla="*/ 746818 w 1432618"/>
              <a:gd name="connsiteY3-2760" fmla="*/ 2343337 h 3550128"/>
              <a:gd name="connsiteX4-2761" fmla="*/ 560128 w 1432618"/>
              <a:gd name="connsiteY4-2762" fmla="*/ 1884232 h 3550128"/>
              <a:gd name="connsiteX5-2763" fmla="*/ 58 w 1432618"/>
              <a:gd name="connsiteY5-2764" fmla="*/ 1832797 h 3550128"/>
              <a:gd name="connsiteX6-2765" fmla="*/ 394393 w 1432618"/>
              <a:gd name="connsiteY6-2766" fmla="*/ 1705162 h 3550128"/>
              <a:gd name="connsiteX7-2767" fmla="*/ 642043 w 1432618"/>
              <a:gd name="connsiteY7-2768" fmla="*/ 1838512 h 3550128"/>
              <a:gd name="connsiteX8-2769" fmla="*/ 689668 w 1432618"/>
              <a:gd name="connsiteY8-2770" fmla="*/ 1609912 h 3550128"/>
              <a:gd name="connsiteX9-2771" fmla="*/ 823018 w 1432618"/>
              <a:gd name="connsiteY9-2772" fmla="*/ 1295587 h 3550128"/>
              <a:gd name="connsiteX10-2773" fmla="*/ 765868 w 1432618"/>
              <a:gd name="connsiteY10-2774" fmla="*/ 771712 h 3550128"/>
              <a:gd name="connsiteX11-2775" fmla="*/ 537268 w 1432618"/>
              <a:gd name="connsiteY11-2776" fmla="*/ 628837 h 3550128"/>
              <a:gd name="connsiteX12-2777" fmla="*/ 689668 w 1432618"/>
              <a:gd name="connsiteY12-2778" fmla="*/ 628837 h 3550128"/>
              <a:gd name="connsiteX13-2779" fmla="*/ 765868 w 1432618"/>
              <a:gd name="connsiteY13-2780" fmla="*/ 714562 h 3550128"/>
              <a:gd name="connsiteX14-2781" fmla="*/ 870643 w 1432618"/>
              <a:gd name="connsiteY14-2782" fmla="*/ 187 h 3550128"/>
              <a:gd name="connsiteX15-2783" fmla="*/ 832543 w 1432618"/>
              <a:gd name="connsiteY15-2784" fmla="*/ 647887 h 3550128"/>
              <a:gd name="connsiteX16-2785" fmla="*/ 908743 w 1432618"/>
              <a:gd name="connsiteY16-2786" fmla="*/ 1038412 h 3550128"/>
              <a:gd name="connsiteX17-2787" fmla="*/ 937318 w 1432618"/>
              <a:gd name="connsiteY17-2788" fmla="*/ 1286062 h 3550128"/>
              <a:gd name="connsiteX18-2789" fmla="*/ 1108768 w 1432618"/>
              <a:gd name="connsiteY18-2790" fmla="*/ 1152712 h 3550128"/>
              <a:gd name="connsiteX19-2791" fmla="*/ 1337368 w 1432618"/>
              <a:gd name="connsiteY19-2792" fmla="*/ 1133662 h 3550128"/>
              <a:gd name="connsiteX20-2793" fmla="*/ 1089718 w 1432618"/>
              <a:gd name="connsiteY20-2794" fmla="*/ 1190812 h 3550128"/>
              <a:gd name="connsiteX21-2795" fmla="*/ 889693 w 1432618"/>
              <a:gd name="connsiteY21-2796" fmla="*/ 1489262 h 3550128"/>
              <a:gd name="connsiteX22-2797" fmla="*/ 835718 w 1432618"/>
              <a:gd name="connsiteY22-2798" fmla="*/ 1857562 h 3550128"/>
              <a:gd name="connsiteX23-2799" fmla="*/ 1003993 w 1432618"/>
              <a:gd name="connsiteY23-2800" fmla="*/ 2270312 h 3550128"/>
              <a:gd name="connsiteX24-2801" fmla="*/ 896043 w 1432618"/>
              <a:gd name="connsiteY24-2802" fmla="*/ 2540187 h 3550128"/>
              <a:gd name="connsiteX25-2803" fmla="*/ 1213543 w 1432618"/>
              <a:gd name="connsiteY25-2804" fmla="*/ 2495737 h 3550128"/>
              <a:gd name="connsiteX26-2805" fmla="*/ 1432618 w 1432618"/>
              <a:gd name="connsiteY26-2806" fmla="*/ 2588606 h 3550128"/>
              <a:gd name="connsiteX27-2807" fmla="*/ 1188143 w 1432618"/>
              <a:gd name="connsiteY27-2808" fmla="*/ 2552887 h 3550128"/>
              <a:gd name="connsiteX28-2809" fmla="*/ 832543 w 1432618"/>
              <a:gd name="connsiteY28-2810" fmla="*/ 2695762 h 3550128"/>
              <a:gd name="connsiteX29-2811" fmla="*/ 689668 w 1432618"/>
              <a:gd name="connsiteY29-2812" fmla="*/ 3048187 h 3550128"/>
              <a:gd name="connsiteX30-2813" fmla="*/ 918268 w 1432618"/>
              <a:gd name="connsiteY30-2814" fmla="*/ 3381562 h 3550128"/>
              <a:gd name="connsiteX31-2815" fmla="*/ 1016693 w 1432618"/>
              <a:gd name="connsiteY31-2816" fmla="*/ 3543487 h 3550128"/>
              <a:gd name="connsiteX0-2817" fmla="*/ 1016693 w 1432618"/>
              <a:gd name="connsiteY0-2818" fmla="*/ 3543487 h 3550128"/>
              <a:gd name="connsiteX1-2819" fmla="*/ 591243 w 1432618"/>
              <a:gd name="connsiteY1-2820" fmla="*/ 3549837 h 3550128"/>
              <a:gd name="connsiteX2-2821" fmla="*/ 394393 w 1432618"/>
              <a:gd name="connsiteY2-2822" fmla="*/ 3038662 h 3550128"/>
              <a:gd name="connsiteX3-2823" fmla="*/ 746818 w 1432618"/>
              <a:gd name="connsiteY3-2824" fmla="*/ 2343337 h 3550128"/>
              <a:gd name="connsiteX4-2825" fmla="*/ 560128 w 1432618"/>
              <a:gd name="connsiteY4-2826" fmla="*/ 1884232 h 3550128"/>
              <a:gd name="connsiteX5-2827" fmla="*/ 58 w 1432618"/>
              <a:gd name="connsiteY5-2828" fmla="*/ 1832797 h 3550128"/>
              <a:gd name="connsiteX6-2829" fmla="*/ 394393 w 1432618"/>
              <a:gd name="connsiteY6-2830" fmla="*/ 1705162 h 3550128"/>
              <a:gd name="connsiteX7-2831" fmla="*/ 642043 w 1432618"/>
              <a:gd name="connsiteY7-2832" fmla="*/ 1838512 h 3550128"/>
              <a:gd name="connsiteX8-2833" fmla="*/ 689668 w 1432618"/>
              <a:gd name="connsiteY8-2834" fmla="*/ 1609912 h 3550128"/>
              <a:gd name="connsiteX9-2835" fmla="*/ 823018 w 1432618"/>
              <a:gd name="connsiteY9-2836" fmla="*/ 1295587 h 3550128"/>
              <a:gd name="connsiteX10-2837" fmla="*/ 765868 w 1432618"/>
              <a:gd name="connsiteY10-2838" fmla="*/ 771712 h 3550128"/>
              <a:gd name="connsiteX11-2839" fmla="*/ 537268 w 1432618"/>
              <a:gd name="connsiteY11-2840" fmla="*/ 628837 h 3550128"/>
              <a:gd name="connsiteX12-2841" fmla="*/ 689668 w 1432618"/>
              <a:gd name="connsiteY12-2842" fmla="*/ 628837 h 3550128"/>
              <a:gd name="connsiteX13-2843" fmla="*/ 765868 w 1432618"/>
              <a:gd name="connsiteY13-2844" fmla="*/ 714562 h 3550128"/>
              <a:gd name="connsiteX14-2845" fmla="*/ 870643 w 1432618"/>
              <a:gd name="connsiteY14-2846" fmla="*/ 187 h 3550128"/>
              <a:gd name="connsiteX15-2847" fmla="*/ 832543 w 1432618"/>
              <a:gd name="connsiteY15-2848" fmla="*/ 647887 h 3550128"/>
              <a:gd name="connsiteX16-2849" fmla="*/ 908743 w 1432618"/>
              <a:gd name="connsiteY16-2850" fmla="*/ 1038412 h 3550128"/>
              <a:gd name="connsiteX17-2851" fmla="*/ 937318 w 1432618"/>
              <a:gd name="connsiteY17-2852" fmla="*/ 1286062 h 3550128"/>
              <a:gd name="connsiteX18-2853" fmla="*/ 1108768 w 1432618"/>
              <a:gd name="connsiteY18-2854" fmla="*/ 1152712 h 3550128"/>
              <a:gd name="connsiteX19-2855" fmla="*/ 1337368 w 1432618"/>
              <a:gd name="connsiteY19-2856" fmla="*/ 1133662 h 3550128"/>
              <a:gd name="connsiteX20-2857" fmla="*/ 1105593 w 1432618"/>
              <a:gd name="connsiteY20-2858" fmla="*/ 1197162 h 3550128"/>
              <a:gd name="connsiteX21-2859" fmla="*/ 889693 w 1432618"/>
              <a:gd name="connsiteY21-2860" fmla="*/ 1489262 h 3550128"/>
              <a:gd name="connsiteX22-2861" fmla="*/ 835718 w 1432618"/>
              <a:gd name="connsiteY22-2862" fmla="*/ 1857562 h 3550128"/>
              <a:gd name="connsiteX23-2863" fmla="*/ 1003993 w 1432618"/>
              <a:gd name="connsiteY23-2864" fmla="*/ 2270312 h 3550128"/>
              <a:gd name="connsiteX24-2865" fmla="*/ 896043 w 1432618"/>
              <a:gd name="connsiteY24-2866" fmla="*/ 2540187 h 3550128"/>
              <a:gd name="connsiteX25-2867" fmla="*/ 1213543 w 1432618"/>
              <a:gd name="connsiteY25-2868" fmla="*/ 2495737 h 3550128"/>
              <a:gd name="connsiteX26-2869" fmla="*/ 1432618 w 1432618"/>
              <a:gd name="connsiteY26-2870" fmla="*/ 2588606 h 3550128"/>
              <a:gd name="connsiteX27-2871" fmla="*/ 1188143 w 1432618"/>
              <a:gd name="connsiteY27-2872" fmla="*/ 2552887 h 3550128"/>
              <a:gd name="connsiteX28-2873" fmla="*/ 832543 w 1432618"/>
              <a:gd name="connsiteY28-2874" fmla="*/ 2695762 h 3550128"/>
              <a:gd name="connsiteX29-2875" fmla="*/ 689668 w 1432618"/>
              <a:gd name="connsiteY29-2876" fmla="*/ 3048187 h 3550128"/>
              <a:gd name="connsiteX30-2877" fmla="*/ 918268 w 1432618"/>
              <a:gd name="connsiteY30-2878" fmla="*/ 3381562 h 3550128"/>
              <a:gd name="connsiteX31-2879" fmla="*/ 1016693 w 1432618"/>
              <a:gd name="connsiteY31-2880" fmla="*/ 3543487 h 3550128"/>
              <a:gd name="connsiteX0-2881" fmla="*/ 1016693 w 1432618"/>
              <a:gd name="connsiteY0-2882" fmla="*/ 3543487 h 3550128"/>
              <a:gd name="connsiteX1-2883" fmla="*/ 591243 w 1432618"/>
              <a:gd name="connsiteY1-2884" fmla="*/ 3549837 h 3550128"/>
              <a:gd name="connsiteX2-2885" fmla="*/ 394393 w 1432618"/>
              <a:gd name="connsiteY2-2886" fmla="*/ 3038662 h 3550128"/>
              <a:gd name="connsiteX3-2887" fmla="*/ 746818 w 1432618"/>
              <a:gd name="connsiteY3-2888" fmla="*/ 2343337 h 3550128"/>
              <a:gd name="connsiteX4-2889" fmla="*/ 560128 w 1432618"/>
              <a:gd name="connsiteY4-2890" fmla="*/ 1884232 h 3550128"/>
              <a:gd name="connsiteX5-2891" fmla="*/ 58 w 1432618"/>
              <a:gd name="connsiteY5-2892" fmla="*/ 1832797 h 3550128"/>
              <a:gd name="connsiteX6-2893" fmla="*/ 394393 w 1432618"/>
              <a:gd name="connsiteY6-2894" fmla="*/ 1705162 h 3550128"/>
              <a:gd name="connsiteX7-2895" fmla="*/ 642043 w 1432618"/>
              <a:gd name="connsiteY7-2896" fmla="*/ 1838512 h 3550128"/>
              <a:gd name="connsiteX8-2897" fmla="*/ 689668 w 1432618"/>
              <a:gd name="connsiteY8-2898" fmla="*/ 1609912 h 3550128"/>
              <a:gd name="connsiteX9-2899" fmla="*/ 823018 w 1432618"/>
              <a:gd name="connsiteY9-2900" fmla="*/ 1295587 h 3550128"/>
              <a:gd name="connsiteX10-2901" fmla="*/ 765868 w 1432618"/>
              <a:gd name="connsiteY10-2902" fmla="*/ 771712 h 3550128"/>
              <a:gd name="connsiteX11-2903" fmla="*/ 537268 w 1432618"/>
              <a:gd name="connsiteY11-2904" fmla="*/ 628837 h 3550128"/>
              <a:gd name="connsiteX12-2905" fmla="*/ 689668 w 1432618"/>
              <a:gd name="connsiteY12-2906" fmla="*/ 628837 h 3550128"/>
              <a:gd name="connsiteX13-2907" fmla="*/ 765868 w 1432618"/>
              <a:gd name="connsiteY13-2908" fmla="*/ 714562 h 3550128"/>
              <a:gd name="connsiteX14-2909" fmla="*/ 870643 w 1432618"/>
              <a:gd name="connsiteY14-2910" fmla="*/ 187 h 3550128"/>
              <a:gd name="connsiteX15-2911" fmla="*/ 832543 w 1432618"/>
              <a:gd name="connsiteY15-2912" fmla="*/ 647887 h 3550128"/>
              <a:gd name="connsiteX16-2913" fmla="*/ 908743 w 1432618"/>
              <a:gd name="connsiteY16-2914" fmla="*/ 1038412 h 3550128"/>
              <a:gd name="connsiteX17-2915" fmla="*/ 937318 w 1432618"/>
              <a:gd name="connsiteY17-2916" fmla="*/ 1286062 h 3550128"/>
              <a:gd name="connsiteX18-2917" fmla="*/ 1108768 w 1432618"/>
              <a:gd name="connsiteY18-2918" fmla="*/ 1152712 h 3550128"/>
              <a:gd name="connsiteX19-2919" fmla="*/ 1337368 w 1432618"/>
              <a:gd name="connsiteY19-2920" fmla="*/ 1133662 h 3550128"/>
              <a:gd name="connsiteX20-2921" fmla="*/ 1108768 w 1432618"/>
              <a:gd name="connsiteY20-2922" fmla="*/ 1216212 h 3550128"/>
              <a:gd name="connsiteX21-2923" fmla="*/ 889693 w 1432618"/>
              <a:gd name="connsiteY21-2924" fmla="*/ 1489262 h 3550128"/>
              <a:gd name="connsiteX22-2925" fmla="*/ 835718 w 1432618"/>
              <a:gd name="connsiteY22-2926" fmla="*/ 1857562 h 3550128"/>
              <a:gd name="connsiteX23-2927" fmla="*/ 1003993 w 1432618"/>
              <a:gd name="connsiteY23-2928" fmla="*/ 2270312 h 3550128"/>
              <a:gd name="connsiteX24-2929" fmla="*/ 896043 w 1432618"/>
              <a:gd name="connsiteY24-2930" fmla="*/ 2540187 h 3550128"/>
              <a:gd name="connsiteX25-2931" fmla="*/ 1213543 w 1432618"/>
              <a:gd name="connsiteY25-2932" fmla="*/ 2495737 h 3550128"/>
              <a:gd name="connsiteX26-2933" fmla="*/ 1432618 w 1432618"/>
              <a:gd name="connsiteY26-2934" fmla="*/ 2588606 h 3550128"/>
              <a:gd name="connsiteX27-2935" fmla="*/ 1188143 w 1432618"/>
              <a:gd name="connsiteY27-2936" fmla="*/ 2552887 h 3550128"/>
              <a:gd name="connsiteX28-2937" fmla="*/ 832543 w 1432618"/>
              <a:gd name="connsiteY28-2938" fmla="*/ 2695762 h 3550128"/>
              <a:gd name="connsiteX29-2939" fmla="*/ 689668 w 1432618"/>
              <a:gd name="connsiteY29-2940" fmla="*/ 3048187 h 3550128"/>
              <a:gd name="connsiteX30-2941" fmla="*/ 918268 w 1432618"/>
              <a:gd name="connsiteY30-2942" fmla="*/ 3381562 h 3550128"/>
              <a:gd name="connsiteX31-2943" fmla="*/ 1016693 w 1432618"/>
              <a:gd name="connsiteY31-2944" fmla="*/ 3543487 h 3550128"/>
              <a:gd name="connsiteX0-2945" fmla="*/ 1016693 w 1432618"/>
              <a:gd name="connsiteY0-2946" fmla="*/ 3543487 h 3550128"/>
              <a:gd name="connsiteX1-2947" fmla="*/ 591243 w 1432618"/>
              <a:gd name="connsiteY1-2948" fmla="*/ 3549837 h 3550128"/>
              <a:gd name="connsiteX2-2949" fmla="*/ 394393 w 1432618"/>
              <a:gd name="connsiteY2-2950" fmla="*/ 3038662 h 3550128"/>
              <a:gd name="connsiteX3-2951" fmla="*/ 746818 w 1432618"/>
              <a:gd name="connsiteY3-2952" fmla="*/ 2343337 h 3550128"/>
              <a:gd name="connsiteX4-2953" fmla="*/ 560128 w 1432618"/>
              <a:gd name="connsiteY4-2954" fmla="*/ 1884232 h 3550128"/>
              <a:gd name="connsiteX5-2955" fmla="*/ 58 w 1432618"/>
              <a:gd name="connsiteY5-2956" fmla="*/ 1832797 h 3550128"/>
              <a:gd name="connsiteX6-2957" fmla="*/ 394393 w 1432618"/>
              <a:gd name="connsiteY6-2958" fmla="*/ 1705162 h 3550128"/>
              <a:gd name="connsiteX7-2959" fmla="*/ 642043 w 1432618"/>
              <a:gd name="connsiteY7-2960" fmla="*/ 1838512 h 3550128"/>
              <a:gd name="connsiteX8-2961" fmla="*/ 689668 w 1432618"/>
              <a:gd name="connsiteY8-2962" fmla="*/ 1609912 h 3550128"/>
              <a:gd name="connsiteX9-2963" fmla="*/ 823018 w 1432618"/>
              <a:gd name="connsiteY9-2964" fmla="*/ 1295587 h 3550128"/>
              <a:gd name="connsiteX10-2965" fmla="*/ 765868 w 1432618"/>
              <a:gd name="connsiteY10-2966" fmla="*/ 771712 h 3550128"/>
              <a:gd name="connsiteX11-2967" fmla="*/ 537268 w 1432618"/>
              <a:gd name="connsiteY11-2968" fmla="*/ 628837 h 3550128"/>
              <a:gd name="connsiteX12-2969" fmla="*/ 689668 w 1432618"/>
              <a:gd name="connsiteY12-2970" fmla="*/ 628837 h 3550128"/>
              <a:gd name="connsiteX13-2971" fmla="*/ 765868 w 1432618"/>
              <a:gd name="connsiteY13-2972" fmla="*/ 714562 h 3550128"/>
              <a:gd name="connsiteX14-2973" fmla="*/ 870643 w 1432618"/>
              <a:gd name="connsiteY14-2974" fmla="*/ 187 h 3550128"/>
              <a:gd name="connsiteX15-2975" fmla="*/ 832543 w 1432618"/>
              <a:gd name="connsiteY15-2976" fmla="*/ 647887 h 3550128"/>
              <a:gd name="connsiteX16-2977" fmla="*/ 908743 w 1432618"/>
              <a:gd name="connsiteY16-2978" fmla="*/ 1038412 h 3550128"/>
              <a:gd name="connsiteX17-2979" fmla="*/ 937318 w 1432618"/>
              <a:gd name="connsiteY17-2980" fmla="*/ 1286062 h 3550128"/>
              <a:gd name="connsiteX18-2981" fmla="*/ 1108768 w 1432618"/>
              <a:gd name="connsiteY18-2982" fmla="*/ 1152712 h 3550128"/>
              <a:gd name="connsiteX19-2983" fmla="*/ 1375468 w 1432618"/>
              <a:gd name="connsiteY19-2984" fmla="*/ 1133662 h 3550128"/>
              <a:gd name="connsiteX20-2985" fmla="*/ 1108768 w 1432618"/>
              <a:gd name="connsiteY20-2986" fmla="*/ 1216212 h 3550128"/>
              <a:gd name="connsiteX21-2987" fmla="*/ 889693 w 1432618"/>
              <a:gd name="connsiteY21-2988" fmla="*/ 1489262 h 3550128"/>
              <a:gd name="connsiteX22-2989" fmla="*/ 835718 w 1432618"/>
              <a:gd name="connsiteY22-2990" fmla="*/ 1857562 h 3550128"/>
              <a:gd name="connsiteX23-2991" fmla="*/ 1003993 w 1432618"/>
              <a:gd name="connsiteY23-2992" fmla="*/ 2270312 h 3550128"/>
              <a:gd name="connsiteX24-2993" fmla="*/ 896043 w 1432618"/>
              <a:gd name="connsiteY24-2994" fmla="*/ 2540187 h 3550128"/>
              <a:gd name="connsiteX25-2995" fmla="*/ 1213543 w 1432618"/>
              <a:gd name="connsiteY25-2996" fmla="*/ 2495737 h 3550128"/>
              <a:gd name="connsiteX26-2997" fmla="*/ 1432618 w 1432618"/>
              <a:gd name="connsiteY26-2998" fmla="*/ 2588606 h 3550128"/>
              <a:gd name="connsiteX27-2999" fmla="*/ 1188143 w 1432618"/>
              <a:gd name="connsiteY27-3000" fmla="*/ 2552887 h 3550128"/>
              <a:gd name="connsiteX28-3001" fmla="*/ 832543 w 1432618"/>
              <a:gd name="connsiteY28-3002" fmla="*/ 2695762 h 3550128"/>
              <a:gd name="connsiteX29-3003" fmla="*/ 689668 w 1432618"/>
              <a:gd name="connsiteY29-3004" fmla="*/ 3048187 h 3550128"/>
              <a:gd name="connsiteX30-3005" fmla="*/ 918268 w 1432618"/>
              <a:gd name="connsiteY30-3006" fmla="*/ 3381562 h 3550128"/>
              <a:gd name="connsiteX31-3007" fmla="*/ 1016693 w 1432618"/>
              <a:gd name="connsiteY31-3008" fmla="*/ 3543487 h 3550128"/>
              <a:gd name="connsiteX0-3009" fmla="*/ 1016693 w 1432618"/>
              <a:gd name="connsiteY0-3010" fmla="*/ 3543487 h 3550128"/>
              <a:gd name="connsiteX1-3011" fmla="*/ 591243 w 1432618"/>
              <a:gd name="connsiteY1-3012" fmla="*/ 3549837 h 3550128"/>
              <a:gd name="connsiteX2-3013" fmla="*/ 394393 w 1432618"/>
              <a:gd name="connsiteY2-3014" fmla="*/ 3038662 h 3550128"/>
              <a:gd name="connsiteX3-3015" fmla="*/ 746818 w 1432618"/>
              <a:gd name="connsiteY3-3016" fmla="*/ 2343337 h 3550128"/>
              <a:gd name="connsiteX4-3017" fmla="*/ 560128 w 1432618"/>
              <a:gd name="connsiteY4-3018" fmla="*/ 1884232 h 3550128"/>
              <a:gd name="connsiteX5-3019" fmla="*/ 58 w 1432618"/>
              <a:gd name="connsiteY5-3020" fmla="*/ 1832797 h 3550128"/>
              <a:gd name="connsiteX6-3021" fmla="*/ 394393 w 1432618"/>
              <a:gd name="connsiteY6-3022" fmla="*/ 1705162 h 3550128"/>
              <a:gd name="connsiteX7-3023" fmla="*/ 642043 w 1432618"/>
              <a:gd name="connsiteY7-3024" fmla="*/ 1838512 h 3550128"/>
              <a:gd name="connsiteX8-3025" fmla="*/ 689668 w 1432618"/>
              <a:gd name="connsiteY8-3026" fmla="*/ 1609912 h 3550128"/>
              <a:gd name="connsiteX9-3027" fmla="*/ 823018 w 1432618"/>
              <a:gd name="connsiteY9-3028" fmla="*/ 1295587 h 3550128"/>
              <a:gd name="connsiteX10-3029" fmla="*/ 765868 w 1432618"/>
              <a:gd name="connsiteY10-3030" fmla="*/ 771712 h 3550128"/>
              <a:gd name="connsiteX11-3031" fmla="*/ 537268 w 1432618"/>
              <a:gd name="connsiteY11-3032" fmla="*/ 628837 h 3550128"/>
              <a:gd name="connsiteX12-3033" fmla="*/ 689668 w 1432618"/>
              <a:gd name="connsiteY12-3034" fmla="*/ 628837 h 3550128"/>
              <a:gd name="connsiteX13-3035" fmla="*/ 765868 w 1432618"/>
              <a:gd name="connsiteY13-3036" fmla="*/ 714562 h 3550128"/>
              <a:gd name="connsiteX14-3037" fmla="*/ 870643 w 1432618"/>
              <a:gd name="connsiteY14-3038" fmla="*/ 187 h 3550128"/>
              <a:gd name="connsiteX15-3039" fmla="*/ 832543 w 1432618"/>
              <a:gd name="connsiteY15-3040" fmla="*/ 647887 h 3550128"/>
              <a:gd name="connsiteX16-3041" fmla="*/ 908743 w 1432618"/>
              <a:gd name="connsiteY16-3042" fmla="*/ 1038412 h 3550128"/>
              <a:gd name="connsiteX17-3043" fmla="*/ 937318 w 1432618"/>
              <a:gd name="connsiteY17-3044" fmla="*/ 1286062 h 3550128"/>
              <a:gd name="connsiteX18-3045" fmla="*/ 1108768 w 1432618"/>
              <a:gd name="connsiteY18-3046" fmla="*/ 1152712 h 3550128"/>
              <a:gd name="connsiteX19-3047" fmla="*/ 1375468 w 1432618"/>
              <a:gd name="connsiteY19-3048" fmla="*/ 1133662 h 3550128"/>
              <a:gd name="connsiteX20-3049" fmla="*/ 1108768 w 1432618"/>
              <a:gd name="connsiteY20-3050" fmla="*/ 1216212 h 3550128"/>
              <a:gd name="connsiteX21-3051" fmla="*/ 889693 w 1432618"/>
              <a:gd name="connsiteY21-3052" fmla="*/ 1489262 h 3550128"/>
              <a:gd name="connsiteX22-3053" fmla="*/ 835718 w 1432618"/>
              <a:gd name="connsiteY22-3054" fmla="*/ 1857562 h 3550128"/>
              <a:gd name="connsiteX23-3055" fmla="*/ 1003993 w 1432618"/>
              <a:gd name="connsiteY23-3056" fmla="*/ 2270312 h 3550128"/>
              <a:gd name="connsiteX24-3057" fmla="*/ 896043 w 1432618"/>
              <a:gd name="connsiteY24-3058" fmla="*/ 2540187 h 3550128"/>
              <a:gd name="connsiteX25-3059" fmla="*/ 1213543 w 1432618"/>
              <a:gd name="connsiteY25-3060" fmla="*/ 2495737 h 3550128"/>
              <a:gd name="connsiteX26-3061" fmla="*/ 1432618 w 1432618"/>
              <a:gd name="connsiteY26-3062" fmla="*/ 2588606 h 3550128"/>
              <a:gd name="connsiteX27-3063" fmla="*/ 1188143 w 1432618"/>
              <a:gd name="connsiteY27-3064" fmla="*/ 2552887 h 3550128"/>
              <a:gd name="connsiteX28-3065" fmla="*/ 832543 w 1432618"/>
              <a:gd name="connsiteY28-3066" fmla="*/ 2695762 h 3550128"/>
              <a:gd name="connsiteX29-3067" fmla="*/ 689668 w 1432618"/>
              <a:gd name="connsiteY29-3068" fmla="*/ 3048187 h 3550128"/>
              <a:gd name="connsiteX30-3069" fmla="*/ 918268 w 1432618"/>
              <a:gd name="connsiteY30-3070" fmla="*/ 3381562 h 3550128"/>
              <a:gd name="connsiteX31-3071" fmla="*/ 1016693 w 1432618"/>
              <a:gd name="connsiteY31-3072" fmla="*/ 3543487 h 3550128"/>
              <a:gd name="connsiteX0-3073" fmla="*/ 1016693 w 1432618"/>
              <a:gd name="connsiteY0-3074" fmla="*/ 3543487 h 3550128"/>
              <a:gd name="connsiteX1-3075" fmla="*/ 591243 w 1432618"/>
              <a:gd name="connsiteY1-3076" fmla="*/ 3549837 h 3550128"/>
              <a:gd name="connsiteX2-3077" fmla="*/ 394393 w 1432618"/>
              <a:gd name="connsiteY2-3078" fmla="*/ 3038662 h 3550128"/>
              <a:gd name="connsiteX3-3079" fmla="*/ 746818 w 1432618"/>
              <a:gd name="connsiteY3-3080" fmla="*/ 2343337 h 3550128"/>
              <a:gd name="connsiteX4-3081" fmla="*/ 560128 w 1432618"/>
              <a:gd name="connsiteY4-3082" fmla="*/ 1884232 h 3550128"/>
              <a:gd name="connsiteX5-3083" fmla="*/ 58 w 1432618"/>
              <a:gd name="connsiteY5-3084" fmla="*/ 1832797 h 3550128"/>
              <a:gd name="connsiteX6-3085" fmla="*/ 394393 w 1432618"/>
              <a:gd name="connsiteY6-3086" fmla="*/ 1705162 h 3550128"/>
              <a:gd name="connsiteX7-3087" fmla="*/ 642043 w 1432618"/>
              <a:gd name="connsiteY7-3088" fmla="*/ 1838512 h 3550128"/>
              <a:gd name="connsiteX8-3089" fmla="*/ 689668 w 1432618"/>
              <a:gd name="connsiteY8-3090" fmla="*/ 1609912 h 3550128"/>
              <a:gd name="connsiteX9-3091" fmla="*/ 823018 w 1432618"/>
              <a:gd name="connsiteY9-3092" fmla="*/ 1295587 h 3550128"/>
              <a:gd name="connsiteX10-3093" fmla="*/ 765868 w 1432618"/>
              <a:gd name="connsiteY10-3094" fmla="*/ 771712 h 3550128"/>
              <a:gd name="connsiteX11-3095" fmla="*/ 537268 w 1432618"/>
              <a:gd name="connsiteY11-3096" fmla="*/ 628837 h 3550128"/>
              <a:gd name="connsiteX12-3097" fmla="*/ 689668 w 1432618"/>
              <a:gd name="connsiteY12-3098" fmla="*/ 628837 h 3550128"/>
              <a:gd name="connsiteX13-3099" fmla="*/ 765868 w 1432618"/>
              <a:gd name="connsiteY13-3100" fmla="*/ 714562 h 3550128"/>
              <a:gd name="connsiteX14-3101" fmla="*/ 870643 w 1432618"/>
              <a:gd name="connsiteY14-3102" fmla="*/ 187 h 3550128"/>
              <a:gd name="connsiteX15-3103" fmla="*/ 832543 w 1432618"/>
              <a:gd name="connsiteY15-3104" fmla="*/ 647887 h 3550128"/>
              <a:gd name="connsiteX16-3105" fmla="*/ 908743 w 1432618"/>
              <a:gd name="connsiteY16-3106" fmla="*/ 1038412 h 3550128"/>
              <a:gd name="connsiteX17-3107" fmla="*/ 937318 w 1432618"/>
              <a:gd name="connsiteY17-3108" fmla="*/ 1286062 h 3550128"/>
              <a:gd name="connsiteX18-3109" fmla="*/ 1108768 w 1432618"/>
              <a:gd name="connsiteY18-3110" fmla="*/ 1152712 h 3550128"/>
              <a:gd name="connsiteX19-3111" fmla="*/ 1375468 w 1432618"/>
              <a:gd name="connsiteY19-3112" fmla="*/ 1133662 h 3550128"/>
              <a:gd name="connsiteX20-3113" fmla="*/ 1108768 w 1432618"/>
              <a:gd name="connsiteY20-3114" fmla="*/ 1216212 h 3550128"/>
              <a:gd name="connsiteX21-3115" fmla="*/ 889693 w 1432618"/>
              <a:gd name="connsiteY21-3116" fmla="*/ 1489262 h 3550128"/>
              <a:gd name="connsiteX22-3117" fmla="*/ 835718 w 1432618"/>
              <a:gd name="connsiteY22-3118" fmla="*/ 1857562 h 3550128"/>
              <a:gd name="connsiteX23-3119" fmla="*/ 1003993 w 1432618"/>
              <a:gd name="connsiteY23-3120" fmla="*/ 2270312 h 3550128"/>
              <a:gd name="connsiteX24-3121" fmla="*/ 896043 w 1432618"/>
              <a:gd name="connsiteY24-3122" fmla="*/ 2540187 h 3550128"/>
              <a:gd name="connsiteX25-3123" fmla="*/ 1213543 w 1432618"/>
              <a:gd name="connsiteY25-3124" fmla="*/ 2495737 h 3550128"/>
              <a:gd name="connsiteX26-3125" fmla="*/ 1432618 w 1432618"/>
              <a:gd name="connsiteY26-3126" fmla="*/ 2588606 h 3550128"/>
              <a:gd name="connsiteX27-3127" fmla="*/ 1188143 w 1432618"/>
              <a:gd name="connsiteY27-3128" fmla="*/ 2552887 h 3550128"/>
              <a:gd name="connsiteX28-3129" fmla="*/ 832543 w 1432618"/>
              <a:gd name="connsiteY28-3130" fmla="*/ 2695762 h 3550128"/>
              <a:gd name="connsiteX29-3131" fmla="*/ 689668 w 1432618"/>
              <a:gd name="connsiteY29-3132" fmla="*/ 3048187 h 3550128"/>
              <a:gd name="connsiteX30-3133" fmla="*/ 918268 w 1432618"/>
              <a:gd name="connsiteY30-3134" fmla="*/ 3381562 h 3550128"/>
              <a:gd name="connsiteX31-3135" fmla="*/ 1016693 w 1432618"/>
              <a:gd name="connsiteY31-3136" fmla="*/ 3543487 h 3550128"/>
              <a:gd name="connsiteX0-3137" fmla="*/ 1016693 w 1432618"/>
              <a:gd name="connsiteY0-3138" fmla="*/ 3543487 h 3550128"/>
              <a:gd name="connsiteX1-3139" fmla="*/ 591243 w 1432618"/>
              <a:gd name="connsiteY1-3140" fmla="*/ 3549837 h 3550128"/>
              <a:gd name="connsiteX2-3141" fmla="*/ 394393 w 1432618"/>
              <a:gd name="connsiteY2-3142" fmla="*/ 3038662 h 3550128"/>
              <a:gd name="connsiteX3-3143" fmla="*/ 746818 w 1432618"/>
              <a:gd name="connsiteY3-3144" fmla="*/ 2343337 h 3550128"/>
              <a:gd name="connsiteX4-3145" fmla="*/ 560128 w 1432618"/>
              <a:gd name="connsiteY4-3146" fmla="*/ 1884232 h 3550128"/>
              <a:gd name="connsiteX5-3147" fmla="*/ 58 w 1432618"/>
              <a:gd name="connsiteY5-3148" fmla="*/ 1832797 h 3550128"/>
              <a:gd name="connsiteX6-3149" fmla="*/ 394393 w 1432618"/>
              <a:gd name="connsiteY6-3150" fmla="*/ 1705162 h 3550128"/>
              <a:gd name="connsiteX7-3151" fmla="*/ 642043 w 1432618"/>
              <a:gd name="connsiteY7-3152" fmla="*/ 1838512 h 3550128"/>
              <a:gd name="connsiteX8-3153" fmla="*/ 689668 w 1432618"/>
              <a:gd name="connsiteY8-3154" fmla="*/ 1609912 h 3550128"/>
              <a:gd name="connsiteX9-3155" fmla="*/ 823018 w 1432618"/>
              <a:gd name="connsiteY9-3156" fmla="*/ 1295587 h 3550128"/>
              <a:gd name="connsiteX10-3157" fmla="*/ 765868 w 1432618"/>
              <a:gd name="connsiteY10-3158" fmla="*/ 771712 h 3550128"/>
              <a:gd name="connsiteX11-3159" fmla="*/ 537268 w 1432618"/>
              <a:gd name="connsiteY11-3160" fmla="*/ 628837 h 3550128"/>
              <a:gd name="connsiteX12-3161" fmla="*/ 689668 w 1432618"/>
              <a:gd name="connsiteY12-3162" fmla="*/ 628837 h 3550128"/>
              <a:gd name="connsiteX13-3163" fmla="*/ 765868 w 1432618"/>
              <a:gd name="connsiteY13-3164" fmla="*/ 714562 h 3550128"/>
              <a:gd name="connsiteX14-3165" fmla="*/ 870643 w 1432618"/>
              <a:gd name="connsiteY14-3166" fmla="*/ 187 h 3550128"/>
              <a:gd name="connsiteX15-3167" fmla="*/ 832543 w 1432618"/>
              <a:gd name="connsiteY15-3168" fmla="*/ 647887 h 3550128"/>
              <a:gd name="connsiteX16-3169" fmla="*/ 908743 w 1432618"/>
              <a:gd name="connsiteY16-3170" fmla="*/ 1038412 h 3550128"/>
              <a:gd name="connsiteX17-3171" fmla="*/ 937318 w 1432618"/>
              <a:gd name="connsiteY17-3172" fmla="*/ 1286062 h 3550128"/>
              <a:gd name="connsiteX18-3173" fmla="*/ 1108768 w 1432618"/>
              <a:gd name="connsiteY18-3174" fmla="*/ 1152712 h 3550128"/>
              <a:gd name="connsiteX19-3175" fmla="*/ 1375468 w 1432618"/>
              <a:gd name="connsiteY19-3176" fmla="*/ 1133662 h 3550128"/>
              <a:gd name="connsiteX20-3177" fmla="*/ 1108768 w 1432618"/>
              <a:gd name="connsiteY20-3178" fmla="*/ 1216212 h 3550128"/>
              <a:gd name="connsiteX21-3179" fmla="*/ 889693 w 1432618"/>
              <a:gd name="connsiteY21-3180" fmla="*/ 1489262 h 3550128"/>
              <a:gd name="connsiteX22-3181" fmla="*/ 835718 w 1432618"/>
              <a:gd name="connsiteY22-3182" fmla="*/ 1857562 h 3550128"/>
              <a:gd name="connsiteX23-3183" fmla="*/ 1003993 w 1432618"/>
              <a:gd name="connsiteY23-3184" fmla="*/ 2270312 h 3550128"/>
              <a:gd name="connsiteX24-3185" fmla="*/ 896043 w 1432618"/>
              <a:gd name="connsiteY24-3186" fmla="*/ 2540187 h 3550128"/>
              <a:gd name="connsiteX25-3187" fmla="*/ 1213543 w 1432618"/>
              <a:gd name="connsiteY25-3188" fmla="*/ 2495737 h 3550128"/>
              <a:gd name="connsiteX26-3189" fmla="*/ 1432618 w 1432618"/>
              <a:gd name="connsiteY26-3190" fmla="*/ 2588606 h 3550128"/>
              <a:gd name="connsiteX27-3191" fmla="*/ 1188143 w 1432618"/>
              <a:gd name="connsiteY27-3192" fmla="*/ 2552887 h 3550128"/>
              <a:gd name="connsiteX28-3193" fmla="*/ 832543 w 1432618"/>
              <a:gd name="connsiteY28-3194" fmla="*/ 2695762 h 3550128"/>
              <a:gd name="connsiteX29-3195" fmla="*/ 689668 w 1432618"/>
              <a:gd name="connsiteY29-3196" fmla="*/ 3048187 h 3550128"/>
              <a:gd name="connsiteX30-3197" fmla="*/ 918268 w 1432618"/>
              <a:gd name="connsiteY30-3198" fmla="*/ 3381562 h 3550128"/>
              <a:gd name="connsiteX31-3199" fmla="*/ 1016693 w 1432618"/>
              <a:gd name="connsiteY31-3200" fmla="*/ 3543487 h 3550128"/>
              <a:gd name="connsiteX0-3201" fmla="*/ 1016693 w 1432618"/>
              <a:gd name="connsiteY0-3202" fmla="*/ 3543487 h 3550128"/>
              <a:gd name="connsiteX1-3203" fmla="*/ 591243 w 1432618"/>
              <a:gd name="connsiteY1-3204" fmla="*/ 3549837 h 3550128"/>
              <a:gd name="connsiteX2-3205" fmla="*/ 394393 w 1432618"/>
              <a:gd name="connsiteY2-3206" fmla="*/ 3038662 h 3550128"/>
              <a:gd name="connsiteX3-3207" fmla="*/ 746818 w 1432618"/>
              <a:gd name="connsiteY3-3208" fmla="*/ 2343337 h 3550128"/>
              <a:gd name="connsiteX4-3209" fmla="*/ 560128 w 1432618"/>
              <a:gd name="connsiteY4-3210" fmla="*/ 1884232 h 3550128"/>
              <a:gd name="connsiteX5-3211" fmla="*/ 58 w 1432618"/>
              <a:gd name="connsiteY5-3212" fmla="*/ 1832797 h 3550128"/>
              <a:gd name="connsiteX6-3213" fmla="*/ 394393 w 1432618"/>
              <a:gd name="connsiteY6-3214" fmla="*/ 1705162 h 3550128"/>
              <a:gd name="connsiteX7-3215" fmla="*/ 642043 w 1432618"/>
              <a:gd name="connsiteY7-3216" fmla="*/ 1838512 h 3550128"/>
              <a:gd name="connsiteX8-3217" fmla="*/ 689668 w 1432618"/>
              <a:gd name="connsiteY8-3218" fmla="*/ 1609912 h 3550128"/>
              <a:gd name="connsiteX9-3219" fmla="*/ 823018 w 1432618"/>
              <a:gd name="connsiteY9-3220" fmla="*/ 1295587 h 3550128"/>
              <a:gd name="connsiteX10-3221" fmla="*/ 765868 w 1432618"/>
              <a:gd name="connsiteY10-3222" fmla="*/ 771712 h 3550128"/>
              <a:gd name="connsiteX11-3223" fmla="*/ 537268 w 1432618"/>
              <a:gd name="connsiteY11-3224" fmla="*/ 628837 h 3550128"/>
              <a:gd name="connsiteX12-3225" fmla="*/ 689668 w 1432618"/>
              <a:gd name="connsiteY12-3226" fmla="*/ 628837 h 3550128"/>
              <a:gd name="connsiteX13-3227" fmla="*/ 765868 w 1432618"/>
              <a:gd name="connsiteY13-3228" fmla="*/ 714562 h 3550128"/>
              <a:gd name="connsiteX14-3229" fmla="*/ 870643 w 1432618"/>
              <a:gd name="connsiteY14-3230" fmla="*/ 187 h 3550128"/>
              <a:gd name="connsiteX15-3231" fmla="*/ 832543 w 1432618"/>
              <a:gd name="connsiteY15-3232" fmla="*/ 647887 h 3550128"/>
              <a:gd name="connsiteX16-3233" fmla="*/ 908743 w 1432618"/>
              <a:gd name="connsiteY16-3234" fmla="*/ 1038412 h 3550128"/>
              <a:gd name="connsiteX17-3235" fmla="*/ 937318 w 1432618"/>
              <a:gd name="connsiteY17-3236" fmla="*/ 1286062 h 3550128"/>
              <a:gd name="connsiteX18-3237" fmla="*/ 1108768 w 1432618"/>
              <a:gd name="connsiteY18-3238" fmla="*/ 1152712 h 3550128"/>
              <a:gd name="connsiteX19-3239" fmla="*/ 1375468 w 1432618"/>
              <a:gd name="connsiteY19-3240" fmla="*/ 1133662 h 3550128"/>
              <a:gd name="connsiteX20-3241" fmla="*/ 1108768 w 1432618"/>
              <a:gd name="connsiteY20-3242" fmla="*/ 1216212 h 3550128"/>
              <a:gd name="connsiteX21-3243" fmla="*/ 889693 w 1432618"/>
              <a:gd name="connsiteY21-3244" fmla="*/ 1489262 h 3550128"/>
              <a:gd name="connsiteX22-3245" fmla="*/ 835718 w 1432618"/>
              <a:gd name="connsiteY22-3246" fmla="*/ 1857562 h 3550128"/>
              <a:gd name="connsiteX23-3247" fmla="*/ 1003993 w 1432618"/>
              <a:gd name="connsiteY23-3248" fmla="*/ 2270312 h 3550128"/>
              <a:gd name="connsiteX24-3249" fmla="*/ 896043 w 1432618"/>
              <a:gd name="connsiteY24-3250" fmla="*/ 2540187 h 3550128"/>
              <a:gd name="connsiteX25-3251" fmla="*/ 1213543 w 1432618"/>
              <a:gd name="connsiteY25-3252" fmla="*/ 2495737 h 3550128"/>
              <a:gd name="connsiteX26-3253" fmla="*/ 1432618 w 1432618"/>
              <a:gd name="connsiteY26-3254" fmla="*/ 2588606 h 3550128"/>
              <a:gd name="connsiteX27-3255" fmla="*/ 1188143 w 1432618"/>
              <a:gd name="connsiteY27-3256" fmla="*/ 2552887 h 3550128"/>
              <a:gd name="connsiteX28-3257" fmla="*/ 832543 w 1432618"/>
              <a:gd name="connsiteY28-3258" fmla="*/ 2695762 h 3550128"/>
              <a:gd name="connsiteX29-3259" fmla="*/ 689668 w 1432618"/>
              <a:gd name="connsiteY29-3260" fmla="*/ 3048187 h 3550128"/>
              <a:gd name="connsiteX30-3261" fmla="*/ 918268 w 1432618"/>
              <a:gd name="connsiteY30-3262" fmla="*/ 3381562 h 3550128"/>
              <a:gd name="connsiteX31-3263" fmla="*/ 1016693 w 1432618"/>
              <a:gd name="connsiteY31-3264" fmla="*/ 3543487 h 3550128"/>
              <a:gd name="connsiteX0-3265" fmla="*/ 1016693 w 1432618"/>
              <a:gd name="connsiteY0-3266" fmla="*/ 3543487 h 3550128"/>
              <a:gd name="connsiteX1-3267" fmla="*/ 591243 w 1432618"/>
              <a:gd name="connsiteY1-3268" fmla="*/ 3549837 h 3550128"/>
              <a:gd name="connsiteX2-3269" fmla="*/ 394393 w 1432618"/>
              <a:gd name="connsiteY2-3270" fmla="*/ 3038662 h 3550128"/>
              <a:gd name="connsiteX3-3271" fmla="*/ 746818 w 1432618"/>
              <a:gd name="connsiteY3-3272" fmla="*/ 2343337 h 3550128"/>
              <a:gd name="connsiteX4-3273" fmla="*/ 560128 w 1432618"/>
              <a:gd name="connsiteY4-3274" fmla="*/ 1884232 h 3550128"/>
              <a:gd name="connsiteX5-3275" fmla="*/ 58 w 1432618"/>
              <a:gd name="connsiteY5-3276" fmla="*/ 1832797 h 3550128"/>
              <a:gd name="connsiteX6-3277" fmla="*/ 394393 w 1432618"/>
              <a:gd name="connsiteY6-3278" fmla="*/ 1705162 h 3550128"/>
              <a:gd name="connsiteX7-3279" fmla="*/ 642043 w 1432618"/>
              <a:gd name="connsiteY7-3280" fmla="*/ 1838512 h 3550128"/>
              <a:gd name="connsiteX8-3281" fmla="*/ 689668 w 1432618"/>
              <a:gd name="connsiteY8-3282" fmla="*/ 1609912 h 3550128"/>
              <a:gd name="connsiteX9-3283" fmla="*/ 823018 w 1432618"/>
              <a:gd name="connsiteY9-3284" fmla="*/ 1295587 h 3550128"/>
              <a:gd name="connsiteX10-3285" fmla="*/ 765868 w 1432618"/>
              <a:gd name="connsiteY10-3286" fmla="*/ 771712 h 3550128"/>
              <a:gd name="connsiteX11-3287" fmla="*/ 537268 w 1432618"/>
              <a:gd name="connsiteY11-3288" fmla="*/ 628837 h 3550128"/>
              <a:gd name="connsiteX12-3289" fmla="*/ 689668 w 1432618"/>
              <a:gd name="connsiteY12-3290" fmla="*/ 628837 h 3550128"/>
              <a:gd name="connsiteX13-3291" fmla="*/ 765868 w 1432618"/>
              <a:gd name="connsiteY13-3292" fmla="*/ 714562 h 3550128"/>
              <a:gd name="connsiteX14-3293" fmla="*/ 870643 w 1432618"/>
              <a:gd name="connsiteY14-3294" fmla="*/ 187 h 3550128"/>
              <a:gd name="connsiteX15-3295" fmla="*/ 832543 w 1432618"/>
              <a:gd name="connsiteY15-3296" fmla="*/ 647887 h 3550128"/>
              <a:gd name="connsiteX16-3297" fmla="*/ 908743 w 1432618"/>
              <a:gd name="connsiteY16-3298" fmla="*/ 1038412 h 3550128"/>
              <a:gd name="connsiteX17-3299" fmla="*/ 937318 w 1432618"/>
              <a:gd name="connsiteY17-3300" fmla="*/ 1286062 h 3550128"/>
              <a:gd name="connsiteX18-3301" fmla="*/ 1099243 w 1432618"/>
              <a:gd name="connsiteY18-3302" fmla="*/ 1162237 h 3550128"/>
              <a:gd name="connsiteX19-3303" fmla="*/ 1375468 w 1432618"/>
              <a:gd name="connsiteY19-3304" fmla="*/ 1133662 h 3550128"/>
              <a:gd name="connsiteX20-3305" fmla="*/ 1108768 w 1432618"/>
              <a:gd name="connsiteY20-3306" fmla="*/ 1216212 h 3550128"/>
              <a:gd name="connsiteX21-3307" fmla="*/ 889693 w 1432618"/>
              <a:gd name="connsiteY21-3308" fmla="*/ 1489262 h 3550128"/>
              <a:gd name="connsiteX22-3309" fmla="*/ 835718 w 1432618"/>
              <a:gd name="connsiteY22-3310" fmla="*/ 1857562 h 3550128"/>
              <a:gd name="connsiteX23-3311" fmla="*/ 1003993 w 1432618"/>
              <a:gd name="connsiteY23-3312" fmla="*/ 2270312 h 3550128"/>
              <a:gd name="connsiteX24-3313" fmla="*/ 896043 w 1432618"/>
              <a:gd name="connsiteY24-3314" fmla="*/ 2540187 h 3550128"/>
              <a:gd name="connsiteX25-3315" fmla="*/ 1213543 w 1432618"/>
              <a:gd name="connsiteY25-3316" fmla="*/ 2495737 h 3550128"/>
              <a:gd name="connsiteX26-3317" fmla="*/ 1432618 w 1432618"/>
              <a:gd name="connsiteY26-3318" fmla="*/ 2588606 h 3550128"/>
              <a:gd name="connsiteX27-3319" fmla="*/ 1188143 w 1432618"/>
              <a:gd name="connsiteY27-3320" fmla="*/ 2552887 h 3550128"/>
              <a:gd name="connsiteX28-3321" fmla="*/ 832543 w 1432618"/>
              <a:gd name="connsiteY28-3322" fmla="*/ 2695762 h 3550128"/>
              <a:gd name="connsiteX29-3323" fmla="*/ 689668 w 1432618"/>
              <a:gd name="connsiteY29-3324" fmla="*/ 3048187 h 3550128"/>
              <a:gd name="connsiteX30-3325" fmla="*/ 918268 w 1432618"/>
              <a:gd name="connsiteY30-3326" fmla="*/ 3381562 h 3550128"/>
              <a:gd name="connsiteX31-3327" fmla="*/ 1016693 w 1432618"/>
              <a:gd name="connsiteY31-3328" fmla="*/ 3543487 h 3550128"/>
              <a:gd name="connsiteX0-3329" fmla="*/ 1016693 w 1432618"/>
              <a:gd name="connsiteY0-3330" fmla="*/ 3543487 h 3550128"/>
              <a:gd name="connsiteX1-3331" fmla="*/ 591243 w 1432618"/>
              <a:gd name="connsiteY1-3332" fmla="*/ 3549837 h 3550128"/>
              <a:gd name="connsiteX2-3333" fmla="*/ 394393 w 1432618"/>
              <a:gd name="connsiteY2-3334" fmla="*/ 3038662 h 3550128"/>
              <a:gd name="connsiteX3-3335" fmla="*/ 746818 w 1432618"/>
              <a:gd name="connsiteY3-3336" fmla="*/ 2343337 h 3550128"/>
              <a:gd name="connsiteX4-3337" fmla="*/ 560128 w 1432618"/>
              <a:gd name="connsiteY4-3338" fmla="*/ 1884232 h 3550128"/>
              <a:gd name="connsiteX5-3339" fmla="*/ 58 w 1432618"/>
              <a:gd name="connsiteY5-3340" fmla="*/ 1832797 h 3550128"/>
              <a:gd name="connsiteX6-3341" fmla="*/ 394393 w 1432618"/>
              <a:gd name="connsiteY6-3342" fmla="*/ 1705162 h 3550128"/>
              <a:gd name="connsiteX7-3343" fmla="*/ 642043 w 1432618"/>
              <a:gd name="connsiteY7-3344" fmla="*/ 1838512 h 3550128"/>
              <a:gd name="connsiteX8-3345" fmla="*/ 689668 w 1432618"/>
              <a:gd name="connsiteY8-3346" fmla="*/ 1609912 h 3550128"/>
              <a:gd name="connsiteX9-3347" fmla="*/ 823018 w 1432618"/>
              <a:gd name="connsiteY9-3348" fmla="*/ 1295587 h 3550128"/>
              <a:gd name="connsiteX10-3349" fmla="*/ 765868 w 1432618"/>
              <a:gd name="connsiteY10-3350" fmla="*/ 771712 h 3550128"/>
              <a:gd name="connsiteX11-3351" fmla="*/ 537268 w 1432618"/>
              <a:gd name="connsiteY11-3352" fmla="*/ 628837 h 3550128"/>
              <a:gd name="connsiteX12-3353" fmla="*/ 689668 w 1432618"/>
              <a:gd name="connsiteY12-3354" fmla="*/ 628837 h 3550128"/>
              <a:gd name="connsiteX13-3355" fmla="*/ 765868 w 1432618"/>
              <a:gd name="connsiteY13-3356" fmla="*/ 714562 h 3550128"/>
              <a:gd name="connsiteX14-3357" fmla="*/ 870643 w 1432618"/>
              <a:gd name="connsiteY14-3358" fmla="*/ 187 h 3550128"/>
              <a:gd name="connsiteX15-3359" fmla="*/ 832543 w 1432618"/>
              <a:gd name="connsiteY15-3360" fmla="*/ 647887 h 3550128"/>
              <a:gd name="connsiteX16-3361" fmla="*/ 908743 w 1432618"/>
              <a:gd name="connsiteY16-3362" fmla="*/ 1038412 h 3550128"/>
              <a:gd name="connsiteX17-3363" fmla="*/ 937318 w 1432618"/>
              <a:gd name="connsiteY17-3364" fmla="*/ 1286062 h 3550128"/>
              <a:gd name="connsiteX18-3365" fmla="*/ 1086543 w 1432618"/>
              <a:gd name="connsiteY18-3366" fmla="*/ 1149537 h 3550128"/>
              <a:gd name="connsiteX19-3367" fmla="*/ 1375468 w 1432618"/>
              <a:gd name="connsiteY19-3368" fmla="*/ 1133662 h 3550128"/>
              <a:gd name="connsiteX20-3369" fmla="*/ 1108768 w 1432618"/>
              <a:gd name="connsiteY20-3370" fmla="*/ 1216212 h 3550128"/>
              <a:gd name="connsiteX21-3371" fmla="*/ 889693 w 1432618"/>
              <a:gd name="connsiteY21-3372" fmla="*/ 1489262 h 3550128"/>
              <a:gd name="connsiteX22-3373" fmla="*/ 835718 w 1432618"/>
              <a:gd name="connsiteY22-3374" fmla="*/ 1857562 h 3550128"/>
              <a:gd name="connsiteX23-3375" fmla="*/ 1003993 w 1432618"/>
              <a:gd name="connsiteY23-3376" fmla="*/ 2270312 h 3550128"/>
              <a:gd name="connsiteX24-3377" fmla="*/ 896043 w 1432618"/>
              <a:gd name="connsiteY24-3378" fmla="*/ 2540187 h 3550128"/>
              <a:gd name="connsiteX25-3379" fmla="*/ 1213543 w 1432618"/>
              <a:gd name="connsiteY25-3380" fmla="*/ 2495737 h 3550128"/>
              <a:gd name="connsiteX26-3381" fmla="*/ 1432618 w 1432618"/>
              <a:gd name="connsiteY26-3382" fmla="*/ 2588606 h 3550128"/>
              <a:gd name="connsiteX27-3383" fmla="*/ 1188143 w 1432618"/>
              <a:gd name="connsiteY27-3384" fmla="*/ 2552887 h 3550128"/>
              <a:gd name="connsiteX28-3385" fmla="*/ 832543 w 1432618"/>
              <a:gd name="connsiteY28-3386" fmla="*/ 2695762 h 3550128"/>
              <a:gd name="connsiteX29-3387" fmla="*/ 689668 w 1432618"/>
              <a:gd name="connsiteY29-3388" fmla="*/ 3048187 h 3550128"/>
              <a:gd name="connsiteX30-3389" fmla="*/ 918268 w 1432618"/>
              <a:gd name="connsiteY30-3390" fmla="*/ 3381562 h 3550128"/>
              <a:gd name="connsiteX31-3391" fmla="*/ 1016693 w 1432618"/>
              <a:gd name="connsiteY31-3392" fmla="*/ 3543487 h 3550128"/>
              <a:gd name="connsiteX0-3393" fmla="*/ 1016693 w 1432618"/>
              <a:gd name="connsiteY0-3394" fmla="*/ 3543487 h 3550128"/>
              <a:gd name="connsiteX1-3395" fmla="*/ 591243 w 1432618"/>
              <a:gd name="connsiteY1-3396" fmla="*/ 3549837 h 3550128"/>
              <a:gd name="connsiteX2-3397" fmla="*/ 394393 w 1432618"/>
              <a:gd name="connsiteY2-3398" fmla="*/ 3038662 h 3550128"/>
              <a:gd name="connsiteX3-3399" fmla="*/ 746818 w 1432618"/>
              <a:gd name="connsiteY3-3400" fmla="*/ 2343337 h 3550128"/>
              <a:gd name="connsiteX4-3401" fmla="*/ 560128 w 1432618"/>
              <a:gd name="connsiteY4-3402" fmla="*/ 1884232 h 3550128"/>
              <a:gd name="connsiteX5-3403" fmla="*/ 58 w 1432618"/>
              <a:gd name="connsiteY5-3404" fmla="*/ 1832797 h 3550128"/>
              <a:gd name="connsiteX6-3405" fmla="*/ 394393 w 1432618"/>
              <a:gd name="connsiteY6-3406" fmla="*/ 1705162 h 3550128"/>
              <a:gd name="connsiteX7-3407" fmla="*/ 642043 w 1432618"/>
              <a:gd name="connsiteY7-3408" fmla="*/ 1838512 h 3550128"/>
              <a:gd name="connsiteX8-3409" fmla="*/ 689668 w 1432618"/>
              <a:gd name="connsiteY8-3410" fmla="*/ 1609912 h 3550128"/>
              <a:gd name="connsiteX9-3411" fmla="*/ 823018 w 1432618"/>
              <a:gd name="connsiteY9-3412" fmla="*/ 1295587 h 3550128"/>
              <a:gd name="connsiteX10-3413" fmla="*/ 765868 w 1432618"/>
              <a:gd name="connsiteY10-3414" fmla="*/ 771712 h 3550128"/>
              <a:gd name="connsiteX11-3415" fmla="*/ 537268 w 1432618"/>
              <a:gd name="connsiteY11-3416" fmla="*/ 628837 h 3550128"/>
              <a:gd name="connsiteX12-3417" fmla="*/ 689668 w 1432618"/>
              <a:gd name="connsiteY12-3418" fmla="*/ 628837 h 3550128"/>
              <a:gd name="connsiteX13-3419" fmla="*/ 765868 w 1432618"/>
              <a:gd name="connsiteY13-3420" fmla="*/ 714562 h 3550128"/>
              <a:gd name="connsiteX14-3421" fmla="*/ 870643 w 1432618"/>
              <a:gd name="connsiteY14-3422" fmla="*/ 187 h 3550128"/>
              <a:gd name="connsiteX15-3423" fmla="*/ 832543 w 1432618"/>
              <a:gd name="connsiteY15-3424" fmla="*/ 647887 h 3550128"/>
              <a:gd name="connsiteX16-3425" fmla="*/ 908743 w 1432618"/>
              <a:gd name="connsiteY16-3426" fmla="*/ 1038412 h 3550128"/>
              <a:gd name="connsiteX17-3427" fmla="*/ 937318 w 1432618"/>
              <a:gd name="connsiteY17-3428" fmla="*/ 1247962 h 3550128"/>
              <a:gd name="connsiteX18-3429" fmla="*/ 1086543 w 1432618"/>
              <a:gd name="connsiteY18-3430" fmla="*/ 1149537 h 3550128"/>
              <a:gd name="connsiteX19-3431" fmla="*/ 1375468 w 1432618"/>
              <a:gd name="connsiteY19-3432" fmla="*/ 1133662 h 3550128"/>
              <a:gd name="connsiteX20-3433" fmla="*/ 1108768 w 1432618"/>
              <a:gd name="connsiteY20-3434" fmla="*/ 1216212 h 3550128"/>
              <a:gd name="connsiteX21-3435" fmla="*/ 889693 w 1432618"/>
              <a:gd name="connsiteY21-3436" fmla="*/ 1489262 h 3550128"/>
              <a:gd name="connsiteX22-3437" fmla="*/ 835718 w 1432618"/>
              <a:gd name="connsiteY22-3438" fmla="*/ 1857562 h 3550128"/>
              <a:gd name="connsiteX23-3439" fmla="*/ 1003993 w 1432618"/>
              <a:gd name="connsiteY23-3440" fmla="*/ 2270312 h 3550128"/>
              <a:gd name="connsiteX24-3441" fmla="*/ 896043 w 1432618"/>
              <a:gd name="connsiteY24-3442" fmla="*/ 2540187 h 3550128"/>
              <a:gd name="connsiteX25-3443" fmla="*/ 1213543 w 1432618"/>
              <a:gd name="connsiteY25-3444" fmla="*/ 2495737 h 3550128"/>
              <a:gd name="connsiteX26-3445" fmla="*/ 1432618 w 1432618"/>
              <a:gd name="connsiteY26-3446" fmla="*/ 2588606 h 3550128"/>
              <a:gd name="connsiteX27-3447" fmla="*/ 1188143 w 1432618"/>
              <a:gd name="connsiteY27-3448" fmla="*/ 2552887 h 3550128"/>
              <a:gd name="connsiteX28-3449" fmla="*/ 832543 w 1432618"/>
              <a:gd name="connsiteY28-3450" fmla="*/ 2695762 h 3550128"/>
              <a:gd name="connsiteX29-3451" fmla="*/ 689668 w 1432618"/>
              <a:gd name="connsiteY29-3452" fmla="*/ 3048187 h 3550128"/>
              <a:gd name="connsiteX30-3453" fmla="*/ 918268 w 1432618"/>
              <a:gd name="connsiteY30-3454" fmla="*/ 3381562 h 3550128"/>
              <a:gd name="connsiteX31-3455" fmla="*/ 1016693 w 1432618"/>
              <a:gd name="connsiteY31-3456" fmla="*/ 3543487 h 3550128"/>
              <a:gd name="connsiteX0-3457" fmla="*/ 1016693 w 1432618"/>
              <a:gd name="connsiteY0-3458" fmla="*/ 3543487 h 3550128"/>
              <a:gd name="connsiteX1-3459" fmla="*/ 591243 w 1432618"/>
              <a:gd name="connsiteY1-3460" fmla="*/ 3549837 h 3550128"/>
              <a:gd name="connsiteX2-3461" fmla="*/ 394393 w 1432618"/>
              <a:gd name="connsiteY2-3462" fmla="*/ 3038662 h 3550128"/>
              <a:gd name="connsiteX3-3463" fmla="*/ 746818 w 1432618"/>
              <a:gd name="connsiteY3-3464" fmla="*/ 2343337 h 3550128"/>
              <a:gd name="connsiteX4-3465" fmla="*/ 560128 w 1432618"/>
              <a:gd name="connsiteY4-3466" fmla="*/ 1884232 h 3550128"/>
              <a:gd name="connsiteX5-3467" fmla="*/ 58 w 1432618"/>
              <a:gd name="connsiteY5-3468" fmla="*/ 1832797 h 3550128"/>
              <a:gd name="connsiteX6-3469" fmla="*/ 394393 w 1432618"/>
              <a:gd name="connsiteY6-3470" fmla="*/ 1705162 h 3550128"/>
              <a:gd name="connsiteX7-3471" fmla="*/ 642043 w 1432618"/>
              <a:gd name="connsiteY7-3472" fmla="*/ 1838512 h 3550128"/>
              <a:gd name="connsiteX8-3473" fmla="*/ 689668 w 1432618"/>
              <a:gd name="connsiteY8-3474" fmla="*/ 1609912 h 3550128"/>
              <a:gd name="connsiteX9-3475" fmla="*/ 823018 w 1432618"/>
              <a:gd name="connsiteY9-3476" fmla="*/ 1295587 h 3550128"/>
              <a:gd name="connsiteX10-3477" fmla="*/ 765868 w 1432618"/>
              <a:gd name="connsiteY10-3478" fmla="*/ 771712 h 3550128"/>
              <a:gd name="connsiteX11-3479" fmla="*/ 537268 w 1432618"/>
              <a:gd name="connsiteY11-3480" fmla="*/ 628837 h 3550128"/>
              <a:gd name="connsiteX12-3481" fmla="*/ 689668 w 1432618"/>
              <a:gd name="connsiteY12-3482" fmla="*/ 628837 h 3550128"/>
              <a:gd name="connsiteX13-3483" fmla="*/ 765868 w 1432618"/>
              <a:gd name="connsiteY13-3484" fmla="*/ 714562 h 3550128"/>
              <a:gd name="connsiteX14-3485" fmla="*/ 870643 w 1432618"/>
              <a:gd name="connsiteY14-3486" fmla="*/ 187 h 3550128"/>
              <a:gd name="connsiteX15-3487" fmla="*/ 832543 w 1432618"/>
              <a:gd name="connsiteY15-3488" fmla="*/ 647887 h 3550128"/>
              <a:gd name="connsiteX16-3489" fmla="*/ 908743 w 1432618"/>
              <a:gd name="connsiteY16-3490" fmla="*/ 1038412 h 3550128"/>
              <a:gd name="connsiteX17-3491" fmla="*/ 930968 w 1432618"/>
              <a:gd name="connsiteY17-3492" fmla="*/ 1257487 h 3550128"/>
              <a:gd name="connsiteX18-3493" fmla="*/ 1086543 w 1432618"/>
              <a:gd name="connsiteY18-3494" fmla="*/ 1149537 h 3550128"/>
              <a:gd name="connsiteX19-3495" fmla="*/ 1375468 w 1432618"/>
              <a:gd name="connsiteY19-3496" fmla="*/ 1133662 h 3550128"/>
              <a:gd name="connsiteX20-3497" fmla="*/ 1108768 w 1432618"/>
              <a:gd name="connsiteY20-3498" fmla="*/ 1216212 h 3550128"/>
              <a:gd name="connsiteX21-3499" fmla="*/ 889693 w 1432618"/>
              <a:gd name="connsiteY21-3500" fmla="*/ 1489262 h 3550128"/>
              <a:gd name="connsiteX22-3501" fmla="*/ 835718 w 1432618"/>
              <a:gd name="connsiteY22-3502" fmla="*/ 1857562 h 3550128"/>
              <a:gd name="connsiteX23-3503" fmla="*/ 1003993 w 1432618"/>
              <a:gd name="connsiteY23-3504" fmla="*/ 2270312 h 3550128"/>
              <a:gd name="connsiteX24-3505" fmla="*/ 896043 w 1432618"/>
              <a:gd name="connsiteY24-3506" fmla="*/ 2540187 h 3550128"/>
              <a:gd name="connsiteX25-3507" fmla="*/ 1213543 w 1432618"/>
              <a:gd name="connsiteY25-3508" fmla="*/ 2495737 h 3550128"/>
              <a:gd name="connsiteX26-3509" fmla="*/ 1432618 w 1432618"/>
              <a:gd name="connsiteY26-3510" fmla="*/ 2588606 h 3550128"/>
              <a:gd name="connsiteX27-3511" fmla="*/ 1188143 w 1432618"/>
              <a:gd name="connsiteY27-3512" fmla="*/ 2552887 h 3550128"/>
              <a:gd name="connsiteX28-3513" fmla="*/ 832543 w 1432618"/>
              <a:gd name="connsiteY28-3514" fmla="*/ 2695762 h 3550128"/>
              <a:gd name="connsiteX29-3515" fmla="*/ 689668 w 1432618"/>
              <a:gd name="connsiteY29-3516" fmla="*/ 3048187 h 3550128"/>
              <a:gd name="connsiteX30-3517" fmla="*/ 918268 w 1432618"/>
              <a:gd name="connsiteY30-3518" fmla="*/ 3381562 h 3550128"/>
              <a:gd name="connsiteX31-3519" fmla="*/ 1016693 w 1432618"/>
              <a:gd name="connsiteY31-3520" fmla="*/ 3543487 h 3550128"/>
              <a:gd name="connsiteX0-3521" fmla="*/ 1016693 w 1432618"/>
              <a:gd name="connsiteY0-3522" fmla="*/ 3543487 h 3550128"/>
              <a:gd name="connsiteX1-3523" fmla="*/ 591243 w 1432618"/>
              <a:gd name="connsiteY1-3524" fmla="*/ 3549837 h 3550128"/>
              <a:gd name="connsiteX2-3525" fmla="*/ 394393 w 1432618"/>
              <a:gd name="connsiteY2-3526" fmla="*/ 3038662 h 3550128"/>
              <a:gd name="connsiteX3-3527" fmla="*/ 746818 w 1432618"/>
              <a:gd name="connsiteY3-3528" fmla="*/ 2343337 h 3550128"/>
              <a:gd name="connsiteX4-3529" fmla="*/ 560128 w 1432618"/>
              <a:gd name="connsiteY4-3530" fmla="*/ 1884232 h 3550128"/>
              <a:gd name="connsiteX5-3531" fmla="*/ 58 w 1432618"/>
              <a:gd name="connsiteY5-3532" fmla="*/ 1832797 h 3550128"/>
              <a:gd name="connsiteX6-3533" fmla="*/ 394393 w 1432618"/>
              <a:gd name="connsiteY6-3534" fmla="*/ 1705162 h 3550128"/>
              <a:gd name="connsiteX7-3535" fmla="*/ 642043 w 1432618"/>
              <a:gd name="connsiteY7-3536" fmla="*/ 1838512 h 3550128"/>
              <a:gd name="connsiteX8-3537" fmla="*/ 689668 w 1432618"/>
              <a:gd name="connsiteY8-3538" fmla="*/ 1609912 h 3550128"/>
              <a:gd name="connsiteX9-3539" fmla="*/ 823018 w 1432618"/>
              <a:gd name="connsiteY9-3540" fmla="*/ 1295587 h 3550128"/>
              <a:gd name="connsiteX10-3541" fmla="*/ 765868 w 1432618"/>
              <a:gd name="connsiteY10-3542" fmla="*/ 771712 h 3550128"/>
              <a:gd name="connsiteX11-3543" fmla="*/ 537268 w 1432618"/>
              <a:gd name="connsiteY11-3544" fmla="*/ 628837 h 3550128"/>
              <a:gd name="connsiteX12-3545" fmla="*/ 689668 w 1432618"/>
              <a:gd name="connsiteY12-3546" fmla="*/ 628837 h 3550128"/>
              <a:gd name="connsiteX13-3547" fmla="*/ 765868 w 1432618"/>
              <a:gd name="connsiteY13-3548" fmla="*/ 714562 h 3550128"/>
              <a:gd name="connsiteX14-3549" fmla="*/ 870643 w 1432618"/>
              <a:gd name="connsiteY14-3550" fmla="*/ 187 h 3550128"/>
              <a:gd name="connsiteX15-3551" fmla="*/ 832543 w 1432618"/>
              <a:gd name="connsiteY15-3552" fmla="*/ 647887 h 3550128"/>
              <a:gd name="connsiteX16-3553" fmla="*/ 908743 w 1432618"/>
              <a:gd name="connsiteY16-3554" fmla="*/ 1038412 h 3550128"/>
              <a:gd name="connsiteX17-3555" fmla="*/ 930968 w 1432618"/>
              <a:gd name="connsiteY17-3556" fmla="*/ 1257487 h 3550128"/>
              <a:gd name="connsiteX18-3557" fmla="*/ 1086543 w 1432618"/>
              <a:gd name="connsiteY18-3558" fmla="*/ 1149537 h 3550128"/>
              <a:gd name="connsiteX19-3559" fmla="*/ 1375468 w 1432618"/>
              <a:gd name="connsiteY19-3560" fmla="*/ 1133662 h 3550128"/>
              <a:gd name="connsiteX20-3561" fmla="*/ 1108768 w 1432618"/>
              <a:gd name="connsiteY20-3562" fmla="*/ 1216212 h 3550128"/>
              <a:gd name="connsiteX21-3563" fmla="*/ 889693 w 1432618"/>
              <a:gd name="connsiteY21-3564" fmla="*/ 1489262 h 3550128"/>
              <a:gd name="connsiteX22-3565" fmla="*/ 835718 w 1432618"/>
              <a:gd name="connsiteY22-3566" fmla="*/ 1857562 h 3550128"/>
              <a:gd name="connsiteX23-3567" fmla="*/ 1003993 w 1432618"/>
              <a:gd name="connsiteY23-3568" fmla="*/ 2270312 h 3550128"/>
              <a:gd name="connsiteX24-3569" fmla="*/ 896043 w 1432618"/>
              <a:gd name="connsiteY24-3570" fmla="*/ 2540187 h 3550128"/>
              <a:gd name="connsiteX25-3571" fmla="*/ 1213543 w 1432618"/>
              <a:gd name="connsiteY25-3572" fmla="*/ 2495737 h 3550128"/>
              <a:gd name="connsiteX26-3573" fmla="*/ 1432618 w 1432618"/>
              <a:gd name="connsiteY26-3574" fmla="*/ 2588606 h 3550128"/>
              <a:gd name="connsiteX27-3575" fmla="*/ 1188143 w 1432618"/>
              <a:gd name="connsiteY27-3576" fmla="*/ 2552887 h 3550128"/>
              <a:gd name="connsiteX28-3577" fmla="*/ 832543 w 1432618"/>
              <a:gd name="connsiteY28-3578" fmla="*/ 2695762 h 3550128"/>
              <a:gd name="connsiteX29-3579" fmla="*/ 689668 w 1432618"/>
              <a:gd name="connsiteY29-3580" fmla="*/ 3048187 h 3550128"/>
              <a:gd name="connsiteX30-3581" fmla="*/ 918268 w 1432618"/>
              <a:gd name="connsiteY30-3582" fmla="*/ 3381562 h 3550128"/>
              <a:gd name="connsiteX31-3583" fmla="*/ 1016693 w 1432618"/>
              <a:gd name="connsiteY31-3584" fmla="*/ 3543487 h 3550128"/>
              <a:gd name="connsiteX0-3585" fmla="*/ 1016693 w 1432618"/>
              <a:gd name="connsiteY0-3586" fmla="*/ 3543487 h 3550128"/>
              <a:gd name="connsiteX1-3587" fmla="*/ 591243 w 1432618"/>
              <a:gd name="connsiteY1-3588" fmla="*/ 3549837 h 3550128"/>
              <a:gd name="connsiteX2-3589" fmla="*/ 394393 w 1432618"/>
              <a:gd name="connsiteY2-3590" fmla="*/ 3038662 h 3550128"/>
              <a:gd name="connsiteX3-3591" fmla="*/ 746818 w 1432618"/>
              <a:gd name="connsiteY3-3592" fmla="*/ 2343337 h 3550128"/>
              <a:gd name="connsiteX4-3593" fmla="*/ 560128 w 1432618"/>
              <a:gd name="connsiteY4-3594" fmla="*/ 1884232 h 3550128"/>
              <a:gd name="connsiteX5-3595" fmla="*/ 58 w 1432618"/>
              <a:gd name="connsiteY5-3596" fmla="*/ 1832797 h 3550128"/>
              <a:gd name="connsiteX6-3597" fmla="*/ 394393 w 1432618"/>
              <a:gd name="connsiteY6-3598" fmla="*/ 1705162 h 3550128"/>
              <a:gd name="connsiteX7-3599" fmla="*/ 642043 w 1432618"/>
              <a:gd name="connsiteY7-3600" fmla="*/ 1838512 h 3550128"/>
              <a:gd name="connsiteX8-3601" fmla="*/ 689668 w 1432618"/>
              <a:gd name="connsiteY8-3602" fmla="*/ 1609912 h 3550128"/>
              <a:gd name="connsiteX9-3603" fmla="*/ 823018 w 1432618"/>
              <a:gd name="connsiteY9-3604" fmla="*/ 1295587 h 3550128"/>
              <a:gd name="connsiteX10-3605" fmla="*/ 765868 w 1432618"/>
              <a:gd name="connsiteY10-3606" fmla="*/ 771712 h 3550128"/>
              <a:gd name="connsiteX11-3607" fmla="*/ 537268 w 1432618"/>
              <a:gd name="connsiteY11-3608" fmla="*/ 628837 h 3550128"/>
              <a:gd name="connsiteX12-3609" fmla="*/ 689668 w 1432618"/>
              <a:gd name="connsiteY12-3610" fmla="*/ 628837 h 3550128"/>
              <a:gd name="connsiteX13-3611" fmla="*/ 765868 w 1432618"/>
              <a:gd name="connsiteY13-3612" fmla="*/ 714562 h 3550128"/>
              <a:gd name="connsiteX14-3613" fmla="*/ 870643 w 1432618"/>
              <a:gd name="connsiteY14-3614" fmla="*/ 187 h 3550128"/>
              <a:gd name="connsiteX15-3615" fmla="*/ 832543 w 1432618"/>
              <a:gd name="connsiteY15-3616" fmla="*/ 647887 h 3550128"/>
              <a:gd name="connsiteX16-3617" fmla="*/ 908743 w 1432618"/>
              <a:gd name="connsiteY16-3618" fmla="*/ 1038412 h 3550128"/>
              <a:gd name="connsiteX17-3619" fmla="*/ 930968 w 1432618"/>
              <a:gd name="connsiteY17-3620" fmla="*/ 1257487 h 3550128"/>
              <a:gd name="connsiteX18-3621" fmla="*/ 1086543 w 1432618"/>
              <a:gd name="connsiteY18-3622" fmla="*/ 1149537 h 3550128"/>
              <a:gd name="connsiteX19-3623" fmla="*/ 1375468 w 1432618"/>
              <a:gd name="connsiteY19-3624" fmla="*/ 1133662 h 3550128"/>
              <a:gd name="connsiteX20-3625" fmla="*/ 1108768 w 1432618"/>
              <a:gd name="connsiteY20-3626" fmla="*/ 1216212 h 3550128"/>
              <a:gd name="connsiteX21-3627" fmla="*/ 889693 w 1432618"/>
              <a:gd name="connsiteY21-3628" fmla="*/ 1489262 h 3550128"/>
              <a:gd name="connsiteX22-3629" fmla="*/ 835718 w 1432618"/>
              <a:gd name="connsiteY22-3630" fmla="*/ 1857562 h 3550128"/>
              <a:gd name="connsiteX23-3631" fmla="*/ 1003993 w 1432618"/>
              <a:gd name="connsiteY23-3632" fmla="*/ 2270312 h 3550128"/>
              <a:gd name="connsiteX24-3633" fmla="*/ 896043 w 1432618"/>
              <a:gd name="connsiteY24-3634" fmla="*/ 2540187 h 3550128"/>
              <a:gd name="connsiteX25-3635" fmla="*/ 1213543 w 1432618"/>
              <a:gd name="connsiteY25-3636" fmla="*/ 2495737 h 3550128"/>
              <a:gd name="connsiteX26-3637" fmla="*/ 1432618 w 1432618"/>
              <a:gd name="connsiteY26-3638" fmla="*/ 2588606 h 3550128"/>
              <a:gd name="connsiteX27-3639" fmla="*/ 1188143 w 1432618"/>
              <a:gd name="connsiteY27-3640" fmla="*/ 2552887 h 3550128"/>
              <a:gd name="connsiteX28-3641" fmla="*/ 832543 w 1432618"/>
              <a:gd name="connsiteY28-3642" fmla="*/ 2695762 h 3550128"/>
              <a:gd name="connsiteX29-3643" fmla="*/ 689668 w 1432618"/>
              <a:gd name="connsiteY29-3644" fmla="*/ 3048187 h 3550128"/>
              <a:gd name="connsiteX30-3645" fmla="*/ 918268 w 1432618"/>
              <a:gd name="connsiteY30-3646" fmla="*/ 3381562 h 3550128"/>
              <a:gd name="connsiteX31-3647" fmla="*/ 1016693 w 1432618"/>
              <a:gd name="connsiteY31-3648" fmla="*/ 3543487 h 3550128"/>
              <a:gd name="connsiteX0-3649" fmla="*/ 1016693 w 1432618"/>
              <a:gd name="connsiteY0-3650" fmla="*/ 3543486 h 3550127"/>
              <a:gd name="connsiteX1-3651" fmla="*/ 591243 w 1432618"/>
              <a:gd name="connsiteY1-3652" fmla="*/ 3549836 h 3550127"/>
              <a:gd name="connsiteX2-3653" fmla="*/ 394393 w 1432618"/>
              <a:gd name="connsiteY2-3654" fmla="*/ 3038661 h 3550127"/>
              <a:gd name="connsiteX3-3655" fmla="*/ 746818 w 1432618"/>
              <a:gd name="connsiteY3-3656" fmla="*/ 2343336 h 3550127"/>
              <a:gd name="connsiteX4-3657" fmla="*/ 560128 w 1432618"/>
              <a:gd name="connsiteY4-3658" fmla="*/ 1884231 h 3550127"/>
              <a:gd name="connsiteX5-3659" fmla="*/ 58 w 1432618"/>
              <a:gd name="connsiteY5-3660" fmla="*/ 1832796 h 3550127"/>
              <a:gd name="connsiteX6-3661" fmla="*/ 394393 w 1432618"/>
              <a:gd name="connsiteY6-3662" fmla="*/ 1705161 h 3550127"/>
              <a:gd name="connsiteX7-3663" fmla="*/ 642043 w 1432618"/>
              <a:gd name="connsiteY7-3664" fmla="*/ 1838511 h 3550127"/>
              <a:gd name="connsiteX8-3665" fmla="*/ 689668 w 1432618"/>
              <a:gd name="connsiteY8-3666" fmla="*/ 1609911 h 3550127"/>
              <a:gd name="connsiteX9-3667" fmla="*/ 823018 w 1432618"/>
              <a:gd name="connsiteY9-3668" fmla="*/ 1295586 h 3550127"/>
              <a:gd name="connsiteX10-3669" fmla="*/ 765868 w 1432618"/>
              <a:gd name="connsiteY10-3670" fmla="*/ 771711 h 3550127"/>
              <a:gd name="connsiteX11-3671" fmla="*/ 537268 w 1432618"/>
              <a:gd name="connsiteY11-3672" fmla="*/ 628836 h 3550127"/>
              <a:gd name="connsiteX12-3673" fmla="*/ 689668 w 1432618"/>
              <a:gd name="connsiteY12-3674" fmla="*/ 628836 h 3550127"/>
              <a:gd name="connsiteX13-3675" fmla="*/ 765868 w 1432618"/>
              <a:gd name="connsiteY13-3676" fmla="*/ 714561 h 3550127"/>
              <a:gd name="connsiteX14-3677" fmla="*/ 870643 w 1432618"/>
              <a:gd name="connsiteY14-3678" fmla="*/ 186 h 3550127"/>
              <a:gd name="connsiteX15-3679" fmla="*/ 832543 w 1432618"/>
              <a:gd name="connsiteY15-3680" fmla="*/ 647886 h 3550127"/>
              <a:gd name="connsiteX16-3681" fmla="*/ 921443 w 1432618"/>
              <a:gd name="connsiteY16-3682" fmla="*/ 1009836 h 3550127"/>
              <a:gd name="connsiteX17-3683" fmla="*/ 930968 w 1432618"/>
              <a:gd name="connsiteY17-3684" fmla="*/ 1257486 h 3550127"/>
              <a:gd name="connsiteX18-3685" fmla="*/ 1086543 w 1432618"/>
              <a:gd name="connsiteY18-3686" fmla="*/ 1149536 h 3550127"/>
              <a:gd name="connsiteX19-3687" fmla="*/ 1375468 w 1432618"/>
              <a:gd name="connsiteY19-3688" fmla="*/ 1133661 h 3550127"/>
              <a:gd name="connsiteX20-3689" fmla="*/ 1108768 w 1432618"/>
              <a:gd name="connsiteY20-3690" fmla="*/ 1216211 h 3550127"/>
              <a:gd name="connsiteX21-3691" fmla="*/ 889693 w 1432618"/>
              <a:gd name="connsiteY21-3692" fmla="*/ 1489261 h 3550127"/>
              <a:gd name="connsiteX22-3693" fmla="*/ 835718 w 1432618"/>
              <a:gd name="connsiteY22-3694" fmla="*/ 1857561 h 3550127"/>
              <a:gd name="connsiteX23-3695" fmla="*/ 1003993 w 1432618"/>
              <a:gd name="connsiteY23-3696" fmla="*/ 2270311 h 3550127"/>
              <a:gd name="connsiteX24-3697" fmla="*/ 896043 w 1432618"/>
              <a:gd name="connsiteY24-3698" fmla="*/ 2540186 h 3550127"/>
              <a:gd name="connsiteX25-3699" fmla="*/ 1213543 w 1432618"/>
              <a:gd name="connsiteY25-3700" fmla="*/ 2495736 h 3550127"/>
              <a:gd name="connsiteX26-3701" fmla="*/ 1432618 w 1432618"/>
              <a:gd name="connsiteY26-3702" fmla="*/ 2588605 h 3550127"/>
              <a:gd name="connsiteX27-3703" fmla="*/ 1188143 w 1432618"/>
              <a:gd name="connsiteY27-3704" fmla="*/ 2552886 h 3550127"/>
              <a:gd name="connsiteX28-3705" fmla="*/ 832543 w 1432618"/>
              <a:gd name="connsiteY28-3706" fmla="*/ 2695761 h 3550127"/>
              <a:gd name="connsiteX29-3707" fmla="*/ 689668 w 1432618"/>
              <a:gd name="connsiteY29-3708" fmla="*/ 3048186 h 3550127"/>
              <a:gd name="connsiteX30-3709" fmla="*/ 918268 w 1432618"/>
              <a:gd name="connsiteY30-3710" fmla="*/ 3381561 h 3550127"/>
              <a:gd name="connsiteX31-3711" fmla="*/ 1016693 w 1432618"/>
              <a:gd name="connsiteY31-3712" fmla="*/ 3543486 h 3550127"/>
              <a:gd name="connsiteX0-3713" fmla="*/ 1016693 w 1432618"/>
              <a:gd name="connsiteY0-3714" fmla="*/ 3543524 h 3550165"/>
              <a:gd name="connsiteX1-3715" fmla="*/ 591243 w 1432618"/>
              <a:gd name="connsiteY1-3716" fmla="*/ 3549874 h 3550165"/>
              <a:gd name="connsiteX2-3717" fmla="*/ 394393 w 1432618"/>
              <a:gd name="connsiteY2-3718" fmla="*/ 3038699 h 3550165"/>
              <a:gd name="connsiteX3-3719" fmla="*/ 746818 w 1432618"/>
              <a:gd name="connsiteY3-3720" fmla="*/ 2343374 h 3550165"/>
              <a:gd name="connsiteX4-3721" fmla="*/ 560128 w 1432618"/>
              <a:gd name="connsiteY4-3722" fmla="*/ 1884269 h 3550165"/>
              <a:gd name="connsiteX5-3723" fmla="*/ 58 w 1432618"/>
              <a:gd name="connsiteY5-3724" fmla="*/ 1832834 h 3550165"/>
              <a:gd name="connsiteX6-3725" fmla="*/ 394393 w 1432618"/>
              <a:gd name="connsiteY6-3726" fmla="*/ 1705199 h 3550165"/>
              <a:gd name="connsiteX7-3727" fmla="*/ 642043 w 1432618"/>
              <a:gd name="connsiteY7-3728" fmla="*/ 1838549 h 3550165"/>
              <a:gd name="connsiteX8-3729" fmla="*/ 689668 w 1432618"/>
              <a:gd name="connsiteY8-3730" fmla="*/ 1609949 h 3550165"/>
              <a:gd name="connsiteX9-3731" fmla="*/ 823018 w 1432618"/>
              <a:gd name="connsiteY9-3732" fmla="*/ 1295624 h 3550165"/>
              <a:gd name="connsiteX10-3733" fmla="*/ 765868 w 1432618"/>
              <a:gd name="connsiteY10-3734" fmla="*/ 771749 h 3550165"/>
              <a:gd name="connsiteX11-3735" fmla="*/ 537268 w 1432618"/>
              <a:gd name="connsiteY11-3736" fmla="*/ 628874 h 3550165"/>
              <a:gd name="connsiteX12-3737" fmla="*/ 689668 w 1432618"/>
              <a:gd name="connsiteY12-3738" fmla="*/ 628874 h 3550165"/>
              <a:gd name="connsiteX13-3739" fmla="*/ 765868 w 1432618"/>
              <a:gd name="connsiteY13-3740" fmla="*/ 714599 h 3550165"/>
              <a:gd name="connsiteX14-3741" fmla="*/ 870643 w 1432618"/>
              <a:gd name="connsiteY14-3742" fmla="*/ 224 h 3550165"/>
              <a:gd name="connsiteX15-3743" fmla="*/ 857943 w 1432618"/>
              <a:gd name="connsiteY15-3744" fmla="*/ 641574 h 3550165"/>
              <a:gd name="connsiteX16-3745" fmla="*/ 921443 w 1432618"/>
              <a:gd name="connsiteY16-3746" fmla="*/ 1009874 h 3550165"/>
              <a:gd name="connsiteX17-3747" fmla="*/ 930968 w 1432618"/>
              <a:gd name="connsiteY17-3748" fmla="*/ 1257524 h 3550165"/>
              <a:gd name="connsiteX18-3749" fmla="*/ 1086543 w 1432618"/>
              <a:gd name="connsiteY18-3750" fmla="*/ 1149574 h 3550165"/>
              <a:gd name="connsiteX19-3751" fmla="*/ 1375468 w 1432618"/>
              <a:gd name="connsiteY19-3752" fmla="*/ 1133699 h 3550165"/>
              <a:gd name="connsiteX20-3753" fmla="*/ 1108768 w 1432618"/>
              <a:gd name="connsiteY20-3754" fmla="*/ 1216249 h 3550165"/>
              <a:gd name="connsiteX21-3755" fmla="*/ 889693 w 1432618"/>
              <a:gd name="connsiteY21-3756" fmla="*/ 1489299 h 3550165"/>
              <a:gd name="connsiteX22-3757" fmla="*/ 835718 w 1432618"/>
              <a:gd name="connsiteY22-3758" fmla="*/ 1857599 h 3550165"/>
              <a:gd name="connsiteX23-3759" fmla="*/ 1003993 w 1432618"/>
              <a:gd name="connsiteY23-3760" fmla="*/ 2270349 h 3550165"/>
              <a:gd name="connsiteX24-3761" fmla="*/ 896043 w 1432618"/>
              <a:gd name="connsiteY24-3762" fmla="*/ 2540224 h 3550165"/>
              <a:gd name="connsiteX25-3763" fmla="*/ 1213543 w 1432618"/>
              <a:gd name="connsiteY25-3764" fmla="*/ 2495774 h 3550165"/>
              <a:gd name="connsiteX26-3765" fmla="*/ 1432618 w 1432618"/>
              <a:gd name="connsiteY26-3766" fmla="*/ 2588643 h 3550165"/>
              <a:gd name="connsiteX27-3767" fmla="*/ 1188143 w 1432618"/>
              <a:gd name="connsiteY27-3768" fmla="*/ 2552924 h 3550165"/>
              <a:gd name="connsiteX28-3769" fmla="*/ 832543 w 1432618"/>
              <a:gd name="connsiteY28-3770" fmla="*/ 2695799 h 3550165"/>
              <a:gd name="connsiteX29-3771" fmla="*/ 689668 w 1432618"/>
              <a:gd name="connsiteY29-3772" fmla="*/ 3048224 h 3550165"/>
              <a:gd name="connsiteX30-3773" fmla="*/ 918268 w 1432618"/>
              <a:gd name="connsiteY30-3774" fmla="*/ 3381599 h 3550165"/>
              <a:gd name="connsiteX31-3775" fmla="*/ 1016693 w 1432618"/>
              <a:gd name="connsiteY31-3776" fmla="*/ 3543524 h 3550165"/>
              <a:gd name="connsiteX0-3777" fmla="*/ 1016693 w 1432618"/>
              <a:gd name="connsiteY0-3778" fmla="*/ 3543529 h 3550170"/>
              <a:gd name="connsiteX1-3779" fmla="*/ 591243 w 1432618"/>
              <a:gd name="connsiteY1-3780" fmla="*/ 3549879 h 3550170"/>
              <a:gd name="connsiteX2-3781" fmla="*/ 394393 w 1432618"/>
              <a:gd name="connsiteY2-3782" fmla="*/ 3038704 h 3550170"/>
              <a:gd name="connsiteX3-3783" fmla="*/ 746818 w 1432618"/>
              <a:gd name="connsiteY3-3784" fmla="*/ 2343379 h 3550170"/>
              <a:gd name="connsiteX4-3785" fmla="*/ 560128 w 1432618"/>
              <a:gd name="connsiteY4-3786" fmla="*/ 1884274 h 3550170"/>
              <a:gd name="connsiteX5-3787" fmla="*/ 58 w 1432618"/>
              <a:gd name="connsiteY5-3788" fmla="*/ 1832839 h 3550170"/>
              <a:gd name="connsiteX6-3789" fmla="*/ 394393 w 1432618"/>
              <a:gd name="connsiteY6-3790" fmla="*/ 1705204 h 3550170"/>
              <a:gd name="connsiteX7-3791" fmla="*/ 642043 w 1432618"/>
              <a:gd name="connsiteY7-3792" fmla="*/ 1838554 h 3550170"/>
              <a:gd name="connsiteX8-3793" fmla="*/ 689668 w 1432618"/>
              <a:gd name="connsiteY8-3794" fmla="*/ 1609954 h 3550170"/>
              <a:gd name="connsiteX9-3795" fmla="*/ 823018 w 1432618"/>
              <a:gd name="connsiteY9-3796" fmla="*/ 1295629 h 3550170"/>
              <a:gd name="connsiteX10-3797" fmla="*/ 765868 w 1432618"/>
              <a:gd name="connsiteY10-3798" fmla="*/ 771754 h 3550170"/>
              <a:gd name="connsiteX11-3799" fmla="*/ 537268 w 1432618"/>
              <a:gd name="connsiteY11-3800" fmla="*/ 628879 h 3550170"/>
              <a:gd name="connsiteX12-3801" fmla="*/ 689668 w 1432618"/>
              <a:gd name="connsiteY12-3802" fmla="*/ 628879 h 3550170"/>
              <a:gd name="connsiteX13-3803" fmla="*/ 765868 w 1432618"/>
              <a:gd name="connsiteY13-3804" fmla="*/ 714604 h 3550170"/>
              <a:gd name="connsiteX14-3805" fmla="*/ 870643 w 1432618"/>
              <a:gd name="connsiteY14-3806" fmla="*/ 229 h 3550170"/>
              <a:gd name="connsiteX15-3807" fmla="*/ 857943 w 1432618"/>
              <a:gd name="connsiteY15-3808" fmla="*/ 641579 h 3550170"/>
              <a:gd name="connsiteX16-3809" fmla="*/ 921443 w 1432618"/>
              <a:gd name="connsiteY16-3810" fmla="*/ 1009879 h 3550170"/>
              <a:gd name="connsiteX17-3811" fmla="*/ 930968 w 1432618"/>
              <a:gd name="connsiteY17-3812" fmla="*/ 1257529 h 3550170"/>
              <a:gd name="connsiteX18-3813" fmla="*/ 1086543 w 1432618"/>
              <a:gd name="connsiteY18-3814" fmla="*/ 1149579 h 3550170"/>
              <a:gd name="connsiteX19-3815" fmla="*/ 1375468 w 1432618"/>
              <a:gd name="connsiteY19-3816" fmla="*/ 1133704 h 3550170"/>
              <a:gd name="connsiteX20-3817" fmla="*/ 1108768 w 1432618"/>
              <a:gd name="connsiteY20-3818" fmla="*/ 1216254 h 3550170"/>
              <a:gd name="connsiteX21-3819" fmla="*/ 889693 w 1432618"/>
              <a:gd name="connsiteY21-3820" fmla="*/ 1489304 h 3550170"/>
              <a:gd name="connsiteX22-3821" fmla="*/ 835718 w 1432618"/>
              <a:gd name="connsiteY22-3822" fmla="*/ 1857604 h 3550170"/>
              <a:gd name="connsiteX23-3823" fmla="*/ 1003993 w 1432618"/>
              <a:gd name="connsiteY23-3824" fmla="*/ 2270354 h 3550170"/>
              <a:gd name="connsiteX24-3825" fmla="*/ 896043 w 1432618"/>
              <a:gd name="connsiteY24-3826" fmla="*/ 2540229 h 3550170"/>
              <a:gd name="connsiteX25-3827" fmla="*/ 1213543 w 1432618"/>
              <a:gd name="connsiteY25-3828" fmla="*/ 2495779 h 3550170"/>
              <a:gd name="connsiteX26-3829" fmla="*/ 1432618 w 1432618"/>
              <a:gd name="connsiteY26-3830" fmla="*/ 2588648 h 3550170"/>
              <a:gd name="connsiteX27-3831" fmla="*/ 1188143 w 1432618"/>
              <a:gd name="connsiteY27-3832" fmla="*/ 2552929 h 3550170"/>
              <a:gd name="connsiteX28-3833" fmla="*/ 832543 w 1432618"/>
              <a:gd name="connsiteY28-3834" fmla="*/ 2695804 h 3550170"/>
              <a:gd name="connsiteX29-3835" fmla="*/ 689668 w 1432618"/>
              <a:gd name="connsiteY29-3836" fmla="*/ 3048229 h 3550170"/>
              <a:gd name="connsiteX30-3837" fmla="*/ 918268 w 1432618"/>
              <a:gd name="connsiteY30-3838" fmla="*/ 3381604 h 3550170"/>
              <a:gd name="connsiteX31-3839" fmla="*/ 1016693 w 1432618"/>
              <a:gd name="connsiteY31-3840" fmla="*/ 3543529 h 3550170"/>
              <a:gd name="connsiteX0-3841" fmla="*/ 1016693 w 1432618"/>
              <a:gd name="connsiteY0-3842" fmla="*/ 3581611 h 3588252"/>
              <a:gd name="connsiteX1-3843" fmla="*/ 591243 w 1432618"/>
              <a:gd name="connsiteY1-3844" fmla="*/ 3587961 h 3588252"/>
              <a:gd name="connsiteX2-3845" fmla="*/ 394393 w 1432618"/>
              <a:gd name="connsiteY2-3846" fmla="*/ 3076786 h 3588252"/>
              <a:gd name="connsiteX3-3847" fmla="*/ 746818 w 1432618"/>
              <a:gd name="connsiteY3-3848" fmla="*/ 2381461 h 3588252"/>
              <a:gd name="connsiteX4-3849" fmla="*/ 560128 w 1432618"/>
              <a:gd name="connsiteY4-3850" fmla="*/ 1922356 h 3588252"/>
              <a:gd name="connsiteX5-3851" fmla="*/ 58 w 1432618"/>
              <a:gd name="connsiteY5-3852" fmla="*/ 1870921 h 3588252"/>
              <a:gd name="connsiteX6-3853" fmla="*/ 394393 w 1432618"/>
              <a:gd name="connsiteY6-3854" fmla="*/ 1743286 h 3588252"/>
              <a:gd name="connsiteX7-3855" fmla="*/ 642043 w 1432618"/>
              <a:gd name="connsiteY7-3856" fmla="*/ 1876636 h 3588252"/>
              <a:gd name="connsiteX8-3857" fmla="*/ 689668 w 1432618"/>
              <a:gd name="connsiteY8-3858" fmla="*/ 1648036 h 3588252"/>
              <a:gd name="connsiteX9-3859" fmla="*/ 823018 w 1432618"/>
              <a:gd name="connsiteY9-3860" fmla="*/ 1333711 h 3588252"/>
              <a:gd name="connsiteX10-3861" fmla="*/ 765868 w 1432618"/>
              <a:gd name="connsiteY10-3862" fmla="*/ 809836 h 3588252"/>
              <a:gd name="connsiteX11-3863" fmla="*/ 537268 w 1432618"/>
              <a:gd name="connsiteY11-3864" fmla="*/ 666961 h 3588252"/>
              <a:gd name="connsiteX12-3865" fmla="*/ 689668 w 1432618"/>
              <a:gd name="connsiteY12-3866" fmla="*/ 666961 h 3588252"/>
              <a:gd name="connsiteX13-3867" fmla="*/ 765868 w 1432618"/>
              <a:gd name="connsiteY13-3868" fmla="*/ 752686 h 3588252"/>
              <a:gd name="connsiteX14-3869" fmla="*/ 886518 w 1432618"/>
              <a:gd name="connsiteY14-3870" fmla="*/ 211 h 3588252"/>
              <a:gd name="connsiteX15-3871" fmla="*/ 857943 w 1432618"/>
              <a:gd name="connsiteY15-3872" fmla="*/ 679661 h 3588252"/>
              <a:gd name="connsiteX16-3873" fmla="*/ 921443 w 1432618"/>
              <a:gd name="connsiteY16-3874" fmla="*/ 1047961 h 3588252"/>
              <a:gd name="connsiteX17-3875" fmla="*/ 930968 w 1432618"/>
              <a:gd name="connsiteY17-3876" fmla="*/ 1295611 h 3588252"/>
              <a:gd name="connsiteX18-3877" fmla="*/ 1086543 w 1432618"/>
              <a:gd name="connsiteY18-3878" fmla="*/ 1187661 h 3588252"/>
              <a:gd name="connsiteX19-3879" fmla="*/ 1375468 w 1432618"/>
              <a:gd name="connsiteY19-3880" fmla="*/ 1171786 h 3588252"/>
              <a:gd name="connsiteX20-3881" fmla="*/ 1108768 w 1432618"/>
              <a:gd name="connsiteY20-3882" fmla="*/ 1254336 h 3588252"/>
              <a:gd name="connsiteX21-3883" fmla="*/ 889693 w 1432618"/>
              <a:gd name="connsiteY21-3884" fmla="*/ 1527386 h 3588252"/>
              <a:gd name="connsiteX22-3885" fmla="*/ 835718 w 1432618"/>
              <a:gd name="connsiteY22-3886" fmla="*/ 1895686 h 3588252"/>
              <a:gd name="connsiteX23-3887" fmla="*/ 1003993 w 1432618"/>
              <a:gd name="connsiteY23-3888" fmla="*/ 2308436 h 3588252"/>
              <a:gd name="connsiteX24-3889" fmla="*/ 896043 w 1432618"/>
              <a:gd name="connsiteY24-3890" fmla="*/ 2578311 h 3588252"/>
              <a:gd name="connsiteX25-3891" fmla="*/ 1213543 w 1432618"/>
              <a:gd name="connsiteY25-3892" fmla="*/ 2533861 h 3588252"/>
              <a:gd name="connsiteX26-3893" fmla="*/ 1432618 w 1432618"/>
              <a:gd name="connsiteY26-3894" fmla="*/ 2626730 h 3588252"/>
              <a:gd name="connsiteX27-3895" fmla="*/ 1188143 w 1432618"/>
              <a:gd name="connsiteY27-3896" fmla="*/ 2591011 h 3588252"/>
              <a:gd name="connsiteX28-3897" fmla="*/ 832543 w 1432618"/>
              <a:gd name="connsiteY28-3898" fmla="*/ 2733886 h 3588252"/>
              <a:gd name="connsiteX29-3899" fmla="*/ 689668 w 1432618"/>
              <a:gd name="connsiteY29-3900" fmla="*/ 3086311 h 3588252"/>
              <a:gd name="connsiteX30-3901" fmla="*/ 918268 w 1432618"/>
              <a:gd name="connsiteY30-3902" fmla="*/ 3419686 h 3588252"/>
              <a:gd name="connsiteX31-3903" fmla="*/ 1016693 w 1432618"/>
              <a:gd name="connsiteY31-3904" fmla="*/ 3581611 h 3588252"/>
              <a:gd name="connsiteX0-3905" fmla="*/ 1016693 w 1432618"/>
              <a:gd name="connsiteY0-3906" fmla="*/ 3581400 h 3588041"/>
              <a:gd name="connsiteX1-3907" fmla="*/ 591243 w 1432618"/>
              <a:gd name="connsiteY1-3908" fmla="*/ 3587750 h 3588041"/>
              <a:gd name="connsiteX2-3909" fmla="*/ 394393 w 1432618"/>
              <a:gd name="connsiteY2-3910" fmla="*/ 3076575 h 3588041"/>
              <a:gd name="connsiteX3-3911" fmla="*/ 746818 w 1432618"/>
              <a:gd name="connsiteY3-3912" fmla="*/ 2381250 h 3588041"/>
              <a:gd name="connsiteX4-3913" fmla="*/ 560128 w 1432618"/>
              <a:gd name="connsiteY4-3914" fmla="*/ 1922145 h 3588041"/>
              <a:gd name="connsiteX5-3915" fmla="*/ 58 w 1432618"/>
              <a:gd name="connsiteY5-3916" fmla="*/ 1870710 h 3588041"/>
              <a:gd name="connsiteX6-3917" fmla="*/ 394393 w 1432618"/>
              <a:gd name="connsiteY6-3918" fmla="*/ 1743075 h 3588041"/>
              <a:gd name="connsiteX7-3919" fmla="*/ 642043 w 1432618"/>
              <a:gd name="connsiteY7-3920" fmla="*/ 1876425 h 3588041"/>
              <a:gd name="connsiteX8-3921" fmla="*/ 689668 w 1432618"/>
              <a:gd name="connsiteY8-3922" fmla="*/ 1647825 h 3588041"/>
              <a:gd name="connsiteX9-3923" fmla="*/ 823018 w 1432618"/>
              <a:gd name="connsiteY9-3924" fmla="*/ 1333500 h 3588041"/>
              <a:gd name="connsiteX10-3925" fmla="*/ 765868 w 1432618"/>
              <a:gd name="connsiteY10-3926" fmla="*/ 809625 h 3588041"/>
              <a:gd name="connsiteX11-3927" fmla="*/ 537268 w 1432618"/>
              <a:gd name="connsiteY11-3928" fmla="*/ 666750 h 3588041"/>
              <a:gd name="connsiteX12-3929" fmla="*/ 689668 w 1432618"/>
              <a:gd name="connsiteY12-3930" fmla="*/ 666750 h 3588041"/>
              <a:gd name="connsiteX13-3931" fmla="*/ 765868 w 1432618"/>
              <a:gd name="connsiteY13-3932" fmla="*/ 752475 h 3588041"/>
              <a:gd name="connsiteX14-3933" fmla="*/ 886518 w 1432618"/>
              <a:gd name="connsiteY14-3934" fmla="*/ 0 h 3588041"/>
              <a:gd name="connsiteX15-3935" fmla="*/ 857943 w 1432618"/>
              <a:gd name="connsiteY15-3936" fmla="*/ 679450 h 3588041"/>
              <a:gd name="connsiteX16-3937" fmla="*/ 921443 w 1432618"/>
              <a:gd name="connsiteY16-3938" fmla="*/ 1047750 h 3588041"/>
              <a:gd name="connsiteX17-3939" fmla="*/ 930968 w 1432618"/>
              <a:gd name="connsiteY17-3940" fmla="*/ 1295400 h 3588041"/>
              <a:gd name="connsiteX18-3941" fmla="*/ 1086543 w 1432618"/>
              <a:gd name="connsiteY18-3942" fmla="*/ 1187450 h 3588041"/>
              <a:gd name="connsiteX19-3943" fmla="*/ 1375468 w 1432618"/>
              <a:gd name="connsiteY19-3944" fmla="*/ 1171575 h 3588041"/>
              <a:gd name="connsiteX20-3945" fmla="*/ 1108768 w 1432618"/>
              <a:gd name="connsiteY20-3946" fmla="*/ 1254125 h 3588041"/>
              <a:gd name="connsiteX21-3947" fmla="*/ 889693 w 1432618"/>
              <a:gd name="connsiteY21-3948" fmla="*/ 1527175 h 3588041"/>
              <a:gd name="connsiteX22-3949" fmla="*/ 835718 w 1432618"/>
              <a:gd name="connsiteY22-3950" fmla="*/ 1895475 h 3588041"/>
              <a:gd name="connsiteX23-3951" fmla="*/ 1003993 w 1432618"/>
              <a:gd name="connsiteY23-3952" fmla="*/ 2308225 h 3588041"/>
              <a:gd name="connsiteX24-3953" fmla="*/ 896043 w 1432618"/>
              <a:gd name="connsiteY24-3954" fmla="*/ 2578100 h 3588041"/>
              <a:gd name="connsiteX25-3955" fmla="*/ 1213543 w 1432618"/>
              <a:gd name="connsiteY25-3956" fmla="*/ 2533650 h 3588041"/>
              <a:gd name="connsiteX26-3957" fmla="*/ 1432618 w 1432618"/>
              <a:gd name="connsiteY26-3958" fmla="*/ 2626519 h 3588041"/>
              <a:gd name="connsiteX27-3959" fmla="*/ 1188143 w 1432618"/>
              <a:gd name="connsiteY27-3960" fmla="*/ 2590800 h 3588041"/>
              <a:gd name="connsiteX28-3961" fmla="*/ 832543 w 1432618"/>
              <a:gd name="connsiteY28-3962" fmla="*/ 2733675 h 3588041"/>
              <a:gd name="connsiteX29-3963" fmla="*/ 689668 w 1432618"/>
              <a:gd name="connsiteY29-3964" fmla="*/ 3086100 h 3588041"/>
              <a:gd name="connsiteX30-3965" fmla="*/ 918268 w 1432618"/>
              <a:gd name="connsiteY30-3966" fmla="*/ 3419475 h 3588041"/>
              <a:gd name="connsiteX31-3967" fmla="*/ 1016693 w 1432618"/>
              <a:gd name="connsiteY31-3968" fmla="*/ 3581400 h 3588041"/>
              <a:gd name="connsiteX0-3969" fmla="*/ 1016693 w 1432618"/>
              <a:gd name="connsiteY0-3970" fmla="*/ 3581400 h 3588041"/>
              <a:gd name="connsiteX1-3971" fmla="*/ 591243 w 1432618"/>
              <a:gd name="connsiteY1-3972" fmla="*/ 3587750 h 3588041"/>
              <a:gd name="connsiteX2-3973" fmla="*/ 394393 w 1432618"/>
              <a:gd name="connsiteY2-3974" fmla="*/ 3076575 h 3588041"/>
              <a:gd name="connsiteX3-3975" fmla="*/ 746818 w 1432618"/>
              <a:gd name="connsiteY3-3976" fmla="*/ 2381250 h 3588041"/>
              <a:gd name="connsiteX4-3977" fmla="*/ 560128 w 1432618"/>
              <a:gd name="connsiteY4-3978" fmla="*/ 1922145 h 3588041"/>
              <a:gd name="connsiteX5-3979" fmla="*/ 58 w 1432618"/>
              <a:gd name="connsiteY5-3980" fmla="*/ 1870710 h 3588041"/>
              <a:gd name="connsiteX6-3981" fmla="*/ 394393 w 1432618"/>
              <a:gd name="connsiteY6-3982" fmla="*/ 1743075 h 3588041"/>
              <a:gd name="connsiteX7-3983" fmla="*/ 642043 w 1432618"/>
              <a:gd name="connsiteY7-3984" fmla="*/ 1876425 h 3588041"/>
              <a:gd name="connsiteX8-3985" fmla="*/ 689668 w 1432618"/>
              <a:gd name="connsiteY8-3986" fmla="*/ 1647825 h 3588041"/>
              <a:gd name="connsiteX9-3987" fmla="*/ 823018 w 1432618"/>
              <a:gd name="connsiteY9-3988" fmla="*/ 1333500 h 3588041"/>
              <a:gd name="connsiteX10-3989" fmla="*/ 765868 w 1432618"/>
              <a:gd name="connsiteY10-3990" fmla="*/ 809625 h 3588041"/>
              <a:gd name="connsiteX11-3991" fmla="*/ 537268 w 1432618"/>
              <a:gd name="connsiteY11-3992" fmla="*/ 666750 h 3588041"/>
              <a:gd name="connsiteX12-3993" fmla="*/ 689668 w 1432618"/>
              <a:gd name="connsiteY12-3994" fmla="*/ 666750 h 3588041"/>
              <a:gd name="connsiteX13-3995" fmla="*/ 765868 w 1432618"/>
              <a:gd name="connsiteY13-3996" fmla="*/ 752475 h 3588041"/>
              <a:gd name="connsiteX14-3997" fmla="*/ 886518 w 1432618"/>
              <a:gd name="connsiteY14-3998" fmla="*/ 0 h 3588041"/>
              <a:gd name="connsiteX15-3999" fmla="*/ 857943 w 1432618"/>
              <a:gd name="connsiteY15-4000" fmla="*/ 679450 h 3588041"/>
              <a:gd name="connsiteX16-4001" fmla="*/ 921443 w 1432618"/>
              <a:gd name="connsiteY16-4002" fmla="*/ 1047750 h 3588041"/>
              <a:gd name="connsiteX17-4003" fmla="*/ 930968 w 1432618"/>
              <a:gd name="connsiteY17-4004" fmla="*/ 1295400 h 3588041"/>
              <a:gd name="connsiteX18-4005" fmla="*/ 1086543 w 1432618"/>
              <a:gd name="connsiteY18-4006" fmla="*/ 1187450 h 3588041"/>
              <a:gd name="connsiteX19-4007" fmla="*/ 1375468 w 1432618"/>
              <a:gd name="connsiteY19-4008" fmla="*/ 1171575 h 3588041"/>
              <a:gd name="connsiteX20-4009" fmla="*/ 1108768 w 1432618"/>
              <a:gd name="connsiteY20-4010" fmla="*/ 1254125 h 3588041"/>
              <a:gd name="connsiteX21-4011" fmla="*/ 889693 w 1432618"/>
              <a:gd name="connsiteY21-4012" fmla="*/ 1527175 h 3588041"/>
              <a:gd name="connsiteX22-4013" fmla="*/ 835718 w 1432618"/>
              <a:gd name="connsiteY22-4014" fmla="*/ 1895475 h 3588041"/>
              <a:gd name="connsiteX23-4015" fmla="*/ 1003993 w 1432618"/>
              <a:gd name="connsiteY23-4016" fmla="*/ 2308225 h 3588041"/>
              <a:gd name="connsiteX24-4017" fmla="*/ 896043 w 1432618"/>
              <a:gd name="connsiteY24-4018" fmla="*/ 2578100 h 3588041"/>
              <a:gd name="connsiteX25-4019" fmla="*/ 1213543 w 1432618"/>
              <a:gd name="connsiteY25-4020" fmla="*/ 2533650 h 3588041"/>
              <a:gd name="connsiteX26-4021" fmla="*/ 1432618 w 1432618"/>
              <a:gd name="connsiteY26-4022" fmla="*/ 2626519 h 3588041"/>
              <a:gd name="connsiteX27-4023" fmla="*/ 1188143 w 1432618"/>
              <a:gd name="connsiteY27-4024" fmla="*/ 2590800 h 3588041"/>
              <a:gd name="connsiteX28-4025" fmla="*/ 832543 w 1432618"/>
              <a:gd name="connsiteY28-4026" fmla="*/ 2733675 h 3588041"/>
              <a:gd name="connsiteX29-4027" fmla="*/ 689668 w 1432618"/>
              <a:gd name="connsiteY29-4028" fmla="*/ 3086100 h 3588041"/>
              <a:gd name="connsiteX30-4029" fmla="*/ 918268 w 1432618"/>
              <a:gd name="connsiteY30-4030" fmla="*/ 3419475 h 3588041"/>
              <a:gd name="connsiteX31-4031" fmla="*/ 1016693 w 1432618"/>
              <a:gd name="connsiteY31-4032" fmla="*/ 3581400 h 3588041"/>
              <a:gd name="connsiteX0-4033" fmla="*/ 1016693 w 1432618"/>
              <a:gd name="connsiteY0-4034" fmla="*/ 3581400 h 3588041"/>
              <a:gd name="connsiteX1-4035" fmla="*/ 591243 w 1432618"/>
              <a:gd name="connsiteY1-4036" fmla="*/ 3587750 h 3588041"/>
              <a:gd name="connsiteX2-4037" fmla="*/ 394393 w 1432618"/>
              <a:gd name="connsiteY2-4038" fmla="*/ 3076575 h 3588041"/>
              <a:gd name="connsiteX3-4039" fmla="*/ 746818 w 1432618"/>
              <a:gd name="connsiteY3-4040" fmla="*/ 2381250 h 3588041"/>
              <a:gd name="connsiteX4-4041" fmla="*/ 560128 w 1432618"/>
              <a:gd name="connsiteY4-4042" fmla="*/ 1922145 h 3588041"/>
              <a:gd name="connsiteX5-4043" fmla="*/ 58 w 1432618"/>
              <a:gd name="connsiteY5-4044" fmla="*/ 1870710 h 3588041"/>
              <a:gd name="connsiteX6-4045" fmla="*/ 394393 w 1432618"/>
              <a:gd name="connsiteY6-4046" fmla="*/ 1743075 h 3588041"/>
              <a:gd name="connsiteX7-4047" fmla="*/ 642043 w 1432618"/>
              <a:gd name="connsiteY7-4048" fmla="*/ 1876425 h 3588041"/>
              <a:gd name="connsiteX8-4049" fmla="*/ 689668 w 1432618"/>
              <a:gd name="connsiteY8-4050" fmla="*/ 1647825 h 3588041"/>
              <a:gd name="connsiteX9-4051" fmla="*/ 823018 w 1432618"/>
              <a:gd name="connsiteY9-4052" fmla="*/ 1333500 h 3588041"/>
              <a:gd name="connsiteX10-4053" fmla="*/ 765868 w 1432618"/>
              <a:gd name="connsiteY10-4054" fmla="*/ 809625 h 3588041"/>
              <a:gd name="connsiteX11-4055" fmla="*/ 388043 w 1432618"/>
              <a:gd name="connsiteY11-4056" fmla="*/ 695325 h 3588041"/>
              <a:gd name="connsiteX12-4057" fmla="*/ 689668 w 1432618"/>
              <a:gd name="connsiteY12-4058" fmla="*/ 666750 h 3588041"/>
              <a:gd name="connsiteX13-4059" fmla="*/ 765868 w 1432618"/>
              <a:gd name="connsiteY13-4060" fmla="*/ 752475 h 3588041"/>
              <a:gd name="connsiteX14-4061" fmla="*/ 886518 w 1432618"/>
              <a:gd name="connsiteY14-4062" fmla="*/ 0 h 3588041"/>
              <a:gd name="connsiteX15-4063" fmla="*/ 857943 w 1432618"/>
              <a:gd name="connsiteY15-4064" fmla="*/ 679450 h 3588041"/>
              <a:gd name="connsiteX16-4065" fmla="*/ 921443 w 1432618"/>
              <a:gd name="connsiteY16-4066" fmla="*/ 1047750 h 3588041"/>
              <a:gd name="connsiteX17-4067" fmla="*/ 930968 w 1432618"/>
              <a:gd name="connsiteY17-4068" fmla="*/ 1295400 h 3588041"/>
              <a:gd name="connsiteX18-4069" fmla="*/ 1086543 w 1432618"/>
              <a:gd name="connsiteY18-4070" fmla="*/ 1187450 h 3588041"/>
              <a:gd name="connsiteX19-4071" fmla="*/ 1375468 w 1432618"/>
              <a:gd name="connsiteY19-4072" fmla="*/ 1171575 h 3588041"/>
              <a:gd name="connsiteX20-4073" fmla="*/ 1108768 w 1432618"/>
              <a:gd name="connsiteY20-4074" fmla="*/ 1254125 h 3588041"/>
              <a:gd name="connsiteX21-4075" fmla="*/ 889693 w 1432618"/>
              <a:gd name="connsiteY21-4076" fmla="*/ 1527175 h 3588041"/>
              <a:gd name="connsiteX22-4077" fmla="*/ 835718 w 1432618"/>
              <a:gd name="connsiteY22-4078" fmla="*/ 1895475 h 3588041"/>
              <a:gd name="connsiteX23-4079" fmla="*/ 1003993 w 1432618"/>
              <a:gd name="connsiteY23-4080" fmla="*/ 2308225 h 3588041"/>
              <a:gd name="connsiteX24-4081" fmla="*/ 896043 w 1432618"/>
              <a:gd name="connsiteY24-4082" fmla="*/ 2578100 h 3588041"/>
              <a:gd name="connsiteX25-4083" fmla="*/ 1213543 w 1432618"/>
              <a:gd name="connsiteY25-4084" fmla="*/ 2533650 h 3588041"/>
              <a:gd name="connsiteX26-4085" fmla="*/ 1432618 w 1432618"/>
              <a:gd name="connsiteY26-4086" fmla="*/ 2626519 h 3588041"/>
              <a:gd name="connsiteX27-4087" fmla="*/ 1188143 w 1432618"/>
              <a:gd name="connsiteY27-4088" fmla="*/ 2590800 h 3588041"/>
              <a:gd name="connsiteX28-4089" fmla="*/ 832543 w 1432618"/>
              <a:gd name="connsiteY28-4090" fmla="*/ 2733675 h 3588041"/>
              <a:gd name="connsiteX29-4091" fmla="*/ 689668 w 1432618"/>
              <a:gd name="connsiteY29-4092" fmla="*/ 3086100 h 3588041"/>
              <a:gd name="connsiteX30-4093" fmla="*/ 918268 w 1432618"/>
              <a:gd name="connsiteY30-4094" fmla="*/ 3419475 h 3588041"/>
              <a:gd name="connsiteX31-4095" fmla="*/ 1016693 w 1432618"/>
              <a:gd name="connsiteY31-4096" fmla="*/ 3581400 h 3588041"/>
              <a:gd name="connsiteX0-4097" fmla="*/ 1016693 w 1432618"/>
              <a:gd name="connsiteY0-4098" fmla="*/ 3581400 h 3588041"/>
              <a:gd name="connsiteX1-4099" fmla="*/ 591243 w 1432618"/>
              <a:gd name="connsiteY1-4100" fmla="*/ 3587750 h 3588041"/>
              <a:gd name="connsiteX2-4101" fmla="*/ 394393 w 1432618"/>
              <a:gd name="connsiteY2-4102" fmla="*/ 3076575 h 3588041"/>
              <a:gd name="connsiteX3-4103" fmla="*/ 746818 w 1432618"/>
              <a:gd name="connsiteY3-4104" fmla="*/ 2381250 h 3588041"/>
              <a:gd name="connsiteX4-4105" fmla="*/ 560128 w 1432618"/>
              <a:gd name="connsiteY4-4106" fmla="*/ 1922145 h 3588041"/>
              <a:gd name="connsiteX5-4107" fmla="*/ 58 w 1432618"/>
              <a:gd name="connsiteY5-4108" fmla="*/ 1870710 h 3588041"/>
              <a:gd name="connsiteX6-4109" fmla="*/ 394393 w 1432618"/>
              <a:gd name="connsiteY6-4110" fmla="*/ 1743075 h 3588041"/>
              <a:gd name="connsiteX7-4111" fmla="*/ 642043 w 1432618"/>
              <a:gd name="connsiteY7-4112" fmla="*/ 1876425 h 3588041"/>
              <a:gd name="connsiteX8-4113" fmla="*/ 689668 w 1432618"/>
              <a:gd name="connsiteY8-4114" fmla="*/ 1647825 h 3588041"/>
              <a:gd name="connsiteX9-4115" fmla="*/ 823018 w 1432618"/>
              <a:gd name="connsiteY9-4116" fmla="*/ 1333500 h 3588041"/>
              <a:gd name="connsiteX10-4117" fmla="*/ 765868 w 1432618"/>
              <a:gd name="connsiteY10-4118" fmla="*/ 809625 h 3588041"/>
              <a:gd name="connsiteX11-4119" fmla="*/ 388043 w 1432618"/>
              <a:gd name="connsiteY11-4120" fmla="*/ 695325 h 3588041"/>
              <a:gd name="connsiteX12-4121" fmla="*/ 689668 w 1432618"/>
              <a:gd name="connsiteY12-4122" fmla="*/ 666750 h 3588041"/>
              <a:gd name="connsiteX13-4123" fmla="*/ 791268 w 1432618"/>
              <a:gd name="connsiteY13-4124" fmla="*/ 673100 h 3588041"/>
              <a:gd name="connsiteX14-4125" fmla="*/ 886518 w 1432618"/>
              <a:gd name="connsiteY14-4126" fmla="*/ 0 h 3588041"/>
              <a:gd name="connsiteX15-4127" fmla="*/ 857943 w 1432618"/>
              <a:gd name="connsiteY15-4128" fmla="*/ 679450 h 3588041"/>
              <a:gd name="connsiteX16-4129" fmla="*/ 921443 w 1432618"/>
              <a:gd name="connsiteY16-4130" fmla="*/ 1047750 h 3588041"/>
              <a:gd name="connsiteX17-4131" fmla="*/ 930968 w 1432618"/>
              <a:gd name="connsiteY17-4132" fmla="*/ 1295400 h 3588041"/>
              <a:gd name="connsiteX18-4133" fmla="*/ 1086543 w 1432618"/>
              <a:gd name="connsiteY18-4134" fmla="*/ 1187450 h 3588041"/>
              <a:gd name="connsiteX19-4135" fmla="*/ 1375468 w 1432618"/>
              <a:gd name="connsiteY19-4136" fmla="*/ 1171575 h 3588041"/>
              <a:gd name="connsiteX20-4137" fmla="*/ 1108768 w 1432618"/>
              <a:gd name="connsiteY20-4138" fmla="*/ 1254125 h 3588041"/>
              <a:gd name="connsiteX21-4139" fmla="*/ 889693 w 1432618"/>
              <a:gd name="connsiteY21-4140" fmla="*/ 1527175 h 3588041"/>
              <a:gd name="connsiteX22-4141" fmla="*/ 835718 w 1432618"/>
              <a:gd name="connsiteY22-4142" fmla="*/ 1895475 h 3588041"/>
              <a:gd name="connsiteX23-4143" fmla="*/ 1003993 w 1432618"/>
              <a:gd name="connsiteY23-4144" fmla="*/ 2308225 h 3588041"/>
              <a:gd name="connsiteX24-4145" fmla="*/ 896043 w 1432618"/>
              <a:gd name="connsiteY24-4146" fmla="*/ 2578100 h 3588041"/>
              <a:gd name="connsiteX25-4147" fmla="*/ 1213543 w 1432618"/>
              <a:gd name="connsiteY25-4148" fmla="*/ 2533650 h 3588041"/>
              <a:gd name="connsiteX26-4149" fmla="*/ 1432618 w 1432618"/>
              <a:gd name="connsiteY26-4150" fmla="*/ 2626519 h 3588041"/>
              <a:gd name="connsiteX27-4151" fmla="*/ 1188143 w 1432618"/>
              <a:gd name="connsiteY27-4152" fmla="*/ 2590800 h 3588041"/>
              <a:gd name="connsiteX28-4153" fmla="*/ 832543 w 1432618"/>
              <a:gd name="connsiteY28-4154" fmla="*/ 2733675 h 3588041"/>
              <a:gd name="connsiteX29-4155" fmla="*/ 689668 w 1432618"/>
              <a:gd name="connsiteY29-4156" fmla="*/ 3086100 h 3588041"/>
              <a:gd name="connsiteX30-4157" fmla="*/ 918268 w 1432618"/>
              <a:gd name="connsiteY30-4158" fmla="*/ 3419475 h 3588041"/>
              <a:gd name="connsiteX31-4159" fmla="*/ 1016693 w 1432618"/>
              <a:gd name="connsiteY31-4160" fmla="*/ 3581400 h 3588041"/>
              <a:gd name="connsiteX0-4161" fmla="*/ 1016693 w 1432618"/>
              <a:gd name="connsiteY0-4162" fmla="*/ 3581400 h 3588041"/>
              <a:gd name="connsiteX1-4163" fmla="*/ 591243 w 1432618"/>
              <a:gd name="connsiteY1-4164" fmla="*/ 3587750 h 3588041"/>
              <a:gd name="connsiteX2-4165" fmla="*/ 394393 w 1432618"/>
              <a:gd name="connsiteY2-4166" fmla="*/ 3076575 h 3588041"/>
              <a:gd name="connsiteX3-4167" fmla="*/ 746818 w 1432618"/>
              <a:gd name="connsiteY3-4168" fmla="*/ 2381250 h 3588041"/>
              <a:gd name="connsiteX4-4169" fmla="*/ 560128 w 1432618"/>
              <a:gd name="connsiteY4-4170" fmla="*/ 1922145 h 3588041"/>
              <a:gd name="connsiteX5-4171" fmla="*/ 58 w 1432618"/>
              <a:gd name="connsiteY5-4172" fmla="*/ 1870710 h 3588041"/>
              <a:gd name="connsiteX6-4173" fmla="*/ 394393 w 1432618"/>
              <a:gd name="connsiteY6-4174" fmla="*/ 1743075 h 3588041"/>
              <a:gd name="connsiteX7-4175" fmla="*/ 642043 w 1432618"/>
              <a:gd name="connsiteY7-4176" fmla="*/ 1876425 h 3588041"/>
              <a:gd name="connsiteX8-4177" fmla="*/ 689668 w 1432618"/>
              <a:gd name="connsiteY8-4178" fmla="*/ 1647825 h 3588041"/>
              <a:gd name="connsiteX9-4179" fmla="*/ 823018 w 1432618"/>
              <a:gd name="connsiteY9-4180" fmla="*/ 1333500 h 3588041"/>
              <a:gd name="connsiteX10-4181" fmla="*/ 765868 w 1432618"/>
              <a:gd name="connsiteY10-4182" fmla="*/ 809625 h 3588041"/>
              <a:gd name="connsiteX11-4183" fmla="*/ 388043 w 1432618"/>
              <a:gd name="connsiteY11-4184" fmla="*/ 695325 h 3588041"/>
              <a:gd name="connsiteX12-4185" fmla="*/ 689668 w 1432618"/>
              <a:gd name="connsiteY12-4186" fmla="*/ 666750 h 3588041"/>
              <a:gd name="connsiteX13-4187" fmla="*/ 794443 w 1432618"/>
              <a:gd name="connsiteY13-4188" fmla="*/ 565150 h 3588041"/>
              <a:gd name="connsiteX14-4189" fmla="*/ 886518 w 1432618"/>
              <a:gd name="connsiteY14-4190" fmla="*/ 0 h 3588041"/>
              <a:gd name="connsiteX15-4191" fmla="*/ 857943 w 1432618"/>
              <a:gd name="connsiteY15-4192" fmla="*/ 679450 h 3588041"/>
              <a:gd name="connsiteX16-4193" fmla="*/ 921443 w 1432618"/>
              <a:gd name="connsiteY16-4194" fmla="*/ 1047750 h 3588041"/>
              <a:gd name="connsiteX17-4195" fmla="*/ 930968 w 1432618"/>
              <a:gd name="connsiteY17-4196" fmla="*/ 1295400 h 3588041"/>
              <a:gd name="connsiteX18-4197" fmla="*/ 1086543 w 1432618"/>
              <a:gd name="connsiteY18-4198" fmla="*/ 1187450 h 3588041"/>
              <a:gd name="connsiteX19-4199" fmla="*/ 1375468 w 1432618"/>
              <a:gd name="connsiteY19-4200" fmla="*/ 1171575 h 3588041"/>
              <a:gd name="connsiteX20-4201" fmla="*/ 1108768 w 1432618"/>
              <a:gd name="connsiteY20-4202" fmla="*/ 1254125 h 3588041"/>
              <a:gd name="connsiteX21-4203" fmla="*/ 889693 w 1432618"/>
              <a:gd name="connsiteY21-4204" fmla="*/ 1527175 h 3588041"/>
              <a:gd name="connsiteX22-4205" fmla="*/ 835718 w 1432618"/>
              <a:gd name="connsiteY22-4206" fmla="*/ 1895475 h 3588041"/>
              <a:gd name="connsiteX23-4207" fmla="*/ 1003993 w 1432618"/>
              <a:gd name="connsiteY23-4208" fmla="*/ 2308225 h 3588041"/>
              <a:gd name="connsiteX24-4209" fmla="*/ 896043 w 1432618"/>
              <a:gd name="connsiteY24-4210" fmla="*/ 2578100 h 3588041"/>
              <a:gd name="connsiteX25-4211" fmla="*/ 1213543 w 1432618"/>
              <a:gd name="connsiteY25-4212" fmla="*/ 2533650 h 3588041"/>
              <a:gd name="connsiteX26-4213" fmla="*/ 1432618 w 1432618"/>
              <a:gd name="connsiteY26-4214" fmla="*/ 2626519 h 3588041"/>
              <a:gd name="connsiteX27-4215" fmla="*/ 1188143 w 1432618"/>
              <a:gd name="connsiteY27-4216" fmla="*/ 2590800 h 3588041"/>
              <a:gd name="connsiteX28-4217" fmla="*/ 832543 w 1432618"/>
              <a:gd name="connsiteY28-4218" fmla="*/ 2733675 h 3588041"/>
              <a:gd name="connsiteX29-4219" fmla="*/ 689668 w 1432618"/>
              <a:gd name="connsiteY29-4220" fmla="*/ 3086100 h 3588041"/>
              <a:gd name="connsiteX30-4221" fmla="*/ 918268 w 1432618"/>
              <a:gd name="connsiteY30-4222" fmla="*/ 3419475 h 3588041"/>
              <a:gd name="connsiteX31-4223" fmla="*/ 1016693 w 1432618"/>
              <a:gd name="connsiteY31-4224" fmla="*/ 3581400 h 3588041"/>
              <a:gd name="connsiteX0-4225" fmla="*/ 1016693 w 1432618"/>
              <a:gd name="connsiteY0-4226" fmla="*/ 3581400 h 3588041"/>
              <a:gd name="connsiteX1-4227" fmla="*/ 591243 w 1432618"/>
              <a:gd name="connsiteY1-4228" fmla="*/ 3587750 h 3588041"/>
              <a:gd name="connsiteX2-4229" fmla="*/ 394393 w 1432618"/>
              <a:gd name="connsiteY2-4230" fmla="*/ 3076575 h 3588041"/>
              <a:gd name="connsiteX3-4231" fmla="*/ 746818 w 1432618"/>
              <a:gd name="connsiteY3-4232" fmla="*/ 2381250 h 3588041"/>
              <a:gd name="connsiteX4-4233" fmla="*/ 560128 w 1432618"/>
              <a:gd name="connsiteY4-4234" fmla="*/ 1922145 h 3588041"/>
              <a:gd name="connsiteX5-4235" fmla="*/ 58 w 1432618"/>
              <a:gd name="connsiteY5-4236" fmla="*/ 1870710 h 3588041"/>
              <a:gd name="connsiteX6-4237" fmla="*/ 394393 w 1432618"/>
              <a:gd name="connsiteY6-4238" fmla="*/ 1743075 h 3588041"/>
              <a:gd name="connsiteX7-4239" fmla="*/ 642043 w 1432618"/>
              <a:gd name="connsiteY7-4240" fmla="*/ 1876425 h 3588041"/>
              <a:gd name="connsiteX8-4241" fmla="*/ 689668 w 1432618"/>
              <a:gd name="connsiteY8-4242" fmla="*/ 1647825 h 3588041"/>
              <a:gd name="connsiteX9-4243" fmla="*/ 823018 w 1432618"/>
              <a:gd name="connsiteY9-4244" fmla="*/ 1333500 h 3588041"/>
              <a:gd name="connsiteX10-4245" fmla="*/ 765868 w 1432618"/>
              <a:gd name="connsiteY10-4246" fmla="*/ 809625 h 3588041"/>
              <a:gd name="connsiteX11-4247" fmla="*/ 388043 w 1432618"/>
              <a:gd name="connsiteY11-4248" fmla="*/ 695325 h 3588041"/>
              <a:gd name="connsiteX12-4249" fmla="*/ 689668 w 1432618"/>
              <a:gd name="connsiteY12-4250" fmla="*/ 666750 h 3588041"/>
              <a:gd name="connsiteX13-4251" fmla="*/ 794443 w 1432618"/>
              <a:gd name="connsiteY13-4252" fmla="*/ 565150 h 3588041"/>
              <a:gd name="connsiteX14-4253" fmla="*/ 886518 w 1432618"/>
              <a:gd name="connsiteY14-4254" fmla="*/ 0 h 3588041"/>
              <a:gd name="connsiteX15-4255" fmla="*/ 857943 w 1432618"/>
              <a:gd name="connsiteY15-4256" fmla="*/ 679450 h 3588041"/>
              <a:gd name="connsiteX16-4257" fmla="*/ 921443 w 1432618"/>
              <a:gd name="connsiteY16-4258" fmla="*/ 1047750 h 3588041"/>
              <a:gd name="connsiteX17-4259" fmla="*/ 930968 w 1432618"/>
              <a:gd name="connsiteY17-4260" fmla="*/ 1295400 h 3588041"/>
              <a:gd name="connsiteX18-4261" fmla="*/ 1086543 w 1432618"/>
              <a:gd name="connsiteY18-4262" fmla="*/ 1187450 h 3588041"/>
              <a:gd name="connsiteX19-4263" fmla="*/ 1375468 w 1432618"/>
              <a:gd name="connsiteY19-4264" fmla="*/ 1171575 h 3588041"/>
              <a:gd name="connsiteX20-4265" fmla="*/ 1108768 w 1432618"/>
              <a:gd name="connsiteY20-4266" fmla="*/ 1254125 h 3588041"/>
              <a:gd name="connsiteX21-4267" fmla="*/ 889693 w 1432618"/>
              <a:gd name="connsiteY21-4268" fmla="*/ 1527175 h 3588041"/>
              <a:gd name="connsiteX22-4269" fmla="*/ 835718 w 1432618"/>
              <a:gd name="connsiteY22-4270" fmla="*/ 1895475 h 3588041"/>
              <a:gd name="connsiteX23-4271" fmla="*/ 1003993 w 1432618"/>
              <a:gd name="connsiteY23-4272" fmla="*/ 2308225 h 3588041"/>
              <a:gd name="connsiteX24-4273" fmla="*/ 896043 w 1432618"/>
              <a:gd name="connsiteY24-4274" fmla="*/ 2578100 h 3588041"/>
              <a:gd name="connsiteX25-4275" fmla="*/ 1213543 w 1432618"/>
              <a:gd name="connsiteY25-4276" fmla="*/ 2533650 h 3588041"/>
              <a:gd name="connsiteX26-4277" fmla="*/ 1432618 w 1432618"/>
              <a:gd name="connsiteY26-4278" fmla="*/ 2626519 h 3588041"/>
              <a:gd name="connsiteX27-4279" fmla="*/ 1188143 w 1432618"/>
              <a:gd name="connsiteY27-4280" fmla="*/ 2590800 h 3588041"/>
              <a:gd name="connsiteX28-4281" fmla="*/ 832543 w 1432618"/>
              <a:gd name="connsiteY28-4282" fmla="*/ 2733675 h 3588041"/>
              <a:gd name="connsiteX29-4283" fmla="*/ 689668 w 1432618"/>
              <a:gd name="connsiteY29-4284" fmla="*/ 3086100 h 3588041"/>
              <a:gd name="connsiteX30-4285" fmla="*/ 918268 w 1432618"/>
              <a:gd name="connsiteY30-4286" fmla="*/ 3419475 h 3588041"/>
              <a:gd name="connsiteX31-4287" fmla="*/ 1016693 w 1432618"/>
              <a:gd name="connsiteY31-4288" fmla="*/ 3581400 h 3588041"/>
              <a:gd name="connsiteX0-4289" fmla="*/ 1016693 w 1432618"/>
              <a:gd name="connsiteY0-4290" fmla="*/ 3581400 h 3588041"/>
              <a:gd name="connsiteX1-4291" fmla="*/ 591243 w 1432618"/>
              <a:gd name="connsiteY1-4292" fmla="*/ 3587750 h 3588041"/>
              <a:gd name="connsiteX2-4293" fmla="*/ 394393 w 1432618"/>
              <a:gd name="connsiteY2-4294" fmla="*/ 3076575 h 3588041"/>
              <a:gd name="connsiteX3-4295" fmla="*/ 746818 w 1432618"/>
              <a:gd name="connsiteY3-4296" fmla="*/ 2381250 h 3588041"/>
              <a:gd name="connsiteX4-4297" fmla="*/ 560128 w 1432618"/>
              <a:gd name="connsiteY4-4298" fmla="*/ 1922145 h 3588041"/>
              <a:gd name="connsiteX5-4299" fmla="*/ 58 w 1432618"/>
              <a:gd name="connsiteY5-4300" fmla="*/ 1870710 h 3588041"/>
              <a:gd name="connsiteX6-4301" fmla="*/ 394393 w 1432618"/>
              <a:gd name="connsiteY6-4302" fmla="*/ 1743075 h 3588041"/>
              <a:gd name="connsiteX7-4303" fmla="*/ 642043 w 1432618"/>
              <a:gd name="connsiteY7-4304" fmla="*/ 1876425 h 3588041"/>
              <a:gd name="connsiteX8-4305" fmla="*/ 689668 w 1432618"/>
              <a:gd name="connsiteY8-4306" fmla="*/ 1647825 h 3588041"/>
              <a:gd name="connsiteX9-4307" fmla="*/ 823018 w 1432618"/>
              <a:gd name="connsiteY9-4308" fmla="*/ 1333500 h 3588041"/>
              <a:gd name="connsiteX10-4309" fmla="*/ 765868 w 1432618"/>
              <a:gd name="connsiteY10-4310" fmla="*/ 809625 h 3588041"/>
              <a:gd name="connsiteX11-4311" fmla="*/ 388043 w 1432618"/>
              <a:gd name="connsiteY11-4312" fmla="*/ 695325 h 3588041"/>
              <a:gd name="connsiteX12-4313" fmla="*/ 724593 w 1432618"/>
              <a:gd name="connsiteY12-4314" fmla="*/ 688975 h 3588041"/>
              <a:gd name="connsiteX13-4315" fmla="*/ 794443 w 1432618"/>
              <a:gd name="connsiteY13-4316" fmla="*/ 565150 h 3588041"/>
              <a:gd name="connsiteX14-4317" fmla="*/ 886518 w 1432618"/>
              <a:gd name="connsiteY14-4318" fmla="*/ 0 h 3588041"/>
              <a:gd name="connsiteX15-4319" fmla="*/ 857943 w 1432618"/>
              <a:gd name="connsiteY15-4320" fmla="*/ 679450 h 3588041"/>
              <a:gd name="connsiteX16-4321" fmla="*/ 921443 w 1432618"/>
              <a:gd name="connsiteY16-4322" fmla="*/ 1047750 h 3588041"/>
              <a:gd name="connsiteX17-4323" fmla="*/ 930968 w 1432618"/>
              <a:gd name="connsiteY17-4324" fmla="*/ 1295400 h 3588041"/>
              <a:gd name="connsiteX18-4325" fmla="*/ 1086543 w 1432618"/>
              <a:gd name="connsiteY18-4326" fmla="*/ 1187450 h 3588041"/>
              <a:gd name="connsiteX19-4327" fmla="*/ 1375468 w 1432618"/>
              <a:gd name="connsiteY19-4328" fmla="*/ 1171575 h 3588041"/>
              <a:gd name="connsiteX20-4329" fmla="*/ 1108768 w 1432618"/>
              <a:gd name="connsiteY20-4330" fmla="*/ 1254125 h 3588041"/>
              <a:gd name="connsiteX21-4331" fmla="*/ 889693 w 1432618"/>
              <a:gd name="connsiteY21-4332" fmla="*/ 1527175 h 3588041"/>
              <a:gd name="connsiteX22-4333" fmla="*/ 835718 w 1432618"/>
              <a:gd name="connsiteY22-4334" fmla="*/ 1895475 h 3588041"/>
              <a:gd name="connsiteX23-4335" fmla="*/ 1003993 w 1432618"/>
              <a:gd name="connsiteY23-4336" fmla="*/ 2308225 h 3588041"/>
              <a:gd name="connsiteX24-4337" fmla="*/ 896043 w 1432618"/>
              <a:gd name="connsiteY24-4338" fmla="*/ 2578100 h 3588041"/>
              <a:gd name="connsiteX25-4339" fmla="*/ 1213543 w 1432618"/>
              <a:gd name="connsiteY25-4340" fmla="*/ 2533650 h 3588041"/>
              <a:gd name="connsiteX26-4341" fmla="*/ 1432618 w 1432618"/>
              <a:gd name="connsiteY26-4342" fmla="*/ 2626519 h 3588041"/>
              <a:gd name="connsiteX27-4343" fmla="*/ 1188143 w 1432618"/>
              <a:gd name="connsiteY27-4344" fmla="*/ 2590800 h 3588041"/>
              <a:gd name="connsiteX28-4345" fmla="*/ 832543 w 1432618"/>
              <a:gd name="connsiteY28-4346" fmla="*/ 2733675 h 3588041"/>
              <a:gd name="connsiteX29-4347" fmla="*/ 689668 w 1432618"/>
              <a:gd name="connsiteY29-4348" fmla="*/ 3086100 h 3588041"/>
              <a:gd name="connsiteX30-4349" fmla="*/ 918268 w 1432618"/>
              <a:gd name="connsiteY30-4350" fmla="*/ 3419475 h 3588041"/>
              <a:gd name="connsiteX31-4351" fmla="*/ 1016693 w 1432618"/>
              <a:gd name="connsiteY31-4352" fmla="*/ 3581400 h 3588041"/>
              <a:gd name="connsiteX0-4353" fmla="*/ 1016693 w 1432618"/>
              <a:gd name="connsiteY0-4354" fmla="*/ 3581400 h 3588041"/>
              <a:gd name="connsiteX1-4355" fmla="*/ 591243 w 1432618"/>
              <a:gd name="connsiteY1-4356" fmla="*/ 3587750 h 3588041"/>
              <a:gd name="connsiteX2-4357" fmla="*/ 394393 w 1432618"/>
              <a:gd name="connsiteY2-4358" fmla="*/ 3076575 h 3588041"/>
              <a:gd name="connsiteX3-4359" fmla="*/ 746818 w 1432618"/>
              <a:gd name="connsiteY3-4360" fmla="*/ 2381250 h 3588041"/>
              <a:gd name="connsiteX4-4361" fmla="*/ 560128 w 1432618"/>
              <a:gd name="connsiteY4-4362" fmla="*/ 1922145 h 3588041"/>
              <a:gd name="connsiteX5-4363" fmla="*/ 58 w 1432618"/>
              <a:gd name="connsiteY5-4364" fmla="*/ 1870710 h 3588041"/>
              <a:gd name="connsiteX6-4365" fmla="*/ 394393 w 1432618"/>
              <a:gd name="connsiteY6-4366" fmla="*/ 1743075 h 3588041"/>
              <a:gd name="connsiteX7-4367" fmla="*/ 642043 w 1432618"/>
              <a:gd name="connsiteY7-4368" fmla="*/ 1876425 h 3588041"/>
              <a:gd name="connsiteX8-4369" fmla="*/ 689668 w 1432618"/>
              <a:gd name="connsiteY8-4370" fmla="*/ 1647825 h 3588041"/>
              <a:gd name="connsiteX9-4371" fmla="*/ 823018 w 1432618"/>
              <a:gd name="connsiteY9-4372" fmla="*/ 1333500 h 3588041"/>
              <a:gd name="connsiteX10-4373" fmla="*/ 765868 w 1432618"/>
              <a:gd name="connsiteY10-4374" fmla="*/ 809625 h 3588041"/>
              <a:gd name="connsiteX11-4375" fmla="*/ 388043 w 1432618"/>
              <a:gd name="connsiteY11-4376" fmla="*/ 695325 h 3588041"/>
              <a:gd name="connsiteX12-4377" fmla="*/ 741262 w 1432618"/>
              <a:gd name="connsiteY12-4378" fmla="*/ 677068 h 3588041"/>
              <a:gd name="connsiteX13-4379" fmla="*/ 794443 w 1432618"/>
              <a:gd name="connsiteY13-4380" fmla="*/ 565150 h 3588041"/>
              <a:gd name="connsiteX14-4381" fmla="*/ 886518 w 1432618"/>
              <a:gd name="connsiteY14-4382" fmla="*/ 0 h 3588041"/>
              <a:gd name="connsiteX15-4383" fmla="*/ 857943 w 1432618"/>
              <a:gd name="connsiteY15-4384" fmla="*/ 679450 h 3588041"/>
              <a:gd name="connsiteX16-4385" fmla="*/ 921443 w 1432618"/>
              <a:gd name="connsiteY16-4386" fmla="*/ 1047750 h 3588041"/>
              <a:gd name="connsiteX17-4387" fmla="*/ 930968 w 1432618"/>
              <a:gd name="connsiteY17-4388" fmla="*/ 1295400 h 3588041"/>
              <a:gd name="connsiteX18-4389" fmla="*/ 1086543 w 1432618"/>
              <a:gd name="connsiteY18-4390" fmla="*/ 1187450 h 3588041"/>
              <a:gd name="connsiteX19-4391" fmla="*/ 1375468 w 1432618"/>
              <a:gd name="connsiteY19-4392" fmla="*/ 1171575 h 3588041"/>
              <a:gd name="connsiteX20-4393" fmla="*/ 1108768 w 1432618"/>
              <a:gd name="connsiteY20-4394" fmla="*/ 1254125 h 3588041"/>
              <a:gd name="connsiteX21-4395" fmla="*/ 889693 w 1432618"/>
              <a:gd name="connsiteY21-4396" fmla="*/ 1527175 h 3588041"/>
              <a:gd name="connsiteX22-4397" fmla="*/ 835718 w 1432618"/>
              <a:gd name="connsiteY22-4398" fmla="*/ 1895475 h 3588041"/>
              <a:gd name="connsiteX23-4399" fmla="*/ 1003993 w 1432618"/>
              <a:gd name="connsiteY23-4400" fmla="*/ 2308225 h 3588041"/>
              <a:gd name="connsiteX24-4401" fmla="*/ 896043 w 1432618"/>
              <a:gd name="connsiteY24-4402" fmla="*/ 2578100 h 3588041"/>
              <a:gd name="connsiteX25-4403" fmla="*/ 1213543 w 1432618"/>
              <a:gd name="connsiteY25-4404" fmla="*/ 2533650 h 3588041"/>
              <a:gd name="connsiteX26-4405" fmla="*/ 1432618 w 1432618"/>
              <a:gd name="connsiteY26-4406" fmla="*/ 2626519 h 3588041"/>
              <a:gd name="connsiteX27-4407" fmla="*/ 1188143 w 1432618"/>
              <a:gd name="connsiteY27-4408" fmla="*/ 2590800 h 3588041"/>
              <a:gd name="connsiteX28-4409" fmla="*/ 832543 w 1432618"/>
              <a:gd name="connsiteY28-4410" fmla="*/ 2733675 h 3588041"/>
              <a:gd name="connsiteX29-4411" fmla="*/ 689668 w 1432618"/>
              <a:gd name="connsiteY29-4412" fmla="*/ 3086100 h 3588041"/>
              <a:gd name="connsiteX30-4413" fmla="*/ 918268 w 1432618"/>
              <a:gd name="connsiteY30-4414" fmla="*/ 3419475 h 3588041"/>
              <a:gd name="connsiteX31-4415" fmla="*/ 1016693 w 1432618"/>
              <a:gd name="connsiteY31-4416" fmla="*/ 3581400 h 3588041"/>
              <a:gd name="connsiteX0-4417" fmla="*/ 1016693 w 1432618"/>
              <a:gd name="connsiteY0-4418" fmla="*/ 3581400 h 3588041"/>
              <a:gd name="connsiteX1-4419" fmla="*/ 591243 w 1432618"/>
              <a:gd name="connsiteY1-4420" fmla="*/ 3587750 h 3588041"/>
              <a:gd name="connsiteX2-4421" fmla="*/ 394393 w 1432618"/>
              <a:gd name="connsiteY2-4422" fmla="*/ 3076575 h 3588041"/>
              <a:gd name="connsiteX3-4423" fmla="*/ 746818 w 1432618"/>
              <a:gd name="connsiteY3-4424" fmla="*/ 2381250 h 3588041"/>
              <a:gd name="connsiteX4-4425" fmla="*/ 560128 w 1432618"/>
              <a:gd name="connsiteY4-4426" fmla="*/ 1922145 h 3588041"/>
              <a:gd name="connsiteX5-4427" fmla="*/ 58 w 1432618"/>
              <a:gd name="connsiteY5-4428" fmla="*/ 1870710 h 3588041"/>
              <a:gd name="connsiteX6-4429" fmla="*/ 394393 w 1432618"/>
              <a:gd name="connsiteY6-4430" fmla="*/ 1743075 h 3588041"/>
              <a:gd name="connsiteX7-4431" fmla="*/ 642043 w 1432618"/>
              <a:gd name="connsiteY7-4432" fmla="*/ 1876425 h 3588041"/>
              <a:gd name="connsiteX8-4433" fmla="*/ 689668 w 1432618"/>
              <a:gd name="connsiteY8-4434" fmla="*/ 1647825 h 3588041"/>
              <a:gd name="connsiteX9-4435" fmla="*/ 823018 w 1432618"/>
              <a:gd name="connsiteY9-4436" fmla="*/ 1333500 h 3588041"/>
              <a:gd name="connsiteX10-4437" fmla="*/ 765868 w 1432618"/>
              <a:gd name="connsiteY10-4438" fmla="*/ 809625 h 3588041"/>
              <a:gd name="connsiteX11-4439" fmla="*/ 388043 w 1432618"/>
              <a:gd name="connsiteY11-4440" fmla="*/ 695325 h 3588041"/>
              <a:gd name="connsiteX12-4441" fmla="*/ 741262 w 1432618"/>
              <a:gd name="connsiteY12-4442" fmla="*/ 677068 h 3588041"/>
              <a:gd name="connsiteX13-4443" fmla="*/ 794443 w 1432618"/>
              <a:gd name="connsiteY13-4444" fmla="*/ 565150 h 3588041"/>
              <a:gd name="connsiteX14-4445" fmla="*/ 886518 w 1432618"/>
              <a:gd name="connsiteY14-4446" fmla="*/ 0 h 3588041"/>
              <a:gd name="connsiteX15-4447" fmla="*/ 857943 w 1432618"/>
              <a:gd name="connsiteY15-4448" fmla="*/ 679450 h 3588041"/>
              <a:gd name="connsiteX16-4449" fmla="*/ 921443 w 1432618"/>
              <a:gd name="connsiteY16-4450" fmla="*/ 1047750 h 3588041"/>
              <a:gd name="connsiteX17-4451" fmla="*/ 930968 w 1432618"/>
              <a:gd name="connsiteY17-4452" fmla="*/ 1295400 h 3588041"/>
              <a:gd name="connsiteX18-4453" fmla="*/ 1086543 w 1432618"/>
              <a:gd name="connsiteY18-4454" fmla="*/ 1187450 h 3588041"/>
              <a:gd name="connsiteX19-4455" fmla="*/ 1375468 w 1432618"/>
              <a:gd name="connsiteY19-4456" fmla="*/ 1171575 h 3588041"/>
              <a:gd name="connsiteX20-4457" fmla="*/ 1108768 w 1432618"/>
              <a:gd name="connsiteY20-4458" fmla="*/ 1254125 h 3588041"/>
              <a:gd name="connsiteX21-4459" fmla="*/ 889693 w 1432618"/>
              <a:gd name="connsiteY21-4460" fmla="*/ 1527175 h 3588041"/>
              <a:gd name="connsiteX22-4461" fmla="*/ 835718 w 1432618"/>
              <a:gd name="connsiteY22-4462" fmla="*/ 1895475 h 3588041"/>
              <a:gd name="connsiteX23-4463" fmla="*/ 1003993 w 1432618"/>
              <a:gd name="connsiteY23-4464" fmla="*/ 2308225 h 3588041"/>
              <a:gd name="connsiteX24-4465" fmla="*/ 896043 w 1432618"/>
              <a:gd name="connsiteY24-4466" fmla="*/ 2578100 h 3588041"/>
              <a:gd name="connsiteX25-4467" fmla="*/ 1213543 w 1432618"/>
              <a:gd name="connsiteY25-4468" fmla="*/ 2533650 h 3588041"/>
              <a:gd name="connsiteX26-4469" fmla="*/ 1432618 w 1432618"/>
              <a:gd name="connsiteY26-4470" fmla="*/ 2626519 h 3588041"/>
              <a:gd name="connsiteX27-4471" fmla="*/ 1188143 w 1432618"/>
              <a:gd name="connsiteY27-4472" fmla="*/ 2590800 h 3588041"/>
              <a:gd name="connsiteX28-4473" fmla="*/ 832543 w 1432618"/>
              <a:gd name="connsiteY28-4474" fmla="*/ 2733675 h 3588041"/>
              <a:gd name="connsiteX29-4475" fmla="*/ 689668 w 1432618"/>
              <a:gd name="connsiteY29-4476" fmla="*/ 3086100 h 3588041"/>
              <a:gd name="connsiteX30-4477" fmla="*/ 918268 w 1432618"/>
              <a:gd name="connsiteY30-4478" fmla="*/ 3419475 h 3588041"/>
              <a:gd name="connsiteX31-4479" fmla="*/ 1016693 w 1432618"/>
              <a:gd name="connsiteY31-4480" fmla="*/ 3581400 h 3588041"/>
              <a:gd name="connsiteX0-4481" fmla="*/ 1016693 w 1432618"/>
              <a:gd name="connsiteY0-4482" fmla="*/ 3581400 h 3588041"/>
              <a:gd name="connsiteX1-4483" fmla="*/ 591243 w 1432618"/>
              <a:gd name="connsiteY1-4484" fmla="*/ 3587750 h 3588041"/>
              <a:gd name="connsiteX2-4485" fmla="*/ 394393 w 1432618"/>
              <a:gd name="connsiteY2-4486" fmla="*/ 3076575 h 3588041"/>
              <a:gd name="connsiteX3-4487" fmla="*/ 746818 w 1432618"/>
              <a:gd name="connsiteY3-4488" fmla="*/ 2381250 h 3588041"/>
              <a:gd name="connsiteX4-4489" fmla="*/ 560128 w 1432618"/>
              <a:gd name="connsiteY4-4490" fmla="*/ 1922145 h 3588041"/>
              <a:gd name="connsiteX5-4491" fmla="*/ 58 w 1432618"/>
              <a:gd name="connsiteY5-4492" fmla="*/ 1870710 h 3588041"/>
              <a:gd name="connsiteX6-4493" fmla="*/ 394393 w 1432618"/>
              <a:gd name="connsiteY6-4494" fmla="*/ 1743075 h 3588041"/>
              <a:gd name="connsiteX7-4495" fmla="*/ 642043 w 1432618"/>
              <a:gd name="connsiteY7-4496" fmla="*/ 1876425 h 3588041"/>
              <a:gd name="connsiteX8-4497" fmla="*/ 689668 w 1432618"/>
              <a:gd name="connsiteY8-4498" fmla="*/ 1647825 h 3588041"/>
              <a:gd name="connsiteX9-4499" fmla="*/ 823018 w 1432618"/>
              <a:gd name="connsiteY9-4500" fmla="*/ 1333500 h 3588041"/>
              <a:gd name="connsiteX10-4501" fmla="*/ 765868 w 1432618"/>
              <a:gd name="connsiteY10-4502" fmla="*/ 809625 h 3588041"/>
              <a:gd name="connsiteX11-4503" fmla="*/ 388043 w 1432618"/>
              <a:gd name="connsiteY11-4504" fmla="*/ 695325 h 3588041"/>
              <a:gd name="connsiteX12-4505" fmla="*/ 741262 w 1432618"/>
              <a:gd name="connsiteY12-4506" fmla="*/ 677068 h 3588041"/>
              <a:gd name="connsiteX13-4507" fmla="*/ 789681 w 1432618"/>
              <a:gd name="connsiteY13-4508" fmla="*/ 441325 h 3588041"/>
              <a:gd name="connsiteX14-4509" fmla="*/ 886518 w 1432618"/>
              <a:gd name="connsiteY14-4510" fmla="*/ 0 h 3588041"/>
              <a:gd name="connsiteX15-4511" fmla="*/ 857943 w 1432618"/>
              <a:gd name="connsiteY15-4512" fmla="*/ 679450 h 3588041"/>
              <a:gd name="connsiteX16-4513" fmla="*/ 921443 w 1432618"/>
              <a:gd name="connsiteY16-4514" fmla="*/ 1047750 h 3588041"/>
              <a:gd name="connsiteX17-4515" fmla="*/ 930968 w 1432618"/>
              <a:gd name="connsiteY17-4516" fmla="*/ 1295400 h 3588041"/>
              <a:gd name="connsiteX18-4517" fmla="*/ 1086543 w 1432618"/>
              <a:gd name="connsiteY18-4518" fmla="*/ 1187450 h 3588041"/>
              <a:gd name="connsiteX19-4519" fmla="*/ 1375468 w 1432618"/>
              <a:gd name="connsiteY19-4520" fmla="*/ 1171575 h 3588041"/>
              <a:gd name="connsiteX20-4521" fmla="*/ 1108768 w 1432618"/>
              <a:gd name="connsiteY20-4522" fmla="*/ 1254125 h 3588041"/>
              <a:gd name="connsiteX21-4523" fmla="*/ 889693 w 1432618"/>
              <a:gd name="connsiteY21-4524" fmla="*/ 1527175 h 3588041"/>
              <a:gd name="connsiteX22-4525" fmla="*/ 835718 w 1432618"/>
              <a:gd name="connsiteY22-4526" fmla="*/ 1895475 h 3588041"/>
              <a:gd name="connsiteX23-4527" fmla="*/ 1003993 w 1432618"/>
              <a:gd name="connsiteY23-4528" fmla="*/ 2308225 h 3588041"/>
              <a:gd name="connsiteX24-4529" fmla="*/ 896043 w 1432618"/>
              <a:gd name="connsiteY24-4530" fmla="*/ 2578100 h 3588041"/>
              <a:gd name="connsiteX25-4531" fmla="*/ 1213543 w 1432618"/>
              <a:gd name="connsiteY25-4532" fmla="*/ 2533650 h 3588041"/>
              <a:gd name="connsiteX26-4533" fmla="*/ 1432618 w 1432618"/>
              <a:gd name="connsiteY26-4534" fmla="*/ 2626519 h 3588041"/>
              <a:gd name="connsiteX27-4535" fmla="*/ 1188143 w 1432618"/>
              <a:gd name="connsiteY27-4536" fmla="*/ 2590800 h 3588041"/>
              <a:gd name="connsiteX28-4537" fmla="*/ 832543 w 1432618"/>
              <a:gd name="connsiteY28-4538" fmla="*/ 2733675 h 3588041"/>
              <a:gd name="connsiteX29-4539" fmla="*/ 689668 w 1432618"/>
              <a:gd name="connsiteY29-4540" fmla="*/ 3086100 h 3588041"/>
              <a:gd name="connsiteX30-4541" fmla="*/ 918268 w 1432618"/>
              <a:gd name="connsiteY30-4542" fmla="*/ 3419475 h 3588041"/>
              <a:gd name="connsiteX31-4543" fmla="*/ 1016693 w 1432618"/>
              <a:gd name="connsiteY31-4544" fmla="*/ 3581400 h 3588041"/>
              <a:gd name="connsiteX0-4545" fmla="*/ 1016693 w 1432618"/>
              <a:gd name="connsiteY0-4546" fmla="*/ 3581400 h 3588041"/>
              <a:gd name="connsiteX1-4547" fmla="*/ 591243 w 1432618"/>
              <a:gd name="connsiteY1-4548" fmla="*/ 3587750 h 3588041"/>
              <a:gd name="connsiteX2-4549" fmla="*/ 394393 w 1432618"/>
              <a:gd name="connsiteY2-4550" fmla="*/ 3076575 h 3588041"/>
              <a:gd name="connsiteX3-4551" fmla="*/ 746818 w 1432618"/>
              <a:gd name="connsiteY3-4552" fmla="*/ 2381250 h 3588041"/>
              <a:gd name="connsiteX4-4553" fmla="*/ 560128 w 1432618"/>
              <a:gd name="connsiteY4-4554" fmla="*/ 1922145 h 3588041"/>
              <a:gd name="connsiteX5-4555" fmla="*/ 58 w 1432618"/>
              <a:gd name="connsiteY5-4556" fmla="*/ 1870710 h 3588041"/>
              <a:gd name="connsiteX6-4557" fmla="*/ 394393 w 1432618"/>
              <a:gd name="connsiteY6-4558" fmla="*/ 1743075 h 3588041"/>
              <a:gd name="connsiteX7-4559" fmla="*/ 642043 w 1432618"/>
              <a:gd name="connsiteY7-4560" fmla="*/ 1876425 h 3588041"/>
              <a:gd name="connsiteX8-4561" fmla="*/ 689668 w 1432618"/>
              <a:gd name="connsiteY8-4562" fmla="*/ 1647825 h 3588041"/>
              <a:gd name="connsiteX9-4563" fmla="*/ 823018 w 1432618"/>
              <a:gd name="connsiteY9-4564" fmla="*/ 1333500 h 3588041"/>
              <a:gd name="connsiteX10-4565" fmla="*/ 765868 w 1432618"/>
              <a:gd name="connsiteY10-4566" fmla="*/ 809625 h 3588041"/>
              <a:gd name="connsiteX11-4567" fmla="*/ 388043 w 1432618"/>
              <a:gd name="connsiteY11-4568" fmla="*/ 695325 h 3588041"/>
              <a:gd name="connsiteX12-4569" fmla="*/ 762694 w 1432618"/>
              <a:gd name="connsiteY12-4570" fmla="*/ 703262 h 3588041"/>
              <a:gd name="connsiteX13-4571" fmla="*/ 789681 w 1432618"/>
              <a:gd name="connsiteY13-4572" fmla="*/ 441325 h 3588041"/>
              <a:gd name="connsiteX14-4573" fmla="*/ 886518 w 1432618"/>
              <a:gd name="connsiteY14-4574" fmla="*/ 0 h 3588041"/>
              <a:gd name="connsiteX15-4575" fmla="*/ 857943 w 1432618"/>
              <a:gd name="connsiteY15-4576" fmla="*/ 679450 h 3588041"/>
              <a:gd name="connsiteX16-4577" fmla="*/ 921443 w 1432618"/>
              <a:gd name="connsiteY16-4578" fmla="*/ 1047750 h 3588041"/>
              <a:gd name="connsiteX17-4579" fmla="*/ 930968 w 1432618"/>
              <a:gd name="connsiteY17-4580" fmla="*/ 1295400 h 3588041"/>
              <a:gd name="connsiteX18-4581" fmla="*/ 1086543 w 1432618"/>
              <a:gd name="connsiteY18-4582" fmla="*/ 1187450 h 3588041"/>
              <a:gd name="connsiteX19-4583" fmla="*/ 1375468 w 1432618"/>
              <a:gd name="connsiteY19-4584" fmla="*/ 1171575 h 3588041"/>
              <a:gd name="connsiteX20-4585" fmla="*/ 1108768 w 1432618"/>
              <a:gd name="connsiteY20-4586" fmla="*/ 1254125 h 3588041"/>
              <a:gd name="connsiteX21-4587" fmla="*/ 889693 w 1432618"/>
              <a:gd name="connsiteY21-4588" fmla="*/ 1527175 h 3588041"/>
              <a:gd name="connsiteX22-4589" fmla="*/ 835718 w 1432618"/>
              <a:gd name="connsiteY22-4590" fmla="*/ 1895475 h 3588041"/>
              <a:gd name="connsiteX23-4591" fmla="*/ 1003993 w 1432618"/>
              <a:gd name="connsiteY23-4592" fmla="*/ 2308225 h 3588041"/>
              <a:gd name="connsiteX24-4593" fmla="*/ 896043 w 1432618"/>
              <a:gd name="connsiteY24-4594" fmla="*/ 2578100 h 3588041"/>
              <a:gd name="connsiteX25-4595" fmla="*/ 1213543 w 1432618"/>
              <a:gd name="connsiteY25-4596" fmla="*/ 2533650 h 3588041"/>
              <a:gd name="connsiteX26-4597" fmla="*/ 1432618 w 1432618"/>
              <a:gd name="connsiteY26-4598" fmla="*/ 2626519 h 3588041"/>
              <a:gd name="connsiteX27-4599" fmla="*/ 1188143 w 1432618"/>
              <a:gd name="connsiteY27-4600" fmla="*/ 2590800 h 3588041"/>
              <a:gd name="connsiteX28-4601" fmla="*/ 832543 w 1432618"/>
              <a:gd name="connsiteY28-4602" fmla="*/ 2733675 h 3588041"/>
              <a:gd name="connsiteX29-4603" fmla="*/ 689668 w 1432618"/>
              <a:gd name="connsiteY29-4604" fmla="*/ 3086100 h 3588041"/>
              <a:gd name="connsiteX30-4605" fmla="*/ 918268 w 1432618"/>
              <a:gd name="connsiteY30-4606" fmla="*/ 3419475 h 3588041"/>
              <a:gd name="connsiteX31-4607" fmla="*/ 1016693 w 1432618"/>
              <a:gd name="connsiteY31-4608" fmla="*/ 3581400 h 3588041"/>
              <a:gd name="connsiteX0-4609" fmla="*/ 1016693 w 1432618"/>
              <a:gd name="connsiteY0-4610" fmla="*/ 3581400 h 3588041"/>
              <a:gd name="connsiteX1-4611" fmla="*/ 591243 w 1432618"/>
              <a:gd name="connsiteY1-4612" fmla="*/ 3587750 h 3588041"/>
              <a:gd name="connsiteX2-4613" fmla="*/ 394393 w 1432618"/>
              <a:gd name="connsiteY2-4614" fmla="*/ 3076575 h 3588041"/>
              <a:gd name="connsiteX3-4615" fmla="*/ 746818 w 1432618"/>
              <a:gd name="connsiteY3-4616" fmla="*/ 2381250 h 3588041"/>
              <a:gd name="connsiteX4-4617" fmla="*/ 560128 w 1432618"/>
              <a:gd name="connsiteY4-4618" fmla="*/ 1922145 h 3588041"/>
              <a:gd name="connsiteX5-4619" fmla="*/ 58 w 1432618"/>
              <a:gd name="connsiteY5-4620" fmla="*/ 1870710 h 3588041"/>
              <a:gd name="connsiteX6-4621" fmla="*/ 394393 w 1432618"/>
              <a:gd name="connsiteY6-4622" fmla="*/ 1743075 h 3588041"/>
              <a:gd name="connsiteX7-4623" fmla="*/ 642043 w 1432618"/>
              <a:gd name="connsiteY7-4624" fmla="*/ 1876425 h 3588041"/>
              <a:gd name="connsiteX8-4625" fmla="*/ 689668 w 1432618"/>
              <a:gd name="connsiteY8-4626" fmla="*/ 1647825 h 3588041"/>
              <a:gd name="connsiteX9-4627" fmla="*/ 823018 w 1432618"/>
              <a:gd name="connsiteY9-4628" fmla="*/ 1333500 h 3588041"/>
              <a:gd name="connsiteX10-4629" fmla="*/ 765868 w 1432618"/>
              <a:gd name="connsiteY10-4630" fmla="*/ 809625 h 3588041"/>
              <a:gd name="connsiteX11-4631" fmla="*/ 388043 w 1432618"/>
              <a:gd name="connsiteY11-4632" fmla="*/ 695325 h 3588041"/>
              <a:gd name="connsiteX12-4633" fmla="*/ 762694 w 1432618"/>
              <a:gd name="connsiteY12-4634" fmla="*/ 703262 h 3588041"/>
              <a:gd name="connsiteX13-4635" fmla="*/ 789681 w 1432618"/>
              <a:gd name="connsiteY13-4636" fmla="*/ 441325 h 3588041"/>
              <a:gd name="connsiteX14-4637" fmla="*/ 886518 w 1432618"/>
              <a:gd name="connsiteY14-4638" fmla="*/ 0 h 3588041"/>
              <a:gd name="connsiteX15-4639" fmla="*/ 857943 w 1432618"/>
              <a:gd name="connsiteY15-4640" fmla="*/ 679450 h 3588041"/>
              <a:gd name="connsiteX16-4641" fmla="*/ 921443 w 1432618"/>
              <a:gd name="connsiteY16-4642" fmla="*/ 1047750 h 3588041"/>
              <a:gd name="connsiteX17-4643" fmla="*/ 930968 w 1432618"/>
              <a:gd name="connsiteY17-4644" fmla="*/ 1295400 h 3588041"/>
              <a:gd name="connsiteX18-4645" fmla="*/ 1086543 w 1432618"/>
              <a:gd name="connsiteY18-4646" fmla="*/ 1187450 h 3588041"/>
              <a:gd name="connsiteX19-4647" fmla="*/ 1375468 w 1432618"/>
              <a:gd name="connsiteY19-4648" fmla="*/ 1171575 h 3588041"/>
              <a:gd name="connsiteX20-4649" fmla="*/ 1108768 w 1432618"/>
              <a:gd name="connsiteY20-4650" fmla="*/ 1254125 h 3588041"/>
              <a:gd name="connsiteX21-4651" fmla="*/ 889693 w 1432618"/>
              <a:gd name="connsiteY21-4652" fmla="*/ 1527175 h 3588041"/>
              <a:gd name="connsiteX22-4653" fmla="*/ 835718 w 1432618"/>
              <a:gd name="connsiteY22-4654" fmla="*/ 1895475 h 3588041"/>
              <a:gd name="connsiteX23-4655" fmla="*/ 1003993 w 1432618"/>
              <a:gd name="connsiteY23-4656" fmla="*/ 2308225 h 3588041"/>
              <a:gd name="connsiteX24-4657" fmla="*/ 896043 w 1432618"/>
              <a:gd name="connsiteY24-4658" fmla="*/ 2578100 h 3588041"/>
              <a:gd name="connsiteX25-4659" fmla="*/ 1213543 w 1432618"/>
              <a:gd name="connsiteY25-4660" fmla="*/ 2533650 h 3588041"/>
              <a:gd name="connsiteX26-4661" fmla="*/ 1432618 w 1432618"/>
              <a:gd name="connsiteY26-4662" fmla="*/ 2626519 h 3588041"/>
              <a:gd name="connsiteX27-4663" fmla="*/ 1188143 w 1432618"/>
              <a:gd name="connsiteY27-4664" fmla="*/ 2590800 h 3588041"/>
              <a:gd name="connsiteX28-4665" fmla="*/ 832543 w 1432618"/>
              <a:gd name="connsiteY28-4666" fmla="*/ 2733675 h 3588041"/>
              <a:gd name="connsiteX29-4667" fmla="*/ 689668 w 1432618"/>
              <a:gd name="connsiteY29-4668" fmla="*/ 3086100 h 3588041"/>
              <a:gd name="connsiteX30-4669" fmla="*/ 918268 w 1432618"/>
              <a:gd name="connsiteY30-4670" fmla="*/ 3419475 h 3588041"/>
              <a:gd name="connsiteX31-4671" fmla="*/ 1016693 w 1432618"/>
              <a:gd name="connsiteY31-4672" fmla="*/ 3581400 h 3588041"/>
              <a:gd name="connsiteX0-4673" fmla="*/ 1016693 w 1432618"/>
              <a:gd name="connsiteY0-4674" fmla="*/ 3581400 h 3588041"/>
              <a:gd name="connsiteX1-4675" fmla="*/ 591243 w 1432618"/>
              <a:gd name="connsiteY1-4676" fmla="*/ 3587750 h 3588041"/>
              <a:gd name="connsiteX2-4677" fmla="*/ 394393 w 1432618"/>
              <a:gd name="connsiteY2-4678" fmla="*/ 3076575 h 3588041"/>
              <a:gd name="connsiteX3-4679" fmla="*/ 746818 w 1432618"/>
              <a:gd name="connsiteY3-4680" fmla="*/ 2381250 h 3588041"/>
              <a:gd name="connsiteX4-4681" fmla="*/ 560128 w 1432618"/>
              <a:gd name="connsiteY4-4682" fmla="*/ 1922145 h 3588041"/>
              <a:gd name="connsiteX5-4683" fmla="*/ 58 w 1432618"/>
              <a:gd name="connsiteY5-4684" fmla="*/ 1870710 h 3588041"/>
              <a:gd name="connsiteX6-4685" fmla="*/ 394393 w 1432618"/>
              <a:gd name="connsiteY6-4686" fmla="*/ 1743075 h 3588041"/>
              <a:gd name="connsiteX7-4687" fmla="*/ 642043 w 1432618"/>
              <a:gd name="connsiteY7-4688" fmla="*/ 1876425 h 3588041"/>
              <a:gd name="connsiteX8-4689" fmla="*/ 689668 w 1432618"/>
              <a:gd name="connsiteY8-4690" fmla="*/ 1647825 h 3588041"/>
              <a:gd name="connsiteX9-4691" fmla="*/ 823018 w 1432618"/>
              <a:gd name="connsiteY9-4692" fmla="*/ 1333500 h 3588041"/>
              <a:gd name="connsiteX10-4693" fmla="*/ 765868 w 1432618"/>
              <a:gd name="connsiteY10-4694" fmla="*/ 809625 h 3588041"/>
              <a:gd name="connsiteX11-4695" fmla="*/ 388043 w 1432618"/>
              <a:gd name="connsiteY11-4696" fmla="*/ 695325 h 3588041"/>
              <a:gd name="connsiteX12-4697" fmla="*/ 762694 w 1432618"/>
              <a:gd name="connsiteY12-4698" fmla="*/ 703262 h 3588041"/>
              <a:gd name="connsiteX13-4699" fmla="*/ 789681 w 1432618"/>
              <a:gd name="connsiteY13-4700" fmla="*/ 441325 h 3588041"/>
              <a:gd name="connsiteX14-4701" fmla="*/ 886518 w 1432618"/>
              <a:gd name="connsiteY14-4702" fmla="*/ 0 h 3588041"/>
              <a:gd name="connsiteX15-4703" fmla="*/ 857943 w 1432618"/>
              <a:gd name="connsiteY15-4704" fmla="*/ 679450 h 3588041"/>
              <a:gd name="connsiteX16-4705" fmla="*/ 921443 w 1432618"/>
              <a:gd name="connsiteY16-4706" fmla="*/ 1047750 h 3588041"/>
              <a:gd name="connsiteX17-4707" fmla="*/ 930968 w 1432618"/>
              <a:gd name="connsiteY17-4708" fmla="*/ 1295400 h 3588041"/>
              <a:gd name="connsiteX18-4709" fmla="*/ 1086543 w 1432618"/>
              <a:gd name="connsiteY18-4710" fmla="*/ 1187450 h 3588041"/>
              <a:gd name="connsiteX19-4711" fmla="*/ 1375468 w 1432618"/>
              <a:gd name="connsiteY19-4712" fmla="*/ 1171575 h 3588041"/>
              <a:gd name="connsiteX20-4713" fmla="*/ 1108768 w 1432618"/>
              <a:gd name="connsiteY20-4714" fmla="*/ 1254125 h 3588041"/>
              <a:gd name="connsiteX21-4715" fmla="*/ 889693 w 1432618"/>
              <a:gd name="connsiteY21-4716" fmla="*/ 1527175 h 3588041"/>
              <a:gd name="connsiteX22-4717" fmla="*/ 835718 w 1432618"/>
              <a:gd name="connsiteY22-4718" fmla="*/ 1895475 h 3588041"/>
              <a:gd name="connsiteX23-4719" fmla="*/ 1003993 w 1432618"/>
              <a:gd name="connsiteY23-4720" fmla="*/ 2308225 h 3588041"/>
              <a:gd name="connsiteX24-4721" fmla="*/ 896043 w 1432618"/>
              <a:gd name="connsiteY24-4722" fmla="*/ 2578100 h 3588041"/>
              <a:gd name="connsiteX25-4723" fmla="*/ 1213543 w 1432618"/>
              <a:gd name="connsiteY25-4724" fmla="*/ 2533650 h 3588041"/>
              <a:gd name="connsiteX26-4725" fmla="*/ 1432618 w 1432618"/>
              <a:gd name="connsiteY26-4726" fmla="*/ 2626519 h 3588041"/>
              <a:gd name="connsiteX27-4727" fmla="*/ 1188143 w 1432618"/>
              <a:gd name="connsiteY27-4728" fmla="*/ 2590800 h 3588041"/>
              <a:gd name="connsiteX28-4729" fmla="*/ 832543 w 1432618"/>
              <a:gd name="connsiteY28-4730" fmla="*/ 2733675 h 3588041"/>
              <a:gd name="connsiteX29-4731" fmla="*/ 689668 w 1432618"/>
              <a:gd name="connsiteY29-4732" fmla="*/ 3086100 h 3588041"/>
              <a:gd name="connsiteX30-4733" fmla="*/ 918268 w 1432618"/>
              <a:gd name="connsiteY30-4734" fmla="*/ 3419475 h 3588041"/>
              <a:gd name="connsiteX31-4735" fmla="*/ 1016693 w 1432618"/>
              <a:gd name="connsiteY31-4736" fmla="*/ 3581400 h 3588041"/>
              <a:gd name="connsiteX0-4737" fmla="*/ 1016693 w 1432618"/>
              <a:gd name="connsiteY0-4738" fmla="*/ 3581400 h 3588041"/>
              <a:gd name="connsiteX1-4739" fmla="*/ 591243 w 1432618"/>
              <a:gd name="connsiteY1-4740" fmla="*/ 3587750 h 3588041"/>
              <a:gd name="connsiteX2-4741" fmla="*/ 394393 w 1432618"/>
              <a:gd name="connsiteY2-4742" fmla="*/ 3076575 h 3588041"/>
              <a:gd name="connsiteX3-4743" fmla="*/ 746818 w 1432618"/>
              <a:gd name="connsiteY3-4744" fmla="*/ 2381250 h 3588041"/>
              <a:gd name="connsiteX4-4745" fmla="*/ 560128 w 1432618"/>
              <a:gd name="connsiteY4-4746" fmla="*/ 1922145 h 3588041"/>
              <a:gd name="connsiteX5-4747" fmla="*/ 58 w 1432618"/>
              <a:gd name="connsiteY5-4748" fmla="*/ 1870710 h 3588041"/>
              <a:gd name="connsiteX6-4749" fmla="*/ 394393 w 1432618"/>
              <a:gd name="connsiteY6-4750" fmla="*/ 1743075 h 3588041"/>
              <a:gd name="connsiteX7-4751" fmla="*/ 642043 w 1432618"/>
              <a:gd name="connsiteY7-4752" fmla="*/ 1876425 h 3588041"/>
              <a:gd name="connsiteX8-4753" fmla="*/ 689668 w 1432618"/>
              <a:gd name="connsiteY8-4754" fmla="*/ 1647825 h 3588041"/>
              <a:gd name="connsiteX9-4755" fmla="*/ 823018 w 1432618"/>
              <a:gd name="connsiteY9-4756" fmla="*/ 1333500 h 3588041"/>
              <a:gd name="connsiteX10-4757" fmla="*/ 765868 w 1432618"/>
              <a:gd name="connsiteY10-4758" fmla="*/ 809625 h 3588041"/>
              <a:gd name="connsiteX11-4759" fmla="*/ 388043 w 1432618"/>
              <a:gd name="connsiteY11-4760" fmla="*/ 695325 h 3588041"/>
              <a:gd name="connsiteX12-4761" fmla="*/ 781744 w 1432618"/>
              <a:gd name="connsiteY12-4762" fmla="*/ 724693 h 3588041"/>
              <a:gd name="connsiteX13-4763" fmla="*/ 789681 w 1432618"/>
              <a:gd name="connsiteY13-4764" fmla="*/ 441325 h 3588041"/>
              <a:gd name="connsiteX14-4765" fmla="*/ 886518 w 1432618"/>
              <a:gd name="connsiteY14-4766" fmla="*/ 0 h 3588041"/>
              <a:gd name="connsiteX15-4767" fmla="*/ 857943 w 1432618"/>
              <a:gd name="connsiteY15-4768" fmla="*/ 679450 h 3588041"/>
              <a:gd name="connsiteX16-4769" fmla="*/ 921443 w 1432618"/>
              <a:gd name="connsiteY16-4770" fmla="*/ 1047750 h 3588041"/>
              <a:gd name="connsiteX17-4771" fmla="*/ 930968 w 1432618"/>
              <a:gd name="connsiteY17-4772" fmla="*/ 1295400 h 3588041"/>
              <a:gd name="connsiteX18-4773" fmla="*/ 1086543 w 1432618"/>
              <a:gd name="connsiteY18-4774" fmla="*/ 1187450 h 3588041"/>
              <a:gd name="connsiteX19-4775" fmla="*/ 1375468 w 1432618"/>
              <a:gd name="connsiteY19-4776" fmla="*/ 1171575 h 3588041"/>
              <a:gd name="connsiteX20-4777" fmla="*/ 1108768 w 1432618"/>
              <a:gd name="connsiteY20-4778" fmla="*/ 1254125 h 3588041"/>
              <a:gd name="connsiteX21-4779" fmla="*/ 889693 w 1432618"/>
              <a:gd name="connsiteY21-4780" fmla="*/ 1527175 h 3588041"/>
              <a:gd name="connsiteX22-4781" fmla="*/ 835718 w 1432618"/>
              <a:gd name="connsiteY22-4782" fmla="*/ 1895475 h 3588041"/>
              <a:gd name="connsiteX23-4783" fmla="*/ 1003993 w 1432618"/>
              <a:gd name="connsiteY23-4784" fmla="*/ 2308225 h 3588041"/>
              <a:gd name="connsiteX24-4785" fmla="*/ 896043 w 1432618"/>
              <a:gd name="connsiteY24-4786" fmla="*/ 2578100 h 3588041"/>
              <a:gd name="connsiteX25-4787" fmla="*/ 1213543 w 1432618"/>
              <a:gd name="connsiteY25-4788" fmla="*/ 2533650 h 3588041"/>
              <a:gd name="connsiteX26-4789" fmla="*/ 1432618 w 1432618"/>
              <a:gd name="connsiteY26-4790" fmla="*/ 2626519 h 3588041"/>
              <a:gd name="connsiteX27-4791" fmla="*/ 1188143 w 1432618"/>
              <a:gd name="connsiteY27-4792" fmla="*/ 2590800 h 3588041"/>
              <a:gd name="connsiteX28-4793" fmla="*/ 832543 w 1432618"/>
              <a:gd name="connsiteY28-4794" fmla="*/ 2733675 h 3588041"/>
              <a:gd name="connsiteX29-4795" fmla="*/ 689668 w 1432618"/>
              <a:gd name="connsiteY29-4796" fmla="*/ 3086100 h 3588041"/>
              <a:gd name="connsiteX30-4797" fmla="*/ 918268 w 1432618"/>
              <a:gd name="connsiteY30-4798" fmla="*/ 3419475 h 3588041"/>
              <a:gd name="connsiteX31-4799" fmla="*/ 1016693 w 1432618"/>
              <a:gd name="connsiteY31-4800" fmla="*/ 3581400 h 3588041"/>
              <a:gd name="connsiteX0-4801" fmla="*/ 1016693 w 1432618"/>
              <a:gd name="connsiteY0-4802" fmla="*/ 3581400 h 3588041"/>
              <a:gd name="connsiteX1-4803" fmla="*/ 591243 w 1432618"/>
              <a:gd name="connsiteY1-4804" fmla="*/ 3587750 h 3588041"/>
              <a:gd name="connsiteX2-4805" fmla="*/ 394393 w 1432618"/>
              <a:gd name="connsiteY2-4806" fmla="*/ 3076575 h 3588041"/>
              <a:gd name="connsiteX3-4807" fmla="*/ 746818 w 1432618"/>
              <a:gd name="connsiteY3-4808" fmla="*/ 2381250 h 3588041"/>
              <a:gd name="connsiteX4-4809" fmla="*/ 560128 w 1432618"/>
              <a:gd name="connsiteY4-4810" fmla="*/ 1922145 h 3588041"/>
              <a:gd name="connsiteX5-4811" fmla="*/ 58 w 1432618"/>
              <a:gd name="connsiteY5-4812" fmla="*/ 1870710 h 3588041"/>
              <a:gd name="connsiteX6-4813" fmla="*/ 394393 w 1432618"/>
              <a:gd name="connsiteY6-4814" fmla="*/ 1743075 h 3588041"/>
              <a:gd name="connsiteX7-4815" fmla="*/ 642043 w 1432618"/>
              <a:gd name="connsiteY7-4816" fmla="*/ 1876425 h 3588041"/>
              <a:gd name="connsiteX8-4817" fmla="*/ 689668 w 1432618"/>
              <a:gd name="connsiteY8-4818" fmla="*/ 1647825 h 3588041"/>
              <a:gd name="connsiteX9-4819" fmla="*/ 823018 w 1432618"/>
              <a:gd name="connsiteY9-4820" fmla="*/ 1333500 h 3588041"/>
              <a:gd name="connsiteX10-4821" fmla="*/ 765868 w 1432618"/>
              <a:gd name="connsiteY10-4822" fmla="*/ 809625 h 3588041"/>
              <a:gd name="connsiteX11-4823" fmla="*/ 388043 w 1432618"/>
              <a:gd name="connsiteY11-4824" fmla="*/ 695325 h 3588041"/>
              <a:gd name="connsiteX12-4825" fmla="*/ 781744 w 1432618"/>
              <a:gd name="connsiteY12-4826" fmla="*/ 724693 h 3588041"/>
              <a:gd name="connsiteX13-4827" fmla="*/ 789681 w 1432618"/>
              <a:gd name="connsiteY13-4828" fmla="*/ 441325 h 3588041"/>
              <a:gd name="connsiteX14-4829" fmla="*/ 886518 w 1432618"/>
              <a:gd name="connsiteY14-4830" fmla="*/ 0 h 3588041"/>
              <a:gd name="connsiteX15-4831" fmla="*/ 857943 w 1432618"/>
              <a:gd name="connsiteY15-4832" fmla="*/ 679450 h 3588041"/>
              <a:gd name="connsiteX16-4833" fmla="*/ 921443 w 1432618"/>
              <a:gd name="connsiteY16-4834" fmla="*/ 1047750 h 3588041"/>
              <a:gd name="connsiteX17-4835" fmla="*/ 930968 w 1432618"/>
              <a:gd name="connsiteY17-4836" fmla="*/ 1295400 h 3588041"/>
              <a:gd name="connsiteX18-4837" fmla="*/ 1086543 w 1432618"/>
              <a:gd name="connsiteY18-4838" fmla="*/ 1187450 h 3588041"/>
              <a:gd name="connsiteX19-4839" fmla="*/ 1375468 w 1432618"/>
              <a:gd name="connsiteY19-4840" fmla="*/ 1171575 h 3588041"/>
              <a:gd name="connsiteX20-4841" fmla="*/ 1108768 w 1432618"/>
              <a:gd name="connsiteY20-4842" fmla="*/ 1254125 h 3588041"/>
              <a:gd name="connsiteX21-4843" fmla="*/ 889693 w 1432618"/>
              <a:gd name="connsiteY21-4844" fmla="*/ 1527175 h 3588041"/>
              <a:gd name="connsiteX22-4845" fmla="*/ 835718 w 1432618"/>
              <a:gd name="connsiteY22-4846" fmla="*/ 1895475 h 3588041"/>
              <a:gd name="connsiteX23-4847" fmla="*/ 1003993 w 1432618"/>
              <a:gd name="connsiteY23-4848" fmla="*/ 2308225 h 3588041"/>
              <a:gd name="connsiteX24-4849" fmla="*/ 896043 w 1432618"/>
              <a:gd name="connsiteY24-4850" fmla="*/ 2578100 h 3588041"/>
              <a:gd name="connsiteX25-4851" fmla="*/ 1213543 w 1432618"/>
              <a:gd name="connsiteY25-4852" fmla="*/ 2533650 h 3588041"/>
              <a:gd name="connsiteX26-4853" fmla="*/ 1432618 w 1432618"/>
              <a:gd name="connsiteY26-4854" fmla="*/ 2626519 h 3588041"/>
              <a:gd name="connsiteX27-4855" fmla="*/ 1188143 w 1432618"/>
              <a:gd name="connsiteY27-4856" fmla="*/ 2590800 h 3588041"/>
              <a:gd name="connsiteX28-4857" fmla="*/ 832543 w 1432618"/>
              <a:gd name="connsiteY28-4858" fmla="*/ 2733675 h 3588041"/>
              <a:gd name="connsiteX29-4859" fmla="*/ 689668 w 1432618"/>
              <a:gd name="connsiteY29-4860" fmla="*/ 3086100 h 3588041"/>
              <a:gd name="connsiteX30-4861" fmla="*/ 918268 w 1432618"/>
              <a:gd name="connsiteY30-4862" fmla="*/ 3419475 h 3588041"/>
              <a:gd name="connsiteX31-4863" fmla="*/ 1016693 w 1432618"/>
              <a:gd name="connsiteY31-4864" fmla="*/ 3581400 h 3588041"/>
              <a:gd name="connsiteX0-4865" fmla="*/ 1016693 w 1432618"/>
              <a:gd name="connsiteY0-4866" fmla="*/ 3581400 h 3588041"/>
              <a:gd name="connsiteX1-4867" fmla="*/ 591243 w 1432618"/>
              <a:gd name="connsiteY1-4868" fmla="*/ 3587750 h 3588041"/>
              <a:gd name="connsiteX2-4869" fmla="*/ 394393 w 1432618"/>
              <a:gd name="connsiteY2-4870" fmla="*/ 3076575 h 3588041"/>
              <a:gd name="connsiteX3-4871" fmla="*/ 746818 w 1432618"/>
              <a:gd name="connsiteY3-4872" fmla="*/ 2381250 h 3588041"/>
              <a:gd name="connsiteX4-4873" fmla="*/ 560128 w 1432618"/>
              <a:gd name="connsiteY4-4874" fmla="*/ 1922145 h 3588041"/>
              <a:gd name="connsiteX5-4875" fmla="*/ 58 w 1432618"/>
              <a:gd name="connsiteY5-4876" fmla="*/ 1870710 h 3588041"/>
              <a:gd name="connsiteX6-4877" fmla="*/ 394393 w 1432618"/>
              <a:gd name="connsiteY6-4878" fmla="*/ 1743075 h 3588041"/>
              <a:gd name="connsiteX7-4879" fmla="*/ 642043 w 1432618"/>
              <a:gd name="connsiteY7-4880" fmla="*/ 1876425 h 3588041"/>
              <a:gd name="connsiteX8-4881" fmla="*/ 689668 w 1432618"/>
              <a:gd name="connsiteY8-4882" fmla="*/ 1647825 h 3588041"/>
              <a:gd name="connsiteX9-4883" fmla="*/ 823018 w 1432618"/>
              <a:gd name="connsiteY9-4884" fmla="*/ 1333500 h 3588041"/>
              <a:gd name="connsiteX10-4885" fmla="*/ 765868 w 1432618"/>
              <a:gd name="connsiteY10-4886" fmla="*/ 809625 h 3588041"/>
              <a:gd name="connsiteX11-4887" fmla="*/ 388043 w 1432618"/>
              <a:gd name="connsiteY11-4888" fmla="*/ 695325 h 3588041"/>
              <a:gd name="connsiteX12-4889" fmla="*/ 781744 w 1432618"/>
              <a:gd name="connsiteY12-4890" fmla="*/ 724693 h 3588041"/>
              <a:gd name="connsiteX13-4891" fmla="*/ 799206 w 1432618"/>
              <a:gd name="connsiteY13-4892" fmla="*/ 441325 h 3588041"/>
              <a:gd name="connsiteX14-4893" fmla="*/ 886518 w 1432618"/>
              <a:gd name="connsiteY14-4894" fmla="*/ 0 h 3588041"/>
              <a:gd name="connsiteX15-4895" fmla="*/ 857943 w 1432618"/>
              <a:gd name="connsiteY15-4896" fmla="*/ 679450 h 3588041"/>
              <a:gd name="connsiteX16-4897" fmla="*/ 921443 w 1432618"/>
              <a:gd name="connsiteY16-4898" fmla="*/ 1047750 h 3588041"/>
              <a:gd name="connsiteX17-4899" fmla="*/ 930968 w 1432618"/>
              <a:gd name="connsiteY17-4900" fmla="*/ 1295400 h 3588041"/>
              <a:gd name="connsiteX18-4901" fmla="*/ 1086543 w 1432618"/>
              <a:gd name="connsiteY18-4902" fmla="*/ 1187450 h 3588041"/>
              <a:gd name="connsiteX19-4903" fmla="*/ 1375468 w 1432618"/>
              <a:gd name="connsiteY19-4904" fmla="*/ 1171575 h 3588041"/>
              <a:gd name="connsiteX20-4905" fmla="*/ 1108768 w 1432618"/>
              <a:gd name="connsiteY20-4906" fmla="*/ 1254125 h 3588041"/>
              <a:gd name="connsiteX21-4907" fmla="*/ 889693 w 1432618"/>
              <a:gd name="connsiteY21-4908" fmla="*/ 1527175 h 3588041"/>
              <a:gd name="connsiteX22-4909" fmla="*/ 835718 w 1432618"/>
              <a:gd name="connsiteY22-4910" fmla="*/ 1895475 h 3588041"/>
              <a:gd name="connsiteX23-4911" fmla="*/ 1003993 w 1432618"/>
              <a:gd name="connsiteY23-4912" fmla="*/ 2308225 h 3588041"/>
              <a:gd name="connsiteX24-4913" fmla="*/ 896043 w 1432618"/>
              <a:gd name="connsiteY24-4914" fmla="*/ 2578100 h 3588041"/>
              <a:gd name="connsiteX25-4915" fmla="*/ 1213543 w 1432618"/>
              <a:gd name="connsiteY25-4916" fmla="*/ 2533650 h 3588041"/>
              <a:gd name="connsiteX26-4917" fmla="*/ 1432618 w 1432618"/>
              <a:gd name="connsiteY26-4918" fmla="*/ 2626519 h 3588041"/>
              <a:gd name="connsiteX27-4919" fmla="*/ 1188143 w 1432618"/>
              <a:gd name="connsiteY27-4920" fmla="*/ 2590800 h 3588041"/>
              <a:gd name="connsiteX28-4921" fmla="*/ 832543 w 1432618"/>
              <a:gd name="connsiteY28-4922" fmla="*/ 2733675 h 3588041"/>
              <a:gd name="connsiteX29-4923" fmla="*/ 689668 w 1432618"/>
              <a:gd name="connsiteY29-4924" fmla="*/ 3086100 h 3588041"/>
              <a:gd name="connsiteX30-4925" fmla="*/ 918268 w 1432618"/>
              <a:gd name="connsiteY30-4926" fmla="*/ 3419475 h 3588041"/>
              <a:gd name="connsiteX31-4927" fmla="*/ 1016693 w 1432618"/>
              <a:gd name="connsiteY31-4928" fmla="*/ 3581400 h 3588041"/>
              <a:gd name="connsiteX0-4929" fmla="*/ 1016693 w 1432618"/>
              <a:gd name="connsiteY0-4930" fmla="*/ 3581400 h 3588041"/>
              <a:gd name="connsiteX1-4931" fmla="*/ 591243 w 1432618"/>
              <a:gd name="connsiteY1-4932" fmla="*/ 3587750 h 3588041"/>
              <a:gd name="connsiteX2-4933" fmla="*/ 394393 w 1432618"/>
              <a:gd name="connsiteY2-4934" fmla="*/ 3076575 h 3588041"/>
              <a:gd name="connsiteX3-4935" fmla="*/ 746818 w 1432618"/>
              <a:gd name="connsiteY3-4936" fmla="*/ 2381250 h 3588041"/>
              <a:gd name="connsiteX4-4937" fmla="*/ 560128 w 1432618"/>
              <a:gd name="connsiteY4-4938" fmla="*/ 1922145 h 3588041"/>
              <a:gd name="connsiteX5-4939" fmla="*/ 58 w 1432618"/>
              <a:gd name="connsiteY5-4940" fmla="*/ 1870710 h 3588041"/>
              <a:gd name="connsiteX6-4941" fmla="*/ 394393 w 1432618"/>
              <a:gd name="connsiteY6-4942" fmla="*/ 1743075 h 3588041"/>
              <a:gd name="connsiteX7-4943" fmla="*/ 642043 w 1432618"/>
              <a:gd name="connsiteY7-4944" fmla="*/ 1876425 h 3588041"/>
              <a:gd name="connsiteX8-4945" fmla="*/ 689668 w 1432618"/>
              <a:gd name="connsiteY8-4946" fmla="*/ 1647825 h 3588041"/>
              <a:gd name="connsiteX9-4947" fmla="*/ 823018 w 1432618"/>
              <a:gd name="connsiteY9-4948" fmla="*/ 1333500 h 3588041"/>
              <a:gd name="connsiteX10-4949" fmla="*/ 765868 w 1432618"/>
              <a:gd name="connsiteY10-4950" fmla="*/ 809625 h 3588041"/>
              <a:gd name="connsiteX11-4951" fmla="*/ 388043 w 1432618"/>
              <a:gd name="connsiteY11-4952" fmla="*/ 695325 h 3588041"/>
              <a:gd name="connsiteX12-4953" fmla="*/ 781744 w 1432618"/>
              <a:gd name="connsiteY12-4954" fmla="*/ 724693 h 3588041"/>
              <a:gd name="connsiteX13-4955" fmla="*/ 799206 w 1432618"/>
              <a:gd name="connsiteY13-4956" fmla="*/ 441325 h 3588041"/>
              <a:gd name="connsiteX14-4957" fmla="*/ 886518 w 1432618"/>
              <a:gd name="connsiteY14-4958" fmla="*/ 0 h 3588041"/>
              <a:gd name="connsiteX15-4959" fmla="*/ 857943 w 1432618"/>
              <a:gd name="connsiteY15-4960" fmla="*/ 679450 h 3588041"/>
              <a:gd name="connsiteX16-4961" fmla="*/ 921443 w 1432618"/>
              <a:gd name="connsiteY16-4962" fmla="*/ 1047750 h 3588041"/>
              <a:gd name="connsiteX17-4963" fmla="*/ 930968 w 1432618"/>
              <a:gd name="connsiteY17-4964" fmla="*/ 1295400 h 3588041"/>
              <a:gd name="connsiteX18-4965" fmla="*/ 1086543 w 1432618"/>
              <a:gd name="connsiteY18-4966" fmla="*/ 1187450 h 3588041"/>
              <a:gd name="connsiteX19-4967" fmla="*/ 1375468 w 1432618"/>
              <a:gd name="connsiteY19-4968" fmla="*/ 1171575 h 3588041"/>
              <a:gd name="connsiteX20-4969" fmla="*/ 1108768 w 1432618"/>
              <a:gd name="connsiteY20-4970" fmla="*/ 1254125 h 3588041"/>
              <a:gd name="connsiteX21-4971" fmla="*/ 889693 w 1432618"/>
              <a:gd name="connsiteY21-4972" fmla="*/ 1527175 h 3588041"/>
              <a:gd name="connsiteX22-4973" fmla="*/ 835718 w 1432618"/>
              <a:gd name="connsiteY22-4974" fmla="*/ 1895475 h 3588041"/>
              <a:gd name="connsiteX23-4975" fmla="*/ 1003993 w 1432618"/>
              <a:gd name="connsiteY23-4976" fmla="*/ 2308225 h 3588041"/>
              <a:gd name="connsiteX24-4977" fmla="*/ 896043 w 1432618"/>
              <a:gd name="connsiteY24-4978" fmla="*/ 2578100 h 3588041"/>
              <a:gd name="connsiteX25-4979" fmla="*/ 1213543 w 1432618"/>
              <a:gd name="connsiteY25-4980" fmla="*/ 2533650 h 3588041"/>
              <a:gd name="connsiteX26-4981" fmla="*/ 1432618 w 1432618"/>
              <a:gd name="connsiteY26-4982" fmla="*/ 2626519 h 3588041"/>
              <a:gd name="connsiteX27-4983" fmla="*/ 1188143 w 1432618"/>
              <a:gd name="connsiteY27-4984" fmla="*/ 2590800 h 3588041"/>
              <a:gd name="connsiteX28-4985" fmla="*/ 832543 w 1432618"/>
              <a:gd name="connsiteY28-4986" fmla="*/ 2733675 h 3588041"/>
              <a:gd name="connsiteX29-4987" fmla="*/ 689668 w 1432618"/>
              <a:gd name="connsiteY29-4988" fmla="*/ 3086100 h 3588041"/>
              <a:gd name="connsiteX30-4989" fmla="*/ 918268 w 1432618"/>
              <a:gd name="connsiteY30-4990" fmla="*/ 3419475 h 3588041"/>
              <a:gd name="connsiteX31-4991" fmla="*/ 1016693 w 1432618"/>
              <a:gd name="connsiteY31-4992" fmla="*/ 3581400 h 3588041"/>
              <a:gd name="connsiteX0-4993" fmla="*/ 1016693 w 1432618"/>
              <a:gd name="connsiteY0-4994" fmla="*/ 3581400 h 3588041"/>
              <a:gd name="connsiteX1-4995" fmla="*/ 591243 w 1432618"/>
              <a:gd name="connsiteY1-4996" fmla="*/ 3587750 h 3588041"/>
              <a:gd name="connsiteX2-4997" fmla="*/ 394393 w 1432618"/>
              <a:gd name="connsiteY2-4998" fmla="*/ 3076575 h 3588041"/>
              <a:gd name="connsiteX3-4999" fmla="*/ 746818 w 1432618"/>
              <a:gd name="connsiteY3-5000" fmla="*/ 2381250 h 3588041"/>
              <a:gd name="connsiteX4-5001" fmla="*/ 560128 w 1432618"/>
              <a:gd name="connsiteY4-5002" fmla="*/ 1922145 h 3588041"/>
              <a:gd name="connsiteX5-5003" fmla="*/ 58 w 1432618"/>
              <a:gd name="connsiteY5-5004" fmla="*/ 1870710 h 3588041"/>
              <a:gd name="connsiteX6-5005" fmla="*/ 394393 w 1432618"/>
              <a:gd name="connsiteY6-5006" fmla="*/ 1743075 h 3588041"/>
              <a:gd name="connsiteX7-5007" fmla="*/ 642043 w 1432618"/>
              <a:gd name="connsiteY7-5008" fmla="*/ 1876425 h 3588041"/>
              <a:gd name="connsiteX8-5009" fmla="*/ 689668 w 1432618"/>
              <a:gd name="connsiteY8-5010" fmla="*/ 1647825 h 3588041"/>
              <a:gd name="connsiteX9-5011" fmla="*/ 823018 w 1432618"/>
              <a:gd name="connsiteY9-5012" fmla="*/ 1333500 h 3588041"/>
              <a:gd name="connsiteX10-5013" fmla="*/ 765868 w 1432618"/>
              <a:gd name="connsiteY10-5014" fmla="*/ 809625 h 3588041"/>
              <a:gd name="connsiteX11-5015" fmla="*/ 388043 w 1432618"/>
              <a:gd name="connsiteY11-5016" fmla="*/ 695325 h 3588041"/>
              <a:gd name="connsiteX12-5017" fmla="*/ 781744 w 1432618"/>
              <a:gd name="connsiteY12-5018" fmla="*/ 724693 h 3588041"/>
              <a:gd name="connsiteX13-5019" fmla="*/ 799206 w 1432618"/>
              <a:gd name="connsiteY13-5020" fmla="*/ 441325 h 3588041"/>
              <a:gd name="connsiteX14-5021" fmla="*/ 886518 w 1432618"/>
              <a:gd name="connsiteY14-5022" fmla="*/ 0 h 3588041"/>
              <a:gd name="connsiteX15-5023" fmla="*/ 857943 w 1432618"/>
              <a:gd name="connsiteY15-5024" fmla="*/ 679450 h 3588041"/>
              <a:gd name="connsiteX16-5025" fmla="*/ 921443 w 1432618"/>
              <a:gd name="connsiteY16-5026" fmla="*/ 1047750 h 3588041"/>
              <a:gd name="connsiteX17-5027" fmla="*/ 930968 w 1432618"/>
              <a:gd name="connsiteY17-5028" fmla="*/ 1295400 h 3588041"/>
              <a:gd name="connsiteX18-5029" fmla="*/ 1086543 w 1432618"/>
              <a:gd name="connsiteY18-5030" fmla="*/ 1187450 h 3588041"/>
              <a:gd name="connsiteX19-5031" fmla="*/ 1375468 w 1432618"/>
              <a:gd name="connsiteY19-5032" fmla="*/ 1171575 h 3588041"/>
              <a:gd name="connsiteX20-5033" fmla="*/ 1108768 w 1432618"/>
              <a:gd name="connsiteY20-5034" fmla="*/ 1254125 h 3588041"/>
              <a:gd name="connsiteX21-5035" fmla="*/ 889693 w 1432618"/>
              <a:gd name="connsiteY21-5036" fmla="*/ 1527175 h 3588041"/>
              <a:gd name="connsiteX22-5037" fmla="*/ 835718 w 1432618"/>
              <a:gd name="connsiteY22-5038" fmla="*/ 1895475 h 3588041"/>
              <a:gd name="connsiteX23-5039" fmla="*/ 1003993 w 1432618"/>
              <a:gd name="connsiteY23-5040" fmla="*/ 2308225 h 3588041"/>
              <a:gd name="connsiteX24-5041" fmla="*/ 896043 w 1432618"/>
              <a:gd name="connsiteY24-5042" fmla="*/ 2578100 h 3588041"/>
              <a:gd name="connsiteX25-5043" fmla="*/ 1213543 w 1432618"/>
              <a:gd name="connsiteY25-5044" fmla="*/ 2533650 h 3588041"/>
              <a:gd name="connsiteX26-5045" fmla="*/ 1432618 w 1432618"/>
              <a:gd name="connsiteY26-5046" fmla="*/ 2626519 h 3588041"/>
              <a:gd name="connsiteX27-5047" fmla="*/ 1188143 w 1432618"/>
              <a:gd name="connsiteY27-5048" fmla="*/ 2590800 h 3588041"/>
              <a:gd name="connsiteX28-5049" fmla="*/ 832543 w 1432618"/>
              <a:gd name="connsiteY28-5050" fmla="*/ 2733675 h 3588041"/>
              <a:gd name="connsiteX29-5051" fmla="*/ 689668 w 1432618"/>
              <a:gd name="connsiteY29-5052" fmla="*/ 3086100 h 3588041"/>
              <a:gd name="connsiteX30-5053" fmla="*/ 918268 w 1432618"/>
              <a:gd name="connsiteY30-5054" fmla="*/ 3419475 h 3588041"/>
              <a:gd name="connsiteX31-5055" fmla="*/ 1016693 w 1432618"/>
              <a:gd name="connsiteY31-5056" fmla="*/ 3581400 h 3588041"/>
              <a:gd name="connsiteX0-5057" fmla="*/ 1016693 w 1432618"/>
              <a:gd name="connsiteY0-5058" fmla="*/ 3581400 h 3588041"/>
              <a:gd name="connsiteX1-5059" fmla="*/ 591243 w 1432618"/>
              <a:gd name="connsiteY1-5060" fmla="*/ 3587750 h 3588041"/>
              <a:gd name="connsiteX2-5061" fmla="*/ 394393 w 1432618"/>
              <a:gd name="connsiteY2-5062" fmla="*/ 3076575 h 3588041"/>
              <a:gd name="connsiteX3-5063" fmla="*/ 746818 w 1432618"/>
              <a:gd name="connsiteY3-5064" fmla="*/ 2381250 h 3588041"/>
              <a:gd name="connsiteX4-5065" fmla="*/ 560128 w 1432618"/>
              <a:gd name="connsiteY4-5066" fmla="*/ 1922145 h 3588041"/>
              <a:gd name="connsiteX5-5067" fmla="*/ 58 w 1432618"/>
              <a:gd name="connsiteY5-5068" fmla="*/ 1870710 h 3588041"/>
              <a:gd name="connsiteX6-5069" fmla="*/ 394393 w 1432618"/>
              <a:gd name="connsiteY6-5070" fmla="*/ 1743075 h 3588041"/>
              <a:gd name="connsiteX7-5071" fmla="*/ 642043 w 1432618"/>
              <a:gd name="connsiteY7-5072" fmla="*/ 1876425 h 3588041"/>
              <a:gd name="connsiteX8-5073" fmla="*/ 689668 w 1432618"/>
              <a:gd name="connsiteY8-5074" fmla="*/ 1647825 h 3588041"/>
              <a:gd name="connsiteX9-5075" fmla="*/ 823018 w 1432618"/>
              <a:gd name="connsiteY9-5076" fmla="*/ 1333500 h 3588041"/>
              <a:gd name="connsiteX10-5077" fmla="*/ 763487 w 1432618"/>
              <a:gd name="connsiteY10-5078" fmla="*/ 823913 h 3588041"/>
              <a:gd name="connsiteX11-5079" fmla="*/ 388043 w 1432618"/>
              <a:gd name="connsiteY11-5080" fmla="*/ 695325 h 3588041"/>
              <a:gd name="connsiteX12-5081" fmla="*/ 781744 w 1432618"/>
              <a:gd name="connsiteY12-5082" fmla="*/ 724693 h 3588041"/>
              <a:gd name="connsiteX13-5083" fmla="*/ 799206 w 1432618"/>
              <a:gd name="connsiteY13-5084" fmla="*/ 441325 h 3588041"/>
              <a:gd name="connsiteX14-5085" fmla="*/ 886518 w 1432618"/>
              <a:gd name="connsiteY14-5086" fmla="*/ 0 h 3588041"/>
              <a:gd name="connsiteX15-5087" fmla="*/ 857943 w 1432618"/>
              <a:gd name="connsiteY15-5088" fmla="*/ 679450 h 3588041"/>
              <a:gd name="connsiteX16-5089" fmla="*/ 921443 w 1432618"/>
              <a:gd name="connsiteY16-5090" fmla="*/ 1047750 h 3588041"/>
              <a:gd name="connsiteX17-5091" fmla="*/ 930968 w 1432618"/>
              <a:gd name="connsiteY17-5092" fmla="*/ 1295400 h 3588041"/>
              <a:gd name="connsiteX18-5093" fmla="*/ 1086543 w 1432618"/>
              <a:gd name="connsiteY18-5094" fmla="*/ 1187450 h 3588041"/>
              <a:gd name="connsiteX19-5095" fmla="*/ 1375468 w 1432618"/>
              <a:gd name="connsiteY19-5096" fmla="*/ 1171575 h 3588041"/>
              <a:gd name="connsiteX20-5097" fmla="*/ 1108768 w 1432618"/>
              <a:gd name="connsiteY20-5098" fmla="*/ 1254125 h 3588041"/>
              <a:gd name="connsiteX21-5099" fmla="*/ 889693 w 1432618"/>
              <a:gd name="connsiteY21-5100" fmla="*/ 1527175 h 3588041"/>
              <a:gd name="connsiteX22-5101" fmla="*/ 835718 w 1432618"/>
              <a:gd name="connsiteY22-5102" fmla="*/ 1895475 h 3588041"/>
              <a:gd name="connsiteX23-5103" fmla="*/ 1003993 w 1432618"/>
              <a:gd name="connsiteY23-5104" fmla="*/ 2308225 h 3588041"/>
              <a:gd name="connsiteX24-5105" fmla="*/ 896043 w 1432618"/>
              <a:gd name="connsiteY24-5106" fmla="*/ 2578100 h 3588041"/>
              <a:gd name="connsiteX25-5107" fmla="*/ 1213543 w 1432618"/>
              <a:gd name="connsiteY25-5108" fmla="*/ 2533650 h 3588041"/>
              <a:gd name="connsiteX26-5109" fmla="*/ 1432618 w 1432618"/>
              <a:gd name="connsiteY26-5110" fmla="*/ 2626519 h 3588041"/>
              <a:gd name="connsiteX27-5111" fmla="*/ 1188143 w 1432618"/>
              <a:gd name="connsiteY27-5112" fmla="*/ 2590800 h 3588041"/>
              <a:gd name="connsiteX28-5113" fmla="*/ 832543 w 1432618"/>
              <a:gd name="connsiteY28-5114" fmla="*/ 2733675 h 3588041"/>
              <a:gd name="connsiteX29-5115" fmla="*/ 689668 w 1432618"/>
              <a:gd name="connsiteY29-5116" fmla="*/ 3086100 h 3588041"/>
              <a:gd name="connsiteX30-5117" fmla="*/ 918268 w 1432618"/>
              <a:gd name="connsiteY30-5118" fmla="*/ 3419475 h 3588041"/>
              <a:gd name="connsiteX31-5119" fmla="*/ 1016693 w 1432618"/>
              <a:gd name="connsiteY31-5120" fmla="*/ 3581400 h 3588041"/>
              <a:gd name="connsiteX0-5121" fmla="*/ 1016693 w 1432618"/>
              <a:gd name="connsiteY0-5122" fmla="*/ 3581400 h 3588041"/>
              <a:gd name="connsiteX1-5123" fmla="*/ 591243 w 1432618"/>
              <a:gd name="connsiteY1-5124" fmla="*/ 3587750 h 3588041"/>
              <a:gd name="connsiteX2-5125" fmla="*/ 394393 w 1432618"/>
              <a:gd name="connsiteY2-5126" fmla="*/ 3076575 h 3588041"/>
              <a:gd name="connsiteX3-5127" fmla="*/ 746818 w 1432618"/>
              <a:gd name="connsiteY3-5128" fmla="*/ 2381250 h 3588041"/>
              <a:gd name="connsiteX4-5129" fmla="*/ 560128 w 1432618"/>
              <a:gd name="connsiteY4-5130" fmla="*/ 1922145 h 3588041"/>
              <a:gd name="connsiteX5-5131" fmla="*/ 58 w 1432618"/>
              <a:gd name="connsiteY5-5132" fmla="*/ 1870710 h 3588041"/>
              <a:gd name="connsiteX6-5133" fmla="*/ 394393 w 1432618"/>
              <a:gd name="connsiteY6-5134" fmla="*/ 1743075 h 3588041"/>
              <a:gd name="connsiteX7-5135" fmla="*/ 642043 w 1432618"/>
              <a:gd name="connsiteY7-5136" fmla="*/ 1876425 h 3588041"/>
              <a:gd name="connsiteX8-5137" fmla="*/ 689668 w 1432618"/>
              <a:gd name="connsiteY8-5138" fmla="*/ 1647825 h 3588041"/>
              <a:gd name="connsiteX9-5139" fmla="*/ 823018 w 1432618"/>
              <a:gd name="connsiteY9-5140" fmla="*/ 1333500 h 3588041"/>
              <a:gd name="connsiteX10-5141" fmla="*/ 763487 w 1432618"/>
              <a:gd name="connsiteY10-5142" fmla="*/ 823913 h 3588041"/>
              <a:gd name="connsiteX11-5143" fmla="*/ 388043 w 1432618"/>
              <a:gd name="connsiteY11-5144" fmla="*/ 695325 h 3588041"/>
              <a:gd name="connsiteX12-5145" fmla="*/ 781744 w 1432618"/>
              <a:gd name="connsiteY12-5146" fmla="*/ 724693 h 3588041"/>
              <a:gd name="connsiteX13-5147" fmla="*/ 799206 w 1432618"/>
              <a:gd name="connsiteY13-5148" fmla="*/ 441325 h 3588041"/>
              <a:gd name="connsiteX14-5149" fmla="*/ 886518 w 1432618"/>
              <a:gd name="connsiteY14-5150" fmla="*/ 0 h 3588041"/>
              <a:gd name="connsiteX15-5151" fmla="*/ 857943 w 1432618"/>
              <a:gd name="connsiteY15-5152" fmla="*/ 679450 h 3588041"/>
              <a:gd name="connsiteX16-5153" fmla="*/ 921443 w 1432618"/>
              <a:gd name="connsiteY16-5154" fmla="*/ 1047750 h 3588041"/>
              <a:gd name="connsiteX17-5155" fmla="*/ 930968 w 1432618"/>
              <a:gd name="connsiteY17-5156" fmla="*/ 1295400 h 3588041"/>
              <a:gd name="connsiteX18-5157" fmla="*/ 1086543 w 1432618"/>
              <a:gd name="connsiteY18-5158" fmla="*/ 1187450 h 3588041"/>
              <a:gd name="connsiteX19-5159" fmla="*/ 1375468 w 1432618"/>
              <a:gd name="connsiteY19-5160" fmla="*/ 1171575 h 3588041"/>
              <a:gd name="connsiteX20-5161" fmla="*/ 1108768 w 1432618"/>
              <a:gd name="connsiteY20-5162" fmla="*/ 1254125 h 3588041"/>
              <a:gd name="connsiteX21-5163" fmla="*/ 889693 w 1432618"/>
              <a:gd name="connsiteY21-5164" fmla="*/ 1527175 h 3588041"/>
              <a:gd name="connsiteX22-5165" fmla="*/ 835718 w 1432618"/>
              <a:gd name="connsiteY22-5166" fmla="*/ 1895475 h 3588041"/>
              <a:gd name="connsiteX23-5167" fmla="*/ 1003993 w 1432618"/>
              <a:gd name="connsiteY23-5168" fmla="*/ 2308225 h 3588041"/>
              <a:gd name="connsiteX24-5169" fmla="*/ 896043 w 1432618"/>
              <a:gd name="connsiteY24-5170" fmla="*/ 2578100 h 3588041"/>
              <a:gd name="connsiteX25-5171" fmla="*/ 1213543 w 1432618"/>
              <a:gd name="connsiteY25-5172" fmla="*/ 2533650 h 3588041"/>
              <a:gd name="connsiteX26-5173" fmla="*/ 1432618 w 1432618"/>
              <a:gd name="connsiteY26-5174" fmla="*/ 2626519 h 3588041"/>
              <a:gd name="connsiteX27-5175" fmla="*/ 1188143 w 1432618"/>
              <a:gd name="connsiteY27-5176" fmla="*/ 2590800 h 3588041"/>
              <a:gd name="connsiteX28-5177" fmla="*/ 832543 w 1432618"/>
              <a:gd name="connsiteY28-5178" fmla="*/ 2733675 h 3588041"/>
              <a:gd name="connsiteX29-5179" fmla="*/ 689668 w 1432618"/>
              <a:gd name="connsiteY29-5180" fmla="*/ 3086100 h 3588041"/>
              <a:gd name="connsiteX30-5181" fmla="*/ 918268 w 1432618"/>
              <a:gd name="connsiteY30-5182" fmla="*/ 3419475 h 3588041"/>
              <a:gd name="connsiteX31-5183" fmla="*/ 1016693 w 1432618"/>
              <a:gd name="connsiteY31-5184" fmla="*/ 3581400 h 3588041"/>
              <a:gd name="connsiteX0-5185" fmla="*/ 1016693 w 1432618"/>
              <a:gd name="connsiteY0-5186" fmla="*/ 3581400 h 3588041"/>
              <a:gd name="connsiteX1-5187" fmla="*/ 591243 w 1432618"/>
              <a:gd name="connsiteY1-5188" fmla="*/ 3587750 h 3588041"/>
              <a:gd name="connsiteX2-5189" fmla="*/ 394393 w 1432618"/>
              <a:gd name="connsiteY2-5190" fmla="*/ 3076575 h 3588041"/>
              <a:gd name="connsiteX3-5191" fmla="*/ 746818 w 1432618"/>
              <a:gd name="connsiteY3-5192" fmla="*/ 2381250 h 3588041"/>
              <a:gd name="connsiteX4-5193" fmla="*/ 560128 w 1432618"/>
              <a:gd name="connsiteY4-5194" fmla="*/ 1922145 h 3588041"/>
              <a:gd name="connsiteX5-5195" fmla="*/ 58 w 1432618"/>
              <a:gd name="connsiteY5-5196" fmla="*/ 1870710 h 3588041"/>
              <a:gd name="connsiteX6-5197" fmla="*/ 394393 w 1432618"/>
              <a:gd name="connsiteY6-5198" fmla="*/ 1743075 h 3588041"/>
              <a:gd name="connsiteX7-5199" fmla="*/ 642043 w 1432618"/>
              <a:gd name="connsiteY7-5200" fmla="*/ 1876425 h 3588041"/>
              <a:gd name="connsiteX8-5201" fmla="*/ 689668 w 1432618"/>
              <a:gd name="connsiteY8-5202" fmla="*/ 1647825 h 3588041"/>
              <a:gd name="connsiteX9-5203" fmla="*/ 823018 w 1432618"/>
              <a:gd name="connsiteY9-5204" fmla="*/ 1333500 h 3588041"/>
              <a:gd name="connsiteX10-5205" fmla="*/ 763487 w 1432618"/>
              <a:gd name="connsiteY10-5206" fmla="*/ 823913 h 3588041"/>
              <a:gd name="connsiteX11-5207" fmla="*/ 388043 w 1432618"/>
              <a:gd name="connsiteY11-5208" fmla="*/ 695325 h 3588041"/>
              <a:gd name="connsiteX12-5209" fmla="*/ 781744 w 1432618"/>
              <a:gd name="connsiteY12-5210" fmla="*/ 724693 h 3588041"/>
              <a:gd name="connsiteX13-5211" fmla="*/ 799206 w 1432618"/>
              <a:gd name="connsiteY13-5212" fmla="*/ 441325 h 3588041"/>
              <a:gd name="connsiteX14-5213" fmla="*/ 886518 w 1432618"/>
              <a:gd name="connsiteY14-5214" fmla="*/ 0 h 3588041"/>
              <a:gd name="connsiteX15-5215" fmla="*/ 857943 w 1432618"/>
              <a:gd name="connsiteY15-5216" fmla="*/ 679450 h 3588041"/>
              <a:gd name="connsiteX16-5217" fmla="*/ 921443 w 1432618"/>
              <a:gd name="connsiteY16-5218" fmla="*/ 1047750 h 3588041"/>
              <a:gd name="connsiteX17-5219" fmla="*/ 930968 w 1432618"/>
              <a:gd name="connsiteY17-5220" fmla="*/ 1295400 h 3588041"/>
              <a:gd name="connsiteX18-5221" fmla="*/ 1099243 w 1432618"/>
              <a:gd name="connsiteY18-5222" fmla="*/ 1190625 h 3588041"/>
              <a:gd name="connsiteX19-5223" fmla="*/ 1375468 w 1432618"/>
              <a:gd name="connsiteY19-5224" fmla="*/ 1171575 h 3588041"/>
              <a:gd name="connsiteX20-5225" fmla="*/ 1108768 w 1432618"/>
              <a:gd name="connsiteY20-5226" fmla="*/ 1254125 h 3588041"/>
              <a:gd name="connsiteX21-5227" fmla="*/ 889693 w 1432618"/>
              <a:gd name="connsiteY21-5228" fmla="*/ 1527175 h 3588041"/>
              <a:gd name="connsiteX22-5229" fmla="*/ 835718 w 1432618"/>
              <a:gd name="connsiteY22-5230" fmla="*/ 1895475 h 3588041"/>
              <a:gd name="connsiteX23-5231" fmla="*/ 1003993 w 1432618"/>
              <a:gd name="connsiteY23-5232" fmla="*/ 2308225 h 3588041"/>
              <a:gd name="connsiteX24-5233" fmla="*/ 896043 w 1432618"/>
              <a:gd name="connsiteY24-5234" fmla="*/ 2578100 h 3588041"/>
              <a:gd name="connsiteX25-5235" fmla="*/ 1213543 w 1432618"/>
              <a:gd name="connsiteY25-5236" fmla="*/ 2533650 h 3588041"/>
              <a:gd name="connsiteX26-5237" fmla="*/ 1432618 w 1432618"/>
              <a:gd name="connsiteY26-5238" fmla="*/ 2626519 h 3588041"/>
              <a:gd name="connsiteX27-5239" fmla="*/ 1188143 w 1432618"/>
              <a:gd name="connsiteY27-5240" fmla="*/ 2590800 h 3588041"/>
              <a:gd name="connsiteX28-5241" fmla="*/ 832543 w 1432618"/>
              <a:gd name="connsiteY28-5242" fmla="*/ 2733675 h 3588041"/>
              <a:gd name="connsiteX29-5243" fmla="*/ 689668 w 1432618"/>
              <a:gd name="connsiteY29-5244" fmla="*/ 3086100 h 3588041"/>
              <a:gd name="connsiteX30-5245" fmla="*/ 918268 w 1432618"/>
              <a:gd name="connsiteY30-5246" fmla="*/ 3419475 h 3588041"/>
              <a:gd name="connsiteX31-5247" fmla="*/ 1016693 w 1432618"/>
              <a:gd name="connsiteY31-5248" fmla="*/ 3581400 h 3588041"/>
              <a:gd name="connsiteX0-5249" fmla="*/ 1016693 w 1432618"/>
              <a:gd name="connsiteY0-5250" fmla="*/ 3581400 h 3588041"/>
              <a:gd name="connsiteX1-5251" fmla="*/ 591243 w 1432618"/>
              <a:gd name="connsiteY1-5252" fmla="*/ 3587750 h 3588041"/>
              <a:gd name="connsiteX2-5253" fmla="*/ 394393 w 1432618"/>
              <a:gd name="connsiteY2-5254" fmla="*/ 3076575 h 3588041"/>
              <a:gd name="connsiteX3-5255" fmla="*/ 746818 w 1432618"/>
              <a:gd name="connsiteY3-5256" fmla="*/ 2381250 h 3588041"/>
              <a:gd name="connsiteX4-5257" fmla="*/ 560128 w 1432618"/>
              <a:gd name="connsiteY4-5258" fmla="*/ 1922145 h 3588041"/>
              <a:gd name="connsiteX5-5259" fmla="*/ 58 w 1432618"/>
              <a:gd name="connsiteY5-5260" fmla="*/ 1870710 h 3588041"/>
              <a:gd name="connsiteX6-5261" fmla="*/ 394393 w 1432618"/>
              <a:gd name="connsiteY6-5262" fmla="*/ 1743075 h 3588041"/>
              <a:gd name="connsiteX7-5263" fmla="*/ 642043 w 1432618"/>
              <a:gd name="connsiteY7-5264" fmla="*/ 1876425 h 3588041"/>
              <a:gd name="connsiteX8-5265" fmla="*/ 689668 w 1432618"/>
              <a:gd name="connsiteY8-5266" fmla="*/ 1647825 h 3588041"/>
              <a:gd name="connsiteX9-5267" fmla="*/ 823018 w 1432618"/>
              <a:gd name="connsiteY9-5268" fmla="*/ 1333500 h 3588041"/>
              <a:gd name="connsiteX10-5269" fmla="*/ 763487 w 1432618"/>
              <a:gd name="connsiteY10-5270" fmla="*/ 823913 h 3588041"/>
              <a:gd name="connsiteX11-5271" fmla="*/ 388043 w 1432618"/>
              <a:gd name="connsiteY11-5272" fmla="*/ 695325 h 3588041"/>
              <a:gd name="connsiteX12-5273" fmla="*/ 781744 w 1432618"/>
              <a:gd name="connsiteY12-5274" fmla="*/ 724693 h 3588041"/>
              <a:gd name="connsiteX13-5275" fmla="*/ 799206 w 1432618"/>
              <a:gd name="connsiteY13-5276" fmla="*/ 441325 h 3588041"/>
              <a:gd name="connsiteX14-5277" fmla="*/ 886518 w 1432618"/>
              <a:gd name="connsiteY14-5278" fmla="*/ 0 h 3588041"/>
              <a:gd name="connsiteX15-5279" fmla="*/ 857943 w 1432618"/>
              <a:gd name="connsiteY15-5280" fmla="*/ 679450 h 3588041"/>
              <a:gd name="connsiteX16-5281" fmla="*/ 921443 w 1432618"/>
              <a:gd name="connsiteY16-5282" fmla="*/ 1047750 h 3588041"/>
              <a:gd name="connsiteX17-5283" fmla="*/ 930968 w 1432618"/>
              <a:gd name="connsiteY17-5284" fmla="*/ 1295400 h 3588041"/>
              <a:gd name="connsiteX18-5285" fmla="*/ 1099243 w 1432618"/>
              <a:gd name="connsiteY18-5286" fmla="*/ 1190625 h 3588041"/>
              <a:gd name="connsiteX19-5287" fmla="*/ 1375468 w 1432618"/>
              <a:gd name="connsiteY19-5288" fmla="*/ 1171575 h 3588041"/>
              <a:gd name="connsiteX20-5289" fmla="*/ 1108768 w 1432618"/>
              <a:gd name="connsiteY20-5290" fmla="*/ 1254125 h 3588041"/>
              <a:gd name="connsiteX21-5291" fmla="*/ 889693 w 1432618"/>
              <a:gd name="connsiteY21-5292" fmla="*/ 1527175 h 3588041"/>
              <a:gd name="connsiteX22-5293" fmla="*/ 835718 w 1432618"/>
              <a:gd name="connsiteY22-5294" fmla="*/ 1895475 h 3588041"/>
              <a:gd name="connsiteX23-5295" fmla="*/ 1003993 w 1432618"/>
              <a:gd name="connsiteY23-5296" fmla="*/ 2308225 h 3588041"/>
              <a:gd name="connsiteX24-5297" fmla="*/ 896043 w 1432618"/>
              <a:gd name="connsiteY24-5298" fmla="*/ 2578100 h 3588041"/>
              <a:gd name="connsiteX25-5299" fmla="*/ 1213543 w 1432618"/>
              <a:gd name="connsiteY25-5300" fmla="*/ 2533650 h 3588041"/>
              <a:gd name="connsiteX26-5301" fmla="*/ 1432618 w 1432618"/>
              <a:gd name="connsiteY26-5302" fmla="*/ 2626519 h 3588041"/>
              <a:gd name="connsiteX27-5303" fmla="*/ 1188143 w 1432618"/>
              <a:gd name="connsiteY27-5304" fmla="*/ 2590800 h 3588041"/>
              <a:gd name="connsiteX28-5305" fmla="*/ 832543 w 1432618"/>
              <a:gd name="connsiteY28-5306" fmla="*/ 2733675 h 3588041"/>
              <a:gd name="connsiteX29-5307" fmla="*/ 689668 w 1432618"/>
              <a:gd name="connsiteY29-5308" fmla="*/ 3086100 h 3588041"/>
              <a:gd name="connsiteX30-5309" fmla="*/ 918268 w 1432618"/>
              <a:gd name="connsiteY30-5310" fmla="*/ 3419475 h 3588041"/>
              <a:gd name="connsiteX31-5311" fmla="*/ 1016693 w 1432618"/>
              <a:gd name="connsiteY31-5312" fmla="*/ 3581400 h 3588041"/>
              <a:gd name="connsiteX0-5313" fmla="*/ 1016693 w 1432618"/>
              <a:gd name="connsiteY0-5314" fmla="*/ 3581400 h 3588041"/>
              <a:gd name="connsiteX1-5315" fmla="*/ 591243 w 1432618"/>
              <a:gd name="connsiteY1-5316" fmla="*/ 3587750 h 3588041"/>
              <a:gd name="connsiteX2-5317" fmla="*/ 394393 w 1432618"/>
              <a:gd name="connsiteY2-5318" fmla="*/ 3076575 h 3588041"/>
              <a:gd name="connsiteX3-5319" fmla="*/ 746818 w 1432618"/>
              <a:gd name="connsiteY3-5320" fmla="*/ 2381250 h 3588041"/>
              <a:gd name="connsiteX4-5321" fmla="*/ 560128 w 1432618"/>
              <a:gd name="connsiteY4-5322" fmla="*/ 1922145 h 3588041"/>
              <a:gd name="connsiteX5-5323" fmla="*/ 58 w 1432618"/>
              <a:gd name="connsiteY5-5324" fmla="*/ 1870710 h 3588041"/>
              <a:gd name="connsiteX6-5325" fmla="*/ 394393 w 1432618"/>
              <a:gd name="connsiteY6-5326" fmla="*/ 1743075 h 3588041"/>
              <a:gd name="connsiteX7-5327" fmla="*/ 642043 w 1432618"/>
              <a:gd name="connsiteY7-5328" fmla="*/ 1876425 h 3588041"/>
              <a:gd name="connsiteX8-5329" fmla="*/ 689668 w 1432618"/>
              <a:gd name="connsiteY8-5330" fmla="*/ 1647825 h 3588041"/>
              <a:gd name="connsiteX9-5331" fmla="*/ 823018 w 1432618"/>
              <a:gd name="connsiteY9-5332" fmla="*/ 1333500 h 3588041"/>
              <a:gd name="connsiteX10-5333" fmla="*/ 763487 w 1432618"/>
              <a:gd name="connsiteY10-5334" fmla="*/ 823913 h 3588041"/>
              <a:gd name="connsiteX11-5335" fmla="*/ 388043 w 1432618"/>
              <a:gd name="connsiteY11-5336" fmla="*/ 695325 h 3588041"/>
              <a:gd name="connsiteX12-5337" fmla="*/ 781744 w 1432618"/>
              <a:gd name="connsiteY12-5338" fmla="*/ 724693 h 3588041"/>
              <a:gd name="connsiteX13-5339" fmla="*/ 799206 w 1432618"/>
              <a:gd name="connsiteY13-5340" fmla="*/ 441325 h 3588041"/>
              <a:gd name="connsiteX14-5341" fmla="*/ 886518 w 1432618"/>
              <a:gd name="connsiteY14-5342" fmla="*/ 0 h 3588041"/>
              <a:gd name="connsiteX15-5343" fmla="*/ 857943 w 1432618"/>
              <a:gd name="connsiteY15-5344" fmla="*/ 679450 h 3588041"/>
              <a:gd name="connsiteX16-5345" fmla="*/ 921443 w 1432618"/>
              <a:gd name="connsiteY16-5346" fmla="*/ 1047750 h 3588041"/>
              <a:gd name="connsiteX17-5347" fmla="*/ 930968 w 1432618"/>
              <a:gd name="connsiteY17-5348" fmla="*/ 1295400 h 3588041"/>
              <a:gd name="connsiteX18-5349" fmla="*/ 1099243 w 1432618"/>
              <a:gd name="connsiteY18-5350" fmla="*/ 1190625 h 3588041"/>
              <a:gd name="connsiteX19-5351" fmla="*/ 1375468 w 1432618"/>
              <a:gd name="connsiteY19-5352" fmla="*/ 1171575 h 3588041"/>
              <a:gd name="connsiteX20-5353" fmla="*/ 1108768 w 1432618"/>
              <a:gd name="connsiteY20-5354" fmla="*/ 1254125 h 3588041"/>
              <a:gd name="connsiteX21-5355" fmla="*/ 889693 w 1432618"/>
              <a:gd name="connsiteY21-5356" fmla="*/ 1527175 h 3588041"/>
              <a:gd name="connsiteX22-5357" fmla="*/ 835718 w 1432618"/>
              <a:gd name="connsiteY22-5358" fmla="*/ 1895475 h 3588041"/>
              <a:gd name="connsiteX23-5359" fmla="*/ 1003993 w 1432618"/>
              <a:gd name="connsiteY23-5360" fmla="*/ 2308225 h 3588041"/>
              <a:gd name="connsiteX24-5361" fmla="*/ 896043 w 1432618"/>
              <a:gd name="connsiteY24-5362" fmla="*/ 2578100 h 3588041"/>
              <a:gd name="connsiteX25-5363" fmla="*/ 1213543 w 1432618"/>
              <a:gd name="connsiteY25-5364" fmla="*/ 2533650 h 3588041"/>
              <a:gd name="connsiteX26-5365" fmla="*/ 1432618 w 1432618"/>
              <a:gd name="connsiteY26-5366" fmla="*/ 2626519 h 3588041"/>
              <a:gd name="connsiteX27-5367" fmla="*/ 1188143 w 1432618"/>
              <a:gd name="connsiteY27-5368" fmla="*/ 2590800 h 3588041"/>
              <a:gd name="connsiteX28-5369" fmla="*/ 832543 w 1432618"/>
              <a:gd name="connsiteY28-5370" fmla="*/ 2733675 h 3588041"/>
              <a:gd name="connsiteX29-5371" fmla="*/ 689668 w 1432618"/>
              <a:gd name="connsiteY29-5372" fmla="*/ 3086100 h 3588041"/>
              <a:gd name="connsiteX30-5373" fmla="*/ 918268 w 1432618"/>
              <a:gd name="connsiteY30-5374" fmla="*/ 3419475 h 3588041"/>
              <a:gd name="connsiteX31-5375" fmla="*/ 1016693 w 1432618"/>
              <a:gd name="connsiteY31-5376" fmla="*/ 3581400 h 3588041"/>
              <a:gd name="connsiteX0-5377" fmla="*/ 1016693 w 1432618"/>
              <a:gd name="connsiteY0-5378" fmla="*/ 3581400 h 3588041"/>
              <a:gd name="connsiteX1-5379" fmla="*/ 591243 w 1432618"/>
              <a:gd name="connsiteY1-5380" fmla="*/ 3587750 h 3588041"/>
              <a:gd name="connsiteX2-5381" fmla="*/ 394393 w 1432618"/>
              <a:gd name="connsiteY2-5382" fmla="*/ 3076575 h 3588041"/>
              <a:gd name="connsiteX3-5383" fmla="*/ 746818 w 1432618"/>
              <a:gd name="connsiteY3-5384" fmla="*/ 2381250 h 3588041"/>
              <a:gd name="connsiteX4-5385" fmla="*/ 560128 w 1432618"/>
              <a:gd name="connsiteY4-5386" fmla="*/ 1922145 h 3588041"/>
              <a:gd name="connsiteX5-5387" fmla="*/ 58 w 1432618"/>
              <a:gd name="connsiteY5-5388" fmla="*/ 1870710 h 3588041"/>
              <a:gd name="connsiteX6-5389" fmla="*/ 394393 w 1432618"/>
              <a:gd name="connsiteY6-5390" fmla="*/ 1743075 h 3588041"/>
              <a:gd name="connsiteX7-5391" fmla="*/ 642043 w 1432618"/>
              <a:gd name="connsiteY7-5392" fmla="*/ 1876425 h 3588041"/>
              <a:gd name="connsiteX8-5393" fmla="*/ 689668 w 1432618"/>
              <a:gd name="connsiteY8-5394" fmla="*/ 1647825 h 3588041"/>
              <a:gd name="connsiteX9-5395" fmla="*/ 823018 w 1432618"/>
              <a:gd name="connsiteY9-5396" fmla="*/ 1333500 h 3588041"/>
              <a:gd name="connsiteX10-5397" fmla="*/ 763487 w 1432618"/>
              <a:gd name="connsiteY10-5398" fmla="*/ 823913 h 3588041"/>
              <a:gd name="connsiteX11-5399" fmla="*/ 388043 w 1432618"/>
              <a:gd name="connsiteY11-5400" fmla="*/ 695325 h 3588041"/>
              <a:gd name="connsiteX12-5401" fmla="*/ 781744 w 1432618"/>
              <a:gd name="connsiteY12-5402" fmla="*/ 724693 h 3588041"/>
              <a:gd name="connsiteX13-5403" fmla="*/ 799206 w 1432618"/>
              <a:gd name="connsiteY13-5404" fmla="*/ 441325 h 3588041"/>
              <a:gd name="connsiteX14-5405" fmla="*/ 886518 w 1432618"/>
              <a:gd name="connsiteY14-5406" fmla="*/ 0 h 3588041"/>
              <a:gd name="connsiteX15-5407" fmla="*/ 857943 w 1432618"/>
              <a:gd name="connsiteY15-5408" fmla="*/ 679450 h 3588041"/>
              <a:gd name="connsiteX16-5409" fmla="*/ 921443 w 1432618"/>
              <a:gd name="connsiteY16-5410" fmla="*/ 1047750 h 3588041"/>
              <a:gd name="connsiteX17-5411" fmla="*/ 930968 w 1432618"/>
              <a:gd name="connsiteY17-5412" fmla="*/ 1295400 h 3588041"/>
              <a:gd name="connsiteX18-5413" fmla="*/ 1102418 w 1432618"/>
              <a:gd name="connsiteY18-5414" fmla="*/ 1187450 h 3588041"/>
              <a:gd name="connsiteX19-5415" fmla="*/ 1375468 w 1432618"/>
              <a:gd name="connsiteY19-5416" fmla="*/ 1171575 h 3588041"/>
              <a:gd name="connsiteX20-5417" fmla="*/ 1108768 w 1432618"/>
              <a:gd name="connsiteY20-5418" fmla="*/ 1254125 h 3588041"/>
              <a:gd name="connsiteX21-5419" fmla="*/ 889693 w 1432618"/>
              <a:gd name="connsiteY21-5420" fmla="*/ 1527175 h 3588041"/>
              <a:gd name="connsiteX22-5421" fmla="*/ 835718 w 1432618"/>
              <a:gd name="connsiteY22-5422" fmla="*/ 1895475 h 3588041"/>
              <a:gd name="connsiteX23-5423" fmla="*/ 1003993 w 1432618"/>
              <a:gd name="connsiteY23-5424" fmla="*/ 2308225 h 3588041"/>
              <a:gd name="connsiteX24-5425" fmla="*/ 896043 w 1432618"/>
              <a:gd name="connsiteY24-5426" fmla="*/ 2578100 h 3588041"/>
              <a:gd name="connsiteX25-5427" fmla="*/ 1213543 w 1432618"/>
              <a:gd name="connsiteY25-5428" fmla="*/ 2533650 h 3588041"/>
              <a:gd name="connsiteX26-5429" fmla="*/ 1432618 w 1432618"/>
              <a:gd name="connsiteY26-5430" fmla="*/ 2626519 h 3588041"/>
              <a:gd name="connsiteX27-5431" fmla="*/ 1188143 w 1432618"/>
              <a:gd name="connsiteY27-5432" fmla="*/ 2590800 h 3588041"/>
              <a:gd name="connsiteX28-5433" fmla="*/ 832543 w 1432618"/>
              <a:gd name="connsiteY28-5434" fmla="*/ 2733675 h 3588041"/>
              <a:gd name="connsiteX29-5435" fmla="*/ 689668 w 1432618"/>
              <a:gd name="connsiteY29-5436" fmla="*/ 3086100 h 3588041"/>
              <a:gd name="connsiteX30-5437" fmla="*/ 918268 w 1432618"/>
              <a:gd name="connsiteY30-5438" fmla="*/ 3419475 h 3588041"/>
              <a:gd name="connsiteX31-5439" fmla="*/ 1016693 w 1432618"/>
              <a:gd name="connsiteY31-5440" fmla="*/ 3581400 h 3588041"/>
              <a:gd name="connsiteX0-5441" fmla="*/ 1016693 w 1432618"/>
              <a:gd name="connsiteY0-5442" fmla="*/ 3581400 h 3588041"/>
              <a:gd name="connsiteX1-5443" fmla="*/ 591243 w 1432618"/>
              <a:gd name="connsiteY1-5444" fmla="*/ 3587750 h 3588041"/>
              <a:gd name="connsiteX2-5445" fmla="*/ 394393 w 1432618"/>
              <a:gd name="connsiteY2-5446" fmla="*/ 3076575 h 3588041"/>
              <a:gd name="connsiteX3-5447" fmla="*/ 746818 w 1432618"/>
              <a:gd name="connsiteY3-5448" fmla="*/ 2381250 h 3588041"/>
              <a:gd name="connsiteX4-5449" fmla="*/ 560128 w 1432618"/>
              <a:gd name="connsiteY4-5450" fmla="*/ 1922145 h 3588041"/>
              <a:gd name="connsiteX5-5451" fmla="*/ 58 w 1432618"/>
              <a:gd name="connsiteY5-5452" fmla="*/ 1870710 h 3588041"/>
              <a:gd name="connsiteX6-5453" fmla="*/ 394393 w 1432618"/>
              <a:gd name="connsiteY6-5454" fmla="*/ 1743075 h 3588041"/>
              <a:gd name="connsiteX7-5455" fmla="*/ 642043 w 1432618"/>
              <a:gd name="connsiteY7-5456" fmla="*/ 1876425 h 3588041"/>
              <a:gd name="connsiteX8-5457" fmla="*/ 689668 w 1432618"/>
              <a:gd name="connsiteY8-5458" fmla="*/ 1647825 h 3588041"/>
              <a:gd name="connsiteX9-5459" fmla="*/ 823018 w 1432618"/>
              <a:gd name="connsiteY9-5460" fmla="*/ 1333500 h 3588041"/>
              <a:gd name="connsiteX10-5461" fmla="*/ 763487 w 1432618"/>
              <a:gd name="connsiteY10-5462" fmla="*/ 823913 h 3588041"/>
              <a:gd name="connsiteX11-5463" fmla="*/ 388043 w 1432618"/>
              <a:gd name="connsiteY11-5464" fmla="*/ 695325 h 3588041"/>
              <a:gd name="connsiteX12-5465" fmla="*/ 781744 w 1432618"/>
              <a:gd name="connsiteY12-5466" fmla="*/ 724693 h 3588041"/>
              <a:gd name="connsiteX13-5467" fmla="*/ 799206 w 1432618"/>
              <a:gd name="connsiteY13-5468" fmla="*/ 441325 h 3588041"/>
              <a:gd name="connsiteX14-5469" fmla="*/ 886518 w 1432618"/>
              <a:gd name="connsiteY14-5470" fmla="*/ 0 h 3588041"/>
              <a:gd name="connsiteX15-5471" fmla="*/ 857943 w 1432618"/>
              <a:gd name="connsiteY15-5472" fmla="*/ 679450 h 3588041"/>
              <a:gd name="connsiteX16-5473" fmla="*/ 921443 w 1432618"/>
              <a:gd name="connsiteY16-5474" fmla="*/ 1047750 h 3588041"/>
              <a:gd name="connsiteX17-5475" fmla="*/ 930968 w 1432618"/>
              <a:gd name="connsiteY17-5476" fmla="*/ 1295400 h 3588041"/>
              <a:gd name="connsiteX18-5477" fmla="*/ 1102418 w 1432618"/>
              <a:gd name="connsiteY18-5478" fmla="*/ 1187450 h 3588041"/>
              <a:gd name="connsiteX19-5479" fmla="*/ 1375468 w 1432618"/>
              <a:gd name="connsiteY19-5480" fmla="*/ 1171575 h 3588041"/>
              <a:gd name="connsiteX20-5481" fmla="*/ 1108768 w 1432618"/>
              <a:gd name="connsiteY20-5482" fmla="*/ 1254125 h 3588041"/>
              <a:gd name="connsiteX21-5483" fmla="*/ 889693 w 1432618"/>
              <a:gd name="connsiteY21-5484" fmla="*/ 1527175 h 3588041"/>
              <a:gd name="connsiteX22-5485" fmla="*/ 835718 w 1432618"/>
              <a:gd name="connsiteY22-5486" fmla="*/ 1895475 h 3588041"/>
              <a:gd name="connsiteX23-5487" fmla="*/ 1003993 w 1432618"/>
              <a:gd name="connsiteY23-5488" fmla="*/ 2308225 h 3588041"/>
              <a:gd name="connsiteX24-5489" fmla="*/ 896043 w 1432618"/>
              <a:gd name="connsiteY24-5490" fmla="*/ 2578100 h 3588041"/>
              <a:gd name="connsiteX25-5491" fmla="*/ 1213543 w 1432618"/>
              <a:gd name="connsiteY25-5492" fmla="*/ 2533650 h 3588041"/>
              <a:gd name="connsiteX26-5493" fmla="*/ 1432618 w 1432618"/>
              <a:gd name="connsiteY26-5494" fmla="*/ 2626519 h 3588041"/>
              <a:gd name="connsiteX27-5495" fmla="*/ 1188143 w 1432618"/>
              <a:gd name="connsiteY27-5496" fmla="*/ 2590800 h 3588041"/>
              <a:gd name="connsiteX28-5497" fmla="*/ 832543 w 1432618"/>
              <a:gd name="connsiteY28-5498" fmla="*/ 2733675 h 3588041"/>
              <a:gd name="connsiteX29-5499" fmla="*/ 689668 w 1432618"/>
              <a:gd name="connsiteY29-5500" fmla="*/ 3086100 h 3588041"/>
              <a:gd name="connsiteX30-5501" fmla="*/ 918268 w 1432618"/>
              <a:gd name="connsiteY30-5502" fmla="*/ 3419475 h 3588041"/>
              <a:gd name="connsiteX31-5503" fmla="*/ 1016693 w 1432618"/>
              <a:gd name="connsiteY31-5504" fmla="*/ 3581400 h 3588041"/>
              <a:gd name="connsiteX0-5505" fmla="*/ 1016693 w 1432618"/>
              <a:gd name="connsiteY0-5506" fmla="*/ 3581400 h 3588041"/>
              <a:gd name="connsiteX1-5507" fmla="*/ 591243 w 1432618"/>
              <a:gd name="connsiteY1-5508" fmla="*/ 3587750 h 3588041"/>
              <a:gd name="connsiteX2-5509" fmla="*/ 394393 w 1432618"/>
              <a:gd name="connsiteY2-5510" fmla="*/ 3076575 h 3588041"/>
              <a:gd name="connsiteX3-5511" fmla="*/ 746818 w 1432618"/>
              <a:gd name="connsiteY3-5512" fmla="*/ 2381250 h 3588041"/>
              <a:gd name="connsiteX4-5513" fmla="*/ 560128 w 1432618"/>
              <a:gd name="connsiteY4-5514" fmla="*/ 1922145 h 3588041"/>
              <a:gd name="connsiteX5-5515" fmla="*/ 58 w 1432618"/>
              <a:gd name="connsiteY5-5516" fmla="*/ 1870710 h 3588041"/>
              <a:gd name="connsiteX6-5517" fmla="*/ 394393 w 1432618"/>
              <a:gd name="connsiteY6-5518" fmla="*/ 1743075 h 3588041"/>
              <a:gd name="connsiteX7-5519" fmla="*/ 642043 w 1432618"/>
              <a:gd name="connsiteY7-5520" fmla="*/ 1876425 h 3588041"/>
              <a:gd name="connsiteX8-5521" fmla="*/ 705543 w 1432618"/>
              <a:gd name="connsiteY8-5522" fmla="*/ 1647825 h 3588041"/>
              <a:gd name="connsiteX9-5523" fmla="*/ 823018 w 1432618"/>
              <a:gd name="connsiteY9-5524" fmla="*/ 1333500 h 3588041"/>
              <a:gd name="connsiteX10-5525" fmla="*/ 763487 w 1432618"/>
              <a:gd name="connsiteY10-5526" fmla="*/ 823913 h 3588041"/>
              <a:gd name="connsiteX11-5527" fmla="*/ 388043 w 1432618"/>
              <a:gd name="connsiteY11-5528" fmla="*/ 695325 h 3588041"/>
              <a:gd name="connsiteX12-5529" fmla="*/ 781744 w 1432618"/>
              <a:gd name="connsiteY12-5530" fmla="*/ 724693 h 3588041"/>
              <a:gd name="connsiteX13-5531" fmla="*/ 799206 w 1432618"/>
              <a:gd name="connsiteY13-5532" fmla="*/ 441325 h 3588041"/>
              <a:gd name="connsiteX14-5533" fmla="*/ 886518 w 1432618"/>
              <a:gd name="connsiteY14-5534" fmla="*/ 0 h 3588041"/>
              <a:gd name="connsiteX15-5535" fmla="*/ 857943 w 1432618"/>
              <a:gd name="connsiteY15-5536" fmla="*/ 679450 h 3588041"/>
              <a:gd name="connsiteX16-5537" fmla="*/ 921443 w 1432618"/>
              <a:gd name="connsiteY16-5538" fmla="*/ 1047750 h 3588041"/>
              <a:gd name="connsiteX17-5539" fmla="*/ 930968 w 1432618"/>
              <a:gd name="connsiteY17-5540" fmla="*/ 1295400 h 3588041"/>
              <a:gd name="connsiteX18-5541" fmla="*/ 1102418 w 1432618"/>
              <a:gd name="connsiteY18-5542" fmla="*/ 1187450 h 3588041"/>
              <a:gd name="connsiteX19-5543" fmla="*/ 1375468 w 1432618"/>
              <a:gd name="connsiteY19-5544" fmla="*/ 1171575 h 3588041"/>
              <a:gd name="connsiteX20-5545" fmla="*/ 1108768 w 1432618"/>
              <a:gd name="connsiteY20-5546" fmla="*/ 1254125 h 3588041"/>
              <a:gd name="connsiteX21-5547" fmla="*/ 889693 w 1432618"/>
              <a:gd name="connsiteY21-5548" fmla="*/ 1527175 h 3588041"/>
              <a:gd name="connsiteX22-5549" fmla="*/ 835718 w 1432618"/>
              <a:gd name="connsiteY22-5550" fmla="*/ 1895475 h 3588041"/>
              <a:gd name="connsiteX23-5551" fmla="*/ 1003993 w 1432618"/>
              <a:gd name="connsiteY23-5552" fmla="*/ 2308225 h 3588041"/>
              <a:gd name="connsiteX24-5553" fmla="*/ 896043 w 1432618"/>
              <a:gd name="connsiteY24-5554" fmla="*/ 2578100 h 3588041"/>
              <a:gd name="connsiteX25-5555" fmla="*/ 1213543 w 1432618"/>
              <a:gd name="connsiteY25-5556" fmla="*/ 2533650 h 3588041"/>
              <a:gd name="connsiteX26-5557" fmla="*/ 1432618 w 1432618"/>
              <a:gd name="connsiteY26-5558" fmla="*/ 2626519 h 3588041"/>
              <a:gd name="connsiteX27-5559" fmla="*/ 1188143 w 1432618"/>
              <a:gd name="connsiteY27-5560" fmla="*/ 2590800 h 3588041"/>
              <a:gd name="connsiteX28-5561" fmla="*/ 832543 w 1432618"/>
              <a:gd name="connsiteY28-5562" fmla="*/ 2733675 h 3588041"/>
              <a:gd name="connsiteX29-5563" fmla="*/ 689668 w 1432618"/>
              <a:gd name="connsiteY29-5564" fmla="*/ 3086100 h 3588041"/>
              <a:gd name="connsiteX30-5565" fmla="*/ 918268 w 1432618"/>
              <a:gd name="connsiteY30-5566" fmla="*/ 3419475 h 3588041"/>
              <a:gd name="connsiteX31-5567" fmla="*/ 1016693 w 1432618"/>
              <a:gd name="connsiteY31-5568" fmla="*/ 3581400 h 3588041"/>
              <a:gd name="connsiteX0-5569" fmla="*/ 1016693 w 1432618"/>
              <a:gd name="connsiteY0-5570" fmla="*/ 3581400 h 3588041"/>
              <a:gd name="connsiteX1-5571" fmla="*/ 591243 w 1432618"/>
              <a:gd name="connsiteY1-5572" fmla="*/ 3587750 h 3588041"/>
              <a:gd name="connsiteX2-5573" fmla="*/ 394393 w 1432618"/>
              <a:gd name="connsiteY2-5574" fmla="*/ 3076575 h 3588041"/>
              <a:gd name="connsiteX3-5575" fmla="*/ 746818 w 1432618"/>
              <a:gd name="connsiteY3-5576" fmla="*/ 2381250 h 3588041"/>
              <a:gd name="connsiteX4-5577" fmla="*/ 560128 w 1432618"/>
              <a:gd name="connsiteY4-5578" fmla="*/ 1922145 h 3588041"/>
              <a:gd name="connsiteX5-5579" fmla="*/ 58 w 1432618"/>
              <a:gd name="connsiteY5-5580" fmla="*/ 1870710 h 3588041"/>
              <a:gd name="connsiteX6-5581" fmla="*/ 394393 w 1432618"/>
              <a:gd name="connsiteY6-5582" fmla="*/ 1743075 h 3588041"/>
              <a:gd name="connsiteX7-5583" fmla="*/ 642043 w 1432618"/>
              <a:gd name="connsiteY7-5584" fmla="*/ 1876425 h 3588041"/>
              <a:gd name="connsiteX8-5585" fmla="*/ 705543 w 1432618"/>
              <a:gd name="connsiteY8-5586" fmla="*/ 1647825 h 3588041"/>
              <a:gd name="connsiteX9-5587" fmla="*/ 823018 w 1432618"/>
              <a:gd name="connsiteY9-5588" fmla="*/ 1333500 h 3588041"/>
              <a:gd name="connsiteX10-5589" fmla="*/ 763487 w 1432618"/>
              <a:gd name="connsiteY10-5590" fmla="*/ 823913 h 3588041"/>
              <a:gd name="connsiteX11-5591" fmla="*/ 388043 w 1432618"/>
              <a:gd name="connsiteY11-5592" fmla="*/ 695325 h 3588041"/>
              <a:gd name="connsiteX12-5593" fmla="*/ 781744 w 1432618"/>
              <a:gd name="connsiteY12-5594" fmla="*/ 724693 h 3588041"/>
              <a:gd name="connsiteX13-5595" fmla="*/ 799206 w 1432618"/>
              <a:gd name="connsiteY13-5596" fmla="*/ 441325 h 3588041"/>
              <a:gd name="connsiteX14-5597" fmla="*/ 886518 w 1432618"/>
              <a:gd name="connsiteY14-5598" fmla="*/ 0 h 3588041"/>
              <a:gd name="connsiteX15-5599" fmla="*/ 857943 w 1432618"/>
              <a:gd name="connsiteY15-5600" fmla="*/ 679450 h 3588041"/>
              <a:gd name="connsiteX16-5601" fmla="*/ 921443 w 1432618"/>
              <a:gd name="connsiteY16-5602" fmla="*/ 1047750 h 3588041"/>
              <a:gd name="connsiteX17-5603" fmla="*/ 930968 w 1432618"/>
              <a:gd name="connsiteY17-5604" fmla="*/ 1295400 h 3588041"/>
              <a:gd name="connsiteX18-5605" fmla="*/ 1102418 w 1432618"/>
              <a:gd name="connsiteY18-5606" fmla="*/ 1187450 h 3588041"/>
              <a:gd name="connsiteX19-5607" fmla="*/ 1375468 w 1432618"/>
              <a:gd name="connsiteY19-5608" fmla="*/ 1171575 h 3588041"/>
              <a:gd name="connsiteX20-5609" fmla="*/ 1108768 w 1432618"/>
              <a:gd name="connsiteY20-5610" fmla="*/ 1254125 h 3588041"/>
              <a:gd name="connsiteX21-5611" fmla="*/ 889693 w 1432618"/>
              <a:gd name="connsiteY21-5612" fmla="*/ 1527175 h 3588041"/>
              <a:gd name="connsiteX22-5613" fmla="*/ 835718 w 1432618"/>
              <a:gd name="connsiteY22-5614" fmla="*/ 1895475 h 3588041"/>
              <a:gd name="connsiteX23-5615" fmla="*/ 1003993 w 1432618"/>
              <a:gd name="connsiteY23-5616" fmla="*/ 2308225 h 3588041"/>
              <a:gd name="connsiteX24-5617" fmla="*/ 896043 w 1432618"/>
              <a:gd name="connsiteY24-5618" fmla="*/ 2578100 h 3588041"/>
              <a:gd name="connsiteX25-5619" fmla="*/ 1213543 w 1432618"/>
              <a:gd name="connsiteY25-5620" fmla="*/ 2533650 h 3588041"/>
              <a:gd name="connsiteX26-5621" fmla="*/ 1432618 w 1432618"/>
              <a:gd name="connsiteY26-5622" fmla="*/ 2626519 h 3588041"/>
              <a:gd name="connsiteX27-5623" fmla="*/ 1188143 w 1432618"/>
              <a:gd name="connsiteY27-5624" fmla="*/ 2590800 h 3588041"/>
              <a:gd name="connsiteX28-5625" fmla="*/ 832543 w 1432618"/>
              <a:gd name="connsiteY28-5626" fmla="*/ 2733675 h 3588041"/>
              <a:gd name="connsiteX29-5627" fmla="*/ 689668 w 1432618"/>
              <a:gd name="connsiteY29-5628" fmla="*/ 3086100 h 3588041"/>
              <a:gd name="connsiteX30-5629" fmla="*/ 918268 w 1432618"/>
              <a:gd name="connsiteY30-5630" fmla="*/ 3419475 h 3588041"/>
              <a:gd name="connsiteX31-5631" fmla="*/ 1016693 w 1432618"/>
              <a:gd name="connsiteY31-5632" fmla="*/ 3581400 h 3588041"/>
              <a:gd name="connsiteX0-5633" fmla="*/ 1016693 w 1432618"/>
              <a:gd name="connsiteY0-5634" fmla="*/ 3581400 h 3588041"/>
              <a:gd name="connsiteX1-5635" fmla="*/ 591243 w 1432618"/>
              <a:gd name="connsiteY1-5636" fmla="*/ 3587750 h 3588041"/>
              <a:gd name="connsiteX2-5637" fmla="*/ 394393 w 1432618"/>
              <a:gd name="connsiteY2-5638" fmla="*/ 3076575 h 3588041"/>
              <a:gd name="connsiteX3-5639" fmla="*/ 746818 w 1432618"/>
              <a:gd name="connsiteY3-5640" fmla="*/ 2381250 h 3588041"/>
              <a:gd name="connsiteX4-5641" fmla="*/ 560128 w 1432618"/>
              <a:gd name="connsiteY4-5642" fmla="*/ 1922145 h 3588041"/>
              <a:gd name="connsiteX5-5643" fmla="*/ 58 w 1432618"/>
              <a:gd name="connsiteY5-5644" fmla="*/ 1870710 h 3588041"/>
              <a:gd name="connsiteX6-5645" fmla="*/ 394393 w 1432618"/>
              <a:gd name="connsiteY6-5646" fmla="*/ 1743075 h 3588041"/>
              <a:gd name="connsiteX7-5647" fmla="*/ 642043 w 1432618"/>
              <a:gd name="connsiteY7-5648" fmla="*/ 1876425 h 3588041"/>
              <a:gd name="connsiteX8-5649" fmla="*/ 705543 w 1432618"/>
              <a:gd name="connsiteY8-5650" fmla="*/ 1647825 h 3588041"/>
              <a:gd name="connsiteX9-5651" fmla="*/ 823018 w 1432618"/>
              <a:gd name="connsiteY9-5652" fmla="*/ 1333500 h 3588041"/>
              <a:gd name="connsiteX10-5653" fmla="*/ 763487 w 1432618"/>
              <a:gd name="connsiteY10-5654" fmla="*/ 823913 h 3588041"/>
              <a:gd name="connsiteX11-5655" fmla="*/ 388043 w 1432618"/>
              <a:gd name="connsiteY11-5656" fmla="*/ 695325 h 3588041"/>
              <a:gd name="connsiteX12-5657" fmla="*/ 781744 w 1432618"/>
              <a:gd name="connsiteY12-5658" fmla="*/ 724693 h 3588041"/>
              <a:gd name="connsiteX13-5659" fmla="*/ 799206 w 1432618"/>
              <a:gd name="connsiteY13-5660" fmla="*/ 441325 h 3588041"/>
              <a:gd name="connsiteX14-5661" fmla="*/ 886518 w 1432618"/>
              <a:gd name="connsiteY14-5662" fmla="*/ 0 h 3588041"/>
              <a:gd name="connsiteX15-5663" fmla="*/ 857943 w 1432618"/>
              <a:gd name="connsiteY15-5664" fmla="*/ 679450 h 3588041"/>
              <a:gd name="connsiteX16-5665" fmla="*/ 921443 w 1432618"/>
              <a:gd name="connsiteY16-5666" fmla="*/ 1047750 h 3588041"/>
              <a:gd name="connsiteX17-5667" fmla="*/ 930968 w 1432618"/>
              <a:gd name="connsiteY17-5668" fmla="*/ 1295400 h 3588041"/>
              <a:gd name="connsiteX18-5669" fmla="*/ 1102418 w 1432618"/>
              <a:gd name="connsiteY18-5670" fmla="*/ 1187450 h 3588041"/>
              <a:gd name="connsiteX19-5671" fmla="*/ 1375468 w 1432618"/>
              <a:gd name="connsiteY19-5672" fmla="*/ 1171575 h 3588041"/>
              <a:gd name="connsiteX20-5673" fmla="*/ 1108768 w 1432618"/>
              <a:gd name="connsiteY20-5674" fmla="*/ 1254125 h 3588041"/>
              <a:gd name="connsiteX21-5675" fmla="*/ 889693 w 1432618"/>
              <a:gd name="connsiteY21-5676" fmla="*/ 1527175 h 3588041"/>
              <a:gd name="connsiteX22-5677" fmla="*/ 835718 w 1432618"/>
              <a:gd name="connsiteY22-5678" fmla="*/ 1895475 h 3588041"/>
              <a:gd name="connsiteX23-5679" fmla="*/ 1003993 w 1432618"/>
              <a:gd name="connsiteY23-5680" fmla="*/ 2308225 h 3588041"/>
              <a:gd name="connsiteX24-5681" fmla="*/ 896043 w 1432618"/>
              <a:gd name="connsiteY24-5682" fmla="*/ 2578100 h 3588041"/>
              <a:gd name="connsiteX25-5683" fmla="*/ 1213543 w 1432618"/>
              <a:gd name="connsiteY25-5684" fmla="*/ 2533650 h 3588041"/>
              <a:gd name="connsiteX26-5685" fmla="*/ 1432618 w 1432618"/>
              <a:gd name="connsiteY26-5686" fmla="*/ 2626519 h 3588041"/>
              <a:gd name="connsiteX27-5687" fmla="*/ 1188143 w 1432618"/>
              <a:gd name="connsiteY27-5688" fmla="*/ 2590800 h 3588041"/>
              <a:gd name="connsiteX28-5689" fmla="*/ 832543 w 1432618"/>
              <a:gd name="connsiteY28-5690" fmla="*/ 2733675 h 3588041"/>
              <a:gd name="connsiteX29-5691" fmla="*/ 689668 w 1432618"/>
              <a:gd name="connsiteY29-5692" fmla="*/ 3086100 h 3588041"/>
              <a:gd name="connsiteX30-5693" fmla="*/ 918268 w 1432618"/>
              <a:gd name="connsiteY30-5694" fmla="*/ 3419475 h 3588041"/>
              <a:gd name="connsiteX31-5695" fmla="*/ 1016693 w 1432618"/>
              <a:gd name="connsiteY31-5696" fmla="*/ 3581400 h 3588041"/>
              <a:gd name="connsiteX0-5697" fmla="*/ 1016693 w 1432618"/>
              <a:gd name="connsiteY0-5698" fmla="*/ 3581400 h 3588041"/>
              <a:gd name="connsiteX1-5699" fmla="*/ 591243 w 1432618"/>
              <a:gd name="connsiteY1-5700" fmla="*/ 3587750 h 3588041"/>
              <a:gd name="connsiteX2-5701" fmla="*/ 394393 w 1432618"/>
              <a:gd name="connsiteY2-5702" fmla="*/ 3076575 h 3588041"/>
              <a:gd name="connsiteX3-5703" fmla="*/ 746818 w 1432618"/>
              <a:gd name="connsiteY3-5704" fmla="*/ 2381250 h 3588041"/>
              <a:gd name="connsiteX4-5705" fmla="*/ 560128 w 1432618"/>
              <a:gd name="connsiteY4-5706" fmla="*/ 1922145 h 3588041"/>
              <a:gd name="connsiteX5-5707" fmla="*/ 58 w 1432618"/>
              <a:gd name="connsiteY5-5708" fmla="*/ 1870710 h 3588041"/>
              <a:gd name="connsiteX6-5709" fmla="*/ 394393 w 1432618"/>
              <a:gd name="connsiteY6-5710" fmla="*/ 1743075 h 3588041"/>
              <a:gd name="connsiteX7-5711" fmla="*/ 642043 w 1432618"/>
              <a:gd name="connsiteY7-5712" fmla="*/ 1876425 h 3588041"/>
              <a:gd name="connsiteX8-5713" fmla="*/ 823018 w 1432618"/>
              <a:gd name="connsiteY8-5714" fmla="*/ 1333500 h 3588041"/>
              <a:gd name="connsiteX9-5715" fmla="*/ 763487 w 1432618"/>
              <a:gd name="connsiteY9-5716" fmla="*/ 823913 h 3588041"/>
              <a:gd name="connsiteX10-5717" fmla="*/ 388043 w 1432618"/>
              <a:gd name="connsiteY10-5718" fmla="*/ 695325 h 3588041"/>
              <a:gd name="connsiteX11-5719" fmla="*/ 781744 w 1432618"/>
              <a:gd name="connsiteY11-5720" fmla="*/ 724693 h 3588041"/>
              <a:gd name="connsiteX12-5721" fmla="*/ 799206 w 1432618"/>
              <a:gd name="connsiteY12-5722" fmla="*/ 441325 h 3588041"/>
              <a:gd name="connsiteX13-5723" fmla="*/ 886518 w 1432618"/>
              <a:gd name="connsiteY13-5724" fmla="*/ 0 h 3588041"/>
              <a:gd name="connsiteX14-5725" fmla="*/ 857943 w 1432618"/>
              <a:gd name="connsiteY14-5726" fmla="*/ 679450 h 3588041"/>
              <a:gd name="connsiteX15-5727" fmla="*/ 921443 w 1432618"/>
              <a:gd name="connsiteY15-5728" fmla="*/ 1047750 h 3588041"/>
              <a:gd name="connsiteX16-5729" fmla="*/ 930968 w 1432618"/>
              <a:gd name="connsiteY16-5730" fmla="*/ 1295400 h 3588041"/>
              <a:gd name="connsiteX17-5731" fmla="*/ 1102418 w 1432618"/>
              <a:gd name="connsiteY17-5732" fmla="*/ 1187450 h 3588041"/>
              <a:gd name="connsiteX18-5733" fmla="*/ 1375468 w 1432618"/>
              <a:gd name="connsiteY18-5734" fmla="*/ 1171575 h 3588041"/>
              <a:gd name="connsiteX19-5735" fmla="*/ 1108768 w 1432618"/>
              <a:gd name="connsiteY19-5736" fmla="*/ 1254125 h 3588041"/>
              <a:gd name="connsiteX20-5737" fmla="*/ 889693 w 1432618"/>
              <a:gd name="connsiteY20-5738" fmla="*/ 1527175 h 3588041"/>
              <a:gd name="connsiteX21-5739" fmla="*/ 835718 w 1432618"/>
              <a:gd name="connsiteY21-5740" fmla="*/ 1895475 h 3588041"/>
              <a:gd name="connsiteX22-5741" fmla="*/ 1003993 w 1432618"/>
              <a:gd name="connsiteY22-5742" fmla="*/ 2308225 h 3588041"/>
              <a:gd name="connsiteX23-5743" fmla="*/ 896043 w 1432618"/>
              <a:gd name="connsiteY23-5744" fmla="*/ 2578100 h 3588041"/>
              <a:gd name="connsiteX24-5745" fmla="*/ 1213543 w 1432618"/>
              <a:gd name="connsiteY24-5746" fmla="*/ 2533650 h 3588041"/>
              <a:gd name="connsiteX25-5747" fmla="*/ 1432618 w 1432618"/>
              <a:gd name="connsiteY25-5748" fmla="*/ 2626519 h 3588041"/>
              <a:gd name="connsiteX26-5749" fmla="*/ 1188143 w 1432618"/>
              <a:gd name="connsiteY26-5750" fmla="*/ 2590800 h 3588041"/>
              <a:gd name="connsiteX27-5751" fmla="*/ 832543 w 1432618"/>
              <a:gd name="connsiteY27-5752" fmla="*/ 2733675 h 3588041"/>
              <a:gd name="connsiteX28-5753" fmla="*/ 689668 w 1432618"/>
              <a:gd name="connsiteY28-5754" fmla="*/ 3086100 h 3588041"/>
              <a:gd name="connsiteX29-5755" fmla="*/ 918268 w 1432618"/>
              <a:gd name="connsiteY29-5756" fmla="*/ 3419475 h 3588041"/>
              <a:gd name="connsiteX30-5757" fmla="*/ 1016693 w 1432618"/>
              <a:gd name="connsiteY30-5758" fmla="*/ 3581400 h 3588041"/>
              <a:gd name="connsiteX0-5759" fmla="*/ 1016693 w 1432618"/>
              <a:gd name="connsiteY0-5760" fmla="*/ 3581400 h 3588041"/>
              <a:gd name="connsiteX1-5761" fmla="*/ 591243 w 1432618"/>
              <a:gd name="connsiteY1-5762" fmla="*/ 3587750 h 3588041"/>
              <a:gd name="connsiteX2-5763" fmla="*/ 394393 w 1432618"/>
              <a:gd name="connsiteY2-5764" fmla="*/ 3076575 h 3588041"/>
              <a:gd name="connsiteX3-5765" fmla="*/ 746818 w 1432618"/>
              <a:gd name="connsiteY3-5766" fmla="*/ 2381250 h 3588041"/>
              <a:gd name="connsiteX4-5767" fmla="*/ 560128 w 1432618"/>
              <a:gd name="connsiteY4-5768" fmla="*/ 1922145 h 3588041"/>
              <a:gd name="connsiteX5-5769" fmla="*/ 58 w 1432618"/>
              <a:gd name="connsiteY5-5770" fmla="*/ 1870710 h 3588041"/>
              <a:gd name="connsiteX6-5771" fmla="*/ 394393 w 1432618"/>
              <a:gd name="connsiteY6-5772" fmla="*/ 1743075 h 3588041"/>
              <a:gd name="connsiteX7-5773" fmla="*/ 642043 w 1432618"/>
              <a:gd name="connsiteY7-5774" fmla="*/ 1876425 h 3588041"/>
              <a:gd name="connsiteX8-5775" fmla="*/ 823018 w 1432618"/>
              <a:gd name="connsiteY8-5776" fmla="*/ 1333500 h 3588041"/>
              <a:gd name="connsiteX9-5777" fmla="*/ 763487 w 1432618"/>
              <a:gd name="connsiteY9-5778" fmla="*/ 823913 h 3588041"/>
              <a:gd name="connsiteX10-5779" fmla="*/ 388043 w 1432618"/>
              <a:gd name="connsiteY10-5780" fmla="*/ 695325 h 3588041"/>
              <a:gd name="connsiteX11-5781" fmla="*/ 781744 w 1432618"/>
              <a:gd name="connsiteY11-5782" fmla="*/ 724693 h 3588041"/>
              <a:gd name="connsiteX12-5783" fmla="*/ 799206 w 1432618"/>
              <a:gd name="connsiteY12-5784" fmla="*/ 441325 h 3588041"/>
              <a:gd name="connsiteX13-5785" fmla="*/ 886518 w 1432618"/>
              <a:gd name="connsiteY13-5786" fmla="*/ 0 h 3588041"/>
              <a:gd name="connsiteX14-5787" fmla="*/ 857943 w 1432618"/>
              <a:gd name="connsiteY14-5788" fmla="*/ 679450 h 3588041"/>
              <a:gd name="connsiteX15-5789" fmla="*/ 921443 w 1432618"/>
              <a:gd name="connsiteY15-5790" fmla="*/ 1047750 h 3588041"/>
              <a:gd name="connsiteX16-5791" fmla="*/ 930968 w 1432618"/>
              <a:gd name="connsiteY16-5792" fmla="*/ 1295400 h 3588041"/>
              <a:gd name="connsiteX17-5793" fmla="*/ 1102418 w 1432618"/>
              <a:gd name="connsiteY17-5794" fmla="*/ 1187450 h 3588041"/>
              <a:gd name="connsiteX18-5795" fmla="*/ 1375468 w 1432618"/>
              <a:gd name="connsiteY18-5796" fmla="*/ 1171575 h 3588041"/>
              <a:gd name="connsiteX19-5797" fmla="*/ 1108768 w 1432618"/>
              <a:gd name="connsiteY19-5798" fmla="*/ 1254125 h 3588041"/>
              <a:gd name="connsiteX20-5799" fmla="*/ 889693 w 1432618"/>
              <a:gd name="connsiteY20-5800" fmla="*/ 1527175 h 3588041"/>
              <a:gd name="connsiteX21-5801" fmla="*/ 835718 w 1432618"/>
              <a:gd name="connsiteY21-5802" fmla="*/ 1895475 h 3588041"/>
              <a:gd name="connsiteX22-5803" fmla="*/ 1003993 w 1432618"/>
              <a:gd name="connsiteY22-5804" fmla="*/ 2308225 h 3588041"/>
              <a:gd name="connsiteX23-5805" fmla="*/ 896043 w 1432618"/>
              <a:gd name="connsiteY23-5806" fmla="*/ 2578100 h 3588041"/>
              <a:gd name="connsiteX24-5807" fmla="*/ 1213543 w 1432618"/>
              <a:gd name="connsiteY24-5808" fmla="*/ 2533650 h 3588041"/>
              <a:gd name="connsiteX25-5809" fmla="*/ 1432618 w 1432618"/>
              <a:gd name="connsiteY25-5810" fmla="*/ 2626519 h 3588041"/>
              <a:gd name="connsiteX26-5811" fmla="*/ 1188143 w 1432618"/>
              <a:gd name="connsiteY26-5812" fmla="*/ 2590800 h 3588041"/>
              <a:gd name="connsiteX27-5813" fmla="*/ 832543 w 1432618"/>
              <a:gd name="connsiteY27-5814" fmla="*/ 2733675 h 3588041"/>
              <a:gd name="connsiteX28-5815" fmla="*/ 689668 w 1432618"/>
              <a:gd name="connsiteY28-5816" fmla="*/ 3086100 h 3588041"/>
              <a:gd name="connsiteX29-5817" fmla="*/ 918268 w 1432618"/>
              <a:gd name="connsiteY29-5818" fmla="*/ 3419475 h 3588041"/>
              <a:gd name="connsiteX30-5819" fmla="*/ 1016693 w 1432618"/>
              <a:gd name="connsiteY30-5820" fmla="*/ 3581400 h 3588041"/>
              <a:gd name="connsiteX0-5821" fmla="*/ 1016693 w 1432618"/>
              <a:gd name="connsiteY0-5822" fmla="*/ 3581400 h 3588041"/>
              <a:gd name="connsiteX1-5823" fmla="*/ 591243 w 1432618"/>
              <a:gd name="connsiteY1-5824" fmla="*/ 3587750 h 3588041"/>
              <a:gd name="connsiteX2-5825" fmla="*/ 394393 w 1432618"/>
              <a:gd name="connsiteY2-5826" fmla="*/ 3076575 h 3588041"/>
              <a:gd name="connsiteX3-5827" fmla="*/ 746818 w 1432618"/>
              <a:gd name="connsiteY3-5828" fmla="*/ 2381250 h 3588041"/>
              <a:gd name="connsiteX4-5829" fmla="*/ 560128 w 1432618"/>
              <a:gd name="connsiteY4-5830" fmla="*/ 1922145 h 3588041"/>
              <a:gd name="connsiteX5-5831" fmla="*/ 58 w 1432618"/>
              <a:gd name="connsiteY5-5832" fmla="*/ 1870710 h 3588041"/>
              <a:gd name="connsiteX6-5833" fmla="*/ 394393 w 1432618"/>
              <a:gd name="connsiteY6-5834" fmla="*/ 1743075 h 3588041"/>
              <a:gd name="connsiteX7-5835" fmla="*/ 642043 w 1432618"/>
              <a:gd name="connsiteY7-5836" fmla="*/ 1876425 h 3588041"/>
              <a:gd name="connsiteX8-5837" fmla="*/ 823018 w 1432618"/>
              <a:gd name="connsiteY8-5838" fmla="*/ 1333500 h 3588041"/>
              <a:gd name="connsiteX9-5839" fmla="*/ 763487 w 1432618"/>
              <a:gd name="connsiteY9-5840" fmla="*/ 823913 h 3588041"/>
              <a:gd name="connsiteX10-5841" fmla="*/ 388043 w 1432618"/>
              <a:gd name="connsiteY10-5842" fmla="*/ 695325 h 3588041"/>
              <a:gd name="connsiteX11-5843" fmla="*/ 781744 w 1432618"/>
              <a:gd name="connsiteY11-5844" fmla="*/ 724693 h 3588041"/>
              <a:gd name="connsiteX12-5845" fmla="*/ 799206 w 1432618"/>
              <a:gd name="connsiteY12-5846" fmla="*/ 441325 h 3588041"/>
              <a:gd name="connsiteX13-5847" fmla="*/ 886518 w 1432618"/>
              <a:gd name="connsiteY13-5848" fmla="*/ 0 h 3588041"/>
              <a:gd name="connsiteX14-5849" fmla="*/ 857943 w 1432618"/>
              <a:gd name="connsiteY14-5850" fmla="*/ 679450 h 3588041"/>
              <a:gd name="connsiteX15-5851" fmla="*/ 921443 w 1432618"/>
              <a:gd name="connsiteY15-5852" fmla="*/ 1047750 h 3588041"/>
              <a:gd name="connsiteX16-5853" fmla="*/ 930968 w 1432618"/>
              <a:gd name="connsiteY16-5854" fmla="*/ 1295400 h 3588041"/>
              <a:gd name="connsiteX17-5855" fmla="*/ 1102418 w 1432618"/>
              <a:gd name="connsiteY17-5856" fmla="*/ 1187450 h 3588041"/>
              <a:gd name="connsiteX18-5857" fmla="*/ 1375468 w 1432618"/>
              <a:gd name="connsiteY18-5858" fmla="*/ 1171575 h 3588041"/>
              <a:gd name="connsiteX19-5859" fmla="*/ 1108768 w 1432618"/>
              <a:gd name="connsiteY19-5860" fmla="*/ 1254125 h 3588041"/>
              <a:gd name="connsiteX20-5861" fmla="*/ 889693 w 1432618"/>
              <a:gd name="connsiteY20-5862" fmla="*/ 1527175 h 3588041"/>
              <a:gd name="connsiteX21-5863" fmla="*/ 835718 w 1432618"/>
              <a:gd name="connsiteY21-5864" fmla="*/ 1895475 h 3588041"/>
              <a:gd name="connsiteX22-5865" fmla="*/ 1003993 w 1432618"/>
              <a:gd name="connsiteY22-5866" fmla="*/ 2308225 h 3588041"/>
              <a:gd name="connsiteX23-5867" fmla="*/ 896043 w 1432618"/>
              <a:gd name="connsiteY23-5868" fmla="*/ 2578100 h 3588041"/>
              <a:gd name="connsiteX24-5869" fmla="*/ 1213543 w 1432618"/>
              <a:gd name="connsiteY24-5870" fmla="*/ 2533650 h 3588041"/>
              <a:gd name="connsiteX25-5871" fmla="*/ 1432618 w 1432618"/>
              <a:gd name="connsiteY25-5872" fmla="*/ 2626519 h 3588041"/>
              <a:gd name="connsiteX26-5873" fmla="*/ 1188143 w 1432618"/>
              <a:gd name="connsiteY26-5874" fmla="*/ 2590800 h 3588041"/>
              <a:gd name="connsiteX27-5875" fmla="*/ 832543 w 1432618"/>
              <a:gd name="connsiteY27-5876" fmla="*/ 2733675 h 3588041"/>
              <a:gd name="connsiteX28-5877" fmla="*/ 689668 w 1432618"/>
              <a:gd name="connsiteY28-5878" fmla="*/ 3086100 h 3588041"/>
              <a:gd name="connsiteX29-5879" fmla="*/ 918268 w 1432618"/>
              <a:gd name="connsiteY29-5880" fmla="*/ 3419475 h 3588041"/>
              <a:gd name="connsiteX30-5881" fmla="*/ 1016693 w 1432618"/>
              <a:gd name="connsiteY30-5882" fmla="*/ 3581400 h 3588041"/>
              <a:gd name="connsiteX0-5883" fmla="*/ 1016693 w 1432618"/>
              <a:gd name="connsiteY0-5884" fmla="*/ 3581400 h 3588041"/>
              <a:gd name="connsiteX1-5885" fmla="*/ 591243 w 1432618"/>
              <a:gd name="connsiteY1-5886" fmla="*/ 3587750 h 3588041"/>
              <a:gd name="connsiteX2-5887" fmla="*/ 394393 w 1432618"/>
              <a:gd name="connsiteY2-5888" fmla="*/ 3076575 h 3588041"/>
              <a:gd name="connsiteX3-5889" fmla="*/ 746818 w 1432618"/>
              <a:gd name="connsiteY3-5890" fmla="*/ 2381250 h 3588041"/>
              <a:gd name="connsiteX4-5891" fmla="*/ 560128 w 1432618"/>
              <a:gd name="connsiteY4-5892" fmla="*/ 1922145 h 3588041"/>
              <a:gd name="connsiteX5-5893" fmla="*/ 58 w 1432618"/>
              <a:gd name="connsiteY5-5894" fmla="*/ 1870710 h 3588041"/>
              <a:gd name="connsiteX6-5895" fmla="*/ 394393 w 1432618"/>
              <a:gd name="connsiteY6-5896" fmla="*/ 1743075 h 3588041"/>
              <a:gd name="connsiteX7-5897" fmla="*/ 642043 w 1432618"/>
              <a:gd name="connsiteY7-5898" fmla="*/ 1876425 h 3588041"/>
              <a:gd name="connsiteX8-5899" fmla="*/ 823018 w 1432618"/>
              <a:gd name="connsiteY8-5900" fmla="*/ 1333500 h 3588041"/>
              <a:gd name="connsiteX9-5901" fmla="*/ 763487 w 1432618"/>
              <a:gd name="connsiteY9-5902" fmla="*/ 823913 h 3588041"/>
              <a:gd name="connsiteX10-5903" fmla="*/ 388043 w 1432618"/>
              <a:gd name="connsiteY10-5904" fmla="*/ 695325 h 3588041"/>
              <a:gd name="connsiteX11-5905" fmla="*/ 781744 w 1432618"/>
              <a:gd name="connsiteY11-5906" fmla="*/ 724693 h 3588041"/>
              <a:gd name="connsiteX12-5907" fmla="*/ 799206 w 1432618"/>
              <a:gd name="connsiteY12-5908" fmla="*/ 441325 h 3588041"/>
              <a:gd name="connsiteX13-5909" fmla="*/ 886518 w 1432618"/>
              <a:gd name="connsiteY13-5910" fmla="*/ 0 h 3588041"/>
              <a:gd name="connsiteX14-5911" fmla="*/ 857943 w 1432618"/>
              <a:gd name="connsiteY14-5912" fmla="*/ 679450 h 3588041"/>
              <a:gd name="connsiteX15-5913" fmla="*/ 921443 w 1432618"/>
              <a:gd name="connsiteY15-5914" fmla="*/ 1047750 h 3588041"/>
              <a:gd name="connsiteX16-5915" fmla="*/ 930968 w 1432618"/>
              <a:gd name="connsiteY16-5916" fmla="*/ 1295400 h 3588041"/>
              <a:gd name="connsiteX17-5917" fmla="*/ 1102418 w 1432618"/>
              <a:gd name="connsiteY17-5918" fmla="*/ 1187450 h 3588041"/>
              <a:gd name="connsiteX18-5919" fmla="*/ 1375468 w 1432618"/>
              <a:gd name="connsiteY18-5920" fmla="*/ 1171575 h 3588041"/>
              <a:gd name="connsiteX19-5921" fmla="*/ 1108768 w 1432618"/>
              <a:gd name="connsiteY19-5922" fmla="*/ 1254125 h 3588041"/>
              <a:gd name="connsiteX20-5923" fmla="*/ 889693 w 1432618"/>
              <a:gd name="connsiteY20-5924" fmla="*/ 1527175 h 3588041"/>
              <a:gd name="connsiteX21-5925" fmla="*/ 835718 w 1432618"/>
              <a:gd name="connsiteY21-5926" fmla="*/ 1895475 h 3588041"/>
              <a:gd name="connsiteX22-5927" fmla="*/ 1003993 w 1432618"/>
              <a:gd name="connsiteY22-5928" fmla="*/ 2308225 h 3588041"/>
              <a:gd name="connsiteX23-5929" fmla="*/ 896043 w 1432618"/>
              <a:gd name="connsiteY23-5930" fmla="*/ 2578100 h 3588041"/>
              <a:gd name="connsiteX24-5931" fmla="*/ 1213543 w 1432618"/>
              <a:gd name="connsiteY24-5932" fmla="*/ 2533650 h 3588041"/>
              <a:gd name="connsiteX25-5933" fmla="*/ 1432618 w 1432618"/>
              <a:gd name="connsiteY25-5934" fmla="*/ 2626519 h 3588041"/>
              <a:gd name="connsiteX26-5935" fmla="*/ 1188143 w 1432618"/>
              <a:gd name="connsiteY26-5936" fmla="*/ 2590800 h 3588041"/>
              <a:gd name="connsiteX27-5937" fmla="*/ 832543 w 1432618"/>
              <a:gd name="connsiteY27-5938" fmla="*/ 2733675 h 3588041"/>
              <a:gd name="connsiteX28-5939" fmla="*/ 689668 w 1432618"/>
              <a:gd name="connsiteY28-5940" fmla="*/ 3086100 h 3588041"/>
              <a:gd name="connsiteX29-5941" fmla="*/ 918268 w 1432618"/>
              <a:gd name="connsiteY29-5942" fmla="*/ 3419475 h 3588041"/>
              <a:gd name="connsiteX30-5943" fmla="*/ 1016693 w 1432618"/>
              <a:gd name="connsiteY30-5944" fmla="*/ 3581400 h 3588041"/>
              <a:gd name="connsiteX0-5945" fmla="*/ 1016635 w 1432560"/>
              <a:gd name="connsiteY0-5946" fmla="*/ 3581400 h 3588041"/>
              <a:gd name="connsiteX1-5947" fmla="*/ 591185 w 1432560"/>
              <a:gd name="connsiteY1-5948" fmla="*/ 3587750 h 3588041"/>
              <a:gd name="connsiteX2-5949" fmla="*/ 394335 w 1432560"/>
              <a:gd name="connsiteY2-5950" fmla="*/ 3076575 h 3588041"/>
              <a:gd name="connsiteX3-5951" fmla="*/ 746760 w 1432560"/>
              <a:gd name="connsiteY3-5952" fmla="*/ 2381250 h 3588041"/>
              <a:gd name="connsiteX4-5953" fmla="*/ 560070 w 1432560"/>
              <a:gd name="connsiteY4-5954" fmla="*/ 1922145 h 3588041"/>
              <a:gd name="connsiteX5-5955" fmla="*/ 0 w 1432560"/>
              <a:gd name="connsiteY5-5956" fmla="*/ 1870710 h 3588041"/>
              <a:gd name="connsiteX6-5957" fmla="*/ 394335 w 1432560"/>
              <a:gd name="connsiteY6-5958" fmla="*/ 1743075 h 3588041"/>
              <a:gd name="connsiteX7-5959" fmla="*/ 641985 w 1432560"/>
              <a:gd name="connsiteY7-5960" fmla="*/ 1876425 h 3588041"/>
              <a:gd name="connsiteX8-5961" fmla="*/ 822960 w 1432560"/>
              <a:gd name="connsiteY8-5962" fmla="*/ 1333500 h 3588041"/>
              <a:gd name="connsiteX9-5963" fmla="*/ 763429 w 1432560"/>
              <a:gd name="connsiteY9-5964" fmla="*/ 823913 h 3588041"/>
              <a:gd name="connsiteX10-5965" fmla="*/ 387985 w 1432560"/>
              <a:gd name="connsiteY10-5966" fmla="*/ 695325 h 3588041"/>
              <a:gd name="connsiteX11-5967" fmla="*/ 781686 w 1432560"/>
              <a:gd name="connsiteY11-5968" fmla="*/ 724693 h 3588041"/>
              <a:gd name="connsiteX12-5969" fmla="*/ 799148 w 1432560"/>
              <a:gd name="connsiteY12-5970" fmla="*/ 441325 h 3588041"/>
              <a:gd name="connsiteX13-5971" fmla="*/ 886460 w 1432560"/>
              <a:gd name="connsiteY13-5972" fmla="*/ 0 h 3588041"/>
              <a:gd name="connsiteX14-5973" fmla="*/ 857885 w 1432560"/>
              <a:gd name="connsiteY14-5974" fmla="*/ 679450 h 3588041"/>
              <a:gd name="connsiteX15-5975" fmla="*/ 921385 w 1432560"/>
              <a:gd name="connsiteY15-5976" fmla="*/ 1047750 h 3588041"/>
              <a:gd name="connsiteX16-5977" fmla="*/ 930910 w 1432560"/>
              <a:gd name="connsiteY16-5978" fmla="*/ 1295400 h 3588041"/>
              <a:gd name="connsiteX17-5979" fmla="*/ 1102360 w 1432560"/>
              <a:gd name="connsiteY17-5980" fmla="*/ 1187450 h 3588041"/>
              <a:gd name="connsiteX18-5981" fmla="*/ 1375410 w 1432560"/>
              <a:gd name="connsiteY18-5982" fmla="*/ 1171575 h 3588041"/>
              <a:gd name="connsiteX19-5983" fmla="*/ 1108710 w 1432560"/>
              <a:gd name="connsiteY19-5984" fmla="*/ 1254125 h 3588041"/>
              <a:gd name="connsiteX20-5985" fmla="*/ 889635 w 1432560"/>
              <a:gd name="connsiteY20-5986" fmla="*/ 1527175 h 3588041"/>
              <a:gd name="connsiteX21-5987" fmla="*/ 835660 w 1432560"/>
              <a:gd name="connsiteY21-5988" fmla="*/ 1895475 h 3588041"/>
              <a:gd name="connsiteX22-5989" fmla="*/ 1003935 w 1432560"/>
              <a:gd name="connsiteY22-5990" fmla="*/ 2308225 h 3588041"/>
              <a:gd name="connsiteX23-5991" fmla="*/ 895985 w 1432560"/>
              <a:gd name="connsiteY23-5992" fmla="*/ 2578100 h 3588041"/>
              <a:gd name="connsiteX24-5993" fmla="*/ 1213485 w 1432560"/>
              <a:gd name="connsiteY24-5994" fmla="*/ 2533650 h 3588041"/>
              <a:gd name="connsiteX25-5995" fmla="*/ 1432560 w 1432560"/>
              <a:gd name="connsiteY25-5996" fmla="*/ 2626519 h 3588041"/>
              <a:gd name="connsiteX26-5997" fmla="*/ 1188085 w 1432560"/>
              <a:gd name="connsiteY26-5998" fmla="*/ 2590800 h 3588041"/>
              <a:gd name="connsiteX27-5999" fmla="*/ 832485 w 1432560"/>
              <a:gd name="connsiteY27-6000" fmla="*/ 2733675 h 3588041"/>
              <a:gd name="connsiteX28-6001" fmla="*/ 689610 w 1432560"/>
              <a:gd name="connsiteY28-6002" fmla="*/ 3086100 h 3588041"/>
              <a:gd name="connsiteX29-6003" fmla="*/ 918210 w 1432560"/>
              <a:gd name="connsiteY29-6004" fmla="*/ 3419475 h 3588041"/>
              <a:gd name="connsiteX30-6005" fmla="*/ 1016635 w 1432560"/>
              <a:gd name="connsiteY30-6006" fmla="*/ 3581400 h 3588041"/>
              <a:gd name="connsiteX0-6007" fmla="*/ 1016635 w 1432560"/>
              <a:gd name="connsiteY0-6008" fmla="*/ 3581400 h 3588041"/>
              <a:gd name="connsiteX1-6009" fmla="*/ 591185 w 1432560"/>
              <a:gd name="connsiteY1-6010" fmla="*/ 3587750 h 3588041"/>
              <a:gd name="connsiteX2-6011" fmla="*/ 394335 w 1432560"/>
              <a:gd name="connsiteY2-6012" fmla="*/ 3076575 h 3588041"/>
              <a:gd name="connsiteX3-6013" fmla="*/ 746760 w 1432560"/>
              <a:gd name="connsiteY3-6014" fmla="*/ 2381250 h 3588041"/>
              <a:gd name="connsiteX4-6015" fmla="*/ 560070 w 1432560"/>
              <a:gd name="connsiteY4-6016" fmla="*/ 1922145 h 3588041"/>
              <a:gd name="connsiteX5-6017" fmla="*/ 0 w 1432560"/>
              <a:gd name="connsiteY5-6018" fmla="*/ 1870710 h 3588041"/>
              <a:gd name="connsiteX6-6019" fmla="*/ 394335 w 1432560"/>
              <a:gd name="connsiteY6-6020" fmla="*/ 1743075 h 3588041"/>
              <a:gd name="connsiteX7-6021" fmla="*/ 641985 w 1432560"/>
              <a:gd name="connsiteY7-6022" fmla="*/ 1876425 h 3588041"/>
              <a:gd name="connsiteX8-6023" fmla="*/ 822960 w 1432560"/>
              <a:gd name="connsiteY8-6024" fmla="*/ 1333500 h 3588041"/>
              <a:gd name="connsiteX9-6025" fmla="*/ 763429 w 1432560"/>
              <a:gd name="connsiteY9-6026" fmla="*/ 823913 h 3588041"/>
              <a:gd name="connsiteX10-6027" fmla="*/ 387985 w 1432560"/>
              <a:gd name="connsiteY10-6028" fmla="*/ 695325 h 3588041"/>
              <a:gd name="connsiteX11-6029" fmla="*/ 781686 w 1432560"/>
              <a:gd name="connsiteY11-6030" fmla="*/ 724693 h 3588041"/>
              <a:gd name="connsiteX12-6031" fmla="*/ 799148 w 1432560"/>
              <a:gd name="connsiteY12-6032" fmla="*/ 441325 h 3588041"/>
              <a:gd name="connsiteX13-6033" fmla="*/ 886460 w 1432560"/>
              <a:gd name="connsiteY13-6034" fmla="*/ 0 h 3588041"/>
              <a:gd name="connsiteX14-6035" fmla="*/ 857885 w 1432560"/>
              <a:gd name="connsiteY14-6036" fmla="*/ 679450 h 3588041"/>
              <a:gd name="connsiteX15-6037" fmla="*/ 921385 w 1432560"/>
              <a:gd name="connsiteY15-6038" fmla="*/ 1047750 h 3588041"/>
              <a:gd name="connsiteX16-6039" fmla="*/ 930910 w 1432560"/>
              <a:gd name="connsiteY16-6040" fmla="*/ 1295400 h 3588041"/>
              <a:gd name="connsiteX17-6041" fmla="*/ 1102360 w 1432560"/>
              <a:gd name="connsiteY17-6042" fmla="*/ 1187450 h 3588041"/>
              <a:gd name="connsiteX18-6043" fmla="*/ 1375410 w 1432560"/>
              <a:gd name="connsiteY18-6044" fmla="*/ 1171575 h 3588041"/>
              <a:gd name="connsiteX19-6045" fmla="*/ 1108710 w 1432560"/>
              <a:gd name="connsiteY19-6046" fmla="*/ 1254125 h 3588041"/>
              <a:gd name="connsiteX20-6047" fmla="*/ 889635 w 1432560"/>
              <a:gd name="connsiteY20-6048" fmla="*/ 1527175 h 3588041"/>
              <a:gd name="connsiteX21-6049" fmla="*/ 835660 w 1432560"/>
              <a:gd name="connsiteY21-6050" fmla="*/ 1895475 h 3588041"/>
              <a:gd name="connsiteX22-6051" fmla="*/ 1003935 w 1432560"/>
              <a:gd name="connsiteY22-6052" fmla="*/ 2308225 h 3588041"/>
              <a:gd name="connsiteX23-6053" fmla="*/ 895985 w 1432560"/>
              <a:gd name="connsiteY23-6054" fmla="*/ 2578100 h 3588041"/>
              <a:gd name="connsiteX24-6055" fmla="*/ 1213485 w 1432560"/>
              <a:gd name="connsiteY24-6056" fmla="*/ 2533650 h 3588041"/>
              <a:gd name="connsiteX25-6057" fmla="*/ 1432560 w 1432560"/>
              <a:gd name="connsiteY25-6058" fmla="*/ 2626519 h 3588041"/>
              <a:gd name="connsiteX26-6059" fmla="*/ 1188085 w 1432560"/>
              <a:gd name="connsiteY26-6060" fmla="*/ 2590800 h 3588041"/>
              <a:gd name="connsiteX27-6061" fmla="*/ 832485 w 1432560"/>
              <a:gd name="connsiteY27-6062" fmla="*/ 2733675 h 3588041"/>
              <a:gd name="connsiteX28-6063" fmla="*/ 689610 w 1432560"/>
              <a:gd name="connsiteY28-6064" fmla="*/ 3086100 h 3588041"/>
              <a:gd name="connsiteX29-6065" fmla="*/ 918210 w 1432560"/>
              <a:gd name="connsiteY29-6066" fmla="*/ 3419475 h 3588041"/>
              <a:gd name="connsiteX30-6067" fmla="*/ 1016635 w 1432560"/>
              <a:gd name="connsiteY30-6068" fmla="*/ 3581400 h 3588041"/>
              <a:gd name="connsiteX0-6069" fmla="*/ 1016635 w 1432560"/>
              <a:gd name="connsiteY0-6070" fmla="*/ 3581400 h 3588041"/>
              <a:gd name="connsiteX1-6071" fmla="*/ 591185 w 1432560"/>
              <a:gd name="connsiteY1-6072" fmla="*/ 3587750 h 3588041"/>
              <a:gd name="connsiteX2-6073" fmla="*/ 394335 w 1432560"/>
              <a:gd name="connsiteY2-6074" fmla="*/ 3076575 h 3588041"/>
              <a:gd name="connsiteX3-6075" fmla="*/ 746760 w 1432560"/>
              <a:gd name="connsiteY3-6076" fmla="*/ 2381250 h 3588041"/>
              <a:gd name="connsiteX4-6077" fmla="*/ 560070 w 1432560"/>
              <a:gd name="connsiteY4-6078" fmla="*/ 1922145 h 3588041"/>
              <a:gd name="connsiteX5-6079" fmla="*/ 0 w 1432560"/>
              <a:gd name="connsiteY5-6080" fmla="*/ 1870710 h 3588041"/>
              <a:gd name="connsiteX6-6081" fmla="*/ 394335 w 1432560"/>
              <a:gd name="connsiteY6-6082" fmla="*/ 1743075 h 3588041"/>
              <a:gd name="connsiteX7-6083" fmla="*/ 641985 w 1432560"/>
              <a:gd name="connsiteY7-6084" fmla="*/ 1876425 h 3588041"/>
              <a:gd name="connsiteX8-6085" fmla="*/ 822960 w 1432560"/>
              <a:gd name="connsiteY8-6086" fmla="*/ 1333500 h 3588041"/>
              <a:gd name="connsiteX9-6087" fmla="*/ 763429 w 1432560"/>
              <a:gd name="connsiteY9-6088" fmla="*/ 823913 h 3588041"/>
              <a:gd name="connsiteX10-6089" fmla="*/ 387985 w 1432560"/>
              <a:gd name="connsiteY10-6090" fmla="*/ 695325 h 3588041"/>
              <a:gd name="connsiteX11-6091" fmla="*/ 781686 w 1432560"/>
              <a:gd name="connsiteY11-6092" fmla="*/ 724693 h 3588041"/>
              <a:gd name="connsiteX12-6093" fmla="*/ 799148 w 1432560"/>
              <a:gd name="connsiteY12-6094" fmla="*/ 441325 h 3588041"/>
              <a:gd name="connsiteX13-6095" fmla="*/ 886460 w 1432560"/>
              <a:gd name="connsiteY13-6096" fmla="*/ 0 h 3588041"/>
              <a:gd name="connsiteX14-6097" fmla="*/ 857885 w 1432560"/>
              <a:gd name="connsiteY14-6098" fmla="*/ 679450 h 3588041"/>
              <a:gd name="connsiteX15-6099" fmla="*/ 921385 w 1432560"/>
              <a:gd name="connsiteY15-6100" fmla="*/ 1047750 h 3588041"/>
              <a:gd name="connsiteX16-6101" fmla="*/ 930910 w 1432560"/>
              <a:gd name="connsiteY16-6102" fmla="*/ 1295400 h 3588041"/>
              <a:gd name="connsiteX17-6103" fmla="*/ 1102360 w 1432560"/>
              <a:gd name="connsiteY17-6104" fmla="*/ 1187450 h 3588041"/>
              <a:gd name="connsiteX18-6105" fmla="*/ 1375410 w 1432560"/>
              <a:gd name="connsiteY18-6106" fmla="*/ 1171575 h 3588041"/>
              <a:gd name="connsiteX19-6107" fmla="*/ 1108710 w 1432560"/>
              <a:gd name="connsiteY19-6108" fmla="*/ 1254125 h 3588041"/>
              <a:gd name="connsiteX20-6109" fmla="*/ 889635 w 1432560"/>
              <a:gd name="connsiteY20-6110" fmla="*/ 1527175 h 3588041"/>
              <a:gd name="connsiteX21-6111" fmla="*/ 835660 w 1432560"/>
              <a:gd name="connsiteY21-6112" fmla="*/ 1895475 h 3588041"/>
              <a:gd name="connsiteX22-6113" fmla="*/ 1003935 w 1432560"/>
              <a:gd name="connsiteY22-6114" fmla="*/ 2308225 h 3588041"/>
              <a:gd name="connsiteX23-6115" fmla="*/ 895985 w 1432560"/>
              <a:gd name="connsiteY23-6116" fmla="*/ 2578100 h 3588041"/>
              <a:gd name="connsiteX24-6117" fmla="*/ 1213485 w 1432560"/>
              <a:gd name="connsiteY24-6118" fmla="*/ 2533650 h 3588041"/>
              <a:gd name="connsiteX25-6119" fmla="*/ 1432560 w 1432560"/>
              <a:gd name="connsiteY25-6120" fmla="*/ 2626519 h 3588041"/>
              <a:gd name="connsiteX26-6121" fmla="*/ 1188085 w 1432560"/>
              <a:gd name="connsiteY26-6122" fmla="*/ 2590800 h 3588041"/>
              <a:gd name="connsiteX27-6123" fmla="*/ 832485 w 1432560"/>
              <a:gd name="connsiteY27-6124" fmla="*/ 2733675 h 3588041"/>
              <a:gd name="connsiteX28-6125" fmla="*/ 689610 w 1432560"/>
              <a:gd name="connsiteY28-6126" fmla="*/ 3086100 h 3588041"/>
              <a:gd name="connsiteX29-6127" fmla="*/ 918210 w 1432560"/>
              <a:gd name="connsiteY29-6128" fmla="*/ 3419475 h 3588041"/>
              <a:gd name="connsiteX30-6129" fmla="*/ 1016635 w 1432560"/>
              <a:gd name="connsiteY30-6130" fmla="*/ 3581400 h 3588041"/>
              <a:gd name="connsiteX0-6131" fmla="*/ 1016635 w 1432560"/>
              <a:gd name="connsiteY0-6132" fmla="*/ 3581400 h 3588041"/>
              <a:gd name="connsiteX1-6133" fmla="*/ 591185 w 1432560"/>
              <a:gd name="connsiteY1-6134" fmla="*/ 3587750 h 3588041"/>
              <a:gd name="connsiteX2-6135" fmla="*/ 394335 w 1432560"/>
              <a:gd name="connsiteY2-6136" fmla="*/ 3076575 h 3588041"/>
              <a:gd name="connsiteX3-6137" fmla="*/ 746760 w 1432560"/>
              <a:gd name="connsiteY3-6138" fmla="*/ 2381250 h 3588041"/>
              <a:gd name="connsiteX4-6139" fmla="*/ 560070 w 1432560"/>
              <a:gd name="connsiteY4-6140" fmla="*/ 1922145 h 3588041"/>
              <a:gd name="connsiteX5-6141" fmla="*/ 0 w 1432560"/>
              <a:gd name="connsiteY5-6142" fmla="*/ 1870710 h 3588041"/>
              <a:gd name="connsiteX6-6143" fmla="*/ 394335 w 1432560"/>
              <a:gd name="connsiteY6-6144" fmla="*/ 1743075 h 3588041"/>
              <a:gd name="connsiteX7-6145" fmla="*/ 641985 w 1432560"/>
              <a:gd name="connsiteY7-6146" fmla="*/ 1876425 h 3588041"/>
              <a:gd name="connsiteX8-6147" fmla="*/ 822960 w 1432560"/>
              <a:gd name="connsiteY8-6148" fmla="*/ 1333500 h 3588041"/>
              <a:gd name="connsiteX9-6149" fmla="*/ 763429 w 1432560"/>
              <a:gd name="connsiteY9-6150" fmla="*/ 823913 h 3588041"/>
              <a:gd name="connsiteX10-6151" fmla="*/ 387985 w 1432560"/>
              <a:gd name="connsiteY10-6152" fmla="*/ 695325 h 3588041"/>
              <a:gd name="connsiteX11-6153" fmla="*/ 781686 w 1432560"/>
              <a:gd name="connsiteY11-6154" fmla="*/ 724693 h 3588041"/>
              <a:gd name="connsiteX12-6155" fmla="*/ 799148 w 1432560"/>
              <a:gd name="connsiteY12-6156" fmla="*/ 441325 h 3588041"/>
              <a:gd name="connsiteX13-6157" fmla="*/ 886460 w 1432560"/>
              <a:gd name="connsiteY13-6158" fmla="*/ 0 h 3588041"/>
              <a:gd name="connsiteX14-6159" fmla="*/ 857885 w 1432560"/>
              <a:gd name="connsiteY14-6160" fmla="*/ 679450 h 3588041"/>
              <a:gd name="connsiteX15-6161" fmla="*/ 921385 w 1432560"/>
              <a:gd name="connsiteY15-6162" fmla="*/ 1047750 h 3588041"/>
              <a:gd name="connsiteX16-6163" fmla="*/ 930910 w 1432560"/>
              <a:gd name="connsiteY16-6164" fmla="*/ 1295400 h 3588041"/>
              <a:gd name="connsiteX17-6165" fmla="*/ 1102360 w 1432560"/>
              <a:gd name="connsiteY17-6166" fmla="*/ 1187450 h 3588041"/>
              <a:gd name="connsiteX18-6167" fmla="*/ 1375410 w 1432560"/>
              <a:gd name="connsiteY18-6168" fmla="*/ 1171575 h 3588041"/>
              <a:gd name="connsiteX19-6169" fmla="*/ 1108710 w 1432560"/>
              <a:gd name="connsiteY19-6170" fmla="*/ 1254125 h 3588041"/>
              <a:gd name="connsiteX20-6171" fmla="*/ 889635 w 1432560"/>
              <a:gd name="connsiteY20-6172" fmla="*/ 1527175 h 3588041"/>
              <a:gd name="connsiteX21-6173" fmla="*/ 835660 w 1432560"/>
              <a:gd name="connsiteY21-6174" fmla="*/ 1895475 h 3588041"/>
              <a:gd name="connsiteX22-6175" fmla="*/ 1003935 w 1432560"/>
              <a:gd name="connsiteY22-6176" fmla="*/ 2308225 h 3588041"/>
              <a:gd name="connsiteX23-6177" fmla="*/ 895985 w 1432560"/>
              <a:gd name="connsiteY23-6178" fmla="*/ 2578100 h 3588041"/>
              <a:gd name="connsiteX24-6179" fmla="*/ 1213485 w 1432560"/>
              <a:gd name="connsiteY24-6180" fmla="*/ 2533650 h 3588041"/>
              <a:gd name="connsiteX25-6181" fmla="*/ 1432560 w 1432560"/>
              <a:gd name="connsiteY25-6182" fmla="*/ 2626519 h 3588041"/>
              <a:gd name="connsiteX26-6183" fmla="*/ 1188085 w 1432560"/>
              <a:gd name="connsiteY26-6184" fmla="*/ 2590800 h 3588041"/>
              <a:gd name="connsiteX27-6185" fmla="*/ 832485 w 1432560"/>
              <a:gd name="connsiteY27-6186" fmla="*/ 2733675 h 3588041"/>
              <a:gd name="connsiteX28-6187" fmla="*/ 689610 w 1432560"/>
              <a:gd name="connsiteY28-6188" fmla="*/ 3086100 h 3588041"/>
              <a:gd name="connsiteX29-6189" fmla="*/ 918210 w 1432560"/>
              <a:gd name="connsiteY29-6190" fmla="*/ 3419475 h 3588041"/>
              <a:gd name="connsiteX30-6191" fmla="*/ 1016635 w 1432560"/>
              <a:gd name="connsiteY30-6192" fmla="*/ 3581400 h 3588041"/>
              <a:gd name="connsiteX0-6193" fmla="*/ 1016635 w 1432560"/>
              <a:gd name="connsiteY0-6194" fmla="*/ 3581400 h 3588041"/>
              <a:gd name="connsiteX1-6195" fmla="*/ 591185 w 1432560"/>
              <a:gd name="connsiteY1-6196" fmla="*/ 3587750 h 3588041"/>
              <a:gd name="connsiteX2-6197" fmla="*/ 394335 w 1432560"/>
              <a:gd name="connsiteY2-6198" fmla="*/ 3076575 h 3588041"/>
              <a:gd name="connsiteX3-6199" fmla="*/ 746760 w 1432560"/>
              <a:gd name="connsiteY3-6200" fmla="*/ 2381250 h 3588041"/>
              <a:gd name="connsiteX4-6201" fmla="*/ 560070 w 1432560"/>
              <a:gd name="connsiteY4-6202" fmla="*/ 1922145 h 3588041"/>
              <a:gd name="connsiteX5-6203" fmla="*/ 0 w 1432560"/>
              <a:gd name="connsiteY5-6204" fmla="*/ 1870710 h 3588041"/>
              <a:gd name="connsiteX6-6205" fmla="*/ 394335 w 1432560"/>
              <a:gd name="connsiteY6-6206" fmla="*/ 1743075 h 3588041"/>
              <a:gd name="connsiteX7-6207" fmla="*/ 641985 w 1432560"/>
              <a:gd name="connsiteY7-6208" fmla="*/ 1876425 h 3588041"/>
              <a:gd name="connsiteX8-6209" fmla="*/ 822960 w 1432560"/>
              <a:gd name="connsiteY8-6210" fmla="*/ 1333500 h 3588041"/>
              <a:gd name="connsiteX9-6211" fmla="*/ 763429 w 1432560"/>
              <a:gd name="connsiteY9-6212" fmla="*/ 823913 h 3588041"/>
              <a:gd name="connsiteX10-6213" fmla="*/ 387985 w 1432560"/>
              <a:gd name="connsiteY10-6214" fmla="*/ 695325 h 3588041"/>
              <a:gd name="connsiteX11-6215" fmla="*/ 781686 w 1432560"/>
              <a:gd name="connsiteY11-6216" fmla="*/ 724693 h 3588041"/>
              <a:gd name="connsiteX12-6217" fmla="*/ 799148 w 1432560"/>
              <a:gd name="connsiteY12-6218" fmla="*/ 441325 h 3588041"/>
              <a:gd name="connsiteX13-6219" fmla="*/ 886460 w 1432560"/>
              <a:gd name="connsiteY13-6220" fmla="*/ 0 h 3588041"/>
              <a:gd name="connsiteX14-6221" fmla="*/ 857885 w 1432560"/>
              <a:gd name="connsiteY14-6222" fmla="*/ 679450 h 3588041"/>
              <a:gd name="connsiteX15-6223" fmla="*/ 921385 w 1432560"/>
              <a:gd name="connsiteY15-6224" fmla="*/ 1047750 h 3588041"/>
              <a:gd name="connsiteX16-6225" fmla="*/ 930910 w 1432560"/>
              <a:gd name="connsiteY16-6226" fmla="*/ 1295400 h 3588041"/>
              <a:gd name="connsiteX17-6227" fmla="*/ 1102360 w 1432560"/>
              <a:gd name="connsiteY17-6228" fmla="*/ 1187450 h 3588041"/>
              <a:gd name="connsiteX18-6229" fmla="*/ 1375410 w 1432560"/>
              <a:gd name="connsiteY18-6230" fmla="*/ 1171575 h 3588041"/>
              <a:gd name="connsiteX19-6231" fmla="*/ 1108710 w 1432560"/>
              <a:gd name="connsiteY19-6232" fmla="*/ 1254125 h 3588041"/>
              <a:gd name="connsiteX20-6233" fmla="*/ 889635 w 1432560"/>
              <a:gd name="connsiteY20-6234" fmla="*/ 1527175 h 3588041"/>
              <a:gd name="connsiteX21-6235" fmla="*/ 835660 w 1432560"/>
              <a:gd name="connsiteY21-6236" fmla="*/ 1895475 h 3588041"/>
              <a:gd name="connsiteX22-6237" fmla="*/ 1003935 w 1432560"/>
              <a:gd name="connsiteY22-6238" fmla="*/ 2308225 h 3588041"/>
              <a:gd name="connsiteX23-6239" fmla="*/ 895985 w 1432560"/>
              <a:gd name="connsiteY23-6240" fmla="*/ 2578100 h 3588041"/>
              <a:gd name="connsiteX24-6241" fmla="*/ 1213485 w 1432560"/>
              <a:gd name="connsiteY24-6242" fmla="*/ 2533650 h 3588041"/>
              <a:gd name="connsiteX25-6243" fmla="*/ 1432560 w 1432560"/>
              <a:gd name="connsiteY25-6244" fmla="*/ 2626519 h 3588041"/>
              <a:gd name="connsiteX26-6245" fmla="*/ 1188085 w 1432560"/>
              <a:gd name="connsiteY26-6246" fmla="*/ 2590800 h 3588041"/>
              <a:gd name="connsiteX27-6247" fmla="*/ 832485 w 1432560"/>
              <a:gd name="connsiteY27-6248" fmla="*/ 2733675 h 3588041"/>
              <a:gd name="connsiteX28-6249" fmla="*/ 689610 w 1432560"/>
              <a:gd name="connsiteY28-6250" fmla="*/ 3086100 h 3588041"/>
              <a:gd name="connsiteX29-6251" fmla="*/ 918210 w 1432560"/>
              <a:gd name="connsiteY29-6252" fmla="*/ 3419475 h 3588041"/>
              <a:gd name="connsiteX30-6253" fmla="*/ 1016635 w 1432560"/>
              <a:gd name="connsiteY30-6254" fmla="*/ 3581400 h 3588041"/>
              <a:gd name="connsiteX0-6255" fmla="*/ 1016635 w 1432560"/>
              <a:gd name="connsiteY0-6256" fmla="*/ 3581400 h 3588041"/>
              <a:gd name="connsiteX1-6257" fmla="*/ 591185 w 1432560"/>
              <a:gd name="connsiteY1-6258" fmla="*/ 3587750 h 3588041"/>
              <a:gd name="connsiteX2-6259" fmla="*/ 394335 w 1432560"/>
              <a:gd name="connsiteY2-6260" fmla="*/ 3076575 h 3588041"/>
              <a:gd name="connsiteX3-6261" fmla="*/ 746760 w 1432560"/>
              <a:gd name="connsiteY3-6262" fmla="*/ 2381250 h 3588041"/>
              <a:gd name="connsiteX4-6263" fmla="*/ 560070 w 1432560"/>
              <a:gd name="connsiteY4-6264" fmla="*/ 1922145 h 3588041"/>
              <a:gd name="connsiteX5-6265" fmla="*/ 0 w 1432560"/>
              <a:gd name="connsiteY5-6266" fmla="*/ 1870710 h 3588041"/>
              <a:gd name="connsiteX6-6267" fmla="*/ 400685 w 1432560"/>
              <a:gd name="connsiteY6-6268" fmla="*/ 1771650 h 3588041"/>
              <a:gd name="connsiteX7-6269" fmla="*/ 641985 w 1432560"/>
              <a:gd name="connsiteY7-6270" fmla="*/ 1876425 h 3588041"/>
              <a:gd name="connsiteX8-6271" fmla="*/ 822960 w 1432560"/>
              <a:gd name="connsiteY8-6272" fmla="*/ 1333500 h 3588041"/>
              <a:gd name="connsiteX9-6273" fmla="*/ 763429 w 1432560"/>
              <a:gd name="connsiteY9-6274" fmla="*/ 823913 h 3588041"/>
              <a:gd name="connsiteX10-6275" fmla="*/ 387985 w 1432560"/>
              <a:gd name="connsiteY10-6276" fmla="*/ 695325 h 3588041"/>
              <a:gd name="connsiteX11-6277" fmla="*/ 781686 w 1432560"/>
              <a:gd name="connsiteY11-6278" fmla="*/ 724693 h 3588041"/>
              <a:gd name="connsiteX12-6279" fmla="*/ 799148 w 1432560"/>
              <a:gd name="connsiteY12-6280" fmla="*/ 441325 h 3588041"/>
              <a:gd name="connsiteX13-6281" fmla="*/ 886460 w 1432560"/>
              <a:gd name="connsiteY13-6282" fmla="*/ 0 h 3588041"/>
              <a:gd name="connsiteX14-6283" fmla="*/ 857885 w 1432560"/>
              <a:gd name="connsiteY14-6284" fmla="*/ 679450 h 3588041"/>
              <a:gd name="connsiteX15-6285" fmla="*/ 921385 w 1432560"/>
              <a:gd name="connsiteY15-6286" fmla="*/ 1047750 h 3588041"/>
              <a:gd name="connsiteX16-6287" fmla="*/ 930910 w 1432560"/>
              <a:gd name="connsiteY16-6288" fmla="*/ 1295400 h 3588041"/>
              <a:gd name="connsiteX17-6289" fmla="*/ 1102360 w 1432560"/>
              <a:gd name="connsiteY17-6290" fmla="*/ 1187450 h 3588041"/>
              <a:gd name="connsiteX18-6291" fmla="*/ 1375410 w 1432560"/>
              <a:gd name="connsiteY18-6292" fmla="*/ 1171575 h 3588041"/>
              <a:gd name="connsiteX19-6293" fmla="*/ 1108710 w 1432560"/>
              <a:gd name="connsiteY19-6294" fmla="*/ 1254125 h 3588041"/>
              <a:gd name="connsiteX20-6295" fmla="*/ 889635 w 1432560"/>
              <a:gd name="connsiteY20-6296" fmla="*/ 1527175 h 3588041"/>
              <a:gd name="connsiteX21-6297" fmla="*/ 835660 w 1432560"/>
              <a:gd name="connsiteY21-6298" fmla="*/ 1895475 h 3588041"/>
              <a:gd name="connsiteX22-6299" fmla="*/ 1003935 w 1432560"/>
              <a:gd name="connsiteY22-6300" fmla="*/ 2308225 h 3588041"/>
              <a:gd name="connsiteX23-6301" fmla="*/ 895985 w 1432560"/>
              <a:gd name="connsiteY23-6302" fmla="*/ 2578100 h 3588041"/>
              <a:gd name="connsiteX24-6303" fmla="*/ 1213485 w 1432560"/>
              <a:gd name="connsiteY24-6304" fmla="*/ 2533650 h 3588041"/>
              <a:gd name="connsiteX25-6305" fmla="*/ 1432560 w 1432560"/>
              <a:gd name="connsiteY25-6306" fmla="*/ 2626519 h 3588041"/>
              <a:gd name="connsiteX26-6307" fmla="*/ 1188085 w 1432560"/>
              <a:gd name="connsiteY26-6308" fmla="*/ 2590800 h 3588041"/>
              <a:gd name="connsiteX27-6309" fmla="*/ 832485 w 1432560"/>
              <a:gd name="connsiteY27-6310" fmla="*/ 2733675 h 3588041"/>
              <a:gd name="connsiteX28-6311" fmla="*/ 689610 w 1432560"/>
              <a:gd name="connsiteY28-6312" fmla="*/ 3086100 h 3588041"/>
              <a:gd name="connsiteX29-6313" fmla="*/ 918210 w 1432560"/>
              <a:gd name="connsiteY29-6314" fmla="*/ 3419475 h 3588041"/>
              <a:gd name="connsiteX30-6315" fmla="*/ 1016635 w 1432560"/>
              <a:gd name="connsiteY30-6316" fmla="*/ 3581400 h 3588041"/>
              <a:gd name="connsiteX0-6317" fmla="*/ 1016635 w 1432560"/>
              <a:gd name="connsiteY0-6318" fmla="*/ 3581400 h 3588041"/>
              <a:gd name="connsiteX1-6319" fmla="*/ 591185 w 1432560"/>
              <a:gd name="connsiteY1-6320" fmla="*/ 3587750 h 3588041"/>
              <a:gd name="connsiteX2-6321" fmla="*/ 394335 w 1432560"/>
              <a:gd name="connsiteY2-6322" fmla="*/ 3076575 h 3588041"/>
              <a:gd name="connsiteX3-6323" fmla="*/ 746760 w 1432560"/>
              <a:gd name="connsiteY3-6324" fmla="*/ 2381250 h 3588041"/>
              <a:gd name="connsiteX4-6325" fmla="*/ 560070 w 1432560"/>
              <a:gd name="connsiteY4-6326" fmla="*/ 1922145 h 3588041"/>
              <a:gd name="connsiteX5-6327" fmla="*/ 0 w 1432560"/>
              <a:gd name="connsiteY5-6328" fmla="*/ 1870710 h 3588041"/>
              <a:gd name="connsiteX6-6329" fmla="*/ 400685 w 1432560"/>
              <a:gd name="connsiteY6-6330" fmla="*/ 1771650 h 3588041"/>
              <a:gd name="connsiteX7-6331" fmla="*/ 641985 w 1432560"/>
              <a:gd name="connsiteY7-6332" fmla="*/ 1876425 h 3588041"/>
              <a:gd name="connsiteX8-6333" fmla="*/ 822960 w 1432560"/>
              <a:gd name="connsiteY8-6334" fmla="*/ 1333500 h 3588041"/>
              <a:gd name="connsiteX9-6335" fmla="*/ 763429 w 1432560"/>
              <a:gd name="connsiteY9-6336" fmla="*/ 823913 h 3588041"/>
              <a:gd name="connsiteX10-6337" fmla="*/ 387985 w 1432560"/>
              <a:gd name="connsiteY10-6338" fmla="*/ 695325 h 3588041"/>
              <a:gd name="connsiteX11-6339" fmla="*/ 781686 w 1432560"/>
              <a:gd name="connsiteY11-6340" fmla="*/ 724693 h 3588041"/>
              <a:gd name="connsiteX12-6341" fmla="*/ 799148 w 1432560"/>
              <a:gd name="connsiteY12-6342" fmla="*/ 441325 h 3588041"/>
              <a:gd name="connsiteX13-6343" fmla="*/ 886460 w 1432560"/>
              <a:gd name="connsiteY13-6344" fmla="*/ 0 h 3588041"/>
              <a:gd name="connsiteX14-6345" fmla="*/ 857885 w 1432560"/>
              <a:gd name="connsiteY14-6346" fmla="*/ 679450 h 3588041"/>
              <a:gd name="connsiteX15-6347" fmla="*/ 921385 w 1432560"/>
              <a:gd name="connsiteY15-6348" fmla="*/ 1047750 h 3588041"/>
              <a:gd name="connsiteX16-6349" fmla="*/ 930910 w 1432560"/>
              <a:gd name="connsiteY16-6350" fmla="*/ 1295400 h 3588041"/>
              <a:gd name="connsiteX17-6351" fmla="*/ 1102360 w 1432560"/>
              <a:gd name="connsiteY17-6352" fmla="*/ 1187450 h 3588041"/>
              <a:gd name="connsiteX18-6353" fmla="*/ 1375410 w 1432560"/>
              <a:gd name="connsiteY18-6354" fmla="*/ 1171575 h 3588041"/>
              <a:gd name="connsiteX19-6355" fmla="*/ 1108710 w 1432560"/>
              <a:gd name="connsiteY19-6356" fmla="*/ 1254125 h 3588041"/>
              <a:gd name="connsiteX20-6357" fmla="*/ 889635 w 1432560"/>
              <a:gd name="connsiteY20-6358" fmla="*/ 1527175 h 3588041"/>
              <a:gd name="connsiteX21-6359" fmla="*/ 835660 w 1432560"/>
              <a:gd name="connsiteY21-6360" fmla="*/ 1895475 h 3588041"/>
              <a:gd name="connsiteX22-6361" fmla="*/ 1003935 w 1432560"/>
              <a:gd name="connsiteY22-6362" fmla="*/ 2308225 h 3588041"/>
              <a:gd name="connsiteX23-6363" fmla="*/ 895985 w 1432560"/>
              <a:gd name="connsiteY23-6364" fmla="*/ 2578100 h 3588041"/>
              <a:gd name="connsiteX24-6365" fmla="*/ 1213485 w 1432560"/>
              <a:gd name="connsiteY24-6366" fmla="*/ 2533650 h 3588041"/>
              <a:gd name="connsiteX25-6367" fmla="*/ 1432560 w 1432560"/>
              <a:gd name="connsiteY25-6368" fmla="*/ 2626519 h 3588041"/>
              <a:gd name="connsiteX26-6369" fmla="*/ 1188085 w 1432560"/>
              <a:gd name="connsiteY26-6370" fmla="*/ 2590800 h 3588041"/>
              <a:gd name="connsiteX27-6371" fmla="*/ 832485 w 1432560"/>
              <a:gd name="connsiteY27-6372" fmla="*/ 2733675 h 3588041"/>
              <a:gd name="connsiteX28-6373" fmla="*/ 689610 w 1432560"/>
              <a:gd name="connsiteY28-6374" fmla="*/ 3086100 h 3588041"/>
              <a:gd name="connsiteX29-6375" fmla="*/ 918210 w 1432560"/>
              <a:gd name="connsiteY29-6376" fmla="*/ 3419475 h 3588041"/>
              <a:gd name="connsiteX30-6377" fmla="*/ 1016635 w 1432560"/>
              <a:gd name="connsiteY30-6378" fmla="*/ 3581400 h 3588041"/>
              <a:gd name="connsiteX0-6379" fmla="*/ 1016635 w 1432560"/>
              <a:gd name="connsiteY0-6380" fmla="*/ 3581400 h 3588041"/>
              <a:gd name="connsiteX1-6381" fmla="*/ 591185 w 1432560"/>
              <a:gd name="connsiteY1-6382" fmla="*/ 3587750 h 3588041"/>
              <a:gd name="connsiteX2-6383" fmla="*/ 394335 w 1432560"/>
              <a:gd name="connsiteY2-6384" fmla="*/ 3076575 h 3588041"/>
              <a:gd name="connsiteX3-6385" fmla="*/ 746760 w 1432560"/>
              <a:gd name="connsiteY3-6386" fmla="*/ 2381250 h 3588041"/>
              <a:gd name="connsiteX4-6387" fmla="*/ 560070 w 1432560"/>
              <a:gd name="connsiteY4-6388" fmla="*/ 1922145 h 3588041"/>
              <a:gd name="connsiteX5-6389" fmla="*/ 0 w 1432560"/>
              <a:gd name="connsiteY5-6390" fmla="*/ 1870710 h 3588041"/>
              <a:gd name="connsiteX6-6391" fmla="*/ 422910 w 1432560"/>
              <a:gd name="connsiteY6-6392" fmla="*/ 1787525 h 3588041"/>
              <a:gd name="connsiteX7-6393" fmla="*/ 641985 w 1432560"/>
              <a:gd name="connsiteY7-6394" fmla="*/ 1876425 h 3588041"/>
              <a:gd name="connsiteX8-6395" fmla="*/ 822960 w 1432560"/>
              <a:gd name="connsiteY8-6396" fmla="*/ 1333500 h 3588041"/>
              <a:gd name="connsiteX9-6397" fmla="*/ 763429 w 1432560"/>
              <a:gd name="connsiteY9-6398" fmla="*/ 823913 h 3588041"/>
              <a:gd name="connsiteX10-6399" fmla="*/ 387985 w 1432560"/>
              <a:gd name="connsiteY10-6400" fmla="*/ 695325 h 3588041"/>
              <a:gd name="connsiteX11-6401" fmla="*/ 781686 w 1432560"/>
              <a:gd name="connsiteY11-6402" fmla="*/ 724693 h 3588041"/>
              <a:gd name="connsiteX12-6403" fmla="*/ 799148 w 1432560"/>
              <a:gd name="connsiteY12-6404" fmla="*/ 441325 h 3588041"/>
              <a:gd name="connsiteX13-6405" fmla="*/ 886460 w 1432560"/>
              <a:gd name="connsiteY13-6406" fmla="*/ 0 h 3588041"/>
              <a:gd name="connsiteX14-6407" fmla="*/ 857885 w 1432560"/>
              <a:gd name="connsiteY14-6408" fmla="*/ 679450 h 3588041"/>
              <a:gd name="connsiteX15-6409" fmla="*/ 921385 w 1432560"/>
              <a:gd name="connsiteY15-6410" fmla="*/ 1047750 h 3588041"/>
              <a:gd name="connsiteX16-6411" fmla="*/ 930910 w 1432560"/>
              <a:gd name="connsiteY16-6412" fmla="*/ 1295400 h 3588041"/>
              <a:gd name="connsiteX17-6413" fmla="*/ 1102360 w 1432560"/>
              <a:gd name="connsiteY17-6414" fmla="*/ 1187450 h 3588041"/>
              <a:gd name="connsiteX18-6415" fmla="*/ 1375410 w 1432560"/>
              <a:gd name="connsiteY18-6416" fmla="*/ 1171575 h 3588041"/>
              <a:gd name="connsiteX19-6417" fmla="*/ 1108710 w 1432560"/>
              <a:gd name="connsiteY19-6418" fmla="*/ 1254125 h 3588041"/>
              <a:gd name="connsiteX20-6419" fmla="*/ 889635 w 1432560"/>
              <a:gd name="connsiteY20-6420" fmla="*/ 1527175 h 3588041"/>
              <a:gd name="connsiteX21-6421" fmla="*/ 835660 w 1432560"/>
              <a:gd name="connsiteY21-6422" fmla="*/ 1895475 h 3588041"/>
              <a:gd name="connsiteX22-6423" fmla="*/ 1003935 w 1432560"/>
              <a:gd name="connsiteY22-6424" fmla="*/ 2308225 h 3588041"/>
              <a:gd name="connsiteX23-6425" fmla="*/ 895985 w 1432560"/>
              <a:gd name="connsiteY23-6426" fmla="*/ 2578100 h 3588041"/>
              <a:gd name="connsiteX24-6427" fmla="*/ 1213485 w 1432560"/>
              <a:gd name="connsiteY24-6428" fmla="*/ 2533650 h 3588041"/>
              <a:gd name="connsiteX25-6429" fmla="*/ 1432560 w 1432560"/>
              <a:gd name="connsiteY25-6430" fmla="*/ 2626519 h 3588041"/>
              <a:gd name="connsiteX26-6431" fmla="*/ 1188085 w 1432560"/>
              <a:gd name="connsiteY26-6432" fmla="*/ 2590800 h 3588041"/>
              <a:gd name="connsiteX27-6433" fmla="*/ 832485 w 1432560"/>
              <a:gd name="connsiteY27-6434" fmla="*/ 2733675 h 3588041"/>
              <a:gd name="connsiteX28-6435" fmla="*/ 689610 w 1432560"/>
              <a:gd name="connsiteY28-6436" fmla="*/ 3086100 h 3588041"/>
              <a:gd name="connsiteX29-6437" fmla="*/ 918210 w 1432560"/>
              <a:gd name="connsiteY29-6438" fmla="*/ 3419475 h 3588041"/>
              <a:gd name="connsiteX30-6439" fmla="*/ 1016635 w 1432560"/>
              <a:gd name="connsiteY30-6440" fmla="*/ 3581400 h 3588041"/>
              <a:gd name="connsiteX0-6441" fmla="*/ 1016635 w 1432560"/>
              <a:gd name="connsiteY0-6442" fmla="*/ 3581400 h 3588041"/>
              <a:gd name="connsiteX1-6443" fmla="*/ 591185 w 1432560"/>
              <a:gd name="connsiteY1-6444" fmla="*/ 3587750 h 3588041"/>
              <a:gd name="connsiteX2-6445" fmla="*/ 394335 w 1432560"/>
              <a:gd name="connsiteY2-6446" fmla="*/ 3076575 h 3588041"/>
              <a:gd name="connsiteX3-6447" fmla="*/ 746760 w 1432560"/>
              <a:gd name="connsiteY3-6448" fmla="*/ 2381250 h 3588041"/>
              <a:gd name="connsiteX4-6449" fmla="*/ 569595 w 1432560"/>
              <a:gd name="connsiteY4-6450" fmla="*/ 1925320 h 3588041"/>
              <a:gd name="connsiteX5-6451" fmla="*/ 0 w 1432560"/>
              <a:gd name="connsiteY5-6452" fmla="*/ 1870710 h 3588041"/>
              <a:gd name="connsiteX6-6453" fmla="*/ 422910 w 1432560"/>
              <a:gd name="connsiteY6-6454" fmla="*/ 1787525 h 3588041"/>
              <a:gd name="connsiteX7-6455" fmla="*/ 641985 w 1432560"/>
              <a:gd name="connsiteY7-6456" fmla="*/ 1876425 h 3588041"/>
              <a:gd name="connsiteX8-6457" fmla="*/ 822960 w 1432560"/>
              <a:gd name="connsiteY8-6458" fmla="*/ 1333500 h 3588041"/>
              <a:gd name="connsiteX9-6459" fmla="*/ 763429 w 1432560"/>
              <a:gd name="connsiteY9-6460" fmla="*/ 823913 h 3588041"/>
              <a:gd name="connsiteX10-6461" fmla="*/ 387985 w 1432560"/>
              <a:gd name="connsiteY10-6462" fmla="*/ 695325 h 3588041"/>
              <a:gd name="connsiteX11-6463" fmla="*/ 781686 w 1432560"/>
              <a:gd name="connsiteY11-6464" fmla="*/ 724693 h 3588041"/>
              <a:gd name="connsiteX12-6465" fmla="*/ 799148 w 1432560"/>
              <a:gd name="connsiteY12-6466" fmla="*/ 441325 h 3588041"/>
              <a:gd name="connsiteX13-6467" fmla="*/ 886460 w 1432560"/>
              <a:gd name="connsiteY13-6468" fmla="*/ 0 h 3588041"/>
              <a:gd name="connsiteX14-6469" fmla="*/ 857885 w 1432560"/>
              <a:gd name="connsiteY14-6470" fmla="*/ 679450 h 3588041"/>
              <a:gd name="connsiteX15-6471" fmla="*/ 921385 w 1432560"/>
              <a:gd name="connsiteY15-6472" fmla="*/ 1047750 h 3588041"/>
              <a:gd name="connsiteX16-6473" fmla="*/ 930910 w 1432560"/>
              <a:gd name="connsiteY16-6474" fmla="*/ 1295400 h 3588041"/>
              <a:gd name="connsiteX17-6475" fmla="*/ 1102360 w 1432560"/>
              <a:gd name="connsiteY17-6476" fmla="*/ 1187450 h 3588041"/>
              <a:gd name="connsiteX18-6477" fmla="*/ 1375410 w 1432560"/>
              <a:gd name="connsiteY18-6478" fmla="*/ 1171575 h 3588041"/>
              <a:gd name="connsiteX19-6479" fmla="*/ 1108710 w 1432560"/>
              <a:gd name="connsiteY19-6480" fmla="*/ 1254125 h 3588041"/>
              <a:gd name="connsiteX20-6481" fmla="*/ 889635 w 1432560"/>
              <a:gd name="connsiteY20-6482" fmla="*/ 1527175 h 3588041"/>
              <a:gd name="connsiteX21-6483" fmla="*/ 835660 w 1432560"/>
              <a:gd name="connsiteY21-6484" fmla="*/ 1895475 h 3588041"/>
              <a:gd name="connsiteX22-6485" fmla="*/ 1003935 w 1432560"/>
              <a:gd name="connsiteY22-6486" fmla="*/ 2308225 h 3588041"/>
              <a:gd name="connsiteX23-6487" fmla="*/ 895985 w 1432560"/>
              <a:gd name="connsiteY23-6488" fmla="*/ 2578100 h 3588041"/>
              <a:gd name="connsiteX24-6489" fmla="*/ 1213485 w 1432560"/>
              <a:gd name="connsiteY24-6490" fmla="*/ 2533650 h 3588041"/>
              <a:gd name="connsiteX25-6491" fmla="*/ 1432560 w 1432560"/>
              <a:gd name="connsiteY25-6492" fmla="*/ 2626519 h 3588041"/>
              <a:gd name="connsiteX26-6493" fmla="*/ 1188085 w 1432560"/>
              <a:gd name="connsiteY26-6494" fmla="*/ 2590800 h 3588041"/>
              <a:gd name="connsiteX27-6495" fmla="*/ 832485 w 1432560"/>
              <a:gd name="connsiteY27-6496" fmla="*/ 2733675 h 3588041"/>
              <a:gd name="connsiteX28-6497" fmla="*/ 689610 w 1432560"/>
              <a:gd name="connsiteY28-6498" fmla="*/ 3086100 h 3588041"/>
              <a:gd name="connsiteX29-6499" fmla="*/ 918210 w 1432560"/>
              <a:gd name="connsiteY29-6500" fmla="*/ 3419475 h 3588041"/>
              <a:gd name="connsiteX30-6501" fmla="*/ 1016635 w 1432560"/>
              <a:gd name="connsiteY30-6502" fmla="*/ 3581400 h 3588041"/>
              <a:gd name="connsiteX0-6503" fmla="*/ 1016635 w 1432560"/>
              <a:gd name="connsiteY0-6504" fmla="*/ 3581400 h 3588041"/>
              <a:gd name="connsiteX1-6505" fmla="*/ 591185 w 1432560"/>
              <a:gd name="connsiteY1-6506" fmla="*/ 3587750 h 3588041"/>
              <a:gd name="connsiteX2-6507" fmla="*/ 394335 w 1432560"/>
              <a:gd name="connsiteY2-6508" fmla="*/ 3076575 h 3588041"/>
              <a:gd name="connsiteX3-6509" fmla="*/ 746760 w 1432560"/>
              <a:gd name="connsiteY3-6510" fmla="*/ 2381250 h 3588041"/>
              <a:gd name="connsiteX4-6511" fmla="*/ 582295 w 1432560"/>
              <a:gd name="connsiteY4-6512" fmla="*/ 1953895 h 3588041"/>
              <a:gd name="connsiteX5-6513" fmla="*/ 0 w 1432560"/>
              <a:gd name="connsiteY5-6514" fmla="*/ 1870710 h 3588041"/>
              <a:gd name="connsiteX6-6515" fmla="*/ 422910 w 1432560"/>
              <a:gd name="connsiteY6-6516" fmla="*/ 1787525 h 3588041"/>
              <a:gd name="connsiteX7-6517" fmla="*/ 641985 w 1432560"/>
              <a:gd name="connsiteY7-6518" fmla="*/ 1876425 h 3588041"/>
              <a:gd name="connsiteX8-6519" fmla="*/ 822960 w 1432560"/>
              <a:gd name="connsiteY8-6520" fmla="*/ 1333500 h 3588041"/>
              <a:gd name="connsiteX9-6521" fmla="*/ 763429 w 1432560"/>
              <a:gd name="connsiteY9-6522" fmla="*/ 823913 h 3588041"/>
              <a:gd name="connsiteX10-6523" fmla="*/ 387985 w 1432560"/>
              <a:gd name="connsiteY10-6524" fmla="*/ 695325 h 3588041"/>
              <a:gd name="connsiteX11-6525" fmla="*/ 781686 w 1432560"/>
              <a:gd name="connsiteY11-6526" fmla="*/ 724693 h 3588041"/>
              <a:gd name="connsiteX12-6527" fmla="*/ 799148 w 1432560"/>
              <a:gd name="connsiteY12-6528" fmla="*/ 441325 h 3588041"/>
              <a:gd name="connsiteX13-6529" fmla="*/ 886460 w 1432560"/>
              <a:gd name="connsiteY13-6530" fmla="*/ 0 h 3588041"/>
              <a:gd name="connsiteX14-6531" fmla="*/ 857885 w 1432560"/>
              <a:gd name="connsiteY14-6532" fmla="*/ 679450 h 3588041"/>
              <a:gd name="connsiteX15-6533" fmla="*/ 921385 w 1432560"/>
              <a:gd name="connsiteY15-6534" fmla="*/ 1047750 h 3588041"/>
              <a:gd name="connsiteX16-6535" fmla="*/ 930910 w 1432560"/>
              <a:gd name="connsiteY16-6536" fmla="*/ 1295400 h 3588041"/>
              <a:gd name="connsiteX17-6537" fmla="*/ 1102360 w 1432560"/>
              <a:gd name="connsiteY17-6538" fmla="*/ 1187450 h 3588041"/>
              <a:gd name="connsiteX18-6539" fmla="*/ 1375410 w 1432560"/>
              <a:gd name="connsiteY18-6540" fmla="*/ 1171575 h 3588041"/>
              <a:gd name="connsiteX19-6541" fmla="*/ 1108710 w 1432560"/>
              <a:gd name="connsiteY19-6542" fmla="*/ 1254125 h 3588041"/>
              <a:gd name="connsiteX20-6543" fmla="*/ 889635 w 1432560"/>
              <a:gd name="connsiteY20-6544" fmla="*/ 1527175 h 3588041"/>
              <a:gd name="connsiteX21-6545" fmla="*/ 835660 w 1432560"/>
              <a:gd name="connsiteY21-6546" fmla="*/ 1895475 h 3588041"/>
              <a:gd name="connsiteX22-6547" fmla="*/ 1003935 w 1432560"/>
              <a:gd name="connsiteY22-6548" fmla="*/ 2308225 h 3588041"/>
              <a:gd name="connsiteX23-6549" fmla="*/ 895985 w 1432560"/>
              <a:gd name="connsiteY23-6550" fmla="*/ 2578100 h 3588041"/>
              <a:gd name="connsiteX24-6551" fmla="*/ 1213485 w 1432560"/>
              <a:gd name="connsiteY24-6552" fmla="*/ 2533650 h 3588041"/>
              <a:gd name="connsiteX25-6553" fmla="*/ 1432560 w 1432560"/>
              <a:gd name="connsiteY25-6554" fmla="*/ 2626519 h 3588041"/>
              <a:gd name="connsiteX26-6555" fmla="*/ 1188085 w 1432560"/>
              <a:gd name="connsiteY26-6556" fmla="*/ 2590800 h 3588041"/>
              <a:gd name="connsiteX27-6557" fmla="*/ 832485 w 1432560"/>
              <a:gd name="connsiteY27-6558" fmla="*/ 2733675 h 3588041"/>
              <a:gd name="connsiteX28-6559" fmla="*/ 689610 w 1432560"/>
              <a:gd name="connsiteY28-6560" fmla="*/ 3086100 h 3588041"/>
              <a:gd name="connsiteX29-6561" fmla="*/ 918210 w 1432560"/>
              <a:gd name="connsiteY29-6562" fmla="*/ 3419475 h 3588041"/>
              <a:gd name="connsiteX30-6563" fmla="*/ 1016635 w 1432560"/>
              <a:gd name="connsiteY30-6564" fmla="*/ 3581400 h 3588041"/>
              <a:gd name="connsiteX0-6565" fmla="*/ 1016635 w 1432560"/>
              <a:gd name="connsiteY0-6566" fmla="*/ 3581400 h 3588041"/>
              <a:gd name="connsiteX1-6567" fmla="*/ 591185 w 1432560"/>
              <a:gd name="connsiteY1-6568" fmla="*/ 3587750 h 3588041"/>
              <a:gd name="connsiteX2-6569" fmla="*/ 394335 w 1432560"/>
              <a:gd name="connsiteY2-6570" fmla="*/ 3076575 h 3588041"/>
              <a:gd name="connsiteX3-6571" fmla="*/ 746760 w 1432560"/>
              <a:gd name="connsiteY3-6572" fmla="*/ 2381250 h 3588041"/>
              <a:gd name="connsiteX4-6573" fmla="*/ 582295 w 1432560"/>
              <a:gd name="connsiteY4-6574" fmla="*/ 1953895 h 3588041"/>
              <a:gd name="connsiteX5-6575" fmla="*/ 0 w 1432560"/>
              <a:gd name="connsiteY5-6576" fmla="*/ 1870710 h 3588041"/>
              <a:gd name="connsiteX6-6577" fmla="*/ 422910 w 1432560"/>
              <a:gd name="connsiteY6-6578" fmla="*/ 1787525 h 3588041"/>
              <a:gd name="connsiteX7-6579" fmla="*/ 641985 w 1432560"/>
              <a:gd name="connsiteY7-6580" fmla="*/ 1876425 h 3588041"/>
              <a:gd name="connsiteX8-6581" fmla="*/ 822960 w 1432560"/>
              <a:gd name="connsiteY8-6582" fmla="*/ 1333500 h 3588041"/>
              <a:gd name="connsiteX9-6583" fmla="*/ 763429 w 1432560"/>
              <a:gd name="connsiteY9-6584" fmla="*/ 823913 h 3588041"/>
              <a:gd name="connsiteX10-6585" fmla="*/ 387985 w 1432560"/>
              <a:gd name="connsiteY10-6586" fmla="*/ 695325 h 3588041"/>
              <a:gd name="connsiteX11-6587" fmla="*/ 781686 w 1432560"/>
              <a:gd name="connsiteY11-6588" fmla="*/ 724693 h 3588041"/>
              <a:gd name="connsiteX12-6589" fmla="*/ 799148 w 1432560"/>
              <a:gd name="connsiteY12-6590" fmla="*/ 441325 h 3588041"/>
              <a:gd name="connsiteX13-6591" fmla="*/ 886460 w 1432560"/>
              <a:gd name="connsiteY13-6592" fmla="*/ 0 h 3588041"/>
              <a:gd name="connsiteX14-6593" fmla="*/ 857885 w 1432560"/>
              <a:gd name="connsiteY14-6594" fmla="*/ 679450 h 3588041"/>
              <a:gd name="connsiteX15-6595" fmla="*/ 921385 w 1432560"/>
              <a:gd name="connsiteY15-6596" fmla="*/ 1047750 h 3588041"/>
              <a:gd name="connsiteX16-6597" fmla="*/ 930910 w 1432560"/>
              <a:gd name="connsiteY16-6598" fmla="*/ 1295400 h 3588041"/>
              <a:gd name="connsiteX17-6599" fmla="*/ 1102360 w 1432560"/>
              <a:gd name="connsiteY17-6600" fmla="*/ 1187450 h 3588041"/>
              <a:gd name="connsiteX18-6601" fmla="*/ 1375410 w 1432560"/>
              <a:gd name="connsiteY18-6602" fmla="*/ 1171575 h 3588041"/>
              <a:gd name="connsiteX19-6603" fmla="*/ 1108710 w 1432560"/>
              <a:gd name="connsiteY19-6604" fmla="*/ 1254125 h 3588041"/>
              <a:gd name="connsiteX20-6605" fmla="*/ 889635 w 1432560"/>
              <a:gd name="connsiteY20-6606" fmla="*/ 1527175 h 3588041"/>
              <a:gd name="connsiteX21-6607" fmla="*/ 835660 w 1432560"/>
              <a:gd name="connsiteY21-6608" fmla="*/ 1895475 h 3588041"/>
              <a:gd name="connsiteX22-6609" fmla="*/ 1003935 w 1432560"/>
              <a:gd name="connsiteY22-6610" fmla="*/ 2308225 h 3588041"/>
              <a:gd name="connsiteX23-6611" fmla="*/ 895985 w 1432560"/>
              <a:gd name="connsiteY23-6612" fmla="*/ 2578100 h 3588041"/>
              <a:gd name="connsiteX24-6613" fmla="*/ 1165860 w 1432560"/>
              <a:gd name="connsiteY24-6614" fmla="*/ 2524125 h 3588041"/>
              <a:gd name="connsiteX25-6615" fmla="*/ 1432560 w 1432560"/>
              <a:gd name="connsiteY25-6616" fmla="*/ 2626519 h 3588041"/>
              <a:gd name="connsiteX26-6617" fmla="*/ 1188085 w 1432560"/>
              <a:gd name="connsiteY26-6618" fmla="*/ 2590800 h 3588041"/>
              <a:gd name="connsiteX27-6619" fmla="*/ 832485 w 1432560"/>
              <a:gd name="connsiteY27-6620" fmla="*/ 2733675 h 3588041"/>
              <a:gd name="connsiteX28-6621" fmla="*/ 689610 w 1432560"/>
              <a:gd name="connsiteY28-6622" fmla="*/ 3086100 h 3588041"/>
              <a:gd name="connsiteX29-6623" fmla="*/ 918210 w 1432560"/>
              <a:gd name="connsiteY29-6624" fmla="*/ 3419475 h 3588041"/>
              <a:gd name="connsiteX30-6625" fmla="*/ 1016635 w 1432560"/>
              <a:gd name="connsiteY30-6626" fmla="*/ 3581400 h 3588041"/>
              <a:gd name="connsiteX0-6627" fmla="*/ 1016635 w 1432560"/>
              <a:gd name="connsiteY0-6628" fmla="*/ 3581400 h 3588041"/>
              <a:gd name="connsiteX1-6629" fmla="*/ 591185 w 1432560"/>
              <a:gd name="connsiteY1-6630" fmla="*/ 3587750 h 3588041"/>
              <a:gd name="connsiteX2-6631" fmla="*/ 394335 w 1432560"/>
              <a:gd name="connsiteY2-6632" fmla="*/ 3076575 h 3588041"/>
              <a:gd name="connsiteX3-6633" fmla="*/ 746760 w 1432560"/>
              <a:gd name="connsiteY3-6634" fmla="*/ 2381250 h 3588041"/>
              <a:gd name="connsiteX4-6635" fmla="*/ 582295 w 1432560"/>
              <a:gd name="connsiteY4-6636" fmla="*/ 1953895 h 3588041"/>
              <a:gd name="connsiteX5-6637" fmla="*/ 0 w 1432560"/>
              <a:gd name="connsiteY5-6638" fmla="*/ 1870710 h 3588041"/>
              <a:gd name="connsiteX6-6639" fmla="*/ 422910 w 1432560"/>
              <a:gd name="connsiteY6-6640" fmla="*/ 1787525 h 3588041"/>
              <a:gd name="connsiteX7-6641" fmla="*/ 641985 w 1432560"/>
              <a:gd name="connsiteY7-6642" fmla="*/ 1876425 h 3588041"/>
              <a:gd name="connsiteX8-6643" fmla="*/ 822960 w 1432560"/>
              <a:gd name="connsiteY8-6644" fmla="*/ 1333500 h 3588041"/>
              <a:gd name="connsiteX9-6645" fmla="*/ 763429 w 1432560"/>
              <a:gd name="connsiteY9-6646" fmla="*/ 823913 h 3588041"/>
              <a:gd name="connsiteX10-6647" fmla="*/ 387985 w 1432560"/>
              <a:gd name="connsiteY10-6648" fmla="*/ 695325 h 3588041"/>
              <a:gd name="connsiteX11-6649" fmla="*/ 781686 w 1432560"/>
              <a:gd name="connsiteY11-6650" fmla="*/ 724693 h 3588041"/>
              <a:gd name="connsiteX12-6651" fmla="*/ 799148 w 1432560"/>
              <a:gd name="connsiteY12-6652" fmla="*/ 441325 h 3588041"/>
              <a:gd name="connsiteX13-6653" fmla="*/ 886460 w 1432560"/>
              <a:gd name="connsiteY13-6654" fmla="*/ 0 h 3588041"/>
              <a:gd name="connsiteX14-6655" fmla="*/ 857885 w 1432560"/>
              <a:gd name="connsiteY14-6656" fmla="*/ 679450 h 3588041"/>
              <a:gd name="connsiteX15-6657" fmla="*/ 921385 w 1432560"/>
              <a:gd name="connsiteY15-6658" fmla="*/ 1047750 h 3588041"/>
              <a:gd name="connsiteX16-6659" fmla="*/ 930910 w 1432560"/>
              <a:gd name="connsiteY16-6660" fmla="*/ 1295400 h 3588041"/>
              <a:gd name="connsiteX17-6661" fmla="*/ 1102360 w 1432560"/>
              <a:gd name="connsiteY17-6662" fmla="*/ 1187450 h 3588041"/>
              <a:gd name="connsiteX18-6663" fmla="*/ 1375410 w 1432560"/>
              <a:gd name="connsiteY18-6664" fmla="*/ 1171575 h 3588041"/>
              <a:gd name="connsiteX19-6665" fmla="*/ 1108710 w 1432560"/>
              <a:gd name="connsiteY19-6666" fmla="*/ 1254125 h 3588041"/>
              <a:gd name="connsiteX20-6667" fmla="*/ 889635 w 1432560"/>
              <a:gd name="connsiteY20-6668" fmla="*/ 1527175 h 3588041"/>
              <a:gd name="connsiteX21-6669" fmla="*/ 835660 w 1432560"/>
              <a:gd name="connsiteY21-6670" fmla="*/ 1895475 h 3588041"/>
              <a:gd name="connsiteX22-6671" fmla="*/ 1003935 w 1432560"/>
              <a:gd name="connsiteY22-6672" fmla="*/ 2308225 h 3588041"/>
              <a:gd name="connsiteX23-6673" fmla="*/ 895985 w 1432560"/>
              <a:gd name="connsiteY23-6674" fmla="*/ 2578100 h 3588041"/>
              <a:gd name="connsiteX24-6675" fmla="*/ 1165860 w 1432560"/>
              <a:gd name="connsiteY24-6676" fmla="*/ 2524125 h 3588041"/>
              <a:gd name="connsiteX25-6677" fmla="*/ 1432560 w 1432560"/>
              <a:gd name="connsiteY25-6678" fmla="*/ 2626519 h 3588041"/>
              <a:gd name="connsiteX26-6679" fmla="*/ 1188085 w 1432560"/>
              <a:gd name="connsiteY26-6680" fmla="*/ 2590800 h 3588041"/>
              <a:gd name="connsiteX27-6681" fmla="*/ 832485 w 1432560"/>
              <a:gd name="connsiteY27-6682" fmla="*/ 2733675 h 3588041"/>
              <a:gd name="connsiteX28-6683" fmla="*/ 689610 w 1432560"/>
              <a:gd name="connsiteY28-6684" fmla="*/ 3086100 h 3588041"/>
              <a:gd name="connsiteX29-6685" fmla="*/ 918210 w 1432560"/>
              <a:gd name="connsiteY29-6686" fmla="*/ 3419475 h 3588041"/>
              <a:gd name="connsiteX30-6687" fmla="*/ 1016635 w 1432560"/>
              <a:gd name="connsiteY30-6688" fmla="*/ 3581400 h 3588041"/>
              <a:gd name="connsiteX0-6689" fmla="*/ 1016635 w 1432560"/>
              <a:gd name="connsiteY0-6690" fmla="*/ 3581400 h 3588041"/>
              <a:gd name="connsiteX1-6691" fmla="*/ 591185 w 1432560"/>
              <a:gd name="connsiteY1-6692" fmla="*/ 3587750 h 3588041"/>
              <a:gd name="connsiteX2-6693" fmla="*/ 394335 w 1432560"/>
              <a:gd name="connsiteY2-6694" fmla="*/ 3076575 h 3588041"/>
              <a:gd name="connsiteX3-6695" fmla="*/ 746760 w 1432560"/>
              <a:gd name="connsiteY3-6696" fmla="*/ 2381250 h 3588041"/>
              <a:gd name="connsiteX4-6697" fmla="*/ 582295 w 1432560"/>
              <a:gd name="connsiteY4-6698" fmla="*/ 1953895 h 3588041"/>
              <a:gd name="connsiteX5-6699" fmla="*/ 0 w 1432560"/>
              <a:gd name="connsiteY5-6700" fmla="*/ 1870710 h 3588041"/>
              <a:gd name="connsiteX6-6701" fmla="*/ 422910 w 1432560"/>
              <a:gd name="connsiteY6-6702" fmla="*/ 1787525 h 3588041"/>
              <a:gd name="connsiteX7-6703" fmla="*/ 641985 w 1432560"/>
              <a:gd name="connsiteY7-6704" fmla="*/ 1876425 h 3588041"/>
              <a:gd name="connsiteX8-6705" fmla="*/ 822960 w 1432560"/>
              <a:gd name="connsiteY8-6706" fmla="*/ 1333500 h 3588041"/>
              <a:gd name="connsiteX9-6707" fmla="*/ 763429 w 1432560"/>
              <a:gd name="connsiteY9-6708" fmla="*/ 823913 h 3588041"/>
              <a:gd name="connsiteX10-6709" fmla="*/ 387985 w 1432560"/>
              <a:gd name="connsiteY10-6710" fmla="*/ 695325 h 3588041"/>
              <a:gd name="connsiteX11-6711" fmla="*/ 781686 w 1432560"/>
              <a:gd name="connsiteY11-6712" fmla="*/ 724693 h 3588041"/>
              <a:gd name="connsiteX12-6713" fmla="*/ 799148 w 1432560"/>
              <a:gd name="connsiteY12-6714" fmla="*/ 441325 h 3588041"/>
              <a:gd name="connsiteX13-6715" fmla="*/ 886460 w 1432560"/>
              <a:gd name="connsiteY13-6716" fmla="*/ 0 h 3588041"/>
              <a:gd name="connsiteX14-6717" fmla="*/ 857885 w 1432560"/>
              <a:gd name="connsiteY14-6718" fmla="*/ 679450 h 3588041"/>
              <a:gd name="connsiteX15-6719" fmla="*/ 921385 w 1432560"/>
              <a:gd name="connsiteY15-6720" fmla="*/ 1047750 h 3588041"/>
              <a:gd name="connsiteX16-6721" fmla="*/ 930910 w 1432560"/>
              <a:gd name="connsiteY16-6722" fmla="*/ 1295400 h 3588041"/>
              <a:gd name="connsiteX17-6723" fmla="*/ 1102360 w 1432560"/>
              <a:gd name="connsiteY17-6724" fmla="*/ 1187450 h 3588041"/>
              <a:gd name="connsiteX18-6725" fmla="*/ 1375410 w 1432560"/>
              <a:gd name="connsiteY18-6726" fmla="*/ 1171575 h 3588041"/>
              <a:gd name="connsiteX19-6727" fmla="*/ 1108710 w 1432560"/>
              <a:gd name="connsiteY19-6728" fmla="*/ 1254125 h 3588041"/>
              <a:gd name="connsiteX20-6729" fmla="*/ 889635 w 1432560"/>
              <a:gd name="connsiteY20-6730" fmla="*/ 1527175 h 3588041"/>
              <a:gd name="connsiteX21-6731" fmla="*/ 835660 w 1432560"/>
              <a:gd name="connsiteY21-6732" fmla="*/ 1895475 h 3588041"/>
              <a:gd name="connsiteX22-6733" fmla="*/ 1003935 w 1432560"/>
              <a:gd name="connsiteY22-6734" fmla="*/ 2308225 h 3588041"/>
              <a:gd name="connsiteX23-6735" fmla="*/ 895985 w 1432560"/>
              <a:gd name="connsiteY23-6736" fmla="*/ 2578100 h 3588041"/>
              <a:gd name="connsiteX24-6737" fmla="*/ 1165860 w 1432560"/>
              <a:gd name="connsiteY24-6738" fmla="*/ 2524125 h 3588041"/>
              <a:gd name="connsiteX25-6739" fmla="*/ 1432560 w 1432560"/>
              <a:gd name="connsiteY25-6740" fmla="*/ 2626519 h 3588041"/>
              <a:gd name="connsiteX26-6741" fmla="*/ 1188085 w 1432560"/>
              <a:gd name="connsiteY26-6742" fmla="*/ 2590800 h 3588041"/>
              <a:gd name="connsiteX27-6743" fmla="*/ 832485 w 1432560"/>
              <a:gd name="connsiteY27-6744" fmla="*/ 2733675 h 3588041"/>
              <a:gd name="connsiteX28-6745" fmla="*/ 689610 w 1432560"/>
              <a:gd name="connsiteY28-6746" fmla="*/ 3086100 h 3588041"/>
              <a:gd name="connsiteX29-6747" fmla="*/ 918210 w 1432560"/>
              <a:gd name="connsiteY29-6748" fmla="*/ 3419475 h 3588041"/>
              <a:gd name="connsiteX30-6749" fmla="*/ 1016635 w 1432560"/>
              <a:gd name="connsiteY30-6750" fmla="*/ 3581400 h 3588041"/>
              <a:gd name="connsiteX0-6751" fmla="*/ 1016635 w 1432560"/>
              <a:gd name="connsiteY0-6752" fmla="*/ 3581400 h 3588041"/>
              <a:gd name="connsiteX1-6753" fmla="*/ 591185 w 1432560"/>
              <a:gd name="connsiteY1-6754" fmla="*/ 3587750 h 3588041"/>
              <a:gd name="connsiteX2-6755" fmla="*/ 394335 w 1432560"/>
              <a:gd name="connsiteY2-6756" fmla="*/ 3076575 h 3588041"/>
              <a:gd name="connsiteX3-6757" fmla="*/ 746760 w 1432560"/>
              <a:gd name="connsiteY3-6758" fmla="*/ 2381250 h 3588041"/>
              <a:gd name="connsiteX4-6759" fmla="*/ 582295 w 1432560"/>
              <a:gd name="connsiteY4-6760" fmla="*/ 1953895 h 3588041"/>
              <a:gd name="connsiteX5-6761" fmla="*/ 0 w 1432560"/>
              <a:gd name="connsiteY5-6762" fmla="*/ 1870710 h 3588041"/>
              <a:gd name="connsiteX6-6763" fmla="*/ 422910 w 1432560"/>
              <a:gd name="connsiteY6-6764" fmla="*/ 1787525 h 3588041"/>
              <a:gd name="connsiteX7-6765" fmla="*/ 641985 w 1432560"/>
              <a:gd name="connsiteY7-6766" fmla="*/ 1876425 h 3588041"/>
              <a:gd name="connsiteX8-6767" fmla="*/ 822960 w 1432560"/>
              <a:gd name="connsiteY8-6768" fmla="*/ 1333500 h 3588041"/>
              <a:gd name="connsiteX9-6769" fmla="*/ 763429 w 1432560"/>
              <a:gd name="connsiteY9-6770" fmla="*/ 823913 h 3588041"/>
              <a:gd name="connsiteX10-6771" fmla="*/ 387985 w 1432560"/>
              <a:gd name="connsiteY10-6772" fmla="*/ 695325 h 3588041"/>
              <a:gd name="connsiteX11-6773" fmla="*/ 781686 w 1432560"/>
              <a:gd name="connsiteY11-6774" fmla="*/ 724693 h 3588041"/>
              <a:gd name="connsiteX12-6775" fmla="*/ 799148 w 1432560"/>
              <a:gd name="connsiteY12-6776" fmla="*/ 441325 h 3588041"/>
              <a:gd name="connsiteX13-6777" fmla="*/ 886460 w 1432560"/>
              <a:gd name="connsiteY13-6778" fmla="*/ 0 h 3588041"/>
              <a:gd name="connsiteX14-6779" fmla="*/ 857885 w 1432560"/>
              <a:gd name="connsiteY14-6780" fmla="*/ 679450 h 3588041"/>
              <a:gd name="connsiteX15-6781" fmla="*/ 921385 w 1432560"/>
              <a:gd name="connsiteY15-6782" fmla="*/ 1047750 h 3588041"/>
              <a:gd name="connsiteX16-6783" fmla="*/ 930910 w 1432560"/>
              <a:gd name="connsiteY16-6784" fmla="*/ 1295400 h 3588041"/>
              <a:gd name="connsiteX17-6785" fmla="*/ 1102360 w 1432560"/>
              <a:gd name="connsiteY17-6786" fmla="*/ 1187450 h 3588041"/>
              <a:gd name="connsiteX18-6787" fmla="*/ 1375410 w 1432560"/>
              <a:gd name="connsiteY18-6788" fmla="*/ 1171575 h 3588041"/>
              <a:gd name="connsiteX19-6789" fmla="*/ 1108710 w 1432560"/>
              <a:gd name="connsiteY19-6790" fmla="*/ 1254125 h 3588041"/>
              <a:gd name="connsiteX20-6791" fmla="*/ 889635 w 1432560"/>
              <a:gd name="connsiteY20-6792" fmla="*/ 1527175 h 3588041"/>
              <a:gd name="connsiteX21-6793" fmla="*/ 835660 w 1432560"/>
              <a:gd name="connsiteY21-6794" fmla="*/ 1895475 h 3588041"/>
              <a:gd name="connsiteX22-6795" fmla="*/ 1003935 w 1432560"/>
              <a:gd name="connsiteY22-6796" fmla="*/ 2308225 h 3588041"/>
              <a:gd name="connsiteX23-6797" fmla="*/ 895985 w 1432560"/>
              <a:gd name="connsiteY23-6798" fmla="*/ 2578100 h 3588041"/>
              <a:gd name="connsiteX24-6799" fmla="*/ 1165860 w 1432560"/>
              <a:gd name="connsiteY24-6800" fmla="*/ 2524125 h 3588041"/>
              <a:gd name="connsiteX25-6801" fmla="*/ 1432560 w 1432560"/>
              <a:gd name="connsiteY25-6802" fmla="*/ 2626519 h 3588041"/>
              <a:gd name="connsiteX26-6803" fmla="*/ 1188085 w 1432560"/>
              <a:gd name="connsiteY26-6804" fmla="*/ 2590800 h 3588041"/>
              <a:gd name="connsiteX27-6805" fmla="*/ 832485 w 1432560"/>
              <a:gd name="connsiteY27-6806" fmla="*/ 2733675 h 3588041"/>
              <a:gd name="connsiteX28-6807" fmla="*/ 689610 w 1432560"/>
              <a:gd name="connsiteY28-6808" fmla="*/ 3086100 h 3588041"/>
              <a:gd name="connsiteX29-6809" fmla="*/ 918210 w 1432560"/>
              <a:gd name="connsiteY29-6810" fmla="*/ 3419475 h 3588041"/>
              <a:gd name="connsiteX30-6811" fmla="*/ 1016635 w 1432560"/>
              <a:gd name="connsiteY30-6812" fmla="*/ 3581400 h 3588041"/>
              <a:gd name="connsiteX0-6813" fmla="*/ 1016635 w 1432560"/>
              <a:gd name="connsiteY0-6814" fmla="*/ 3581400 h 3588041"/>
              <a:gd name="connsiteX1-6815" fmla="*/ 591185 w 1432560"/>
              <a:gd name="connsiteY1-6816" fmla="*/ 3587750 h 3588041"/>
              <a:gd name="connsiteX2-6817" fmla="*/ 394335 w 1432560"/>
              <a:gd name="connsiteY2-6818" fmla="*/ 3076575 h 3588041"/>
              <a:gd name="connsiteX3-6819" fmla="*/ 746760 w 1432560"/>
              <a:gd name="connsiteY3-6820" fmla="*/ 2381250 h 3588041"/>
              <a:gd name="connsiteX4-6821" fmla="*/ 582295 w 1432560"/>
              <a:gd name="connsiteY4-6822" fmla="*/ 1953895 h 3588041"/>
              <a:gd name="connsiteX5-6823" fmla="*/ 0 w 1432560"/>
              <a:gd name="connsiteY5-6824" fmla="*/ 1870710 h 3588041"/>
              <a:gd name="connsiteX6-6825" fmla="*/ 422910 w 1432560"/>
              <a:gd name="connsiteY6-6826" fmla="*/ 1787525 h 3588041"/>
              <a:gd name="connsiteX7-6827" fmla="*/ 641985 w 1432560"/>
              <a:gd name="connsiteY7-6828" fmla="*/ 1876425 h 3588041"/>
              <a:gd name="connsiteX8-6829" fmla="*/ 822960 w 1432560"/>
              <a:gd name="connsiteY8-6830" fmla="*/ 1333500 h 3588041"/>
              <a:gd name="connsiteX9-6831" fmla="*/ 763429 w 1432560"/>
              <a:gd name="connsiteY9-6832" fmla="*/ 823913 h 3588041"/>
              <a:gd name="connsiteX10-6833" fmla="*/ 387985 w 1432560"/>
              <a:gd name="connsiteY10-6834" fmla="*/ 695325 h 3588041"/>
              <a:gd name="connsiteX11-6835" fmla="*/ 781686 w 1432560"/>
              <a:gd name="connsiteY11-6836" fmla="*/ 724693 h 3588041"/>
              <a:gd name="connsiteX12-6837" fmla="*/ 799148 w 1432560"/>
              <a:gd name="connsiteY12-6838" fmla="*/ 441325 h 3588041"/>
              <a:gd name="connsiteX13-6839" fmla="*/ 886460 w 1432560"/>
              <a:gd name="connsiteY13-6840" fmla="*/ 0 h 3588041"/>
              <a:gd name="connsiteX14-6841" fmla="*/ 857885 w 1432560"/>
              <a:gd name="connsiteY14-6842" fmla="*/ 679450 h 3588041"/>
              <a:gd name="connsiteX15-6843" fmla="*/ 921385 w 1432560"/>
              <a:gd name="connsiteY15-6844" fmla="*/ 1047750 h 3588041"/>
              <a:gd name="connsiteX16-6845" fmla="*/ 930910 w 1432560"/>
              <a:gd name="connsiteY16-6846" fmla="*/ 1295400 h 3588041"/>
              <a:gd name="connsiteX17-6847" fmla="*/ 1102360 w 1432560"/>
              <a:gd name="connsiteY17-6848" fmla="*/ 1187450 h 3588041"/>
              <a:gd name="connsiteX18-6849" fmla="*/ 1375410 w 1432560"/>
              <a:gd name="connsiteY18-6850" fmla="*/ 1171575 h 3588041"/>
              <a:gd name="connsiteX19-6851" fmla="*/ 1108710 w 1432560"/>
              <a:gd name="connsiteY19-6852" fmla="*/ 1254125 h 3588041"/>
              <a:gd name="connsiteX20-6853" fmla="*/ 889635 w 1432560"/>
              <a:gd name="connsiteY20-6854" fmla="*/ 1527175 h 3588041"/>
              <a:gd name="connsiteX21-6855" fmla="*/ 835660 w 1432560"/>
              <a:gd name="connsiteY21-6856" fmla="*/ 1895475 h 3588041"/>
              <a:gd name="connsiteX22-6857" fmla="*/ 1003935 w 1432560"/>
              <a:gd name="connsiteY22-6858" fmla="*/ 2308225 h 3588041"/>
              <a:gd name="connsiteX23-6859" fmla="*/ 895985 w 1432560"/>
              <a:gd name="connsiteY23-6860" fmla="*/ 2578100 h 3588041"/>
              <a:gd name="connsiteX24-6861" fmla="*/ 1165860 w 1432560"/>
              <a:gd name="connsiteY24-6862" fmla="*/ 2524125 h 3588041"/>
              <a:gd name="connsiteX25-6863" fmla="*/ 1432560 w 1432560"/>
              <a:gd name="connsiteY25-6864" fmla="*/ 2626519 h 3588041"/>
              <a:gd name="connsiteX26-6865" fmla="*/ 1188085 w 1432560"/>
              <a:gd name="connsiteY26-6866" fmla="*/ 2590800 h 3588041"/>
              <a:gd name="connsiteX27-6867" fmla="*/ 832485 w 1432560"/>
              <a:gd name="connsiteY27-6868" fmla="*/ 2733675 h 3588041"/>
              <a:gd name="connsiteX28-6869" fmla="*/ 689610 w 1432560"/>
              <a:gd name="connsiteY28-6870" fmla="*/ 3086100 h 3588041"/>
              <a:gd name="connsiteX29-6871" fmla="*/ 918210 w 1432560"/>
              <a:gd name="connsiteY29-6872" fmla="*/ 3419475 h 3588041"/>
              <a:gd name="connsiteX30-6873" fmla="*/ 1016635 w 1432560"/>
              <a:gd name="connsiteY30-6874" fmla="*/ 3581400 h 3588041"/>
              <a:gd name="connsiteX0-6875" fmla="*/ 1016635 w 1432560"/>
              <a:gd name="connsiteY0-6876" fmla="*/ 3581400 h 3588041"/>
              <a:gd name="connsiteX1-6877" fmla="*/ 591185 w 1432560"/>
              <a:gd name="connsiteY1-6878" fmla="*/ 3587750 h 3588041"/>
              <a:gd name="connsiteX2-6879" fmla="*/ 394335 w 1432560"/>
              <a:gd name="connsiteY2-6880" fmla="*/ 3076575 h 3588041"/>
              <a:gd name="connsiteX3-6881" fmla="*/ 746760 w 1432560"/>
              <a:gd name="connsiteY3-6882" fmla="*/ 2381250 h 3588041"/>
              <a:gd name="connsiteX4-6883" fmla="*/ 582295 w 1432560"/>
              <a:gd name="connsiteY4-6884" fmla="*/ 1953895 h 3588041"/>
              <a:gd name="connsiteX5-6885" fmla="*/ 0 w 1432560"/>
              <a:gd name="connsiteY5-6886" fmla="*/ 1870710 h 3588041"/>
              <a:gd name="connsiteX6-6887" fmla="*/ 422910 w 1432560"/>
              <a:gd name="connsiteY6-6888" fmla="*/ 1787525 h 3588041"/>
              <a:gd name="connsiteX7-6889" fmla="*/ 641985 w 1432560"/>
              <a:gd name="connsiteY7-6890" fmla="*/ 1876425 h 3588041"/>
              <a:gd name="connsiteX8-6891" fmla="*/ 822960 w 1432560"/>
              <a:gd name="connsiteY8-6892" fmla="*/ 1333500 h 3588041"/>
              <a:gd name="connsiteX9-6893" fmla="*/ 763429 w 1432560"/>
              <a:gd name="connsiteY9-6894" fmla="*/ 823913 h 3588041"/>
              <a:gd name="connsiteX10-6895" fmla="*/ 387985 w 1432560"/>
              <a:gd name="connsiteY10-6896" fmla="*/ 695325 h 3588041"/>
              <a:gd name="connsiteX11-6897" fmla="*/ 781686 w 1432560"/>
              <a:gd name="connsiteY11-6898" fmla="*/ 724693 h 3588041"/>
              <a:gd name="connsiteX12-6899" fmla="*/ 799148 w 1432560"/>
              <a:gd name="connsiteY12-6900" fmla="*/ 441325 h 3588041"/>
              <a:gd name="connsiteX13-6901" fmla="*/ 886460 w 1432560"/>
              <a:gd name="connsiteY13-6902" fmla="*/ 0 h 3588041"/>
              <a:gd name="connsiteX14-6903" fmla="*/ 857885 w 1432560"/>
              <a:gd name="connsiteY14-6904" fmla="*/ 679450 h 3588041"/>
              <a:gd name="connsiteX15-6905" fmla="*/ 921385 w 1432560"/>
              <a:gd name="connsiteY15-6906" fmla="*/ 1047750 h 3588041"/>
              <a:gd name="connsiteX16-6907" fmla="*/ 930910 w 1432560"/>
              <a:gd name="connsiteY16-6908" fmla="*/ 1295400 h 3588041"/>
              <a:gd name="connsiteX17-6909" fmla="*/ 1102360 w 1432560"/>
              <a:gd name="connsiteY17-6910" fmla="*/ 1187450 h 3588041"/>
              <a:gd name="connsiteX18-6911" fmla="*/ 1375410 w 1432560"/>
              <a:gd name="connsiteY18-6912" fmla="*/ 1171575 h 3588041"/>
              <a:gd name="connsiteX19-6913" fmla="*/ 1108710 w 1432560"/>
              <a:gd name="connsiteY19-6914" fmla="*/ 1254125 h 3588041"/>
              <a:gd name="connsiteX20-6915" fmla="*/ 889635 w 1432560"/>
              <a:gd name="connsiteY20-6916" fmla="*/ 1527175 h 3588041"/>
              <a:gd name="connsiteX21-6917" fmla="*/ 835660 w 1432560"/>
              <a:gd name="connsiteY21-6918" fmla="*/ 1895475 h 3588041"/>
              <a:gd name="connsiteX22-6919" fmla="*/ 1003935 w 1432560"/>
              <a:gd name="connsiteY22-6920" fmla="*/ 2308225 h 3588041"/>
              <a:gd name="connsiteX23-6921" fmla="*/ 895985 w 1432560"/>
              <a:gd name="connsiteY23-6922" fmla="*/ 2578100 h 3588041"/>
              <a:gd name="connsiteX24-6923" fmla="*/ 1165860 w 1432560"/>
              <a:gd name="connsiteY24-6924" fmla="*/ 2524125 h 3588041"/>
              <a:gd name="connsiteX25-6925" fmla="*/ 1432560 w 1432560"/>
              <a:gd name="connsiteY25-6926" fmla="*/ 2626519 h 3588041"/>
              <a:gd name="connsiteX26-6927" fmla="*/ 1188085 w 1432560"/>
              <a:gd name="connsiteY26-6928" fmla="*/ 2590800 h 3588041"/>
              <a:gd name="connsiteX27-6929" fmla="*/ 832485 w 1432560"/>
              <a:gd name="connsiteY27-6930" fmla="*/ 2733675 h 3588041"/>
              <a:gd name="connsiteX28-6931" fmla="*/ 689610 w 1432560"/>
              <a:gd name="connsiteY28-6932" fmla="*/ 3086100 h 3588041"/>
              <a:gd name="connsiteX29-6933" fmla="*/ 918210 w 1432560"/>
              <a:gd name="connsiteY29-6934" fmla="*/ 3419475 h 3588041"/>
              <a:gd name="connsiteX30-6935" fmla="*/ 1016635 w 1432560"/>
              <a:gd name="connsiteY30-6936" fmla="*/ 3581400 h 3588041"/>
              <a:gd name="connsiteX0-6937" fmla="*/ 1016635 w 1432560"/>
              <a:gd name="connsiteY0-6938" fmla="*/ 3581400 h 3588041"/>
              <a:gd name="connsiteX1-6939" fmla="*/ 591185 w 1432560"/>
              <a:gd name="connsiteY1-6940" fmla="*/ 3587750 h 3588041"/>
              <a:gd name="connsiteX2-6941" fmla="*/ 394335 w 1432560"/>
              <a:gd name="connsiteY2-6942" fmla="*/ 3076575 h 3588041"/>
              <a:gd name="connsiteX3-6943" fmla="*/ 746760 w 1432560"/>
              <a:gd name="connsiteY3-6944" fmla="*/ 2381250 h 3588041"/>
              <a:gd name="connsiteX4-6945" fmla="*/ 582295 w 1432560"/>
              <a:gd name="connsiteY4-6946" fmla="*/ 1953895 h 3588041"/>
              <a:gd name="connsiteX5-6947" fmla="*/ 0 w 1432560"/>
              <a:gd name="connsiteY5-6948" fmla="*/ 1870710 h 3588041"/>
              <a:gd name="connsiteX6-6949" fmla="*/ 422910 w 1432560"/>
              <a:gd name="connsiteY6-6950" fmla="*/ 1787525 h 3588041"/>
              <a:gd name="connsiteX7-6951" fmla="*/ 641985 w 1432560"/>
              <a:gd name="connsiteY7-6952" fmla="*/ 1876425 h 3588041"/>
              <a:gd name="connsiteX8-6953" fmla="*/ 822960 w 1432560"/>
              <a:gd name="connsiteY8-6954" fmla="*/ 1333500 h 3588041"/>
              <a:gd name="connsiteX9-6955" fmla="*/ 763429 w 1432560"/>
              <a:gd name="connsiteY9-6956" fmla="*/ 823913 h 3588041"/>
              <a:gd name="connsiteX10-6957" fmla="*/ 387985 w 1432560"/>
              <a:gd name="connsiteY10-6958" fmla="*/ 695325 h 3588041"/>
              <a:gd name="connsiteX11-6959" fmla="*/ 784067 w 1432560"/>
              <a:gd name="connsiteY11-6960" fmla="*/ 734218 h 3588041"/>
              <a:gd name="connsiteX12-6961" fmla="*/ 799148 w 1432560"/>
              <a:gd name="connsiteY12-6962" fmla="*/ 441325 h 3588041"/>
              <a:gd name="connsiteX13-6963" fmla="*/ 886460 w 1432560"/>
              <a:gd name="connsiteY13-6964" fmla="*/ 0 h 3588041"/>
              <a:gd name="connsiteX14-6965" fmla="*/ 857885 w 1432560"/>
              <a:gd name="connsiteY14-6966" fmla="*/ 679450 h 3588041"/>
              <a:gd name="connsiteX15-6967" fmla="*/ 921385 w 1432560"/>
              <a:gd name="connsiteY15-6968" fmla="*/ 1047750 h 3588041"/>
              <a:gd name="connsiteX16-6969" fmla="*/ 930910 w 1432560"/>
              <a:gd name="connsiteY16-6970" fmla="*/ 1295400 h 3588041"/>
              <a:gd name="connsiteX17-6971" fmla="*/ 1102360 w 1432560"/>
              <a:gd name="connsiteY17-6972" fmla="*/ 1187450 h 3588041"/>
              <a:gd name="connsiteX18-6973" fmla="*/ 1375410 w 1432560"/>
              <a:gd name="connsiteY18-6974" fmla="*/ 1171575 h 3588041"/>
              <a:gd name="connsiteX19-6975" fmla="*/ 1108710 w 1432560"/>
              <a:gd name="connsiteY19-6976" fmla="*/ 1254125 h 3588041"/>
              <a:gd name="connsiteX20-6977" fmla="*/ 889635 w 1432560"/>
              <a:gd name="connsiteY20-6978" fmla="*/ 1527175 h 3588041"/>
              <a:gd name="connsiteX21-6979" fmla="*/ 835660 w 1432560"/>
              <a:gd name="connsiteY21-6980" fmla="*/ 1895475 h 3588041"/>
              <a:gd name="connsiteX22-6981" fmla="*/ 1003935 w 1432560"/>
              <a:gd name="connsiteY22-6982" fmla="*/ 2308225 h 3588041"/>
              <a:gd name="connsiteX23-6983" fmla="*/ 895985 w 1432560"/>
              <a:gd name="connsiteY23-6984" fmla="*/ 2578100 h 3588041"/>
              <a:gd name="connsiteX24-6985" fmla="*/ 1165860 w 1432560"/>
              <a:gd name="connsiteY24-6986" fmla="*/ 2524125 h 3588041"/>
              <a:gd name="connsiteX25-6987" fmla="*/ 1432560 w 1432560"/>
              <a:gd name="connsiteY25-6988" fmla="*/ 2626519 h 3588041"/>
              <a:gd name="connsiteX26-6989" fmla="*/ 1188085 w 1432560"/>
              <a:gd name="connsiteY26-6990" fmla="*/ 2590800 h 3588041"/>
              <a:gd name="connsiteX27-6991" fmla="*/ 832485 w 1432560"/>
              <a:gd name="connsiteY27-6992" fmla="*/ 2733675 h 3588041"/>
              <a:gd name="connsiteX28-6993" fmla="*/ 689610 w 1432560"/>
              <a:gd name="connsiteY28-6994" fmla="*/ 3086100 h 3588041"/>
              <a:gd name="connsiteX29-6995" fmla="*/ 918210 w 1432560"/>
              <a:gd name="connsiteY29-6996" fmla="*/ 3419475 h 3588041"/>
              <a:gd name="connsiteX30-6997" fmla="*/ 1016635 w 1432560"/>
              <a:gd name="connsiteY30-6998" fmla="*/ 3581400 h 3588041"/>
              <a:gd name="connsiteX0-6999" fmla="*/ 1016635 w 1432560"/>
              <a:gd name="connsiteY0-7000" fmla="*/ 3581400 h 3588041"/>
              <a:gd name="connsiteX1-7001" fmla="*/ 591185 w 1432560"/>
              <a:gd name="connsiteY1-7002" fmla="*/ 3587750 h 3588041"/>
              <a:gd name="connsiteX2-7003" fmla="*/ 394335 w 1432560"/>
              <a:gd name="connsiteY2-7004" fmla="*/ 3076575 h 3588041"/>
              <a:gd name="connsiteX3-7005" fmla="*/ 746760 w 1432560"/>
              <a:gd name="connsiteY3-7006" fmla="*/ 2381250 h 3588041"/>
              <a:gd name="connsiteX4-7007" fmla="*/ 582295 w 1432560"/>
              <a:gd name="connsiteY4-7008" fmla="*/ 1953895 h 3588041"/>
              <a:gd name="connsiteX5-7009" fmla="*/ 0 w 1432560"/>
              <a:gd name="connsiteY5-7010" fmla="*/ 1870710 h 3588041"/>
              <a:gd name="connsiteX6-7011" fmla="*/ 422910 w 1432560"/>
              <a:gd name="connsiteY6-7012" fmla="*/ 1787525 h 3588041"/>
              <a:gd name="connsiteX7-7013" fmla="*/ 641985 w 1432560"/>
              <a:gd name="connsiteY7-7014" fmla="*/ 1876425 h 3588041"/>
              <a:gd name="connsiteX8-7015" fmla="*/ 822960 w 1432560"/>
              <a:gd name="connsiteY8-7016" fmla="*/ 1333500 h 3588041"/>
              <a:gd name="connsiteX9-7017" fmla="*/ 763429 w 1432560"/>
              <a:gd name="connsiteY9-7018" fmla="*/ 823913 h 3588041"/>
              <a:gd name="connsiteX10-7019" fmla="*/ 387985 w 1432560"/>
              <a:gd name="connsiteY10-7020" fmla="*/ 695325 h 3588041"/>
              <a:gd name="connsiteX11-7021" fmla="*/ 784067 w 1432560"/>
              <a:gd name="connsiteY11-7022" fmla="*/ 734218 h 3588041"/>
              <a:gd name="connsiteX12-7023" fmla="*/ 799148 w 1432560"/>
              <a:gd name="connsiteY12-7024" fmla="*/ 441325 h 3588041"/>
              <a:gd name="connsiteX13-7025" fmla="*/ 886460 w 1432560"/>
              <a:gd name="connsiteY13-7026" fmla="*/ 0 h 3588041"/>
              <a:gd name="connsiteX14-7027" fmla="*/ 857885 w 1432560"/>
              <a:gd name="connsiteY14-7028" fmla="*/ 679450 h 3588041"/>
              <a:gd name="connsiteX15-7029" fmla="*/ 921385 w 1432560"/>
              <a:gd name="connsiteY15-7030" fmla="*/ 1047750 h 3588041"/>
              <a:gd name="connsiteX16-7031" fmla="*/ 930910 w 1432560"/>
              <a:gd name="connsiteY16-7032" fmla="*/ 1295400 h 3588041"/>
              <a:gd name="connsiteX17-7033" fmla="*/ 1102360 w 1432560"/>
              <a:gd name="connsiteY17-7034" fmla="*/ 1187450 h 3588041"/>
              <a:gd name="connsiteX18-7035" fmla="*/ 1375410 w 1432560"/>
              <a:gd name="connsiteY18-7036" fmla="*/ 1171575 h 3588041"/>
              <a:gd name="connsiteX19-7037" fmla="*/ 1108710 w 1432560"/>
              <a:gd name="connsiteY19-7038" fmla="*/ 1254125 h 3588041"/>
              <a:gd name="connsiteX20-7039" fmla="*/ 889635 w 1432560"/>
              <a:gd name="connsiteY20-7040" fmla="*/ 1527175 h 3588041"/>
              <a:gd name="connsiteX21-7041" fmla="*/ 835660 w 1432560"/>
              <a:gd name="connsiteY21-7042" fmla="*/ 1895475 h 3588041"/>
              <a:gd name="connsiteX22-7043" fmla="*/ 1003935 w 1432560"/>
              <a:gd name="connsiteY22-7044" fmla="*/ 2308225 h 3588041"/>
              <a:gd name="connsiteX23-7045" fmla="*/ 895985 w 1432560"/>
              <a:gd name="connsiteY23-7046" fmla="*/ 2578100 h 3588041"/>
              <a:gd name="connsiteX24-7047" fmla="*/ 1165860 w 1432560"/>
              <a:gd name="connsiteY24-7048" fmla="*/ 2524125 h 3588041"/>
              <a:gd name="connsiteX25-7049" fmla="*/ 1432560 w 1432560"/>
              <a:gd name="connsiteY25-7050" fmla="*/ 2626519 h 3588041"/>
              <a:gd name="connsiteX26-7051" fmla="*/ 1188085 w 1432560"/>
              <a:gd name="connsiteY26-7052" fmla="*/ 2590800 h 3588041"/>
              <a:gd name="connsiteX27-7053" fmla="*/ 832485 w 1432560"/>
              <a:gd name="connsiteY27-7054" fmla="*/ 2733675 h 3588041"/>
              <a:gd name="connsiteX28-7055" fmla="*/ 689610 w 1432560"/>
              <a:gd name="connsiteY28-7056" fmla="*/ 3086100 h 3588041"/>
              <a:gd name="connsiteX29-7057" fmla="*/ 918210 w 1432560"/>
              <a:gd name="connsiteY29-7058" fmla="*/ 3419475 h 3588041"/>
              <a:gd name="connsiteX30-7059" fmla="*/ 1016635 w 1432560"/>
              <a:gd name="connsiteY30-7060" fmla="*/ 3581400 h 3588041"/>
              <a:gd name="connsiteX0-7061" fmla="*/ 1016635 w 1432560"/>
              <a:gd name="connsiteY0-7062" fmla="*/ 3581400 h 3588041"/>
              <a:gd name="connsiteX1-7063" fmla="*/ 591185 w 1432560"/>
              <a:gd name="connsiteY1-7064" fmla="*/ 3587750 h 3588041"/>
              <a:gd name="connsiteX2-7065" fmla="*/ 394335 w 1432560"/>
              <a:gd name="connsiteY2-7066" fmla="*/ 3076575 h 3588041"/>
              <a:gd name="connsiteX3-7067" fmla="*/ 746760 w 1432560"/>
              <a:gd name="connsiteY3-7068" fmla="*/ 2381250 h 3588041"/>
              <a:gd name="connsiteX4-7069" fmla="*/ 582295 w 1432560"/>
              <a:gd name="connsiteY4-7070" fmla="*/ 1953895 h 3588041"/>
              <a:gd name="connsiteX5-7071" fmla="*/ 0 w 1432560"/>
              <a:gd name="connsiteY5-7072" fmla="*/ 1870710 h 3588041"/>
              <a:gd name="connsiteX6-7073" fmla="*/ 422910 w 1432560"/>
              <a:gd name="connsiteY6-7074" fmla="*/ 1787525 h 3588041"/>
              <a:gd name="connsiteX7-7075" fmla="*/ 641985 w 1432560"/>
              <a:gd name="connsiteY7-7076" fmla="*/ 1876425 h 3588041"/>
              <a:gd name="connsiteX8-7077" fmla="*/ 822960 w 1432560"/>
              <a:gd name="connsiteY8-7078" fmla="*/ 1333500 h 3588041"/>
              <a:gd name="connsiteX9-7079" fmla="*/ 763429 w 1432560"/>
              <a:gd name="connsiteY9-7080" fmla="*/ 823913 h 3588041"/>
              <a:gd name="connsiteX10-7081" fmla="*/ 387985 w 1432560"/>
              <a:gd name="connsiteY10-7082" fmla="*/ 695325 h 3588041"/>
              <a:gd name="connsiteX11-7083" fmla="*/ 784067 w 1432560"/>
              <a:gd name="connsiteY11-7084" fmla="*/ 734218 h 3588041"/>
              <a:gd name="connsiteX12-7085" fmla="*/ 799148 w 1432560"/>
              <a:gd name="connsiteY12-7086" fmla="*/ 441325 h 3588041"/>
              <a:gd name="connsiteX13-7087" fmla="*/ 886460 w 1432560"/>
              <a:gd name="connsiteY13-7088" fmla="*/ 0 h 3588041"/>
              <a:gd name="connsiteX14-7089" fmla="*/ 857885 w 1432560"/>
              <a:gd name="connsiteY14-7090" fmla="*/ 679450 h 3588041"/>
              <a:gd name="connsiteX15-7091" fmla="*/ 921385 w 1432560"/>
              <a:gd name="connsiteY15-7092" fmla="*/ 1047750 h 3588041"/>
              <a:gd name="connsiteX16-7093" fmla="*/ 930910 w 1432560"/>
              <a:gd name="connsiteY16-7094" fmla="*/ 1295400 h 3588041"/>
              <a:gd name="connsiteX17-7095" fmla="*/ 1102360 w 1432560"/>
              <a:gd name="connsiteY17-7096" fmla="*/ 1187450 h 3588041"/>
              <a:gd name="connsiteX18-7097" fmla="*/ 1375410 w 1432560"/>
              <a:gd name="connsiteY18-7098" fmla="*/ 1171575 h 3588041"/>
              <a:gd name="connsiteX19-7099" fmla="*/ 1108710 w 1432560"/>
              <a:gd name="connsiteY19-7100" fmla="*/ 1254125 h 3588041"/>
              <a:gd name="connsiteX20-7101" fmla="*/ 889635 w 1432560"/>
              <a:gd name="connsiteY20-7102" fmla="*/ 1527175 h 3588041"/>
              <a:gd name="connsiteX21-7103" fmla="*/ 835660 w 1432560"/>
              <a:gd name="connsiteY21-7104" fmla="*/ 1895475 h 3588041"/>
              <a:gd name="connsiteX22-7105" fmla="*/ 1003935 w 1432560"/>
              <a:gd name="connsiteY22-7106" fmla="*/ 2308225 h 3588041"/>
              <a:gd name="connsiteX23-7107" fmla="*/ 895985 w 1432560"/>
              <a:gd name="connsiteY23-7108" fmla="*/ 2578100 h 3588041"/>
              <a:gd name="connsiteX24-7109" fmla="*/ 1165860 w 1432560"/>
              <a:gd name="connsiteY24-7110" fmla="*/ 2524125 h 3588041"/>
              <a:gd name="connsiteX25-7111" fmla="*/ 1432560 w 1432560"/>
              <a:gd name="connsiteY25-7112" fmla="*/ 2626519 h 3588041"/>
              <a:gd name="connsiteX26-7113" fmla="*/ 1188085 w 1432560"/>
              <a:gd name="connsiteY26-7114" fmla="*/ 2590800 h 3588041"/>
              <a:gd name="connsiteX27-7115" fmla="*/ 832485 w 1432560"/>
              <a:gd name="connsiteY27-7116" fmla="*/ 2733675 h 3588041"/>
              <a:gd name="connsiteX28-7117" fmla="*/ 689610 w 1432560"/>
              <a:gd name="connsiteY28-7118" fmla="*/ 3086100 h 3588041"/>
              <a:gd name="connsiteX29-7119" fmla="*/ 918210 w 1432560"/>
              <a:gd name="connsiteY29-7120" fmla="*/ 3419475 h 3588041"/>
              <a:gd name="connsiteX30-7121" fmla="*/ 1016635 w 1432560"/>
              <a:gd name="connsiteY30-7122" fmla="*/ 3581400 h 3588041"/>
              <a:gd name="connsiteX0-7123" fmla="*/ 1003935 w 1419860"/>
              <a:gd name="connsiteY0-7124" fmla="*/ 3581400 h 3588041"/>
              <a:gd name="connsiteX1-7125" fmla="*/ 578485 w 1419860"/>
              <a:gd name="connsiteY1-7126" fmla="*/ 3587750 h 3588041"/>
              <a:gd name="connsiteX2-7127" fmla="*/ 381635 w 1419860"/>
              <a:gd name="connsiteY2-7128" fmla="*/ 3076575 h 3588041"/>
              <a:gd name="connsiteX3-7129" fmla="*/ 734060 w 1419860"/>
              <a:gd name="connsiteY3-7130" fmla="*/ 2381250 h 3588041"/>
              <a:gd name="connsiteX4-7131" fmla="*/ 569595 w 1419860"/>
              <a:gd name="connsiteY4-7132" fmla="*/ 1953895 h 3588041"/>
              <a:gd name="connsiteX5-7133" fmla="*/ 0 w 1419860"/>
              <a:gd name="connsiteY5-7134" fmla="*/ 1902460 h 3588041"/>
              <a:gd name="connsiteX6-7135" fmla="*/ 410210 w 1419860"/>
              <a:gd name="connsiteY6-7136" fmla="*/ 1787525 h 3588041"/>
              <a:gd name="connsiteX7-7137" fmla="*/ 629285 w 1419860"/>
              <a:gd name="connsiteY7-7138" fmla="*/ 1876425 h 3588041"/>
              <a:gd name="connsiteX8-7139" fmla="*/ 810260 w 1419860"/>
              <a:gd name="connsiteY8-7140" fmla="*/ 1333500 h 3588041"/>
              <a:gd name="connsiteX9-7141" fmla="*/ 750729 w 1419860"/>
              <a:gd name="connsiteY9-7142" fmla="*/ 823913 h 3588041"/>
              <a:gd name="connsiteX10-7143" fmla="*/ 375285 w 1419860"/>
              <a:gd name="connsiteY10-7144" fmla="*/ 695325 h 3588041"/>
              <a:gd name="connsiteX11-7145" fmla="*/ 771367 w 1419860"/>
              <a:gd name="connsiteY11-7146" fmla="*/ 734218 h 3588041"/>
              <a:gd name="connsiteX12-7147" fmla="*/ 786448 w 1419860"/>
              <a:gd name="connsiteY12-7148" fmla="*/ 441325 h 3588041"/>
              <a:gd name="connsiteX13-7149" fmla="*/ 873760 w 1419860"/>
              <a:gd name="connsiteY13-7150" fmla="*/ 0 h 3588041"/>
              <a:gd name="connsiteX14-7151" fmla="*/ 845185 w 1419860"/>
              <a:gd name="connsiteY14-7152" fmla="*/ 679450 h 3588041"/>
              <a:gd name="connsiteX15-7153" fmla="*/ 908685 w 1419860"/>
              <a:gd name="connsiteY15-7154" fmla="*/ 1047750 h 3588041"/>
              <a:gd name="connsiteX16-7155" fmla="*/ 918210 w 1419860"/>
              <a:gd name="connsiteY16-7156" fmla="*/ 1295400 h 3588041"/>
              <a:gd name="connsiteX17-7157" fmla="*/ 1089660 w 1419860"/>
              <a:gd name="connsiteY17-7158" fmla="*/ 1187450 h 3588041"/>
              <a:gd name="connsiteX18-7159" fmla="*/ 1362710 w 1419860"/>
              <a:gd name="connsiteY18-7160" fmla="*/ 1171575 h 3588041"/>
              <a:gd name="connsiteX19-7161" fmla="*/ 1096010 w 1419860"/>
              <a:gd name="connsiteY19-7162" fmla="*/ 1254125 h 3588041"/>
              <a:gd name="connsiteX20-7163" fmla="*/ 876935 w 1419860"/>
              <a:gd name="connsiteY20-7164" fmla="*/ 1527175 h 3588041"/>
              <a:gd name="connsiteX21-7165" fmla="*/ 822960 w 1419860"/>
              <a:gd name="connsiteY21-7166" fmla="*/ 1895475 h 3588041"/>
              <a:gd name="connsiteX22-7167" fmla="*/ 991235 w 1419860"/>
              <a:gd name="connsiteY22-7168" fmla="*/ 2308225 h 3588041"/>
              <a:gd name="connsiteX23-7169" fmla="*/ 883285 w 1419860"/>
              <a:gd name="connsiteY23-7170" fmla="*/ 2578100 h 3588041"/>
              <a:gd name="connsiteX24-7171" fmla="*/ 1153160 w 1419860"/>
              <a:gd name="connsiteY24-7172" fmla="*/ 2524125 h 3588041"/>
              <a:gd name="connsiteX25-7173" fmla="*/ 1419860 w 1419860"/>
              <a:gd name="connsiteY25-7174" fmla="*/ 2626519 h 3588041"/>
              <a:gd name="connsiteX26-7175" fmla="*/ 1175385 w 1419860"/>
              <a:gd name="connsiteY26-7176" fmla="*/ 2590800 h 3588041"/>
              <a:gd name="connsiteX27-7177" fmla="*/ 819785 w 1419860"/>
              <a:gd name="connsiteY27-7178" fmla="*/ 2733675 h 3588041"/>
              <a:gd name="connsiteX28-7179" fmla="*/ 676910 w 1419860"/>
              <a:gd name="connsiteY28-7180" fmla="*/ 3086100 h 3588041"/>
              <a:gd name="connsiteX29-7181" fmla="*/ 905510 w 1419860"/>
              <a:gd name="connsiteY29-7182" fmla="*/ 3419475 h 3588041"/>
              <a:gd name="connsiteX30-7183" fmla="*/ 1003935 w 1419860"/>
              <a:gd name="connsiteY30-7184" fmla="*/ 3581400 h 3588041"/>
              <a:gd name="connsiteX0-7185" fmla="*/ 1003935 w 1419860"/>
              <a:gd name="connsiteY0-7186" fmla="*/ 3581400 h 3588041"/>
              <a:gd name="connsiteX1-7187" fmla="*/ 578485 w 1419860"/>
              <a:gd name="connsiteY1-7188" fmla="*/ 3587750 h 3588041"/>
              <a:gd name="connsiteX2-7189" fmla="*/ 381635 w 1419860"/>
              <a:gd name="connsiteY2-7190" fmla="*/ 3076575 h 3588041"/>
              <a:gd name="connsiteX3-7191" fmla="*/ 734060 w 1419860"/>
              <a:gd name="connsiteY3-7192" fmla="*/ 2381250 h 3588041"/>
              <a:gd name="connsiteX4-7193" fmla="*/ 569595 w 1419860"/>
              <a:gd name="connsiteY4-7194" fmla="*/ 1953895 h 3588041"/>
              <a:gd name="connsiteX5-7195" fmla="*/ 0 w 1419860"/>
              <a:gd name="connsiteY5-7196" fmla="*/ 1902460 h 3588041"/>
              <a:gd name="connsiteX6-7197" fmla="*/ 410210 w 1419860"/>
              <a:gd name="connsiteY6-7198" fmla="*/ 1787525 h 3588041"/>
              <a:gd name="connsiteX7-7199" fmla="*/ 629285 w 1419860"/>
              <a:gd name="connsiteY7-7200" fmla="*/ 1876425 h 3588041"/>
              <a:gd name="connsiteX8-7201" fmla="*/ 810260 w 1419860"/>
              <a:gd name="connsiteY8-7202" fmla="*/ 1333500 h 3588041"/>
              <a:gd name="connsiteX9-7203" fmla="*/ 750729 w 1419860"/>
              <a:gd name="connsiteY9-7204" fmla="*/ 823913 h 3588041"/>
              <a:gd name="connsiteX10-7205" fmla="*/ 375285 w 1419860"/>
              <a:gd name="connsiteY10-7206" fmla="*/ 695325 h 3588041"/>
              <a:gd name="connsiteX11-7207" fmla="*/ 771367 w 1419860"/>
              <a:gd name="connsiteY11-7208" fmla="*/ 734218 h 3588041"/>
              <a:gd name="connsiteX12-7209" fmla="*/ 786448 w 1419860"/>
              <a:gd name="connsiteY12-7210" fmla="*/ 441325 h 3588041"/>
              <a:gd name="connsiteX13-7211" fmla="*/ 873760 w 1419860"/>
              <a:gd name="connsiteY13-7212" fmla="*/ 0 h 3588041"/>
              <a:gd name="connsiteX14-7213" fmla="*/ 845185 w 1419860"/>
              <a:gd name="connsiteY14-7214" fmla="*/ 679450 h 3588041"/>
              <a:gd name="connsiteX15-7215" fmla="*/ 908685 w 1419860"/>
              <a:gd name="connsiteY15-7216" fmla="*/ 1047750 h 3588041"/>
              <a:gd name="connsiteX16-7217" fmla="*/ 918210 w 1419860"/>
              <a:gd name="connsiteY16-7218" fmla="*/ 1295400 h 3588041"/>
              <a:gd name="connsiteX17-7219" fmla="*/ 1089660 w 1419860"/>
              <a:gd name="connsiteY17-7220" fmla="*/ 1187450 h 3588041"/>
              <a:gd name="connsiteX18-7221" fmla="*/ 1362710 w 1419860"/>
              <a:gd name="connsiteY18-7222" fmla="*/ 1171575 h 3588041"/>
              <a:gd name="connsiteX19-7223" fmla="*/ 1096010 w 1419860"/>
              <a:gd name="connsiteY19-7224" fmla="*/ 1254125 h 3588041"/>
              <a:gd name="connsiteX20-7225" fmla="*/ 876935 w 1419860"/>
              <a:gd name="connsiteY20-7226" fmla="*/ 1527175 h 3588041"/>
              <a:gd name="connsiteX21-7227" fmla="*/ 822960 w 1419860"/>
              <a:gd name="connsiteY21-7228" fmla="*/ 1895475 h 3588041"/>
              <a:gd name="connsiteX22-7229" fmla="*/ 991235 w 1419860"/>
              <a:gd name="connsiteY22-7230" fmla="*/ 2308225 h 3588041"/>
              <a:gd name="connsiteX23-7231" fmla="*/ 883285 w 1419860"/>
              <a:gd name="connsiteY23-7232" fmla="*/ 2578100 h 3588041"/>
              <a:gd name="connsiteX24-7233" fmla="*/ 1153160 w 1419860"/>
              <a:gd name="connsiteY24-7234" fmla="*/ 2524125 h 3588041"/>
              <a:gd name="connsiteX25-7235" fmla="*/ 1419860 w 1419860"/>
              <a:gd name="connsiteY25-7236" fmla="*/ 2626519 h 3588041"/>
              <a:gd name="connsiteX26-7237" fmla="*/ 1175385 w 1419860"/>
              <a:gd name="connsiteY26-7238" fmla="*/ 2590800 h 3588041"/>
              <a:gd name="connsiteX27-7239" fmla="*/ 819785 w 1419860"/>
              <a:gd name="connsiteY27-7240" fmla="*/ 2733675 h 3588041"/>
              <a:gd name="connsiteX28-7241" fmla="*/ 676910 w 1419860"/>
              <a:gd name="connsiteY28-7242" fmla="*/ 3086100 h 3588041"/>
              <a:gd name="connsiteX29-7243" fmla="*/ 905510 w 1419860"/>
              <a:gd name="connsiteY29-7244" fmla="*/ 3419475 h 3588041"/>
              <a:gd name="connsiteX30-7245" fmla="*/ 1003935 w 1419860"/>
              <a:gd name="connsiteY30-7246" fmla="*/ 3581400 h 3588041"/>
              <a:gd name="connsiteX0-7247" fmla="*/ 1003935 w 1419860"/>
              <a:gd name="connsiteY0-7248" fmla="*/ 3581400 h 3588041"/>
              <a:gd name="connsiteX1-7249" fmla="*/ 578485 w 1419860"/>
              <a:gd name="connsiteY1-7250" fmla="*/ 3587750 h 3588041"/>
              <a:gd name="connsiteX2-7251" fmla="*/ 381635 w 1419860"/>
              <a:gd name="connsiteY2-7252" fmla="*/ 3076575 h 3588041"/>
              <a:gd name="connsiteX3-7253" fmla="*/ 734060 w 1419860"/>
              <a:gd name="connsiteY3-7254" fmla="*/ 2381250 h 3588041"/>
              <a:gd name="connsiteX4-7255" fmla="*/ 569595 w 1419860"/>
              <a:gd name="connsiteY4-7256" fmla="*/ 1953895 h 3588041"/>
              <a:gd name="connsiteX5-7257" fmla="*/ 0 w 1419860"/>
              <a:gd name="connsiteY5-7258" fmla="*/ 1902460 h 3588041"/>
              <a:gd name="connsiteX6-7259" fmla="*/ 410210 w 1419860"/>
              <a:gd name="connsiteY6-7260" fmla="*/ 1787525 h 3588041"/>
              <a:gd name="connsiteX7-7261" fmla="*/ 629285 w 1419860"/>
              <a:gd name="connsiteY7-7262" fmla="*/ 1876425 h 3588041"/>
              <a:gd name="connsiteX8-7263" fmla="*/ 810260 w 1419860"/>
              <a:gd name="connsiteY8-7264" fmla="*/ 1333500 h 3588041"/>
              <a:gd name="connsiteX9-7265" fmla="*/ 750729 w 1419860"/>
              <a:gd name="connsiteY9-7266" fmla="*/ 823913 h 3588041"/>
              <a:gd name="connsiteX10-7267" fmla="*/ 375285 w 1419860"/>
              <a:gd name="connsiteY10-7268" fmla="*/ 695325 h 3588041"/>
              <a:gd name="connsiteX11-7269" fmla="*/ 771367 w 1419860"/>
              <a:gd name="connsiteY11-7270" fmla="*/ 734218 h 3588041"/>
              <a:gd name="connsiteX12-7271" fmla="*/ 786448 w 1419860"/>
              <a:gd name="connsiteY12-7272" fmla="*/ 441325 h 3588041"/>
              <a:gd name="connsiteX13-7273" fmla="*/ 873760 w 1419860"/>
              <a:gd name="connsiteY13-7274" fmla="*/ 0 h 3588041"/>
              <a:gd name="connsiteX14-7275" fmla="*/ 845185 w 1419860"/>
              <a:gd name="connsiteY14-7276" fmla="*/ 679450 h 3588041"/>
              <a:gd name="connsiteX15-7277" fmla="*/ 908685 w 1419860"/>
              <a:gd name="connsiteY15-7278" fmla="*/ 1047750 h 3588041"/>
              <a:gd name="connsiteX16-7279" fmla="*/ 918210 w 1419860"/>
              <a:gd name="connsiteY16-7280" fmla="*/ 1295400 h 3588041"/>
              <a:gd name="connsiteX17-7281" fmla="*/ 1089660 w 1419860"/>
              <a:gd name="connsiteY17-7282" fmla="*/ 1187450 h 3588041"/>
              <a:gd name="connsiteX18-7283" fmla="*/ 1362710 w 1419860"/>
              <a:gd name="connsiteY18-7284" fmla="*/ 1171575 h 3588041"/>
              <a:gd name="connsiteX19-7285" fmla="*/ 1096010 w 1419860"/>
              <a:gd name="connsiteY19-7286" fmla="*/ 1254125 h 3588041"/>
              <a:gd name="connsiteX20-7287" fmla="*/ 876935 w 1419860"/>
              <a:gd name="connsiteY20-7288" fmla="*/ 1527175 h 3588041"/>
              <a:gd name="connsiteX21-7289" fmla="*/ 822960 w 1419860"/>
              <a:gd name="connsiteY21-7290" fmla="*/ 1895475 h 3588041"/>
              <a:gd name="connsiteX22-7291" fmla="*/ 991235 w 1419860"/>
              <a:gd name="connsiteY22-7292" fmla="*/ 2308225 h 3588041"/>
              <a:gd name="connsiteX23-7293" fmla="*/ 883285 w 1419860"/>
              <a:gd name="connsiteY23-7294" fmla="*/ 2578100 h 3588041"/>
              <a:gd name="connsiteX24-7295" fmla="*/ 1153160 w 1419860"/>
              <a:gd name="connsiteY24-7296" fmla="*/ 2524125 h 3588041"/>
              <a:gd name="connsiteX25-7297" fmla="*/ 1419860 w 1419860"/>
              <a:gd name="connsiteY25-7298" fmla="*/ 2626519 h 3588041"/>
              <a:gd name="connsiteX26-7299" fmla="*/ 1175385 w 1419860"/>
              <a:gd name="connsiteY26-7300" fmla="*/ 2590800 h 3588041"/>
              <a:gd name="connsiteX27-7301" fmla="*/ 819785 w 1419860"/>
              <a:gd name="connsiteY27-7302" fmla="*/ 2733675 h 3588041"/>
              <a:gd name="connsiteX28-7303" fmla="*/ 676910 w 1419860"/>
              <a:gd name="connsiteY28-7304" fmla="*/ 3086100 h 3588041"/>
              <a:gd name="connsiteX29-7305" fmla="*/ 905510 w 1419860"/>
              <a:gd name="connsiteY29-7306" fmla="*/ 3419475 h 3588041"/>
              <a:gd name="connsiteX30-7307" fmla="*/ 1003935 w 1419860"/>
              <a:gd name="connsiteY30-7308" fmla="*/ 3581400 h 3588041"/>
              <a:gd name="connsiteX0-7309" fmla="*/ 1003935 w 1419860"/>
              <a:gd name="connsiteY0-7310" fmla="*/ 3581400 h 3588041"/>
              <a:gd name="connsiteX1-7311" fmla="*/ 578485 w 1419860"/>
              <a:gd name="connsiteY1-7312" fmla="*/ 3587750 h 3588041"/>
              <a:gd name="connsiteX2-7313" fmla="*/ 381635 w 1419860"/>
              <a:gd name="connsiteY2-7314" fmla="*/ 3076575 h 3588041"/>
              <a:gd name="connsiteX3-7315" fmla="*/ 734060 w 1419860"/>
              <a:gd name="connsiteY3-7316" fmla="*/ 2381250 h 3588041"/>
              <a:gd name="connsiteX4-7317" fmla="*/ 569595 w 1419860"/>
              <a:gd name="connsiteY4-7318" fmla="*/ 1953895 h 3588041"/>
              <a:gd name="connsiteX5-7319" fmla="*/ 0 w 1419860"/>
              <a:gd name="connsiteY5-7320" fmla="*/ 1902460 h 3588041"/>
              <a:gd name="connsiteX6-7321" fmla="*/ 381635 w 1419860"/>
              <a:gd name="connsiteY6-7322" fmla="*/ 1784350 h 3588041"/>
              <a:gd name="connsiteX7-7323" fmla="*/ 629285 w 1419860"/>
              <a:gd name="connsiteY7-7324" fmla="*/ 1876425 h 3588041"/>
              <a:gd name="connsiteX8-7325" fmla="*/ 810260 w 1419860"/>
              <a:gd name="connsiteY8-7326" fmla="*/ 1333500 h 3588041"/>
              <a:gd name="connsiteX9-7327" fmla="*/ 750729 w 1419860"/>
              <a:gd name="connsiteY9-7328" fmla="*/ 823913 h 3588041"/>
              <a:gd name="connsiteX10-7329" fmla="*/ 375285 w 1419860"/>
              <a:gd name="connsiteY10-7330" fmla="*/ 695325 h 3588041"/>
              <a:gd name="connsiteX11-7331" fmla="*/ 771367 w 1419860"/>
              <a:gd name="connsiteY11-7332" fmla="*/ 734218 h 3588041"/>
              <a:gd name="connsiteX12-7333" fmla="*/ 786448 w 1419860"/>
              <a:gd name="connsiteY12-7334" fmla="*/ 441325 h 3588041"/>
              <a:gd name="connsiteX13-7335" fmla="*/ 873760 w 1419860"/>
              <a:gd name="connsiteY13-7336" fmla="*/ 0 h 3588041"/>
              <a:gd name="connsiteX14-7337" fmla="*/ 845185 w 1419860"/>
              <a:gd name="connsiteY14-7338" fmla="*/ 679450 h 3588041"/>
              <a:gd name="connsiteX15-7339" fmla="*/ 908685 w 1419860"/>
              <a:gd name="connsiteY15-7340" fmla="*/ 1047750 h 3588041"/>
              <a:gd name="connsiteX16-7341" fmla="*/ 918210 w 1419860"/>
              <a:gd name="connsiteY16-7342" fmla="*/ 1295400 h 3588041"/>
              <a:gd name="connsiteX17-7343" fmla="*/ 1089660 w 1419860"/>
              <a:gd name="connsiteY17-7344" fmla="*/ 1187450 h 3588041"/>
              <a:gd name="connsiteX18-7345" fmla="*/ 1362710 w 1419860"/>
              <a:gd name="connsiteY18-7346" fmla="*/ 1171575 h 3588041"/>
              <a:gd name="connsiteX19-7347" fmla="*/ 1096010 w 1419860"/>
              <a:gd name="connsiteY19-7348" fmla="*/ 1254125 h 3588041"/>
              <a:gd name="connsiteX20-7349" fmla="*/ 876935 w 1419860"/>
              <a:gd name="connsiteY20-7350" fmla="*/ 1527175 h 3588041"/>
              <a:gd name="connsiteX21-7351" fmla="*/ 822960 w 1419860"/>
              <a:gd name="connsiteY21-7352" fmla="*/ 1895475 h 3588041"/>
              <a:gd name="connsiteX22-7353" fmla="*/ 991235 w 1419860"/>
              <a:gd name="connsiteY22-7354" fmla="*/ 2308225 h 3588041"/>
              <a:gd name="connsiteX23-7355" fmla="*/ 883285 w 1419860"/>
              <a:gd name="connsiteY23-7356" fmla="*/ 2578100 h 3588041"/>
              <a:gd name="connsiteX24-7357" fmla="*/ 1153160 w 1419860"/>
              <a:gd name="connsiteY24-7358" fmla="*/ 2524125 h 3588041"/>
              <a:gd name="connsiteX25-7359" fmla="*/ 1419860 w 1419860"/>
              <a:gd name="connsiteY25-7360" fmla="*/ 2626519 h 3588041"/>
              <a:gd name="connsiteX26-7361" fmla="*/ 1175385 w 1419860"/>
              <a:gd name="connsiteY26-7362" fmla="*/ 2590800 h 3588041"/>
              <a:gd name="connsiteX27-7363" fmla="*/ 819785 w 1419860"/>
              <a:gd name="connsiteY27-7364" fmla="*/ 2733675 h 3588041"/>
              <a:gd name="connsiteX28-7365" fmla="*/ 676910 w 1419860"/>
              <a:gd name="connsiteY28-7366" fmla="*/ 3086100 h 3588041"/>
              <a:gd name="connsiteX29-7367" fmla="*/ 905510 w 1419860"/>
              <a:gd name="connsiteY29-7368" fmla="*/ 3419475 h 3588041"/>
              <a:gd name="connsiteX30-7369" fmla="*/ 1003935 w 1419860"/>
              <a:gd name="connsiteY30-7370" fmla="*/ 3581400 h 3588041"/>
              <a:gd name="connsiteX0-7371" fmla="*/ 1003935 w 1419860"/>
              <a:gd name="connsiteY0-7372" fmla="*/ 3581400 h 3588041"/>
              <a:gd name="connsiteX1-7373" fmla="*/ 578485 w 1419860"/>
              <a:gd name="connsiteY1-7374" fmla="*/ 3587750 h 3588041"/>
              <a:gd name="connsiteX2-7375" fmla="*/ 381635 w 1419860"/>
              <a:gd name="connsiteY2-7376" fmla="*/ 3076575 h 3588041"/>
              <a:gd name="connsiteX3-7377" fmla="*/ 734060 w 1419860"/>
              <a:gd name="connsiteY3-7378" fmla="*/ 2381250 h 3588041"/>
              <a:gd name="connsiteX4-7379" fmla="*/ 569595 w 1419860"/>
              <a:gd name="connsiteY4-7380" fmla="*/ 1953895 h 3588041"/>
              <a:gd name="connsiteX5-7381" fmla="*/ 0 w 1419860"/>
              <a:gd name="connsiteY5-7382" fmla="*/ 1902460 h 3588041"/>
              <a:gd name="connsiteX6-7383" fmla="*/ 381635 w 1419860"/>
              <a:gd name="connsiteY6-7384" fmla="*/ 1784350 h 3588041"/>
              <a:gd name="connsiteX7-7385" fmla="*/ 629285 w 1419860"/>
              <a:gd name="connsiteY7-7386" fmla="*/ 1876425 h 3588041"/>
              <a:gd name="connsiteX8-7387" fmla="*/ 810260 w 1419860"/>
              <a:gd name="connsiteY8-7388" fmla="*/ 1333500 h 3588041"/>
              <a:gd name="connsiteX9-7389" fmla="*/ 750729 w 1419860"/>
              <a:gd name="connsiteY9-7390" fmla="*/ 823913 h 3588041"/>
              <a:gd name="connsiteX10-7391" fmla="*/ 375285 w 1419860"/>
              <a:gd name="connsiteY10-7392" fmla="*/ 695325 h 3588041"/>
              <a:gd name="connsiteX11-7393" fmla="*/ 771367 w 1419860"/>
              <a:gd name="connsiteY11-7394" fmla="*/ 734218 h 3588041"/>
              <a:gd name="connsiteX12-7395" fmla="*/ 786448 w 1419860"/>
              <a:gd name="connsiteY12-7396" fmla="*/ 441325 h 3588041"/>
              <a:gd name="connsiteX13-7397" fmla="*/ 873760 w 1419860"/>
              <a:gd name="connsiteY13-7398" fmla="*/ 0 h 3588041"/>
              <a:gd name="connsiteX14-7399" fmla="*/ 845185 w 1419860"/>
              <a:gd name="connsiteY14-7400" fmla="*/ 679450 h 3588041"/>
              <a:gd name="connsiteX15-7401" fmla="*/ 908685 w 1419860"/>
              <a:gd name="connsiteY15-7402" fmla="*/ 1047750 h 3588041"/>
              <a:gd name="connsiteX16-7403" fmla="*/ 918210 w 1419860"/>
              <a:gd name="connsiteY16-7404" fmla="*/ 1295400 h 3588041"/>
              <a:gd name="connsiteX17-7405" fmla="*/ 1089660 w 1419860"/>
              <a:gd name="connsiteY17-7406" fmla="*/ 1187450 h 3588041"/>
              <a:gd name="connsiteX18-7407" fmla="*/ 1362710 w 1419860"/>
              <a:gd name="connsiteY18-7408" fmla="*/ 1171575 h 3588041"/>
              <a:gd name="connsiteX19-7409" fmla="*/ 1096010 w 1419860"/>
              <a:gd name="connsiteY19-7410" fmla="*/ 1254125 h 3588041"/>
              <a:gd name="connsiteX20-7411" fmla="*/ 876935 w 1419860"/>
              <a:gd name="connsiteY20-7412" fmla="*/ 1527175 h 3588041"/>
              <a:gd name="connsiteX21-7413" fmla="*/ 822960 w 1419860"/>
              <a:gd name="connsiteY21-7414" fmla="*/ 1895475 h 3588041"/>
              <a:gd name="connsiteX22-7415" fmla="*/ 991235 w 1419860"/>
              <a:gd name="connsiteY22-7416" fmla="*/ 2308225 h 3588041"/>
              <a:gd name="connsiteX23-7417" fmla="*/ 883285 w 1419860"/>
              <a:gd name="connsiteY23-7418" fmla="*/ 2578100 h 3588041"/>
              <a:gd name="connsiteX24-7419" fmla="*/ 1153160 w 1419860"/>
              <a:gd name="connsiteY24-7420" fmla="*/ 2524125 h 3588041"/>
              <a:gd name="connsiteX25-7421" fmla="*/ 1419860 w 1419860"/>
              <a:gd name="connsiteY25-7422" fmla="*/ 2626519 h 3588041"/>
              <a:gd name="connsiteX26-7423" fmla="*/ 1175385 w 1419860"/>
              <a:gd name="connsiteY26-7424" fmla="*/ 2590800 h 3588041"/>
              <a:gd name="connsiteX27-7425" fmla="*/ 819785 w 1419860"/>
              <a:gd name="connsiteY27-7426" fmla="*/ 2733675 h 3588041"/>
              <a:gd name="connsiteX28-7427" fmla="*/ 676910 w 1419860"/>
              <a:gd name="connsiteY28-7428" fmla="*/ 3086100 h 3588041"/>
              <a:gd name="connsiteX29-7429" fmla="*/ 905510 w 1419860"/>
              <a:gd name="connsiteY29-7430" fmla="*/ 3419475 h 3588041"/>
              <a:gd name="connsiteX30-7431" fmla="*/ 1003935 w 1419860"/>
              <a:gd name="connsiteY30-7432" fmla="*/ 3581400 h 3588041"/>
              <a:gd name="connsiteX0-7433" fmla="*/ 1003935 w 1419860"/>
              <a:gd name="connsiteY0-7434" fmla="*/ 3581400 h 3588041"/>
              <a:gd name="connsiteX1-7435" fmla="*/ 578485 w 1419860"/>
              <a:gd name="connsiteY1-7436" fmla="*/ 3587750 h 3588041"/>
              <a:gd name="connsiteX2-7437" fmla="*/ 381635 w 1419860"/>
              <a:gd name="connsiteY2-7438" fmla="*/ 3076575 h 3588041"/>
              <a:gd name="connsiteX3-7439" fmla="*/ 734060 w 1419860"/>
              <a:gd name="connsiteY3-7440" fmla="*/ 2381250 h 3588041"/>
              <a:gd name="connsiteX4-7441" fmla="*/ 569595 w 1419860"/>
              <a:gd name="connsiteY4-7442" fmla="*/ 1953895 h 3588041"/>
              <a:gd name="connsiteX5-7443" fmla="*/ 0 w 1419860"/>
              <a:gd name="connsiteY5-7444" fmla="*/ 1902460 h 3588041"/>
              <a:gd name="connsiteX6-7445" fmla="*/ 359410 w 1419860"/>
              <a:gd name="connsiteY6-7446" fmla="*/ 1806575 h 3588041"/>
              <a:gd name="connsiteX7-7447" fmla="*/ 629285 w 1419860"/>
              <a:gd name="connsiteY7-7448" fmla="*/ 1876425 h 3588041"/>
              <a:gd name="connsiteX8-7449" fmla="*/ 810260 w 1419860"/>
              <a:gd name="connsiteY8-7450" fmla="*/ 1333500 h 3588041"/>
              <a:gd name="connsiteX9-7451" fmla="*/ 750729 w 1419860"/>
              <a:gd name="connsiteY9-7452" fmla="*/ 823913 h 3588041"/>
              <a:gd name="connsiteX10-7453" fmla="*/ 375285 w 1419860"/>
              <a:gd name="connsiteY10-7454" fmla="*/ 695325 h 3588041"/>
              <a:gd name="connsiteX11-7455" fmla="*/ 771367 w 1419860"/>
              <a:gd name="connsiteY11-7456" fmla="*/ 734218 h 3588041"/>
              <a:gd name="connsiteX12-7457" fmla="*/ 786448 w 1419860"/>
              <a:gd name="connsiteY12-7458" fmla="*/ 441325 h 3588041"/>
              <a:gd name="connsiteX13-7459" fmla="*/ 873760 w 1419860"/>
              <a:gd name="connsiteY13-7460" fmla="*/ 0 h 3588041"/>
              <a:gd name="connsiteX14-7461" fmla="*/ 845185 w 1419860"/>
              <a:gd name="connsiteY14-7462" fmla="*/ 679450 h 3588041"/>
              <a:gd name="connsiteX15-7463" fmla="*/ 908685 w 1419860"/>
              <a:gd name="connsiteY15-7464" fmla="*/ 1047750 h 3588041"/>
              <a:gd name="connsiteX16-7465" fmla="*/ 918210 w 1419860"/>
              <a:gd name="connsiteY16-7466" fmla="*/ 1295400 h 3588041"/>
              <a:gd name="connsiteX17-7467" fmla="*/ 1089660 w 1419860"/>
              <a:gd name="connsiteY17-7468" fmla="*/ 1187450 h 3588041"/>
              <a:gd name="connsiteX18-7469" fmla="*/ 1362710 w 1419860"/>
              <a:gd name="connsiteY18-7470" fmla="*/ 1171575 h 3588041"/>
              <a:gd name="connsiteX19-7471" fmla="*/ 1096010 w 1419860"/>
              <a:gd name="connsiteY19-7472" fmla="*/ 1254125 h 3588041"/>
              <a:gd name="connsiteX20-7473" fmla="*/ 876935 w 1419860"/>
              <a:gd name="connsiteY20-7474" fmla="*/ 1527175 h 3588041"/>
              <a:gd name="connsiteX21-7475" fmla="*/ 822960 w 1419860"/>
              <a:gd name="connsiteY21-7476" fmla="*/ 1895475 h 3588041"/>
              <a:gd name="connsiteX22-7477" fmla="*/ 991235 w 1419860"/>
              <a:gd name="connsiteY22-7478" fmla="*/ 2308225 h 3588041"/>
              <a:gd name="connsiteX23-7479" fmla="*/ 883285 w 1419860"/>
              <a:gd name="connsiteY23-7480" fmla="*/ 2578100 h 3588041"/>
              <a:gd name="connsiteX24-7481" fmla="*/ 1153160 w 1419860"/>
              <a:gd name="connsiteY24-7482" fmla="*/ 2524125 h 3588041"/>
              <a:gd name="connsiteX25-7483" fmla="*/ 1419860 w 1419860"/>
              <a:gd name="connsiteY25-7484" fmla="*/ 2626519 h 3588041"/>
              <a:gd name="connsiteX26-7485" fmla="*/ 1175385 w 1419860"/>
              <a:gd name="connsiteY26-7486" fmla="*/ 2590800 h 3588041"/>
              <a:gd name="connsiteX27-7487" fmla="*/ 819785 w 1419860"/>
              <a:gd name="connsiteY27-7488" fmla="*/ 2733675 h 3588041"/>
              <a:gd name="connsiteX28-7489" fmla="*/ 676910 w 1419860"/>
              <a:gd name="connsiteY28-7490" fmla="*/ 3086100 h 3588041"/>
              <a:gd name="connsiteX29-7491" fmla="*/ 905510 w 1419860"/>
              <a:gd name="connsiteY29-7492" fmla="*/ 3419475 h 3588041"/>
              <a:gd name="connsiteX30-7493" fmla="*/ 1003935 w 1419860"/>
              <a:gd name="connsiteY30-7494" fmla="*/ 3581400 h 3588041"/>
              <a:gd name="connsiteX0-7495" fmla="*/ 1003935 w 1419860"/>
              <a:gd name="connsiteY0-7496" fmla="*/ 3581400 h 3588041"/>
              <a:gd name="connsiteX1-7497" fmla="*/ 578485 w 1419860"/>
              <a:gd name="connsiteY1-7498" fmla="*/ 3587750 h 3588041"/>
              <a:gd name="connsiteX2-7499" fmla="*/ 381635 w 1419860"/>
              <a:gd name="connsiteY2-7500" fmla="*/ 3076575 h 3588041"/>
              <a:gd name="connsiteX3-7501" fmla="*/ 734060 w 1419860"/>
              <a:gd name="connsiteY3-7502" fmla="*/ 2381250 h 3588041"/>
              <a:gd name="connsiteX4-7503" fmla="*/ 569595 w 1419860"/>
              <a:gd name="connsiteY4-7504" fmla="*/ 1953895 h 3588041"/>
              <a:gd name="connsiteX5-7505" fmla="*/ 0 w 1419860"/>
              <a:gd name="connsiteY5-7506" fmla="*/ 1902460 h 3588041"/>
              <a:gd name="connsiteX6-7507" fmla="*/ 359410 w 1419860"/>
              <a:gd name="connsiteY6-7508" fmla="*/ 1806575 h 3588041"/>
              <a:gd name="connsiteX7-7509" fmla="*/ 629285 w 1419860"/>
              <a:gd name="connsiteY7-7510" fmla="*/ 1876425 h 3588041"/>
              <a:gd name="connsiteX8-7511" fmla="*/ 810260 w 1419860"/>
              <a:gd name="connsiteY8-7512" fmla="*/ 1333500 h 3588041"/>
              <a:gd name="connsiteX9-7513" fmla="*/ 750729 w 1419860"/>
              <a:gd name="connsiteY9-7514" fmla="*/ 823913 h 3588041"/>
              <a:gd name="connsiteX10-7515" fmla="*/ 375285 w 1419860"/>
              <a:gd name="connsiteY10-7516" fmla="*/ 695325 h 3588041"/>
              <a:gd name="connsiteX11-7517" fmla="*/ 771367 w 1419860"/>
              <a:gd name="connsiteY11-7518" fmla="*/ 734218 h 3588041"/>
              <a:gd name="connsiteX12-7519" fmla="*/ 786448 w 1419860"/>
              <a:gd name="connsiteY12-7520" fmla="*/ 441325 h 3588041"/>
              <a:gd name="connsiteX13-7521" fmla="*/ 873760 w 1419860"/>
              <a:gd name="connsiteY13-7522" fmla="*/ 0 h 3588041"/>
              <a:gd name="connsiteX14-7523" fmla="*/ 845185 w 1419860"/>
              <a:gd name="connsiteY14-7524" fmla="*/ 679450 h 3588041"/>
              <a:gd name="connsiteX15-7525" fmla="*/ 908685 w 1419860"/>
              <a:gd name="connsiteY15-7526" fmla="*/ 1047750 h 3588041"/>
              <a:gd name="connsiteX16-7527" fmla="*/ 918210 w 1419860"/>
              <a:gd name="connsiteY16-7528" fmla="*/ 1295400 h 3588041"/>
              <a:gd name="connsiteX17-7529" fmla="*/ 1089660 w 1419860"/>
              <a:gd name="connsiteY17-7530" fmla="*/ 1187450 h 3588041"/>
              <a:gd name="connsiteX18-7531" fmla="*/ 1362710 w 1419860"/>
              <a:gd name="connsiteY18-7532" fmla="*/ 1171575 h 3588041"/>
              <a:gd name="connsiteX19-7533" fmla="*/ 1096010 w 1419860"/>
              <a:gd name="connsiteY19-7534" fmla="*/ 1254125 h 3588041"/>
              <a:gd name="connsiteX20-7535" fmla="*/ 876935 w 1419860"/>
              <a:gd name="connsiteY20-7536" fmla="*/ 1527175 h 3588041"/>
              <a:gd name="connsiteX21-7537" fmla="*/ 822960 w 1419860"/>
              <a:gd name="connsiteY21-7538" fmla="*/ 1895475 h 3588041"/>
              <a:gd name="connsiteX22-7539" fmla="*/ 991235 w 1419860"/>
              <a:gd name="connsiteY22-7540" fmla="*/ 2308225 h 3588041"/>
              <a:gd name="connsiteX23-7541" fmla="*/ 883285 w 1419860"/>
              <a:gd name="connsiteY23-7542" fmla="*/ 2578100 h 3588041"/>
              <a:gd name="connsiteX24-7543" fmla="*/ 1153160 w 1419860"/>
              <a:gd name="connsiteY24-7544" fmla="*/ 2524125 h 3588041"/>
              <a:gd name="connsiteX25-7545" fmla="*/ 1419860 w 1419860"/>
              <a:gd name="connsiteY25-7546" fmla="*/ 2626519 h 3588041"/>
              <a:gd name="connsiteX26-7547" fmla="*/ 1175385 w 1419860"/>
              <a:gd name="connsiteY26-7548" fmla="*/ 2590800 h 3588041"/>
              <a:gd name="connsiteX27-7549" fmla="*/ 819785 w 1419860"/>
              <a:gd name="connsiteY27-7550" fmla="*/ 2733675 h 3588041"/>
              <a:gd name="connsiteX28-7551" fmla="*/ 676910 w 1419860"/>
              <a:gd name="connsiteY28-7552" fmla="*/ 3086100 h 3588041"/>
              <a:gd name="connsiteX29-7553" fmla="*/ 905510 w 1419860"/>
              <a:gd name="connsiteY29-7554" fmla="*/ 3419475 h 3588041"/>
              <a:gd name="connsiteX30-7555" fmla="*/ 1003935 w 1419860"/>
              <a:gd name="connsiteY30-7556" fmla="*/ 3581400 h 3588041"/>
              <a:gd name="connsiteX0-7557" fmla="*/ 1003935 w 1419860"/>
              <a:gd name="connsiteY0-7558" fmla="*/ 3581400 h 3588041"/>
              <a:gd name="connsiteX1-7559" fmla="*/ 578485 w 1419860"/>
              <a:gd name="connsiteY1-7560" fmla="*/ 3587750 h 3588041"/>
              <a:gd name="connsiteX2-7561" fmla="*/ 381635 w 1419860"/>
              <a:gd name="connsiteY2-7562" fmla="*/ 3076575 h 3588041"/>
              <a:gd name="connsiteX3-7563" fmla="*/ 734060 w 1419860"/>
              <a:gd name="connsiteY3-7564" fmla="*/ 2381250 h 3588041"/>
              <a:gd name="connsiteX4-7565" fmla="*/ 569595 w 1419860"/>
              <a:gd name="connsiteY4-7566" fmla="*/ 1953895 h 3588041"/>
              <a:gd name="connsiteX5-7567" fmla="*/ 0 w 1419860"/>
              <a:gd name="connsiteY5-7568" fmla="*/ 1902460 h 3588041"/>
              <a:gd name="connsiteX6-7569" fmla="*/ 359410 w 1419860"/>
              <a:gd name="connsiteY6-7570" fmla="*/ 1806575 h 3588041"/>
              <a:gd name="connsiteX7-7571" fmla="*/ 622935 w 1419860"/>
              <a:gd name="connsiteY7-7572" fmla="*/ 1879600 h 3588041"/>
              <a:gd name="connsiteX8-7573" fmla="*/ 810260 w 1419860"/>
              <a:gd name="connsiteY8-7574" fmla="*/ 1333500 h 3588041"/>
              <a:gd name="connsiteX9-7575" fmla="*/ 750729 w 1419860"/>
              <a:gd name="connsiteY9-7576" fmla="*/ 823913 h 3588041"/>
              <a:gd name="connsiteX10-7577" fmla="*/ 375285 w 1419860"/>
              <a:gd name="connsiteY10-7578" fmla="*/ 695325 h 3588041"/>
              <a:gd name="connsiteX11-7579" fmla="*/ 771367 w 1419860"/>
              <a:gd name="connsiteY11-7580" fmla="*/ 734218 h 3588041"/>
              <a:gd name="connsiteX12-7581" fmla="*/ 786448 w 1419860"/>
              <a:gd name="connsiteY12-7582" fmla="*/ 441325 h 3588041"/>
              <a:gd name="connsiteX13-7583" fmla="*/ 873760 w 1419860"/>
              <a:gd name="connsiteY13-7584" fmla="*/ 0 h 3588041"/>
              <a:gd name="connsiteX14-7585" fmla="*/ 845185 w 1419860"/>
              <a:gd name="connsiteY14-7586" fmla="*/ 679450 h 3588041"/>
              <a:gd name="connsiteX15-7587" fmla="*/ 908685 w 1419860"/>
              <a:gd name="connsiteY15-7588" fmla="*/ 1047750 h 3588041"/>
              <a:gd name="connsiteX16-7589" fmla="*/ 918210 w 1419860"/>
              <a:gd name="connsiteY16-7590" fmla="*/ 1295400 h 3588041"/>
              <a:gd name="connsiteX17-7591" fmla="*/ 1089660 w 1419860"/>
              <a:gd name="connsiteY17-7592" fmla="*/ 1187450 h 3588041"/>
              <a:gd name="connsiteX18-7593" fmla="*/ 1362710 w 1419860"/>
              <a:gd name="connsiteY18-7594" fmla="*/ 1171575 h 3588041"/>
              <a:gd name="connsiteX19-7595" fmla="*/ 1096010 w 1419860"/>
              <a:gd name="connsiteY19-7596" fmla="*/ 1254125 h 3588041"/>
              <a:gd name="connsiteX20-7597" fmla="*/ 876935 w 1419860"/>
              <a:gd name="connsiteY20-7598" fmla="*/ 1527175 h 3588041"/>
              <a:gd name="connsiteX21-7599" fmla="*/ 822960 w 1419860"/>
              <a:gd name="connsiteY21-7600" fmla="*/ 1895475 h 3588041"/>
              <a:gd name="connsiteX22-7601" fmla="*/ 991235 w 1419860"/>
              <a:gd name="connsiteY22-7602" fmla="*/ 2308225 h 3588041"/>
              <a:gd name="connsiteX23-7603" fmla="*/ 883285 w 1419860"/>
              <a:gd name="connsiteY23-7604" fmla="*/ 2578100 h 3588041"/>
              <a:gd name="connsiteX24-7605" fmla="*/ 1153160 w 1419860"/>
              <a:gd name="connsiteY24-7606" fmla="*/ 2524125 h 3588041"/>
              <a:gd name="connsiteX25-7607" fmla="*/ 1419860 w 1419860"/>
              <a:gd name="connsiteY25-7608" fmla="*/ 2626519 h 3588041"/>
              <a:gd name="connsiteX26-7609" fmla="*/ 1175385 w 1419860"/>
              <a:gd name="connsiteY26-7610" fmla="*/ 2590800 h 3588041"/>
              <a:gd name="connsiteX27-7611" fmla="*/ 819785 w 1419860"/>
              <a:gd name="connsiteY27-7612" fmla="*/ 2733675 h 3588041"/>
              <a:gd name="connsiteX28-7613" fmla="*/ 676910 w 1419860"/>
              <a:gd name="connsiteY28-7614" fmla="*/ 3086100 h 3588041"/>
              <a:gd name="connsiteX29-7615" fmla="*/ 905510 w 1419860"/>
              <a:gd name="connsiteY29-7616" fmla="*/ 3419475 h 3588041"/>
              <a:gd name="connsiteX30-7617" fmla="*/ 1003935 w 1419860"/>
              <a:gd name="connsiteY30-7618" fmla="*/ 3581400 h 3588041"/>
              <a:gd name="connsiteX0-7619" fmla="*/ 1003935 w 1419860"/>
              <a:gd name="connsiteY0-7620" fmla="*/ 3581400 h 3588041"/>
              <a:gd name="connsiteX1-7621" fmla="*/ 578485 w 1419860"/>
              <a:gd name="connsiteY1-7622" fmla="*/ 3587750 h 3588041"/>
              <a:gd name="connsiteX2-7623" fmla="*/ 381635 w 1419860"/>
              <a:gd name="connsiteY2-7624" fmla="*/ 3076575 h 3588041"/>
              <a:gd name="connsiteX3-7625" fmla="*/ 734060 w 1419860"/>
              <a:gd name="connsiteY3-7626" fmla="*/ 2381250 h 3588041"/>
              <a:gd name="connsiteX4-7627" fmla="*/ 569595 w 1419860"/>
              <a:gd name="connsiteY4-7628" fmla="*/ 1953895 h 3588041"/>
              <a:gd name="connsiteX5-7629" fmla="*/ 0 w 1419860"/>
              <a:gd name="connsiteY5-7630" fmla="*/ 1902460 h 3588041"/>
              <a:gd name="connsiteX6-7631" fmla="*/ 318135 w 1419860"/>
              <a:gd name="connsiteY6-7632" fmla="*/ 1812925 h 3588041"/>
              <a:gd name="connsiteX7-7633" fmla="*/ 622935 w 1419860"/>
              <a:gd name="connsiteY7-7634" fmla="*/ 1879600 h 3588041"/>
              <a:gd name="connsiteX8-7635" fmla="*/ 810260 w 1419860"/>
              <a:gd name="connsiteY8-7636" fmla="*/ 1333500 h 3588041"/>
              <a:gd name="connsiteX9-7637" fmla="*/ 750729 w 1419860"/>
              <a:gd name="connsiteY9-7638" fmla="*/ 823913 h 3588041"/>
              <a:gd name="connsiteX10-7639" fmla="*/ 375285 w 1419860"/>
              <a:gd name="connsiteY10-7640" fmla="*/ 695325 h 3588041"/>
              <a:gd name="connsiteX11-7641" fmla="*/ 771367 w 1419860"/>
              <a:gd name="connsiteY11-7642" fmla="*/ 734218 h 3588041"/>
              <a:gd name="connsiteX12-7643" fmla="*/ 786448 w 1419860"/>
              <a:gd name="connsiteY12-7644" fmla="*/ 441325 h 3588041"/>
              <a:gd name="connsiteX13-7645" fmla="*/ 873760 w 1419860"/>
              <a:gd name="connsiteY13-7646" fmla="*/ 0 h 3588041"/>
              <a:gd name="connsiteX14-7647" fmla="*/ 845185 w 1419860"/>
              <a:gd name="connsiteY14-7648" fmla="*/ 679450 h 3588041"/>
              <a:gd name="connsiteX15-7649" fmla="*/ 908685 w 1419860"/>
              <a:gd name="connsiteY15-7650" fmla="*/ 1047750 h 3588041"/>
              <a:gd name="connsiteX16-7651" fmla="*/ 918210 w 1419860"/>
              <a:gd name="connsiteY16-7652" fmla="*/ 1295400 h 3588041"/>
              <a:gd name="connsiteX17-7653" fmla="*/ 1089660 w 1419860"/>
              <a:gd name="connsiteY17-7654" fmla="*/ 1187450 h 3588041"/>
              <a:gd name="connsiteX18-7655" fmla="*/ 1362710 w 1419860"/>
              <a:gd name="connsiteY18-7656" fmla="*/ 1171575 h 3588041"/>
              <a:gd name="connsiteX19-7657" fmla="*/ 1096010 w 1419860"/>
              <a:gd name="connsiteY19-7658" fmla="*/ 1254125 h 3588041"/>
              <a:gd name="connsiteX20-7659" fmla="*/ 876935 w 1419860"/>
              <a:gd name="connsiteY20-7660" fmla="*/ 1527175 h 3588041"/>
              <a:gd name="connsiteX21-7661" fmla="*/ 822960 w 1419860"/>
              <a:gd name="connsiteY21-7662" fmla="*/ 1895475 h 3588041"/>
              <a:gd name="connsiteX22-7663" fmla="*/ 991235 w 1419860"/>
              <a:gd name="connsiteY22-7664" fmla="*/ 2308225 h 3588041"/>
              <a:gd name="connsiteX23-7665" fmla="*/ 883285 w 1419860"/>
              <a:gd name="connsiteY23-7666" fmla="*/ 2578100 h 3588041"/>
              <a:gd name="connsiteX24-7667" fmla="*/ 1153160 w 1419860"/>
              <a:gd name="connsiteY24-7668" fmla="*/ 2524125 h 3588041"/>
              <a:gd name="connsiteX25-7669" fmla="*/ 1419860 w 1419860"/>
              <a:gd name="connsiteY25-7670" fmla="*/ 2626519 h 3588041"/>
              <a:gd name="connsiteX26-7671" fmla="*/ 1175385 w 1419860"/>
              <a:gd name="connsiteY26-7672" fmla="*/ 2590800 h 3588041"/>
              <a:gd name="connsiteX27-7673" fmla="*/ 819785 w 1419860"/>
              <a:gd name="connsiteY27-7674" fmla="*/ 2733675 h 3588041"/>
              <a:gd name="connsiteX28-7675" fmla="*/ 676910 w 1419860"/>
              <a:gd name="connsiteY28-7676" fmla="*/ 3086100 h 3588041"/>
              <a:gd name="connsiteX29-7677" fmla="*/ 905510 w 1419860"/>
              <a:gd name="connsiteY29-7678" fmla="*/ 3419475 h 3588041"/>
              <a:gd name="connsiteX30-7679" fmla="*/ 1003935 w 1419860"/>
              <a:gd name="connsiteY30-7680" fmla="*/ 3581400 h 3588041"/>
              <a:gd name="connsiteX0-7681" fmla="*/ 1003935 w 1419860"/>
              <a:gd name="connsiteY0-7682" fmla="*/ 3581400 h 3588041"/>
              <a:gd name="connsiteX1-7683" fmla="*/ 578485 w 1419860"/>
              <a:gd name="connsiteY1-7684" fmla="*/ 3587750 h 3588041"/>
              <a:gd name="connsiteX2-7685" fmla="*/ 381635 w 1419860"/>
              <a:gd name="connsiteY2-7686" fmla="*/ 3076575 h 3588041"/>
              <a:gd name="connsiteX3-7687" fmla="*/ 734060 w 1419860"/>
              <a:gd name="connsiteY3-7688" fmla="*/ 2381250 h 3588041"/>
              <a:gd name="connsiteX4-7689" fmla="*/ 569595 w 1419860"/>
              <a:gd name="connsiteY4-7690" fmla="*/ 1953895 h 3588041"/>
              <a:gd name="connsiteX5-7691" fmla="*/ 0 w 1419860"/>
              <a:gd name="connsiteY5-7692" fmla="*/ 1902460 h 3588041"/>
              <a:gd name="connsiteX6-7693" fmla="*/ 318135 w 1419860"/>
              <a:gd name="connsiteY6-7694" fmla="*/ 1812925 h 3588041"/>
              <a:gd name="connsiteX7-7695" fmla="*/ 622935 w 1419860"/>
              <a:gd name="connsiteY7-7696" fmla="*/ 1879600 h 3588041"/>
              <a:gd name="connsiteX8-7697" fmla="*/ 810260 w 1419860"/>
              <a:gd name="connsiteY8-7698" fmla="*/ 1333500 h 3588041"/>
              <a:gd name="connsiteX9-7699" fmla="*/ 750729 w 1419860"/>
              <a:gd name="connsiteY9-7700" fmla="*/ 823913 h 3588041"/>
              <a:gd name="connsiteX10-7701" fmla="*/ 375285 w 1419860"/>
              <a:gd name="connsiteY10-7702" fmla="*/ 695325 h 3588041"/>
              <a:gd name="connsiteX11-7703" fmla="*/ 771367 w 1419860"/>
              <a:gd name="connsiteY11-7704" fmla="*/ 734218 h 3588041"/>
              <a:gd name="connsiteX12-7705" fmla="*/ 786448 w 1419860"/>
              <a:gd name="connsiteY12-7706" fmla="*/ 441325 h 3588041"/>
              <a:gd name="connsiteX13-7707" fmla="*/ 873760 w 1419860"/>
              <a:gd name="connsiteY13-7708" fmla="*/ 0 h 3588041"/>
              <a:gd name="connsiteX14-7709" fmla="*/ 845185 w 1419860"/>
              <a:gd name="connsiteY14-7710" fmla="*/ 679450 h 3588041"/>
              <a:gd name="connsiteX15-7711" fmla="*/ 908685 w 1419860"/>
              <a:gd name="connsiteY15-7712" fmla="*/ 1047750 h 3588041"/>
              <a:gd name="connsiteX16-7713" fmla="*/ 918210 w 1419860"/>
              <a:gd name="connsiteY16-7714" fmla="*/ 1295400 h 3588041"/>
              <a:gd name="connsiteX17-7715" fmla="*/ 1089660 w 1419860"/>
              <a:gd name="connsiteY17-7716" fmla="*/ 1187450 h 3588041"/>
              <a:gd name="connsiteX18-7717" fmla="*/ 1362710 w 1419860"/>
              <a:gd name="connsiteY18-7718" fmla="*/ 1171575 h 3588041"/>
              <a:gd name="connsiteX19-7719" fmla="*/ 1096010 w 1419860"/>
              <a:gd name="connsiteY19-7720" fmla="*/ 1254125 h 3588041"/>
              <a:gd name="connsiteX20-7721" fmla="*/ 876935 w 1419860"/>
              <a:gd name="connsiteY20-7722" fmla="*/ 1527175 h 3588041"/>
              <a:gd name="connsiteX21-7723" fmla="*/ 822960 w 1419860"/>
              <a:gd name="connsiteY21-7724" fmla="*/ 1895475 h 3588041"/>
              <a:gd name="connsiteX22-7725" fmla="*/ 991235 w 1419860"/>
              <a:gd name="connsiteY22-7726" fmla="*/ 2308225 h 3588041"/>
              <a:gd name="connsiteX23-7727" fmla="*/ 883285 w 1419860"/>
              <a:gd name="connsiteY23-7728" fmla="*/ 2578100 h 3588041"/>
              <a:gd name="connsiteX24-7729" fmla="*/ 1153160 w 1419860"/>
              <a:gd name="connsiteY24-7730" fmla="*/ 2524125 h 3588041"/>
              <a:gd name="connsiteX25-7731" fmla="*/ 1419860 w 1419860"/>
              <a:gd name="connsiteY25-7732" fmla="*/ 2626519 h 3588041"/>
              <a:gd name="connsiteX26-7733" fmla="*/ 1175385 w 1419860"/>
              <a:gd name="connsiteY26-7734" fmla="*/ 2590800 h 3588041"/>
              <a:gd name="connsiteX27-7735" fmla="*/ 819785 w 1419860"/>
              <a:gd name="connsiteY27-7736" fmla="*/ 2733675 h 3588041"/>
              <a:gd name="connsiteX28-7737" fmla="*/ 676910 w 1419860"/>
              <a:gd name="connsiteY28-7738" fmla="*/ 3086100 h 3588041"/>
              <a:gd name="connsiteX29-7739" fmla="*/ 905510 w 1419860"/>
              <a:gd name="connsiteY29-7740" fmla="*/ 3419475 h 3588041"/>
              <a:gd name="connsiteX30-7741" fmla="*/ 1003935 w 1419860"/>
              <a:gd name="connsiteY30-7742" fmla="*/ 3581400 h 3588041"/>
              <a:gd name="connsiteX0-7743" fmla="*/ 1003935 w 1419860"/>
              <a:gd name="connsiteY0-7744" fmla="*/ 3581400 h 3588041"/>
              <a:gd name="connsiteX1-7745" fmla="*/ 578485 w 1419860"/>
              <a:gd name="connsiteY1-7746" fmla="*/ 3587750 h 3588041"/>
              <a:gd name="connsiteX2-7747" fmla="*/ 381635 w 1419860"/>
              <a:gd name="connsiteY2-7748" fmla="*/ 3076575 h 3588041"/>
              <a:gd name="connsiteX3-7749" fmla="*/ 734060 w 1419860"/>
              <a:gd name="connsiteY3-7750" fmla="*/ 2381250 h 3588041"/>
              <a:gd name="connsiteX4-7751" fmla="*/ 569595 w 1419860"/>
              <a:gd name="connsiteY4-7752" fmla="*/ 1953895 h 3588041"/>
              <a:gd name="connsiteX5-7753" fmla="*/ 0 w 1419860"/>
              <a:gd name="connsiteY5-7754" fmla="*/ 1902460 h 3588041"/>
              <a:gd name="connsiteX6-7755" fmla="*/ 318135 w 1419860"/>
              <a:gd name="connsiteY6-7756" fmla="*/ 1812925 h 3588041"/>
              <a:gd name="connsiteX7-7757" fmla="*/ 622935 w 1419860"/>
              <a:gd name="connsiteY7-7758" fmla="*/ 1879600 h 3588041"/>
              <a:gd name="connsiteX8-7759" fmla="*/ 810260 w 1419860"/>
              <a:gd name="connsiteY8-7760" fmla="*/ 1333500 h 3588041"/>
              <a:gd name="connsiteX9-7761" fmla="*/ 750729 w 1419860"/>
              <a:gd name="connsiteY9-7762" fmla="*/ 823913 h 3588041"/>
              <a:gd name="connsiteX10-7763" fmla="*/ 375285 w 1419860"/>
              <a:gd name="connsiteY10-7764" fmla="*/ 695325 h 3588041"/>
              <a:gd name="connsiteX11-7765" fmla="*/ 771367 w 1419860"/>
              <a:gd name="connsiteY11-7766" fmla="*/ 734218 h 3588041"/>
              <a:gd name="connsiteX12-7767" fmla="*/ 786448 w 1419860"/>
              <a:gd name="connsiteY12-7768" fmla="*/ 441325 h 3588041"/>
              <a:gd name="connsiteX13-7769" fmla="*/ 873760 w 1419860"/>
              <a:gd name="connsiteY13-7770" fmla="*/ 0 h 3588041"/>
              <a:gd name="connsiteX14-7771" fmla="*/ 845185 w 1419860"/>
              <a:gd name="connsiteY14-7772" fmla="*/ 679450 h 3588041"/>
              <a:gd name="connsiteX15-7773" fmla="*/ 908685 w 1419860"/>
              <a:gd name="connsiteY15-7774" fmla="*/ 1047750 h 3588041"/>
              <a:gd name="connsiteX16-7775" fmla="*/ 918210 w 1419860"/>
              <a:gd name="connsiteY16-7776" fmla="*/ 1295400 h 3588041"/>
              <a:gd name="connsiteX17-7777" fmla="*/ 1089660 w 1419860"/>
              <a:gd name="connsiteY17-7778" fmla="*/ 1187450 h 3588041"/>
              <a:gd name="connsiteX18-7779" fmla="*/ 1362710 w 1419860"/>
              <a:gd name="connsiteY18-7780" fmla="*/ 1171575 h 3588041"/>
              <a:gd name="connsiteX19-7781" fmla="*/ 1096010 w 1419860"/>
              <a:gd name="connsiteY19-7782" fmla="*/ 1254125 h 3588041"/>
              <a:gd name="connsiteX20-7783" fmla="*/ 876935 w 1419860"/>
              <a:gd name="connsiteY20-7784" fmla="*/ 1527175 h 3588041"/>
              <a:gd name="connsiteX21-7785" fmla="*/ 822960 w 1419860"/>
              <a:gd name="connsiteY21-7786" fmla="*/ 1895475 h 3588041"/>
              <a:gd name="connsiteX22-7787" fmla="*/ 991235 w 1419860"/>
              <a:gd name="connsiteY22-7788" fmla="*/ 2308225 h 3588041"/>
              <a:gd name="connsiteX23-7789" fmla="*/ 883285 w 1419860"/>
              <a:gd name="connsiteY23-7790" fmla="*/ 2578100 h 3588041"/>
              <a:gd name="connsiteX24-7791" fmla="*/ 1153160 w 1419860"/>
              <a:gd name="connsiteY24-7792" fmla="*/ 2524125 h 3588041"/>
              <a:gd name="connsiteX25-7793" fmla="*/ 1419860 w 1419860"/>
              <a:gd name="connsiteY25-7794" fmla="*/ 2626519 h 3588041"/>
              <a:gd name="connsiteX26-7795" fmla="*/ 1175385 w 1419860"/>
              <a:gd name="connsiteY26-7796" fmla="*/ 2590800 h 3588041"/>
              <a:gd name="connsiteX27-7797" fmla="*/ 819785 w 1419860"/>
              <a:gd name="connsiteY27-7798" fmla="*/ 2733675 h 3588041"/>
              <a:gd name="connsiteX28-7799" fmla="*/ 676910 w 1419860"/>
              <a:gd name="connsiteY28-7800" fmla="*/ 3086100 h 3588041"/>
              <a:gd name="connsiteX29-7801" fmla="*/ 905510 w 1419860"/>
              <a:gd name="connsiteY29-7802" fmla="*/ 3419475 h 3588041"/>
              <a:gd name="connsiteX30-7803" fmla="*/ 1003935 w 1419860"/>
              <a:gd name="connsiteY30-7804" fmla="*/ 3581400 h 3588041"/>
              <a:gd name="connsiteX0-7805" fmla="*/ 1003935 w 1419860"/>
              <a:gd name="connsiteY0-7806" fmla="*/ 3581400 h 3588041"/>
              <a:gd name="connsiteX1-7807" fmla="*/ 578485 w 1419860"/>
              <a:gd name="connsiteY1-7808" fmla="*/ 3587750 h 3588041"/>
              <a:gd name="connsiteX2-7809" fmla="*/ 381635 w 1419860"/>
              <a:gd name="connsiteY2-7810" fmla="*/ 3076575 h 3588041"/>
              <a:gd name="connsiteX3-7811" fmla="*/ 734060 w 1419860"/>
              <a:gd name="connsiteY3-7812" fmla="*/ 2381250 h 3588041"/>
              <a:gd name="connsiteX4-7813" fmla="*/ 569595 w 1419860"/>
              <a:gd name="connsiteY4-7814" fmla="*/ 1953895 h 3588041"/>
              <a:gd name="connsiteX5-7815" fmla="*/ 0 w 1419860"/>
              <a:gd name="connsiteY5-7816" fmla="*/ 1902460 h 3588041"/>
              <a:gd name="connsiteX6-7817" fmla="*/ 318135 w 1419860"/>
              <a:gd name="connsiteY6-7818" fmla="*/ 1812925 h 3588041"/>
              <a:gd name="connsiteX7-7819" fmla="*/ 622935 w 1419860"/>
              <a:gd name="connsiteY7-7820" fmla="*/ 1879600 h 3588041"/>
              <a:gd name="connsiteX8-7821" fmla="*/ 810260 w 1419860"/>
              <a:gd name="connsiteY8-7822" fmla="*/ 1333500 h 3588041"/>
              <a:gd name="connsiteX9-7823" fmla="*/ 750729 w 1419860"/>
              <a:gd name="connsiteY9-7824" fmla="*/ 823913 h 3588041"/>
              <a:gd name="connsiteX10-7825" fmla="*/ 375285 w 1419860"/>
              <a:gd name="connsiteY10-7826" fmla="*/ 695325 h 3588041"/>
              <a:gd name="connsiteX11-7827" fmla="*/ 771367 w 1419860"/>
              <a:gd name="connsiteY11-7828" fmla="*/ 734218 h 3588041"/>
              <a:gd name="connsiteX12-7829" fmla="*/ 786448 w 1419860"/>
              <a:gd name="connsiteY12-7830" fmla="*/ 441325 h 3588041"/>
              <a:gd name="connsiteX13-7831" fmla="*/ 873760 w 1419860"/>
              <a:gd name="connsiteY13-7832" fmla="*/ 0 h 3588041"/>
              <a:gd name="connsiteX14-7833" fmla="*/ 845185 w 1419860"/>
              <a:gd name="connsiteY14-7834" fmla="*/ 679450 h 3588041"/>
              <a:gd name="connsiteX15-7835" fmla="*/ 908685 w 1419860"/>
              <a:gd name="connsiteY15-7836" fmla="*/ 1047750 h 3588041"/>
              <a:gd name="connsiteX16-7837" fmla="*/ 918210 w 1419860"/>
              <a:gd name="connsiteY16-7838" fmla="*/ 1295400 h 3588041"/>
              <a:gd name="connsiteX17-7839" fmla="*/ 1089660 w 1419860"/>
              <a:gd name="connsiteY17-7840" fmla="*/ 1187450 h 3588041"/>
              <a:gd name="connsiteX18-7841" fmla="*/ 1362710 w 1419860"/>
              <a:gd name="connsiteY18-7842" fmla="*/ 1171575 h 3588041"/>
              <a:gd name="connsiteX19-7843" fmla="*/ 1096010 w 1419860"/>
              <a:gd name="connsiteY19-7844" fmla="*/ 1254125 h 3588041"/>
              <a:gd name="connsiteX20-7845" fmla="*/ 876935 w 1419860"/>
              <a:gd name="connsiteY20-7846" fmla="*/ 1527175 h 3588041"/>
              <a:gd name="connsiteX21-7847" fmla="*/ 822960 w 1419860"/>
              <a:gd name="connsiteY21-7848" fmla="*/ 1895475 h 3588041"/>
              <a:gd name="connsiteX22-7849" fmla="*/ 991235 w 1419860"/>
              <a:gd name="connsiteY22-7850" fmla="*/ 2308225 h 3588041"/>
              <a:gd name="connsiteX23-7851" fmla="*/ 883285 w 1419860"/>
              <a:gd name="connsiteY23-7852" fmla="*/ 2578100 h 3588041"/>
              <a:gd name="connsiteX24-7853" fmla="*/ 1153160 w 1419860"/>
              <a:gd name="connsiteY24-7854" fmla="*/ 2524125 h 3588041"/>
              <a:gd name="connsiteX25-7855" fmla="*/ 1419860 w 1419860"/>
              <a:gd name="connsiteY25-7856" fmla="*/ 2626519 h 3588041"/>
              <a:gd name="connsiteX26-7857" fmla="*/ 1175385 w 1419860"/>
              <a:gd name="connsiteY26-7858" fmla="*/ 2590800 h 3588041"/>
              <a:gd name="connsiteX27-7859" fmla="*/ 819785 w 1419860"/>
              <a:gd name="connsiteY27-7860" fmla="*/ 2733675 h 3588041"/>
              <a:gd name="connsiteX28-7861" fmla="*/ 676910 w 1419860"/>
              <a:gd name="connsiteY28-7862" fmla="*/ 3086100 h 3588041"/>
              <a:gd name="connsiteX29-7863" fmla="*/ 905510 w 1419860"/>
              <a:gd name="connsiteY29-7864" fmla="*/ 3419475 h 3588041"/>
              <a:gd name="connsiteX30-7865" fmla="*/ 1003935 w 1419860"/>
              <a:gd name="connsiteY30-7866" fmla="*/ 3581400 h 3588041"/>
              <a:gd name="connsiteX0-7867" fmla="*/ 1003935 w 1419860"/>
              <a:gd name="connsiteY0-7868" fmla="*/ 3581400 h 3588041"/>
              <a:gd name="connsiteX1-7869" fmla="*/ 578485 w 1419860"/>
              <a:gd name="connsiteY1-7870" fmla="*/ 3587750 h 3588041"/>
              <a:gd name="connsiteX2-7871" fmla="*/ 381635 w 1419860"/>
              <a:gd name="connsiteY2-7872" fmla="*/ 3076575 h 3588041"/>
              <a:gd name="connsiteX3-7873" fmla="*/ 734060 w 1419860"/>
              <a:gd name="connsiteY3-7874" fmla="*/ 2381250 h 3588041"/>
              <a:gd name="connsiteX4-7875" fmla="*/ 569595 w 1419860"/>
              <a:gd name="connsiteY4-7876" fmla="*/ 1953895 h 3588041"/>
              <a:gd name="connsiteX5-7877" fmla="*/ 0 w 1419860"/>
              <a:gd name="connsiteY5-7878" fmla="*/ 1902460 h 3588041"/>
              <a:gd name="connsiteX6-7879" fmla="*/ 318135 w 1419860"/>
              <a:gd name="connsiteY6-7880" fmla="*/ 1812925 h 3588041"/>
              <a:gd name="connsiteX7-7881" fmla="*/ 622935 w 1419860"/>
              <a:gd name="connsiteY7-7882" fmla="*/ 1879600 h 3588041"/>
              <a:gd name="connsiteX8-7883" fmla="*/ 810260 w 1419860"/>
              <a:gd name="connsiteY8-7884" fmla="*/ 1333500 h 3588041"/>
              <a:gd name="connsiteX9-7885" fmla="*/ 750729 w 1419860"/>
              <a:gd name="connsiteY9-7886" fmla="*/ 823913 h 3588041"/>
              <a:gd name="connsiteX10-7887" fmla="*/ 375285 w 1419860"/>
              <a:gd name="connsiteY10-7888" fmla="*/ 695325 h 3588041"/>
              <a:gd name="connsiteX11-7889" fmla="*/ 771367 w 1419860"/>
              <a:gd name="connsiteY11-7890" fmla="*/ 734218 h 3588041"/>
              <a:gd name="connsiteX12-7891" fmla="*/ 786448 w 1419860"/>
              <a:gd name="connsiteY12-7892" fmla="*/ 441325 h 3588041"/>
              <a:gd name="connsiteX13-7893" fmla="*/ 873760 w 1419860"/>
              <a:gd name="connsiteY13-7894" fmla="*/ 0 h 3588041"/>
              <a:gd name="connsiteX14-7895" fmla="*/ 845185 w 1419860"/>
              <a:gd name="connsiteY14-7896" fmla="*/ 679450 h 3588041"/>
              <a:gd name="connsiteX15-7897" fmla="*/ 908685 w 1419860"/>
              <a:gd name="connsiteY15-7898" fmla="*/ 1047750 h 3588041"/>
              <a:gd name="connsiteX16-7899" fmla="*/ 918210 w 1419860"/>
              <a:gd name="connsiteY16-7900" fmla="*/ 1295400 h 3588041"/>
              <a:gd name="connsiteX17-7901" fmla="*/ 1089660 w 1419860"/>
              <a:gd name="connsiteY17-7902" fmla="*/ 1187450 h 3588041"/>
              <a:gd name="connsiteX18-7903" fmla="*/ 1362710 w 1419860"/>
              <a:gd name="connsiteY18-7904" fmla="*/ 1171575 h 3588041"/>
              <a:gd name="connsiteX19-7905" fmla="*/ 1096010 w 1419860"/>
              <a:gd name="connsiteY19-7906" fmla="*/ 1254125 h 3588041"/>
              <a:gd name="connsiteX20-7907" fmla="*/ 876935 w 1419860"/>
              <a:gd name="connsiteY20-7908" fmla="*/ 1527175 h 3588041"/>
              <a:gd name="connsiteX21-7909" fmla="*/ 822960 w 1419860"/>
              <a:gd name="connsiteY21-7910" fmla="*/ 1895475 h 3588041"/>
              <a:gd name="connsiteX22-7911" fmla="*/ 991235 w 1419860"/>
              <a:gd name="connsiteY22-7912" fmla="*/ 2308225 h 3588041"/>
              <a:gd name="connsiteX23-7913" fmla="*/ 883285 w 1419860"/>
              <a:gd name="connsiteY23-7914" fmla="*/ 2578100 h 3588041"/>
              <a:gd name="connsiteX24-7915" fmla="*/ 1153160 w 1419860"/>
              <a:gd name="connsiteY24-7916" fmla="*/ 2524125 h 3588041"/>
              <a:gd name="connsiteX25-7917" fmla="*/ 1419860 w 1419860"/>
              <a:gd name="connsiteY25-7918" fmla="*/ 2626519 h 3588041"/>
              <a:gd name="connsiteX26-7919" fmla="*/ 1175385 w 1419860"/>
              <a:gd name="connsiteY26-7920" fmla="*/ 2590800 h 3588041"/>
              <a:gd name="connsiteX27-7921" fmla="*/ 819785 w 1419860"/>
              <a:gd name="connsiteY27-7922" fmla="*/ 2733675 h 3588041"/>
              <a:gd name="connsiteX28-7923" fmla="*/ 676910 w 1419860"/>
              <a:gd name="connsiteY28-7924" fmla="*/ 3086100 h 3588041"/>
              <a:gd name="connsiteX29-7925" fmla="*/ 905510 w 1419860"/>
              <a:gd name="connsiteY29-7926" fmla="*/ 3419475 h 3588041"/>
              <a:gd name="connsiteX30-7927" fmla="*/ 1003935 w 1419860"/>
              <a:gd name="connsiteY30-7928" fmla="*/ 3581400 h 3588041"/>
              <a:gd name="connsiteX0-7929" fmla="*/ 1010285 w 1426210"/>
              <a:gd name="connsiteY0-7930" fmla="*/ 3581400 h 3588041"/>
              <a:gd name="connsiteX1-7931" fmla="*/ 584835 w 1426210"/>
              <a:gd name="connsiteY1-7932" fmla="*/ 3587750 h 3588041"/>
              <a:gd name="connsiteX2-7933" fmla="*/ 387985 w 1426210"/>
              <a:gd name="connsiteY2-7934" fmla="*/ 3076575 h 3588041"/>
              <a:gd name="connsiteX3-7935" fmla="*/ 740410 w 1426210"/>
              <a:gd name="connsiteY3-7936" fmla="*/ 2381250 h 3588041"/>
              <a:gd name="connsiteX4-7937" fmla="*/ 575945 w 1426210"/>
              <a:gd name="connsiteY4-7938" fmla="*/ 1953895 h 3588041"/>
              <a:gd name="connsiteX5-7939" fmla="*/ 0 w 1426210"/>
              <a:gd name="connsiteY5-7940" fmla="*/ 1937385 h 3588041"/>
              <a:gd name="connsiteX6-7941" fmla="*/ 324485 w 1426210"/>
              <a:gd name="connsiteY6-7942" fmla="*/ 1812925 h 3588041"/>
              <a:gd name="connsiteX7-7943" fmla="*/ 629285 w 1426210"/>
              <a:gd name="connsiteY7-7944" fmla="*/ 1879600 h 3588041"/>
              <a:gd name="connsiteX8-7945" fmla="*/ 816610 w 1426210"/>
              <a:gd name="connsiteY8-7946" fmla="*/ 1333500 h 3588041"/>
              <a:gd name="connsiteX9-7947" fmla="*/ 757079 w 1426210"/>
              <a:gd name="connsiteY9-7948" fmla="*/ 823913 h 3588041"/>
              <a:gd name="connsiteX10-7949" fmla="*/ 381635 w 1426210"/>
              <a:gd name="connsiteY10-7950" fmla="*/ 695325 h 3588041"/>
              <a:gd name="connsiteX11-7951" fmla="*/ 777717 w 1426210"/>
              <a:gd name="connsiteY11-7952" fmla="*/ 734218 h 3588041"/>
              <a:gd name="connsiteX12-7953" fmla="*/ 792798 w 1426210"/>
              <a:gd name="connsiteY12-7954" fmla="*/ 441325 h 3588041"/>
              <a:gd name="connsiteX13-7955" fmla="*/ 880110 w 1426210"/>
              <a:gd name="connsiteY13-7956" fmla="*/ 0 h 3588041"/>
              <a:gd name="connsiteX14-7957" fmla="*/ 851535 w 1426210"/>
              <a:gd name="connsiteY14-7958" fmla="*/ 679450 h 3588041"/>
              <a:gd name="connsiteX15-7959" fmla="*/ 915035 w 1426210"/>
              <a:gd name="connsiteY15-7960" fmla="*/ 1047750 h 3588041"/>
              <a:gd name="connsiteX16-7961" fmla="*/ 924560 w 1426210"/>
              <a:gd name="connsiteY16-7962" fmla="*/ 1295400 h 3588041"/>
              <a:gd name="connsiteX17-7963" fmla="*/ 1096010 w 1426210"/>
              <a:gd name="connsiteY17-7964" fmla="*/ 1187450 h 3588041"/>
              <a:gd name="connsiteX18-7965" fmla="*/ 1369060 w 1426210"/>
              <a:gd name="connsiteY18-7966" fmla="*/ 1171575 h 3588041"/>
              <a:gd name="connsiteX19-7967" fmla="*/ 1102360 w 1426210"/>
              <a:gd name="connsiteY19-7968" fmla="*/ 1254125 h 3588041"/>
              <a:gd name="connsiteX20-7969" fmla="*/ 883285 w 1426210"/>
              <a:gd name="connsiteY20-7970" fmla="*/ 1527175 h 3588041"/>
              <a:gd name="connsiteX21-7971" fmla="*/ 829310 w 1426210"/>
              <a:gd name="connsiteY21-7972" fmla="*/ 1895475 h 3588041"/>
              <a:gd name="connsiteX22-7973" fmla="*/ 997585 w 1426210"/>
              <a:gd name="connsiteY22-7974" fmla="*/ 2308225 h 3588041"/>
              <a:gd name="connsiteX23-7975" fmla="*/ 889635 w 1426210"/>
              <a:gd name="connsiteY23-7976" fmla="*/ 2578100 h 3588041"/>
              <a:gd name="connsiteX24-7977" fmla="*/ 1159510 w 1426210"/>
              <a:gd name="connsiteY24-7978" fmla="*/ 2524125 h 3588041"/>
              <a:gd name="connsiteX25-7979" fmla="*/ 1426210 w 1426210"/>
              <a:gd name="connsiteY25-7980" fmla="*/ 2626519 h 3588041"/>
              <a:gd name="connsiteX26-7981" fmla="*/ 1181735 w 1426210"/>
              <a:gd name="connsiteY26-7982" fmla="*/ 2590800 h 3588041"/>
              <a:gd name="connsiteX27-7983" fmla="*/ 826135 w 1426210"/>
              <a:gd name="connsiteY27-7984" fmla="*/ 2733675 h 3588041"/>
              <a:gd name="connsiteX28-7985" fmla="*/ 683260 w 1426210"/>
              <a:gd name="connsiteY28-7986" fmla="*/ 3086100 h 3588041"/>
              <a:gd name="connsiteX29-7987" fmla="*/ 911860 w 1426210"/>
              <a:gd name="connsiteY29-7988" fmla="*/ 3419475 h 3588041"/>
              <a:gd name="connsiteX30-7989" fmla="*/ 1010285 w 1426210"/>
              <a:gd name="connsiteY30-7990" fmla="*/ 3581400 h 3588041"/>
              <a:gd name="connsiteX0-7991" fmla="*/ 1010285 w 1426210"/>
              <a:gd name="connsiteY0-7992" fmla="*/ 3581400 h 3588041"/>
              <a:gd name="connsiteX1-7993" fmla="*/ 584835 w 1426210"/>
              <a:gd name="connsiteY1-7994" fmla="*/ 3587750 h 3588041"/>
              <a:gd name="connsiteX2-7995" fmla="*/ 387985 w 1426210"/>
              <a:gd name="connsiteY2-7996" fmla="*/ 3076575 h 3588041"/>
              <a:gd name="connsiteX3-7997" fmla="*/ 740410 w 1426210"/>
              <a:gd name="connsiteY3-7998" fmla="*/ 2381250 h 3588041"/>
              <a:gd name="connsiteX4-7999" fmla="*/ 575945 w 1426210"/>
              <a:gd name="connsiteY4-8000" fmla="*/ 1953895 h 3588041"/>
              <a:gd name="connsiteX5-8001" fmla="*/ 0 w 1426210"/>
              <a:gd name="connsiteY5-8002" fmla="*/ 1937385 h 3588041"/>
              <a:gd name="connsiteX6-8003" fmla="*/ 324485 w 1426210"/>
              <a:gd name="connsiteY6-8004" fmla="*/ 1812925 h 3588041"/>
              <a:gd name="connsiteX7-8005" fmla="*/ 629285 w 1426210"/>
              <a:gd name="connsiteY7-8006" fmla="*/ 1879600 h 3588041"/>
              <a:gd name="connsiteX8-8007" fmla="*/ 816610 w 1426210"/>
              <a:gd name="connsiteY8-8008" fmla="*/ 1333500 h 3588041"/>
              <a:gd name="connsiteX9-8009" fmla="*/ 757079 w 1426210"/>
              <a:gd name="connsiteY9-8010" fmla="*/ 823913 h 3588041"/>
              <a:gd name="connsiteX10-8011" fmla="*/ 381635 w 1426210"/>
              <a:gd name="connsiteY10-8012" fmla="*/ 695325 h 3588041"/>
              <a:gd name="connsiteX11-8013" fmla="*/ 777717 w 1426210"/>
              <a:gd name="connsiteY11-8014" fmla="*/ 734218 h 3588041"/>
              <a:gd name="connsiteX12-8015" fmla="*/ 792798 w 1426210"/>
              <a:gd name="connsiteY12-8016" fmla="*/ 441325 h 3588041"/>
              <a:gd name="connsiteX13-8017" fmla="*/ 880110 w 1426210"/>
              <a:gd name="connsiteY13-8018" fmla="*/ 0 h 3588041"/>
              <a:gd name="connsiteX14-8019" fmla="*/ 851535 w 1426210"/>
              <a:gd name="connsiteY14-8020" fmla="*/ 679450 h 3588041"/>
              <a:gd name="connsiteX15-8021" fmla="*/ 915035 w 1426210"/>
              <a:gd name="connsiteY15-8022" fmla="*/ 1047750 h 3588041"/>
              <a:gd name="connsiteX16-8023" fmla="*/ 924560 w 1426210"/>
              <a:gd name="connsiteY16-8024" fmla="*/ 1295400 h 3588041"/>
              <a:gd name="connsiteX17-8025" fmla="*/ 1096010 w 1426210"/>
              <a:gd name="connsiteY17-8026" fmla="*/ 1187450 h 3588041"/>
              <a:gd name="connsiteX18-8027" fmla="*/ 1369060 w 1426210"/>
              <a:gd name="connsiteY18-8028" fmla="*/ 1171575 h 3588041"/>
              <a:gd name="connsiteX19-8029" fmla="*/ 1102360 w 1426210"/>
              <a:gd name="connsiteY19-8030" fmla="*/ 1254125 h 3588041"/>
              <a:gd name="connsiteX20-8031" fmla="*/ 883285 w 1426210"/>
              <a:gd name="connsiteY20-8032" fmla="*/ 1527175 h 3588041"/>
              <a:gd name="connsiteX21-8033" fmla="*/ 829310 w 1426210"/>
              <a:gd name="connsiteY21-8034" fmla="*/ 1895475 h 3588041"/>
              <a:gd name="connsiteX22-8035" fmla="*/ 997585 w 1426210"/>
              <a:gd name="connsiteY22-8036" fmla="*/ 2308225 h 3588041"/>
              <a:gd name="connsiteX23-8037" fmla="*/ 889635 w 1426210"/>
              <a:gd name="connsiteY23-8038" fmla="*/ 2578100 h 3588041"/>
              <a:gd name="connsiteX24-8039" fmla="*/ 1159510 w 1426210"/>
              <a:gd name="connsiteY24-8040" fmla="*/ 2524125 h 3588041"/>
              <a:gd name="connsiteX25-8041" fmla="*/ 1426210 w 1426210"/>
              <a:gd name="connsiteY25-8042" fmla="*/ 2626519 h 3588041"/>
              <a:gd name="connsiteX26-8043" fmla="*/ 1181735 w 1426210"/>
              <a:gd name="connsiteY26-8044" fmla="*/ 2590800 h 3588041"/>
              <a:gd name="connsiteX27-8045" fmla="*/ 826135 w 1426210"/>
              <a:gd name="connsiteY27-8046" fmla="*/ 2733675 h 3588041"/>
              <a:gd name="connsiteX28-8047" fmla="*/ 683260 w 1426210"/>
              <a:gd name="connsiteY28-8048" fmla="*/ 3086100 h 3588041"/>
              <a:gd name="connsiteX29-8049" fmla="*/ 911860 w 1426210"/>
              <a:gd name="connsiteY29-8050" fmla="*/ 3419475 h 3588041"/>
              <a:gd name="connsiteX30-8051" fmla="*/ 1010285 w 1426210"/>
              <a:gd name="connsiteY30-8052" fmla="*/ 3581400 h 3588041"/>
              <a:gd name="connsiteX0-8053" fmla="*/ 1010285 w 1426210"/>
              <a:gd name="connsiteY0-8054" fmla="*/ 3581400 h 3588041"/>
              <a:gd name="connsiteX1-8055" fmla="*/ 584835 w 1426210"/>
              <a:gd name="connsiteY1-8056" fmla="*/ 3587750 h 3588041"/>
              <a:gd name="connsiteX2-8057" fmla="*/ 387985 w 1426210"/>
              <a:gd name="connsiteY2-8058" fmla="*/ 3076575 h 3588041"/>
              <a:gd name="connsiteX3-8059" fmla="*/ 740410 w 1426210"/>
              <a:gd name="connsiteY3-8060" fmla="*/ 2381250 h 3588041"/>
              <a:gd name="connsiteX4-8061" fmla="*/ 575945 w 1426210"/>
              <a:gd name="connsiteY4-8062" fmla="*/ 1953895 h 3588041"/>
              <a:gd name="connsiteX5-8063" fmla="*/ 0 w 1426210"/>
              <a:gd name="connsiteY5-8064" fmla="*/ 1937385 h 3588041"/>
              <a:gd name="connsiteX6-8065" fmla="*/ 280035 w 1426210"/>
              <a:gd name="connsiteY6-8066" fmla="*/ 1822450 h 3588041"/>
              <a:gd name="connsiteX7-8067" fmla="*/ 629285 w 1426210"/>
              <a:gd name="connsiteY7-8068" fmla="*/ 1879600 h 3588041"/>
              <a:gd name="connsiteX8-8069" fmla="*/ 816610 w 1426210"/>
              <a:gd name="connsiteY8-8070" fmla="*/ 1333500 h 3588041"/>
              <a:gd name="connsiteX9-8071" fmla="*/ 757079 w 1426210"/>
              <a:gd name="connsiteY9-8072" fmla="*/ 823913 h 3588041"/>
              <a:gd name="connsiteX10-8073" fmla="*/ 381635 w 1426210"/>
              <a:gd name="connsiteY10-8074" fmla="*/ 695325 h 3588041"/>
              <a:gd name="connsiteX11-8075" fmla="*/ 777717 w 1426210"/>
              <a:gd name="connsiteY11-8076" fmla="*/ 734218 h 3588041"/>
              <a:gd name="connsiteX12-8077" fmla="*/ 792798 w 1426210"/>
              <a:gd name="connsiteY12-8078" fmla="*/ 441325 h 3588041"/>
              <a:gd name="connsiteX13-8079" fmla="*/ 880110 w 1426210"/>
              <a:gd name="connsiteY13-8080" fmla="*/ 0 h 3588041"/>
              <a:gd name="connsiteX14-8081" fmla="*/ 851535 w 1426210"/>
              <a:gd name="connsiteY14-8082" fmla="*/ 679450 h 3588041"/>
              <a:gd name="connsiteX15-8083" fmla="*/ 915035 w 1426210"/>
              <a:gd name="connsiteY15-8084" fmla="*/ 1047750 h 3588041"/>
              <a:gd name="connsiteX16-8085" fmla="*/ 924560 w 1426210"/>
              <a:gd name="connsiteY16-8086" fmla="*/ 1295400 h 3588041"/>
              <a:gd name="connsiteX17-8087" fmla="*/ 1096010 w 1426210"/>
              <a:gd name="connsiteY17-8088" fmla="*/ 1187450 h 3588041"/>
              <a:gd name="connsiteX18-8089" fmla="*/ 1369060 w 1426210"/>
              <a:gd name="connsiteY18-8090" fmla="*/ 1171575 h 3588041"/>
              <a:gd name="connsiteX19-8091" fmla="*/ 1102360 w 1426210"/>
              <a:gd name="connsiteY19-8092" fmla="*/ 1254125 h 3588041"/>
              <a:gd name="connsiteX20-8093" fmla="*/ 883285 w 1426210"/>
              <a:gd name="connsiteY20-8094" fmla="*/ 1527175 h 3588041"/>
              <a:gd name="connsiteX21-8095" fmla="*/ 829310 w 1426210"/>
              <a:gd name="connsiteY21-8096" fmla="*/ 1895475 h 3588041"/>
              <a:gd name="connsiteX22-8097" fmla="*/ 997585 w 1426210"/>
              <a:gd name="connsiteY22-8098" fmla="*/ 2308225 h 3588041"/>
              <a:gd name="connsiteX23-8099" fmla="*/ 889635 w 1426210"/>
              <a:gd name="connsiteY23-8100" fmla="*/ 2578100 h 3588041"/>
              <a:gd name="connsiteX24-8101" fmla="*/ 1159510 w 1426210"/>
              <a:gd name="connsiteY24-8102" fmla="*/ 2524125 h 3588041"/>
              <a:gd name="connsiteX25-8103" fmla="*/ 1426210 w 1426210"/>
              <a:gd name="connsiteY25-8104" fmla="*/ 2626519 h 3588041"/>
              <a:gd name="connsiteX26-8105" fmla="*/ 1181735 w 1426210"/>
              <a:gd name="connsiteY26-8106" fmla="*/ 2590800 h 3588041"/>
              <a:gd name="connsiteX27-8107" fmla="*/ 826135 w 1426210"/>
              <a:gd name="connsiteY27-8108" fmla="*/ 2733675 h 3588041"/>
              <a:gd name="connsiteX28-8109" fmla="*/ 683260 w 1426210"/>
              <a:gd name="connsiteY28-8110" fmla="*/ 3086100 h 3588041"/>
              <a:gd name="connsiteX29-8111" fmla="*/ 911860 w 1426210"/>
              <a:gd name="connsiteY29-8112" fmla="*/ 3419475 h 3588041"/>
              <a:gd name="connsiteX30-8113" fmla="*/ 1010285 w 1426210"/>
              <a:gd name="connsiteY30-8114" fmla="*/ 3581400 h 3588041"/>
              <a:gd name="connsiteX0-8115" fmla="*/ 1010285 w 1426210"/>
              <a:gd name="connsiteY0-8116" fmla="*/ 3581400 h 3588041"/>
              <a:gd name="connsiteX1-8117" fmla="*/ 584835 w 1426210"/>
              <a:gd name="connsiteY1-8118" fmla="*/ 3587750 h 3588041"/>
              <a:gd name="connsiteX2-8119" fmla="*/ 387985 w 1426210"/>
              <a:gd name="connsiteY2-8120" fmla="*/ 3076575 h 3588041"/>
              <a:gd name="connsiteX3-8121" fmla="*/ 740410 w 1426210"/>
              <a:gd name="connsiteY3-8122" fmla="*/ 2381250 h 3588041"/>
              <a:gd name="connsiteX4-8123" fmla="*/ 575945 w 1426210"/>
              <a:gd name="connsiteY4-8124" fmla="*/ 1953895 h 3588041"/>
              <a:gd name="connsiteX5-8125" fmla="*/ 0 w 1426210"/>
              <a:gd name="connsiteY5-8126" fmla="*/ 1937385 h 3588041"/>
              <a:gd name="connsiteX6-8127" fmla="*/ 308610 w 1426210"/>
              <a:gd name="connsiteY6-8128" fmla="*/ 1828800 h 3588041"/>
              <a:gd name="connsiteX7-8129" fmla="*/ 629285 w 1426210"/>
              <a:gd name="connsiteY7-8130" fmla="*/ 1879600 h 3588041"/>
              <a:gd name="connsiteX8-8131" fmla="*/ 816610 w 1426210"/>
              <a:gd name="connsiteY8-8132" fmla="*/ 1333500 h 3588041"/>
              <a:gd name="connsiteX9-8133" fmla="*/ 757079 w 1426210"/>
              <a:gd name="connsiteY9-8134" fmla="*/ 823913 h 3588041"/>
              <a:gd name="connsiteX10-8135" fmla="*/ 381635 w 1426210"/>
              <a:gd name="connsiteY10-8136" fmla="*/ 695325 h 3588041"/>
              <a:gd name="connsiteX11-8137" fmla="*/ 777717 w 1426210"/>
              <a:gd name="connsiteY11-8138" fmla="*/ 734218 h 3588041"/>
              <a:gd name="connsiteX12-8139" fmla="*/ 792798 w 1426210"/>
              <a:gd name="connsiteY12-8140" fmla="*/ 441325 h 3588041"/>
              <a:gd name="connsiteX13-8141" fmla="*/ 880110 w 1426210"/>
              <a:gd name="connsiteY13-8142" fmla="*/ 0 h 3588041"/>
              <a:gd name="connsiteX14-8143" fmla="*/ 851535 w 1426210"/>
              <a:gd name="connsiteY14-8144" fmla="*/ 679450 h 3588041"/>
              <a:gd name="connsiteX15-8145" fmla="*/ 915035 w 1426210"/>
              <a:gd name="connsiteY15-8146" fmla="*/ 1047750 h 3588041"/>
              <a:gd name="connsiteX16-8147" fmla="*/ 924560 w 1426210"/>
              <a:gd name="connsiteY16-8148" fmla="*/ 1295400 h 3588041"/>
              <a:gd name="connsiteX17-8149" fmla="*/ 1096010 w 1426210"/>
              <a:gd name="connsiteY17-8150" fmla="*/ 1187450 h 3588041"/>
              <a:gd name="connsiteX18-8151" fmla="*/ 1369060 w 1426210"/>
              <a:gd name="connsiteY18-8152" fmla="*/ 1171575 h 3588041"/>
              <a:gd name="connsiteX19-8153" fmla="*/ 1102360 w 1426210"/>
              <a:gd name="connsiteY19-8154" fmla="*/ 1254125 h 3588041"/>
              <a:gd name="connsiteX20-8155" fmla="*/ 883285 w 1426210"/>
              <a:gd name="connsiteY20-8156" fmla="*/ 1527175 h 3588041"/>
              <a:gd name="connsiteX21-8157" fmla="*/ 829310 w 1426210"/>
              <a:gd name="connsiteY21-8158" fmla="*/ 1895475 h 3588041"/>
              <a:gd name="connsiteX22-8159" fmla="*/ 997585 w 1426210"/>
              <a:gd name="connsiteY22-8160" fmla="*/ 2308225 h 3588041"/>
              <a:gd name="connsiteX23-8161" fmla="*/ 889635 w 1426210"/>
              <a:gd name="connsiteY23-8162" fmla="*/ 2578100 h 3588041"/>
              <a:gd name="connsiteX24-8163" fmla="*/ 1159510 w 1426210"/>
              <a:gd name="connsiteY24-8164" fmla="*/ 2524125 h 3588041"/>
              <a:gd name="connsiteX25-8165" fmla="*/ 1426210 w 1426210"/>
              <a:gd name="connsiteY25-8166" fmla="*/ 2626519 h 3588041"/>
              <a:gd name="connsiteX26-8167" fmla="*/ 1181735 w 1426210"/>
              <a:gd name="connsiteY26-8168" fmla="*/ 2590800 h 3588041"/>
              <a:gd name="connsiteX27-8169" fmla="*/ 826135 w 1426210"/>
              <a:gd name="connsiteY27-8170" fmla="*/ 2733675 h 3588041"/>
              <a:gd name="connsiteX28-8171" fmla="*/ 683260 w 1426210"/>
              <a:gd name="connsiteY28-8172" fmla="*/ 3086100 h 3588041"/>
              <a:gd name="connsiteX29-8173" fmla="*/ 911860 w 1426210"/>
              <a:gd name="connsiteY29-8174" fmla="*/ 3419475 h 3588041"/>
              <a:gd name="connsiteX30-8175" fmla="*/ 1010285 w 1426210"/>
              <a:gd name="connsiteY30-8176" fmla="*/ 3581400 h 3588041"/>
              <a:gd name="connsiteX0-8177" fmla="*/ 1010285 w 1426210"/>
              <a:gd name="connsiteY0-8178" fmla="*/ 3581400 h 3588041"/>
              <a:gd name="connsiteX1-8179" fmla="*/ 584835 w 1426210"/>
              <a:gd name="connsiteY1-8180" fmla="*/ 3587750 h 3588041"/>
              <a:gd name="connsiteX2-8181" fmla="*/ 387985 w 1426210"/>
              <a:gd name="connsiteY2-8182" fmla="*/ 3076575 h 3588041"/>
              <a:gd name="connsiteX3-8183" fmla="*/ 740410 w 1426210"/>
              <a:gd name="connsiteY3-8184" fmla="*/ 2381250 h 3588041"/>
              <a:gd name="connsiteX4-8185" fmla="*/ 575945 w 1426210"/>
              <a:gd name="connsiteY4-8186" fmla="*/ 1953895 h 3588041"/>
              <a:gd name="connsiteX5-8187" fmla="*/ 0 w 1426210"/>
              <a:gd name="connsiteY5-8188" fmla="*/ 1937385 h 3588041"/>
              <a:gd name="connsiteX6-8189" fmla="*/ 308610 w 1426210"/>
              <a:gd name="connsiteY6-8190" fmla="*/ 1828800 h 3588041"/>
              <a:gd name="connsiteX7-8191" fmla="*/ 629285 w 1426210"/>
              <a:gd name="connsiteY7-8192" fmla="*/ 1879600 h 3588041"/>
              <a:gd name="connsiteX8-8193" fmla="*/ 816610 w 1426210"/>
              <a:gd name="connsiteY8-8194" fmla="*/ 1333500 h 3588041"/>
              <a:gd name="connsiteX9-8195" fmla="*/ 757079 w 1426210"/>
              <a:gd name="connsiteY9-8196" fmla="*/ 823913 h 3588041"/>
              <a:gd name="connsiteX10-8197" fmla="*/ 381635 w 1426210"/>
              <a:gd name="connsiteY10-8198" fmla="*/ 695325 h 3588041"/>
              <a:gd name="connsiteX11-8199" fmla="*/ 777717 w 1426210"/>
              <a:gd name="connsiteY11-8200" fmla="*/ 734218 h 3588041"/>
              <a:gd name="connsiteX12-8201" fmla="*/ 792798 w 1426210"/>
              <a:gd name="connsiteY12-8202" fmla="*/ 441325 h 3588041"/>
              <a:gd name="connsiteX13-8203" fmla="*/ 880110 w 1426210"/>
              <a:gd name="connsiteY13-8204" fmla="*/ 0 h 3588041"/>
              <a:gd name="connsiteX14-8205" fmla="*/ 851535 w 1426210"/>
              <a:gd name="connsiteY14-8206" fmla="*/ 679450 h 3588041"/>
              <a:gd name="connsiteX15-8207" fmla="*/ 915035 w 1426210"/>
              <a:gd name="connsiteY15-8208" fmla="*/ 1047750 h 3588041"/>
              <a:gd name="connsiteX16-8209" fmla="*/ 924560 w 1426210"/>
              <a:gd name="connsiteY16-8210" fmla="*/ 1295400 h 3588041"/>
              <a:gd name="connsiteX17-8211" fmla="*/ 1096010 w 1426210"/>
              <a:gd name="connsiteY17-8212" fmla="*/ 1187450 h 3588041"/>
              <a:gd name="connsiteX18-8213" fmla="*/ 1369060 w 1426210"/>
              <a:gd name="connsiteY18-8214" fmla="*/ 1171575 h 3588041"/>
              <a:gd name="connsiteX19-8215" fmla="*/ 1102360 w 1426210"/>
              <a:gd name="connsiteY19-8216" fmla="*/ 1254125 h 3588041"/>
              <a:gd name="connsiteX20-8217" fmla="*/ 883285 w 1426210"/>
              <a:gd name="connsiteY20-8218" fmla="*/ 1527175 h 3588041"/>
              <a:gd name="connsiteX21-8219" fmla="*/ 829310 w 1426210"/>
              <a:gd name="connsiteY21-8220" fmla="*/ 1895475 h 3588041"/>
              <a:gd name="connsiteX22-8221" fmla="*/ 997585 w 1426210"/>
              <a:gd name="connsiteY22-8222" fmla="*/ 2308225 h 3588041"/>
              <a:gd name="connsiteX23-8223" fmla="*/ 889635 w 1426210"/>
              <a:gd name="connsiteY23-8224" fmla="*/ 2578100 h 3588041"/>
              <a:gd name="connsiteX24-8225" fmla="*/ 1159510 w 1426210"/>
              <a:gd name="connsiteY24-8226" fmla="*/ 2524125 h 3588041"/>
              <a:gd name="connsiteX25-8227" fmla="*/ 1426210 w 1426210"/>
              <a:gd name="connsiteY25-8228" fmla="*/ 2626519 h 3588041"/>
              <a:gd name="connsiteX26-8229" fmla="*/ 1181735 w 1426210"/>
              <a:gd name="connsiteY26-8230" fmla="*/ 2590800 h 3588041"/>
              <a:gd name="connsiteX27-8231" fmla="*/ 826135 w 1426210"/>
              <a:gd name="connsiteY27-8232" fmla="*/ 2733675 h 3588041"/>
              <a:gd name="connsiteX28-8233" fmla="*/ 683260 w 1426210"/>
              <a:gd name="connsiteY28-8234" fmla="*/ 3086100 h 3588041"/>
              <a:gd name="connsiteX29-8235" fmla="*/ 911860 w 1426210"/>
              <a:gd name="connsiteY29-8236" fmla="*/ 3419475 h 3588041"/>
              <a:gd name="connsiteX30-8237" fmla="*/ 1010285 w 1426210"/>
              <a:gd name="connsiteY30-8238" fmla="*/ 3581400 h 3588041"/>
              <a:gd name="connsiteX0-8239" fmla="*/ 1010285 w 1426210"/>
              <a:gd name="connsiteY0-8240" fmla="*/ 3581400 h 3588041"/>
              <a:gd name="connsiteX1-8241" fmla="*/ 584835 w 1426210"/>
              <a:gd name="connsiteY1-8242" fmla="*/ 3587750 h 3588041"/>
              <a:gd name="connsiteX2-8243" fmla="*/ 387985 w 1426210"/>
              <a:gd name="connsiteY2-8244" fmla="*/ 3076575 h 3588041"/>
              <a:gd name="connsiteX3-8245" fmla="*/ 740410 w 1426210"/>
              <a:gd name="connsiteY3-8246" fmla="*/ 2381250 h 3588041"/>
              <a:gd name="connsiteX4-8247" fmla="*/ 575945 w 1426210"/>
              <a:gd name="connsiteY4-8248" fmla="*/ 1953895 h 3588041"/>
              <a:gd name="connsiteX5-8249" fmla="*/ 0 w 1426210"/>
              <a:gd name="connsiteY5-8250" fmla="*/ 1937385 h 3588041"/>
              <a:gd name="connsiteX6-8251" fmla="*/ 308610 w 1426210"/>
              <a:gd name="connsiteY6-8252" fmla="*/ 1828800 h 3588041"/>
              <a:gd name="connsiteX7-8253" fmla="*/ 629285 w 1426210"/>
              <a:gd name="connsiteY7-8254" fmla="*/ 1879600 h 3588041"/>
              <a:gd name="connsiteX8-8255" fmla="*/ 816610 w 1426210"/>
              <a:gd name="connsiteY8-8256" fmla="*/ 1333500 h 3588041"/>
              <a:gd name="connsiteX9-8257" fmla="*/ 757079 w 1426210"/>
              <a:gd name="connsiteY9-8258" fmla="*/ 823913 h 3588041"/>
              <a:gd name="connsiteX10-8259" fmla="*/ 381635 w 1426210"/>
              <a:gd name="connsiteY10-8260" fmla="*/ 695325 h 3588041"/>
              <a:gd name="connsiteX11-8261" fmla="*/ 777717 w 1426210"/>
              <a:gd name="connsiteY11-8262" fmla="*/ 734218 h 3588041"/>
              <a:gd name="connsiteX12-8263" fmla="*/ 792798 w 1426210"/>
              <a:gd name="connsiteY12-8264" fmla="*/ 441325 h 3588041"/>
              <a:gd name="connsiteX13-8265" fmla="*/ 880110 w 1426210"/>
              <a:gd name="connsiteY13-8266" fmla="*/ 0 h 3588041"/>
              <a:gd name="connsiteX14-8267" fmla="*/ 851535 w 1426210"/>
              <a:gd name="connsiteY14-8268" fmla="*/ 679450 h 3588041"/>
              <a:gd name="connsiteX15-8269" fmla="*/ 915035 w 1426210"/>
              <a:gd name="connsiteY15-8270" fmla="*/ 1047750 h 3588041"/>
              <a:gd name="connsiteX16-8271" fmla="*/ 924560 w 1426210"/>
              <a:gd name="connsiteY16-8272" fmla="*/ 1295400 h 3588041"/>
              <a:gd name="connsiteX17-8273" fmla="*/ 1096010 w 1426210"/>
              <a:gd name="connsiteY17-8274" fmla="*/ 1187450 h 3588041"/>
              <a:gd name="connsiteX18-8275" fmla="*/ 1369060 w 1426210"/>
              <a:gd name="connsiteY18-8276" fmla="*/ 1171575 h 3588041"/>
              <a:gd name="connsiteX19-8277" fmla="*/ 1102360 w 1426210"/>
              <a:gd name="connsiteY19-8278" fmla="*/ 1254125 h 3588041"/>
              <a:gd name="connsiteX20-8279" fmla="*/ 883285 w 1426210"/>
              <a:gd name="connsiteY20-8280" fmla="*/ 1527175 h 3588041"/>
              <a:gd name="connsiteX21-8281" fmla="*/ 829310 w 1426210"/>
              <a:gd name="connsiteY21-8282" fmla="*/ 1895475 h 3588041"/>
              <a:gd name="connsiteX22-8283" fmla="*/ 997585 w 1426210"/>
              <a:gd name="connsiteY22-8284" fmla="*/ 2308225 h 3588041"/>
              <a:gd name="connsiteX23-8285" fmla="*/ 889635 w 1426210"/>
              <a:gd name="connsiteY23-8286" fmla="*/ 2578100 h 3588041"/>
              <a:gd name="connsiteX24-8287" fmla="*/ 1159510 w 1426210"/>
              <a:gd name="connsiteY24-8288" fmla="*/ 2524125 h 3588041"/>
              <a:gd name="connsiteX25-8289" fmla="*/ 1426210 w 1426210"/>
              <a:gd name="connsiteY25-8290" fmla="*/ 2626519 h 3588041"/>
              <a:gd name="connsiteX26-8291" fmla="*/ 1181735 w 1426210"/>
              <a:gd name="connsiteY26-8292" fmla="*/ 2590800 h 3588041"/>
              <a:gd name="connsiteX27-8293" fmla="*/ 826135 w 1426210"/>
              <a:gd name="connsiteY27-8294" fmla="*/ 2733675 h 3588041"/>
              <a:gd name="connsiteX28-8295" fmla="*/ 683260 w 1426210"/>
              <a:gd name="connsiteY28-8296" fmla="*/ 3086100 h 3588041"/>
              <a:gd name="connsiteX29-8297" fmla="*/ 911860 w 1426210"/>
              <a:gd name="connsiteY29-8298" fmla="*/ 3419475 h 3588041"/>
              <a:gd name="connsiteX30-8299" fmla="*/ 1010285 w 1426210"/>
              <a:gd name="connsiteY30-8300" fmla="*/ 3581400 h 358804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61" y="connsiteY30-62"/>
              </a:cxn>
            </a:cxnLst>
            <a:rect l="l" t="t" r="r" b="b"/>
            <a:pathLst>
              <a:path w="1426210" h="3588041">
                <a:moveTo>
                  <a:pt x="1010285" y="3581400"/>
                </a:moveTo>
                <a:cubicBezTo>
                  <a:pt x="949431" y="3584046"/>
                  <a:pt x="774277" y="3589337"/>
                  <a:pt x="584835" y="3587750"/>
                </a:cubicBezTo>
                <a:cubicBezTo>
                  <a:pt x="395393" y="3586163"/>
                  <a:pt x="346181" y="3245908"/>
                  <a:pt x="387985" y="3076575"/>
                </a:cubicBezTo>
                <a:cubicBezTo>
                  <a:pt x="429789" y="2907242"/>
                  <a:pt x="709083" y="2568363"/>
                  <a:pt x="740410" y="2381250"/>
                </a:cubicBezTo>
                <a:cubicBezTo>
                  <a:pt x="771737" y="2194137"/>
                  <a:pt x="699347" y="2027873"/>
                  <a:pt x="575945" y="1953895"/>
                </a:cubicBezTo>
                <a:cubicBezTo>
                  <a:pt x="452543" y="1879918"/>
                  <a:pt x="246062" y="1906270"/>
                  <a:pt x="0" y="1937385"/>
                </a:cubicBezTo>
                <a:cubicBezTo>
                  <a:pt x="176213" y="1860550"/>
                  <a:pt x="191029" y="1847956"/>
                  <a:pt x="308610" y="1828800"/>
                </a:cubicBezTo>
                <a:cubicBezTo>
                  <a:pt x="426191" y="1809644"/>
                  <a:pt x="531390" y="1839912"/>
                  <a:pt x="629285" y="1879600"/>
                </a:cubicBezTo>
                <a:cubicBezTo>
                  <a:pt x="628492" y="1689101"/>
                  <a:pt x="795311" y="1509448"/>
                  <a:pt x="816610" y="1333500"/>
                </a:cubicBezTo>
                <a:cubicBezTo>
                  <a:pt x="837909" y="1157552"/>
                  <a:pt x="829575" y="930275"/>
                  <a:pt x="757079" y="823913"/>
                </a:cubicBezTo>
                <a:cubicBezTo>
                  <a:pt x="684583" y="717551"/>
                  <a:pt x="502814" y="711861"/>
                  <a:pt x="381635" y="695325"/>
                </a:cubicBezTo>
                <a:cubicBezTo>
                  <a:pt x="496200" y="695457"/>
                  <a:pt x="688553" y="665427"/>
                  <a:pt x="777717" y="734218"/>
                </a:cubicBezTo>
                <a:cubicBezTo>
                  <a:pt x="771631" y="617272"/>
                  <a:pt x="775733" y="563695"/>
                  <a:pt x="792798" y="441325"/>
                </a:cubicBezTo>
                <a:cubicBezTo>
                  <a:pt x="809864" y="318955"/>
                  <a:pt x="839364" y="250296"/>
                  <a:pt x="880110" y="0"/>
                </a:cubicBezTo>
                <a:cubicBezTo>
                  <a:pt x="876406" y="171979"/>
                  <a:pt x="845714" y="504825"/>
                  <a:pt x="851535" y="679450"/>
                </a:cubicBezTo>
                <a:cubicBezTo>
                  <a:pt x="857356" y="854075"/>
                  <a:pt x="902864" y="945092"/>
                  <a:pt x="915035" y="1047750"/>
                </a:cubicBezTo>
                <a:cubicBezTo>
                  <a:pt x="927206" y="1150408"/>
                  <a:pt x="929852" y="1162579"/>
                  <a:pt x="924560" y="1295400"/>
                </a:cubicBezTo>
                <a:cubicBezTo>
                  <a:pt x="989118" y="1225021"/>
                  <a:pt x="1040977" y="1204912"/>
                  <a:pt x="1096010" y="1187450"/>
                </a:cubicBezTo>
                <a:cubicBezTo>
                  <a:pt x="1151043" y="1169988"/>
                  <a:pt x="1235710" y="1164167"/>
                  <a:pt x="1369060" y="1171575"/>
                </a:cubicBezTo>
                <a:cubicBezTo>
                  <a:pt x="1276985" y="1188508"/>
                  <a:pt x="1183322" y="1194858"/>
                  <a:pt x="1102360" y="1254125"/>
                </a:cubicBezTo>
                <a:cubicBezTo>
                  <a:pt x="1021398" y="1313392"/>
                  <a:pt x="928793" y="1420283"/>
                  <a:pt x="883285" y="1527175"/>
                </a:cubicBezTo>
                <a:cubicBezTo>
                  <a:pt x="837777" y="1634067"/>
                  <a:pt x="810260" y="1765300"/>
                  <a:pt x="829310" y="1895475"/>
                </a:cubicBezTo>
                <a:cubicBezTo>
                  <a:pt x="848360" y="2025650"/>
                  <a:pt x="987531" y="2194454"/>
                  <a:pt x="997585" y="2308225"/>
                </a:cubicBezTo>
                <a:cubicBezTo>
                  <a:pt x="1007639" y="2421996"/>
                  <a:pt x="957898" y="2484438"/>
                  <a:pt x="889635" y="2578100"/>
                </a:cubicBezTo>
                <a:cubicBezTo>
                  <a:pt x="997584" y="2532062"/>
                  <a:pt x="1072462" y="2520817"/>
                  <a:pt x="1159510" y="2524125"/>
                </a:cubicBezTo>
                <a:cubicBezTo>
                  <a:pt x="1246558" y="2527433"/>
                  <a:pt x="1354242" y="2576512"/>
                  <a:pt x="1426210" y="2626519"/>
                </a:cubicBezTo>
                <a:cubicBezTo>
                  <a:pt x="1360066" y="2600325"/>
                  <a:pt x="1281747" y="2572941"/>
                  <a:pt x="1181735" y="2590800"/>
                </a:cubicBezTo>
                <a:cubicBezTo>
                  <a:pt x="1081723" y="2608659"/>
                  <a:pt x="909214" y="2651125"/>
                  <a:pt x="826135" y="2733675"/>
                </a:cubicBezTo>
                <a:cubicBezTo>
                  <a:pt x="743056" y="2816225"/>
                  <a:pt x="688022" y="2917825"/>
                  <a:pt x="683260" y="3086100"/>
                </a:cubicBezTo>
                <a:cubicBezTo>
                  <a:pt x="684848" y="3232150"/>
                  <a:pt x="851006" y="3349625"/>
                  <a:pt x="911860" y="3419475"/>
                </a:cubicBezTo>
                <a:cubicBezTo>
                  <a:pt x="972714" y="3489325"/>
                  <a:pt x="1071139" y="3578754"/>
                  <a:pt x="1010285" y="3581400"/>
                </a:cubicBezTo>
                <a:close/>
              </a:path>
            </a:pathLst>
          </a:custGeom>
          <a:solidFill>
            <a:schemeClr val="tx2">
              <a:lumMod val="20000"/>
              <a:lumOff val="80000"/>
            </a:schemeClr>
          </a:solidFill>
          <a:ln>
            <a:noFill/>
          </a:ln>
          <a:effectLst>
            <a:outerShdw blurRad="203200" dist="38100" dir="2700000" algn="tl"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80">
              <a:solidFill>
                <a:schemeClr val="tx2"/>
              </a:solidFill>
            </a:endParaRPr>
          </a:p>
        </p:txBody>
      </p:sp>
      <p:grpSp>
        <p:nvGrpSpPr>
          <p:cNvPr id="13" name="组合 12">
            <a:extLst>
              <a:ext uri="{FF2B5EF4-FFF2-40B4-BE49-F238E27FC236}">
                <a16:creationId xmlns:a16="http://schemas.microsoft.com/office/drawing/2014/main" id="{62C7A221-1EA9-D74F-98D8-280F6D6BA4CF}"/>
              </a:ext>
            </a:extLst>
          </p:cNvPr>
          <p:cNvGrpSpPr/>
          <p:nvPr/>
        </p:nvGrpSpPr>
        <p:grpSpPr>
          <a:xfrm>
            <a:off x="10338230" y="3795384"/>
            <a:ext cx="781776" cy="781776"/>
            <a:chOff x="10073866" y="3787748"/>
            <a:chExt cx="781776" cy="781776"/>
          </a:xfrm>
        </p:grpSpPr>
        <p:sp>
          <p:nvSpPr>
            <p:cNvPr id="21" name="íš1îḍé">
              <a:extLst>
                <a:ext uri="{FF2B5EF4-FFF2-40B4-BE49-F238E27FC236}">
                  <a16:creationId xmlns:a16="http://schemas.microsoft.com/office/drawing/2014/main" id="{DF0FCD96-84AE-9A49-9FFE-B83F2929D296}"/>
                </a:ext>
              </a:extLst>
            </p:cNvPr>
            <p:cNvSpPr/>
            <p:nvPr/>
          </p:nvSpPr>
          <p:spPr>
            <a:xfrm>
              <a:off x="10073866" y="3787748"/>
              <a:ext cx="781776" cy="781776"/>
            </a:xfrm>
            <a:prstGeom prst="ellipse">
              <a:avLst/>
            </a:prstGeom>
            <a:solidFill>
              <a:schemeClr val="accent3"/>
            </a:soli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80">
                <a:solidFill>
                  <a:schemeClr val="tx2"/>
                </a:solidFill>
              </a:endParaRPr>
            </a:p>
          </p:txBody>
        </p:sp>
        <p:sp>
          <p:nvSpPr>
            <p:cNvPr id="22" name="íşlídê">
              <a:extLst>
                <a:ext uri="{FF2B5EF4-FFF2-40B4-BE49-F238E27FC236}">
                  <a16:creationId xmlns:a16="http://schemas.microsoft.com/office/drawing/2014/main" id="{CA4F394E-2803-044B-8A37-A01D677EC2C6}"/>
                </a:ext>
              </a:extLst>
            </p:cNvPr>
            <p:cNvSpPr/>
            <p:nvPr/>
          </p:nvSpPr>
          <p:spPr bwMode="auto">
            <a:xfrm>
              <a:off x="10330128" y="4020762"/>
              <a:ext cx="269251" cy="286079"/>
            </a:xfrm>
            <a:custGeom>
              <a:avLst/>
              <a:gdLst>
                <a:gd name="T0" fmla="*/ 75 w 89"/>
                <a:gd name="T1" fmla="*/ 22 h 95"/>
                <a:gd name="T2" fmla="*/ 89 w 89"/>
                <a:gd name="T3" fmla="*/ 53 h 95"/>
                <a:gd name="T4" fmla="*/ 78 w 89"/>
                <a:gd name="T5" fmla="*/ 80 h 95"/>
                <a:gd name="T6" fmla="*/ 47 w 89"/>
                <a:gd name="T7" fmla="*/ 53 h 95"/>
                <a:gd name="T8" fmla="*/ 75 w 89"/>
                <a:gd name="T9" fmla="*/ 22 h 95"/>
                <a:gd name="T10" fmla="*/ 76 w 89"/>
                <a:gd name="T11" fmla="*/ 83 h 95"/>
                <a:gd name="T12" fmla="*/ 69 w 89"/>
                <a:gd name="T13" fmla="*/ 88 h 95"/>
                <a:gd name="T14" fmla="*/ 74 w 89"/>
                <a:gd name="T15" fmla="*/ 81 h 95"/>
                <a:gd name="T16" fmla="*/ 76 w 89"/>
                <a:gd name="T17" fmla="*/ 83 h 95"/>
                <a:gd name="T18" fmla="*/ 64 w 89"/>
                <a:gd name="T19" fmla="*/ 92 h 95"/>
                <a:gd name="T20" fmla="*/ 72 w 89"/>
                <a:gd name="T21" fmla="*/ 79 h 95"/>
                <a:gd name="T22" fmla="*/ 70 w 89"/>
                <a:gd name="T23" fmla="*/ 77 h 95"/>
                <a:gd name="T24" fmla="*/ 60 w 89"/>
                <a:gd name="T25" fmla="*/ 94 h 95"/>
                <a:gd name="T26" fmla="*/ 64 w 89"/>
                <a:gd name="T27" fmla="*/ 92 h 95"/>
                <a:gd name="T28" fmla="*/ 58 w 89"/>
                <a:gd name="T29" fmla="*/ 91 h 95"/>
                <a:gd name="T30" fmla="*/ 67 w 89"/>
                <a:gd name="T31" fmla="*/ 75 h 95"/>
                <a:gd name="T32" fmla="*/ 65 w 89"/>
                <a:gd name="T33" fmla="*/ 74 h 95"/>
                <a:gd name="T34" fmla="*/ 57 w 89"/>
                <a:gd name="T35" fmla="*/ 88 h 95"/>
                <a:gd name="T36" fmla="*/ 58 w 89"/>
                <a:gd name="T37" fmla="*/ 91 h 95"/>
                <a:gd name="T38" fmla="*/ 56 w 89"/>
                <a:gd name="T39" fmla="*/ 84 h 95"/>
                <a:gd name="T40" fmla="*/ 63 w 89"/>
                <a:gd name="T41" fmla="*/ 72 h 95"/>
                <a:gd name="T42" fmla="*/ 61 w 89"/>
                <a:gd name="T43" fmla="*/ 70 h 95"/>
                <a:gd name="T44" fmla="*/ 55 w 89"/>
                <a:gd name="T45" fmla="*/ 81 h 95"/>
                <a:gd name="T46" fmla="*/ 56 w 89"/>
                <a:gd name="T47" fmla="*/ 84 h 95"/>
                <a:gd name="T48" fmla="*/ 53 w 89"/>
                <a:gd name="T49" fmla="*/ 78 h 95"/>
                <a:gd name="T50" fmla="*/ 59 w 89"/>
                <a:gd name="T51" fmla="*/ 68 h 95"/>
                <a:gd name="T52" fmla="*/ 57 w 89"/>
                <a:gd name="T53" fmla="*/ 66 h 95"/>
                <a:gd name="T54" fmla="*/ 52 w 89"/>
                <a:gd name="T55" fmla="*/ 75 h 95"/>
                <a:gd name="T56" fmla="*/ 53 w 89"/>
                <a:gd name="T57" fmla="*/ 78 h 95"/>
                <a:gd name="T58" fmla="*/ 51 w 89"/>
                <a:gd name="T59" fmla="*/ 71 h 95"/>
                <a:gd name="T60" fmla="*/ 55 w 89"/>
                <a:gd name="T61" fmla="*/ 64 h 95"/>
                <a:gd name="T62" fmla="*/ 53 w 89"/>
                <a:gd name="T63" fmla="*/ 62 h 95"/>
                <a:gd name="T64" fmla="*/ 50 w 89"/>
                <a:gd name="T65" fmla="*/ 68 h 95"/>
                <a:gd name="T66" fmla="*/ 51 w 89"/>
                <a:gd name="T67" fmla="*/ 71 h 95"/>
                <a:gd name="T68" fmla="*/ 48 w 89"/>
                <a:gd name="T69" fmla="*/ 65 h 95"/>
                <a:gd name="T70" fmla="*/ 51 w 89"/>
                <a:gd name="T71" fmla="*/ 61 h 95"/>
                <a:gd name="T72" fmla="*/ 49 w 89"/>
                <a:gd name="T73" fmla="*/ 59 h 95"/>
                <a:gd name="T74" fmla="*/ 47 w 89"/>
                <a:gd name="T75" fmla="*/ 61 h 95"/>
                <a:gd name="T76" fmla="*/ 48 w 89"/>
                <a:gd name="T77" fmla="*/ 65 h 95"/>
                <a:gd name="T78" fmla="*/ 46 w 89"/>
                <a:gd name="T79" fmla="*/ 58 h 95"/>
                <a:gd name="T80" fmla="*/ 45 w 89"/>
                <a:gd name="T81" fmla="*/ 55 h 95"/>
                <a:gd name="T82" fmla="*/ 47 w 89"/>
                <a:gd name="T83" fmla="*/ 57 h 95"/>
                <a:gd name="T84" fmla="*/ 46 w 89"/>
                <a:gd name="T85" fmla="*/ 58 h 95"/>
                <a:gd name="T86" fmla="*/ 59 w 89"/>
                <a:gd name="T87" fmla="*/ 17 h 95"/>
                <a:gd name="T88" fmla="*/ 41 w 89"/>
                <a:gd name="T89" fmla="*/ 54 h 95"/>
                <a:gd name="T90" fmla="*/ 36 w 89"/>
                <a:gd name="T91" fmla="*/ 13 h 95"/>
                <a:gd name="T92" fmla="*/ 0 w 89"/>
                <a:gd name="T93" fmla="*/ 54 h 95"/>
                <a:gd name="T94" fmla="*/ 41 w 89"/>
                <a:gd name="T95" fmla="*/ 95 h 95"/>
                <a:gd name="T96" fmla="*/ 55 w 89"/>
                <a:gd name="T97" fmla="*/ 93 h 95"/>
                <a:gd name="T98" fmla="*/ 41 w 89"/>
                <a:gd name="T99" fmla="*/ 54 h 95"/>
                <a:gd name="T100" fmla="*/ 68 w 89"/>
                <a:gd name="T101" fmla="*/ 23 h 95"/>
                <a:gd name="T102" fmla="*/ 59 w 89"/>
                <a:gd name="T103" fmla="*/ 17 h 95"/>
                <a:gd name="T104" fmla="*/ 43 w 89"/>
                <a:gd name="T105" fmla="*/ 0 h 95"/>
                <a:gd name="T106" fmla="*/ 38 w 89"/>
                <a:gd name="T107" fmla="*/ 0 h 95"/>
                <a:gd name="T108" fmla="*/ 43 w 89"/>
                <a:gd name="T109" fmla="*/ 41 h 95"/>
                <a:gd name="T110" fmla="*/ 61 w 89"/>
                <a:gd name="T111" fmla="*/ 4 h 95"/>
                <a:gd name="T112" fmla="*/ 43 w 89"/>
                <a:gd name="T113"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9" h="95">
                  <a:moveTo>
                    <a:pt x="75" y="22"/>
                  </a:moveTo>
                  <a:cubicBezTo>
                    <a:pt x="83" y="29"/>
                    <a:pt x="89" y="40"/>
                    <a:pt x="89" y="53"/>
                  </a:cubicBezTo>
                  <a:cubicBezTo>
                    <a:pt x="89" y="63"/>
                    <a:pt x="85" y="73"/>
                    <a:pt x="78" y="80"/>
                  </a:cubicBezTo>
                  <a:cubicBezTo>
                    <a:pt x="47" y="53"/>
                    <a:pt x="47" y="53"/>
                    <a:pt x="47" y="53"/>
                  </a:cubicBezTo>
                  <a:cubicBezTo>
                    <a:pt x="75" y="22"/>
                    <a:pt x="75" y="22"/>
                    <a:pt x="75" y="22"/>
                  </a:cubicBezTo>
                  <a:close/>
                  <a:moveTo>
                    <a:pt x="76" y="83"/>
                  </a:moveTo>
                  <a:cubicBezTo>
                    <a:pt x="74" y="85"/>
                    <a:pt x="72" y="87"/>
                    <a:pt x="69" y="88"/>
                  </a:cubicBezTo>
                  <a:cubicBezTo>
                    <a:pt x="74" y="81"/>
                    <a:pt x="74" y="81"/>
                    <a:pt x="74" y="81"/>
                  </a:cubicBezTo>
                  <a:cubicBezTo>
                    <a:pt x="76" y="83"/>
                    <a:pt x="76" y="83"/>
                    <a:pt x="76" y="83"/>
                  </a:cubicBezTo>
                  <a:close/>
                  <a:moveTo>
                    <a:pt x="64" y="92"/>
                  </a:moveTo>
                  <a:cubicBezTo>
                    <a:pt x="72" y="79"/>
                    <a:pt x="72" y="79"/>
                    <a:pt x="72" y="79"/>
                  </a:cubicBezTo>
                  <a:cubicBezTo>
                    <a:pt x="70" y="77"/>
                    <a:pt x="70" y="77"/>
                    <a:pt x="70" y="77"/>
                  </a:cubicBezTo>
                  <a:cubicBezTo>
                    <a:pt x="60" y="94"/>
                    <a:pt x="60" y="94"/>
                    <a:pt x="60" y="94"/>
                  </a:cubicBezTo>
                  <a:cubicBezTo>
                    <a:pt x="61" y="93"/>
                    <a:pt x="63" y="92"/>
                    <a:pt x="64" y="92"/>
                  </a:cubicBezTo>
                  <a:close/>
                  <a:moveTo>
                    <a:pt x="58" y="91"/>
                  </a:moveTo>
                  <a:cubicBezTo>
                    <a:pt x="67" y="75"/>
                    <a:pt x="67" y="75"/>
                    <a:pt x="67" y="75"/>
                  </a:cubicBezTo>
                  <a:cubicBezTo>
                    <a:pt x="65" y="74"/>
                    <a:pt x="65" y="74"/>
                    <a:pt x="65" y="74"/>
                  </a:cubicBezTo>
                  <a:cubicBezTo>
                    <a:pt x="57" y="88"/>
                    <a:pt x="57" y="88"/>
                    <a:pt x="57" y="88"/>
                  </a:cubicBezTo>
                  <a:cubicBezTo>
                    <a:pt x="58" y="91"/>
                    <a:pt x="58" y="91"/>
                    <a:pt x="58" y="91"/>
                  </a:cubicBezTo>
                  <a:close/>
                  <a:moveTo>
                    <a:pt x="56" y="84"/>
                  </a:moveTo>
                  <a:cubicBezTo>
                    <a:pt x="63" y="72"/>
                    <a:pt x="63" y="72"/>
                    <a:pt x="63" y="72"/>
                  </a:cubicBezTo>
                  <a:cubicBezTo>
                    <a:pt x="61" y="70"/>
                    <a:pt x="61" y="70"/>
                    <a:pt x="61" y="70"/>
                  </a:cubicBezTo>
                  <a:cubicBezTo>
                    <a:pt x="55" y="81"/>
                    <a:pt x="55" y="81"/>
                    <a:pt x="55" y="81"/>
                  </a:cubicBezTo>
                  <a:cubicBezTo>
                    <a:pt x="56" y="84"/>
                    <a:pt x="56" y="84"/>
                    <a:pt x="56" y="84"/>
                  </a:cubicBezTo>
                  <a:close/>
                  <a:moveTo>
                    <a:pt x="53" y="78"/>
                  </a:moveTo>
                  <a:cubicBezTo>
                    <a:pt x="59" y="68"/>
                    <a:pt x="59" y="68"/>
                    <a:pt x="59" y="68"/>
                  </a:cubicBezTo>
                  <a:cubicBezTo>
                    <a:pt x="57" y="66"/>
                    <a:pt x="57" y="66"/>
                    <a:pt x="57" y="66"/>
                  </a:cubicBezTo>
                  <a:cubicBezTo>
                    <a:pt x="52" y="75"/>
                    <a:pt x="52" y="75"/>
                    <a:pt x="52" y="75"/>
                  </a:cubicBezTo>
                  <a:cubicBezTo>
                    <a:pt x="53" y="78"/>
                    <a:pt x="53" y="78"/>
                    <a:pt x="53" y="78"/>
                  </a:cubicBezTo>
                  <a:close/>
                  <a:moveTo>
                    <a:pt x="51" y="71"/>
                  </a:moveTo>
                  <a:cubicBezTo>
                    <a:pt x="55" y="64"/>
                    <a:pt x="55" y="64"/>
                    <a:pt x="55" y="64"/>
                  </a:cubicBezTo>
                  <a:cubicBezTo>
                    <a:pt x="53" y="62"/>
                    <a:pt x="53" y="62"/>
                    <a:pt x="53" y="62"/>
                  </a:cubicBezTo>
                  <a:cubicBezTo>
                    <a:pt x="50" y="68"/>
                    <a:pt x="50" y="68"/>
                    <a:pt x="50" y="68"/>
                  </a:cubicBezTo>
                  <a:cubicBezTo>
                    <a:pt x="51" y="71"/>
                    <a:pt x="51" y="71"/>
                    <a:pt x="51" y="71"/>
                  </a:cubicBezTo>
                  <a:close/>
                  <a:moveTo>
                    <a:pt x="48" y="65"/>
                  </a:moveTo>
                  <a:cubicBezTo>
                    <a:pt x="51" y="61"/>
                    <a:pt x="51" y="61"/>
                    <a:pt x="51" y="61"/>
                  </a:cubicBezTo>
                  <a:cubicBezTo>
                    <a:pt x="49" y="59"/>
                    <a:pt x="49" y="59"/>
                    <a:pt x="49" y="59"/>
                  </a:cubicBezTo>
                  <a:cubicBezTo>
                    <a:pt x="47" y="61"/>
                    <a:pt x="47" y="61"/>
                    <a:pt x="47" y="61"/>
                  </a:cubicBezTo>
                  <a:cubicBezTo>
                    <a:pt x="48" y="65"/>
                    <a:pt x="48" y="65"/>
                    <a:pt x="48" y="65"/>
                  </a:cubicBezTo>
                  <a:close/>
                  <a:moveTo>
                    <a:pt x="46" y="58"/>
                  </a:moveTo>
                  <a:cubicBezTo>
                    <a:pt x="45" y="55"/>
                    <a:pt x="45" y="55"/>
                    <a:pt x="45" y="55"/>
                  </a:cubicBezTo>
                  <a:cubicBezTo>
                    <a:pt x="47" y="57"/>
                    <a:pt x="47" y="57"/>
                    <a:pt x="47" y="57"/>
                  </a:cubicBezTo>
                  <a:cubicBezTo>
                    <a:pt x="46" y="58"/>
                    <a:pt x="46" y="58"/>
                    <a:pt x="46" y="58"/>
                  </a:cubicBezTo>
                  <a:close/>
                  <a:moveTo>
                    <a:pt x="59" y="17"/>
                  </a:moveTo>
                  <a:cubicBezTo>
                    <a:pt x="41" y="54"/>
                    <a:pt x="41" y="54"/>
                    <a:pt x="41" y="54"/>
                  </a:cubicBezTo>
                  <a:cubicBezTo>
                    <a:pt x="41" y="54"/>
                    <a:pt x="38" y="28"/>
                    <a:pt x="36" y="13"/>
                  </a:cubicBezTo>
                  <a:cubicBezTo>
                    <a:pt x="16" y="15"/>
                    <a:pt x="0" y="33"/>
                    <a:pt x="0" y="54"/>
                  </a:cubicBezTo>
                  <a:cubicBezTo>
                    <a:pt x="0" y="77"/>
                    <a:pt x="18" y="95"/>
                    <a:pt x="41" y="95"/>
                  </a:cubicBezTo>
                  <a:cubicBezTo>
                    <a:pt x="46" y="95"/>
                    <a:pt x="51" y="94"/>
                    <a:pt x="55" y="93"/>
                  </a:cubicBezTo>
                  <a:cubicBezTo>
                    <a:pt x="41" y="54"/>
                    <a:pt x="41" y="54"/>
                    <a:pt x="41" y="54"/>
                  </a:cubicBezTo>
                  <a:cubicBezTo>
                    <a:pt x="68" y="23"/>
                    <a:pt x="68" y="23"/>
                    <a:pt x="68" y="23"/>
                  </a:cubicBezTo>
                  <a:cubicBezTo>
                    <a:pt x="66" y="20"/>
                    <a:pt x="63" y="18"/>
                    <a:pt x="59" y="17"/>
                  </a:cubicBezTo>
                  <a:close/>
                  <a:moveTo>
                    <a:pt x="43" y="0"/>
                  </a:moveTo>
                  <a:cubicBezTo>
                    <a:pt x="41" y="0"/>
                    <a:pt x="40" y="0"/>
                    <a:pt x="38" y="0"/>
                  </a:cubicBezTo>
                  <a:cubicBezTo>
                    <a:pt x="40" y="15"/>
                    <a:pt x="43" y="41"/>
                    <a:pt x="43" y="41"/>
                  </a:cubicBezTo>
                  <a:cubicBezTo>
                    <a:pt x="61" y="4"/>
                    <a:pt x="61" y="4"/>
                    <a:pt x="61" y="4"/>
                  </a:cubicBezTo>
                  <a:cubicBezTo>
                    <a:pt x="56" y="1"/>
                    <a:pt x="49" y="0"/>
                    <a:pt x="43" y="0"/>
                  </a:cubicBezTo>
                  <a:close/>
                </a:path>
              </a:pathLst>
            </a:custGeom>
            <a:solidFill>
              <a:schemeClr val="bg1"/>
            </a:solidFill>
            <a:ln>
              <a:noFill/>
            </a:ln>
            <a:effectLst/>
          </p:spPr>
          <p:txBody>
            <a:bodyPr vert="horz" wrap="square" lIns="93599" tIns="46800" rIns="93599" bIns="46800" numCol="1" anchor="t" anchorCtr="0" compatLnSpc="1"/>
            <a:lstStyle/>
            <a:p>
              <a:endParaRPr lang="zh-CN" altLang="en-US" sz="1380">
                <a:solidFill>
                  <a:schemeClr val="tx2"/>
                </a:solidFill>
              </a:endParaRPr>
            </a:p>
          </p:txBody>
        </p:sp>
      </p:grpSp>
      <p:sp>
        <p:nvSpPr>
          <p:cNvPr id="23" name="îṡļïdè">
            <a:extLst>
              <a:ext uri="{FF2B5EF4-FFF2-40B4-BE49-F238E27FC236}">
                <a16:creationId xmlns:a16="http://schemas.microsoft.com/office/drawing/2014/main" id="{D85968A1-4276-5149-BB95-BB34023A01A3}"/>
              </a:ext>
            </a:extLst>
          </p:cNvPr>
          <p:cNvSpPr/>
          <p:nvPr/>
        </p:nvSpPr>
        <p:spPr>
          <a:xfrm>
            <a:off x="10770039" y="1789827"/>
            <a:ext cx="781776" cy="781776"/>
          </a:xfrm>
          <a:prstGeom prst="ellipse">
            <a:avLst/>
          </a:prstGeom>
          <a:solidFill>
            <a:schemeClr val="accent1"/>
          </a:soli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80">
              <a:solidFill>
                <a:schemeClr val="tx2"/>
              </a:solidFill>
            </a:endParaRPr>
          </a:p>
        </p:txBody>
      </p:sp>
      <p:sp>
        <p:nvSpPr>
          <p:cNvPr id="24" name="ïṣlíḍê">
            <a:extLst>
              <a:ext uri="{FF2B5EF4-FFF2-40B4-BE49-F238E27FC236}">
                <a16:creationId xmlns:a16="http://schemas.microsoft.com/office/drawing/2014/main" id="{3A75E549-3BE9-5F4C-8505-164CC5EE2E49}"/>
              </a:ext>
            </a:extLst>
          </p:cNvPr>
          <p:cNvSpPr/>
          <p:nvPr/>
        </p:nvSpPr>
        <p:spPr bwMode="auto">
          <a:xfrm>
            <a:off x="11011670" y="2019019"/>
            <a:ext cx="312509" cy="311728"/>
          </a:xfrm>
          <a:custGeom>
            <a:avLst/>
            <a:gdLst>
              <a:gd name="connsiteX0" fmla="*/ 141790 w 312509"/>
              <a:gd name="connsiteY0" fmla="*/ 152194 h 311728"/>
              <a:gd name="connsiteX1" fmla="*/ 136305 w 312509"/>
              <a:gd name="connsiteY1" fmla="*/ 176555 h 311728"/>
              <a:gd name="connsiteX2" fmla="*/ 160076 w 312509"/>
              <a:gd name="connsiteY2" fmla="*/ 171683 h 311728"/>
              <a:gd name="connsiteX3" fmla="*/ 153371 w 312509"/>
              <a:gd name="connsiteY3" fmla="*/ 188127 h 311728"/>
              <a:gd name="connsiteX4" fmla="*/ 127162 w 312509"/>
              <a:gd name="connsiteY4" fmla="*/ 188736 h 311728"/>
              <a:gd name="connsiteX5" fmla="*/ 121676 w 312509"/>
              <a:gd name="connsiteY5" fmla="*/ 163157 h 311728"/>
              <a:gd name="connsiteX6" fmla="*/ 141790 w 312509"/>
              <a:gd name="connsiteY6" fmla="*/ 152194 h 311728"/>
              <a:gd name="connsiteX7" fmla="*/ 145418 w 312509"/>
              <a:gd name="connsiteY7" fmla="*/ 92516 h 311728"/>
              <a:gd name="connsiteX8" fmla="*/ 157622 w 312509"/>
              <a:gd name="connsiteY8" fmla="*/ 94340 h 311728"/>
              <a:gd name="connsiteX9" fmla="*/ 161893 w 312509"/>
              <a:gd name="connsiteY9" fmla="*/ 105889 h 311728"/>
              <a:gd name="connsiteX10" fmla="*/ 154571 w 312509"/>
              <a:gd name="connsiteY10" fmla="*/ 119870 h 311728"/>
              <a:gd name="connsiteX11" fmla="*/ 141757 w 312509"/>
              <a:gd name="connsiteY11" fmla="*/ 127773 h 311728"/>
              <a:gd name="connsiteX12" fmla="*/ 95994 w 312509"/>
              <a:gd name="connsiteY12" fmla="*/ 169108 h 311728"/>
              <a:gd name="connsiteX13" fmla="*/ 135045 w 312509"/>
              <a:gd name="connsiteY13" fmla="*/ 215306 h 311728"/>
              <a:gd name="connsiteX14" fmla="*/ 184469 w 312509"/>
              <a:gd name="connsiteY14" fmla="*/ 172147 h 311728"/>
              <a:gd name="connsiteX15" fmla="*/ 196062 w 312509"/>
              <a:gd name="connsiteY15" fmla="*/ 156343 h 311728"/>
              <a:gd name="connsiteX16" fmla="*/ 197283 w 312509"/>
              <a:gd name="connsiteY16" fmla="*/ 155735 h 311728"/>
              <a:gd name="connsiteX17" fmla="*/ 214368 w 312509"/>
              <a:gd name="connsiteY17" fmla="*/ 148440 h 311728"/>
              <a:gd name="connsiteX18" fmla="*/ 219859 w 312509"/>
              <a:gd name="connsiteY18" fmla="*/ 171539 h 311728"/>
              <a:gd name="connsiteX19" fmla="*/ 139927 w 312509"/>
              <a:gd name="connsiteY19" fmla="*/ 250562 h 311728"/>
              <a:gd name="connsiteX20" fmla="*/ 61214 w 312509"/>
              <a:gd name="connsiteY20" fmla="*/ 167284 h 311728"/>
              <a:gd name="connsiteX21" fmla="*/ 145418 w 312509"/>
              <a:gd name="connsiteY21" fmla="*/ 92516 h 311728"/>
              <a:gd name="connsiteX22" fmla="*/ 137354 w 312509"/>
              <a:gd name="connsiteY22" fmla="*/ 31825 h 311728"/>
              <a:gd name="connsiteX23" fmla="*/ 221000 w 312509"/>
              <a:gd name="connsiteY23" fmla="*/ 59096 h 311728"/>
              <a:gd name="connsiteX24" fmla="*/ 193575 w 312509"/>
              <a:gd name="connsiteY24" fmla="*/ 76112 h 311728"/>
              <a:gd name="connsiteX25" fmla="*/ 180777 w 312509"/>
              <a:gd name="connsiteY25" fmla="*/ 74289 h 311728"/>
              <a:gd name="connsiteX26" fmla="*/ 57059 w 312509"/>
              <a:gd name="connsiteY26" fmla="*/ 106498 h 311728"/>
              <a:gd name="connsiteX27" fmla="*/ 58887 w 312509"/>
              <a:gd name="connsiteY27" fmla="*/ 238981 h 311728"/>
              <a:gd name="connsiteX28" fmla="*/ 185043 w 312509"/>
              <a:gd name="connsiteY28" fmla="*/ 267543 h 311728"/>
              <a:gd name="connsiteX29" fmla="*/ 239284 w 312509"/>
              <a:gd name="connsiteY29" fmla="*/ 134453 h 311728"/>
              <a:gd name="connsiteX30" fmla="*/ 241721 w 312509"/>
              <a:gd name="connsiteY30" fmla="*/ 108929 h 311728"/>
              <a:gd name="connsiteX31" fmla="*/ 252691 w 312509"/>
              <a:gd name="connsiteY31" fmla="*/ 91913 h 311728"/>
              <a:gd name="connsiteX32" fmla="*/ 253301 w 312509"/>
              <a:gd name="connsiteY32" fmla="*/ 256604 h 311728"/>
              <a:gd name="connsiteX33" fmla="*/ 51574 w 312509"/>
              <a:gd name="connsiteY33" fmla="*/ 280913 h 311728"/>
              <a:gd name="connsiteX34" fmla="*/ 36338 w 312509"/>
              <a:gd name="connsiteY34" fmla="*/ 76112 h 311728"/>
              <a:gd name="connsiteX35" fmla="*/ 137354 w 312509"/>
              <a:gd name="connsiteY35" fmla="*/ 31825 h 311728"/>
              <a:gd name="connsiteX36" fmla="*/ 272152 w 312509"/>
              <a:gd name="connsiteY36" fmla="*/ 163 h 311728"/>
              <a:gd name="connsiteX37" fmla="*/ 292255 w 312509"/>
              <a:gd name="connsiteY37" fmla="*/ 19620 h 311728"/>
              <a:gd name="connsiteX38" fmla="*/ 312358 w 312509"/>
              <a:gd name="connsiteY38" fmla="*/ 40294 h 311728"/>
              <a:gd name="connsiteX39" fmla="*/ 288600 w 312509"/>
              <a:gd name="connsiteY39" fmla="*/ 57927 h 311728"/>
              <a:gd name="connsiteX40" fmla="*/ 247176 w 312509"/>
              <a:gd name="connsiteY40" fmla="*/ 85288 h 311728"/>
              <a:gd name="connsiteX41" fmla="*/ 202706 w 312509"/>
              <a:gd name="connsiteY41" fmla="*/ 144876 h 311728"/>
              <a:gd name="connsiteX42" fmla="*/ 182603 w 312509"/>
              <a:gd name="connsiteY42" fmla="*/ 152781 h 311728"/>
              <a:gd name="connsiteX43" fmla="*/ 152145 w 312509"/>
              <a:gd name="connsiteY43" fmla="*/ 164942 h 311728"/>
              <a:gd name="connsiteX44" fmla="*/ 143007 w 312509"/>
              <a:gd name="connsiteY44" fmla="*/ 171630 h 311728"/>
              <a:gd name="connsiteX45" fmla="*/ 140570 w 312509"/>
              <a:gd name="connsiteY45" fmla="*/ 169198 h 311728"/>
              <a:gd name="connsiteX46" fmla="*/ 146662 w 312509"/>
              <a:gd name="connsiteY46" fmla="*/ 160685 h 311728"/>
              <a:gd name="connsiteX47" fmla="*/ 159455 w 312509"/>
              <a:gd name="connsiteY47" fmla="*/ 129067 h 311728"/>
              <a:gd name="connsiteX48" fmla="*/ 181994 w 312509"/>
              <a:gd name="connsiteY48" fmla="*/ 93801 h 311728"/>
              <a:gd name="connsiteX49" fmla="*/ 241084 w 312509"/>
              <a:gd name="connsiteY49" fmla="*/ 57927 h 311728"/>
              <a:gd name="connsiteX50" fmla="*/ 253877 w 312509"/>
              <a:gd name="connsiteY50" fmla="*/ 36645 h 311728"/>
              <a:gd name="connsiteX51" fmla="*/ 253877 w 312509"/>
              <a:gd name="connsiteY51" fmla="*/ 23877 h 311728"/>
              <a:gd name="connsiteX52" fmla="*/ 272152 w 312509"/>
              <a:gd name="connsiteY52" fmla="*/ 163 h 311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312509" h="311728">
                <a:moveTo>
                  <a:pt x="141790" y="152194"/>
                </a:moveTo>
                <a:cubicBezTo>
                  <a:pt x="142400" y="161939"/>
                  <a:pt x="126552" y="168029"/>
                  <a:pt x="136305" y="176555"/>
                </a:cubicBezTo>
                <a:cubicBezTo>
                  <a:pt x="140571" y="179600"/>
                  <a:pt x="150933" y="173510"/>
                  <a:pt x="160076" y="171683"/>
                </a:cubicBezTo>
                <a:cubicBezTo>
                  <a:pt x="163123" y="178382"/>
                  <a:pt x="159466" y="184473"/>
                  <a:pt x="153371" y="188127"/>
                </a:cubicBezTo>
                <a:cubicBezTo>
                  <a:pt x="144838" y="194217"/>
                  <a:pt x="135695" y="194826"/>
                  <a:pt x="127162" y="188736"/>
                </a:cubicBezTo>
                <a:cubicBezTo>
                  <a:pt x="118629" y="182037"/>
                  <a:pt x="118019" y="172292"/>
                  <a:pt x="121676" y="163157"/>
                </a:cubicBezTo>
                <a:cubicBezTo>
                  <a:pt x="124724" y="154630"/>
                  <a:pt x="131429" y="150367"/>
                  <a:pt x="141790" y="152194"/>
                </a:cubicBezTo>
                <a:close/>
                <a:moveTo>
                  <a:pt x="145418" y="92516"/>
                </a:moveTo>
                <a:cubicBezTo>
                  <a:pt x="149689" y="93124"/>
                  <a:pt x="153961" y="93732"/>
                  <a:pt x="157622" y="94340"/>
                </a:cubicBezTo>
                <a:cubicBezTo>
                  <a:pt x="164944" y="96163"/>
                  <a:pt x="166164" y="99811"/>
                  <a:pt x="161893" y="105889"/>
                </a:cubicBezTo>
                <a:cubicBezTo>
                  <a:pt x="159452" y="110144"/>
                  <a:pt x="156401" y="115007"/>
                  <a:pt x="154571" y="119870"/>
                </a:cubicBezTo>
                <a:cubicBezTo>
                  <a:pt x="152130" y="125949"/>
                  <a:pt x="149079" y="127773"/>
                  <a:pt x="141757" y="127773"/>
                </a:cubicBezTo>
                <a:cubicBezTo>
                  <a:pt x="116740" y="127773"/>
                  <a:pt x="97824" y="145401"/>
                  <a:pt x="95994" y="169108"/>
                </a:cubicBezTo>
                <a:cubicBezTo>
                  <a:pt x="94163" y="190991"/>
                  <a:pt x="111248" y="211051"/>
                  <a:pt x="135045" y="215306"/>
                </a:cubicBezTo>
                <a:cubicBezTo>
                  <a:pt x="159452" y="219561"/>
                  <a:pt x="183859" y="198893"/>
                  <a:pt x="184469" y="172147"/>
                </a:cubicBezTo>
                <a:cubicBezTo>
                  <a:pt x="184469" y="162421"/>
                  <a:pt x="186910" y="158166"/>
                  <a:pt x="196062" y="156343"/>
                </a:cubicBezTo>
                <a:cubicBezTo>
                  <a:pt x="196673" y="156343"/>
                  <a:pt x="196673" y="155735"/>
                  <a:pt x="197283" y="155735"/>
                </a:cubicBezTo>
                <a:cubicBezTo>
                  <a:pt x="202774" y="153303"/>
                  <a:pt x="208266" y="150872"/>
                  <a:pt x="214368" y="148440"/>
                </a:cubicBezTo>
                <a:cubicBezTo>
                  <a:pt x="216198" y="155735"/>
                  <a:pt x="219859" y="163637"/>
                  <a:pt x="219859" y="171539"/>
                </a:cubicBezTo>
                <a:cubicBezTo>
                  <a:pt x="220469" y="215306"/>
                  <a:pt x="184469" y="250562"/>
                  <a:pt x="139927" y="250562"/>
                </a:cubicBezTo>
                <a:cubicBezTo>
                  <a:pt x="94163" y="250562"/>
                  <a:pt x="59384" y="214090"/>
                  <a:pt x="61214" y="167284"/>
                </a:cubicBezTo>
                <a:cubicBezTo>
                  <a:pt x="62435" y="124733"/>
                  <a:pt x="102096" y="89477"/>
                  <a:pt x="145418" y="92516"/>
                </a:cubicBezTo>
                <a:close/>
                <a:moveTo>
                  <a:pt x="137354" y="31825"/>
                </a:moveTo>
                <a:cubicBezTo>
                  <a:pt x="172245" y="30989"/>
                  <a:pt x="204241" y="42080"/>
                  <a:pt x="221000" y="59096"/>
                </a:cubicBezTo>
                <a:cubicBezTo>
                  <a:pt x="211859" y="65173"/>
                  <a:pt x="202717" y="71251"/>
                  <a:pt x="193575" y="76112"/>
                </a:cubicBezTo>
                <a:cubicBezTo>
                  <a:pt x="189918" y="77328"/>
                  <a:pt x="184433" y="75505"/>
                  <a:pt x="180777" y="74289"/>
                </a:cubicBezTo>
                <a:cubicBezTo>
                  <a:pt x="136287" y="56058"/>
                  <a:pt x="83875" y="70035"/>
                  <a:pt x="57059" y="106498"/>
                </a:cubicBezTo>
                <a:cubicBezTo>
                  <a:pt x="26587" y="147823"/>
                  <a:pt x="27196" y="200087"/>
                  <a:pt x="58887" y="238981"/>
                </a:cubicBezTo>
                <a:cubicBezTo>
                  <a:pt x="88750" y="275444"/>
                  <a:pt x="141772" y="287598"/>
                  <a:pt x="185043" y="267543"/>
                </a:cubicBezTo>
                <a:cubicBezTo>
                  <a:pt x="234408" y="245058"/>
                  <a:pt x="259395" y="184286"/>
                  <a:pt x="239284" y="134453"/>
                </a:cubicBezTo>
                <a:cubicBezTo>
                  <a:pt x="235017" y="124730"/>
                  <a:pt x="235627" y="117437"/>
                  <a:pt x="241721" y="108929"/>
                </a:cubicBezTo>
                <a:cubicBezTo>
                  <a:pt x="245987" y="103460"/>
                  <a:pt x="249035" y="97382"/>
                  <a:pt x="252691" y="91913"/>
                </a:cubicBezTo>
                <a:cubicBezTo>
                  <a:pt x="281945" y="115006"/>
                  <a:pt x="297790" y="198264"/>
                  <a:pt x="253301" y="256604"/>
                </a:cubicBezTo>
                <a:cubicBezTo>
                  <a:pt x="205764" y="319199"/>
                  <a:pt x="110081" y="330138"/>
                  <a:pt x="51574" y="280913"/>
                </a:cubicBezTo>
                <a:cubicBezTo>
                  <a:pt x="-17293" y="223180"/>
                  <a:pt x="-11808" y="128376"/>
                  <a:pt x="36338" y="76112"/>
                </a:cubicBezTo>
                <a:cubicBezTo>
                  <a:pt x="64677" y="45423"/>
                  <a:pt x="102463" y="32661"/>
                  <a:pt x="137354" y="31825"/>
                </a:cubicBezTo>
                <a:close/>
                <a:moveTo>
                  <a:pt x="272152" y="163"/>
                </a:moveTo>
                <a:cubicBezTo>
                  <a:pt x="283117" y="-1053"/>
                  <a:pt x="288600" y="4419"/>
                  <a:pt x="292255" y="19620"/>
                </a:cubicBezTo>
                <a:cubicBezTo>
                  <a:pt x="307484" y="23268"/>
                  <a:pt x="313576" y="29349"/>
                  <a:pt x="312358" y="40294"/>
                </a:cubicBezTo>
                <a:cubicBezTo>
                  <a:pt x="311140" y="51238"/>
                  <a:pt x="302611" y="59751"/>
                  <a:pt x="288600" y="57927"/>
                </a:cubicBezTo>
                <a:cubicBezTo>
                  <a:pt x="265451" y="54886"/>
                  <a:pt x="255705" y="66439"/>
                  <a:pt x="247176" y="85288"/>
                </a:cubicBezTo>
                <a:cubicBezTo>
                  <a:pt x="237429" y="109002"/>
                  <a:pt x="224027" y="129675"/>
                  <a:pt x="202706" y="144876"/>
                </a:cubicBezTo>
                <a:cubicBezTo>
                  <a:pt x="196614" y="148524"/>
                  <a:pt x="189304" y="152781"/>
                  <a:pt x="182603" y="152781"/>
                </a:cubicBezTo>
                <a:cubicBezTo>
                  <a:pt x="170420" y="152173"/>
                  <a:pt x="160673" y="156429"/>
                  <a:pt x="152145" y="164942"/>
                </a:cubicBezTo>
                <a:cubicBezTo>
                  <a:pt x="149708" y="167374"/>
                  <a:pt x="146053" y="169198"/>
                  <a:pt x="143007" y="171630"/>
                </a:cubicBezTo>
                <a:cubicBezTo>
                  <a:pt x="142398" y="171022"/>
                  <a:pt x="141179" y="169806"/>
                  <a:pt x="140570" y="169198"/>
                </a:cubicBezTo>
                <a:cubicBezTo>
                  <a:pt x="143007" y="166158"/>
                  <a:pt x="144225" y="163118"/>
                  <a:pt x="146662" y="160685"/>
                </a:cubicBezTo>
                <a:cubicBezTo>
                  <a:pt x="154581" y="151565"/>
                  <a:pt x="159455" y="142444"/>
                  <a:pt x="159455" y="129067"/>
                </a:cubicBezTo>
                <a:cubicBezTo>
                  <a:pt x="159455" y="113866"/>
                  <a:pt x="169811" y="101705"/>
                  <a:pt x="181994" y="93801"/>
                </a:cubicBezTo>
                <a:cubicBezTo>
                  <a:pt x="201488" y="80424"/>
                  <a:pt x="220981" y="68871"/>
                  <a:pt x="241084" y="57927"/>
                </a:cubicBezTo>
                <a:cubicBezTo>
                  <a:pt x="250222" y="53062"/>
                  <a:pt x="255095" y="46982"/>
                  <a:pt x="253877" y="36645"/>
                </a:cubicBezTo>
                <a:cubicBezTo>
                  <a:pt x="253268" y="32389"/>
                  <a:pt x="253268" y="28133"/>
                  <a:pt x="253877" y="23877"/>
                </a:cubicBezTo>
                <a:cubicBezTo>
                  <a:pt x="254486" y="9284"/>
                  <a:pt x="261187" y="1379"/>
                  <a:pt x="272152" y="163"/>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3599" tIns="46800" rIns="93599" bIns="46800" numCol="1" anchor="t" anchorCtr="0" compatLnSpc="1">
            <a:noAutofit/>
          </a:bodyPr>
          <a:lstStyle/>
          <a:p>
            <a:endParaRPr lang="zh-CN" altLang="en-US" sz="1380">
              <a:solidFill>
                <a:schemeClr val="tx2"/>
              </a:solidFill>
            </a:endParaRPr>
          </a:p>
        </p:txBody>
      </p:sp>
      <p:grpSp>
        <p:nvGrpSpPr>
          <p:cNvPr id="2" name="组合 1">
            <a:extLst>
              <a:ext uri="{FF2B5EF4-FFF2-40B4-BE49-F238E27FC236}">
                <a16:creationId xmlns:a16="http://schemas.microsoft.com/office/drawing/2014/main" id="{A2270D5C-4015-E249-889B-5A2D218A3D5B}"/>
              </a:ext>
            </a:extLst>
          </p:cNvPr>
          <p:cNvGrpSpPr/>
          <p:nvPr/>
        </p:nvGrpSpPr>
        <p:grpSpPr>
          <a:xfrm rot="5400000">
            <a:off x="-3532831" y="1801096"/>
            <a:ext cx="9561282" cy="2495619"/>
            <a:chOff x="1317178" y="1906326"/>
            <a:chExt cx="9561282" cy="2495619"/>
          </a:xfrm>
        </p:grpSpPr>
        <p:sp>
          <p:nvSpPr>
            <p:cNvPr id="31" name="îṥḻiďê">
              <a:extLst>
                <a:ext uri="{FF2B5EF4-FFF2-40B4-BE49-F238E27FC236}">
                  <a16:creationId xmlns:a16="http://schemas.microsoft.com/office/drawing/2014/main" id="{9A4FF32C-DC44-074C-BF58-F42BBA76B535}"/>
                </a:ext>
              </a:extLst>
            </p:cNvPr>
            <p:cNvSpPr/>
            <p:nvPr/>
          </p:nvSpPr>
          <p:spPr>
            <a:xfrm>
              <a:off x="1317178" y="4360586"/>
              <a:ext cx="9561282" cy="4135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32" name="iŝļíḑê">
              <a:extLst>
                <a:ext uri="{FF2B5EF4-FFF2-40B4-BE49-F238E27FC236}">
                  <a16:creationId xmlns:a16="http://schemas.microsoft.com/office/drawing/2014/main" id="{7B28C05A-6E67-4F49-BC82-24B9D7992CBB}"/>
                </a:ext>
              </a:extLst>
            </p:cNvPr>
            <p:cNvSpPr/>
            <p:nvPr/>
          </p:nvSpPr>
          <p:spPr bwMode="auto">
            <a:xfrm>
              <a:off x="1511280" y="4267315"/>
              <a:ext cx="764423" cy="93271"/>
            </a:xfrm>
            <a:custGeom>
              <a:avLst/>
              <a:gdLst>
                <a:gd name="T0" fmla="*/ 648 w 648"/>
                <a:gd name="T1" fmla="*/ 1082 h 1082"/>
                <a:gd name="T2" fmla="*/ 0 w 648"/>
                <a:gd name="T3" fmla="*/ 1082 h 1082"/>
                <a:gd name="T4" fmla="*/ 140 w 648"/>
                <a:gd name="T5" fmla="*/ 919 h 1082"/>
                <a:gd name="T6" fmla="*/ 324 w 648"/>
                <a:gd name="T7" fmla="*/ 0 h 1082"/>
                <a:gd name="T8" fmla="*/ 508 w 648"/>
                <a:gd name="T9" fmla="*/ 919 h 1082"/>
                <a:gd name="T10" fmla="*/ 648 w 648"/>
                <a:gd name="T11" fmla="*/ 1082 h 1082"/>
              </a:gdLst>
              <a:ahLst/>
              <a:cxnLst>
                <a:cxn ang="0">
                  <a:pos x="T0" y="T1"/>
                </a:cxn>
                <a:cxn ang="0">
                  <a:pos x="T2" y="T3"/>
                </a:cxn>
                <a:cxn ang="0">
                  <a:pos x="T4" y="T5"/>
                </a:cxn>
                <a:cxn ang="0">
                  <a:pos x="T6" y="T7"/>
                </a:cxn>
                <a:cxn ang="0">
                  <a:pos x="T8" y="T9"/>
                </a:cxn>
                <a:cxn ang="0">
                  <a:pos x="T10" y="T11"/>
                </a:cxn>
              </a:cxnLst>
              <a:rect l="0" t="0" r="r" b="b"/>
              <a:pathLst>
                <a:path w="648" h="1082">
                  <a:moveTo>
                    <a:pt x="648" y="1082"/>
                  </a:moveTo>
                  <a:cubicBezTo>
                    <a:pt x="0" y="1082"/>
                    <a:pt x="0" y="1082"/>
                    <a:pt x="0" y="1082"/>
                  </a:cubicBezTo>
                  <a:cubicBezTo>
                    <a:pt x="4" y="1082"/>
                    <a:pt x="98" y="1080"/>
                    <a:pt x="140" y="919"/>
                  </a:cubicBezTo>
                  <a:cubicBezTo>
                    <a:pt x="182" y="755"/>
                    <a:pt x="223" y="0"/>
                    <a:pt x="324" y="0"/>
                  </a:cubicBezTo>
                  <a:cubicBezTo>
                    <a:pt x="425" y="0"/>
                    <a:pt x="466" y="755"/>
                    <a:pt x="508" y="919"/>
                  </a:cubicBezTo>
                  <a:cubicBezTo>
                    <a:pt x="550" y="1080"/>
                    <a:pt x="644" y="1082"/>
                    <a:pt x="648" y="1082"/>
                  </a:cubicBezTo>
                  <a:close/>
                </a:path>
              </a:pathLst>
            </a:custGeom>
            <a:solidFill>
              <a:schemeClr val="accent1"/>
            </a:solidFill>
            <a:ln>
              <a:noFill/>
            </a:ln>
          </p:spPr>
          <p:txBody>
            <a:bodyPr anchor="ctr"/>
            <a:lstStyle/>
            <a:p>
              <a:pPr algn="ctr"/>
              <a:endParaRPr/>
            </a:p>
          </p:txBody>
        </p:sp>
        <p:sp>
          <p:nvSpPr>
            <p:cNvPr id="33" name="iṥḻidé">
              <a:extLst>
                <a:ext uri="{FF2B5EF4-FFF2-40B4-BE49-F238E27FC236}">
                  <a16:creationId xmlns:a16="http://schemas.microsoft.com/office/drawing/2014/main" id="{EC2B6F4F-1FD3-8441-B083-7DFF80D17CF6}"/>
                </a:ext>
              </a:extLst>
            </p:cNvPr>
            <p:cNvSpPr/>
            <p:nvPr/>
          </p:nvSpPr>
          <p:spPr bwMode="auto">
            <a:xfrm>
              <a:off x="2275703" y="4130795"/>
              <a:ext cx="764423" cy="229791"/>
            </a:xfrm>
            <a:custGeom>
              <a:avLst/>
              <a:gdLst>
                <a:gd name="T0" fmla="*/ 648 w 648"/>
                <a:gd name="T1" fmla="*/ 1082 h 1082"/>
                <a:gd name="T2" fmla="*/ 0 w 648"/>
                <a:gd name="T3" fmla="*/ 1082 h 1082"/>
                <a:gd name="T4" fmla="*/ 140 w 648"/>
                <a:gd name="T5" fmla="*/ 919 h 1082"/>
                <a:gd name="T6" fmla="*/ 324 w 648"/>
                <a:gd name="T7" fmla="*/ 0 h 1082"/>
                <a:gd name="T8" fmla="*/ 508 w 648"/>
                <a:gd name="T9" fmla="*/ 919 h 1082"/>
                <a:gd name="T10" fmla="*/ 648 w 648"/>
                <a:gd name="T11" fmla="*/ 1082 h 1082"/>
              </a:gdLst>
              <a:ahLst/>
              <a:cxnLst>
                <a:cxn ang="0">
                  <a:pos x="T0" y="T1"/>
                </a:cxn>
                <a:cxn ang="0">
                  <a:pos x="T2" y="T3"/>
                </a:cxn>
                <a:cxn ang="0">
                  <a:pos x="T4" y="T5"/>
                </a:cxn>
                <a:cxn ang="0">
                  <a:pos x="T6" y="T7"/>
                </a:cxn>
                <a:cxn ang="0">
                  <a:pos x="T8" y="T9"/>
                </a:cxn>
                <a:cxn ang="0">
                  <a:pos x="T10" y="T11"/>
                </a:cxn>
              </a:cxnLst>
              <a:rect l="0" t="0" r="r" b="b"/>
              <a:pathLst>
                <a:path w="648" h="1082">
                  <a:moveTo>
                    <a:pt x="648" y="1082"/>
                  </a:moveTo>
                  <a:cubicBezTo>
                    <a:pt x="0" y="1082"/>
                    <a:pt x="0" y="1082"/>
                    <a:pt x="0" y="1082"/>
                  </a:cubicBezTo>
                  <a:cubicBezTo>
                    <a:pt x="4" y="1082"/>
                    <a:pt x="98" y="1080"/>
                    <a:pt x="140" y="919"/>
                  </a:cubicBezTo>
                  <a:cubicBezTo>
                    <a:pt x="182" y="755"/>
                    <a:pt x="223" y="0"/>
                    <a:pt x="324" y="0"/>
                  </a:cubicBezTo>
                  <a:cubicBezTo>
                    <a:pt x="425" y="0"/>
                    <a:pt x="466" y="755"/>
                    <a:pt x="508" y="919"/>
                  </a:cubicBezTo>
                  <a:cubicBezTo>
                    <a:pt x="550" y="1080"/>
                    <a:pt x="644" y="1082"/>
                    <a:pt x="648" y="1082"/>
                  </a:cubicBezTo>
                  <a:close/>
                </a:path>
              </a:pathLst>
            </a:custGeom>
            <a:solidFill>
              <a:schemeClr val="tx2">
                <a:lumMod val="20000"/>
                <a:lumOff val="80000"/>
              </a:schemeClr>
            </a:solidFill>
            <a:ln>
              <a:noFill/>
            </a:ln>
          </p:spPr>
          <p:txBody>
            <a:bodyPr anchor="ctr"/>
            <a:lstStyle/>
            <a:p>
              <a:pPr algn="ctr"/>
              <a:endParaRPr/>
            </a:p>
          </p:txBody>
        </p:sp>
        <p:sp>
          <p:nvSpPr>
            <p:cNvPr id="34" name="íṩļïḓè">
              <a:extLst>
                <a:ext uri="{FF2B5EF4-FFF2-40B4-BE49-F238E27FC236}">
                  <a16:creationId xmlns:a16="http://schemas.microsoft.com/office/drawing/2014/main" id="{6B8C91B0-A883-8F45-B2F3-E8527D539C37}"/>
                </a:ext>
              </a:extLst>
            </p:cNvPr>
            <p:cNvSpPr/>
            <p:nvPr/>
          </p:nvSpPr>
          <p:spPr bwMode="auto">
            <a:xfrm>
              <a:off x="3040126" y="4034428"/>
              <a:ext cx="764423" cy="326157"/>
            </a:xfrm>
            <a:custGeom>
              <a:avLst/>
              <a:gdLst>
                <a:gd name="T0" fmla="*/ 648 w 648"/>
                <a:gd name="T1" fmla="*/ 1082 h 1082"/>
                <a:gd name="T2" fmla="*/ 0 w 648"/>
                <a:gd name="T3" fmla="*/ 1082 h 1082"/>
                <a:gd name="T4" fmla="*/ 140 w 648"/>
                <a:gd name="T5" fmla="*/ 919 h 1082"/>
                <a:gd name="T6" fmla="*/ 324 w 648"/>
                <a:gd name="T7" fmla="*/ 0 h 1082"/>
                <a:gd name="T8" fmla="*/ 508 w 648"/>
                <a:gd name="T9" fmla="*/ 919 h 1082"/>
                <a:gd name="T10" fmla="*/ 648 w 648"/>
                <a:gd name="T11" fmla="*/ 1082 h 1082"/>
              </a:gdLst>
              <a:ahLst/>
              <a:cxnLst>
                <a:cxn ang="0">
                  <a:pos x="T0" y="T1"/>
                </a:cxn>
                <a:cxn ang="0">
                  <a:pos x="T2" y="T3"/>
                </a:cxn>
                <a:cxn ang="0">
                  <a:pos x="T4" y="T5"/>
                </a:cxn>
                <a:cxn ang="0">
                  <a:pos x="T6" y="T7"/>
                </a:cxn>
                <a:cxn ang="0">
                  <a:pos x="T8" y="T9"/>
                </a:cxn>
                <a:cxn ang="0">
                  <a:pos x="T10" y="T11"/>
                </a:cxn>
              </a:cxnLst>
              <a:rect l="0" t="0" r="r" b="b"/>
              <a:pathLst>
                <a:path w="648" h="1082">
                  <a:moveTo>
                    <a:pt x="648" y="1082"/>
                  </a:moveTo>
                  <a:cubicBezTo>
                    <a:pt x="0" y="1082"/>
                    <a:pt x="0" y="1082"/>
                    <a:pt x="0" y="1082"/>
                  </a:cubicBezTo>
                  <a:cubicBezTo>
                    <a:pt x="4" y="1082"/>
                    <a:pt x="98" y="1080"/>
                    <a:pt x="140" y="919"/>
                  </a:cubicBezTo>
                  <a:cubicBezTo>
                    <a:pt x="182" y="755"/>
                    <a:pt x="223" y="0"/>
                    <a:pt x="324" y="0"/>
                  </a:cubicBezTo>
                  <a:cubicBezTo>
                    <a:pt x="425" y="0"/>
                    <a:pt x="466" y="755"/>
                    <a:pt x="508" y="919"/>
                  </a:cubicBezTo>
                  <a:cubicBezTo>
                    <a:pt x="550" y="1080"/>
                    <a:pt x="644" y="1082"/>
                    <a:pt x="648" y="1082"/>
                  </a:cubicBezTo>
                  <a:close/>
                </a:path>
              </a:pathLst>
            </a:custGeom>
            <a:solidFill>
              <a:schemeClr val="bg2"/>
            </a:solidFill>
            <a:ln>
              <a:noFill/>
            </a:ln>
          </p:spPr>
          <p:txBody>
            <a:bodyPr anchor="ctr"/>
            <a:lstStyle/>
            <a:p>
              <a:pPr algn="ctr"/>
              <a:endParaRPr/>
            </a:p>
          </p:txBody>
        </p:sp>
        <p:sp>
          <p:nvSpPr>
            <p:cNvPr id="35" name="îSḻîḍé">
              <a:extLst>
                <a:ext uri="{FF2B5EF4-FFF2-40B4-BE49-F238E27FC236}">
                  <a16:creationId xmlns:a16="http://schemas.microsoft.com/office/drawing/2014/main" id="{FC8E358A-99ED-E64A-A394-1F70EB90B45E}"/>
                </a:ext>
              </a:extLst>
            </p:cNvPr>
            <p:cNvSpPr/>
            <p:nvPr/>
          </p:nvSpPr>
          <p:spPr bwMode="auto">
            <a:xfrm>
              <a:off x="3804549" y="3865787"/>
              <a:ext cx="764423" cy="494798"/>
            </a:xfrm>
            <a:custGeom>
              <a:avLst/>
              <a:gdLst>
                <a:gd name="T0" fmla="*/ 648 w 648"/>
                <a:gd name="T1" fmla="*/ 1082 h 1082"/>
                <a:gd name="T2" fmla="*/ 0 w 648"/>
                <a:gd name="T3" fmla="*/ 1082 h 1082"/>
                <a:gd name="T4" fmla="*/ 140 w 648"/>
                <a:gd name="T5" fmla="*/ 919 h 1082"/>
                <a:gd name="T6" fmla="*/ 324 w 648"/>
                <a:gd name="T7" fmla="*/ 0 h 1082"/>
                <a:gd name="T8" fmla="*/ 508 w 648"/>
                <a:gd name="T9" fmla="*/ 919 h 1082"/>
                <a:gd name="T10" fmla="*/ 648 w 648"/>
                <a:gd name="T11" fmla="*/ 1082 h 1082"/>
              </a:gdLst>
              <a:ahLst/>
              <a:cxnLst>
                <a:cxn ang="0">
                  <a:pos x="T0" y="T1"/>
                </a:cxn>
                <a:cxn ang="0">
                  <a:pos x="T2" y="T3"/>
                </a:cxn>
                <a:cxn ang="0">
                  <a:pos x="T4" y="T5"/>
                </a:cxn>
                <a:cxn ang="0">
                  <a:pos x="T6" y="T7"/>
                </a:cxn>
                <a:cxn ang="0">
                  <a:pos x="T8" y="T9"/>
                </a:cxn>
                <a:cxn ang="0">
                  <a:pos x="T10" y="T11"/>
                </a:cxn>
              </a:cxnLst>
              <a:rect l="0" t="0" r="r" b="b"/>
              <a:pathLst>
                <a:path w="648" h="1082">
                  <a:moveTo>
                    <a:pt x="648" y="1082"/>
                  </a:moveTo>
                  <a:cubicBezTo>
                    <a:pt x="0" y="1082"/>
                    <a:pt x="0" y="1082"/>
                    <a:pt x="0" y="1082"/>
                  </a:cubicBezTo>
                  <a:cubicBezTo>
                    <a:pt x="4" y="1082"/>
                    <a:pt x="98" y="1080"/>
                    <a:pt x="140" y="919"/>
                  </a:cubicBezTo>
                  <a:cubicBezTo>
                    <a:pt x="182" y="755"/>
                    <a:pt x="223" y="0"/>
                    <a:pt x="324" y="0"/>
                  </a:cubicBezTo>
                  <a:cubicBezTo>
                    <a:pt x="425" y="0"/>
                    <a:pt x="466" y="755"/>
                    <a:pt x="508" y="919"/>
                  </a:cubicBezTo>
                  <a:cubicBezTo>
                    <a:pt x="550" y="1080"/>
                    <a:pt x="644" y="1082"/>
                    <a:pt x="648" y="1082"/>
                  </a:cubicBezTo>
                  <a:close/>
                </a:path>
              </a:pathLst>
            </a:custGeom>
            <a:solidFill>
              <a:schemeClr val="tx2">
                <a:lumMod val="20000"/>
                <a:lumOff val="80000"/>
              </a:schemeClr>
            </a:solidFill>
            <a:ln>
              <a:noFill/>
            </a:ln>
          </p:spPr>
          <p:txBody>
            <a:bodyPr anchor="ctr"/>
            <a:lstStyle/>
            <a:p>
              <a:pPr algn="ctr"/>
              <a:endParaRPr/>
            </a:p>
          </p:txBody>
        </p:sp>
        <p:sp>
          <p:nvSpPr>
            <p:cNvPr id="36" name="îṣ1iḍê">
              <a:extLst>
                <a:ext uri="{FF2B5EF4-FFF2-40B4-BE49-F238E27FC236}">
                  <a16:creationId xmlns:a16="http://schemas.microsoft.com/office/drawing/2014/main" id="{D43F205C-E89B-1C4A-AA1A-F5D19B70DC1E}"/>
                </a:ext>
              </a:extLst>
            </p:cNvPr>
            <p:cNvSpPr/>
            <p:nvPr/>
          </p:nvSpPr>
          <p:spPr bwMode="auto">
            <a:xfrm>
              <a:off x="4568972" y="3721235"/>
              <a:ext cx="764423" cy="639349"/>
            </a:xfrm>
            <a:custGeom>
              <a:avLst/>
              <a:gdLst>
                <a:gd name="T0" fmla="*/ 648 w 648"/>
                <a:gd name="T1" fmla="*/ 1082 h 1082"/>
                <a:gd name="T2" fmla="*/ 0 w 648"/>
                <a:gd name="T3" fmla="*/ 1082 h 1082"/>
                <a:gd name="T4" fmla="*/ 140 w 648"/>
                <a:gd name="T5" fmla="*/ 919 h 1082"/>
                <a:gd name="T6" fmla="*/ 324 w 648"/>
                <a:gd name="T7" fmla="*/ 0 h 1082"/>
                <a:gd name="T8" fmla="*/ 508 w 648"/>
                <a:gd name="T9" fmla="*/ 919 h 1082"/>
                <a:gd name="T10" fmla="*/ 648 w 648"/>
                <a:gd name="T11" fmla="*/ 1082 h 1082"/>
              </a:gdLst>
              <a:ahLst/>
              <a:cxnLst>
                <a:cxn ang="0">
                  <a:pos x="T0" y="T1"/>
                </a:cxn>
                <a:cxn ang="0">
                  <a:pos x="T2" y="T3"/>
                </a:cxn>
                <a:cxn ang="0">
                  <a:pos x="T4" y="T5"/>
                </a:cxn>
                <a:cxn ang="0">
                  <a:pos x="T6" y="T7"/>
                </a:cxn>
                <a:cxn ang="0">
                  <a:pos x="T8" y="T9"/>
                </a:cxn>
                <a:cxn ang="0">
                  <a:pos x="T10" y="T11"/>
                </a:cxn>
              </a:cxnLst>
              <a:rect l="0" t="0" r="r" b="b"/>
              <a:pathLst>
                <a:path w="648" h="1082">
                  <a:moveTo>
                    <a:pt x="648" y="1082"/>
                  </a:moveTo>
                  <a:cubicBezTo>
                    <a:pt x="0" y="1082"/>
                    <a:pt x="0" y="1082"/>
                    <a:pt x="0" y="1082"/>
                  </a:cubicBezTo>
                  <a:cubicBezTo>
                    <a:pt x="4" y="1082"/>
                    <a:pt x="98" y="1080"/>
                    <a:pt x="140" y="919"/>
                  </a:cubicBezTo>
                  <a:cubicBezTo>
                    <a:pt x="182" y="755"/>
                    <a:pt x="223" y="0"/>
                    <a:pt x="324" y="0"/>
                  </a:cubicBezTo>
                  <a:cubicBezTo>
                    <a:pt x="425" y="0"/>
                    <a:pt x="466" y="755"/>
                    <a:pt x="508" y="919"/>
                  </a:cubicBezTo>
                  <a:cubicBezTo>
                    <a:pt x="550" y="1080"/>
                    <a:pt x="644" y="1082"/>
                    <a:pt x="648" y="1082"/>
                  </a:cubicBezTo>
                  <a:close/>
                </a:path>
              </a:pathLst>
            </a:custGeom>
            <a:solidFill>
              <a:schemeClr val="bg2"/>
            </a:solidFill>
            <a:ln>
              <a:noFill/>
            </a:ln>
          </p:spPr>
          <p:txBody>
            <a:bodyPr anchor="ctr"/>
            <a:lstStyle/>
            <a:p>
              <a:pPr algn="ctr"/>
              <a:endParaRPr/>
            </a:p>
          </p:txBody>
        </p:sp>
        <p:sp>
          <p:nvSpPr>
            <p:cNvPr id="37" name="îṡḻîḋé">
              <a:extLst>
                <a:ext uri="{FF2B5EF4-FFF2-40B4-BE49-F238E27FC236}">
                  <a16:creationId xmlns:a16="http://schemas.microsoft.com/office/drawing/2014/main" id="{BB159D6D-4DD0-BE49-80D6-C599B46A1C88}"/>
                </a:ext>
              </a:extLst>
            </p:cNvPr>
            <p:cNvSpPr/>
            <p:nvPr/>
          </p:nvSpPr>
          <p:spPr bwMode="auto">
            <a:xfrm>
              <a:off x="5333395" y="3560624"/>
              <a:ext cx="764423" cy="799961"/>
            </a:xfrm>
            <a:custGeom>
              <a:avLst/>
              <a:gdLst>
                <a:gd name="T0" fmla="*/ 648 w 648"/>
                <a:gd name="T1" fmla="*/ 1082 h 1082"/>
                <a:gd name="T2" fmla="*/ 0 w 648"/>
                <a:gd name="T3" fmla="*/ 1082 h 1082"/>
                <a:gd name="T4" fmla="*/ 140 w 648"/>
                <a:gd name="T5" fmla="*/ 919 h 1082"/>
                <a:gd name="T6" fmla="*/ 324 w 648"/>
                <a:gd name="T7" fmla="*/ 0 h 1082"/>
                <a:gd name="T8" fmla="*/ 508 w 648"/>
                <a:gd name="T9" fmla="*/ 919 h 1082"/>
                <a:gd name="T10" fmla="*/ 648 w 648"/>
                <a:gd name="T11" fmla="*/ 1082 h 1082"/>
              </a:gdLst>
              <a:ahLst/>
              <a:cxnLst>
                <a:cxn ang="0">
                  <a:pos x="T0" y="T1"/>
                </a:cxn>
                <a:cxn ang="0">
                  <a:pos x="T2" y="T3"/>
                </a:cxn>
                <a:cxn ang="0">
                  <a:pos x="T4" y="T5"/>
                </a:cxn>
                <a:cxn ang="0">
                  <a:pos x="T6" y="T7"/>
                </a:cxn>
                <a:cxn ang="0">
                  <a:pos x="T8" y="T9"/>
                </a:cxn>
                <a:cxn ang="0">
                  <a:pos x="T10" y="T11"/>
                </a:cxn>
              </a:cxnLst>
              <a:rect l="0" t="0" r="r" b="b"/>
              <a:pathLst>
                <a:path w="648" h="1082">
                  <a:moveTo>
                    <a:pt x="648" y="1082"/>
                  </a:moveTo>
                  <a:cubicBezTo>
                    <a:pt x="0" y="1082"/>
                    <a:pt x="0" y="1082"/>
                    <a:pt x="0" y="1082"/>
                  </a:cubicBezTo>
                  <a:cubicBezTo>
                    <a:pt x="4" y="1082"/>
                    <a:pt x="98" y="1080"/>
                    <a:pt x="140" y="919"/>
                  </a:cubicBezTo>
                  <a:cubicBezTo>
                    <a:pt x="182" y="755"/>
                    <a:pt x="223" y="0"/>
                    <a:pt x="324" y="0"/>
                  </a:cubicBezTo>
                  <a:cubicBezTo>
                    <a:pt x="425" y="0"/>
                    <a:pt x="466" y="755"/>
                    <a:pt x="508" y="919"/>
                  </a:cubicBezTo>
                  <a:cubicBezTo>
                    <a:pt x="550" y="1080"/>
                    <a:pt x="644" y="1082"/>
                    <a:pt x="648" y="1082"/>
                  </a:cubicBezTo>
                  <a:close/>
                </a:path>
              </a:pathLst>
            </a:custGeom>
            <a:solidFill>
              <a:schemeClr val="tx2">
                <a:lumMod val="20000"/>
                <a:lumOff val="80000"/>
              </a:schemeClr>
            </a:solidFill>
            <a:ln>
              <a:noFill/>
            </a:ln>
          </p:spPr>
          <p:txBody>
            <a:bodyPr anchor="ctr"/>
            <a:lstStyle/>
            <a:p>
              <a:pPr algn="ctr"/>
              <a:endParaRPr/>
            </a:p>
          </p:txBody>
        </p:sp>
        <p:sp>
          <p:nvSpPr>
            <p:cNvPr id="38" name="îṧľiḑè">
              <a:extLst>
                <a:ext uri="{FF2B5EF4-FFF2-40B4-BE49-F238E27FC236}">
                  <a16:creationId xmlns:a16="http://schemas.microsoft.com/office/drawing/2014/main" id="{337166D0-AB45-5543-A35A-609581C591BB}"/>
                </a:ext>
              </a:extLst>
            </p:cNvPr>
            <p:cNvSpPr/>
            <p:nvPr/>
          </p:nvSpPr>
          <p:spPr bwMode="auto">
            <a:xfrm>
              <a:off x="6097818" y="3448197"/>
              <a:ext cx="764423" cy="912388"/>
            </a:xfrm>
            <a:custGeom>
              <a:avLst/>
              <a:gdLst>
                <a:gd name="T0" fmla="*/ 648 w 648"/>
                <a:gd name="T1" fmla="*/ 1082 h 1082"/>
                <a:gd name="T2" fmla="*/ 0 w 648"/>
                <a:gd name="T3" fmla="*/ 1082 h 1082"/>
                <a:gd name="T4" fmla="*/ 140 w 648"/>
                <a:gd name="T5" fmla="*/ 919 h 1082"/>
                <a:gd name="T6" fmla="*/ 324 w 648"/>
                <a:gd name="T7" fmla="*/ 0 h 1082"/>
                <a:gd name="T8" fmla="*/ 508 w 648"/>
                <a:gd name="T9" fmla="*/ 919 h 1082"/>
                <a:gd name="T10" fmla="*/ 648 w 648"/>
                <a:gd name="T11" fmla="*/ 1082 h 1082"/>
              </a:gdLst>
              <a:ahLst/>
              <a:cxnLst>
                <a:cxn ang="0">
                  <a:pos x="T0" y="T1"/>
                </a:cxn>
                <a:cxn ang="0">
                  <a:pos x="T2" y="T3"/>
                </a:cxn>
                <a:cxn ang="0">
                  <a:pos x="T4" y="T5"/>
                </a:cxn>
                <a:cxn ang="0">
                  <a:pos x="T6" y="T7"/>
                </a:cxn>
                <a:cxn ang="0">
                  <a:pos x="T8" y="T9"/>
                </a:cxn>
                <a:cxn ang="0">
                  <a:pos x="T10" y="T11"/>
                </a:cxn>
              </a:cxnLst>
              <a:rect l="0" t="0" r="r" b="b"/>
              <a:pathLst>
                <a:path w="648" h="1082">
                  <a:moveTo>
                    <a:pt x="648" y="1082"/>
                  </a:moveTo>
                  <a:cubicBezTo>
                    <a:pt x="0" y="1082"/>
                    <a:pt x="0" y="1082"/>
                    <a:pt x="0" y="1082"/>
                  </a:cubicBezTo>
                  <a:cubicBezTo>
                    <a:pt x="4" y="1082"/>
                    <a:pt x="98" y="1080"/>
                    <a:pt x="140" y="919"/>
                  </a:cubicBezTo>
                  <a:cubicBezTo>
                    <a:pt x="182" y="755"/>
                    <a:pt x="223" y="0"/>
                    <a:pt x="324" y="0"/>
                  </a:cubicBezTo>
                  <a:cubicBezTo>
                    <a:pt x="425" y="0"/>
                    <a:pt x="466" y="755"/>
                    <a:pt x="508" y="919"/>
                  </a:cubicBezTo>
                  <a:cubicBezTo>
                    <a:pt x="550" y="1080"/>
                    <a:pt x="644" y="1082"/>
                    <a:pt x="648" y="1082"/>
                  </a:cubicBezTo>
                  <a:close/>
                </a:path>
              </a:pathLst>
            </a:custGeom>
            <a:solidFill>
              <a:schemeClr val="bg2"/>
            </a:solidFill>
            <a:ln>
              <a:noFill/>
            </a:ln>
          </p:spPr>
          <p:txBody>
            <a:bodyPr anchor="ctr"/>
            <a:lstStyle/>
            <a:p>
              <a:pPr algn="ctr"/>
              <a:endParaRPr/>
            </a:p>
          </p:txBody>
        </p:sp>
        <p:sp>
          <p:nvSpPr>
            <p:cNvPr id="39" name="íś1îḋê">
              <a:extLst>
                <a:ext uri="{FF2B5EF4-FFF2-40B4-BE49-F238E27FC236}">
                  <a16:creationId xmlns:a16="http://schemas.microsoft.com/office/drawing/2014/main" id="{1DF0CBE3-BFF8-D04F-9B4E-B5887D500245}"/>
                </a:ext>
              </a:extLst>
            </p:cNvPr>
            <p:cNvSpPr/>
            <p:nvPr/>
          </p:nvSpPr>
          <p:spPr bwMode="auto">
            <a:xfrm>
              <a:off x="6862241" y="3191218"/>
              <a:ext cx="764423" cy="1169367"/>
            </a:xfrm>
            <a:custGeom>
              <a:avLst/>
              <a:gdLst>
                <a:gd name="T0" fmla="*/ 648 w 648"/>
                <a:gd name="T1" fmla="*/ 1082 h 1082"/>
                <a:gd name="T2" fmla="*/ 0 w 648"/>
                <a:gd name="T3" fmla="*/ 1082 h 1082"/>
                <a:gd name="T4" fmla="*/ 140 w 648"/>
                <a:gd name="T5" fmla="*/ 919 h 1082"/>
                <a:gd name="T6" fmla="*/ 324 w 648"/>
                <a:gd name="T7" fmla="*/ 0 h 1082"/>
                <a:gd name="T8" fmla="*/ 508 w 648"/>
                <a:gd name="T9" fmla="*/ 919 h 1082"/>
                <a:gd name="T10" fmla="*/ 648 w 648"/>
                <a:gd name="T11" fmla="*/ 1082 h 1082"/>
              </a:gdLst>
              <a:ahLst/>
              <a:cxnLst>
                <a:cxn ang="0">
                  <a:pos x="T0" y="T1"/>
                </a:cxn>
                <a:cxn ang="0">
                  <a:pos x="T2" y="T3"/>
                </a:cxn>
                <a:cxn ang="0">
                  <a:pos x="T4" y="T5"/>
                </a:cxn>
                <a:cxn ang="0">
                  <a:pos x="T6" y="T7"/>
                </a:cxn>
                <a:cxn ang="0">
                  <a:pos x="T8" y="T9"/>
                </a:cxn>
                <a:cxn ang="0">
                  <a:pos x="T10" y="T11"/>
                </a:cxn>
              </a:cxnLst>
              <a:rect l="0" t="0" r="r" b="b"/>
              <a:pathLst>
                <a:path w="648" h="1082">
                  <a:moveTo>
                    <a:pt x="648" y="1082"/>
                  </a:moveTo>
                  <a:cubicBezTo>
                    <a:pt x="0" y="1082"/>
                    <a:pt x="0" y="1082"/>
                    <a:pt x="0" y="1082"/>
                  </a:cubicBezTo>
                  <a:cubicBezTo>
                    <a:pt x="4" y="1082"/>
                    <a:pt x="98" y="1080"/>
                    <a:pt x="140" y="919"/>
                  </a:cubicBezTo>
                  <a:cubicBezTo>
                    <a:pt x="182" y="755"/>
                    <a:pt x="223" y="0"/>
                    <a:pt x="324" y="0"/>
                  </a:cubicBezTo>
                  <a:cubicBezTo>
                    <a:pt x="425" y="0"/>
                    <a:pt x="466" y="755"/>
                    <a:pt x="508" y="919"/>
                  </a:cubicBezTo>
                  <a:cubicBezTo>
                    <a:pt x="550" y="1080"/>
                    <a:pt x="644" y="1082"/>
                    <a:pt x="648" y="1082"/>
                  </a:cubicBezTo>
                  <a:close/>
                </a:path>
              </a:pathLst>
            </a:custGeom>
            <a:solidFill>
              <a:schemeClr val="tx2">
                <a:lumMod val="20000"/>
                <a:lumOff val="80000"/>
              </a:schemeClr>
            </a:solidFill>
            <a:ln>
              <a:noFill/>
            </a:ln>
          </p:spPr>
          <p:txBody>
            <a:bodyPr anchor="ctr"/>
            <a:lstStyle/>
            <a:p>
              <a:pPr algn="ctr"/>
              <a:endParaRPr/>
            </a:p>
          </p:txBody>
        </p:sp>
        <p:sp>
          <p:nvSpPr>
            <p:cNvPr id="40" name="ïšḷíḍê">
              <a:extLst>
                <a:ext uri="{FF2B5EF4-FFF2-40B4-BE49-F238E27FC236}">
                  <a16:creationId xmlns:a16="http://schemas.microsoft.com/office/drawing/2014/main" id="{9796C9E3-474D-7546-851B-26B77E98D08E}"/>
                </a:ext>
              </a:extLst>
            </p:cNvPr>
            <p:cNvSpPr/>
            <p:nvPr/>
          </p:nvSpPr>
          <p:spPr bwMode="auto">
            <a:xfrm>
              <a:off x="7626664" y="2936603"/>
              <a:ext cx="764423" cy="1423982"/>
            </a:xfrm>
            <a:custGeom>
              <a:avLst/>
              <a:gdLst>
                <a:gd name="T0" fmla="*/ 648 w 648"/>
                <a:gd name="T1" fmla="*/ 1082 h 1082"/>
                <a:gd name="T2" fmla="*/ 0 w 648"/>
                <a:gd name="T3" fmla="*/ 1082 h 1082"/>
                <a:gd name="T4" fmla="*/ 140 w 648"/>
                <a:gd name="T5" fmla="*/ 919 h 1082"/>
                <a:gd name="T6" fmla="*/ 324 w 648"/>
                <a:gd name="T7" fmla="*/ 0 h 1082"/>
                <a:gd name="T8" fmla="*/ 508 w 648"/>
                <a:gd name="T9" fmla="*/ 919 h 1082"/>
                <a:gd name="T10" fmla="*/ 648 w 648"/>
                <a:gd name="T11" fmla="*/ 1082 h 1082"/>
              </a:gdLst>
              <a:ahLst/>
              <a:cxnLst>
                <a:cxn ang="0">
                  <a:pos x="T0" y="T1"/>
                </a:cxn>
                <a:cxn ang="0">
                  <a:pos x="T2" y="T3"/>
                </a:cxn>
                <a:cxn ang="0">
                  <a:pos x="T4" y="T5"/>
                </a:cxn>
                <a:cxn ang="0">
                  <a:pos x="T6" y="T7"/>
                </a:cxn>
                <a:cxn ang="0">
                  <a:pos x="T8" y="T9"/>
                </a:cxn>
                <a:cxn ang="0">
                  <a:pos x="T10" y="T11"/>
                </a:cxn>
              </a:cxnLst>
              <a:rect l="0" t="0" r="r" b="b"/>
              <a:pathLst>
                <a:path w="648" h="1082">
                  <a:moveTo>
                    <a:pt x="648" y="1082"/>
                  </a:moveTo>
                  <a:cubicBezTo>
                    <a:pt x="0" y="1082"/>
                    <a:pt x="0" y="1082"/>
                    <a:pt x="0" y="1082"/>
                  </a:cubicBezTo>
                  <a:cubicBezTo>
                    <a:pt x="4" y="1082"/>
                    <a:pt x="98" y="1080"/>
                    <a:pt x="140" y="919"/>
                  </a:cubicBezTo>
                  <a:cubicBezTo>
                    <a:pt x="182" y="755"/>
                    <a:pt x="223" y="0"/>
                    <a:pt x="324" y="0"/>
                  </a:cubicBezTo>
                  <a:cubicBezTo>
                    <a:pt x="425" y="0"/>
                    <a:pt x="466" y="755"/>
                    <a:pt x="508" y="919"/>
                  </a:cubicBezTo>
                  <a:cubicBezTo>
                    <a:pt x="550" y="1080"/>
                    <a:pt x="644" y="1082"/>
                    <a:pt x="648" y="1082"/>
                  </a:cubicBezTo>
                  <a:close/>
                </a:path>
              </a:pathLst>
            </a:custGeom>
            <a:solidFill>
              <a:schemeClr val="bg2"/>
            </a:solidFill>
            <a:ln>
              <a:noFill/>
            </a:ln>
          </p:spPr>
          <p:txBody>
            <a:bodyPr anchor="ctr"/>
            <a:lstStyle/>
            <a:p>
              <a:pPr algn="ctr"/>
              <a:endParaRPr/>
            </a:p>
          </p:txBody>
        </p:sp>
        <p:sp>
          <p:nvSpPr>
            <p:cNvPr id="41" name="ïṩliḑê">
              <a:extLst>
                <a:ext uri="{FF2B5EF4-FFF2-40B4-BE49-F238E27FC236}">
                  <a16:creationId xmlns:a16="http://schemas.microsoft.com/office/drawing/2014/main" id="{096F0FF4-12D0-E94B-B38A-B305ABFB8DE6}"/>
                </a:ext>
              </a:extLst>
            </p:cNvPr>
            <p:cNvSpPr/>
            <p:nvPr/>
          </p:nvSpPr>
          <p:spPr bwMode="auto">
            <a:xfrm>
              <a:off x="8391087" y="2596956"/>
              <a:ext cx="764423" cy="1763629"/>
            </a:xfrm>
            <a:custGeom>
              <a:avLst/>
              <a:gdLst>
                <a:gd name="T0" fmla="*/ 648 w 648"/>
                <a:gd name="T1" fmla="*/ 1082 h 1082"/>
                <a:gd name="T2" fmla="*/ 0 w 648"/>
                <a:gd name="T3" fmla="*/ 1082 h 1082"/>
                <a:gd name="T4" fmla="*/ 140 w 648"/>
                <a:gd name="T5" fmla="*/ 919 h 1082"/>
                <a:gd name="T6" fmla="*/ 324 w 648"/>
                <a:gd name="T7" fmla="*/ 0 h 1082"/>
                <a:gd name="T8" fmla="*/ 508 w 648"/>
                <a:gd name="T9" fmla="*/ 919 h 1082"/>
                <a:gd name="T10" fmla="*/ 648 w 648"/>
                <a:gd name="T11" fmla="*/ 1082 h 1082"/>
              </a:gdLst>
              <a:ahLst/>
              <a:cxnLst>
                <a:cxn ang="0">
                  <a:pos x="T0" y="T1"/>
                </a:cxn>
                <a:cxn ang="0">
                  <a:pos x="T2" y="T3"/>
                </a:cxn>
                <a:cxn ang="0">
                  <a:pos x="T4" y="T5"/>
                </a:cxn>
                <a:cxn ang="0">
                  <a:pos x="T6" y="T7"/>
                </a:cxn>
                <a:cxn ang="0">
                  <a:pos x="T8" y="T9"/>
                </a:cxn>
                <a:cxn ang="0">
                  <a:pos x="T10" y="T11"/>
                </a:cxn>
              </a:cxnLst>
              <a:rect l="0" t="0" r="r" b="b"/>
              <a:pathLst>
                <a:path w="648" h="1082">
                  <a:moveTo>
                    <a:pt x="648" y="1082"/>
                  </a:moveTo>
                  <a:cubicBezTo>
                    <a:pt x="0" y="1082"/>
                    <a:pt x="0" y="1082"/>
                    <a:pt x="0" y="1082"/>
                  </a:cubicBezTo>
                  <a:cubicBezTo>
                    <a:pt x="4" y="1082"/>
                    <a:pt x="98" y="1080"/>
                    <a:pt x="140" y="919"/>
                  </a:cubicBezTo>
                  <a:cubicBezTo>
                    <a:pt x="182" y="755"/>
                    <a:pt x="223" y="0"/>
                    <a:pt x="324" y="0"/>
                  </a:cubicBezTo>
                  <a:cubicBezTo>
                    <a:pt x="425" y="0"/>
                    <a:pt x="466" y="755"/>
                    <a:pt x="508" y="919"/>
                  </a:cubicBezTo>
                  <a:cubicBezTo>
                    <a:pt x="550" y="1080"/>
                    <a:pt x="644" y="1082"/>
                    <a:pt x="648" y="1082"/>
                  </a:cubicBezTo>
                  <a:close/>
                </a:path>
              </a:pathLst>
            </a:custGeom>
            <a:solidFill>
              <a:schemeClr val="tx2">
                <a:lumMod val="20000"/>
                <a:lumOff val="80000"/>
              </a:schemeClr>
            </a:solidFill>
            <a:ln>
              <a:noFill/>
            </a:ln>
          </p:spPr>
          <p:txBody>
            <a:bodyPr anchor="ctr"/>
            <a:lstStyle/>
            <a:p>
              <a:pPr algn="ctr"/>
              <a:endParaRPr/>
            </a:p>
          </p:txBody>
        </p:sp>
        <p:sp>
          <p:nvSpPr>
            <p:cNvPr id="42" name="îS1iḍé">
              <a:extLst>
                <a:ext uri="{FF2B5EF4-FFF2-40B4-BE49-F238E27FC236}">
                  <a16:creationId xmlns:a16="http://schemas.microsoft.com/office/drawing/2014/main" id="{5AD7C51D-1F72-F14E-BB7A-690AB004DF8A}"/>
                </a:ext>
              </a:extLst>
            </p:cNvPr>
            <p:cNvSpPr/>
            <p:nvPr/>
          </p:nvSpPr>
          <p:spPr bwMode="auto">
            <a:xfrm>
              <a:off x="9155510" y="2243611"/>
              <a:ext cx="764423" cy="2116975"/>
            </a:xfrm>
            <a:custGeom>
              <a:avLst/>
              <a:gdLst>
                <a:gd name="T0" fmla="*/ 648 w 648"/>
                <a:gd name="T1" fmla="*/ 1082 h 1082"/>
                <a:gd name="T2" fmla="*/ 0 w 648"/>
                <a:gd name="T3" fmla="*/ 1082 h 1082"/>
                <a:gd name="T4" fmla="*/ 140 w 648"/>
                <a:gd name="T5" fmla="*/ 919 h 1082"/>
                <a:gd name="T6" fmla="*/ 324 w 648"/>
                <a:gd name="T7" fmla="*/ 0 h 1082"/>
                <a:gd name="T8" fmla="*/ 508 w 648"/>
                <a:gd name="T9" fmla="*/ 919 h 1082"/>
                <a:gd name="T10" fmla="*/ 648 w 648"/>
                <a:gd name="T11" fmla="*/ 1082 h 1082"/>
              </a:gdLst>
              <a:ahLst/>
              <a:cxnLst>
                <a:cxn ang="0">
                  <a:pos x="T0" y="T1"/>
                </a:cxn>
                <a:cxn ang="0">
                  <a:pos x="T2" y="T3"/>
                </a:cxn>
                <a:cxn ang="0">
                  <a:pos x="T4" y="T5"/>
                </a:cxn>
                <a:cxn ang="0">
                  <a:pos x="T6" y="T7"/>
                </a:cxn>
                <a:cxn ang="0">
                  <a:pos x="T8" y="T9"/>
                </a:cxn>
                <a:cxn ang="0">
                  <a:pos x="T10" y="T11"/>
                </a:cxn>
              </a:cxnLst>
              <a:rect l="0" t="0" r="r" b="b"/>
              <a:pathLst>
                <a:path w="648" h="1082">
                  <a:moveTo>
                    <a:pt x="648" y="1082"/>
                  </a:moveTo>
                  <a:cubicBezTo>
                    <a:pt x="0" y="1082"/>
                    <a:pt x="0" y="1082"/>
                    <a:pt x="0" y="1082"/>
                  </a:cubicBezTo>
                  <a:cubicBezTo>
                    <a:pt x="4" y="1082"/>
                    <a:pt x="98" y="1080"/>
                    <a:pt x="140" y="919"/>
                  </a:cubicBezTo>
                  <a:cubicBezTo>
                    <a:pt x="182" y="755"/>
                    <a:pt x="223" y="0"/>
                    <a:pt x="324" y="0"/>
                  </a:cubicBezTo>
                  <a:cubicBezTo>
                    <a:pt x="425" y="0"/>
                    <a:pt x="466" y="755"/>
                    <a:pt x="508" y="919"/>
                  </a:cubicBezTo>
                  <a:cubicBezTo>
                    <a:pt x="550" y="1080"/>
                    <a:pt x="644" y="1082"/>
                    <a:pt x="648" y="1082"/>
                  </a:cubicBezTo>
                  <a:close/>
                </a:path>
              </a:pathLst>
            </a:custGeom>
            <a:solidFill>
              <a:schemeClr val="bg2"/>
            </a:solidFill>
            <a:ln>
              <a:noFill/>
            </a:ln>
          </p:spPr>
          <p:txBody>
            <a:bodyPr anchor="ctr"/>
            <a:lstStyle/>
            <a:p>
              <a:pPr algn="ctr"/>
              <a:endParaRPr/>
            </a:p>
          </p:txBody>
        </p:sp>
        <p:sp>
          <p:nvSpPr>
            <p:cNvPr id="43" name="ïṧliḋê">
              <a:extLst>
                <a:ext uri="{FF2B5EF4-FFF2-40B4-BE49-F238E27FC236}">
                  <a16:creationId xmlns:a16="http://schemas.microsoft.com/office/drawing/2014/main" id="{51D2964B-4287-5443-8244-19E58B405679}"/>
                </a:ext>
              </a:extLst>
            </p:cNvPr>
            <p:cNvSpPr/>
            <p:nvPr/>
          </p:nvSpPr>
          <p:spPr bwMode="auto">
            <a:xfrm>
              <a:off x="9919933" y="1906326"/>
              <a:ext cx="764423" cy="2454259"/>
            </a:xfrm>
            <a:custGeom>
              <a:avLst/>
              <a:gdLst>
                <a:gd name="T0" fmla="*/ 648 w 648"/>
                <a:gd name="T1" fmla="*/ 1082 h 1082"/>
                <a:gd name="T2" fmla="*/ 0 w 648"/>
                <a:gd name="T3" fmla="*/ 1082 h 1082"/>
                <a:gd name="T4" fmla="*/ 140 w 648"/>
                <a:gd name="T5" fmla="*/ 919 h 1082"/>
                <a:gd name="T6" fmla="*/ 324 w 648"/>
                <a:gd name="T7" fmla="*/ 0 h 1082"/>
                <a:gd name="T8" fmla="*/ 508 w 648"/>
                <a:gd name="T9" fmla="*/ 919 h 1082"/>
                <a:gd name="T10" fmla="*/ 648 w 648"/>
                <a:gd name="T11" fmla="*/ 1082 h 1082"/>
              </a:gdLst>
              <a:ahLst/>
              <a:cxnLst>
                <a:cxn ang="0">
                  <a:pos x="T0" y="T1"/>
                </a:cxn>
                <a:cxn ang="0">
                  <a:pos x="T2" y="T3"/>
                </a:cxn>
                <a:cxn ang="0">
                  <a:pos x="T4" y="T5"/>
                </a:cxn>
                <a:cxn ang="0">
                  <a:pos x="T6" y="T7"/>
                </a:cxn>
                <a:cxn ang="0">
                  <a:pos x="T8" y="T9"/>
                </a:cxn>
                <a:cxn ang="0">
                  <a:pos x="T10" y="T11"/>
                </a:cxn>
              </a:cxnLst>
              <a:rect l="0" t="0" r="r" b="b"/>
              <a:pathLst>
                <a:path w="648" h="1082">
                  <a:moveTo>
                    <a:pt x="648" y="1082"/>
                  </a:moveTo>
                  <a:cubicBezTo>
                    <a:pt x="0" y="1082"/>
                    <a:pt x="0" y="1082"/>
                    <a:pt x="0" y="1082"/>
                  </a:cubicBezTo>
                  <a:cubicBezTo>
                    <a:pt x="4" y="1082"/>
                    <a:pt x="98" y="1080"/>
                    <a:pt x="140" y="919"/>
                  </a:cubicBezTo>
                  <a:cubicBezTo>
                    <a:pt x="182" y="755"/>
                    <a:pt x="223" y="0"/>
                    <a:pt x="324" y="0"/>
                  </a:cubicBezTo>
                  <a:cubicBezTo>
                    <a:pt x="425" y="0"/>
                    <a:pt x="466" y="755"/>
                    <a:pt x="508" y="919"/>
                  </a:cubicBezTo>
                  <a:cubicBezTo>
                    <a:pt x="550" y="1080"/>
                    <a:pt x="644" y="1082"/>
                    <a:pt x="648" y="1082"/>
                  </a:cubicBezTo>
                  <a:close/>
                </a:path>
              </a:pathLst>
            </a:custGeom>
            <a:solidFill>
              <a:schemeClr val="accent1"/>
            </a:solidFill>
            <a:ln>
              <a:noFill/>
            </a:ln>
          </p:spPr>
          <p:txBody>
            <a:bodyPr anchor="ctr"/>
            <a:lstStyle/>
            <a:p>
              <a:pPr algn="ctr"/>
              <a:endParaRPr/>
            </a:p>
          </p:txBody>
        </p:sp>
        <p:sp>
          <p:nvSpPr>
            <p:cNvPr id="46" name="íSlidé">
              <a:extLst>
                <a:ext uri="{FF2B5EF4-FFF2-40B4-BE49-F238E27FC236}">
                  <a16:creationId xmlns:a16="http://schemas.microsoft.com/office/drawing/2014/main" id="{50F6C10B-99CE-5F40-8030-9B9168DEDF39}"/>
                </a:ext>
              </a:extLst>
            </p:cNvPr>
            <p:cNvSpPr txBox="1"/>
            <p:nvPr/>
          </p:nvSpPr>
          <p:spPr>
            <a:xfrm>
              <a:off x="1672471" y="3598853"/>
              <a:ext cx="413896" cy="307777"/>
            </a:xfrm>
            <a:prstGeom prst="rect">
              <a:avLst/>
            </a:prstGeom>
            <a:noFill/>
          </p:spPr>
          <p:txBody>
            <a:bodyPr wrap="none">
              <a:normAutofit/>
            </a:bodyPr>
            <a:lstStyle/>
            <a:p>
              <a:pPr algn="ctr"/>
              <a:r>
                <a:rPr lang="en-AU" sz="1400" b="1" dirty="0">
                  <a:solidFill>
                    <a:schemeClr val="bg1"/>
                  </a:solidFill>
                </a:rPr>
                <a:t>1K</a:t>
              </a:r>
            </a:p>
          </p:txBody>
        </p:sp>
      </p:grpSp>
      <p:sp>
        <p:nvSpPr>
          <p:cNvPr id="45" name="iṣ1íḓè">
            <a:extLst>
              <a:ext uri="{FF2B5EF4-FFF2-40B4-BE49-F238E27FC236}">
                <a16:creationId xmlns:a16="http://schemas.microsoft.com/office/drawing/2014/main" id="{E79D2187-9AC7-AE4F-8C3D-63EC58BD6AC3}"/>
              </a:ext>
            </a:extLst>
          </p:cNvPr>
          <p:cNvSpPr/>
          <p:nvPr/>
        </p:nvSpPr>
        <p:spPr>
          <a:xfrm>
            <a:off x="923175" y="1061484"/>
            <a:ext cx="10451501" cy="1304542"/>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wrap="square" lIns="90000" anchor="t" anchorCtr="0">
            <a:normAutofit/>
          </a:bodyPr>
          <a:lstStyle/>
          <a:p>
            <a:pPr>
              <a:lnSpc>
                <a:spcPct val="150000"/>
              </a:lnSpc>
            </a:pPr>
            <a:r>
              <a:rPr kumimoji="1" lang="zh-CN" altLang="en-US" dirty="0"/>
              <a:t>对民主党和共和党各选取一名参议员来验证模型的效果，分别是民主党的 </a:t>
            </a:r>
            <a:r>
              <a:rPr kumimoji="1" lang="en-US" altLang="zh-CN" b="1" dirty="0">
                <a:solidFill>
                  <a:srgbClr val="0000FF"/>
                </a:solidFill>
              </a:rPr>
              <a:t>R</a:t>
            </a:r>
            <a:r>
              <a:rPr kumimoji="1" lang="en-US" altLang="zh-CN" dirty="0"/>
              <a:t>ichard Blumenthal</a:t>
            </a:r>
            <a:r>
              <a:rPr kumimoji="1" lang="zh-CN" altLang="en-US" dirty="0"/>
              <a:t> 以及共和党的 </a:t>
            </a:r>
            <a:r>
              <a:rPr kumimoji="1" lang="en-US" altLang="zh-CN" b="1" dirty="0">
                <a:solidFill>
                  <a:srgbClr val="0000FF"/>
                </a:solidFill>
              </a:rPr>
              <a:t>M</a:t>
            </a:r>
            <a:r>
              <a:rPr kumimoji="1" lang="en-US" altLang="zh-CN" dirty="0"/>
              <a:t>arsha Blackburn</a:t>
            </a:r>
            <a:r>
              <a:rPr kumimoji="1" lang="zh-CN" altLang="en-US" dirty="0"/>
              <a:t> 。</a:t>
            </a:r>
            <a:r>
              <a:rPr kumimoji="1" lang="en-US" altLang="zh-CN" b="1" dirty="0">
                <a:solidFill>
                  <a:srgbClr val="0000FF"/>
                </a:solidFill>
              </a:rPr>
              <a:t>R </a:t>
            </a:r>
            <a:r>
              <a:rPr kumimoji="1" lang="zh-CN" altLang="en-US" dirty="0"/>
              <a:t>拟合的模型在验证集上的精度达到了</a:t>
            </a:r>
            <a:r>
              <a:rPr kumimoji="1" lang="en-US" altLang="zh-CN" dirty="0"/>
              <a:t>94.87%</a:t>
            </a:r>
            <a:r>
              <a:rPr kumimoji="1" lang="zh-CN" altLang="en-US" dirty="0"/>
              <a:t>，</a:t>
            </a:r>
            <a:r>
              <a:rPr kumimoji="1" lang="en-US" altLang="zh-CN" b="1" dirty="0">
                <a:solidFill>
                  <a:srgbClr val="0000FF"/>
                </a:solidFill>
              </a:rPr>
              <a:t>M</a:t>
            </a:r>
            <a:r>
              <a:rPr kumimoji="1" lang="en-US" altLang="zh-CN" dirty="0"/>
              <a:t> </a:t>
            </a:r>
            <a:r>
              <a:rPr kumimoji="1" lang="zh-CN" altLang="en-US" dirty="0"/>
              <a:t>拟合的模型在验证集上达到了</a:t>
            </a:r>
            <a:r>
              <a:rPr kumimoji="1" lang="en-US" altLang="zh-CN" dirty="0"/>
              <a:t>88.24%</a:t>
            </a:r>
            <a:r>
              <a:rPr kumimoji="1" lang="zh-CN" altLang="en-US" dirty="0"/>
              <a:t>。</a:t>
            </a:r>
            <a:endParaRPr kumimoji="1" lang="en-US" altLang="zh-CN" dirty="0"/>
          </a:p>
        </p:txBody>
      </p:sp>
      <p:cxnSp>
        <p:nvCxnSpPr>
          <p:cNvPr id="48" name="直接连接符 47">
            <a:extLst>
              <a:ext uri="{FF2B5EF4-FFF2-40B4-BE49-F238E27FC236}">
                <a16:creationId xmlns:a16="http://schemas.microsoft.com/office/drawing/2014/main" id="{644100D9-D2A2-FF4E-AAEC-6E9FD59EA885}"/>
              </a:ext>
            </a:extLst>
          </p:cNvPr>
          <p:cNvCxnSpPr>
            <a:cxnSpLocks/>
          </p:cNvCxnSpPr>
          <p:nvPr/>
        </p:nvCxnSpPr>
        <p:spPr>
          <a:xfrm flipH="1">
            <a:off x="1038481" y="2294649"/>
            <a:ext cx="9647773" cy="27475"/>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pic>
        <p:nvPicPr>
          <p:cNvPr id="9" name="图片 8">
            <a:extLst>
              <a:ext uri="{FF2B5EF4-FFF2-40B4-BE49-F238E27FC236}">
                <a16:creationId xmlns:a16="http://schemas.microsoft.com/office/drawing/2014/main" id="{63F3F0E1-EB05-4146-8319-4AD761DB5CD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62683" y="2322440"/>
            <a:ext cx="4090935" cy="3968958"/>
          </a:xfrm>
          <a:prstGeom prst="rect">
            <a:avLst/>
          </a:prstGeom>
        </p:spPr>
      </p:pic>
      <p:sp>
        <p:nvSpPr>
          <p:cNvPr id="49" name="îšlîḑe">
            <a:extLst>
              <a:ext uri="{FF2B5EF4-FFF2-40B4-BE49-F238E27FC236}">
                <a16:creationId xmlns:a16="http://schemas.microsoft.com/office/drawing/2014/main" id="{C4A687A8-FA44-BA4E-B7FC-C7AADEA6CDC4}"/>
              </a:ext>
            </a:extLst>
          </p:cNvPr>
          <p:cNvSpPr/>
          <p:nvPr/>
        </p:nvSpPr>
        <p:spPr>
          <a:xfrm>
            <a:off x="1391657" y="6313480"/>
            <a:ext cx="4513573" cy="314732"/>
          </a:xfrm>
          <a:prstGeom prst="roundRect">
            <a:avLst>
              <a:gd name="adj" fmla="val 11836"/>
            </a:avLst>
          </a:prstGeom>
          <a:pattFill prst="ltUpDiag">
            <a:fgClr>
              <a:schemeClr val="accent1">
                <a:lumMod val="20000"/>
                <a:lumOff val="80000"/>
              </a:schemeClr>
            </a:fgClr>
            <a:bgClr>
              <a:schemeClr val="bg1"/>
            </a:bgClr>
          </a:pattFill>
          <a:ln>
            <a:solidFill>
              <a:schemeClr val="accent1">
                <a:shade val="50000"/>
                <a:alpha val="21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fontScale="92500" lnSpcReduction="10000"/>
          </a:bodyPr>
          <a:lstStyle/>
          <a:p>
            <a:pPr algn="ctr"/>
            <a:r>
              <a:rPr kumimoji="1" lang="en" altLang="zh-CN" sz="1500" b="1" dirty="0">
                <a:solidFill>
                  <a:schemeClr val="tx1"/>
                </a:solidFill>
              </a:rPr>
              <a:t>Richard Blumenthal</a:t>
            </a:r>
            <a:r>
              <a:rPr kumimoji="1" lang="zh-CN" altLang="en-US" sz="1500" b="1" dirty="0">
                <a:solidFill>
                  <a:schemeClr val="tx1"/>
                </a:solidFill>
              </a:rPr>
              <a:t>的提案标签预测模型的训练过程</a:t>
            </a:r>
            <a:endParaRPr kumimoji="1" lang="en-US" altLang="zh-CN" sz="1500" b="1" dirty="0">
              <a:solidFill>
                <a:schemeClr val="tx1"/>
              </a:solidFill>
            </a:endParaRPr>
          </a:p>
        </p:txBody>
      </p:sp>
      <p:sp>
        <p:nvSpPr>
          <p:cNvPr id="50" name="îšlîḑe">
            <a:extLst>
              <a:ext uri="{FF2B5EF4-FFF2-40B4-BE49-F238E27FC236}">
                <a16:creationId xmlns:a16="http://schemas.microsoft.com/office/drawing/2014/main" id="{D54FAA57-C8F1-3242-B53F-DC842B039261}"/>
              </a:ext>
            </a:extLst>
          </p:cNvPr>
          <p:cNvSpPr/>
          <p:nvPr/>
        </p:nvSpPr>
        <p:spPr>
          <a:xfrm>
            <a:off x="6253254" y="6313480"/>
            <a:ext cx="4370227" cy="314732"/>
          </a:xfrm>
          <a:prstGeom prst="roundRect">
            <a:avLst>
              <a:gd name="adj" fmla="val 11836"/>
            </a:avLst>
          </a:prstGeom>
          <a:pattFill prst="ltUpDiag">
            <a:fgClr>
              <a:schemeClr val="accent1">
                <a:lumMod val="20000"/>
                <a:lumOff val="80000"/>
              </a:schemeClr>
            </a:fgClr>
            <a:bgClr>
              <a:schemeClr val="bg1"/>
            </a:bgClr>
          </a:pattFill>
          <a:ln>
            <a:solidFill>
              <a:schemeClr val="accent1">
                <a:shade val="50000"/>
                <a:alpha val="21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fontScale="92500" lnSpcReduction="10000"/>
          </a:bodyPr>
          <a:lstStyle/>
          <a:p>
            <a:pPr algn="ctr"/>
            <a:r>
              <a:rPr kumimoji="1" lang="en" altLang="zh-CN" sz="1500" b="1" dirty="0">
                <a:solidFill>
                  <a:schemeClr val="tx1"/>
                </a:solidFill>
              </a:rPr>
              <a:t>Marsha Blackburn</a:t>
            </a:r>
            <a:r>
              <a:rPr kumimoji="1" lang="zh-CN" altLang="en-US" sz="1500" b="1" dirty="0">
                <a:solidFill>
                  <a:schemeClr val="tx1"/>
                </a:solidFill>
              </a:rPr>
              <a:t>的提案标签预测模型的训练过程</a:t>
            </a:r>
            <a:endParaRPr kumimoji="1" lang="en-US" altLang="zh-CN" sz="1500" b="1" dirty="0">
              <a:solidFill>
                <a:schemeClr val="tx1"/>
              </a:solidFill>
            </a:endParaRPr>
          </a:p>
        </p:txBody>
      </p:sp>
    </p:spTree>
    <p:extLst>
      <p:ext uri="{BB962C8B-B14F-4D97-AF65-F5344CB8AC3E}">
        <p14:creationId xmlns:p14="http://schemas.microsoft.com/office/powerpoint/2010/main" val="37578888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200" dirty="0">
                <a:solidFill>
                  <a:schemeClr val="accent3"/>
                </a:solidFill>
              </a:rPr>
              <a:t>总结</a:t>
            </a:r>
          </a:p>
        </p:txBody>
      </p:sp>
      <p:sp>
        <p:nvSpPr>
          <p:cNvPr id="4" name="灯片编号占位符 3"/>
          <p:cNvSpPr>
            <a:spLocks noGrp="1"/>
          </p:cNvSpPr>
          <p:nvPr>
            <p:ph type="sldNum" sz="quarter" idx="12"/>
          </p:nvPr>
        </p:nvSpPr>
        <p:spPr/>
        <p:txBody>
          <a:bodyPr/>
          <a:lstStyle/>
          <a:p>
            <a:fld id="{5DD3DB80-B894-403A-B48E-6FDC1A72010E}" type="slidenum">
              <a:rPr lang="zh-CN" altLang="en-US" smtClean="0"/>
              <a:t>34</a:t>
            </a:fld>
            <a:endParaRPr lang="zh-CN" altLang="en-US"/>
          </a:p>
        </p:txBody>
      </p:sp>
      <p:grpSp>
        <p:nvGrpSpPr>
          <p:cNvPr id="5" name="0740cb21-0181-4cf0-ac86-6a6e9487eae0"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670808" y="1161714"/>
            <a:ext cx="10850384" cy="5285130"/>
            <a:chOff x="671691" y="1202654"/>
            <a:chExt cx="10850384" cy="5285130"/>
          </a:xfrm>
        </p:grpSpPr>
        <p:sp>
          <p:nvSpPr>
            <p:cNvPr id="6" name="îṧľïḓé"/>
            <p:cNvSpPr/>
            <p:nvPr/>
          </p:nvSpPr>
          <p:spPr bwMode="auto">
            <a:xfrm flipH="1">
              <a:off x="5347037" y="4189385"/>
              <a:ext cx="1216619" cy="1954241"/>
            </a:xfrm>
            <a:custGeom>
              <a:avLst/>
              <a:gdLst>
                <a:gd name="connsiteX0" fmla="*/ 759198 w 1653886"/>
                <a:gd name="connsiteY0" fmla="*/ 850 h 2656618"/>
                <a:gd name="connsiteX1" fmla="*/ 763881 w 1653886"/>
                <a:gd name="connsiteY1" fmla="*/ 488839 h 2656618"/>
                <a:gd name="connsiteX2" fmla="*/ 459348 w 1653886"/>
                <a:gd name="connsiteY2" fmla="*/ 298375 h 2656618"/>
                <a:gd name="connsiteX3" fmla="*/ 233486 w 1653886"/>
                <a:gd name="connsiteY3" fmla="*/ 125688 h 2656618"/>
                <a:gd name="connsiteX4" fmla="*/ 502490 w 1653886"/>
                <a:gd name="connsiteY4" fmla="*/ 735172 h 2656618"/>
                <a:gd name="connsiteX5" fmla="*/ 55842 w 1653886"/>
                <a:gd name="connsiteY5" fmla="*/ 326310 h 2656618"/>
                <a:gd name="connsiteX6" fmla="*/ 48228 w 1653886"/>
                <a:gd name="connsiteY6" fmla="*/ 514234 h 2656618"/>
                <a:gd name="connsiteX7" fmla="*/ 411130 w 1653886"/>
                <a:gd name="connsiteY7" fmla="*/ 930715 h 2656618"/>
                <a:gd name="connsiteX8" fmla="*/ 65993 w 1653886"/>
                <a:gd name="connsiteY8" fmla="*/ 750409 h 2656618"/>
                <a:gd name="connsiteX9" fmla="*/ 170042 w 1653886"/>
                <a:gd name="connsiteY9" fmla="*/ 981505 h 2656618"/>
                <a:gd name="connsiteX10" fmla="*/ 723277 w 1653886"/>
                <a:gd name="connsiteY10" fmla="*/ 1641780 h 2656618"/>
                <a:gd name="connsiteX11" fmla="*/ 671256 w 1653886"/>
                <a:gd name="connsiteY11" fmla="*/ 2645894 h 2656618"/>
                <a:gd name="connsiteX12" fmla="*/ 670238 w 1653886"/>
                <a:gd name="connsiteY12" fmla="*/ 2656618 h 2656618"/>
                <a:gd name="connsiteX13" fmla="*/ 1288826 w 1653886"/>
                <a:gd name="connsiteY13" fmla="*/ 2656618 h 2656618"/>
                <a:gd name="connsiteX14" fmla="*/ 1277268 w 1653886"/>
                <a:gd name="connsiteY14" fmla="*/ 2583272 h 2656618"/>
                <a:gd name="connsiteX15" fmla="*/ 1266361 w 1653886"/>
                <a:gd name="connsiteY15" fmla="*/ 1331959 h 2656618"/>
                <a:gd name="connsiteX16" fmla="*/ 1652103 w 1653886"/>
                <a:gd name="connsiteY16" fmla="*/ 430430 h 2656618"/>
                <a:gd name="connsiteX17" fmla="*/ 1459232 w 1653886"/>
                <a:gd name="connsiteY17" fmla="*/ 471062 h 2656618"/>
                <a:gd name="connsiteX18" fmla="*/ 1098868 w 1653886"/>
                <a:gd name="connsiteY18" fmla="*/ 732633 h 2656618"/>
                <a:gd name="connsiteX19" fmla="*/ 794335 w 1653886"/>
                <a:gd name="connsiteY19" fmla="*/ 8870 h 2656618"/>
                <a:gd name="connsiteX20" fmla="*/ 759198 w 1653886"/>
                <a:gd name="connsiteY20" fmla="*/ 850 h 2656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653886" h="2656618">
                  <a:moveTo>
                    <a:pt x="759198" y="850"/>
                  </a:moveTo>
                  <a:cubicBezTo>
                    <a:pt x="692269" y="17203"/>
                    <a:pt x="726132" y="266631"/>
                    <a:pt x="763881" y="488839"/>
                  </a:cubicBezTo>
                  <a:cubicBezTo>
                    <a:pt x="807024" y="740251"/>
                    <a:pt x="593850" y="600578"/>
                    <a:pt x="459348" y="298375"/>
                  </a:cubicBezTo>
                  <a:cubicBezTo>
                    <a:pt x="324846" y="-3827"/>
                    <a:pt x="246175" y="82516"/>
                    <a:pt x="233486" y="125688"/>
                  </a:cubicBezTo>
                  <a:cubicBezTo>
                    <a:pt x="218259" y="168860"/>
                    <a:pt x="525330" y="707237"/>
                    <a:pt x="502490" y="735172"/>
                  </a:cubicBezTo>
                  <a:cubicBezTo>
                    <a:pt x="482188" y="760567"/>
                    <a:pt x="93908" y="313612"/>
                    <a:pt x="55842" y="326310"/>
                  </a:cubicBezTo>
                  <a:cubicBezTo>
                    <a:pt x="20313" y="339007"/>
                    <a:pt x="-45669" y="374561"/>
                    <a:pt x="48228" y="514234"/>
                  </a:cubicBezTo>
                  <a:cubicBezTo>
                    <a:pt x="139588" y="656447"/>
                    <a:pt x="428895" y="892622"/>
                    <a:pt x="411130" y="930715"/>
                  </a:cubicBezTo>
                  <a:cubicBezTo>
                    <a:pt x="393366" y="971347"/>
                    <a:pt x="152277" y="755488"/>
                    <a:pt x="65993" y="750409"/>
                  </a:cubicBezTo>
                  <a:cubicBezTo>
                    <a:pt x="-22829" y="745330"/>
                    <a:pt x="12700" y="869767"/>
                    <a:pt x="170042" y="981505"/>
                  </a:cubicBezTo>
                  <a:cubicBezTo>
                    <a:pt x="327384" y="1093244"/>
                    <a:pt x="710588" y="1217680"/>
                    <a:pt x="723277" y="1641780"/>
                  </a:cubicBezTo>
                  <a:cubicBezTo>
                    <a:pt x="732001" y="1933348"/>
                    <a:pt x="695144" y="2389360"/>
                    <a:pt x="671256" y="2645894"/>
                  </a:cubicBezTo>
                  <a:lnTo>
                    <a:pt x="670238" y="2656618"/>
                  </a:lnTo>
                  <a:lnTo>
                    <a:pt x="1288826" y="2656618"/>
                  </a:lnTo>
                  <a:lnTo>
                    <a:pt x="1277268" y="2583272"/>
                  </a:lnTo>
                  <a:cubicBezTo>
                    <a:pt x="1221841" y="2210562"/>
                    <a:pt x="1177856" y="1703363"/>
                    <a:pt x="1266361" y="1331959"/>
                  </a:cubicBezTo>
                  <a:cubicBezTo>
                    <a:pt x="1426241" y="669145"/>
                    <a:pt x="1677481" y="532011"/>
                    <a:pt x="1652103" y="430430"/>
                  </a:cubicBezTo>
                  <a:cubicBezTo>
                    <a:pt x="1629263" y="328849"/>
                    <a:pt x="1499836" y="377100"/>
                    <a:pt x="1459232" y="471062"/>
                  </a:cubicBezTo>
                  <a:cubicBezTo>
                    <a:pt x="1418628" y="562485"/>
                    <a:pt x="1253672" y="765646"/>
                    <a:pt x="1098868" y="732633"/>
                  </a:cubicBezTo>
                  <a:cubicBezTo>
                    <a:pt x="946601" y="699619"/>
                    <a:pt x="905997" y="69819"/>
                    <a:pt x="794335" y="8870"/>
                  </a:cubicBezTo>
                  <a:cubicBezTo>
                    <a:pt x="780377" y="934"/>
                    <a:pt x="768759" y="-1486"/>
                    <a:pt x="759198" y="850"/>
                  </a:cubicBezTo>
                  <a:close/>
                </a:path>
              </a:pathLst>
            </a:custGeom>
            <a:solidFill>
              <a:srgbClr val="64AE97"/>
            </a:solidFill>
            <a:ln>
              <a:noFill/>
            </a:ln>
            <a:effectLst/>
          </p:spPr>
          <p:txBody>
            <a:bodyPr vert="horz" wrap="square" lIns="91440" tIns="45720" rIns="91440" bIns="45720" numCol="1" anchor="t" anchorCtr="0" compatLnSpc="1">
              <a:noAutofit/>
            </a:bodyPr>
            <a:lstStyle/>
            <a:p>
              <a:endParaRPr lang="id-ID" sz="1800"/>
            </a:p>
          </p:txBody>
        </p:sp>
        <p:sp>
          <p:nvSpPr>
            <p:cNvPr id="7" name="ïṡļïdê"/>
            <p:cNvSpPr/>
            <p:nvPr/>
          </p:nvSpPr>
          <p:spPr bwMode="auto">
            <a:xfrm rot="1883109">
              <a:off x="3672847" y="3240158"/>
              <a:ext cx="1720360" cy="1715017"/>
            </a:xfrm>
            <a:custGeom>
              <a:avLst/>
              <a:gdLst>
                <a:gd name="T0" fmla="*/ 270 w 270"/>
                <a:gd name="T1" fmla="*/ 138 h 269"/>
                <a:gd name="T2" fmla="*/ 0 w 270"/>
                <a:gd name="T3" fmla="*/ 187 h 269"/>
                <a:gd name="T4" fmla="*/ 262 w 270"/>
                <a:gd name="T5" fmla="*/ 117 h 269"/>
                <a:gd name="T6" fmla="*/ 119 w 270"/>
                <a:gd name="T7" fmla="*/ 152 h 269"/>
                <a:gd name="T8" fmla="*/ 270 w 270"/>
                <a:gd name="T9" fmla="*/ 138 h 269"/>
              </a:gdLst>
              <a:ahLst/>
              <a:cxnLst>
                <a:cxn ang="0">
                  <a:pos x="T0" y="T1"/>
                </a:cxn>
                <a:cxn ang="0">
                  <a:pos x="T2" y="T3"/>
                </a:cxn>
                <a:cxn ang="0">
                  <a:pos x="T4" y="T5"/>
                </a:cxn>
                <a:cxn ang="0">
                  <a:pos x="T6" y="T7"/>
                </a:cxn>
                <a:cxn ang="0">
                  <a:pos x="T8" y="T9"/>
                </a:cxn>
              </a:cxnLst>
              <a:rect l="0" t="0" r="r" b="b"/>
              <a:pathLst>
                <a:path w="270" h="269">
                  <a:moveTo>
                    <a:pt x="270" y="138"/>
                  </a:moveTo>
                  <a:cubicBezTo>
                    <a:pt x="270" y="138"/>
                    <a:pt x="186" y="269"/>
                    <a:pt x="0" y="187"/>
                  </a:cubicBezTo>
                  <a:cubicBezTo>
                    <a:pt x="0" y="187"/>
                    <a:pt x="94" y="0"/>
                    <a:pt x="262" y="117"/>
                  </a:cubicBezTo>
                  <a:cubicBezTo>
                    <a:pt x="262" y="117"/>
                    <a:pt x="165" y="153"/>
                    <a:pt x="119" y="152"/>
                  </a:cubicBezTo>
                  <a:cubicBezTo>
                    <a:pt x="119" y="152"/>
                    <a:pt x="224" y="164"/>
                    <a:pt x="270" y="138"/>
                  </a:cubicBezTo>
                  <a:close/>
                </a:path>
              </a:pathLst>
            </a:custGeom>
            <a:solidFill>
              <a:srgbClr val="64AE97">
                <a:alpha val="80000"/>
              </a:srgbClr>
            </a:solidFill>
            <a:ln>
              <a:noFill/>
            </a:ln>
            <a:effectLst/>
          </p:spPr>
          <p:txBody>
            <a:bodyPr vert="horz" wrap="square" lIns="91440" tIns="45720" rIns="91440" bIns="45720" numCol="1" anchor="t" anchorCtr="0" compatLnSpc="1"/>
            <a:lstStyle/>
            <a:p>
              <a:endParaRPr lang="en-US" sz="1800"/>
            </a:p>
          </p:txBody>
        </p:sp>
        <p:sp>
          <p:nvSpPr>
            <p:cNvPr id="8" name="íslïḍè"/>
            <p:cNvSpPr/>
            <p:nvPr/>
          </p:nvSpPr>
          <p:spPr bwMode="auto">
            <a:xfrm rot="4961872">
              <a:off x="4427912" y="2338896"/>
              <a:ext cx="2087485" cy="2081002"/>
            </a:xfrm>
            <a:custGeom>
              <a:avLst/>
              <a:gdLst>
                <a:gd name="T0" fmla="*/ 270 w 270"/>
                <a:gd name="T1" fmla="*/ 138 h 269"/>
                <a:gd name="T2" fmla="*/ 0 w 270"/>
                <a:gd name="T3" fmla="*/ 187 h 269"/>
                <a:gd name="T4" fmla="*/ 262 w 270"/>
                <a:gd name="T5" fmla="*/ 117 h 269"/>
                <a:gd name="T6" fmla="*/ 119 w 270"/>
                <a:gd name="T7" fmla="*/ 152 h 269"/>
                <a:gd name="T8" fmla="*/ 270 w 270"/>
                <a:gd name="T9" fmla="*/ 138 h 269"/>
              </a:gdLst>
              <a:ahLst/>
              <a:cxnLst>
                <a:cxn ang="0">
                  <a:pos x="T0" y="T1"/>
                </a:cxn>
                <a:cxn ang="0">
                  <a:pos x="T2" y="T3"/>
                </a:cxn>
                <a:cxn ang="0">
                  <a:pos x="T4" y="T5"/>
                </a:cxn>
                <a:cxn ang="0">
                  <a:pos x="T6" y="T7"/>
                </a:cxn>
                <a:cxn ang="0">
                  <a:pos x="T8" y="T9"/>
                </a:cxn>
              </a:cxnLst>
              <a:rect l="0" t="0" r="r" b="b"/>
              <a:pathLst>
                <a:path w="270" h="269">
                  <a:moveTo>
                    <a:pt x="270" y="138"/>
                  </a:moveTo>
                  <a:cubicBezTo>
                    <a:pt x="270" y="138"/>
                    <a:pt x="186" y="269"/>
                    <a:pt x="0" y="187"/>
                  </a:cubicBezTo>
                  <a:cubicBezTo>
                    <a:pt x="0" y="187"/>
                    <a:pt x="94" y="0"/>
                    <a:pt x="262" y="117"/>
                  </a:cubicBezTo>
                  <a:cubicBezTo>
                    <a:pt x="262" y="117"/>
                    <a:pt x="165" y="153"/>
                    <a:pt x="119" y="152"/>
                  </a:cubicBezTo>
                  <a:cubicBezTo>
                    <a:pt x="119" y="152"/>
                    <a:pt x="224" y="164"/>
                    <a:pt x="270" y="138"/>
                  </a:cubicBezTo>
                  <a:close/>
                </a:path>
              </a:pathLst>
            </a:custGeom>
            <a:solidFill>
              <a:srgbClr val="64AE97"/>
            </a:solidFill>
            <a:ln>
              <a:noFill/>
            </a:ln>
            <a:effectLst/>
          </p:spPr>
          <p:txBody>
            <a:bodyPr vert="horz" wrap="square" lIns="91440" tIns="45720" rIns="91440" bIns="45720" numCol="1" anchor="t" anchorCtr="0" compatLnSpc="1"/>
            <a:lstStyle/>
            <a:p>
              <a:endParaRPr lang="en-US" sz="1800"/>
            </a:p>
          </p:txBody>
        </p:sp>
        <p:sp>
          <p:nvSpPr>
            <p:cNvPr id="9" name="ïşlîḑé"/>
            <p:cNvSpPr/>
            <p:nvPr/>
          </p:nvSpPr>
          <p:spPr bwMode="auto">
            <a:xfrm rot="7696778">
              <a:off x="5716770" y="2462648"/>
              <a:ext cx="1839213" cy="1833502"/>
            </a:xfrm>
            <a:custGeom>
              <a:avLst/>
              <a:gdLst>
                <a:gd name="T0" fmla="*/ 270 w 270"/>
                <a:gd name="T1" fmla="*/ 138 h 269"/>
                <a:gd name="T2" fmla="*/ 0 w 270"/>
                <a:gd name="T3" fmla="*/ 187 h 269"/>
                <a:gd name="T4" fmla="*/ 262 w 270"/>
                <a:gd name="T5" fmla="*/ 117 h 269"/>
                <a:gd name="T6" fmla="*/ 119 w 270"/>
                <a:gd name="T7" fmla="*/ 152 h 269"/>
                <a:gd name="T8" fmla="*/ 270 w 270"/>
                <a:gd name="T9" fmla="*/ 138 h 269"/>
              </a:gdLst>
              <a:ahLst/>
              <a:cxnLst>
                <a:cxn ang="0">
                  <a:pos x="T0" y="T1"/>
                </a:cxn>
                <a:cxn ang="0">
                  <a:pos x="T2" y="T3"/>
                </a:cxn>
                <a:cxn ang="0">
                  <a:pos x="T4" y="T5"/>
                </a:cxn>
                <a:cxn ang="0">
                  <a:pos x="T6" y="T7"/>
                </a:cxn>
                <a:cxn ang="0">
                  <a:pos x="T8" y="T9"/>
                </a:cxn>
              </a:cxnLst>
              <a:rect l="0" t="0" r="r" b="b"/>
              <a:pathLst>
                <a:path w="270" h="269">
                  <a:moveTo>
                    <a:pt x="270" y="138"/>
                  </a:moveTo>
                  <a:cubicBezTo>
                    <a:pt x="270" y="138"/>
                    <a:pt x="186" y="269"/>
                    <a:pt x="0" y="187"/>
                  </a:cubicBezTo>
                  <a:cubicBezTo>
                    <a:pt x="0" y="187"/>
                    <a:pt x="94" y="0"/>
                    <a:pt x="262" y="117"/>
                  </a:cubicBezTo>
                  <a:cubicBezTo>
                    <a:pt x="262" y="117"/>
                    <a:pt x="165" y="153"/>
                    <a:pt x="119" y="152"/>
                  </a:cubicBezTo>
                  <a:cubicBezTo>
                    <a:pt x="119" y="152"/>
                    <a:pt x="224" y="164"/>
                    <a:pt x="270" y="138"/>
                  </a:cubicBezTo>
                  <a:close/>
                </a:path>
              </a:pathLst>
            </a:custGeom>
            <a:solidFill>
              <a:srgbClr val="64AE97">
                <a:alpha val="70000"/>
              </a:srgbClr>
            </a:solidFill>
            <a:ln>
              <a:noFill/>
            </a:ln>
            <a:effectLst/>
          </p:spPr>
          <p:txBody>
            <a:bodyPr vert="horz" wrap="square" lIns="91440" tIns="45720" rIns="91440" bIns="45720" numCol="1" anchor="t" anchorCtr="0" compatLnSpc="1"/>
            <a:lstStyle/>
            <a:p>
              <a:endParaRPr lang="en-US" sz="1800"/>
            </a:p>
          </p:txBody>
        </p:sp>
        <p:sp>
          <p:nvSpPr>
            <p:cNvPr id="10" name="iSḷîḋé"/>
            <p:cNvSpPr/>
            <p:nvPr/>
          </p:nvSpPr>
          <p:spPr bwMode="auto">
            <a:xfrm rot="10345882">
              <a:off x="6568576" y="3404957"/>
              <a:ext cx="1672833" cy="1667638"/>
            </a:xfrm>
            <a:custGeom>
              <a:avLst/>
              <a:gdLst>
                <a:gd name="T0" fmla="*/ 270 w 270"/>
                <a:gd name="T1" fmla="*/ 138 h 269"/>
                <a:gd name="T2" fmla="*/ 0 w 270"/>
                <a:gd name="T3" fmla="*/ 187 h 269"/>
                <a:gd name="T4" fmla="*/ 262 w 270"/>
                <a:gd name="T5" fmla="*/ 117 h 269"/>
                <a:gd name="T6" fmla="*/ 119 w 270"/>
                <a:gd name="T7" fmla="*/ 152 h 269"/>
                <a:gd name="T8" fmla="*/ 270 w 270"/>
                <a:gd name="T9" fmla="*/ 138 h 269"/>
              </a:gdLst>
              <a:ahLst/>
              <a:cxnLst>
                <a:cxn ang="0">
                  <a:pos x="T0" y="T1"/>
                </a:cxn>
                <a:cxn ang="0">
                  <a:pos x="T2" y="T3"/>
                </a:cxn>
                <a:cxn ang="0">
                  <a:pos x="T4" y="T5"/>
                </a:cxn>
                <a:cxn ang="0">
                  <a:pos x="T6" y="T7"/>
                </a:cxn>
                <a:cxn ang="0">
                  <a:pos x="T8" y="T9"/>
                </a:cxn>
              </a:cxnLst>
              <a:rect l="0" t="0" r="r" b="b"/>
              <a:pathLst>
                <a:path w="270" h="269">
                  <a:moveTo>
                    <a:pt x="270" y="138"/>
                  </a:moveTo>
                  <a:cubicBezTo>
                    <a:pt x="270" y="138"/>
                    <a:pt x="186" y="269"/>
                    <a:pt x="0" y="187"/>
                  </a:cubicBezTo>
                  <a:cubicBezTo>
                    <a:pt x="0" y="187"/>
                    <a:pt x="94" y="0"/>
                    <a:pt x="262" y="117"/>
                  </a:cubicBezTo>
                  <a:cubicBezTo>
                    <a:pt x="262" y="117"/>
                    <a:pt x="165" y="153"/>
                    <a:pt x="119" y="152"/>
                  </a:cubicBezTo>
                  <a:cubicBezTo>
                    <a:pt x="119" y="152"/>
                    <a:pt x="224" y="164"/>
                    <a:pt x="270" y="138"/>
                  </a:cubicBezTo>
                  <a:close/>
                </a:path>
              </a:pathLst>
            </a:custGeom>
            <a:solidFill>
              <a:srgbClr val="64AE97">
                <a:alpha val="70000"/>
              </a:srgbClr>
            </a:solidFill>
            <a:ln>
              <a:noFill/>
            </a:ln>
            <a:effectLst/>
          </p:spPr>
          <p:txBody>
            <a:bodyPr vert="horz" wrap="square" lIns="91440" tIns="45720" rIns="91440" bIns="45720" numCol="1" anchor="t" anchorCtr="0" compatLnSpc="1"/>
            <a:lstStyle/>
            <a:p>
              <a:endParaRPr lang="en-US" sz="1800"/>
            </a:p>
          </p:txBody>
        </p:sp>
        <p:sp>
          <p:nvSpPr>
            <p:cNvPr id="11" name="îṡļiḑê"/>
            <p:cNvSpPr/>
            <p:nvPr/>
          </p:nvSpPr>
          <p:spPr bwMode="auto">
            <a:xfrm rot="12440007">
              <a:off x="6620987" y="4562732"/>
              <a:ext cx="1240331" cy="1236479"/>
            </a:xfrm>
            <a:custGeom>
              <a:avLst/>
              <a:gdLst>
                <a:gd name="T0" fmla="*/ 270 w 270"/>
                <a:gd name="T1" fmla="*/ 138 h 269"/>
                <a:gd name="T2" fmla="*/ 0 w 270"/>
                <a:gd name="T3" fmla="*/ 187 h 269"/>
                <a:gd name="T4" fmla="*/ 262 w 270"/>
                <a:gd name="T5" fmla="*/ 117 h 269"/>
                <a:gd name="T6" fmla="*/ 119 w 270"/>
                <a:gd name="T7" fmla="*/ 152 h 269"/>
                <a:gd name="T8" fmla="*/ 270 w 270"/>
                <a:gd name="T9" fmla="*/ 138 h 269"/>
              </a:gdLst>
              <a:ahLst/>
              <a:cxnLst>
                <a:cxn ang="0">
                  <a:pos x="T0" y="T1"/>
                </a:cxn>
                <a:cxn ang="0">
                  <a:pos x="T2" y="T3"/>
                </a:cxn>
                <a:cxn ang="0">
                  <a:pos x="T4" y="T5"/>
                </a:cxn>
                <a:cxn ang="0">
                  <a:pos x="T6" y="T7"/>
                </a:cxn>
                <a:cxn ang="0">
                  <a:pos x="T8" y="T9"/>
                </a:cxn>
              </a:cxnLst>
              <a:rect l="0" t="0" r="r" b="b"/>
              <a:pathLst>
                <a:path w="270" h="269">
                  <a:moveTo>
                    <a:pt x="270" y="138"/>
                  </a:moveTo>
                  <a:cubicBezTo>
                    <a:pt x="270" y="138"/>
                    <a:pt x="186" y="269"/>
                    <a:pt x="0" y="187"/>
                  </a:cubicBezTo>
                  <a:cubicBezTo>
                    <a:pt x="0" y="187"/>
                    <a:pt x="94" y="0"/>
                    <a:pt x="262" y="117"/>
                  </a:cubicBezTo>
                  <a:cubicBezTo>
                    <a:pt x="262" y="117"/>
                    <a:pt x="165" y="153"/>
                    <a:pt x="119" y="152"/>
                  </a:cubicBezTo>
                  <a:cubicBezTo>
                    <a:pt x="119" y="152"/>
                    <a:pt x="224" y="164"/>
                    <a:pt x="270" y="138"/>
                  </a:cubicBezTo>
                  <a:close/>
                </a:path>
              </a:pathLst>
            </a:custGeom>
            <a:solidFill>
              <a:srgbClr val="64AE97"/>
            </a:solidFill>
            <a:ln>
              <a:noFill/>
            </a:ln>
            <a:effectLst/>
          </p:spPr>
          <p:txBody>
            <a:bodyPr vert="horz" wrap="square" lIns="91440" tIns="45720" rIns="91440" bIns="45720" numCol="1" anchor="t" anchorCtr="0" compatLnSpc="1"/>
            <a:lstStyle/>
            <a:p>
              <a:endParaRPr lang="en-US" sz="1800"/>
            </a:p>
          </p:txBody>
        </p:sp>
        <p:sp>
          <p:nvSpPr>
            <p:cNvPr id="12" name="i$1îḑé"/>
            <p:cNvSpPr/>
            <p:nvPr/>
          </p:nvSpPr>
          <p:spPr bwMode="auto">
            <a:xfrm rot="20954305">
              <a:off x="4100176" y="4417769"/>
              <a:ext cx="1240331" cy="1236479"/>
            </a:xfrm>
            <a:custGeom>
              <a:avLst/>
              <a:gdLst>
                <a:gd name="T0" fmla="*/ 270 w 270"/>
                <a:gd name="T1" fmla="*/ 138 h 269"/>
                <a:gd name="T2" fmla="*/ 0 w 270"/>
                <a:gd name="T3" fmla="*/ 187 h 269"/>
                <a:gd name="T4" fmla="*/ 262 w 270"/>
                <a:gd name="T5" fmla="*/ 117 h 269"/>
                <a:gd name="T6" fmla="*/ 119 w 270"/>
                <a:gd name="T7" fmla="*/ 152 h 269"/>
                <a:gd name="T8" fmla="*/ 270 w 270"/>
                <a:gd name="T9" fmla="*/ 138 h 269"/>
              </a:gdLst>
              <a:ahLst/>
              <a:cxnLst>
                <a:cxn ang="0">
                  <a:pos x="T0" y="T1"/>
                </a:cxn>
                <a:cxn ang="0">
                  <a:pos x="T2" y="T3"/>
                </a:cxn>
                <a:cxn ang="0">
                  <a:pos x="T4" y="T5"/>
                </a:cxn>
                <a:cxn ang="0">
                  <a:pos x="T6" y="T7"/>
                </a:cxn>
                <a:cxn ang="0">
                  <a:pos x="T8" y="T9"/>
                </a:cxn>
              </a:cxnLst>
              <a:rect l="0" t="0" r="r" b="b"/>
              <a:pathLst>
                <a:path w="270" h="269">
                  <a:moveTo>
                    <a:pt x="270" y="138"/>
                  </a:moveTo>
                  <a:cubicBezTo>
                    <a:pt x="270" y="138"/>
                    <a:pt x="186" y="269"/>
                    <a:pt x="0" y="187"/>
                  </a:cubicBezTo>
                  <a:cubicBezTo>
                    <a:pt x="0" y="187"/>
                    <a:pt x="94" y="0"/>
                    <a:pt x="262" y="117"/>
                  </a:cubicBezTo>
                  <a:cubicBezTo>
                    <a:pt x="262" y="117"/>
                    <a:pt x="165" y="153"/>
                    <a:pt x="119" y="152"/>
                  </a:cubicBezTo>
                  <a:cubicBezTo>
                    <a:pt x="119" y="152"/>
                    <a:pt x="224" y="164"/>
                    <a:pt x="270" y="138"/>
                  </a:cubicBezTo>
                  <a:close/>
                </a:path>
              </a:pathLst>
            </a:custGeom>
            <a:solidFill>
              <a:srgbClr val="64AE97"/>
            </a:solidFill>
            <a:ln>
              <a:noFill/>
            </a:ln>
            <a:effectLst/>
          </p:spPr>
          <p:txBody>
            <a:bodyPr vert="horz" wrap="square" lIns="91440" tIns="45720" rIns="91440" bIns="45720" numCol="1" anchor="t" anchorCtr="0" compatLnSpc="1"/>
            <a:lstStyle/>
            <a:p>
              <a:endParaRPr lang="en-US" sz="1800"/>
            </a:p>
          </p:txBody>
        </p:sp>
        <p:sp>
          <p:nvSpPr>
            <p:cNvPr id="13" name="íṩļidé"/>
            <p:cNvSpPr/>
            <p:nvPr/>
          </p:nvSpPr>
          <p:spPr bwMode="auto">
            <a:xfrm rot="2241606">
              <a:off x="3687802" y="2655690"/>
              <a:ext cx="1034266" cy="1031055"/>
            </a:xfrm>
            <a:custGeom>
              <a:avLst/>
              <a:gdLst>
                <a:gd name="T0" fmla="*/ 270 w 270"/>
                <a:gd name="T1" fmla="*/ 138 h 269"/>
                <a:gd name="T2" fmla="*/ 0 w 270"/>
                <a:gd name="T3" fmla="*/ 187 h 269"/>
                <a:gd name="T4" fmla="*/ 262 w 270"/>
                <a:gd name="T5" fmla="*/ 117 h 269"/>
                <a:gd name="T6" fmla="*/ 119 w 270"/>
                <a:gd name="T7" fmla="*/ 152 h 269"/>
                <a:gd name="T8" fmla="*/ 270 w 270"/>
                <a:gd name="T9" fmla="*/ 138 h 269"/>
              </a:gdLst>
              <a:ahLst/>
              <a:cxnLst>
                <a:cxn ang="0">
                  <a:pos x="T0" y="T1"/>
                </a:cxn>
                <a:cxn ang="0">
                  <a:pos x="T2" y="T3"/>
                </a:cxn>
                <a:cxn ang="0">
                  <a:pos x="T4" y="T5"/>
                </a:cxn>
                <a:cxn ang="0">
                  <a:pos x="T6" y="T7"/>
                </a:cxn>
                <a:cxn ang="0">
                  <a:pos x="T8" y="T9"/>
                </a:cxn>
              </a:cxnLst>
              <a:rect l="0" t="0" r="r" b="b"/>
              <a:pathLst>
                <a:path w="270" h="269">
                  <a:moveTo>
                    <a:pt x="270" y="138"/>
                  </a:moveTo>
                  <a:cubicBezTo>
                    <a:pt x="270" y="138"/>
                    <a:pt x="186" y="269"/>
                    <a:pt x="0" y="187"/>
                  </a:cubicBezTo>
                  <a:cubicBezTo>
                    <a:pt x="0" y="187"/>
                    <a:pt x="94" y="0"/>
                    <a:pt x="262" y="117"/>
                  </a:cubicBezTo>
                  <a:cubicBezTo>
                    <a:pt x="262" y="117"/>
                    <a:pt x="165" y="153"/>
                    <a:pt x="119" y="152"/>
                  </a:cubicBezTo>
                  <a:cubicBezTo>
                    <a:pt x="119" y="152"/>
                    <a:pt x="224" y="164"/>
                    <a:pt x="270" y="138"/>
                  </a:cubicBezTo>
                  <a:close/>
                </a:path>
              </a:pathLst>
            </a:custGeom>
            <a:solidFill>
              <a:srgbClr val="64AE97">
                <a:alpha val="80000"/>
              </a:srgbClr>
            </a:solidFill>
            <a:ln>
              <a:noFill/>
            </a:ln>
            <a:effectLst/>
          </p:spPr>
          <p:txBody>
            <a:bodyPr vert="horz" wrap="square" lIns="91440" tIns="45720" rIns="91440" bIns="45720" numCol="1" anchor="t" anchorCtr="0" compatLnSpc="1"/>
            <a:lstStyle/>
            <a:p>
              <a:endParaRPr lang="en-US" sz="1800"/>
            </a:p>
          </p:txBody>
        </p:sp>
        <p:sp>
          <p:nvSpPr>
            <p:cNvPr id="14" name="íŝľïḋè"/>
            <p:cNvSpPr/>
            <p:nvPr/>
          </p:nvSpPr>
          <p:spPr bwMode="auto">
            <a:xfrm rot="6355571">
              <a:off x="5572850" y="2035606"/>
              <a:ext cx="1034266" cy="1031055"/>
            </a:xfrm>
            <a:custGeom>
              <a:avLst/>
              <a:gdLst>
                <a:gd name="T0" fmla="*/ 270 w 270"/>
                <a:gd name="T1" fmla="*/ 138 h 269"/>
                <a:gd name="T2" fmla="*/ 0 w 270"/>
                <a:gd name="T3" fmla="*/ 187 h 269"/>
                <a:gd name="T4" fmla="*/ 262 w 270"/>
                <a:gd name="T5" fmla="*/ 117 h 269"/>
                <a:gd name="T6" fmla="*/ 119 w 270"/>
                <a:gd name="T7" fmla="*/ 152 h 269"/>
                <a:gd name="T8" fmla="*/ 270 w 270"/>
                <a:gd name="T9" fmla="*/ 138 h 269"/>
              </a:gdLst>
              <a:ahLst/>
              <a:cxnLst>
                <a:cxn ang="0">
                  <a:pos x="T0" y="T1"/>
                </a:cxn>
                <a:cxn ang="0">
                  <a:pos x="T2" y="T3"/>
                </a:cxn>
                <a:cxn ang="0">
                  <a:pos x="T4" y="T5"/>
                </a:cxn>
                <a:cxn ang="0">
                  <a:pos x="T6" y="T7"/>
                </a:cxn>
                <a:cxn ang="0">
                  <a:pos x="T8" y="T9"/>
                </a:cxn>
              </a:cxnLst>
              <a:rect l="0" t="0" r="r" b="b"/>
              <a:pathLst>
                <a:path w="270" h="269">
                  <a:moveTo>
                    <a:pt x="270" y="138"/>
                  </a:moveTo>
                  <a:cubicBezTo>
                    <a:pt x="270" y="138"/>
                    <a:pt x="186" y="269"/>
                    <a:pt x="0" y="187"/>
                  </a:cubicBezTo>
                  <a:cubicBezTo>
                    <a:pt x="0" y="187"/>
                    <a:pt x="94" y="0"/>
                    <a:pt x="262" y="117"/>
                  </a:cubicBezTo>
                  <a:cubicBezTo>
                    <a:pt x="262" y="117"/>
                    <a:pt x="165" y="153"/>
                    <a:pt x="119" y="152"/>
                  </a:cubicBezTo>
                  <a:cubicBezTo>
                    <a:pt x="119" y="152"/>
                    <a:pt x="224" y="164"/>
                    <a:pt x="270" y="138"/>
                  </a:cubicBezTo>
                  <a:close/>
                </a:path>
              </a:pathLst>
            </a:custGeom>
            <a:solidFill>
              <a:srgbClr val="64AE97">
                <a:alpha val="40000"/>
              </a:srgbClr>
            </a:solidFill>
            <a:ln>
              <a:noFill/>
            </a:ln>
            <a:effectLst/>
          </p:spPr>
          <p:txBody>
            <a:bodyPr vert="horz" wrap="square" lIns="91440" tIns="45720" rIns="91440" bIns="45720" numCol="1" anchor="t" anchorCtr="0" compatLnSpc="1"/>
            <a:lstStyle/>
            <a:p>
              <a:endParaRPr lang="en-US" sz="1800"/>
            </a:p>
          </p:txBody>
        </p:sp>
        <p:sp>
          <p:nvSpPr>
            <p:cNvPr id="15" name="îşlïḑé"/>
            <p:cNvSpPr/>
            <p:nvPr/>
          </p:nvSpPr>
          <p:spPr bwMode="auto">
            <a:xfrm rot="9774375">
              <a:off x="7074053" y="2869645"/>
              <a:ext cx="1034266" cy="1031055"/>
            </a:xfrm>
            <a:custGeom>
              <a:avLst/>
              <a:gdLst>
                <a:gd name="T0" fmla="*/ 270 w 270"/>
                <a:gd name="T1" fmla="*/ 138 h 269"/>
                <a:gd name="T2" fmla="*/ 0 w 270"/>
                <a:gd name="T3" fmla="*/ 187 h 269"/>
                <a:gd name="T4" fmla="*/ 262 w 270"/>
                <a:gd name="T5" fmla="*/ 117 h 269"/>
                <a:gd name="T6" fmla="*/ 119 w 270"/>
                <a:gd name="T7" fmla="*/ 152 h 269"/>
                <a:gd name="T8" fmla="*/ 270 w 270"/>
                <a:gd name="T9" fmla="*/ 138 h 269"/>
              </a:gdLst>
              <a:ahLst/>
              <a:cxnLst>
                <a:cxn ang="0">
                  <a:pos x="T0" y="T1"/>
                </a:cxn>
                <a:cxn ang="0">
                  <a:pos x="T2" y="T3"/>
                </a:cxn>
                <a:cxn ang="0">
                  <a:pos x="T4" y="T5"/>
                </a:cxn>
                <a:cxn ang="0">
                  <a:pos x="T6" y="T7"/>
                </a:cxn>
                <a:cxn ang="0">
                  <a:pos x="T8" y="T9"/>
                </a:cxn>
              </a:cxnLst>
              <a:rect l="0" t="0" r="r" b="b"/>
              <a:pathLst>
                <a:path w="270" h="269">
                  <a:moveTo>
                    <a:pt x="270" y="138"/>
                  </a:moveTo>
                  <a:cubicBezTo>
                    <a:pt x="270" y="138"/>
                    <a:pt x="186" y="269"/>
                    <a:pt x="0" y="187"/>
                  </a:cubicBezTo>
                  <a:cubicBezTo>
                    <a:pt x="0" y="187"/>
                    <a:pt x="94" y="0"/>
                    <a:pt x="262" y="117"/>
                  </a:cubicBezTo>
                  <a:cubicBezTo>
                    <a:pt x="262" y="117"/>
                    <a:pt x="165" y="153"/>
                    <a:pt x="119" y="152"/>
                  </a:cubicBezTo>
                  <a:cubicBezTo>
                    <a:pt x="119" y="152"/>
                    <a:pt x="224" y="164"/>
                    <a:pt x="270" y="138"/>
                  </a:cubicBezTo>
                  <a:close/>
                </a:path>
              </a:pathLst>
            </a:custGeom>
            <a:solidFill>
              <a:srgbClr val="64AE97">
                <a:alpha val="20000"/>
              </a:srgbClr>
            </a:solidFill>
            <a:ln>
              <a:noFill/>
            </a:ln>
            <a:effectLst/>
          </p:spPr>
          <p:txBody>
            <a:bodyPr vert="horz" wrap="square" lIns="91440" tIns="45720" rIns="91440" bIns="45720" numCol="1" anchor="t" anchorCtr="0" compatLnSpc="1"/>
            <a:lstStyle/>
            <a:p>
              <a:endParaRPr lang="en-US" sz="1800"/>
            </a:p>
          </p:txBody>
        </p:sp>
        <p:sp>
          <p:nvSpPr>
            <p:cNvPr id="16" name="ïślïḋé"/>
            <p:cNvSpPr/>
            <p:nvPr/>
          </p:nvSpPr>
          <p:spPr bwMode="auto">
            <a:xfrm>
              <a:off x="7899285" y="1615534"/>
              <a:ext cx="3622790" cy="1123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171450" indent="-171450">
                <a:lnSpc>
                  <a:spcPct val="150000"/>
                </a:lnSpc>
                <a:buFont typeface="Arial" panose="020B0604020202020204" pitchFamily="34" charset="0"/>
                <a:buChar char="•"/>
              </a:pPr>
              <a:r>
                <a:rPr lang="zh-CN" altLang="en-US" sz="1400" b="0" i="0" dirty="0">
                  <a:effectLst/>
                  <a:latin typeface="Courier New" panose="02070309020205020404" pitchFamily="49" charset="0"/>
                </a:rPr>
                <a:t>了解了美国国会参议两院的历史、结构、运作方式以及党派</a:t>
              </a:r>
              <a:endParaRPr lang="en-US" altLang="zh-CN" sz="1400" b="0" i="0" dirty="0">
                <a:effectLst/>
                <a:latin typeface="Courier New" panose="02070309020205020404" pitchFamily="49" charset="0"/>
              </a:endParaRPr>
            </a:p>
            <a:p>
              <a:pPr marL="171450" indent="-171450">
                <a:lnSpc>
                  <a:spcPct val="150000"/>
                </a:lnSpc>
                <a:buFont typeface="Arial" panose="020B0604020202020204" pitchFamily="34" charset="0"/>
                <a:buChar char="•"/>
              </a:pPr>
              <a:r>
                <a:rPr lang="zh-CN" altLang="en-US" sz="1400" dirty="0">
                  <a:latin typeface="Courier New" panose="02070309020205020404" pitchFamily="49" charset="0"/>
                </a:rPr>
                <a:t>学习了</a:t>
              </a:r>
              <a:r>
                <a:rPr lang="en-US" altLang="zh-CN" sz="1400" dirty="0">
                  <a:latin typeface="Courier New" panose="02070309020205020404" pitchFamily="49" charset="0"/>
                </a:rPr>
                <a:t>MongoDB</a:t>
              </a:r>
              <a:r>
                <a:rPr lang="zh-CN" altLang="en-US" sz="1400" dirty="0">
                  <a:latin typeface="Courier New" panose="02070309020205020404" pitchFamily="49" charset="0"/>
                </a:rPr>
                <a:t>的配置及相关语法和接口</a:t>
              </a:r>
              <a:endParaRPr lang="en-US" altLang="zh-CN" sz="1400" b="0" i="0" dirty="0">
                <a:effectLst/>
                <a:latin typeface="Courier New" panose="02070309020205020404" pitchFamily="49" charset="0"/>
              </a:endParaRPr>
            </a:p>
            <a:p>
              <a:pPr marL="171450" indent="-171450">
                <a:lnSpc>
                  <a:spcPct val="150000"/>
                </a:lnSpc>
                <a:buFont typeface="Arial" panose="020B0604020202020204" pitchFamily="34" charset="0"/>
                <a:buChar char="•"/>
              </a:pPr>
              <a:endParaRPr lang="en-US" altLang="zh-CN" sz="1400" dirty="0"/>
            </a:p>
          </p:txBody>
        </p:sp>
        <p:sp>
          <p:nvSpPr>
            <p:cNvPr id="17" name="íśļíďè"/>
            <p:cNvSpPr txBox="1"/>
            <p:nvPr/>
          </p:nvSpPr>
          <p:spPr bwMode="auto">
            <a:xfrm>
              <a:off x="7899285" y="1202654"/>
              <a:ext cx="3622790" cy="412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eaLnBrk="1" hangingPunct="1">
                <a:lnSpc>
                  <a:spcPct val="100000"/>
                </a:lnSpc>
                <a:spcBef>
                  <a:spcPct val="0"/>
                </a:spcBef>
                <a:buFontTx/>
                <a:buNone/>
              </a:pPr>
              <a:r>
                <a:rPr lang="en-US" altLang="zh-CN" sz="1800" b="1" dirty="0"/>
                <a:t>02.</a:t>
              </a:r>
              <a:r>
                <a:rPr lang="zh-CN" altLang="en-US" sz="1800" b="1" dirty="0"/>
                <a:t>收获</a:t>
              </a:r>
              <a:endParaRPr lang="en-US" altLang="zh-CN" sz="1800" b="1" dirty="0"/>
            </a:p>
          </p:txBody>
        </p:sp>
        <p:sp>
          <p:nvSpPr>
            <p:cNvPr id="18" name="í$lîḍe"/>
            <p:cNvSpPr/>
            <p:nvPr/>
          </p:nvSpPr>
          <p:spPr bwMode="auto">
            <a:xfrm>
              <a:off x="7899285" y="3394883"/>
              <a:ext cx="3622790" cy="1591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171450" indent="-171450">
                <a:lnSpc>
                  <a:spcPct val="150000"/>
                </a:lnSpc>
                <a:buFont typeface="Arial" panose="020B0604020202020204" pitchFamily="34" charset="0"/>
                <a:buChar char="•"/>
              </a:pPr>
              <a:r>
                <a:rPr lang="en-US" altLang="zh-CN" sz="1400" dirty="0"/>
                <a:t>MongoDB</a:t>
              </a:r>
              <a:r>
                <a:rPr lang="zh-CN" altLang="en-US" sz="1400" dirty="0"/>
                <a:t>的查询优化能提高数据处理效率</a:t>
              </a:r>
              <a:endParaRPr lang="en-US" altLang="zh-CN" sz="1400" dirty="0"/>
            </a:p>
            <a:p>
              <a:pPr marL="171450" indent="-171450">
                <a:lnSpc>
                  <a:spcPct val="150000"/>
                </a:lnSpc>
                <a:buFont typeface="Arial" panose="020B0604020202020204" pitchFamily="34" charset="0"/>
                <a:buChar char="•"/>
              </a:pPr>
              <a:r>
                <a:rPr lang="zh-CN" altLang="en-US" sz="1400" dirty="0"/>
                <a:t>可视化方法调研不足，图片不够美观</a:t>
              </a:r>
              <a:endParaRPr lang="en-US" altLang="zh-CN" sz="1400" dirty="0"/>
            </a:p>
            <a:p>
              <a:pPr marL="171450" indent="-171450">
                <a:lnSpc>
                  <a:spcPct val="150000"/>
                </a:lnSpc>
                <a:buFont typeface="Arial" panose="020B0604020202020204" pitchFamily="34" charset="0"/>
                <a:buChar char="•"/>
              </a:pPr>
              <a:r>
                <a:rPr lang="en-US" altLang="zh-CN" sz="1400" dirty="0" err="1"/>
                <a:t>actions_dates</a:t>
              </a:r>
              <a:r>
                <a:rPr lang="zh-CN" altLang="en-US" sz="1400" dirty="0"/>
                <a:t>项中的信息未得到充分使用</a:t>
              </a:r>
              <a:endParaRPr lang="en-US" altLang="zh-CN" sz="1400" dirty="0"/>
            </a:p>
          </p:txBody>
        </p:sp>
        <p:sp>
          <p:nvSpPr>
            <p:cNvPr id="19" name="ïsḻidè"/>
            <p:cNvSpPr txBox="1"/>
            <p:nvPr/>
          </p:nvSpPr>
          <p:spPr bwMode="auto">
            <a:xfrm>
              <a:off x="7899285" y="2982003"/>
              <a:ext cx="3622790" cy="412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eaLnBrk="1" hangingPunct="1">
                <a:lnSpc>
                  <a:spcPct val="100000"/>
                </a:lnSpc>
                <a:spcBef>
                  <a:spcPct val="0"/>
                </a:spcBef>
                <a:buFontTx/>
                <a:buNone/>
              </a:pPr>
              <a:r>
                <a:rPr lang="en-US" altLang="zh-CN" sz="1800" b="1" dirty="0"/>
                <a:t>03.</a:t>
              </a:r>
              <a:r>
                <a:rPr lang="zh-CN" altLang="en-US" sz="1800" b="1" dirty="0"/>
                <a:t>不足</a:t>
              </a:r>
              <a:endParaRPr lang="en-US" altLang="zh-CN" sz="1800" b="1" dirty="0"/>
            </a:p>
          </p:txBody>
        </p:sp>
        <p:sp>
          <p:nvSpPr>
            <p:cNvPr id="24" name="íṥ1ïḓê"/>
            <p:cNvSpPr/>
            <p:nvPr/>
          </p:nvSpPr>
          <p:spPr bwMode="auto">
            <a:xfrm>
              <a:off x="671691" y="1615534"/>
              <a:ext cx="3840531" cy="487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171450" indent="-171450">
                <a:lnSpc>
                  <a:spcPct val="150000"/>
                </a:lnSpc>
                <a:buFont typeface="Arial" panose="020B0604020202020204" pitchFamily="34" charset="0"/>
                <a:buChar char="•"/>
              </a:pPr>
              <a:r>
                <a:rPr lang="zh-CN" altLang="en-US" sz="1400" b="0" i="0" dirty="0">
                  <a:effectLst/>
                  <a:latin typeface="Courier New" panose="02070309020205020404" pitchFamily="49" charset="0"/>
                </a:rPr>
                <a:t>对实验背景进行了充分的调研，并对实验数据进行了清洗和分析</a:t>
              </a:r>
              <a:endParaRPr lang="en-US" altLang="zh-CN" sz="1400" b="0" i="0" dirty="0">
                <a:effectLst/>
                <a:latin typeface="Courier New" panose="02070309020205020404" pitchFamily="49" charset="0"/>
              </a:endParaRPr>
            </a:p>
            <a:p>
              <a:pPr marL="171450" indent="-171450">
                <a:lnSpc>
                  <a:spcPct val="150000"/>
                </a:lnSpc>
                <a:buFont typeface="Arial" panose="020B0604020202020204" pitchFamily="34" charset="0"/>
                <a:buChar char="•"/>
              </a:pPr>
              <a:r>
                <a:rPr lang="zh-CN" altLang="en-US" sz="1400" b="0" i="0" dirty="0">
                  <a:effectLst/>
                  <a:latin typeface="Courier New" panose="02070309020205020404" pitchFamily="49" charset="0"/>
                </a:rPr>
                <a:t>设计了议员节点以及议员关系边，定义了投票决策距离，构建了美国国会议员关系网络，并对其进行了可视化分析以及量化分析，还设计了参议两院二部图</a:t>
              </a:r>
              <a:endParaRPr lang="en-US" altLang="zh-CN" sz="1400" b="0" i="0" dirty="0">
                <a:effectLst/>
                <a:latin typeface="Courier New" panose="02070309020205020404" pitchFamily="49" charset="0"/>
              </a:endParaRPr>
            </a:p>
            <a:p>
              <a:pPr marL="171450" indent="-171450">
                <a:lnSpc>
                  <a:spcPct val="150000"/>
                </a:lnSpc>
                <a:buFont typeface="Arial" panose="020B0604020202020204" pitchFamily="34" charset="0"/>
                <a:buChar char="•"/>
              </a:pPr>
              <a:r>
                <a:rPr lang="zh-CN" altLang="en-US" sz="1400" b="0" i="0" dirty="0">
                  <a:effectLst/>
                  <a:latin typeface="Courier New" panose="02070309020205020404" pitchFamily="49" charset="0"/>
                </a:rPr>
                <a:t>研究了预测众议员是否会在任期结束后是否会担任参议员，使用了</a:t>
              </a:r>
              <a:r>
                <a:rPr lang="en" altLang="zh-CN" sz="1400" b="0" i="0" dirty="0" err="1">
                  <a:effectLst/>
                  <a:latin typeface="Times New Roman" panose="02020603050405020304" pitchFamily="18" charset="0"/>
                </a:rPr>
                <a:t>XGBoost</a:t>
              </a:r>
              <a:r>
                <a:rPr lang="en" altLang="zh-CN" sz="1400" b="0" i="0" dirty="0">
                  <a:effectLst/>
                  <a:latin typeface="Times New Roman" panose="02020603050405020304" pitchFamily="18" charset="0"/>
                </a:rPr>
                <a:t> </a:t>
              </a:r>
              <a:r>
                <a:rPr lang="zh-CN" altLang="en-US" sz="1400" b="0" i="0" dirty="0">
                  <a:effectLst/>
                  <a:latin typeface="Courier New" panose="02070309020205020404" pitchFamily="49" charset="0"/>
                </a:rPr>
                <a:t>分类器，并且验证了我们设计的投票决策距离是一个有价值的评判指标</a:t>
              </a:r>
              <a:endParaRPr lang="en-US" altLang="zh-CN" sz="1400" b="0" i="0" dirty="0">
                <a:effectLst/>
                <a:latin typeface="Courier New" panose="02070309020205020404" pitchFamily="49" charset="0"/>
              </a:endParaRPr>
            </a:p>
            <a:p>
              <a:pPr marL="171450" indent="-171450">
                <a:lnSpc>
                  <a:spcPct val="150000"/>
                </a:lnSpc>
                <a:buFont typeface="Arial" panose="020B0604020202020204" pitchFamily="34" charset="0"/>
                <a:buChar char="•"/>
              </a:pPr>
              <a:r>
                <a:rPr lang="zh-CN" altLang="en-US" sz="1400" b="0" i="0" dirty="0">
                  <a:effectLst/>
                  <a:latin typeface="Courier New" panose="02070309020205020404" pitchFamily="49" charset="0"/>
                </a:rPr>
                <a:t>我们还进行了党团挖掘，挖掘了参众两院中的“少数派”，并结合其中的“少数派”议员进行了详细的讨论</a:t>
              </a:r>
              <a:endParaRPr lang="en-US" altLang="zh-CN" sz="1400" b="0" i="0" dirty="0">
                <a:effectLst/>
                <a:latin typeface="Courier New" panose="02070309020205020404" pitchFamily="49" charset="0"/>
              </a:endParaRPr>
            </a:p>
            <a:p>
              <a:pPr marL="171450" indent="-171450">
                <a:lnSpc>
                  <a:spcPct val="150000"/>
                </a:lnSpc>
                <a:buFont typeface="Arial" panose="020B0604020202020204" pitchFamily="34" charset="0"/>
                <a:buChar char="•"/>
              </a:pPr>
              <a:r>
                <a:rPr lang="zh-CN" altLang="en-US" sz="1400" b="0" i="0" dirty="0">
                  <a:effectLst/>
                  <a:latin typeface="Courier New" panose="02070309020205020404" pitchFamily="49" charset="0"/>
                </a:rPr>
                <a:t>我们还对参议员未来的提案偏好进行了预测</a:t>
              </a:r>
              <a:endParaRPr lang="en-US" altLang="zh-CN" sz="1400" dirty="0"/>
            </a:p>
          </p:txBody>
        </p:sp>
        <p:sp>
          <p:nvSpPr>
            <p:cNvPr id="25" name="ïsḷiḑe"/>
            <p:cNvSpPr txBox="1"/>
            <p:nvPr/>
          </p:nvSpPr>
          <p:spPr bwMode="auto">
            <a:xfrm>
              <a:off x="671692" y="1202654"/>
              <a:ext cx="3622790" cy="412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eaLnBrk="1" hangingPunct="1">
                <a:lnSpc>
                  <a:spcPct val="100000"/>
                </a:lnSpc>
                <a:spcBef>
                  <a:spcPct val="0"/>
                </a:spcBef>
                <a:buFontTx/>
                <a:buNone/>
              </a:pPr>
              <a:r>
                <a:rPr lang="en-US" altLang="zh-CN" sz="1800" b="1" dirty="0"/>
                <a:t>01.</a:t>
              </a:r>
              <a:r>
                <a:rPr lang="zh-CN" altLang="en-US" b="1" dirty="0"/>
                <a:t>成果</a:t>
              </a:r>
              <a:endParaRPr lang="en-US" altLang="zh-CN" sz="1800" b="1" dirty="0"/>
            </a:p>
          </p:txBody>
        </p:sp>
      </p:grpSp>
      <p:pic>
        <p:nvPicPr>
          <p:cNvPr id="33" name="图片 32" descr="C:\Users\xin\Desktop\中科大.png中科大"/>
          <p:cNvPicPr>
            <a:picLocks noChangeAspect="1"/>
          </p:cNvPicPr>
          <p:nvPr/>
        </p:nvPicPr>
        <p:blipFill>
          <a:blip r:embed="rId3"/>
          <a:srcRect/>
          <a:stretch>
            <a:fillRect/>
          </a:stretch>
        </p:blipFill>
        <p:spPr>
          <a:xfrm>
            <a:off x="10857865" y="252730"/>
            <a:ext cx="878840" cy="879475"/>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任意多边形: 形状 9"/>
          <p:cNvSpPr/>
          <p:nvPr/>
        </p:nvSpPr>
        <p:spPr>
          <a:xfrm>
            <a:off x="635" y="1771741"/>
            <a:ext cx="12192000" cy="2960914"/>
          </a:xfrm>
          <a:custGeom>
            <a:avLst/>
            <a:gdLst>
              <a:gd name="connsiteX0" fmla="*/ 0 w 12192000"/>
              <a:gd name="connsiteY0" fmla="*/ 0 h 2960914"/>
              <a:gd name="connsiteX1" fmla="*/ 474663 w 12192000"/>
              <a:gd name="connsiteY1" fmla="*/ 0 h 2960914"/>
              <a:gd name="connsiteX2" fmla="*/ 474663 w 12192000"/>
              <a:gd name="connsiteY2" fmla="*/ 5664 h 2960914"/>
              <a:gd name="connsiteX3" fmla="*/ 6092826 w 12192000"/>
              <a:gd name="connsiteY3" fmla="*/ 348569 h 2960914"/>
              <a:gd name="connsiteX4" fmla="*/ 11710988 w 12192000"/>
              <a:gd name="connsiteY4" fmla="*/ 5664 h 2960914"/>
              <a:gd name="connsiteX5" fmla="*/ 11710988 w 12192000"/>
              <a:gd name="connsiteY5" fmla="*/ 0 h 2960914"/>
              <a:gd name="connsiteX6" fmla="*/ 12192000 w 12192000"/>
              <a:gd name="connsiteY6" fmla="*/ 0 h 2960914"/>
              <a:gd name="connsiteX7" fmla="*/ 12192000 w 12192000"/>
              <a:gd name="connsiteY7" fmla="*/ 2960914 h 2960914"/>
              <a:gd name="connsiteX8" fmla="*/ 11491767 w 12192000"/>
              <a:gd name="connsiteY8" fmla="*/ 2960914 h 2960914"/>
              <a:gd name="connsiteX9" fmla="*/ 6092826 w 12192000"/>
              <a:gd name="connsiteY9" fmla="*/ 2631394 h 2960914"/>
              <a:gd name="connsiteX10" fmla="*/ 693884 w 12192000"/>
              <a:gd name="connsiteY10" fmla="*/ 2960914 h 2960914"/>
              <a:gd name="connsiteX11" fmla="*/ 0 w 12192000"/>
              <a:gd name="connsiteY11" fmla="*/ 2960914 h 2960914"/>
              <a:gd name="connsiteX0-1" fmla="*/ 0 w 12192000"/>
              <a:gd name="connsiteY0-2" fmla="*/ 0 h 2960914"/>
              <a:gd name="connsiteX1-3" fmla="*/ 474663 w 12192000"/>
              <a:gd name="connsiteY1-4" fmla="*/ 0 h 2960914"/>
              <a:gd name="connsiteX2-5" fmla="*/ 474663 w 12192000"/>
              <a:gd name="connsiteY2-6" fmla="*/ 5664 h 2960914"/>
              <a:gd name="connsiteX3-7" fmla="*/ 6092826 w 12192000"/>
              <a:gd name="connsiteY3-8" fmla="*/ 348569 h 2960914"/>
              <a:gd name="connsiteX4-9" fmla="*/ 11710988 w 12192000"/>
              <a:gd name="connsiteY4-10" fmla="*/ 5664 h 2960914"/>
              <a:gd name="connsiteX5-11" fmla="*/ 12192000 w 12192000"/>
              <a:gd name="connsiteY5-12" fmla="*/ 0 h 2960914"/>
              <a:gd name="connsiteX6-13" fmla="*/ 12192000 w 12192000"/>
              <a:gd name="connsiteY6-14" fmla="*/ 2960914 h 2960914"/>
              <a:gd name="connsiteX7-15" fmla="*/ 11491767 w 12192000"/>
              <a:gd name="connsiteY7-16" fmla="*/ 2960914 h 2960914"/>
              <a:gd name="connsiteX8-17" fmla="*/ 6092826 w 12192000"/>
              <a:gd name="connsiteY8-18" fmla="*/ 2631394 h 2960914"/>
              <a:gd name="connsiteX9-19" fmla="*/ 693884 w 12192000"/>
              <a:gd name="connsiteY9-20" fmla="*/ 2960914 h 2960914"/>
              <a:gd name="connsiteX10-21" fmla="*/ 0 w 12192000"/>
              <a:gd name="connsiteY10-22" fmla="*/ 2960914 h 2960914"/>
              <a:gd name="connsiteX11-23" fmla="*/ 0 w 12192000"/>
              <a:gd name="connsiteY11-24" fmla="*/ 0 h 2960914"/>
              <a:gd name="connsiteX0-25" fmla="*/ 0 w 12192000"/>
              <a:gd name="connsiteY0-26" fmla="*/ 0 h 2960914"/>
              <a:gd name="connsiteX1-27" fmla="*/ 474663 w 12192000"/>
              <a:gd name="connsiteY1-28" fmla="*/ 0 h 2960914"/>
              <a:gd name="connsiteX2-29" fmla="*/ 474663 w 12192000"/>
              <a:gd name="connsiteY2-30" fmla="*/ 5664 h 2960914"/>
              <a:gd name="connsiteX3-31" fmla="*/ 6092826 w 12192000"/>
              <a:gd name="connsiteY3-32" fmla="*/ 348569 h 2960914"/>
              <a:gd name="connsiteX4-33" fmla="*/ 12192000 w 12192000"/>
              <a:gd name="connsiteY4-34" fmla="*/ 0 h 2960914"/>
              <a:gd name="connsiteX5-35" fmla="*/ 12192000 w 12192000"/>
              <a:gd name="connsiteY5-36" fmla="*/ 2960914 h 2960914"/>
              <a:gd name="connsiteX6-37" fmla="*/ 11491767 w 12192000"/>
              <a:gd name="connsiteY6-38" fmla="*/ 2960914 h 2960914"/>
              <a:gd name="connsiteX7-39" fmla="*/ 6092826 w 12192000"/>
              <a:gd name="connsiteY7-40" fmla="*/ 2631394 h 2960914"/>
              <a:gd name="connsiteX8-41" fmla="*/ 693884 w 12192000"/>
              <a:gd name="connsiteY8-42" fmla="*/ 2960914 h 2960914"/>
              <a:gd name="connsiteX9-43" fmla="*/ 0 w 12192000"/>
              <a:gd name="connsiteY9-44" fmla="*/ 2960914 h 2960914"/>
              <a:gd name="connsiteX10-45" fmla="*/ 0 w 12192000"/>
              <a:gd name="connsiteY10-46" fmla="*/ 0 h 2960914"/>
              <a:gd name="connsiteX0-47" fmla="*/ 0 w 12192000"/>
              <a:gd name="connsiteY0-48" fmla="*/ 0 h 2960914"/>
              <a:gd name="connsiteX1-49" fmla="*/ 474663 w 12192000"/>
              <a:gd name="connsiteY1-50" fmla="*/ 0 h 2960914"/>
              <a:gd name="connsiteX2-51" fmla="*/ 6092826 w 12192000"/>
              <a:gd name="connsiteY2-52" fmla="*/ 348569 h 2960914"/>
              <a:gd name="connsiteX3-53" fmla="*/ 12192000 w 12192000"/>
              <a:gd name="connsiteY3-54" fmla="*/ 0 h 2960914"/>
              <a:gd name="connsiteX4-55" fmla="*/ 12192000 w 12192000"/>
              <a:gd name="connsiteY4-56" fmla="*/ 2960914 h 2960914"/>
              <a:gd name="connsiteX5-57" fmla="*/ 11491767 w 12192000"/>
              <a:gd name="connsiteY5-58" fmla="*/ 2960914 h 2960914"/>
              <a:gd name="connsiteX6-59" fmla="*/ 6092826 w 12192000"/>
              <a:gd name="connsiteY6-60" fmla="*/ 2631394 h 2960914"/>
              <a:gd name="connsiteX7-61" fmla="*/ 693884 w 12192000"/>
              <a:gd name="connsiteY7-62" fmla="*/ 2960914 h 2960914"/>
              <a:gd name="connsiteX8-63" fmla="*/ 0 w 12192000"/>
              <a:gd name="connsiteY8-64" fmla="*/ 2960914 h 2960914"/>
              <a:gd name="connsiteX9-65" fmla="*/ 0 w 12192000"/>
              <a:gd name="connsiteY9-66" fmla="*/ 0 h 2960914"/>
              <a:gd name="connsiteX0-67" fmla="*/ 0 w 12192000"/>
              <a:gd name="connsiteY0-68" fmla="*/ 0 h 2960914"/>
              <a:gd name="connsiteX1-69" fmla="*/ 6092826 w 12192000"/>
              <a:gd name="connsiteY1-70" fmla="*/ 348569 h 2960914"/>
              <a:gd name="connsiteX2-71" fmla="*/ 12192000 w 12192000"/>
              <a:gd name="connsiteY2-72" fmla="*/ 0 h 2960914"/>
              <a:gd name="connsiteX3-73" fmla="*/ 12192000 w 12192000"/>
              <a:gd name="connsiteY3-74" fmla="*/ 2960914 h 2960914"/>
              <a:gd name="connsiteX4-75" fmla="*/ 11491767 w 12192000"/>
              <a:gd name="connsiteY4-76" fmla="*/ 2960914 h 2960914"/>
              <a:gd name="connsiteX5-77" fmla="*/ 6092826 w 12192000"/>
              <a:gd name="connsiteY5-78" fmla="*/ 2631394 h 2960914"/>
              <a:gd name="connsiteX6-79" fmla="*/ 693884 w 12192000"/>
              <a:gd name="connsiteY6-80" fmla="*/ 2960914 h 2960914"/>
              <a:gd name="connsiteX7-81" fmla="*/ 0 w 12192000"/>
              <a:gd name="connsiteY7-82" fmla="*/ 2960914 h 2960914"/>
              <a:gd name="connsiteX8-83" fmla="*/ 0 w 12192000"/>
              <a:gd name="connsiteY8-84" fmla="*/ 0 h 2960914"/>
              <a:gd name="connsiteX0-85" fmla="*/ 0 w 12192000"/>
              <a:gd name="connsiteY0-86" fmla="*/ 0 h 2960914"/>
              <a:gd name="connsiteX1-87" fmla="*/ 6092826 w 12192000"/>
              <a:gd name="connsiteY1-88" fmla="*/ 348569 h 2960914"/>
              <a:gd name="connsiteX2-89" fmla="*/ 12192000 w 12192000"/>
              <a:gd name="connsiteY2-90" fmla="*/ 0 h 2960914"/>
              <a:gd name="connsiteX3-91" fmla="*/ 12192000 w 12192000"/>
              <a:gd name="connsiteY3-92" fmla="*/ 2960914 h 2960914"/>
              <a:gd name="connsiteX4-93" fmla="*/ 11491767 w 12192000"/>
              <a:gd name="connsiteY4-94" fmla="*/ 2960914 h 2960914"/>
              <a:gd name="connsiteX5-95" fmla="*/ 6092826 w 12192000"/>
              <a:gd name="connsiteY5-96" fmla="*/ 2631394 h 2960914"/>
              <a:gd name="connsiteX6-97" fmla="*/ 0 w 12192000"/>
              <a:gd name="connsiteY6-98" fmla="*/ 2960914 h 2960914"/>
              <a:gd name="connsiteX7-99" fmla="*/ 0 w 12192000"/>
              <a:gd name="connsiteY7-100" fmla="*/ 0 h 2960914"/>
              <a:gd name="connsiteX0-101" fmla="*/ 0 w 12192000"/>
              <a:gd name="connsiteY0-102" fmla="*/ 0 h 2960914"/>
              <a:gd name="connsiteX1-103" fmla="*/ 6092826 w 12192000"/>
              <a:gd name="connsiteY1-104" fmla="*/ 348569 h 2960914"/>
              <a:gd name="connsiteX2-105" fmla="*/ 12192000 w 12192000"/>
              <a:gd name="connsiteY2-106" fmla="*/ 0 h 2960914"/>
              <a:gd name="connsiteX3-107" fmla="*/ 12192000 w 12192000"/>
              <a:gd name="connsiteY3-108" fmla="*/ 2960914 h 2960914"/>
              <a:gd name="connsiteX4-109" fmla="*/ 6092826 w 12192000"/>
              <a:gd name="connsiteY4-110" fmla="*/ 2631394 h 2960914"/>
              <a:gd name="connsiteX5-111" fmla="*/ 0 w 12192000"/>
              <a:gd name="connsiteY5-112" fmla="*/ 2960914 h 2960914"/>
              <a:gd name="connsiteX6-113" fmla="*/ 0 w 12192000"/>
              <a:gd name="connsiteY6-114" fmla="*/ 0 h 296091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2192000" h="2960914">
                <a:moveTo>
                  <a:pt x="0" y="0"/>
                </a:moveTo>
                <a:lnTo>
                  <a:pt x="6092826" y="348569"/>
                </a:lnTo>
                <a:lnTo>
                  <a:pt x="12192000" y="0"/>
                </a:lnTo>
                <a:lnTo>
                  <a:pt x="12192000" y="2960914"/>
                </a:lnTo>
                <a:lnTo>
                  <a:pt x="6092826" y="2631394"/>
                </a:lnTo>
                <a:lnTo>
                  <a:pt x="0" y="2960914"/>
                </a:lnTo>
                <a:lnTo>
                  <a:pt x="0" y="0"/>
                </a:lnTo>
                <a:close/>
              </a:path>
            </a:pathLst>
          </a:custGeom>
          <a:blipFill rotWithShape="1">
            <a:blip r:embed="rId3"/>
            <a:srcRect/>
            <a:stretch>
              <a:fillRect t="-76226" b="-98284"/>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6"/>
          <p:cNvSpPr txBox="1"/>
          <p:nvPr/>
        </p:nvSpPr>
        <p:spPr>
          <a:xfrm>
            <a:off x="2309895" y="2874735"/>
            <a:ext cx="7572210" cy="1525136"/>
          </a:xfrm>
          <a:prstGeom prst="rect">
            <a:avLst/>
          </a:prstGeom>
          <a:noFill/>
        </p:spPr>
        <p:txBody>
          <a:bodyPr wrap="none" numCol="1" rtlCol="0">
            <a:prstTxWarp prst="textPlain">
              <a:avLst/>
            </a:prstTxWarp>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6600" b="1" dirty="0">
                <a:solidFill>
                  <a:schemeClr val="bg1">
                    <a:alpha val="43000"/>
                  </a:schemeClr>
                </a:solidFill>
                <a:latin typeface="+mn-lt"/>
              </a:rPr>
              <a:t>THANKS</a:t>
            </a:r>
            <a:endParaRPr lang="zh-CN" altLang="en-US" sz="16600" b="1" dirty="0">
              <a:solidFill>
                <a:schemeClr val="bg1">
                  <a:alpha val="43000"/>
                </a:schemeClr>
              </a:solidFill>
              <a:latin typeface="+mn-lt"/>
            </a:endParaRPr>
          </a:p>
        </p:txBody>
      </p:sp>
      <p:sp>
        <p:nvSpPr>
          <p:cNvPr id="9" name="任意多边形: 形状 8"/>
          <p:cNvSpPr/>
          <p:nvPr/>
        </p:nvSpPr>
        <p:spPr>
          <a:xfrm>
            <a:off x="6072776" y="4732380"/>
            <a:ext cx="6119224" cy="1322661"/>
          </a:xfrm>
          <a:custGeom>
            <a:avLst/>
            <a:gdLst>
              <a:gd name="connsiteX0" fmla="*/ 0 w 6119224"/>
              <a:gd name="connsiteY0" fmla="*/ 0 h 1055961"/>
              <a:gd name="connsiteX1" fmla="*/ 6119224 w 6119224"/>
              <a:gd name="connsiteY1" fmla="*/ 489007 h 1055961"/>
              <a:gd name="connsiteX2" fmla="*/ 6119224 w 6119224"/>
              <a:gd name="connsiteY2" fmla="*/ 1055961 h 1055961"/>
              <a:gd name="connsiteX0-1" fmla="*/ 0 w 6119224"/>
              <a:gd name="connsiteY0-2" fmla="*/ 0 h 1182961"/>
              <a:gd name="connsiteX1-3" fmla="*/ 6119224 w 6119224"/>
              <a:gd name="connsiteY1-4" fmla="*/ 616007 h 1182961"/>
              <a:gd name="connsiteX2-5" fmla="*/ 6119224 w 6119224"/>
              <a:gd name="connsiteY2-6" fmla="*/ 1182961 h 1182961"/>
              <a:gd name="connsiteX3" fmla="*/ 0 w 6119224"/>
              <a:gd name="connsiteY3" fmla="*/ 0 h 1182961"/>
              <a:gd name="connsiteX0-7" fmla="*/ 0 w 6119224"/>
              <a:gd name="connsiteY0-8" fmla="*/ 0 h 1322661"/>
              <a:gd name="connsiteX1-9" fmla="*/ 6119224 w 6119224"/>
              <a:gd name="connsiteY1-10" fmla="*/ 616007 h 1322661"/>
              <a:gd name="connsiteX2-11" fmla="*/ 6119224 w 6119224"/>
              <a:gd name="connsiteY2-12" fmla="*/ 1322661 h 1322661"/>
              <a:gd name="connsiteX3-13" fmla="*/ 0 w 6119224"/>
              <a:gd name="connsiteY3-14" fmla="*/ 0 h 1322661"/>
            </a:gdLst>
            <a:ahLst/>
            <a:cxnLst>
              <a:cxn ang="0">
                <a:pos x="connsiteX0-1" y="connsiteY0-2"/>
              </a:cxn>
              <a:cxn ang="0">
                <a:pos x="connsiteX1-3" y="connsiteY1-4"/>
              </a:cxn>
              <a:cxn ang="0">
                <a:pos x="connsiteX2-5" y="connsiteY2-6"/>
              </a:cxn>
              <a:cxn ang="0">
                <a:pos x="connsiteX3-13" y="connsiteY3-14"/>
              </a:cxn>
            </a:cxnLst>
            <a:rect l="l" t="t" r="r" b="b"/>
            <a:pathLst>
              <a:path w="6119224" h="1322661">
                <a:moveTo>
                  <a:pt x="0" y="0"/>
                </a:moveTo>
                <a:lnTo>
                  <a:pt x="6119224" y="616007"/>
                </a:lnTo>
                <a:lnTo>
                  <a:pt x="6119224" y="1322661"/>
                </a:lnTo>
                <a:cubicBezTo>
                  <a:pt x="4079483" y="970674"/>
                  <a:pt x="2039741" y="351987"/>
                  <a:pt x="0" y="0"/>
                </a:cubicBez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任意多边形: 形状 15"/>
          <p:cNvSpPr/>
          <p:nvPr/>
        </p:nvSpPr>
        <p:spPr>
          <a:xfrm>
            <a:off x="0" y="4746511"/>
            <a:ext cx="6169025" cy="949059"/>
          </a:xfrm>
          <a:custGeom>
            <a:avLst/>
            <a:gdLst>
              <a:gd name="connsiteX0" fmla="*/ 6045200 w 6045200"/>
              <a:gd name="connsiteY0" fmla="*/ 0 h 965727"/>
              <a:gd name="connsiteX1" fmla="*/ 0 w 6045200"/>
              <a:gd name="connsiteY1" fmla="*/ 965727 h 965727"/>
              <a:gd name="connsiteX2" fmla="*/ 0 w 6045200"/>
              <a:gd name="connsiteY2" fmla="*/ 326768 h 965727"/>
              <a:gd name="connsiteX0-1" fmla="*/ 6154738 w 6154738"/>
              <a:gd name="connsiteY0-2" fmla="*/ 0 h 939534"/>
              <a:gd name="connsiteX1-3" fmla="*/ 0 w 6154738"/>
              <a:gd name="connsiteY1-4" fmla="*/ 939534 h 939534"/>
              <a:gd name="connsiteX2-5" fmla="*/ 0 w 6154738"/>
              <a:gd name="connsiteY2-6" fmla="*/ 300575 h 939534"/>
              <a:gd name="connsiteX3" fmla="*/ 6154738 w 6154738"/>
              <a:gd name="connsiteY3" fmla="*/ 0 h 939534"/>
              <a:gd name="connsiteX0-7" fmla="*/ 6169025 w 6169025"/>
              <a:gd name="connsiteY0-8" fmla="*/ 0 h 949059"/>
              <a:gd name="connsiteX1-9" fmla="*/ 0 w 6169025"/>
              <a:gd name="connsiteY1-10" fmla="*/ 949059 h 949059"/>
              <a:gd name="connsiteX2-11" fmla="*/ 0 w 6169025"/>
              <a:gd name="connsiteY2-12" fmla="*/ 310100 h 949059"/>
              <a:gd name="connsiteX3-13" fmla="*/ 6169025 w 6169025"/>
              <a:gd name="connsiteY3-14" fmla="*/ 0 h 949059"/>
            </a:gdLst>
            <a:ahLst/>
            <a:cxnLst>
              <a:cxn ang="0">
                <a:pos x="connsiteX0-1" y="connsiteY0-2"/>
              </a:cxn>
              <a:cxn ang="0">
                <a:pos x="connsiteX1-3" y="connsiteY1-4"/>
              </a:cxn>
              <a:cxn ang="0">
                <a:pos x="connsiteX2-5" y="connsiteY2-6"/>
              </a:cxn>
              <a:cxn ang="0">
                <a:pos x="connsiteX3-13" y="connsiteY3-14"/>
              </a:cxn>
            </a:cxnLst>
            <a:rect l="l" t="t" r="r" b="b"/>
            <a:pathLst>
              <a:path w="6169025" h="949059">
                <a:moveTo>
                  <a:pt x="6169025" y="0"/>
                </a:moveTo>
                <a:lnTo>
                  <a:pt x="0" y="949059"/>
                </a:lnTo>
                <a:lnTo>
                  <a:pt x="0" y="310100"/>
                </a:lnTo>
                <a:lnTo>
                  <a:pt x="6169025" y="0"/>
                </a:lnTo>
                <a:close/>
              </a:path>
            </a:pathLst>
          </a:custGeom>
          <a:solidFill>
            <a:srgbClr val="3C849A">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任意多边形: 形状 16"/>
          <p:cNvSpPr/>
          <p:nvPr/>
        </p:nvSpPr>
        <p:spPr>
          <a:xfrm>
            <a:off x="6037580" y="4745082"/>
            <a:ext cx="6154420" cy="847964"/>
          </a:xfrm>
          <a:custGeom>
            <a:avLst/>
            <a:gdLst>
              <a:gd name="connsiteX0" fmla="*/ 0 w 6154420"/>
              <a:gd name="connsiteY0" fmla="*/ 0 h 847964"/>
              <a:gd name="connsiteX1" fmla="*/ 6154420 w 6154420"/>
              <a:gd name="connsiteY1" fmla="*/ 279190 h 847964"/>
              <a:gd name="connsiteX2" fmla="*/ 6154420 w 6154420"/>
              <a:gd name="connsiteY2" fmla="*/ 847964 h 847964"/>
            </a:gdLst>
            <a:ahLst/>
            <a:cxnLst>
              <a:cxn ang="0">
                <a:pos x="connsiteX0" y="connsiteY0"/>
              </a:cxn>
              <a:cxn ang="0">
                <a:pos x="connsiteX1" y="connsiteY1"/>
              </a:cxn>
              <a:cxn ang="0">
                <a:pos x="connsiteX2" y="connsiteY2"/>
              </a:cxn>
            </a:cxnLst>
            <a:rect l="l" t="t" r="r" b="b"/>
            <a:pathLst>
              <a:path w="6154420" h="847964">
                <a:moveTo>
                  <a:pt x="0" y="0"/>
                </a:moveTo>
                <a:lnTo>
                  <a:pt x="6154420" y="279190"/>
                </a:lnTo>
                <a:lnTo>
                  <a:pt x="6154420" y="847964"/>
                </a:lnTo>
                <a:close/>
              </a:path>
            </a:pathLst>
          </a:custGeom>
          <a:solidFill>
            <a:srgbClr val="3C849A">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任意多边形: 形状 17"/>
          <p:cNvSpPr/>
          <p:nvPr/>
        </p:nvSpPr>
        <p:spPr>
          <a:xfrm>
            <a:off x="6072776" y="4745080"/>
            <a:ext cx="6119224" cy="1055961"/>
          </a:xfrm>
          <a:custGeom>
            <a:avLst/>
            <a:gdLst>
              <a:gd name="connsiteX0" fmla="*/ 0 w 6119224"/>
              <a:gd name="connsiteY0" fmla="*/ 0 h 1055961"/>
              <a:gd name="connsiteX1" fmla="*/ 6119224 w 6119224"/>
              <a:gd name="connsiteY1" fmla="*/ 489007 h 1055961"/>
              <a:gd name="connsiteX2" fmla="*/ 6119224 w 6119224"/>
              <a:gd name="connsiteY2" fmla="*/ 1055961 h 1055961"/>
            </a:gdLst>
            <a:ahLst/>
            <a:cxnLst>
              <a:cxn ang="0">
                <a:pos x="connsiteX0" y="connsiteY0"/>
              </a:cxn>
              <a:cxn ang="0">
                <a:pos x="connsiteX1" y="connsiteY1"/>
              </a:cxn>
              <a:cxn ang="0">
                <a:pos x="connsiteX2" y="connsiteY2"/>
              </a:cxn>
            </a:cxnLst>
            <a:rect l="l" t="t" r="r" b="b"/>
            <a:pathLst>
              <a:path w="6119224" h="1055961">
                <a:moveTo>
                  <a:pt x="0" y="0"/>
                </a:moveTo>
                <a:lnTo>
                  <a:pt x="6119224" y="489007"/>
                </a:lnTo>
                <a:lnTo>
                  <a:pt x="6119224" y="1055961"/>
                </a:lnTo>
                <a:close/>
              </a:path>
            </a:pathLst>
          </a:custGeom>
          <a:solidFill>
            <a:srgbClr val="202D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任意多边形: 形状 18"/>
          <p:cNvSpPr/>
          <p:nvPr/>
        </p:nvSpPr>
        <p:spPr>
          <a:xfrm rot="9900000">
            <a:off x="-134897" y="4581817"/>
            <a:ext cx="6268888" cy="994021"/>
          </a:xfrm>
          <a:custGeom>
            <a:avLst/>
            <a:gdLst>
              <a:gd name="connsiteX0" fmla="*/ 0 w 6352117"/>
              <a:gd name="connsiteY0" fmla="*/ 0 h 1112762"/>
              <a:gd name="connsiteX1" fmla="*/ 6352117 w 6352117"/>
              <a:gd name="connsiteY1" fmla="*/ 568538 h 1112762"/>
              <a:gd name="connsiteX2" fmla="*/ 6206293 w 6352117"/>
              <a:gd name="connsiteY2" fmla="*/ 1112762 h 1112762"/>
              <a:gd name="connsiteX0-1" fmla="*/ 0 w 6335918"/>
              <a:gd name="connsiteY0-2" fmla="*/ 0 h 976941"/>
              <a:gd name="connsiteX1-3" fmla="*/ 6335918 w 6335918"/>
              <a:gd name="connsiteY1-4" fmla="*/ 432717 h 976941"/>
              <a:gd name="connsiteX2-5" fmla="*/ 6190094 w 6335918"/>
              <a:gd name="connsiteY2-6" fmla="*/ 976941 h 976941"/>
              <a:gd name="connsiteX3" fmla="*/ 0 w 6335918"/>
              <a:gd name="connsiteY3" fmla="*/ 0 h 976941"/>
              <a:gd name="connsiteX0-7" fmla="*/ 0 w 6252453"/>
              <a:gd name="connsiteY0-8" fmla="*/ 0 h 994021"/>
              <a:gd name="connsiteX1-9" fmla="*/ 6252453 w 6252453"/>
              <a:gd name="connsiteY1-10" fmla="*/ 449797 h 994021"/>
              <a:gd name="connsiteX2-11" fmla="*/ 6106629 w 6252453"/>
              <a:gd name="connsiteY2-12" fmla="*/ 994021 h 994021"/>
              <a:gd name="connsiteX3-13" fmla="*/ 0 w 6252453"/>
              <a:gd name="connsiteY3-14" fmla="*/ 0 h 994021"/>
              <a:gd name="connsiteX0-15" fmla="*/ 0 w 6268888"/>
              <a:gd name="connsiteY0-16" fmla="*/ 0 h 994021"/>
              <a:gd name="connsiteX1-17" fmla="*/ 6268888 w 6268888"/>
              <a:gd name="connsiteY1-18" fmla="*/ 388460 h 994021"/>
              <a:gd name="connsiteX2-19" fmla="*/ 6106629 w 6268888"/>
              <a:gd name="connsiteY2-20" fmla="*/ 994021 h 994021"/>
              <a:gd name="connsiteX3-21" fmla="*/ 0 w 6268888"/>
              <a:gd name="connsiteY3-22" fmla="*/ 0 h 994021"/>
            </a:gdLst>
            <a:ahLst/>
            <a:cxnLst>
              <a:cxn ang="0">
                <a:pos x="connsiteX0-1" y="connsiteY0-2"/>
              </a:cxn>
              <a:cxn ang="0">
                <a:pos x="connsiteX1-3" y="connsiteY1-4"/>
              </a:cxn>
              <a:cxn ang="0">
                <a:pos x="connsiteX2-5" y="connsiteY2-6"/>
              </a:cxn>
              <a:cxn ang="0">
                <a:pos x="connsiteX3-13" y="connsiteY3-14"/>
              </a:cxn>
            </a:cxnLst>
            <a:rect l="l" t="t" r="r" b="b"/>
            <a:pathLst>
              <a:path w="6268888" h="994021">
                <a:moveTo>
                  <a:pt x="0" y="0"/>
                </a:moveTo>
                <a:lnTo>
                  <a:pt x="6268888" y="388460"/>
                </a:lnTo>
                <a:lnTo>
                  <a:pt x="6106629" y="994021"/>
                </a:lnTo>
                <a:cubicBezTo>
                  <a:pt x="4037865" y="623100"/>
                  <a:pt x="2068764" y="370921"/>
                  <a:pt x="0" y="0"/>
                </a:cubicBez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任意多边形: 形状 19"/>
          <p:cNvSpPr/>
          <p:nvPr/>
        </p:nvSpPr>
        <p:spPr>
          <a:xfrm rot="9900000">
            <a:off x="-104378" y="4461848"/>
            <a:ext cx="6264999" cy="1106676"/>
          </a:xfrm>
          <a:custGeom>
            <a:avLst/>
            <a:gdLst>
              <a:gd name="connsiteX0" fmla="*/ 0 w 6352117"/>
              <a:gd name="connsiteY0" fmla="*/ 0 h 1112762"/>
              <a:gd name="connsiteX1" fmla="*/ 6352117 w 6352117"/>
              <a:gd name="connsiteY1" fmla="*/ 568538 h 1112762"/>
              <a:gd name="connsiteX2" fmla="*/ 6206293 w 6352117"/>
              <a:gd name="connsiteY2" fmla="*/ 1112762 h 1112762"/>
              <a:gd name="connsiteX0-1" fmla="*/ 0 w 6200760"/>
              <a:gd name="connsiteY0-2" fmla="*/ 0 h 1079602"/>
              <a:gd name="connsiteX1-3" fmla="*/ 6200760 w 6200760"/>
              <a:gd name="connsiteY1-4" fmla="*/ 535378 h 1079602"/>
              <a:gd name="connsiteX2-5" fmla="*/ 6054936 w 6200760"/>
              <a:gd name="connsiteY2-6" fmla="*/ 1079602 h 1079602"/>
              <a:gd name="connsiteX3" fmla="*/ 0 w 6200760"/>
              <a:gd name="connsiteY3" fmla="*/ 0 h 1079602"/>
              <a:gd name="connsiteX0-7" fmla="*/ 0 w 6264999"/>
              <a:gd name="connsiteY0-8" fmla="*/ 0 h 1106676"/>
              <a:gd name="connsiteX1-9" fmla="*/ 6264999 w 6264999"/>
              <a:gd name="connsiteY1-10" fmla="*/ 562452 h 1106676"/>
              <a:gd name="connsiteX2-11" fmla="*/ 6119175 w 6264999"/>
              <a:gd name="connsiteY2-12" fmla="*/ 1106676 h 1106676"/>
              <a:gd name="connsiteX3-13" fmla="*/ 0 w 6264999"/>
              <a:gd name="connsiteY3-14" fmla="*/ 0 h 1106676"/>
            </a:gdLst>
            <a:ahLst/>
            <a:cxnLst>
              <a:cxn ang="0">
                <a:pos x="connsiteX0-1" y="connsiteY0-2"/>
              </a:cxn>
              <a:cxn ang="0">
                <a:pos x="connsiteX1-3" y="connsiteY1-4"/>
              </a:cxn>
              <a:cxn ang="0">
                <a:pos x="connsiteX2-5" y="connsiteY2-6"/>
              </a:cxn>
              <a:cxn ang="0">
                <a:pos x="connsiteX3-13" y="connsiteY3-14"/>
              </a:cxn>
            </a:cxnLst>
            <a:rect l="l" t="t" r="r" b="b"/>
            <a:pathLst>
              <a:path w="6264999" h="1106676">
                <a:moveTo>
                  <a:pt x="0" y="0"/>
                </a:moveTo>
                <a:lnTo>
                  <a:pt x="6264999" y="562452"/>
                </a:lnTo>
                <a:lnTo>
                  <a:pt x="6119175" y="1106676"/>
                </a:lnTo>
                <a:lnTo>
                  <a:pt x="0" y="0"/>
                </a:lnTo>
                <a:close/>
              </a:path>
            </a:pathLst>
          </a:custGeom>
          <a:solidFill>
            <a:srgbClr val="202D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标题 4"/>
          <p:cNvSpPr>
            <a:spLocks noGrp="1"/>
          </p:cNvSpPr>
          <p:nvPr>
            <p:ph type="ctrTitle"/>
          </p:nvPr>
        </p:nvSpPr>
        <p:spPr>
          <a:xfrm>
            <a:off x="2863921" y="78901"/>
            <a:ext cx="7018184" cy="1621509"/>
          </a:xfrm>
        </p:spPr>
        <p:txBody>
          <a:bodyPr>
            <a:normAutofit/>
          </a:bodyPr>
          <a:lstStyle/>
          <a:p>
            <a:pPr algn="ctr">
              <a:lnSpc>
                <a:spcPct val="150000"/>
              </a:lnSpc>
            </a:pPr>
            <a:r>
              <a:rPr lang="zh-CN" altLang="en-US" sz="4400" dirty="0">
                <a:solidFill>
                  <a:srgbClr val="202D65"/>
                </a:solidFill>
                <a:latin typeface="FangSong" panose="02010609060101010101" pitchFamily="49" charset="-122"/>
                <a:ea typeface="FangSong" panose="02010609060101010101" pitchFamily="49" charset="-122"/>
              </a:rPr>
              <a:t>谢谢观看</a:t>
            </a:r>
            <a:r>
              <a:rPr lang="zh-CN" altLang="en-US" sz="4400" b="0" dirty="0">
                <a:solidFill>
                  <a:srgbClr val="202D65"/>
                </a:solidFill>
                <a:latin typeface="FangSong" panose="02010609060101010101" pitchFamily="49" charset="-122"/>
                <a:ea typeface="FangSong" panose="02010609060101010101" pitchFamily="49" charset="-122"/>
              </a:rPr>
              <a:t>，</a:t>
            </a:r>
            <a:r>
              <a:rPr lang="zh-CN" altLang="en-US" sz="3600" dirty="0">
                <a:solidFill>
                  <a:srgbClr val="202D65"/>
                </a:solidFill>
                <a:latin typeface="FangSong" panose="02010609060101010101" pitchFamily="49" charset="-122"/>
                <a:ea typeface="FangSong" panose="02010609060101010101" pitchFamily="49" charset="-122"/>
              </a:rPr>
              <a:t>请各位批评指正！</a:t>
            </a:r>
            <a:endParaRPr lang="zh-CN" altLang="en-US" sz="4400" dirty="0">
              <a:solidFill>
                <a:srgbClr val="202D65"/>
              </a:solidFill>
              <a:latin typeface="FangSong" panose="02010609060101010101" pitchFamily="49" charset="-122"/>
              <a:ea typeface="FangSong" panose="02010609060101010101" pitchFamily="49" charset="-122"/>
            </a:endParaRPr>
          </a:p>
        </p:txBody>
      </p:sp>
      <p:sp>
        <p:nvSpPr>
          <p:cNvPr id="22" name="文本占位符 6"/>
          <p:cNvSpPr>
            <a:spLocks noGrp="1"/>
          </p:cNvSpPr>
          <p:nvPr>
            <p:ph type="body" sz="quarter" idx="18"/>
          </p:nvPr>
        </p:nvSpPr>
        <p:spPr>
          <a:xfrm>
            <a:off x="3406184" y="5552829"/>
            <a:ext cx="5426076" cy="310871"/>
          </a:xfrm>
        </p:spPr>
        <p:txBody>
          <a:bodyPr>
            <a:normAutofit/>
          </a:bodyPr>
          <a:lstStyle/>
          <a:p>
            <a:pPr algn="ctr"/>
            <a:r>
              <a:rPr lang="zh-CN" altLang="en-US" dirty="0"/>
              <a:t>组员：赵一方 郭炜栋 胡杰 曹济琛 范峻铨</a:t>
            </a:r>
            <a:endParaRPr lang="en-US" altLang="en-US" dirty="0"/>
          </a:p>
        </p:txBody>
      </p:sp>
      <p:sp>
        <p:nvSpPr>
          <p:cNvPr id="23" name="文本占位符 5"/>
          <p:cNvSpPr>
            <a:spLocks noGrp="1"/>
          </p:cNvSpPr>
          <p:nvPr>
            <p:ph type="body" sz="quarter" idx="10"/>
          </p:nvPr>
        </p:nvSpPr>
        <p:spPr>
          <a:xfrm>
            <a:off x="3406185" y="5151051"/>
            <a:ext cx="5426076" cy="296271"/>
          </a:xfrm>
        </p:spPr>
        <p:txBody>
          <a:bodyPr/>
          <a:lstStyle/>
          <a:p>
            <a:pPr algn="ctr"/>
            <a:r>
              <a:rPr lang="zh-CN" altLang="en-US" dirty="0"/>
              <a:t>报告人：胡毅翔</a:t>
            </a:r>
            <a:endParaRPr lang="en-US" altLang="zh-CN" dirty="0"/>
          </a:p>
        </p:txBody>
      </p:sp>
      <p:pic>
        <p:nvPicPr>
          <p:cNvPr id="3" name="图片 2" descr="C:\Users\xin\Desktop\中科大.png中科大"/>
          <p:cNvPicPr>
            <a:picLocks noChangeAspect="1"/>
          </p:cNvPicPr>
          <p:nvPr/>
        </p:nvPicPr>
        <p:blipFill>
          <a:blip r:embed="rId4"/>
          <a:srcRect/>
          <a:stretch>
            <a:fillRect/>
          </a:stretch>
        </p:blipFill>
        <p:spPr>
          <a:xfrm>
            <a:off x="5680075" y="5922645"/>
            <a:ext cx="878840" cy="87947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01</a:t>
            </a:r>
            <a:r>
              <a:rPr lang="zh-CN" altLang="en-US" dirty="0"/>
              <a:t>   实验背景与数据分析</a:t>
            </a:r>
          </a:p>
        </p:txBody>
      </p:sp>
      <p:sp>
        <p:nvSpPr>
          <p:cNvPr id="4" name="灯片编号占位符 3"/>
          <p:cNvSpPr>
            <a:spLocks noGrp="1"/>
          </p:cNvSpPr>
          <p:nvPr>
            <p:ph type="sldNum" sz="quarter" idx="12"/>
          </p:nvPr>
        </p:nvSpPr>
        <p:spPr/>
        <p:txBody>
          <a:bodyPr/>
          <a:lstStyle/>
          <a:p>
            <a:fld id="{5DD3DB80-B894-403A-B48E-6FDC1A72010E}" type="slidenum">
              <a:rPr lang="zh-CN" altLang="en-US" smtClean="0"/>
              <a:t>4</a:t>
            </a:fld>
            <a:endParaRPr lang="zh-CN" altLang="en-US"/>
          </a:p>
        </p:txBody>
      </p:sp>
      <p:sp>
        <p:nvSpPr>
          <p:cNvPr id="26" name="îṣ1iḓê"/>
          <p:cNvSpPr/>
          <p:nvPr/>
        </p:nvSpPr>
        <p:spPr>
          <a:xfrm>
            <a:off x="1500871" y="4271750"/>
            <a:ext cx="1458217" cy="1458217"/>
          </a:xfrm>
          <a:prstGeom prst="ellipse">
            <a:avLst/>
          </a:prstGeom>
          <a:solidFill>
            <a:schemeClr val="tx2">
              <a:lumMod val="20000"/>
              <a:lumOff val="80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p>
            <a:pPr algn="ctr"/>
            <a:r>
              <a:rPr lang="en-US" altLang="zh-CN" sz="1600" b="1" dirty="0" err="1">
                <a:solidFill>
                  <a:schemeClr val="tx1"/>
                </a:solidFill>
              </a:rPr>
              <a:t>votes.json</a:t>
            </a:r>
            <a:endParaRPr lang="en-US" altLang="zh-CN" sz="1600" b="1" dirty="0">
              <a:solidFill>
                <a:schemeClr val="tx1"/>
              </a:solidFill>
            </a:endParaRPr>
          </a:p>
        </p:txBody>
      </p:sp>
      <p:sp>
        <p:nvSpPr>
          <p:cNvPr id="27" name="íṥľïďê"/>
          <p:cNvSpPr/>
          <p:nvPr/>
        </p:nvSpPr>
        <p:spPr>
          <a:xfrm>
            <a:off x="333351" y="3007248"/>
            <a:ext cx="1896629" cy="1896629"/>
          </a:xfrm>
          <a:prstGeom prst="ellipse">
            <a:avLst/>
          </a:prstGeom>
          <a:solidFill>
            <a:schemeClr val="tx2">
              <a:lumMod val="20000"/>
              <a:lumOff val="80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p>
            <a:pPr algn="ctr"/>
            <a:r>
              <a:rPr lang="en-US" altLang="zh-CN" sz="1600" b="1" dirty="0" err="1">
                <a:solidFill>
                  <a:schemeClr val="tx1"/>
                </a:solidFill>
              </a:rPr>
              <a:t>bills.json</a:t>
            </a:r>
            <a:endParaRPr lang="en-US" altLang="zh-CN" sz="1600" b="1" dirty="0">
              <a:solidFill>
                <a:schemeClr val="tx1"/>
              </a:solidFill>
            </a:endParaRPr>
          </a:p>
        </p:txBody>
      </p:sp>
      <p:sp>
        <p:nvSpPr>
          <p:cNvPr id="28" name="îsḷîďê"/>
          <p:cNvSpPr/>
          <p:nvPr/>
        </p:nvSpPr>
        <p:spPr>
          <a:xfrm>
            <a:off x="1771701" y="2361073"/>
            <a:ext cx="2317995" cy="2317995"/>
          </a:xfrm>
          <a:prstGeom prst="ellipse">
            <a:avLst/>
          </a:prstGeom>
          <a:solidFill>
            <a:schemeClr val="accent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p>
            <a:pPr algn="ctr"/>
            <a:r>
              <a:rPr lang="en-US" altLang="zh-CN" sz="2000" b="1" dirty="0" err="1"/>
              <a:t>members.json</a:t>
            </a:r>
            <a:endParaRPr lang="en-US" altLang="zh-CN" sz="2000" b="1" dirty="0"/>
          </a:p>
        </p:txBody>
      </p:sp>
      <p:cxnSp>
        <p:nvCxnSpPr>
          <p:cNvPr id="39" name="直接连接符 38"/>
          <p:cNvCxnSpPr/>
          <p:nvPr/>
        </p:nvCxnSpPr>
        <p:spPr>
          <a:xfrm flipH="1">
            <a:off x="3967051" y="2011444"/>
            <a:ext cx="855000"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40" name="直接连接符 39"/>
          <p:cNvCxnSpPr>
            <a:stCxn id="28" idx="7"/>
          </p:cNvCxnSpPr>
          <p:nvPr/>
        </p:nvCxnSpPr>
        <p:spPr>
          <a:xfrm flipV="1">
            <a:off x="3750233" y="2011444"/>
            <a:ext cx="216818" cy="689092"/>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pic>
        <p:nvPicPr>
          <p:cNvPr id="7" name="图片 6" descr="C:\Users\xin\Desktop\中科大.png中科大"/>
          <p:cNvPicPr>
            <a:picLocks noChangeAspect="1"/>
          </p:cNvPicPr>
          <p:nvPr/>
        </p:nvPicPr>
        <p:blipFill>
          <a:blip r:embed="rId3"/>
          <a:srcRect/>
          <a:stretch>
            <a:fillRect/>
          </a:stretch>
        </p:blipFill>
        <p:spPr>
          <a:xfrm>
            <a:off x="10857865" y="252730"/>
            <a:ext cx="878840" cy="879475"/>
          </a:xfrm>
          <a:prstGeom prst="rect">
            <a:avLst/>
          </a:prstGeom>
        </p:spPr>
      </p:pic>
      <p:sp>
        <p:nvSpPr>
          <p:cNvPr id="55" name="í$ḻíďè">
            <a:extLst>
              <a:ext uri="{FF2B5EF4-FFF2-40B4-BE49-F238E27FC236}">
                <a16:creationId xmlns:a16="http://schemas.microsoft.com/office/drawing/2014/main" id="{A6C5B3E7-B119-5A45-AEFC-5ABA129B2B44}"/>
              </a:ext>
            </a:extLst>
          </p:cNvPr>
          <p:cNvSpPr/>
          <p:nvPr/>
        </p:nvSpPr>
        <p:spPr bwMode="auto">
          <a:xfrm>
            <a:off x="5038869" y="1169480"/>
            <a:ext cx="1659439" cy="352189"/>
          </a:xfrm>
          <a:prstGeom prst="rect">
            <a:avLst/>
          </a:prstGeom>
          <a:solidFill>
            <a:schemeClr val="accent1"/>
          </a:solidFill>
          <a:ln w="3175" algn="ctr">
            <a:solidFill>
              <a:schemeClr val="accent1"/>
            </a:solidFill>
            <a:round/>
          </a:ln>
        </p:spPr>
        <p:txBody>
          <a:bodyPr wrap="square" lIns="91440" tIns="45720" rIns="91440" bIns="45720" anchor="ctr">
            <a:noAutofit/>
          </a:bodyPr>
          <a:lstStyle/>
          <a:p>
            <a:pPr algn="ctr" defTabSz="914400"/>
            <a:r>
              <a:rPr lang="en-US" altLang="zh-CN" sz="1400" b="1" kern="0" dirty="0">
                <a:solidFill>
                  <a:srgbClr val="FFFFFF"/>
                </a:solidFill>
              </a:rPr>
              <a:t>meeting</a:t>
            </a:r>
            <a:endParaRPr lang="zh-CN" altLang="en-US" sz="1400" b="1" kern="0" dirty="0">
              <a:solidFill>
                <a:srgbClr val="FFFFFF"/>
              </a:solidFill>
            </a:endParaRPr>
          </a:p>
        </p:txBody>
      </p:sp>
      <p:sp>
        <p:nvSpPr>
          <p:cNvPr id="56" name="í$ḻíďè">
            <a:extLst>
              <a:ext uri="{FF2B5EF4-FFF2-40B4-BE49-F238E27FC236}">
                <a16:creationId xmlns:a16="http://schemas.microsoft.com/office/drawing/2014/main" id="{EA7A517D-8EAF-6E42-AE01-34D98E23F6A8}"/>
              </a:ext>
            </a:extLst>
          </p:cNvPr>
          <p:cNvSpPr/>
          <p:nvPr/>
        </p:nvSpPr>
        <p:spPr bwMode="auto">
          <a:xfrm>
            <a:off x="5038869" y="1840706"/>
            <a:ext cx="1659439" cy="352189"/>
          </a:xfrm>
          <a:prstGeom prst="rect">
            <a:avLst/>
          </a:prstGeom>
          <a:solidFill>
            <a:schemeClr val="accent1"/>
          </a:solidFill>
          <a:ln w="3175" algn="ctr">
            <a:solidFill>
              <a:schemeClr val="accent1"/>
            </a:solidFill>
            <a:round/>
          </a:ln>
        </p:spPr>
        <p:txBody>
          <a:bodyPr wrap="square" lIns="91440" tIns="45720" rIns="91440" bIns="45720" anchor="ctr">
            <a:noAutofit/>
          </a:bodyPr>
          <a:lstStyle/>
          <a:p>
            <a:pPr algn="ctr" defTabSz="914400"/>
            <a:r>
              <a:rPr lang="en-US" altLang="zh-CN" sz="1400" b="1" kern="0" dirty="0" err="1">
                <a:solidFill>
                  <a:srgbClr val="FFFFFF"/>
                </a:solidFill>
              </a:rPr>
              <a:t>subclub</a:t>
            </a:r>
            <a:endParaRPr lang="zh-CN" altLang="en-US" sz="1400" b="1" kern="0" dirty="0">
              <a:solidFill>
                <a:srgbClr val="FFFFFF"/>
              </a:solidFill>
            </a:endParaRPr>
          </a:p>
        </p:txBody>
      </p:sp>
      <p:sp>
        <p:nvSpPr>
          <p:cNvPr id="57" name="í$ḻíďè">
            <a:extLst>
              <a:ext uri="{FF2B5EF4-FFF2-40B4-BE49-F238E27FC236}">
                <a16:creationId xmlns:a16="http://schemas.microsoft.com/office/drawing/2014/main" id="{9A4E90D3-F43B-6C4B-B87F-DF04A74E2903}"/>
              </a:ext>
            </a:extLst>
          </p:cNvPr>
          <p:cNvSpPr/>
          <p:nvPr/>
        </p:nvSpPr>
        <p:spPr bwMode="auto">
          <a:xfrm>
            <a:off x="5038869" y="2514279"/>
            <a:ext cx="1659439" cy="352189"/>
          </a:xfrm>
          <a:prstGeom prst="rect">
            <a:avLst/>
          </a:prstGeom>
          <a:solidFill>
            <a:schemeClr val="accent1"/>
          </a:solidFill>
          <a:ln w="3175" algn="ctr">
            <a:solidFill>
              <a:schemeClr val="accent1"/>
            </a:solidFill>
            <a:round/>
          </a:ln>
        </p:spPr>
        <p:txBody>
          <a:bodyPr wrap="square" lIns="91440" tIns="45720" rIns="91440" bIns="45720" anchor="ctr">
            <a:noAutofit/>
          </a:bodyPr>
          <a:lstStyle/>
          <a:p>
            <a:pPr algn="ctr" defTabSz="914400"/>
            <a:r>
              <a:rPr lang="en-US" altLang="zh-CN" sz="1400" b="1" kern="0" dirty="0">
                <a:solidFill>
                  <a:srgbClr val="FFFFFF"/>
                </a:solidFill>
              </a:rPr>
              <a:t>members</a:t>
            </a:r>
            <a:endParaRPr lang="zh-CN" altLang="en-US" sz="1400" b="1" kern="0" dirty="0">
              <a:solidFill>
                <a:srgbClr val="FFFFFF"/>
              </a:solidFill>
            </a:endParaRPr>
          </a:p>
        </p:txBody>
      </p:sp>
      <p:sp>
        <p:nvSpPr>
          <p:cNvPr id="58" name="îsļiḍè">
            <a:extLst>
              <a:ext uri="{FF2B5EF4-FFF2-40B4-BE49-F238E27FC236}">
                <a16:creationId xmlns:a16="http://schemas.microsoft.com/office/drawing/2014/main" id="{BFFD3441-D20E-CC43-B663-F2C9CC0BE30E}"/>
              </a:ext>
            </a:extLst>
          </p:cNvPr>
          <p:cNvSpPr/>
          <p:nvPr/>
        </p:nvSpPr>
        <p:spPr bwMode="auto">
          <a:xfrm>
            <a:off x="6986354" y="1126687"/>
            <a:ext cx="3535550" cy="527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50000"/>
              </a:lnSpc>
            </a:pPr>
            <a:r>
              <a:rPr lang="zh-CN" altLang="en-US" sz="1600" dirty="0"/>
              <a:t>美利坚合众国第</a:t>
            </a:r>
            <a:r>
              <a:rPr lang="en-US" altLang="zh-CN" sz="1600" dirty="0"/>
              <a:t>102</a:t>
            </a:r>
            <a:r>
              <a:rPr lang="zh-CN" altLang="en-US" sz="1600" dirty="0"/>
              <a:t>届</a:t>
            </a:r>
            <a:r>
              <a:rPr lang="en-US" altLang="zh-CN" sz="1600" dirty="0"/>
              <a:t>-116</a:t>
            </a:r>
            <a:r>
              <a:rPr lang="zh-CN" altLang="en-US" sz="1600" dirty="0"/>
              <a:t>届国会</a:t>
            </a:r>
            <a:endParaRPr lang="en-US" altLang="zh-CN" sz="1600" dirty="0"/>
          </a:p>
        </p:txBody>
      </p:sp>
      <p:sp>
        <p:nvSpPr>
          <p:cNvPr id="59" name="îsļiḍè">
            <a:extLst>
              <a:ext uri="{FF2B5EF4-FFF2-40B4-BE49-F238E27FC236}">
                <a16:creationId xmlns:a16="http://schemas.microsoft.com/office/drawing/2014/main" id="{98FFFBA9-0258-C344-9759-E39956ECE974}"/>
              </a:ext>
            </a:extLst>
          </p:cNvPr>
          <p:cNvSpPr/>
          <p:nvPr/>
        </p:nvSpPr>
        <p:spPr bwMode="auto">
          <a:xfrm>
            <a:off x="6986354" y="1784146"/>
            <a:ext cx="3535550" cy="527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50000"/>
              </a:lnSpc>
            </a:pPr>
            <a:r>
              <a:rPr lang="zh-CN" altLang="en-US" sz="1600" dirty="0"/>
              <a:t>参议院（</a:t>
            </a:r>
            <a:r>
              <a:rPr lang="en-US" altLang="zh-CN" sz="1600" dirty="0">
                <a:solidFill>
                  <a:schemeClr val="accent2"/>
                </a:solidFill>
              </a:rPr>
              <a:t>1</a:t>
            </a:r>
            <a:r>
              <a:rPr lang="zh-CN" altLang="en-US" sz="1600" dirty="0"/>
              <a:t>）或众议院（</a:t>
            </a:r>
            <a:r>
              <a:rPr lang="en-US" altLang="zh-CN" sz="1600" dirty="0">
                <a:solidFill>
                  <a:schemeClr val="accent2"/>
                </a:solidFill>
              </a:rPr>
              <a:t>0</a:t>
            </a:r>
            <a:r>
              <a:rPr lang="zh-CN" altLang="en-US" sz="1600" dirty="0"/>
              <a:t>）</a:t>
            </a:r>
            <a:endParaRPr lang="en-US" altLang="zh-CN" sz="1600" dirty="0"/>
          </a:p>
        </p:txBody>
      </p:sp>
      <p:sp>
        <p:nvSpPr>
          <p:cNvPr id="60" name="îsļiḍè">
            <a:extLst>
              <a:ext uri="{FF2B5EF4-FFF2-40B4-BE49-F238E27FC236}">
                <a16:creationId xmlns:a16="http://schemas.microsoft.com/office/drawing/2014/main" id="{72D14F75-2A4D-3049-AD80-76475B0FACA1}"/>
              </a:ext>
            </a:extLst>
          </p:cNvPr>
          <p:cNvSpPr/>
          <p:nvPr/>
        </p:nvSpPr>
        <p:spPr bwMode="auto">
          <a:xfrm>
            <a:off x="6986354" y="2449067"/>
            <a:ext cx="3535550" cy="13609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50000"/>
              </a:lnSpc>
            </a:pPr>
            <a:r>
              <a:rPr lang="zh-CN" altLang="en-US" sz="1600" b="0" i="0" u="none" strike="noStrike" dirty="0">
                <a:effectLst/>
                <a:latin typeface="Courier New" panose="02070309020205020404" pitchFamily="49" charset="0"/>
              </a:rPr>
              <a:t>议员编号</a:t>
            </a:r>
            <a:r>
              <a:rPr lang="zh-CN" altLang="en-US" sz="1600" dirty="0">
                <a:latin typeface="Courier New" panose="02070309020205020404" pitchFamily="49" charset="0"/>
              </a:rPr>
              <a:t>，如：</a:t>
            </a:r>
            <a:endParaRPr lang="en-US" altLang="zh-CN" sz="1600" dirty="0">
              <a:latin typeface="Courier New" panose="02070309020205020404" pitchFamily="49" charset="0"/>
            </a:endParaRPr>
          </a:p>
          <a:p>
            <a:pPr>
              <a:lnSpc>
                <a:spcPct val="150000"/>
              </a:lnSpc>
            </a:pPr>
            <a:r>
              <a:rPr lang="zh-CN" altLang="en-US" sz="1600" dirty="0">
                <a:latin typeface="Courier New" panose="02070309020205020404" pitchFamily="49" charset="0"/>
              </a:rPr>
              <a:t>美国前总统奥巴马的编号为</a:t>
            </a:r>
            <a:r>
              <a:rPr lang="en" altLang="zh-CN" sz="1600" dirty="0">
                <a:solidFill>
                  <a:schemeClr val="accent2"/>
                </a:solidFill>
                <a:latin typeface="+mj-ea"/>
                <a:ea typeface="+mj-ea"/>
              </a:rPr>
              <a:t>O000167</a:t>
            </a:r>
          </a:p>
          <a:p>
            <a:pPr>
              <a:lnSpc>
                <a:spcPct val="150000"/>
              </a:lnSpc>
            </a:pPr>
            <a:r>
              <a:rPr lang="zh-CN" altLang="en-US" sz="1600" dirty="0"/>
              <a:t>现任美国总统拜登的编号为</a:t>
            </a:r>
            <a:r>
              <a:rPr lang="en" altLang="zh-CN" sz="1600" dirty="0">
                <a:solidFill>
                  <a:schemeClr val="accent2"/>
                </a:solidFill>
                <a:latin typeface="+mj-ea"/>
                <a:ea typeface="+mj-ea"/>
              </a:rPr>
              <a:t>B000444</a:t>
            </a:r>
            <a:endParaRPr lang="en-US" altLang="zh-CN" sz="1600" dirty="0">
              <a:solidFill>
                <a:schemeClr val="accent2"/>
              </a:solidFill>
              <a:latin typeface="+mj-ea"/>
              <a:ea typeface="+mj-ea"/>
            </a:endParaRPr>
          </a:p>
        </p:txBody>
      </p:sp>
      <p:sp>
        <p:nvSpPr>
          <p:cNvPr id="61" name="页脚占位符 2">
            <a:extLst>
              <a:ext uri="{FF2B5EF4-FFF2-40B4-BE49-F238E27FC236}">
                <a16:creationId xmlns:a16="http://schemas.microsoft.com/office/drawing/2014/main" id="{BDCD63A9-E21B-E14B-B2D5-DD47F0E8831C}"/>
              </a:ext>
            </a:extLst>
          </p:cNvPr>
          <p:cNvSpPr>
            <a:spLocks noGrp="1"/>
          </p:cNvSpPr>
          <p:nvPr>
            <p:ph type="ftr" sz="quarter" idx="11"/>
          </p:nvPr>
        </p:nvSpPr>
        <p:spPr>
          <a:xfrm>
            <a:off x="74842" y="5979088"/>
            <a:ext cx="6316430" cy="878911"/>
          </a:xfrm>
        </p:spPr>
        <p:txBody>
          <a:bodyPr/>
          <a:lstStyle/>
          <a:p>
            <a:r>
              <a:rPr lang="en-US" altLang="zh-CN" dirty="0"/>
              <a:t>Reference:</a:t>
            </a:r>
          </a:p>
          <a:p>
            <a:pPr lvl="1"/>
            <a:r>
              <a:rPr lang="en" altLang="zh-CN" sz="1000" dirty="0">
                <a:solidFill>
                  <a:schemeClr val="tx1">
                    <a:lumMod val="50000"/>
                    <a:lumOff val="50000"/>
                  </a:schemeClr>
                </a:solidFill>
              </a:rPr>
              <a:t>﻿https://</a:t>
            </a:r>
            <a:r>
              <a:rPr lang="en" altLang="zh-CN" sz="1000" dirty="0" err="1">
                <a:solidFill>
                  <a:schemeClr val="tx1">
                    <a:lumMod val="50000"/>
                    <a:lumOff val="50000"/>
                  </a:schemeClr>
                </a:solidFill>
              </a:rPr>
              <a:t>en.wikipedia.org</a:t>
            </a:r>
            <a:r>
              <a:rPr lang="en" altLang="zh-CN" sz="1000" dirty="0">
                <a:solidFill>
                  <a:schemeClr val="tx1">
                    <a:lumMod val="50000"/>
                    <a:lumOff val="50000"/>
                  </a:schemeClr>
                </a:solidFill>
              </a:rPr>
              <a:t>/wiki/</a:t>
            </a:r>
            <a:r>
              <a:rPr lang="en" altLang="zh-CN" sz="1000" dirty="0" err="1">
                <a:solidFill>
                  <a:schemeClr val="tx1">
                    <a:lumMod val="50000"/>
                    <a:lumOff val="50000"/>
                  </a:schemeClr>
                </a:solidFill>
              </a:rPr>
              <a:t>List_of_United_States_Congresses</a:t>
            </a:r>
            <a:endParaRPr lang="en" altLang="zh-CN" sz="1000" dirty="0">
              <a:solidFill>
                <a:schemeClr val="tx1">
                  <a:lumMod val="50000"/>
                  <a:lumOff val="50000"/>
                </a:schemeClr>
              </a:solidFill>
            </a:endParaRPr>
          </a:p>
          <a:p>
            <a:pPr lvl="1"/>
            <a:r>
              <a:rPr lang="en" altLang="zh-CN" sz="1000" dirty="0">
                <a:solidFill>
                  <a:schemeClr val="tx1">
                    <a:lumMod val="50000"/>
                    <a:lumOff val="50000"/>
                  </a:schemeClr>
                </a:solidFill>
              </a:rPr>
              <a:t>https://</a:t>
            </a:r>
            <a:r>
              <a:rPr lang="en" altLang="zh-CN" sz="1000" dirty="0" err="1">
                <a:solidFill>
                  <a:schemeClr val="tx1">
                    <a:lumMod val="50000"/>
                    <a:lumOff val="50000"/>
                  </a:schemeClr>
                </a:solidFill>
              </a:rPr>
              <a:t>www.congress.gov</a:t>
            </a:r>
            <a:r>
              <a:rPr lang="en" altLang="zh-CN" sz="1000" dirty="0">
                <a:solidFill>
                  <a:schemeClr val="tx1">
                    <a:lumMod val="50000"/>
                    <a:lumOff val="50000"/>
                  </a:schemeClr>
                </a:solidFill>
              </a:rPr>
              <a:t>/</a:t>
            </a:r>
          </a:p>
          <a:p>
            <a:pPr lvl="1"/>
            <a:r>
              <a:rPr lang="en" altLang="zh-CN" sz="1000" dirty="0">
                <a:solidFill>
                  <a:schemeClr val="tx1">
                    <a:lumMod val="50000"/>
                    <a:lumOff val="50000"/>
                  </a:schemeClr>
                </a:solidFill>
              </a:rPr>
              <a:t>https://</a:t>
            </a:r>
            <a:r>
              <a:rPr lang="en" altLang="zh-CN" sz="1000" dirty="0" err="1">
                <a:solidFill>
                  <a:schemeClr val="tx1">
                    <a:lumMod val="50000"/>
                    <a:lumOff val="50000"/>
                  </a:schemeClr>
                </a:solidFill>
              </a:rPr>
              <a:t>www.senate.gov</a:t>
            </a:r>
            <a:r>
              <a:rPr lang="en" altLang="zh-CN" sz="1000" dirty="0">
                <a:solidFill>
                  <a:schemeClr val="tx1">
                    <a:lumMod val="50000"/>
                    <a:lumOff val="50000"/>
                  </a:schemeClr>
                </a:solidFill>
              </a:rPr>
              <a:t>/legislative/LIS/</a:t>
            </a:r>
            <a:r>
              <a:rPr lang="en" altLang="zh-CN" sz="1000" dirty="0" err="1">
                <a:solidFill>
                  <a:schemeClr val="tx1">
                    <a:lumMod val="50000"/>
                    <a:lumOff val="50000"/>
                  </a:schemeClr>
                </a:solidFill>
              </a:rPr>
              <a:t>roll_call_votes</a:t>
            </a:r>
            <a:r>
              <a:rPr lang="en" altLang="zh-CN" sz="1000" dirty="0">
                <a:solidFill>
                  <a:schemeClr val="tx1">
                    <a:lumMod val="50000"/>
                    <a:lumOff val="50000"/>
                  </a:schemeClr>
                </a:solidFill>
              </a:rPr>
              <a:t>/vote1112/vote_111_2_00055.htm</a:t>
            </a:r>
            <a:endParaRPr lang="zh-CN" altLang="en-US" sz="1000" dirty="0">
              <a:solidFill>
                <a:schemeClr val="tx1">
                  <a:lumMod val="50000"/>
                  <a:lumOff val="50000"/>
                </a:schemeClr>
              </a:solidFill>
            </a:endParaRPr>
          </a:p>
        </p:txBody>
      </p:sp>
      <p:sp>
        <p:nvSpPr>
          <p:cNvPr id="9" name="文本框 8">
            <a:extLst>
              <a:ext uri="{FF2B5EF4-FFF2-40B4-BE49-F238E27FC236}">
                <a16:creationId xmlns:a16="http://schemas.microsoft.com/office/drawing/2014/main" id="{86D336F4-9DEC-144B-8AEA-95686D123B7D}"/>
              </a:ext>
            </a:extLst>
          </p:cNvPr>
          <p:cNvSpPr txBox="1"/>
          <p:nvPr/>
        </p:nvSpPr>
        <p:spPr>
          <a:xfrm>
            <a:off x="5576689" y="4338160"/>
            <a:ext cx="6768169" cy="369332"/>
          </a:xfrm>
          <a:prstGeom prst="rect">
            <a:avLst/>
          </a:prstGeom>
          <a:noFill/>
        </p:spPr>
        <p:txBody>
          <a:bodyPr wrap="square" rtlCol="0">
            <a:spAutoFit/>
          </a:bodyPr>
          <a:lstStyle/>
          <a:p>
            <a:r>
              <a:rPr kumimoji="1" lang="zh-CN" altLang="en" b="1" dirty="0"/>
              <a:t>特朗普</a:t>
            </a:r>
            <a:r>
              <a:rPr kumimoji="1" lang="zh-CN" altLang="en-US" b="1" dirty="0"/>
              <a:t>的编号？</a:t>
            </a:r>
            <a:endParaRPr kumimoji="1" lang="zh-CN" altLang="en-US" b="1" dirty="0">
              <a:solidFill>
                <a:schemeClr val="accent2"/>
              </a:solidFill>
            </a:endParaRPr>
          </a:p>
        </p:txBody>
      </p:sp>
      <p:sp>
        <p:nvSpPr>
          <p:cNvPr id="62" name="ïşḻiḋe">
            <a:extLst>
              <a:ext uri="{FF2B5EF4-FFF2-40B4-BE49-F238E27FC236}">
                <a16:creationId xmlns:a16="http://schemas.microsoft.com/office/drawing/2014/main" id="{3148774A-C4E4-3F46-9603-E3E9C7C837AC}"/>
              </a:ext>
            </a:extLst>
          </p:cNvPr>
          <p:cNvSpPr/>
          <p:nvPr/>
        </p:nvSpPr>
        <p:spPr bwMode="auto">
          <a:xfrm>
            <a:off x="5024043" y="5150635"/>
            <a:ext cx="5813999" cy="1107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fontScale="925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50000"/>
              </a:lnSpc>
            </a:pPr>
            <a:r>
              <a:rPr kumimoji="1" lang="zh-CN" altLang="en-US" sz="1400" dirty="0"/>
              <a:t>参议院的人数应为</a:t>
            </a:r>
            <a:r>
              <a:rPr kumimoji="1" lang="en-US" altLang="zh-CN" sz="1400" dirty="0"/>
              <a:t>100</a:t>
            </a:r>
            <a:r>
              <a:rPr kumimoji="1" lang="zh-CN" altLang="en-US" sz="1400" dirty="0"/>
              <a:t>，而</a:t>
            </a:r>
            <a:r>
              <a:rPr kumimoji="1" lang="en-US" altLang="zh-CN" sz="1400" dirty="0"/>
              <a:t> “</a:t>
            </a:r>
            <a:r>
              <a:rPr kumimoji="1" lang="en" altLang="zh-CN" sz="1400" dirty="0" err="1"/>
              <a:t>members.json</a:t>
            </a:r>
            <a:r>
              <a:rPr kumimoji="1" lang="en" altLang="zh-CN" sz="1400" dirty="0"/>
              <a:t>” </a:t>
            </a:r>
            <a:r>
              <a:rPr kumimoji="1" lang="zh-CN" altLang="en-US" sz="1400" dirty="0"/>
              <a:t>中的参议院人数多于</a:t>
            </a:r>
            <a:r>
              <a:rPr kumimoji="1" lang="en-US" altLang="zh-CN" sz="1400" dirty="0"/>
              <a:t>100</a:t>
            </a:r>
            <a:r>
              <a:rPr kumimoji="1" lang="zh-CN" altLang="en-US" sz="1400" dirty="0"/>
              <a:t>。经过进一步调研发现，一届国会有两年，分为</a:t>
            </a:r>
            <a:r>
              <a:rPr kumimoji="1" lang="en-US" altLang="zh-CN" sz="1400" dirty="0"/>
              <a:t>2</a:t>
            </a:r>
            <a:r>
              <a:rPr kumimoji="1" lang="zh-CN" altLang="en-US" sz="1400" dirty="0"/>
              <a:t>个会期（</a:t>
            </a:r>
            <a:r>
              <a:rPr kumimoji="1" lang="en" altLang="zh-CN" sz="1400" dirty="0"/>
              <a:t>session</a:t>
            </a:r>
            <a:r>
              <a:rPr kumimoji="1" lang="zh-CN" altLang="en" sz="1400" dirty="0"/>
              <a:t>），</a:t>
            </a:r>
            <a:r>
              <a:rPr kumimoji="1" lang="zh-CN" altLang="en-US" sz="1400" dirty="0"/>
              <a:t>可能两个会期间会有议员人选发生变动。这一现象同样出现在众议院的人数统计中。</a:t>
            </a:r>
          </a:p>
        </p:txBody>
      </p:sp>
      <p:cxnSp>
        <p:nvCxnSpPr>
          <p:cNvPr id="63" name="直接连接符 12">
            <a:extLst>
              <a:ext uri="{FF2B5EF4-FFF2-40B4-BE49-F238E27FC236}">
                <a16:creationId xmlns:a16="http://schemas.microsoft.com/office/drawing/2014/main" id="{19171ACE-954B-1B49-A15F-2A1F02C2B762}"/>
              </a:ext>
            </a:extLst>
          </p:cNvPr>
          <p:cNvCxnSpPr/>
          <p:nvPr/>
        </p:nvCxnSpPr>
        <p:spPr>
          <a:xfrm>
            <a:off x="5126638" y="4983126"/>
            <a:ext cx="5813999"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64" name="直接连接符 13">
            <a:extLst>
              <a:ext uri="{FF2B5EF4-FFF2-40B4-BE49-F238E27FC236}">
                <a16:creationId xmlns:a16="http://schemas.microsoft.com/office/drawing/2014/main" id="{D02D5513-58BE-4246-B918-CF790995CA5F}"/>
              </a:ext>
            </a:extLst>
          </p:cNvPr>
          <p:cNvCxnSpPr/>
          <p:nvPr/>
        </p:nvCxnSpPr>
        <p:spPr>
          <a:xfrm>
            <a:off x="5126638" y="6422399"/>
            <a:ext cx="5813999"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65" name="ïsļíďê">
            <a:extLst>
              <a:ext uri="{FF2B5EF4-FFF2-40B4-BE49-F238E27FC236}">
                <a16:creationId xmlns:a16="http://schemas.microsoft.com/office/drawing/2014/main" id="{3A2781EC-5D0C-BF4B-9108-F2407C320671}"/>
              </a:ext>
            </a:extLst>
          </p:cNvPr>
          <p:cNvSpPr/>
          <p:nvPr/>
        </p:nvSpPr>
        <p:spPr>
          <a:xfrm>
            <a:off x="5038869" y="4225377"/>
            <a:ext cx="537820" cy="537824"/>
          </a:xfrm>
          <a:prstGeom prst="ellipse">
            <a:avLst/>
          </a:prstGeom>
          <a:solidFill>
            <a:schemeClr val="accent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lIns="90000" tIns="46800" rIns="90000" bIns="46800" rtlCol="0" anchor="ctr">
            <a:no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r>
              <a:rPr lang="en-US" altLang="zh-CN" dirty="0">
                <a:latin typeface="Impact" panose="020B0806030902050204" pitchFamily="34" charset="0"/>
              </a:rPr>
              <a:t>Q</a:t>
            </a:r>
            <a:endParaRPr lang="zh-CN" altLang="en-US" dirty="0">
              <a:latin typeface="Impact" panose="020B0806030902050204" pitchFamily="34" charset="0"/>
            </a:endParaRPr>
          </a:p>
        </p:txBody>
      </p:sp>
    </p:spTree>
    <p:extLst>
      <p:ext uri="{BB962C8B-B14F-4D97-AF65-F5344CB8AC3E}">
        <p14:creationId xmlns:p14="http://schemas.microsoft.com/office/powerpoint/2010/main" val="20520395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01</a:t>
            </a:r>
            <a:r>
              <a:rPr lang="zh-CN" altLang="en-US" dirty="0"/>
              <a:t>   实验背景与数据分析</a:t>
            </a:r>
          </a:p>
        </p:txBody>
      </p:sp>
      <p:sp>
        <p:nvSpPr>
          <p:cNvPr id="4" name="灯片编号占位符 3"/>
          <p:cNvSpPr>
            <a:spLocks noGrp="1"/>
          </p:cNvSpPr>
          <p:nvPr>
            <p:ph type="sldNum" sz="quarter" idx="12"/>
          </p:nvPr>
        </p:nvSpPr>
        <p:spPr/>
        <p:txBody>
          <a:bodyPr/>
          <a:lstStyle/>
          <a:p>
            <a:fld id="{5DD3DB80-B894-403A-B48E-6FDC1A72010E}" type="slidenum">
              <a:rPr lang="zh-CN" altLang="en-US" smtClean="0"/>
              <a:t>5</a:t>
            </a:fld>
            <a:endParaRPr lang="zh-CN" altLang="en-US"/>
          </a:p>
        </p:txBody>
      </p:sp>
      <p:sp>
        <p:nvSpPr>
          <p:cNvPr id="26" name="îṣ1iḓê"/>
          <p:cNvSpPr/>
          <p:nvPr/>
        </p:nvSpPr>
        <p:spPr>
          <a:xfrm>
            <a:off x="1500871" y="4271750"/>
            <a:ext cx="1458217" cy="1458217"/>
          </a:xfrm>
          <a:prstGeom prst="ellipse">
            <a:avLst/>
          </a:prstGeom>
          <a:solidFill>
            <a:schemeClr val="tx2">
              <a:lumMod val="20000"/>
              <a:lumOff val="80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p>
            <a:pPr algn="ctr"/>
            <a:r>
              <a:rPr lang="en-US" altLang="zh-CN" sz="1600" b="1" dirty="0" err="1">
                <a:solidFill>
                  <a:schemeClr val="tx1"/>
                </a:solidFill>
              </a:rPr>
              <a:t>votes.json</a:t>
            </a:r>
            <a:endParaRPr lang="en-US" altLang="zh-CN" sz="1600" b="1" dirty="0">
              <a:solidFill>
                <a:schemeClr val="tx1"/>
              </a:solidFill>
            </a:endParaRPr>
          </a:p>
        </p:txBody>
      </p:sp>
      <p:sp>
        <p:nvSpPr>
          <p:cNvPr id="27" name="íṥľïďê"/>
          <p:cNvSpPr/>
          <p:nvPr/>
        </p:nvSpPr>
        <p:spPr>
          <a:xfrm>
            <a:off x="333351" y="3007248"/>
            <a:ext cx="1896629" cy="1896629"/>
          </a:xfrm>
          <a:prstGeom prst="ellipse">
            <a:avLst/>
          </a:prstGeom>
          <a:solidFill>
            <a:schemeClr val="tx2">
              <a:lumMod val="20000"/>
              <a:lumOff val="80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p>
            <a:pPr algn="ctr"/>
            <a:r>
              <a:rPr lang="en-US" altLang="zh-CN" sz="1600" b="1" dirty="0" err="1">
                <a:solidFill>
                  <a:schemeClr val="tx1"/>
                </a:solidFill>
              </a:rPr>
              <a:t>members.json</a:t>
            </a:r>
            <a:endParaRPr lang="en-US" altLang="zh-CN" sz="1600" b="1" dirty="0">
              <a:solidFill>
                <a:schemeClr val="tx1"/>
              </a:solidFill>
            </a:endParaRPr>
          </a:p>
        </p:txBody>
      </p:sp>
      <p:sp>
        <p:nvSpPr>
          <p:cNvPr id="28" name="îsḷîďê"/>
          <p:cNvSpPr/>
          <p:nvPr/>
        </p:nvSpPr>
        <p:spPr>
          <a:xfrm>
            <a:off x="1771701" y="2361073"/>
            <a:ext cx="2317995" cy="2317995"/>
          </a:xfrm>
          <a:prstGeom prst="ellipse">
            <a:avLst/>
          </a:prstGeom>
          <a:solidFill>
            <a:schemeClr val="accent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p>
            <a:pPr algn="ctr"/>
            <a:r>
              <a:rPr lang="en-US" altLang="zh-CN" sz="2000" b="1" dirty="0" err="1"/>
              <a:t>bills.json</a:t>
            </a:r>
            <a:endParaRPr lang="en-US" altLang="zh-CN" sz="2000" b="1" dirty="0"/>
          </a:p>
        </p:txBody>
      </p:sp>
      <p:sp>
        <p:nvSpPr>
          <p:cNvPr id="37" name="ïṣľîdé"/>
          <p:cNvSpPr txBox="1"/>
          <p:nvPr/>
        </p:nvSpPr>
        <p:spPr bwMode="auto">
          <a:xfrm>
            <a:off x="4963482" y="802937"/>
            <a:ext cx="2670074"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342900" indent="-342900">
              <a:lnSpc>
                <a:spcPct val="100000"/>
              </a:lnSpc>
              <a:spcBef>
                <a:spcPct val="0"/>
              </a:spcBef>
              <a:buFont typeface="Wingdings" panose="05000000000000000000" pitchFamily="2" charset="2"/>
              <a:buChar char="n"/>
            </a:pPr>
            <a:r>
              <a:rPr lang="en" altLang="zh-CN" sz="2000" dirty="0" err="1">
                <a:solidFill>
                  <a:srgbClr val="333333"/>
                </a:solidFill>
                <a:latin typeface="Merriweather" pitchFamily="2" charset="0"/>
              </a:rPr>
              <a:t>bill_id</a:t>
            </a:r>
            <a:endParaRPr lang="en-US" altLang="zh-CN" sz="2000" dirty="0">
              <a:solidFill>
                <a:srgbClr val="333333"/>
              </a:solidFill>
              <a:latin typeface="Merriweather" pitchFamily="2" charset="0"/>
            </a:endParaRPr>
          </a:p>
        </p:txBody>
      </p:sp>
      <p:cxnSp>
        <p:nvCxnSpPr>
          <p:cNvPr id="39" name="直接连接符 38"/>
          <p:cNvCxnSpPr/>
          <p:nvPr/>
        </p:nvCxnSpPr>
        <p:spPr>
          <a:xfrm flipH="1">
            <a:off x="3967051" y="2011444"/>
            <a:ext cx="855000"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40" name="直接连接符 39"/>
          <p:cNvCxnSpPr>
            <a:stCxn id="28" idx="7"/>
          </p:cNvCxnSpPr>
          <p:nvPr/>
        </p:nvCxnSpPr>
        <p:spPr>
          <a:xfrm flipV="1">
            <a:off x="3750233" y="2011444"/>
            <a:ext cx="216818" cy="689092"/>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pic>
        <p:nvPicPr>
          <p:cNvPr id="7" name="图片 6" descr="C:\Users\xin\Desktop\中科大.png中科大"/>
          <p:cNvPicPr>
            <a:picLocks noChangeAspect="1"/>
          </p:cNvPicPr>
          <p:nvPr/>
        </p:nvPicPr>
        <p:blipFill>
          <a:blip r:embed="rId2"/>
          <a:srcRect/>
          <a:stretch>
            <a:fillRect/>
          </a:stretch>
        </p:blipFill>
        <p:spPr>
          <a:xfrm>
            <a:off x="10857865" y="252730"/>
            <a:ext cx="878840" cy="879475"/>
          </a:xfrm>
          <a:prstGeom prst="rect">
            <a:avLst/>
          </a:prstGeom>
        </p:spPr>
      </p:pic>
      <p:sp>
        <p:nvSpPr>
          <p:cNvPr id="13" name="ïṣľîdé">
            <a:extLst>
              <a:ext uri="{FF2B5EF4-FFF2-40B4-BE49-F238E27FC236}">
                <a16:creationId xmlns:a16="http://schemas.microsoft.com/office/drawing/2014/main" id="{5CC051CE-5E4D-A445-B737-A5B7AF668AA5}"/>
              </a:ext>
            </a:extLst>
          </p:cNvPr>
          <p:cNvSpPr txBox="1"/>
          <p:nvPr/>
        </p:nvSpPr>
        <p:spPr bwMode="auto">
          <a:xfrm>
            <a:off x="4963482" y="1253081"/>
            <a:ext cx="2670074"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342900" indent="-342900">
              <a:spcBef>
                <a:spcPct val="0"/>
              </a:spcBef>
              <a:buFont typeface="Wingdings" panose="05000000000000000000" pitchFamily="2" charset="2"/>
              <a:buChar char="n"/>
            </a:pPr>
            <a:r>
              <a:rPr lang="en" altLang="zh-CN" sz="2000" dirty="0" err="1">
                <a:solidFill>
                  <a:srgbClr val="333333"/>
                </a:solidFill>
                <a:latin typeface="Merriweather" pitchFamily="2" charset="0"/>
              </a:rPr>
              <a:t>bill_type</a:t>
            </a:r>
            <a:endParaRPr lang="en-US" altLang="zh-CN" sz="2000" dirty="0">
              <a:solidFill>
                <a:srgbClr val="333333"/>
              </a:solidFill>
              <a:latin typeface="Merriweather" pitchFamily="2" charset="0"/>
            </a:endParaRPr>
          </a:p>
        </p:txBody>
      </p:sp>
      <p:sp>
        <p:nvSpPr>
          <p:cNvPr id="14" name="ïṣľîdé">
            <a:extLst>
              <a:ext uri="{FF2B5EF4-FFF2-40B4-BE49-F238E27FC236}">
                <a16:creationId xmlns:a16="http://schemas.microsoft.com/office/drawing/2014/main" id="{551F8B4F-CC1F-4149-A1E9-5C853D3A1BE5}"/>
              </a:ext>
            </a:extLst>
          </p:cNvPr>
          <p:cNvSpPr txBox="1"/>
          <p:nvPr/>
        </p:nvSpPr>
        <p:spPr bwMode="auto">
          <a:xfrm>
            <a:off x="4963482" y="1694886"/>
            <a:ext cx="2670074"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342900" indent="-342900">
              <a:spcBef>
                <a:spcPct val="0"/>
              </a:spcBef>
              <a:buFont typeface="Wingdings" panose="05000000000000000000" pitchFamily="2" charset="2"/>
              <a:buChar char="n"/>
            </a:pPr>
            <a:r>
              <a:rPr lang="en" altLang="zh-CN" sz="2000" dirty="0" err="1">
                <a:solidFill>
                  <a:srgbClr val="333333"/>
                </a:solidFill>
                <a:latin typeface="Merriweather" pitchFamily="2" charset="0"/>
              </a:rPr>
              <a:t>actions_dates</a:t>
            </a:r>
            <a:endParaRPr lang="en-US" altLang="zh-CN" sz="2000" dirty="0">
              <a:solidFill>
                <a:srgbClr val="333333"/>
              </a:solidFill>
              <a:latin typeface="Merriweather" pitchFamily="2" charset="0"/>
            </a:endParaRPr>
          </a:p>
        </p:txBody>
      </p:sp>
      <p:sp>
        <p:nvSpPr>
          <p:cNvPr id="15" name="ïṣľîdé">
            <a:extLst>
              <a:ext uri="{FF2B5EF4-FFF2-40B4-BE49-F238E27FC236}">
                <a16:creationId xmlns:a16="http://schemas.microsoft.com/office/drawing/2014/main" id="{15358B38-764F-DD4A-8F3A-173912554EAD}"/>
              </a:ext>
            </a:extLst>
          </p:cNvPr>
          <p:cNvSpPr txBox="1"/>
          <p:nvPr/>
        </p:nvSpPr>
        <p:spPr bwMode="auto">
          <a:xfrm>
            <a:off x="4963482" y="2136691"/>
            <a:ext cx="2670074"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342900" indent="-342900" eaLnBrk="1" hangingPunct="1">
              <a:lnSpc>
                <a:spcPct val="100000"/>
              </a:lnSpc>
              <a:spcBef>
                <a:spcPct val="0"/>
              </a:spcBef>
              <a:buFont typeface="Wingdings" panose="05000000000000000000" pitchFamily="2" charset="2"/>
              <a:buChar char="n"/>
            </a:pPr>
            <a:r>
              <a:rPr lang="en" altLang="zh-CN" sz="2000" b="0" i="0" u="none" strike="noStrike" dirty="0">
                <a:solidFill>
                  <a:srgbClr val="333333"/>
                </a:solidFill>
                <a:effectLst/>
                <a:latin typeface="Merriweather" pitchFamily="2" charset="0"/>
              </a:rPr>
              <a:t>sponsor</a:t>
            </a:r>
            <a:endParaRPr lang="en-US" altLang="zh-CN" sz="2000" b="1" dirty="0"/>
          </a:p>
        </p:txBody>
      </p:sp>
      <p:sp>
        <p:nvSpPr>
          <p:cNvPr id="16" name="ïṣľîdé">
            <a:extLst>
              <a:ext uri="{FF2B5EF4-FFF2-40B4-BE49-F238E27FC236}">
                <a16:creationId xmlns:a16="http://schemas.microsoft.com/office/drawing/2014/main" id="{B82D611B-B541-1746-A529-64D3DE98CC03}"/>
              </a:ext>
            </a:extLst>
          </p:cNvPr>
          <p:cNvSpPr txBox="1"/>
          <p:nvPr/>
        </p:nvSpPr>
        <p:spPr bwMode="auto">
          <a:xfrm>
            <a:off x="4963482" y="2578496"/>
            <a:ext cx="2670074"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342900" indent="-342900" eaLnBrk="1" hangingPunct="1">
              <a:lnSpc>
                <a:spcPct val="100000"/>
              </a:lnSpc>
              <a:spcBef>
                <a:spcPct val="0"/>
              </a:spcBef>
              <a:buFont typeface="Wingdings" panose="05000000000000000000" pitchFamily="2" charset="2"/>
              <a:buChar char="n"/>
            </a:pPr>
            <a:r>
              <a:rPr lang="en" altLang="zh-CN" sz="2000" b="0" i="0" u="none" strike="noStrike" dirty="0">
                <a:solidFill>
                  <a:srgbClr val="333333"/>
                </a:solidFill>
                <a:effectLst/>
                <a:latin typeface="Merriweather" pitchFamily="2" charset="0"/>
              </a:rPr>
              <a:t>cosponsors</a:t>
            </a:r>
            <a:endParaRPr lang="en-US" altLang="zh-CN" sz="2000" b="1" dirty="0"/>
          </a:p>
        </p:txBody>
      </p:sp>
      <p:pic>
        <p:nvPicPr>
          <p:cNvPr id="5" name="图片 4">
            <a:extLst>
              <a:ext uri="{FF2B5EF4-FFF2-40B4-BE49-F238E27FC236}">
                <a16:creationId xmlns:a16="http://schemas.microsoft.com/office/drawing/2014/main" id="{F04F6F4B-39B1-C643-9EEC-844F1CC658A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43865" y="4262109"/>
            <a:ext cx="6411129" cy="3254400"/>
          </a:xfrm>
          <a:prstGeom prst="rect">
            <a:avLst/>
          </a:prstGeom>
        </p:spPr>
      </p:pic>
      <p:sp>
        <p:nvSpPr>
          <p:cNvPr id="19" name="ïşḻiḋe">
            <a:extLst>
              <a:ext uri="{FF2B5EF4-FFF2-40B4-BE49-F238E27FC236}">
                <a16:creationId xmlns:a16="http://schemas.microsoft.com/office/drawing/2014/main" id="{5CDE770A-10B5-614E-A171-BDC435B371FD}"/>
              </a:ext>
            </a:extLst>
          </p:cNvPr>
          <p:cNvSpPr/>
          <p:nvPr/>
        </p:nvSpPr>
        <p:spPr bwMode="auto">
          <a:xfrm>
            <a:off x="4941271" y="3209668"/>
            <a:ext cx="6795434" cy="14440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50000"/>
              </a:lnSpc>
            </a:pPr>
            <a:r>
              <a:rPr kumimoji="1" lang="zh-CN" altLang="en-US" sz="1400" dirty="0"/>
              <a:t>第</a:t>
            </a:r>
            <a:r>
              <a:rPr kumimoji="1" lang="en-US" altLang="zh-CN" sz="1400" dirty="0"/>
              <a:t>111</a:t>
            </a:r>
            <a:r>
              <a:rPr kumimoji="1" lang="zh-CN" altLang="en-US" sz="1400" dirty="0"/>
              <a:t>届国会的提案 </a:t>
            </a:r>
            <a:r>
              <a:rPr kumimoji="1" lang="en" altLang="zh-CN" sz="1400" dirty="0"/>
              <a:t>H.R.2847 - Hiring Incentives to Restore Employment Act</a:t>
            </a:r>
            <a:r>
              <a:rPr kumimoji="1" lang="zh-CN" altLang="en-US" sz="1400" dirty="0"/>
              <a:t>与数据集中的 </a:t>
            </a:r>
            <a:r>
              <a:rPr kumimoji="1" lang="en-US" altLang="zh-CN" sz="1400" dirty="0"/>
              <a:t>“</a:t>
            </a:r>
            <a:r>
              <a:rPr kumimoji="1" lang="en" altLang="zh-CN" sz="1400" dirty="0">
                <a:solidFill>
                  <a:schemeClr val="accent2"/>
                </a:solidFill>
              </a:rPr>
              <a:t>c2847-111</a:t>
            </a:r>
            <a:r>
              <a:rPr kumimoji="1" lang="en" altLang="zh-CN" sz="1400" dirty="0"/>
              <a:t>” </a:t>
            </a:r>
            <a:r>
              <a:rPr kumimoji="1" lang="zh-CN" altLang="en-US" sz="1400" dirty="0"/>
              <a:t>对应，</a:t>
            </a:r>
            <a:r>
              <a:rPr kumimoji="1" lang="en" altLang="zh-CN" sz="1400" dirty="0" err="1"/>
              <a:t>actions_dates</a:t>
            </a:r>
            <a:r>
              <a:rPr kumimoji="1" lang="zh-CN" altLang="en-US" sz="1400" dirty="0"/>
              <a:t>中对应了该提案由议员</a:t>
            </a:r>
            <a:r>
              <a:rPr kumimoji="1" lang="en" altLang="zh-CN" sz="1400" dirty="0"/>
              <a:t>Alan B. Mollohan</a:t>
            </a:r>
            <a:r>
              <a:rPr kumimoji="1" lang="zh-CN" altLang="en" sz="1400" dirty="0"/>
              <a:t>（</a:t>
            </a:r>
            <a:r>
              <a:rPr kumimoji="1" lang="en" altLang="zh-CN" sz="1400" dirty="0">
                <a:solidFill>
                  <a:schemeClr val="accent2"/>
                </a:solidFill>
              </a:rPr>
              <a:t>M000844</a:t>
            </a:r>
            <a:r>
              <a:rPr kumimoji="1" lang="zh-CN" altLang="en" sz="1400" dirty="0"/>
              <a:t>）</a:t>
            </a:r>
            <a:r>
              <a:rPr kumimoji="1" lang="zh-CN" altLang="en-US" sz="1400" dirty="0"/>
              <a:t>提出，在参议院投票，被提交给总统并签署等时间节点。</a:t>
            </a:r>
          </a:p>
        </p:txBody>
      </p:sp>
      <p:cxnSp>
        <p:nvCxnSpPr>
          <p:cNvPr id="20" name="直接连接符 12">
            <a:extLst>
              <a:ext uri="{FF2B5EF4-FFF2-40B4-BE49-F238E27FC236}">
                <a16:creationId xmlns:a16="http://schemas.microsoft.com/office/drawing/2014/main" id="{8343F90D-9C7D-7648-A0B8-B664B6432EAF}"/>
              </a:ext>
            </a:extLst>
          </p:cNvPr>
          <p:cNvCxnSpPr/>
          <p:nvPr/>
        </p:nvCxnSpPr>
        <p:spPr>
          <a:xfrm>
            <a:off x="5043866" y="3154118"/>
            <a:ext cx="5813999"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21" name="直接连接符 13">
            <a:extLst>
              <a:ext uri="{FF2B5EF4-FFF2-40B4-BE49-F238E27FC236}">
                <a16:creationId xmlns:a16="http://schemas.microsoft.com/office/drawing/2014/main" id="{9F6D67E3-0D9D-D345-9EB2-C183042A601E}"/>
              </a:ext>
            </a:extLst>
          </p:cNvPr>
          <p:cNvCxnSpPr/>
          <p:nvPr/>
        </p:nvCxnSpPr>
        <p:spPr>
          <a:xfrm>
            <a:off x="5043865" y="4271750"/>
            <a:ext cx="5813999"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554895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01</a:t>
            </a:r>
            <a:r>
              <a:rPr lang="zh-CN" altLang="en-US" dirty="0"/>
              <a:t>   实验背景与数据分析</a:t>
            </a:r>
          </a:p>
        </p:txBody>
      </p:sp>
      <p:sp>
        <p:nvSpPr>
          <p:cNvPr id="4" name="灯片编号占位符 3"/>
          <p:cNvSpPr>
            <a:spLocks noGrp="1"/>
          </p:cNvSpPr>
          <p:nvPr>
            <p:ph type="sldNum" sz="quarter" idx="12"/>
          </p:nvPr>
        </p:nvSpPr>
        <p:spPr/>
        <p:txBody>
          <a:bodyPr/>
          <a:lstStyle/>
          <a:p>
            <a:fld id="{5DD3DB80-B894-403A-B48E-6FDC1A72010E}" type="slidenum">
              <a:rPr lang="zh-CN" altLang="en-US" smtClean="0"/>
              <a:t>6</a:t>
            </a:fld>
            <a:endParaRPr lang="zh-CN" altLang="en-US"/>
          </a:p>
        </p:txBody>
      </p:sp>
      <p:sp>
        <p:nvSpPr>
          <p:cNvPr id="26" name="îṣ1iḓê"/>
          <p:cNvSpPr/>
          <p:nvPr/>
        </p:nvSpPr>
        <p:spPr>
          <a:xfrm>
            <a:off x="1500871" y="4271750"/>
            <a:ext cx="1458217" cy="1458217"/>
          </a:xfrm>
          <a:prstGeom prst="ellipse">
            <a:avLst/>
          </a:prstGeom>
          <a:solidFill>
            <a:schemeClr val="tx2">
              <a:lumMod val="20000"/>
              <a:lumOff val="80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p>
            <a:pPr algn="ctr"/>
            <a:r>
              <a:rPr lang="en-US" altLang="zh-CN" sz="1600" b="1" dirty="0" err="1">
                <a:solidFill>
                  <a:schemeClr val="tx1"/>
                </a:solidFill>
              </a:rPr>
              <a:t>members.json</a:t>
            </a:r>
            <a:endParaRPr lang="en-US" altLang="zh-CN" sz="1600" b="1" dirty="0">
              <a:solidFill>
                <a:schemeClr val="tx1"/>
              </a:solidFill>
            </a:endParaRPr>
          </a:p>
        </p:txBody>
      </p:sp>
      <p:sp>
        <p:nvSpPr>
          <p:cNvPr id="27" name="íṥľïďê"/>
          <p:cNvSpPr/>
          <p:nvPr/>
        </p:nvSpPr>
        <p:spPr>
          <a:xfrm>
            <a:off x="333351" y="3007248"/>
            <a:ext cx="1896629" cy="1896629"/>
          </a:xfrm>
          <a:prstGeom prst="ellipse">
            <a:avLst/>
          </a:prstGeom>
          <a:solidFill>
            <a:schemeClr val="tx2">
              <a:lumMod val="20000"/>
              <a:lumOff val="80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p>
            <a:pPr algn="ctr"/>
            <a:r>
              <a:rPr lang="en-US" altLang="zh-CN" sz="1600" b="1" dirty="0" err="1">
                <a:solidFill>
                  <a:schemeClr val="tx1"/>
                </a:solidFill>
              </a:rPr>
              <a:t>bills.json</a:t>
            </a:r>
            <a:endParaRPr lang="en-US" altLang="zh-CN" sz="1600" b="1" dirty="0">
              <a:solidFill>
                <a:schemeClr val="tx1"/>
              </a:solidFill>
            </a:endParaRPr>
          </a:p>
        </p:txBody>
      </p:sp>
      <p:sp>
        <p:nvSpPr>
          <p:cNvPr id="28" name="îsḷîďê"/>
          <p:cNvSpPr/>
          <p:nvPr/>
        </p:nvSpPr>
        <p:spPr>
          <a:xfrm>
            <a:off x="1771701" y="2361073"/>
            <a:ext cx="2317995" cy="2317995"/>
          </a:xfrm>
          <a:prstGeom prst="ellipse">
            <a:avLst/>
          </a:prstGeom>
          <a:solidFill>
            <a:schemeClr val="accent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p>
            <a:pPr algn="ctr"/>
            <a:r>
              <a:rPr lang="en-US" altLang="zh-CN" sz="2000" b="1" dirty="0" err="1"/>
              <a:t>votes.json</a:t>
            </a:r>
            <a:endParaRPr lang="en-US" altLang="zh-CN" sz="2000" b="1" dirty="0"/>
          </a:p>
        </p:txBody>
      </p:sp>
      <p:sp>
        <p:nvSpPr>
          <p:cNvPr id="38" name="îsļiḍè"/>
          <p:cNvSpPr/>
          <p:nvPr/>
        </p:nvSpPr>
        <p:spPr bwMode="auto">
          <a:xfrm>
            <a:off x="6339514" y="2618991"/>
            <a:ext cx="2909888" cy="441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50000"/>
              </a:lnSpc>
            </a:pPr>
            <a:r>
              <a:rPr lang="zh-CN" altLang="en-US" sz="1400" b="0" i="0" u="none" strike="noStrike" dirty="0">
                <a:effectLst/>
                <a:latin typeface="Courier New" panose="02070309020205020404" pitchFamily="49" charset="0"/>
              </a:rPr>
              <a:t>民主党（</a:t>
            </a:r>
            <a:r>
              <a:rPr lang="en-US" altLang="zh-CN" sz="1400" b="0" i="0" u="none" strike="noStrike" dirty="0">
                <a:solidFill>
                  <a:schemeClr val="accent2"/>
                </a:solidFill>
                <a:effectLst/>
                <a:latin typeface="Times New Roman" panose="02020603050405020304" pitchFamily="18" charset="0"/>
              </a:rPr>
              <a:t>1</a:t>
            </a:r>
            <a:r>
              <a:rPr lang="zh-CN" altLang="en-US" sz="1400" b="0" i="0" u="none" strike="noStrike" dirty="0">
                <a:effectLst/>
                <a:latin typeface="Courier New" panose="02070309020205020404" pitchFamily="49" charset="0"/>
              </a:rPr>
              <a:t>）和共和党（</a:t>
            </a:r>
            <a:r>
              <a:rPr lang="en-US" altLang="zh-CN" sz="1400" b="0" i="0" u="none" strike="noStrike" dirty="0">
                <a:solidFill>
                  <a:schemeClr val="accent2"/>
                </a:solidFill>
                <a:effectLst/>
                <a:latin typeface="Times New Roman" panose="02020603050405020304" pitchFamily="18" charset="0"/>
              </a:rPr>
              <a:t>0</a:t>
            </a:r>
            <a:r>
              <a:rPr lang="zh-CN" altLang="en-US" sz="1400" b="0" i="0" u="none" strike="noStrike" dirty="0">
                <a:effectLst/>
                <a:latin typeface="Courier New" panose="02070309020205020404" pitchFamily="49" charset="0"/>
              </a:rPr>
              <a:t>）</a:t>
            </a:r>
            <a:endParaRPr lang="en-US" altLang="zh-CN" sz="1400" dirty="0"/>
          </a:p>
        </p:txBody>
      </p:sp>
      <p:cxnSp>
        <p:nvCxnSpPr>
          <p:cNvPr id="39" name="直接连接符 38"/>
          <p:cNvCxnSpPr/>
          <p:nvPr/>
        </p:nvCxnSpPr>
        <p:spPr>
          <a:xfrm flipH="1">
            <a:off x="3967051" y="2011444"/>
            <a:ext cx="855000"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40" name="直接连接符 39"/>
          <p:cNvCxnSpPr>
            <a:stCxn id="28" idx="7"/>
          </p:cNvCxnSpPr>
          <p:nvPr/>
        </p:nvCxnSpPr>
        <p:spPr>
          <a:xfrm flipV="1">
            <a:off x="3750233" y="2011444"/>
            <a:ext cx="216818" cy="689092"/>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pic>
        <p:nvPicPr>
          <p:cNvPr id="7" name="图片 6" descr="C:\Users\xin\Desktop\中科大.png中科大"/>
          <p:cNvPicPr>
            <a:picLocks noChangeAspect="1"/>
          </p:cNvPicPr>
          <p:nvPr/>
        </p:nvPicPr>
        <p:blipFill>
          <a:blip r:embed="rId2"/>
          <a:srcRect/>
          <a:stretch>
            <a:fillRect/>
          </a:stretch>
        </p:blipFill>
        <p:spPr>
          <a:xfrm>
            <a:off x="10857865" y="252730"/>
            <a:ext cx="878840" cy="879475"/>
          </a:xfrm>
          <a:prstGeom prst="rect">
            <a:avLst/>
          </a:prstGeom>
        </p:spPr>
      </p:pic>
      <p:sp>
        <p:nvSpPr>
          <p:cNvPr id="13" name="ïṣľîdé">
            <a:extLst>
              <a:ext uri="{FF2B5EF4-FFF2-40B4-BE49-F238E27FC236}">
                <a16:creationId xmlns:a16="http://schemas.microsoft.com/office/drawing/2014/main" id="{761A34D0-F6A5-D948-8F58-1E60583F5585}"/>
              </a:ext>
            </a:extLst>
          </p:cNvPr>
          <p:cNvSpPr txBox="1"/>
          <p:nvPr/>
        </p:nvSpPr>
        <p:spPr bwMode="auto">
          <a:xfrm>
            <a:off x="4963482" y="802937"/>
            <a:ext cx="2670074"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342900" indent="-342900">
              <a:lnSpc>
                <a:spcPct val="100000"/>
              </a:lnSpc>
              <a:spcBef>
                <a:spcPct val="0"/>
              </a:spcBef>
              <a:buFont typeface="Wingdings" panose="05000000000000000000" pitchFamily="2" charset="2"/>
              <a:buChar char="n"/>
            </a:pPr>
            <a:r>
              <a:rPr lang="en" altLang="zh-CN" sz="2000" dirty="0" err="1">
                <a:solidFill>
                  <a:srgbClr val="333333"/>
                </a:solidFill>
                <a:latin typeface="Merriweather" pitchFamily="2" charset="0"/>
              </a:rPr>
              <a:t>bill_name</a:t>
            </a:r>
            <a:endParaRPr lang="en-US" altLang="zh-CN" sz="2000" dirty="0">
              <a:solidFill>
                <a:srgbClr val="333333"/>
              </a:solidFill>
              <a:latin typeface="Merriweather" pitchFamily="2" charset="0"/>
            </a:endParaRPr>
          </a:p>
        </p:txBody>
      </p:sp>
      <p:sp>
        <p:nvSpPr>
          <p:cNvPr id="14" name="ïṣľîdé">
            <a:extLst>
              <a:ext uri="{FF2B5EF4-FFF2-40B4-BE49-F238E27FC236}">
                <a16:creationId xmlns:a16="http://schemas.microsoft.com/office/drawing/2014/main" id="{91261D93-9B87-AD4D-8A40-9C385D0A06DC}"/>
              </a:ext>
            </a:extLst>
          </p:cNvPr>
          <p:cNvSpPr txBox="1"/>
          <p:nvPr/>
        </p:nvSpPr>
        <p:spPr bwMode="auto">
          <a:xfrm>
            <a:off x="4963482" y="1253081"/>
            <a:ext cx="2670074"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342900" indent="-342900">
              <a:spcBef>
                <a:spcPct val="0"/>
              </a:spcBef>
              <a:buFont typeface="Wingdings" panose="05000000000000000000" pitchFamily="2" charset="2"/>
              <a:buChar char="n"/>
            </a:pPr>
            <a:r>
              <a:rPr lang="en" altLang="zh-CN" sz="2000" dirty="0" err="1">
                <a:solidFill>
                  <a:srgbClr val="333333"/>
                </a:solidFill>
                <a:latin typeface="Merriweather" pitchFamily="2" charset="0"/>
              </a:rPr>
              <a:t>bill_type</a:t>
            </a:r>
            <a:endParaRPr lang="en-US" altLang="zh-CN" sz="2000" dirty="0">
              <a:solidFill>
                <a:srgbClr val="333333"/>
              </a:solidFill>
              <a:latin typeface="Merriweather" pitchFamily="2" charset="0"/>
            </a:endParaRPr>
          </a:p>
        </p:txBody>
      </p:sp>
      <p:sp>
        <p:nvSpPr>
          <p:cNvPr id="15" name="ïṣľîdé">
            <a:extLst>
              <a:ext uri="{FF2B5EF4-FFF2-40B4-BE49-F238E27FC236}">
                <a16:creationId xmlns:a16="http://schemas.microsoft.com/office/drawing/2014/main" id="{75F6B401-E507-2B4D-B940-D6C78F48E920}"/>
              </a:ext>
            </a:extLst>
          </p:cNvPr>
          <p:cNvSpPr txBox="1"/>
          <p:nvPr/>
        </p:nvSpPr>
        <p:spPr bwMode="auto">
          <a:xfrm>
            <a:off x="4963482" y="1694886"/>
            <a:ext cx="2670074"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342900" indent="-342900">
              <a:spcBef>
                <a:spcPct val="0"/>
              </a:spcBef>
              <a:buFont typeface="Wingdings" panose="05000000000000000000" pitchFamily="2" charset="2"/>
              <a:buChar char="n"/>
            </a:pPr>
            <a:r>
              <a:rPr lang="en" altLang="zh-CN" sz="2000" dirty="0">
                <a:solidFill>
                  <a:srgbClr val="333333"/>
                </a:solidFill>
                <a:latin typeface="Merriweather" pitchFamily="2" charset="0"/>
              </a:rPr>
              <a:t>date</a:t>
            </a:r>
            <a:endParaRPr lang="en-US" altLang="zh-CN" sz="2000" dirty="0">
              <a:solidFill>
                <a:srgbClr val="333333"/>
              </a:solidFill>
              <a:latin typeface="Merriweather" pitchFamily="2" charset="0"/>
            </a:endParaRPr>
          </a:p>
        </p:txBody>
      </p:sp>
      <p:sp>
        <p:nvSpPr>
          <p:cNvPr id="16" name="ïṣľîdé">
            <a:extLst>
              <a:ext uri="{FF2B5EF4-FFF2-40B4-BE49-F238E27FC236}">
                <a16:creationId xmlns:a16="http://schemas.microsoft.com/office/drawing/2014/main" id="{69691021-944F-7A47-A858-AFA5A20CDDF3}"/>
              </a:ext>
            </a:extLst>
          </p:cNvPr>
          <p:cNvSpPr txBox="1"/>
          <p:nvPr/>
        </p:nvSpPr>
        <p:spPr bwMode="auto">
          <a:xfrm>
            <a:off x="4963482" y="2136691"/>
            <a:ext cx="2670074"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342900" indent="-342900" eaLnBrk="1" hangingPunct="1">
              <a:lnSpc>
                <a:spcPct val="100000"/>
              </a:lnSpc>
              <a:spcBef>
                <a:spcPct val="0"/>
              </a:spcBef>
              <a:buFont typeface="Wingdings" panose="05000000000000000000" pitchFamily="2" charset="2"/>
              <a:buChar char="n"/>
            </a:pPr>
            <a:r>
              <a:rPr lang="en" altLang="zh-CN" sz="2000" b="0" i="0" u="none" strike="noStrike" dirty="0">
                <a:solidFill>
                  <a:srgbClr val="333333"/>
                </a:solidFill>
                <a:effectLst/>
                <a:latin typeface="Merriweather" pitchFamily="2" charset="0"/>
              </a:rPr>
              <a:t>id</a:t>
            </a:r>
            <a:endParaRPr lang="en-US" altLang="zh-CN" sz="2000" b="1" dirty="0"/>
          </a:p>
        </p:txBody>
      </p:sp>
      <p:sp>
        <p:nvSpPr>
          <p:cNvPr id="17" name="ïṣľîdé">
            <a:extLst>
              <a:ext uri="{FF2B5EF4-FFF2-40B4-BE49-F238E27FC236}">
                <a16:creationId xmlns:a16="http://schemas.microsoft.com/office/drawing/2014/main" id="{FEEB5459-A909-874F-A463-BFBF8EDF0FF9}"/>
              </a:ext>
            </a:extLst>
          </p:cNvPr>
          <p:cNvSpPr txBox="1"/>
          <p:nvPr/>
        </p:nvSpPr>
        <p:spPr bwMode="auto">
          <a:xfrm>
            <a:off x="4963482" y="2578496"/>
            <a:ext cx="2670074"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342900" indent="-342900" eaLnBrk="1" hangingPunct="1">
              <a:lnSpc>
                <a:spcPct val="100000"/>
              </a:lnSpc>
              <a:spcBef>
                <a:spcPct val="0"/>
              </a:spcBef>
              <a:buFont typeface="Wingdings" panose="05000000000000000000" pitchFamily="2" charset="2"/>
              <a:buChar char="n"/>
            </a:pPr>
            <a:r>
              <a:rPr lang="en" altLang="zh-CN" sz="2000" b="0" i="0" u="none" strike="noStrike" dirty="0">
                <a:solidFill>
                  <a:srgbClr val="333333"/>
                </a:solidFill>
                <a:effectLst/>
                <a:latin typeface="Merriweather" pitchFamily="2" charset="0"/>
              </a:rPr>
              <a:t>group</a:t>
            </a:r>
            <a:endParaRPr lang="en-US" altLang="zh-CN" sz="2000" b="1" dirty="0"/>
          </a:p>
        </p:txBody>
      </p:sp>
      <p:sp>
        <p:nvSpPr>
          <p:cNvPr id="18" name="ïṣľîdé">
            <a:extLst>
              <a:ext uri="{FF2B5EF4-FFF2-40B4-BE49-F238E27FC236}">
                <a16:creationId xmlns:a16="http://schemas.microsoft.com/office/drawing/2014/main" id="{CCDBC7B5-F1A8-4F40-A596-5840C2BC5772}"/>
              </a:ext>
            </a:extLst>
          </p:cNvPr>
          <p:cNvSpPr txBox="1"/>
          <p:nvPr/>
        </p:nvSpPr>
        <p:spPr bwMode="auto">
          <a:xfrm>
            <a:off x="4963482" y="3020301"/>
            <a:ext cx="2670074"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342900" indent="-342900" eaLnBrk="1" hangingPunct="1">
              <a:lnSpc>
                <a:spcPct val="100000"/>
              </a:lnSpc>
              <a:spcBef>
                <a:spcPct val="0"/>
              </a:spcBef>
              <a:buFont typeface="Wingdings" panose="05000000000000000000" pitchFamily="2" charset="2"/>
              <a:buChar char="n"/>
            </a:pPr>
            <a:r>
              <a:rPr lang="en" altLang="zh-CN" sz="2000" b="0" i="0" u="none" strike="noStrike" dirty="0">
                <a:solidFill>
                  <a:srgbClr val="333333"/>
                </a:solidFill>
                <a:effectLst/>
                <a:latin typeface="Merriweather" pitchFamily="2" charset="0"/>
              </a:rPr>
              <a:t>district</a:t>
            </a:r>
            <a:endParaRPr lang="en-US" altLang="zh-CN" sz="2000" b="1" dirty="0"/>
          </a:p>
        </p:txBody>
      </p:sp>
      <p:sp>
        <p:nvSpPr>
          <p:cNvPr id="19" name="ïṣľîdé">
            <a:extLst>
              <a:ext uri="{FF2B5EF4-FFF2-40B4-BE49-F238E27FC236}">
                <a16:creationId xmlns:a16="http://schemas.microsoft.com/office/drawing/2014/main" id="{6DEDB538-EF77-5847-BA16-1F1D47AB5F12}"/>
              </a:ext>
            </a:extLst>
          </p:cNvPr>
          <p:cNvSpPr txBox="1"/>
          <p:nvPr/>
        </p:nvSpPr>
        <p:spPr bwMode="auto">
          <a:xfrm>
            <a:off x="4963482" y="3462106"/>
            <a:ext cx="2670074"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342900" indent="-342900" eaLnBrk="1" hangingPunct="1">
              <a:lnSpc>
                <a:spcPct val="100000"/>
              </a:lnSpc>
              <a:spcBef>
                <a:spcPct val="0"/>
              </a:spcBef>
              <a:buFont typeface="Wingdings" panose="05000000000000000000" pitchFamily="2" charset="2"/>
              <a:buChar char="n"/>
            </a:pPr>
            <a:r>
              <a:rPr lang="en" altLang="zh-CN" sz="2000" b="0" i="0" u="none" strike="noStrike" dirty="0">
                <a:solidFill>
                  <a:srgbClr val="333333"/>
                </a:solidFill>
                <a:effectLst/>
                <a:latin typeface="Merriweather" pitchFamily="2" charset="0"/>
              </a:rPr>
              <a:t>vote</a:t>
            </a:r>
            <a:endParaRPr lang="en-US" altLang="zh-CN" sz="2000" b="1" dirty="0"/>
          </a:p>
        </p:txBody>
      </p:sp>
      <p:sp>
        <p:nvSpPr>
          <p:cNvPr id="20" name="îsļiḍè">
            <a:extLst>
              <a:ext uri="{FF2B5EF4-FFF2-40B4-BE49-F238E27FC236}">
                <a16:creationId xmlns:a16="http://schemas.microsoft.com/office/drawing/2014/main" id="{D6629A3E-E171-EC4F-A2A8-25909CAA9BF4}"/>
              </a:ext>
            </a:extLst>
          </p:cNvPr>
          <p:cNvSpPr/>
          <p:nvPr/>
        </p:nvSpPr>
        <p:spPr bwMode="auto">
          <a:xfrm>
            <a:off x="6339514" y="3502601"/>
            <a:ext cx="2909888" cy="441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50000"/>
              </a:lnSpc>
            </a:pPr>
            <a:r>
              <a:rPr lang="en" altLang="zh-CN" sz="1400" b="0" i="0" u="none" strike="noStrike" dirty="0">
                <a:solidFill>
                  <a:srgbClr val="333333"/>
                </a:solidFill>
                <a:effectLst/>
                <a:latin typeface="Merriweather" pitchFamily="2" charset="0"/>
              </a:rPr>
              <a:t>Y/N/NV </a:t>
            </a:r>
            <a:r>
              <a:rPr lang="zh-CN" altLang="en-US" sz="1400" b="0" i="0" u="none" strike="noStrike" dirty="0">
                <a:solidFill>
                  <a:srgbClr val="333333"/>
                </a:solidFill>
                <a:effectLst/>
                <a:latin typeface="Merriweather" pitchFamily="2" charset="0"/>
              </a:rPr>
              <a:t>意为 </a:t>
            </a:r>
            <a:r>
              <a:rPr lang="en" altLang="zh-CN" sz="1400" b="0" i="0" u="none" strike="noStrike" dirty="0">
                <a:solidFill>
                  <a:srgbClr val="333333"/>
                </a:solidFill>
                <a:effectLst/>
                <a:latin typeface="Merriweather" pitchFamily="2" charset="0"/>
              </a:rPr>
              <a:t>yes/no/not vote</a:t>
            </a:r>
            <a:endParaRPr lang="en-US" altLang="zh-CN" sz="1400" dirty="0"/>
          </a:p>
        </p:txBody>
      </p:sp>
      <p:sp>
        <p:nvSpPr>
          <p:cNvPr id="21" name="îsļiḍè">
            <a:extLst>
              <a:ext uri="{FF2B5EF4-FFF2-40B4-BE49-F238E27FC236}">
                <a16:creationId xmlns:a16="http://schemas.microsoft.com/office/drawing/2014/main" id="{8CCC0E69-3F63-E749-9C8E-153723EAA0EA}"/>
              </a:ext>
            </a:extLst>
          </p:cNvPr>
          <p:cNvSpPr/>
          <p:nvPr/>
        </p:nvSpPr>
        <p:spPr bwMode="auto">
          <a:xfrm>
            <a:off x="6349492" y="3055564"/>
            <a:ext cx="5842508" cy="441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50000"/>
              </a:lnSpc>
            </a:pPr>
            <a:r>
              <a:rPr lang="en-US" altLang="zh-CN" sz="1400" b="0" i="0" u="none" strike="noStrike" dirty="0">
                <a:effectLst/>
                <a:latin typeface="Courier New" panose="02070309020205020404" pitchFamily="49" charset="0"/>
              </a:rPr>
              <a:t>0</a:t>
            </a:r>
            <a:r>
              <a:rPr lang="zh-CN" altLang="en-US" sz="1400" b="0" i="0" u="none" strike="noStrike" dirty="0">
                <a:effectLst/>
                <a:latin typeface="Courier New" panose="02070309020205020404" pitchFamily="49" charset="0"/>
              </a:rPr>
              <a:t>～</a:t>
            </a:r>
            <a:r>
              <a:rPr lang="en-US" altLang="zh-CN" sz="1400" b="0" i="0" u="none" strike="noStrike" dirty="0">
                <a:effectLst/>
                <a:latin typeface="Courier New" panose="02070309020205020404" pitchFamily="49" charset="0"/>
              </a:rPr>
              <a:t>55 </a:t>
            </a:r>
            <a:r>
              <a:rPr lang="zh-CN" altLang="en-US" sz="1400" b="0" i="0" u="none" strike="noStrike" dirty="0">
                <a:effectLst/>
                <a:latin typeface="Courier New" panose="02070309020205020404" pitchFamily="49" charset="0"/>
              </a:rPr>
              <a:t>代表议员</a:t>
            </a:r>
            <a:r>
              <a:rPr lang="zh-CN" altLang="en-US" sz="1400" dirty="0">
                <a:latin typeface="Courier New" panose="02070309020205020404" pitchFamily="49" charset="0"/>
              </a:rPr>
              <a:t>所属</a:t>
            </a:r>
            <a:r>
              <a:rPr lang="zh-CN" altLang="en-US" sz="1400" b="0" i="0" u="none" strike="noStrike" dirty="0">
                <a:effectLst/>
                <a:latin typeface="Courier New" panose="02070309020205020404" pitchFamily="49" charset="0"/>
              </a:rPr>
              <a:t>州（</a:t>
            </a:r>
            <a:r>
              <a:rPr lang="en-US" altLang="zh-CN" sz="1400" b="0" i="0" u="none" strike="noStrike" dirty="0">
                <a:effectLst/>
                <a:latin typeface="Courier New" panose="02070309020205020404" pitchFamily="49" charset="0"/>
              </a:rPr>
              <a:t>6</a:t>
            </a:r>
            <a:r>
              <a:rPr lang="zh-CN" altLang="en-US" sz="1400" b="0" i="0" u="none" strike="noStrike" dirty="0">
                <a:effectLst/>
                <a:latin typeface="Courier New" panose="02070309020205020404" pitchFamily="49" charset="0"/>
              </a:rPr>
              <a:t>名无表决权的议员）</a:t>
            </a:r>
            <a:endParaRPr lang="en-US" altLang="zh-CN" sz="1400" dirty="0"/>
          </a:p>
        </p:txBody>
      </p:sp>
      <p:sp>
        <p:nvSpPr>
          <p:cNvPr id="25" name="ïşḻiḋe">
            <a:extLst>
              <a:ext uri="{FF2B5EF4-FFF2-40B4-BE49-F238E27FC236}">
                <a16:creationId xmlns:a16="http://schemas.microsoft.com/office/drawing/2014/main" id="{50687338-F0BD-624F-A423-A15DAF8DDDEF}"/>
              </a:ext>
            </a:extLst>
          </p:cNvPr>
          <p:cNvSpPr/>
          <p:nvPr/>
        </p:nvSpPr>
        <p:spPr bwMode="auto">
          <a:xfrm>
            <a:off x="4963482" y="4503791"/>
            <a:ext cx="5813999" cy="1107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50000"/>
              </a:lnSpc>
            </a:pPr>
            <a:r>
              <a:rPr kumimoji="1" lang="zh-CN" altLang="en-US" sz="1400" dirty="0"/>
              <a:t>在该数据集中党派（</a:t>
            </a:r>
            <a:r>
              <a:rPr kumimoji="1" lang="en-US" altLang="zh-CN" sz="1400" dirty="0"/>
              <a:t>”</a:t>
            </a:r>
            <a:r>
              <a:rPr kumimoji="1" lang="en" altLang="zh-CN" sz="1400" dirty="0"/>
              <a:t>group”</a:t>
            </a:r>
            <a:r>
              <a:rPr kumimoji="1" lang="zh-CN" altLang="en" sz="1400" dirty="0"/>
              <a:t>）</a:t>
            </a:r>
            <a:r>
              <a:rPr kumimoji="1" lang="zh-CN" altLang="en-US" sz="1400" dirty="0"/>
              <a:t>被简单地分为了民主党（</a:t>
            </a:r>
            <a:r>
              <a:rPr kumimoji="1" lang="en-US" altLang="zh-CN" sz="1400" dirty="0"/>
              <a:t>1</a:t>
            </a:r>
            <a:r>
              <a:rPr kumimoji="1" lang="zh-CN" altLang="en-US" sz="1400" dirty="0"/>
              <a:t>）和共和党（</a:t>
            </a:r>
            <a:r>
              <a:rPr kumimoji="1" lang="en-US" altLang="zh-CN" sz="1400" dirty="0"/>
              <a:t>0</a:t>
            </a:r>
            <a:r>
              <a:rPr kumimoji="1" lang="zh-CN" altLang="en-US" sz="1400" dirty="0"/>
              <a:t>），但实际有些议员并不属于这两党，来自</a:t>
            </a:r>
            <a:r>
              <a:rPr kumimoji="1" lang="en" altLang="zh-CN" sz="1400" dirty="0"/>
              <a:t>Libertarian</a:t>
            </a:r>
            <a:r>
              <a:rPr kumimoji="1" lang="zh-CN" altLang="en-US" sz="1400" dirty="0"/>
              <a:t>或</a:t>
            </a:r>
            <a:r>
              <a:rPr kumimoji="1" lang="en" altLang="zh-CN" sz="1400" dirty="0" err="1"/>
              <a:t>Indepandent</a:t>
            </a:r>
            <a:r>
              <a:rPr kumimoji="1" lang="en" altLang="zh-CN" sz="1400" dirty="0"/>
              <a:t> Democrat</a:t>
            </a:r>
            <a:r>
              <a:rPr kumimoji="1" lang="zh-CN" altLang="en" sz="1400" dirty="0"/>
              <a:t>，</a:t>
            </a:r>
            <a:r>
              <a:rPr kumimoji="1" lang="zh-CN" altLang="en-US" sz="1400" dirty="0"/>
              <a:t>或是无党派人士。</a:t>
            </a:r>
          </a:p>
        </p:txBody>
      </p:sp>
      <p:cxnSp>
        <p:nvCxnSpPr>
          <p:cNvPr id="30" name="直接连接符 12">
            <a:extLst>
              <a:ext uri="{FF2B5EF4-FFF2-40B4-BE49-F238E27FC236}">
                <a16:creationId xmlns:a16="http://schemas.microsoft.com/office/drawing/2014/main" id="{8D80E319-ACCB-0541-9600-C40BC7E10F58}"/>
              </a:ext>
            </a:extLst>
          </p:cNvPr>
          <p:cNvCxnSpPr/>
          <p:nvPr/>
        </p:nvCxnSpPr>
        <p:spPr>
          <a:xfrm>
            <a:off x="5066077" y="4336282"/>
            <a:ext cx="5813999"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31" name="直接连接符 13">
            <a:extLst>
              <a:ext uri="{FF2B5EF4-FFF2-40B4-BE49-F238E27FC236}">
                <a16:creationId xmlns:a16="http://schemas.microsoft.com/office/drawing/2014/main" id="{7544D2AA-D14D-4C4B-BE83-657115F66FB1}"/>
              </a:ext>
            </a:extLst>
          </p:cNvPr>
          <p:cNvCxnSpPr/>
          <p:nvPr/>
        </p:nvCxnSpPr>
        <p:spPr>
          <a:xfrm>
            <a:off x="5066077" y="5775555"/>
            <a:ext cx="5813999"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57818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01</a:t>
            </a:r>
            <a:r>
              <a:rPr lang="zh-CN" altLang="en-US" dirty="0"/>
              <a:t>   实验背景与数据分析</a:t>
            </a:r>
          </a:p>
        </p:txBody>
      </p:sp>
      <p:sp>
        <p:nvSpPr>
          <p:cNvPr id="4" name="灯片编号占位符 3"/>
          <p:cNvSpPr>
            <a:spLocks noGrp="1"/>
          </p:cNvSpPr>
          <p:nvPr>
            <p:ph type="sldNum" sz="quarter" idx="12"/>
          </p:nvPr>
        </p:nvSpPr>
        <p:spPr/>
        <p:txBody>
          <a:bodyPr/>
          <a:lstStyle/>
          <a:p>
            <a:fld id="{5DD3DB80-B894-403A-B48E-6FDC1A72010E}" type="slidenum">
              <a:rPr lang="zh-CN" altLang="en-US" smtClean="0"/>
              <a:t>7</a:t>
            </a:fld>
            <a:endParaRPr lang="zh-CN" altLang="en-US"/>
          </a:p>
        </p:txBody>
      </p:sp>
      <p:sp>
        <p:nvSpPr>
          <p:cNvPr id="26" name="îṣ1iḓê"/>
          <p:cNvSpPr/>
          <p:nvPr/>
        </p:nvSpPr>
        <p:spPr>
          <a:xfrm>
            <a:off x="1500871" y="4271750"/>
            <a:ext cx="1458217" cy="1458217"/>
          </a:xfrm>
          <a:prstGeom prst="ellipse">
            <a:avLst/>
          </a:prstGeom>
          <a:solidFill>
            <a:schemeClr val="tx2">
              <a:lumMod val="20000"/>
              <a:lumOff val="80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p>
            <a:pPr algn="ctr"/>
            <a:r>
              <a:rPr lang="en-US" altLang="zh-CN" sz="1600" b="1" dirty="0" err="1">
                <a:solidFill>
                  <a:schemeClr val="tx1"/>
                </a:solidFill>
              </a:rPr>
              <a:t>members.json</a:t>
            </a:r>
            <a:endParaRPr lang="en-US" altLang="zh-CN" sz="1600" b="1" dirty="0">
              <a:solidFill>
                <a:schemeClr val="tx1"/>
              </a:solidFill>
            </a:endParaRPr>
          </a:p>
        </p:txBody>
      </p:sp>
      <p:sp>
        <p:nvSpPr>
          <p:cNvPr id="27" name="íṥľïďê"/>
          <p:cNvSpPr/>
          <p:nvPr/>
        </p:nvSpPr>
        <p:spPr>
          <a:xfrm>
            <a:off x="333351" y="3007248"/>
            <a:ext cx="1896629" cy="1896629"/>
          </a:xfrm>
          <a:prstGeom prst="ellipse">
            <a:avLst/>
          </a:prstGeom>
          <a:solidFill>
            <a:schemeClr val="tx2">
              <a:lumMod val="20000"/>
              <a:lumOff val="80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p>
            <a:pPr algn="ctr"/>
            <a:r>
              <a:rPr lang="en-US" altLang="zh-CN" sz="1600" b="1" dirty="0" err="1">
                <a:solidFill>
                  <a:schemeClr val="tx1"/>
                </a:solidFill>
              </a:rPr>
              <a:t>bills.json</a:t>
            </a:r>
            <a:endParaRPr lang="en-US" altLang="zh-CN" sz="1600" b="1" dirty="0">
              <a:solidFill>
                <a:schemeClr val="tx1"/>
              </a:solidFill>
            </a:endParaRPr>
          </a:p>
        </p:txBody>
      </p:sp>
      <p:sp>
        <p:nvSpPr>
          <p:cNvPr id="28" name="îsḷîďê"/>
          <p:cNvSpPr/>
          <p:nvPr/>
        </p:nvSpPr>
        <p:spPr>
          <a:xfrm>
            <a:off x="1771701" y="2361073"/>
            <a:ext cx="2317995" cy="2317995"/>
          </a:xfrm>
          <a:prstGeom prst="ellipse">
            <a:avLst/>
          </a:prstGeom>
          <a:solidFill>
            <a:schemeClr val="accent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p>
            <a:pPr algn="ctr"/>
            <a:r>
              <a:rPr lang="en-US" altLang="zh-CN" sz="2000" b="1" dirty="0" err="1"/>
              <a:t>votes.json</a:t>
            </a:r>
            <a:endParaRPr lang="en-US" altLang="zh-CN" sz="2000" b="1" dirty="0"/>
          </a:p>
        </p:txBody>
      </p:sp>
      <p:cxnSp>
        <p:nvCxnSpPr>
          <p:cNvPr id="39" name="直接连接符 38"/>
          <p:cNvCxnSpPr>
            <a:cxnSpLocks/>
          </p:cNvCxnSpPr>
          <p:nvPr/>
        </p:nvCxnSpPr>
        <p:spPr>
          <a:xfrm flipH="1">
            <a:off x="3967051" y="2011444"/>
            <a:ext cx="361109"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40" name="直接连接符 39"/>
          <p:cNvCxnSpPr>
            <a:stCxn id="28" idx="7"/>
          </p:cNvCxnSpPr>
          <p:nvPr/>
        </p:nvCxnSpPr>
        <p:spPr>
          <a:xfrm flipV="1">
            <a:off x="3750233" y="2011444"/>
            <a:ext cx="216818" cy="689092"/>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pic>
        <p:nvPicPr>
          <p:cNvPr id="7" name="图片 6" descr="C:\Users\xin\Desktop\中科大.png中科大"/>
          <p:cNvPicPr>
            <a:picLocks noChangeAspect="1"/>
          </p:cNvPicPr>
          <p:nvPr/>
        </p:nvPicPr>
        <p:blipFill>
          <a:blip r:embed="rId2"/>
          <a:srcRect/>
          <a:stretch>
            <a:fillRect/>
          </a:stretch>
        </p:blipFill>
        <p:spPr>
          <a:xfrm>
            <a:off x="10857865" y="252730"/>
            <a:ext cx="878840" cy="879475"/>
          </a:xfrm>
          <a:prstGeom prst="rect">
            <a:avLst/>
          </a:prstGeom>
        </p:spPr>
      </p:pic>
      <p:pic>
        <p:nvPicPr>
          <p:cNvPr id="9" name="图片 8">
            <a:extLst>
              <a:ext uri="{FF2B5EF4-FFF2-40B4-BE49-F238E27FC236}">
                <a16:creationId xmlns:a16="http://schemas.microsoft.com/office/drawing/2014/main" id="{0F28190F-E0AC-E97C-BC7B-0959A1782E9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60526" y="1156986"/>
            <a:ext cx="7816270" cy="4280639"/>
          </a:xfrm>
          <a:prstGeom prst="rect">
            <a:avLst/>
          </a:prstGeom>
        </p:spPr>
      </p:pic>
    </p:spTree>
    <p:extLst>
      <p:ext uri="{BB962C8B-B14F-4D97-AF65-F5344CB8AC3E}">
        <p14:creationId xmlns:p14="http://schemas.microsoft.com/office/powerpoint/2010/main" val="17980545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5DD3DB80-B894-403A-B48E-6FDC1A72010E}" type="slidenum">
              <a:rPr lang="zh-CN" altLang="en-US" smtClean="0"/>
              <a:t>8</a:t>
            </a:fld>
            <a:endParaRPr lang="zh-CN" altLang="en-US" dirty="0"/>
          </a:p>
        </p:txBody>
      </p:sp>
      <p:sp>
        <p:nvSpPr>
          <p:cNvPr id="39" name="灯片编号占位符 3">
            <a:extLst>
              <a:ext uri="{FF2B5EF4-FFF2-40B4-BE49-F238E27FC236}">
                <a16:creationId xmlns:a16="http://schemas.microsoft.com/office/drawing/2014/main" id="{C22EED4C-5F57-7D41-94CB-E6D8F427BC59}"/>
              </a:ext>
            </a:extLst>
          </p:cNvPr>
          <p:cNvSpPr txBox="1">
            <a:spLocks/>
          </p:cNvSpPr>
          <p:nvPr/>
        </p:nvSpPr>
        <p:spPr>
          <a:xfrm>
            <a:off x="8610599" y="6260582"/>
            <a:ext cx="2909888" cy="206381"/>
          </a:xfrm>
          <a:prstGeom prst="rect">
            <a:avLst/>
          </a:prstGeom>
        </p:spPr>
        <p:txBody>
          <a:bodyPr vert="horz" lIns="91440" tIns="45720" rIns="91440" bIns="45720" rtlCol="0" anchor="ctr"/>
          <a:lstStyle>
            <a:defPPr>
              <a:defRPr lang="zh-CN"/>
            </a:defPPr>
            <a:lvl1pPr marL="0" algn="r" defTabSz="914400" rtl="0" eaLnBrk="1" latinLnBrk="0" hangingPunct="1">
              <a:defRPr sz="1000" kern="1200">
                <a:solidFill>
                  <a:schemeClr val="tx1">
                    <a:lumMod val="50000"/>
                    <a:lumOff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DD3DB80-B894-403A-B48E-6FDC1A72010E}" type="slidenum">
              <a:rPr lang="zh-CN" altLang="en-US" smtClean="0"/>
              <a:pPr/>
              <a:t>8</a:t>
            </a:fld>
            <a:endParaRPr lang="zh-CN" altLang="en-US"/>
          </a:p>
        </p:txBody>
      </p:sp>
      <p:sp>
        <p:nvSpPr>
          <p:cNvPr id="62" name="标题 1">
            <a:extLst>
              <a:ext uri="{FF2B5EF4-FFF2-40B4-BE49-F238E27FC236}">
                <a16:creationId xmlns:a16="http://schemas.microsoft.com/office/drawing/2014/main" id="{482508BC-B172-004F-9B0D-90D10DD52AC1}"/>
              </a:ext>
            </a:extLst>
          </p:cNvPr>
          <p:cNvSpPr>
            <a:spLocks noGrp="1"/>
          </p:cNvSpPr>
          <p:nvPr>
            <p:ph type="title"/>
          </p:nvPr>
        </p:nvSpPr>
        <p:spPr>
          <a:xfrm>
            <a:off x="669924" y="1"/>
            <a:ext cx="10850563" cy="1028699"/>
          </a:xfrm>
        </p:spPr>
        <p:txBody>
          <a:bodyPr/>
          <a:lstStyle/>
          <a:p>
            <a:r>
              <a:rPr lang="en-US" altLang="zh-CN" dirty="0"/>
              <a:t>01</a:t>
            </a:r>
            <a:r>
              <a:rPr lang="zh-CN" altLang="en-US" dirty="0"/>
              <a:t>   实验背景与数据分析</a:t>
            </a:r>
          </a:p>
        </p:txBody>
      </p:sp>
      <p:sp>
        <p:nvSpPr>
          <p:cNvPr id="63" name="íS1ïďe">
            <a:extLst>
              <a:ext uri="{FF2B5EF4-FFF2-40B4-BE49-F238E27FC236}">
                <a16:creationId xmlns:a16="http://schemas.microsoft.com/office/drawing/2014/main" id="{05878CFD-2BDD-1A49-AED8-E20DAB2841C1}"/>
              </a:ext>
            </a:extLst>
          </p:cNvPr>
          <p:cNvSpPr/>
          <p:nvPr/>
        </p:nvSpPr>
        <p:spPr bwMode="auto">
          <a:xfrm flipH="1">
            <a:off x="254617" y="3509261"/>
            <a:ext cx="2140239" cy="3356313"/>
          </a:xfrm>
          <a:custGeom>
            <a:avLst/>
            <a:gdLst>
              <a:gd name="T0" fmla="*/ 179 w 1208"/>
              <a:gd name="T1" fmla="*/ 1688 h 1871"/>
              <a:gd name="T2" fmla="*/ 202 w 1208"/>
              <a:gd name="T3" fmla="*/ 1722 h 1871"/>
              <a:gd name="T4" fmla="*/ 213 w 1208"/>
              <a:gd name="T5" fmla="*/ 1871 h 1871"/>
              <a:gd name="T6" fmla="*/ 1031 w 1208"/>
              <a:gd name="T7" fmla="*/ 1871 h 1871"/>
              <a:gd name="T8" fmla="*/ 1055 w 1208"/>
              <a:gd name="T9" fmla="*/ 1729 h 1871"/>
              <a:gd name="T10" fmla="*/ 1100 w 1208"/>
              <a:gd name="T11" fmla="*/ 1530 h 1871"/>
              <a:gd name="T12" fmla="*/ 1167 w 1208"/>
              <a:gd name="T13" fmla="*/ 1351 h 1871"/>
              <a:gd name="T14" fmla="*/ 1196 w 1208"/>
              <a:gd name="T15" fmla="*/ 1037 h 1871"/>
              <a:gd name="T16" fmla="*/ 1100 w 1208"/>
              <a:gd name="T17" fmla="*/ 823 h 1871"/>
              <a:gd name="T18" fmla="*/ 945 w 1208"/>
              <a:gd name="T19" fmla="*/ 690 h 1871"/>
              <a:gd name="T20" fmla="*/ 925 w 1208"/>
              <a:gd name="T21" fmla="*/ 639 h 1871"/>
              <a:gd name="T22" fmla="*/ 890 w 1208"/>
              <a:gd name="T23" fmla="*/ 576 h 1871"/>
              <a:gd name="T24" fmla="*/ 949 w 1208"/>
              <a:gd name="T25" fmla="*/ 452 h 1871"/>
              <a:gd name="T26" fmla="*/ 925 w 1208"/>
              <a:gd name="T27" fmla="*/ 121 h 1871"/>
              <a:gd name="T28" fmla="*/ 810 w 1208"/>
              <a:gd name="T29" fmla="*/ 28 h 1871"/>
              <a:gd name="T30" fmla="*/ 796 w 1208"/>
              <a:gd name="T31" fmla="*/ 24 h 1871"/>
              <a:gd name="T32" fmla="*/ 733 w 1208"/>
              <a:gd name="T33" fmla="*/ 8 h 1871"/>
              <a:gd name="T34" fmla="*/ 508 w 1208"/>
              <a:gd name="T35" fmla="*/ 56 h 1871"/>
              <a:gd name="T36" fmla="*/ 386 w 1208"/>
              <a:gd name="T37" fmla="*/ 160 h 1871"/>
              <a:gd name="T38" fmla="*/ 402 w 1208"/>
              <a:gd name="T39" fmla="*/ 190 h 1871"/>
              <a:gd name="T40" fmla="*/ 396 w 1208"/>
              <a:gd name="T41" fmla="*/ 263 h 1871"/>
              <a:gd name="T42" fmla="*/ 410 w 1208"/>
              <a:gd name="T43" fmla="*/ 426 h 1871"/>
              <a:gd name="T44" fmla="*/ 386 w 1208"/>
              <a:gd name="T45" fmla="*/ 527 h 1871"/>
              <a:gd name="T46" fmla="*/ 418 w 1208"/>
              <a:gd name="T47" fmla="*/ 588 h 1871"/>
              <a:gd name="T48" fmla="*/ 226 w 1208"/>
              <a:gd name="T49" fmla="*/ 673 h 1871"/>
              <a:gd name="T50" fmla="*/ 153 w 1208"/>
              <a:gd name="T51" fmla="*/ 963 h 1871"/>
              <a:gd name="T52" fmla="*/ 120 w 1208"/>
              <a:gd name="T53" fmla="*/ 1022 h 1871"/>
              <a:gd name="T54" fmla="*/ 106 w 1208"/>
              <a:gd name="T55" fmla="*/ 1057 h 1871"/>
              <a:gd name="T56" fmla="*/ 6 w 1208"/>
              <a:gd name="T57" fmla="*/ 1371 h 1871"/>
              <a:gd name="T58" fmla="*/ 175 w 1208"/>
              <a:gd name="T59" fmla="*/ 1664 h 1871"/>
              <a:gd name="T60" fmla="*/ 326 w 1208"/>
              <a:gd name="T61" fmla="*/ 888 h 1871"/>
              <a:gd name="T62" fmla="*/ 373 w 1208"/>
              <a:gd name="T63" fmla="*/ 811 h 1871"/>
              <a:gd name="T64" fmla="*/ 441 w 1208"/>
              <a:gd name="T65" fmla="*/ 773 h 1871"/>
              <a:gd name="T66" fmla="*/ 484 w 1208"/>
              <a:gd name="T67" fmla="*/ 746 h 1871"/>
              <a:gd name="T68" fmla="*/ 526 w 1208"/>
              <a:gd name="T69" fmla="*/ 718 h 1871"/>
              <a:gd name="T70" fmla="*/ 569 w 1208"/>
              <a:gd name="T71" fmla="*/ 738 h 1871"/>
              <a:gd name="T72" fmla="*/ 453 w 1208"/>
              <a:gd name="T73" fmla="*/ 813 h 1871"/>
              <a:gd name="T74" fmla="*/ 341 w 1208"/>
              <a:gd name="T75" fmla="*/ 911 h 1871"/>
              <a:gd name="T76" fmla="*/ 300 w 1208"/>
              <a:gd name="T77" fmla="*/ 998 h 1871"/>
              <a:gd name="T78" fmla="*/ 261 w 1208"/>
              <a:gd name="T79" fmla="*/ 1014 h 18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08" h="1871">
                <a:moveTo>
                  <a:pt x="175" y="1664"/>
                </a:moveTo>
                <a:cubicBezTo>
                  <a:pt x="179" y="1668"/>
                  <a:pt x="181" y="1678"/>
                  <a:pt x="179" y="1688"/>
                </a:cubicBezTo>
                <a:cubicBezTo>
                  <a:pt x="177" y="1696"/>
                  <a:pt x="177" y="1704"/>
                  <a:pt x="175" y="1716"/>
                </a:cubicBezTo>
                <a:cubicBezTo>
                  <a:pt x="181" y="1716"/>
                  <a:pt x="190" y="1720"/>
                  <a:pt x="202" y="1722"/>
                </a:cubicBezTo>
                <a:cubicBezTo>
                  <a:pt x="212" y="1725"/>
                  <a:pt x="220" y="1727"/>
                  <a:pt x="226" y="1727"/>
                </a:cubicBezTo>
                <a:cubicBezTo>
                  <a:pt x="224" y="1758"/>
                  <a:pt x="220" y="1806"/>
                  <a:pt x="213" y="1871"/>
                </a:cubicBezTo>
                <a:cubicBezTo>
                  <a:pt x="1031" y="1871"/>
                  <a:pt x="1031" y="1871"/>
                  <a:pt x="1031" y="1871"/>
                </a:cubicBezTo>
                <a:cubicBezTo>
                  <a:pt x="1031" y="1871"/>
                  <a:pt x="1031" y="1871"/>
                  <a:pt x="1031" y="1871"/>
                </a:cubicBezTo>
                <a:cubicBezTo>
                  <a:pt x="1035" y="1856"/>
                  <a:pt x="1039" y="1846"/>
                  <a:pt x="1041" y="1842"/>
                </a:cubicBezTo>
                <a:cubicBezTo>
                  <a:pt x="1045" y="1818"/>
                  <a:pt x="1051" y="1781"/>
                  <a:pt x="1055" y="1729"/>
                </a:cubicBezTo>
                <a:cubicBezTo>
                  <a:pt x="1059" y="1676"/>
                  <a:pt x="1065" y="1639"/>
                  <a:pt x="1071" y="1615"/>
                </a:cubicBezTo>
                <a:cubicBezTo>
                  <a:pt x="1076" y="1593"/>
                  <a:pt x="1086" y="1564"/>
                  <a:pt x="1100" y="1530"/>
                </a:cubicBezTo>
                <a:cubicBezTo>
                  <a:pt x="1123" y="1471"/>
                  <a:pt x="1135" y="1440"/>
                  <a:pt x="1135" y="1440"/>
                </a:cubicBezTo>
                <a:cubicBezTo>
                  <a:pt x="1155" y="1382"/>
                  <a:pt x="1165" y="1351"/>
                  <a:pt x="1167" y="1351"/>
                </a:cubicBezTo>
                <a:cubicBezTo>
                  <a:pt x="1180" y="1319"/>
                  <a:pt x="1194" y="1294"/>
                  <a:pt x="1208" y="1278"/>
                </a:cubicBezTo>
                <a:cubicBezTo>
                  <a:pt x="1206" y="1164"/>
                  <a:pt x="1202" y="1083"/>
                  <a:pt x="1196" y="1037"/>
                </a:cubicBezTo>
                <a:cubicBezTo>
                  <a:pt x="1188" y="957"/>
                  <a:pt x="1167" y="899"/>
                  <a:pt x="1135" y="856"/>
                </a:cubicBezTo>
                <a:cubicBezTo>
                  <a:pt x="1129" y="848"/>
                  <a:pt x="1116" y="836"/>
                  <a:pt x="1100" y="823"/>
                </a:cubicBezTo>
                <a:cubicBezTo>
                  <a:pt x="1080" y="805"/>
                  <a:pt x="1067" y="793"/>
                  <a:pt x="1061" y="787"/>
                </a:cubicBezTo>
                <a:cubicBezTo>
                  <a:pt x="1014" y="740"/>
                  <a:pt x="976" y="708"/>
                  <a:pt x="945" y="690"/>
                </a:cubicBezTo>
                <a:cubicBezTo>
                  <a:pt x="945" y="681"/>
                  <a:pt x="939" y="665"/>
                  <a:pt x="927" y="645"/>
                </a:cubicBezTo>
                <a:cubicBezTo>
                  <a:pt x="927" y="643"/>
                  <a:pt x="925" y="641"/>
                  <a:pt x="925" y="639"/>
                </a:cubicBezTo>
                <a:cubicBezTo>
                  <a:pt x="912" y="614"/>
                  <a:pt x="904" y="594"/>
                  <a:pt x="904" y="580"/>
                </a:cubicBezTo>
                <a:cubicBezTo>
                  <a:pt x="900" y="576"/>
                  <a:pt x="896" y="576"/>
                  <a:pt x="890" y="576"/>
                </a:cubicBezTo>
                <a:cubicBezTo>
                  <a:pt x="886" y="576"/>
                  <a:pt x="880" y="574"/>
                  <a:pt x="871" y="574"/>
                </a:cubicBezTo>
                <a:cubicBezTo>
                  <a:pt x="906" y="549"/>
                  <a:pt x="931" y="509"/>
                  <a:pt x="949" y="452"/>
                </a:cubicBezTo>
                <a:cubicBezTo>
                  <a:pt x="965" y="397"/>
                  <a:pt x="971" y="340"/>
                  <a:pt x="967" y="280"/>
                </a:cubicBezTo>
                <a:cubicBezTo>
                  <a:pt x="963" y="217"/>
                  <a:pt x="949" y="162"/>
                  <a:pt x="925" y="121"/>
                </a:cubicBezTo>
                <a:cubicBezTo>
                  <a:pt x="896" y="73"/>
                  <a:pt x="859" y="44"/>
                  <a:pt x="812" y="36"/>
                </a:cubicBezTo>
                <a:cubicBezTo>
                  <a:pt x="806" y="36"/>
                  <a:pt x="806" y="32"/>
                  <a:pt x="810" y="28"/>
                </a:cubicBezTo>
                <a:cubicBezTo>
                  <a:pt x="812" y="24"/>
                  <a:pt x="812" y="22"/>
                  <a:pt x="808" y="22"/>
                </a:cubicBezTo>
                <a:cubicBezTo>
                  <a:pt x="802" y="20"/>
                  <a:pt x="798" y="20"/>
                  <a:pt x="796" y="24"/>
                </a:cubicBezTo>
                <a:cubicBezTo>
                  <a:pt x="794" y="28"/>
                  <a:pt x="792" y="32"/>
                  <a:pt x="790" y="32"/>
                </a:cubicBezTo>
                <a:cubicBezTo>
                  <a:pt x="782" y="22"/>
                  <a:pt x="763" y="14"/>
                  <a:pt x="733" y="8"/>
                </a:cubicBezTo>
                <a:cubicBezTo>
                  <a:pt x="706" y="2"/>
                  <a:pt x="680" y="0"/>
                  <a:pt x="657" y="0"/>
                </a:cubicBezTo>
                <a:cubicBezTo>
                  <a:pt x="614" y="6"/>
                  <a:pt x="565" y="24"/>
                  <a:pt x="508" y="56"/>
                </a:cubicBezTo>
                <a:cubicBezTo>
                  <a:pt x="477" y="75"/>
                  <a:pt x="437" y="99"/>
                  <a:pt x="386" y="129"/>
                </a:cubicBezTo>
                <a:cubicBezTo>
                  <a:pt x="390" y="140"/>
                  <a:pt x="388" y="150"/>
                  <a:pt x="386" y="160"/>
                </a:cubicBezTo>
                <a:cubicBezTo>
                  <a:pt x="382" y="166"/>
                  <a:pt x="377" y="174"/>
                  <a:pt x="373" y="190"/>
                </a:cubicBezTo>
                <a:cubicBezTo>
                  <a:pt x="384" y="192"/>
                  <a:pt x="394" y="192"/>
                  <a:pt x="402" y="190"/>
                </a:cubicBezTo>
                <a:cubicBezTo>
                  <a:pt x="412" y="186"/>
                  <a:pt x="418" y="186"/>
                  <a:pt x="420" y="186"/>
                </a:cubicBezTo>
                <a:cubicBezTo>
                  <a:pt x="416" y="202"/>
                  <a:pt x="408" y="229"/>
                  <a:pt x="396" y="263"/>
                </a:cubicBezTo>
                <a:cubicBezTo>
                  <a:pt x="388" y="292"/>
                  <a:pt x="386" y="324"/>
                  <a:pt x="386" y="353"/>
                </a:cubicBezTo>
                <a:cubicBezTo>
                  <a:pt x="414" y="369"/>
                  <a:pt x="422" y="393"/>
                  <a:pt x="410" y="426"/>
                </a:cubicBezTo>
                <a:cubicBezTo>
                  <a:pt x="404" y="444"/>
                  <a:pt x="390" y="472"/>
                  <a:pt x="369" y="511"/>
                </a:cubicBezTo>
                <a:cubicBezTo>
                  <a:pt x="369" y="519"/>
                  <a:pt x="375" y="523"/>
                  <a:pt x="386" y="527"/>
                </a:cubicBezTo>
                <a:cubicBezTo>
                  <a:pt x="390" y="529"/>
                  <a:pt x="398" y="531"/>
                  <a:pt x="412" y="531"/>
                </a:cubicBezTo>
                <a:cubicBezTo>
                  <a:pt x="412" y="556"/>
                  <a:pt x="414" y="574"/>
                  <a:pt x="418" y="588"/>
                </a:cubicBezTo>
                <a:cubicBezTo>
                  <a:pt x="422" y="596"/>
                  <a:pt x="431" y="608"/>
                  <a:pt x="443" y="625"/>
                </a:cubicBezTo>
                <a:cubicBezTo>
                  <a:pt x="367" y="608"/>
                  <a:pt x="296" y="625"/>
                  <a:pt x="226" y="673"/>
                </a:cubicBezTo>
                <a:cubicBezTo>
                  <a:pt x="218" y="698"/>
                  <a:pt x="206" y="744"/>
                  <a:pt x="194" y="815"/>
                </a:cubicBezTo>
                <a:cubicBezTo>
                  <a:pt x="181" y="884"/>
                  <a:pt x="167" y="933"/>
                  <a:pt x="153" y="963"/>
                </a:cubicBezTo>
                <a:cubicBezTo>
                  <a:pt x="149" y="972"/>
                  <a:pt x="143" y="984"/>
                  <a:pt x="132" y="1002"/>
                </a:cubicBezTo>
                <a:cubicBezTo>
                  <a:pt x="128" y="1010"/>
                  <a:pt x="124" y="1016"/>
                  <a:pt x="120" y="1022"/>
                </a:cubicBezTo>
                <a:cubicBezTo>
                  <a:pt x="116" y="1030"/>
                  <a:pt x="112" y="1039"/>
                  <a:pt x="110" y="1045"/>
                </a:cubicBezTo>
                <a:cubicBezTo>
                  <a:pt x="108" y="1049"/>
                  <a:pt x="108" y="1053"/>
                  <a:pt x="106" y="1057"/>
                </a:cubicBezTo>
                <a:cubicBezTo>
                  <a:pt x="73" y="1134"/>
                  <a:pt x="53" y="1181"/>
                  <a:pt x="47" y="1201"/>
                </a:cubicBezTo>
                <a:cubicBezTo>
                  <a:pt x="24" y="1262"/>
                  <a:pt x="10" y="1319"/>
                  <a:pt x="6" y="1371"/>
                </a:cubicBezTo>
                <a:cubicBezTo>
                  <a:pt x="0" y="1457"/>
                  <a:pt x="8" y="1528"/>
                  <a:pt x="26" y="1578"/>
                </a:cubicBezTo>
                <a:cubicBezTo>
                  <a:pt x="55" y="1647"/>
                  <a:pt x="104" y="1676"/>
                  <a:pt x="175" y="1664"/>
                </a:cubicBezTo>
                <a:close/>
                <a:moveTo>
                  <a:pt x="296" y="917"/>
                </a:moveTo>
                <a:cubicBezTo>
                  <a:pt x="300" y="911"/>
                  <a:pt x="312" y="901"/>
                  <a:pt x="326" y="888"/>
                </a:cubicBezTo>
                <a:cubicBezTo>
                  <a:pt x="341" y="876"/>
                  <a:pt x="351" y="864"/>
                  <a:pt x="357" y="856"/>
                </a:cubicBezTo>
                <a:cubicBezTo>
                  <a:pt x="363" y="846"/>
                  <a:pt x="369" y="832"/>
                  <a:pt x="373" y="811"/>
                </a:cubicBezTo>
                <a:cubicBezTo>
                  <a:pt x="379" y="789"/>
                  <a:pt x="386" y="773"/>
                  <a:pt x="390" y="763"/>
                </a:cubicBezTo>
                <a:cubicBezTo>
                  <a:pt x="410" y="771"/>
                  <a:pt x="426" y="775"/>
                  <a:pt x="441" y="773"/>
                </a:cubicBezTo>
                <a:cubicBezTo>
                  <a:pt x="455" y="771"/>
                  <a:pt x="471" y="767"/>
                  <a:pt x="490" y="759"/>
                </a:cubicBezTo>
                <a:cubicBezTo>
                  <a:pt x="490" y="754"/>
                  <a:pt x="488" y="750"/>
                  <a:pt x="484" y="746"/>
                </a:cubicBezTo>
                <a:cubicBezTo>
                  <a:pt x="479" y="742"/>
                  <a:pt x="479" y="738"/>
                  <a:pt x="479" y="734"/>
                </a:cubicBezTo>
                <a:cubicBezTo>
                  <a:pt x="494" y="738"/>
                  <a:pt x="510" y="734"/>
                  <a:pt x="526" y="718"/>
                </a:cubicBezTo>
                <a:cubicBezTo>
                  <a:pt x="545" y="704"/>
                  <a:pt x="561" y="700"/>
                  <a:pt x="575" y="706"/>
                </a:cubicBezTo>
                <a:cubicBezTo>
                  <a:pt x="577" y="714"/>
                  <a:pt x="577" y="726"/>
                  <a:pt x="569" y="738"/>
                </a:cubicBezTo>
                <a:cubicBezTo>
                  <a:pt x="559" y="754"/>
                  <a:pt x="555" y="765"/>
                  <a:pt x="553" y="767"/>
                </a:cubicBezTo>
                <a:cubicBezTo>
                  <a:pt x="543" y="775"/>
                  <a:pt x="508" y="791"/>
                  <a:pt x="453" y="813"/>
                </a:cubicBezTo>
                <a:cubicBezTo>
                  <a:pt x="410" y="832"/>
                  <a:pt x="382" y="850"/>
                  <a:pt x="365" y="870"/>
                </a:cubicBezTo>
                <a:cubicBezTo>
                  <a:pt x="357" y="878"/>
                  <a:pt x="351" y="892"/>
                  <a:pt x="341" y="911"/>
                </a:cubicBezTo>
                <a:cubicBezTo>
                  <a:pt x="333" y="929"/>
                  <a:pt x="324" y="943"/>
                  <a:pt x="316" y="951"/>
                </a:cubicBezTo>
                <a:cubicBezTo>
                  <a:pt x="314" y="968"/>
                  <a:pt x="308" y="984"/>
                  <a:pt x="300" y="998"/>
                </a:cubicBezTo>
                <a:cubicBezTo>
                  <a:pt x="296" y="1008"/>
                  <a:pt x="286" y="1020"/>
                  <a:pt x="275" y="1037"/>
                </a:cubicBezTo>
                <a:cubicBezTo>
                  <a:pt x="267" y="1030"/>
                  <a:pt x="263" y="1022"/>
                  <a:pt x="261" y="1014"/>
                </a:cubicBezTo>
                <a:cubicBezTo>
                  <a:pt x="253" y="990"/>
                  <a:pt x="265" y="957"/>
                  <a:pt x="296" y="917"/>
                </a:cubicBezTo>
                <a:close/>
              </a:path>
            </a:pathLst>
          </a:custGeom>
          <a:solidFill>
            <a:schemeClr val="tx2">
              <a:lumMod val="20000"/>
              <a:lumOff val="80000"/>
            </a:schemeClr>
          </a:solidFill>
          <a:ln>
            <a:noFill/>
          </a:ln>
        </p:spPr>
        <p:txBody>
          <a:bodyPr vert="horz" wrap="square" lIns="91440" tIns="45720" rIns="91440" bIns="45720" numCol="1" anchor="t" anchorCtr="0" compatLnSpc="1"/>
          <a:lstStyle/>
          <a:p>
            <a:endParaRPr lang="en-US"/>
          </a:p>
        </p:txBody>
      </p:sp>
      <p:sp>
        <p:nvSpPr>
          <p:cNvPr id="2" name="文本框 1">
            <a:extLst>
              <a:ext uri="{FF2B5EF4-FFF2-40B4-BE49-F238E27FC236}">
                <a16:creationId xmlns:a16="http://schemas.microsoft.com/office/drawing/2014/main" id="{57E9C71B-9EA6-C57B-FE22-4039270F44D7}"/>
              </a:ext>
            </a:extLst>
          </p:cNvPr>
          <p:cNvSpPr txBox="1"/>
          <p:nvPr/>
        </p:nvSpPr>
        <p:spPr>
          <a:xfrm>
            <a:off x="1150993" y="1665533"/>
            <a:ext cx="6768169" cy="369332"/>
          </a:xfrm>
          <a:prstGeom prst="rect">
            <a:avLst/>
          </a:prstGeom>
          <a:noFill/>
        </p:spPr>
        <p:txBody>
          <a:bodyPr wrap="square" rtlCol="0">
            <a:spAutoFit/>
          </a:bodyPr>
          <a:lstStyle/>
          <a:p>
            <a:r>
              <a:rPr lang="zh-CN" altLang="en-US" b="1" dirty="0">
                <a:solidFill>
                  <a:schemeClr val="accent3"/>
                </a:solidFill>
              </a:rPr>
              <a:t>数据集中未记录参议院的投票信息？</a:t>
            </a:r>
            <a:endParaRPr kumimoji="1" lang="zh-CN" altLang="en-US" b="1" dirty="0">
              <a:solidFill>
                <a:schemeClr val="accent2"/>
              </a:solidFill>
            </a:endParaRPr>
          </a:p>
        </p:txBody>
      </p:sp>
      <p:sp>
        <p:nvSpPr>
          <p:cNvPr id="3" name="ïsļíďê">
            <a:extLst>
              <a:ext uri="{FF2B5EF4-FFF2-40B4-BE49-F238E27FC236}">
                <a16:creationId xmlns:a16="http://schemas.microsoft.com/office/drawing/2014/main" id="{E64DB0D8-ADA1-CA3A-2BE0-508509BEF721}"/>
              </a:ext>
            </a:extLst>
          </p:cNvPr>
          <p:cNvSpPr/>
          <p:nvPr/>
        </p:nvSpPr>
        <p:spPr>
          <a:xfrm>
            <a:off x="613173" y="1552750"/>
            <a:ext cx="537820" cy="537824"/>
          </a:xfrm>
          <a:prstGeom prst="ellipse">
            <a:avLst/>
          </a:prstGeom>
          <a:solidFill>
            <a:schemeClr val="accent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lIns="90000" tIns="46800" rIns="90000" bIns="46800" rtlCol="0" anchor="ctr">
            <a:no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r>
              <a:rPr lang="en-US" altLang="zh-CN" dirty="0">
                <a:latin typeface="Impact" panose="020B0806030902050204" pitchFamily="34" charset="0"/>
              </a:rPr>
              <a:t>Q</a:t>
            </a:r>
            <a:endParaRPr lang="zh-CN" altLang="en-US" dirty="0">
              <a:latin typeface="Impact" panose="020B0806030902050204" pitchFamily="34" charset="0"/>
            </a:endParaRPr>
          </a:p>
        </p:txBody>
      </p:sp>
      <p:pic>
        <p:nvPicPr>
          <p:cNvPr id="5" name="图片 4">
            <a:extLst>
              <a:ext uri="{FF2B5EF4-FFF2-40B4-BE49-F238E27FC236}">
                <a16:creationId xmlns:a16="http://schemas.microsoft.com/office/drawing/2014/main" id="{4ADC4336-E9B7-0ECF-9D8A-AE8CD18332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05306" y="676982"/>
            <a:ext cx="6299142" cy="6101757"/>
          </a:xfrm>
          <a:prstGeom prst="rect">
            <a:avLst/>
          </a:prstGeom>
        </p:spPr>
      </p:pic>
      <p:sp>
        <p:nvSpPr>
          <p:cNvPr id="31" name="ïSľiḋè"/>
          <p:cNvSpPr/>
          <p:nvPr/>
        </p:nvSpPr>
        <p:spPr bwMode="auto">
          <a:xfrm>
            <a:off x="880892" y="2158524"/>
            <a:ext cx="3898372" cy="4308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rIns="9000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171450" indent="-171450">
              <a:lnSpc>
                <a:spcPct val="160000"/>
              </a:lnSpc>
              <a:buFont typeface="Arial" panose="020B0604020202020204" pitchFamily="34" charset="0"/>
              <a:buChar char="•"/>
            </a:pPr>
            <a:r>
              <a:rPr lang="zh-CN" altLang="en-US" sz="1400" dirty="0"/>
              <a:t>如第</a:t>
            </a:r>
            <a:r>
              <a:rPr lang="en-US" altLang="zh-CN" sz="1400" dirty="0"/>
              <a:t>111</a:t>
            </a:r>
            <a:r>
              <a:rPr lang="zh-CN" altLang="en-US" sz="1400" dirty="0"/>
              <a:t>届国会的提案 </a:t>
            </a:r>
            <a:r>
              <a:rPr lang="en-US" altLang="zh-CN" sz="1400" dirty="0"/>
              <a:t>H.R.2847 - Hiring Incentives to Restore Employment Act</a:t>
            </a:r>
            <a:r>
              <a:rPr lang="zh-CN" altLang="en-US" sz="1400" dirty="0"/>
              <a:t> 在参议院有投票记录，但在“</a:t>
            </a:r>
            <a:r>
              <a:rPr lang="en" altLang="zh-CN" sz="1400" dirty="0" err="1"/>
              <a:t>votes.json</a:t>
            </a:r>
            <a:r>
              <a:rPr lang="en" altLang="zh-CN" sz="1400" dirty="0"/>
              <a:t>”</a:t>
            </a:r>
            <a:r>
              <a:rPr lang="zh-CN" altLang="en-US" sz="1400" dirty="0"/>
              <a:t>中没有相关的信息。</a:t>
            </a:r>
            <a:r>
              <a:rPr lang="zh-CN" altLang="en-US" sz="1400" b="0" i="0" u="none" strike="noStrike" dirty="0">
                <a:effectLst/>
                <a:latin typeface="Courier New" panose="02070309020205020404" pitchFamily="49" charset="0"/>
              </a:rPr>
              <a:t>参议员只参与提案。</a:t>
            </a:r>
            <a:endParaRPr lang="en-US" altLang="zh-CN" sz="1400" dirty="0"/>
          </a:p>
        </p:txBody>
      </p:sp>
      <p:pic>
        <p:nvPicPr>
          <p:cNvPr id="38" name="图片 37" descr="C:\Users\xin\Desktop\中科大.png中科大"/>
          <p:cNvPicPr>
            <a:picLocks noChangeAspect="1"/>
          </p:cNvPicPr>
          <p:nvPr/>
        </p:nvPicPr>
        <p:blipFill>
          <a:blip r:embed="rId3"/>
          <a:srcRect/>
          <a:stretch>
            <a:fillRect/>
          </a:stretch>
        </p:blipFill>
        <p:spPr>
          <a:xfrm>
            <a:off x="10857865" y="252730"/>
            <a:ext cx="878840" cy="879475"/>
          </a:xfrm>
          <a:prstGeom prst="rect">
            <a:avLst/>
          </a:prstGeom>
        </p:spPr>
      </p:pic>
    </p:spTree>
    <p:extLst>
      <p:ext uri="{BB962C8B-B14F-4D97-AF65-F5344CB8AC3E}">
        <p14:creationId xmlns:p14="http://schemas.microsoft.com/office/powerpoint/2010/main" val="29906675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a:extLst>
              <a:ext uri="{FF2B5EF4-FFF2-40B4-BE49-F238E27FC236}">
                <a16:creationId xmlns:a16="http://schemas.microsoft.com/office/drawing/2014/main" id="{78859DFB-985A-0E48-B86E-6B43B89B8D24}"/>
              </a:ext>
            </a:extLst>
          </p:cNvPr>
          <p:cNvSpPr/>
          <p:nvPr/>
        </p:nvSpPr>
        <p:spPr>
          <a:xfrm>
            <a:off x="381000" y="1730833"/>
            <a:ext cx="11811000" cy="1752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10" name="组合 9">
            <a:extLst>
              <a:ext uri="{FF2B5EF4-FFF2-40B4-BE49-F238E27FC236}">
                <a16:creationId xmlns:a16="http://schemas.microsoft.com/office/drawing/2014/main" id="{BC0656B6-FCAD-AA4C-B08E-14B1AD515FAE}"/>
              </a:ext>
            </a:extLst>
          </p:cNvPr>
          <p:cNvGrpSpPr/>
          <p:nvPr/>
        </p:nvGrpSpPr>
        <p:grpSpPr>
          <a:xfrm>
            <a:off x="293158" y="424275"/>
            <a:ext cx="2450040" cy="1159330"/>
            <a:chOff x="8868410" y="2660460"/>
            <a:chExt cx="2450040" cy="1159330"/>
          </a:xfrm>
        </p:grpSpPr>
        <p:sp>
          <p:nvSpPr>
            <p:cNvPr id="9" name="文本框 8"/>
            <p:cNvSpPr txBox="1"/>
            <p:nvPr/>
          </p:nvSpPr>
          <p:spPr>
            <a:xfrm>
              <a:off x="9985064" y="2660460"/>
              <a:ext cx="1333386" cy="1159330"/>
            </a:xfrm>
            <a:prstGeom prst="rect">
              <a:avLst/>
            </a:prstGeom>
            <a:noFill/>
            <a:ln w="117475">
              <a:noFill/>
            </a:ln>
          </p:spPr>
          <p:txBody>
            <a:bodyPr wrap="none" rtlCol="0">
              <a:prstTxWarp prst="textPlain">
                <a:avLst/>
              </a:prstTxWarp>
              <a:spAutoFit/>
            </a:bodyPr>
            <a:lstStyle/>
            <a:p>
              <a:r>
                <a:rPr lang="en-US" altLang="zh-CN" spc="100" dirty="0">
                  <a:solidFill>
                    <a:schemeClr val="accent1"/>
                  </a:solidFill>
                  <a:latin typeface="Impact" panose="020B0806030902050204" pitchFamily="34" charset="0"/>
                  <a:cs typeface="Arial" panose="020B0604020202020204" pitchFamily="34" charset="0"/>
                </a:rPr>
                <a:t>/02</a:t>
              </a:r>
              <a:endParaRPr lang="zh-CN" altLang="en-US" spc="100" dirty="0">
                <a:solidFill>
                  <a:schemeClr val="accent1"/>
                </a:solidFill>
                <a:latin typeface="Impact" panose="020B0806030902050204" pitchFamily="34" charset="0"/>
                <a:cs typeface="Arial" panose="020B0604020202020204" pitchFamily="34" charset="0"/>
              </a:endParaRPr>
            </a:p>
          </p:txBody>
        </p:sp>
        <p:pic>
          <p:nvPicPr>
            <p:cNvPr id="2" name="图片 1" descr="C:\Users\xin\Desktop\中科大.png中科大"/>
            <p:cNvPicPr>
              <a:picLocks noChangeAspect="1"/>
            </p:cNvPicPr>
            <p:nvPr/>
          </p:nvPicPr>
          <p:blipFill>
            <a:blip r:embed="rId2"/>
            <a:srcRect/>
            <a:stretch>
              <a:fillRect/>
            </a:stretch>
          </p:blipFill>
          <p:spPr>
            <a:xfrm>
              <a:off x="8868410" y="2800350"/>
              <a:ext cx="878840" cy="879475"/>
            </a:xfrm>
            <a:prstGeom prst="rect">
              <a:avLst/>
            </a:prstGeom>
          </p:spPr>
        </p:pic>
      </p:grpSp>
      <p:pic>
        <p:nvPicPr>
          <p:cNvPr id="6" name="图片 5">
            <a:extLst>
              <a:ext uri="{FF2B5EF4-FFF2-40B4-BE49-F238E27FC236}">
                <a16:creationId xmlns:a16="http://schemas.microsoft.com/office/drawing/2014/main" id="{DE6934F3-E123-414C-8041-0E3F088AF71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20459557">
            <a:off x="7574667" y="2694627"/>
            <a:ext cx="915937" cy="1238347"/>
          </a:xfrm>
          <a:prstGeom prst="rect">
            <a:avLst/>
          </a:prstGeom>
        </p:spPr>
      </p:pic>
      <p:grpSp>
        <p:nvGrpSpPr>
          <p:cNvPr id="45" name="组合 44">
            <a:extLst>
              <a:ext uri="{FF2B5EF4-FFF2-40B4-BE49-F238E27FC236}">
                <a16:creationId xmlns:a16="http://schemas.microsoft.com/office/drawing/2014/main" id="{D7F2748D-F1AF-1842-A7FD-172758673CEC}"/>
              </a:ext>
            </a:extLst>
          </p:cNvPr>
          <p:cNvGrpSpPr/>
          <p:nvPr/>
        </p:nvGrpSpPr>
        <p:grpSpPr>
          <a:xfrm>
            <a:off x="4298130" y="2327928"/>
            <a:ext cx="3763545" cy="3400820"/>
            <a:chOff x="4298130" y="2327928"/>
            <a:chExt cx="3763545" cy="3400820"/>
          </a:xfrm>
        </p:grpSpPr>
        <p:sp>
          <p:nvSpPr>
            <p:cNvPr id="11" name="任意形状 10">
              <a:extLst>
                <a:ext uri="{FF2B5EF4-FFF2-40B4-BE49-F238E27FC236}">
                  <a16:creationId xmlns:a16="http://schemas.microsoft.com/office/drawing/2014/main" id="{32ECF73F-00F6-0E4F-A048-DDF828FE09C1}"/>
                </a:ext>
              </a:extLst>
            </p:cNvPr>
            <p:cNvSpPr/>
            <p:nvPr/>
          </p:nvSpPr>
          <p:spPr>
            <a:xfrm rot="942306">
              <a:off x="5765617" y="3767315"/>
              <a:ext cx="2296058" cy="1961433"/>
            </a:xfrm>
            <a:custGeom>
              <a:avLst/>
              <a:gdLst>
                <a:gd name="connsiteX0" fmla="*/ 0 w 2378828"/>
                <a:gd name="connsiteY0" fmla="*/ 1025483 h 2050965"/>
                <a:gd name="connsiteX1" fmla="*/ 512741 w 2378828"/>
                <a:gd name="connsiteY1" fmla="*/ 0 h 2050965"/>
                <a:gd name="connsiteX2" fmla="*/ 1866087 w 2378828"/>
                <a:gd name="connsiteY2" fmla="*/ 0 h 2050965"/>
                <a:gd name="connsiteX3" fmla="*/ 2378828 w 2378828"/>
                <a:gd name="connsiteY3" fmla="*/ 1025483 h 2050965"/>
                <a:gd name="connsiteX4" fmla="*/ 1866087 w 2378828"/>
                <a:gd name="connsiteY4" fmla="*/ 2050965 h 2050965"/>
                <a:gd name="connsiteX5" fmla="*/ 512741 w 2378828"/>
                <a:gd name="connsiteY5" fmla="*/ 2050965 h 2050965"/>
                <a:gd name="connsiteX6" fmla="*/ 0 w 2378828"/>
                <a:gd name="connsiteY6" fmla="*/ 1025483 h 205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8828" h="2050965">
                  <a:moveTo>
                    <a:pt x="0" y="1025483"/>
                  </a:moveTo>
                  <a:lnTo>
                    <a:pt x="512741" y="0"/>
                  </a:lnTo>
                  <a:lnTo>
                    <a:pt x="1866087" y="0"/>
                  </a:lnTo>
                  <a:lnTo>
                    <a:pt x="2378828" y="1025483"/>
                  </a:lnTo>
                  <a:lnTo>
                    <a:pt x="1866087" y="2050965"/>
                  </a:lnTo>
                  <a:lnTo>
                    <a:pt x="512741" y="2050965"/>
                  </a:lnTo>
                  <a:lnTo>
                    <a:pt x="0" y="1025483"/>
                  </a:lnTo>
                  <a:close/>
                </a:path>
              </a:pathLst>
            </a:custGeom>
          </p:spPr>
          <p:style>
            <a:lnRef idx="1">
              <a:schemeClr val="accen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txBody>
            <a:bodyPr spcFirstLastPara="0" vert="horz" wrap="square" lIns="369149" tIns="389391" rIns="369149" bIns="389391" numCol="1" spcCol="1270" anchor="ctr" anchorCtr="0">
              <a:noAutofit/>
            </a:bodyPr>
            <a:lstStyle/>
            <a:p>
              <a:pPr marL="0" lvl="0" indent="0" algn="ctr" defTabSz="2489200">
                <a:lnSpc>
                  <a:spcPct val="90000"/>
                </a:lnSpc>
                <a:spcBef>
                  <a:spcPct val="0"/>
                </a:spcBef>
                <a:spcAft>
                  <a:spcPct val="35000"/>
                </a:spcAft>
                <a:buNone/>
              </a:pPr>
              <a:endParaRPr lang="zh-CN" altLang="en-US" sz="5600" kern="1200"/>
            </a:p>
          </p:txBody>
        </p:sp>
        <p:sp>
          <p:nvSpPr>
            <p:cNvPr id="13" name="六边形 12">
              <a:extLst>
                <a:ext uri="{FF2B5EF4-FFF2-40B4-BE49-F238E27FC236}">
                  <a16:creationId xmlns:a16="http://schemas.microsoft.com/office/drawing/2014/main" id="{45D9AB38-062E-174E-997E-E5DE8E767A8C}"/>
                </a:ext>
              </a:extLst>
            </p:cNvPr>
            <p:cNvSpPr/>
            <p:nvPr/>
          </p:nvSpPr>
          <p:spPr>
            <a:xfrm rot="958738">
              <a:off x="4298130" y="2327928"/>
              <a:ext cx="2296058" cy="1961433"/>
            </a:xfrm>
            <a:prstGeom prst="hexagon">
              <a:avLst>
                <a:gd name="adj" fmla="val 25000"/>
                <a:gd name="vf" fmla="val 115470"/>
              </a:avLst>
            </a:prstGeom>
          </p:spPr>
          <p:style>
            <a:lnRef idx="1">
              <a:schemeClr val="accent1">
                <a:hueOff val="0"/>
                <a:satOff val="0"/>
                <a:lumOff val="0"/>
                <a:alphaOff val="0"/>
              </a:schemeClr>
            </a:lnRef>
            <a:fillRef idx="1">
              <a:schemeClr val="lt1">
                <a:alpha val="90000"/>
                <a:hueOff val="0"/>
                <a:satOff val="0"/>
                <a:lumOff val="0"/>
                <a:alphaOff val="0"/>
              </a:schemeClr>
            </a:fillRef>
            <a:effectRef idx="2">
              <a:schemeClr val="lt1">
                <a:alpha val="90000"/>
                <a:hueOff val="0"/>
                <a:satOff val="0"/>
                <a:lumOff val="0"/>
                <a:alphaOff val="0"/>
              </a:schemeClr>
            </a:effectRef>
            <a:fontRef idx="minor">
              <a:schemeClr val="dk1">
                <a:hueOff val="0"/>
                <a:satOff val="0"/>
                <a:lumOff val="0"/>
                <a:alphaOff val="0"/>
              </a:schemeClr>
            </a:fontRef>
          </p:style>
          <p:txBody>
            <a:bodyPr/>
            <a:lstStyle/>
            <a:p>
              <a:endParaRPr lang="zh-CN" altLang="en-US" dirty="0"/>
            </a:p>
          </p:txBody>
        </p:sp>
        <p:grpSp>
          <p:nvGrpSpPr>
            <p:cNvPr id="43" name="组合 42">
              <a:extLst>
                <a:ext uri="{FF2B5EF4-FFF2-40B4-BE49-F238E27FC236}">
                  <a16:creationId xmlns:a16="http://schemas.microsoft.com/office/drawing/2014/main" id="{443C483E-DD45-8541-975A-4336095A79D3}"/>
                </a:ext>
              </a:extLst>
            </p:cNvPr>
            <p:cNvGrpSpPr/>
            <p:nvPr/>
          </p:nvGrpSpPr>
          <p:grpSpPr>
            <a:xfrm>
              <a:off x="6558869" y="4147669"/>
              <a:ext cx="709553" cy="1200724"/>
              <a:chOff x="6655662" y="4280363"/>
              <a:chExt cx="709553" cy="1200724"/>
            </a:xfrm>
          </p:grpSpPr>
          <p:sp>
            <p:nvSpPr>
              <p:cNvPr id="12" name="六边形 11">
                <a:extLst>
                  <a:ext uri="{FF2B5EF4-FFF2-40B4-BE49-F238E27FC236}">
                    <a16:creationId xmlns:a16="http://schemas.microsoft.com/office/drawing/2014/main" id="{FDAC8388-AC30-B548-8F82-A6378DB66555}"/>
                  </a:ext>
                </a:extLst>
              </p:cNvPr>
              <p:cNvSpPr/>
              <p:nvPr/>
            </p:nvSpPr>
            <p:spPr>
              <a:xfrm>
                <a:off x="6660932" y="5131502"/>
                <a:ext cx="699012" cy="349585"/>
              </a:xfrm>
              <a:prstGeom prst="hexagon">
                <a:avLst>
                  <a:gd name="adj" fmla="val 25000"/>
                  <a:gd name="vf" fmla="val 115470"/>
                </a:avLst>
              </a:prstGeom>
              <a:solidFill>
                <a:schemeClr val="accent2"/>
              </a:solidFill>
            </p:spPr>
            <p:style>
              <a:lnRef idx="1">
                <a:schemeClr val="accent1">
                  <a:hueOff val="0"/>
                  <a:satOff val="0"/>
                  <a:lumOff val="0"/>
                  <a:alphaOff val="0"/>
                </a:schemeClr>
              </a:lnRef>
              <a:fillRef idx="1">
                <a:schemeClr val="lt1">
                  <a:hueOff val="0"/>
                  <a:satOff val="0"/>
                  <a:lumOff val="0"/>
                  <a:alphaOff val="0"/>
                </a:schemeClr>
              </a:fillRef>
              <a:effectRef idx="3">
                <a:schemeClr val="lt1">
                  <a:hueOff val="0"/>
                  <a:satOff val="0"/>
                  <a:lumOff val="0"/>
                  <a:alphaOff val="0"/>
                </a:schemeClr>
              </a:effectRef>
              <a:fontRef idx="minor">
                <a:schemeClr val="dk1">
                  <a:hueOff val="0"/>
                  <a:satOff val="0"/>
                  <a:lumOff val="0"/>
                  <a:alphaOff val="0"/>
                </a:schemeClr>
              </a:fontRef>
            </p:style>
            <p:txBody>
              <a:bodyPr anchor="ctr" anchorCtr="1"/>
              <a:lstStyle/>
              <a:p>
                <a:r>
                  <a:rPr lang="en-US" altLang="zh-CN" sz="1400" dirty="0"/>
                  <a:t>102</a:t>
                </a:r>
                <a:endParaRPr lang="zh-CN" altLang="en-US" sz="1400" dirty="0"/>
              </a:p>
            </p:txBody>
          </p:sp>
          <p:grpSp>
            <p:nvGrpSpPr>
              <p:cNvPr id="37" name="ïślîḍé">
                <a:extLst>
                  <a:ext uri="{FF2B5EF4-FFF2-40B4-BE49-F238E27FC236}">
                    <a16:creationId xmlns:a16="http://schemas.microsoft.com/office/drawing/2014/main" id="{EF2AD273-DE71-344D-8CA9-39398A685EDC}"/>
                  </a:ext>
                </a:extLst>
              </p:cNvPr>
              <p:cNvGrpSpPr/>
              <p:nvPr/>
            </p:nvGrpSpPr>
            <p:grpSpPr>
              <a:xfrm>
                <a:off x="6655662" y="4280363"/>
                <a:ext cx="709553" cy="698745"/>
                <a:chOff x="1513298" y="2362416"/>
                <a:chExt cx="648000" cy="648000"/>
              </a:xfrm>
            </p:grpSpPr>
            <p:sp>
              <p:nvSpPr>
                <p:cNvPr id="38" name="iṡľíḍe">
                  <a:extLst>
                    <a:ext uri="{FF2B5EF4-FFF2-40B4-BE49-F238E27FC236}">
                      <a16:creationId xmlns:a16="http://schemas.microsoft.com/office/drawing/2014/main" id="{89FEAAE6-AA1A-B94D-A1DE-D3C71FA495C0}"/>
                    </a:ext>
                  </a:extLst>
                </p:cNvPr>
                <p:cNvSpPr/>
                <p:nvPr/>
              </p:nvSpPr>
              <p:spPr>
                <a:xfrm rot="8100000">
                  <a:off x="1513298" y="2362416"/>
                  <a:ext cx="648000" cy="648000"/>
                </a:xfrm>
                <a:prstGeom prst="teardrop">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39" name="íSlidé">
                  <a:extLst>
                    <a:ext uri="{FF2B5EF4-FFF2-40B4-BE49-F238E27FC236}">
                      <a16:creationId xmlns:a16="http://schemas.microsoft.com/office/drawing/2014/main" id="{485BD36C-F514-C642-8749-1027C0329F6D}"/>
                    </a:ext>
                  </a:extLst>
                </p:cNvPr>
                <p:cNvSpPr txBox="1"/>
                <p:nvPr/>
              </p:nvSpPr>
              <p:spPr>
                <a:xfrm>
                  <a:off x="1544777" y="2535221"/>
                  <a:ext cx="585041" cy="435041"/>
                </a:xfrm>
                <a:prstGeom prst="rect">
                  <a:avLst/>
                </a:prstGeom>
                <a:noFill/>
              </p:spPr>
              <p:txBody>
                <a:bodyPr wrap="none">
                  <a:normAutofit/>
                </a:bodyPr>
                <a:lstStyle/>
                <a:p>
                  <a:pPr algn="ctr"/>
                  <a:r>
                    <a:rPr lang="en-AU" sz="1400" b="1" dirty="0" err="1">
                      <a:solidFill>
                        <a:schemeClr val="bg1"/>
                      </a:solidFill>
                    </a:rPr>
                    <a:t>众议院</a:t>
                  </a:r>
                  <a:endParaRPr lang="en-AU" sz="1400" b="1" dirty="0">
                    <a:solidFill>
                      <a:schemeClr val="bg1"/>
                    </a:solidFill>
                  </a:endParaRPr>
                </a:p>
              </p:txBody>
            </p:sp>
          </p:grpSp>
        </p:grpSp>
        <p:grpSp>
          <p:nvGrpSpPr>
            <p:cNvPr id="44" name="组合 43">
              <a:extLst>
                <a:ext uri="{FF2B5EF4-FFF2-40B4-BE49-F238E27FC236}">
                  <a16:creationId xmlns:a16="http://schemas.microsoft.com/office/drawing/2014/main" id="{D42351F7-16CD-3B49-B674-1EBE765FA4D7}"/>
                </a:ext>
              </a:extLst>
            </p:cNvPr>
            <p:cNvGrpSpPr/>
            <p:nvPr/>
          </p:nvGrpSpPr>
          <p:grpSpPr>
            <a:xfrm>
              <a:off x="5066401" y="2720559"/>
              <a:ext cx="759515" cy="1176169"/>
              <a:chOff x="4837236" y="2895980"/>
              <a:chExt cx="759515" cy="1176169"/>
            </a:xfrm>
          </p:grpSpPr>
          <p:sp>
            <p:nvSpPr>
              <p:cNvPr id="28" name="六边形 27">
                <a:extLst>
                  <a:ext uri="{FF2B5EF4-FFF2-40B4-BE49-F238E27FC236}">
                    <a16:creationId xmlns:a16="http://schemas.microsoft.com/office/drawing/2014/main" id="{5FA165B5-FDCB-6048-AAB7-1F0EB0C9EA2B}"/>
                  </a:ext>
                </a:extLst>
              </p:cNvPr>
              <p:cNvSpPr/>
              <p:nvPr/>
            </p:nvSpPr>
            <p:spPr>
              <a:xfrm>
                <a:off x="4837236" y="3718958"/>
                <a:ext cx="759515" cy="353191"/>
              </a:xfrm>
              <a:prstGeom prst="hexagon">
                <a:avLst>
                  <a:gd name="adj" fmla="val 25000"/>
                  <a:gd name="vf" fmla="val 115470"/>
                </a:avLst>
              </a:prstGeom>
              <a:solidFill>
                <a:schemeClr val="accent1"/>
              </a:solidFill>
            </p:spPr>
            <p:style>
              <a:lnRef idx="1">
                <a:schemeClr val="accent1">
                  <a:hueOff val="0"/>
                  <a:satOff val="0"/>
                  <a:lumOff val="0"/>
                  <a:alphaOff val="0"/>
                </a:schemeClr>
              </a:lnRef>
              <a:fillRef idx="1">
                <a:schemeClr val="lt1">
                  <a:hueOff val="0"/>
                  <a:satOff val="0"/>
                  <a:lumOff val="0"/>
                  <a:alphaOff val="0"/>
                </a:schemeClr>
              </a:fillRef>
              <a:effectRef idx="3">
                <a:schemeClr val="lt1">
                  <a:hueOff val="0"/>
                  <a:satOff val="0"/>
                  <a:lumOff val="0"/>
                  <a:alphaOff val="0"/>
                </a:schemeClr>
              </a:effectRef>
              <a:fontRef idx="minor">
                <a:schemeClr val="dk1">
                  <a:hueOff val="0"/>
                  <a:satOff val="0"/>
                  <a:lumOff val="0"/>
                  <a:alphaOff val="0"/>
                </a:schemeClr>
              </a:fontRef>
            </p:style>
            <p:txBody>
              <a:bodyPr anchor="ctr" anchorCtr="1"/>
              <a:lstStyle/>
              <a:p>
                <a:r>
                  <a:rPr lang="en-US" altLang="zh-CN" sz="1400" dirty="0"/>
                  <a:t>102</a:t>
                </a:r>
                <a:endParaRPr lang="zh-CN" altLang="en-US" sz="1400" dirty="0"/>
              </a:p>
            </p:txBody>
          </p:sp>
          <p:grpSp>
            <p:nvGrpSpPr>
              <p:cNvPr id="40" name="ïślîḍé">
                <a:extLst>
                  <a:ext uri="{FF2B5EF4-FFF2-40B4-BE49-F238E27FC236}">
                    <a16:creationId xmlns:a16="http://schemas.microsoft.com/office/drawing/2014/main" id="{93584F3F-32D3-3649-9BF1-B7127C498433}"/>
                  </a:ext>
                </a:extLst>
              </p:cNvPr>
              <p:cNvGrpSpPr/>
              <p:nvPr/>
            </p:nvGrpSpPr>
            <p:grpSpPr>
              <a:xfrm>
                <a:off x="4862218" y="2895980"/>
                <a:ext cx="709553" cy="698745"/>
                <a:chOff x="1513298" y="2362416"/>
                <a:chExt cx="648000" cy="648000"/>
              </a:xfrm>
            </p:grpSpPr>
            <p:sp>
              <p:nvSpPr>
                <p:cNvPr id="41" name="iṡľíḍe">
                  <a:extLst>
                    <a:ext uri="{FF2B5EF4-FFF2-40B4-BE49-F238E27FC236}">
                      <a16:creationId xmlns:a16="http://schemas.microsoft.com/office/drawing/2014/main" id="{7250F39C-ABEB-AC41-88EA-4D0033A80221}"/>
                    </a:ext>
                  </a:extLst>
                </p:cNvPr>
                <p:cNvSpPr/>
                <p:nvPr/>
              </p:nvSpPr>
              <p:spPr>
                <a:xfrm rot="8100000">
                  <a:off x="1513298" y="2362416"/>
                  <a:ext cx="648000" cy="648000"/>
                </a:xfrm>
                <a:prstGeom prst="teardrop">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42" name="íSlidé">
                  <a:extLst>
                    <a:ext uri="{FF2B5EF4-FFF2-40B4-BE49-F238E27FC236}">
                      <a16:creationId xmlns:a16="http://schemas.microsoft.com/office/drawing/2014/main" id="{EB9B663D-CD8F-A84D-B1A7-B4B3A7884A8B}"/>
                    </a:ext>
                  </a:extLst>
                </p:cNvPr>
                <p:cNvSpPr txBox="1"/>
                <p:nvPr/>
              </p:nvSpPr>
              <p:spPr>
                <a:xfrm>
                  <a:off x="1544777" y="2535221"/>
                  <a:ext cx="585041" cy="435041"/>
                </a:xfrm>
                <a:prstGeom prst="rect">
                  <a:avLst/>
                </a:prstGeom>
                <a:noFill/>
              </p:spPr>
              <p:txBody>
                <a:bodyPr wrap="none">
                  <a:normAutofit/>
                </a:bodyPr>
                <a:lstStyle/>
                <a:p>
                  <a:pPr algn="ctr"/>
                  <a:r>
                    <a:rPr lang="en-AU" sz="1400" b="1" dirty="0" err="1">
                      <a:solidFill>
                        <a:schemeClr val="bg1"/>
                      </a:solidFill>
                    </a:rPr>
                    <a:t>参议院</a:t>
                  </a:r>
                  <a:endParaRPr lang="en-AU" sz="1400" b="1" dirty="0">
                    <a:solidFill>
                      <a:schemeClr val="bg1"/>
                    </a:solidFill>
                  </a:endParaRPr>
                </a:p>
              </p:txBody>
            </p:sp>
          </p:grpSp>
        </p:grpSp>
      </p:grpSp>
      <p:pic>
        <p:nvPicPr>
          <p:cNvPr id="99" name="图片 98">
            <a:extLst>
              <a:ext uri="{FF2B5EF4-FFF2-40B4-BE49-F238E27FC236}">
                <a16:creationId xmlns:a16="http://schemas.microsoft.com/office/drawing/2014/main" id="{7AE99581-C0C8-194C-8640-EA698A08037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691991" y="2993169"/>
            <a:ext cx="1014477" cy="1021354"/>
          </a:xfrm>
          <a:prstGeom prst="rect">
            <a:avLst/>
          </a:prstGeom>
        </p:spPr>
      </p:pic>
      <p:pic>
        <p:nvPicPr>
          <p:cNvPr id="4" name="图片 3">
            <a:extLst>
              <a:ext uri="{FF2B5EF4-FFF2-40B4-BE49-F238E27FC236}">
                <a16:creationId xmlns:a16="http://schemas.microsoft.com/office/drawing/2014/main" id="{27256FF5-9BDB-764F-BCDE-83A2A9E23D2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25367" y="2527711"/>
            <a:ext cx="1040533" cy="1047588"/>
          </a:xfrm>
          <a:prstGeom prst="rect">
            <a:avLst/>
          </a:prstGeom>
        </p:spPr>
      </p:pic>
      <p:pic>
        <p:nvPicPr>
          <p:cNvPr id="18" name="图片 17">
            <a:extLst>
              <a:ext uri="{FF2B5EF4-FFF2-40B4-BE49-F238E27FC236}">
                <a16:creationId xmlns:a16="http://schemas.microsoft.com/office/drawing/2014/main" id="{3A4A4573-44E7-E344-85FB-076C39E7D4B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429793" y="2607133"/>
            <a:ext cx="1201842" cy="1209990"/>
          </a:xfrm>
          <a:prstGeom prst="rect">
            <a:avLst/>
          </a:prstGeom>
        </p:spPr>
      </p:pic>
      <p:sp>
        <p:nvSpPr>
          <p:cNvPr id="14" name="矩形 13">
            <a:extLst>
              <a:ext uri="{FF2B5EF4-FFF2-40B4-BE49-F238E27FC236}">
                <a16:creationId xmlns:a16="http://schemas.microsoft.com/office/drawing/2014/main" id="{0A91E0B3-9FA6-C24C-8C2F-E00854A3EDAC}"/>
              </a:ext>
            </a:extLst>
          </p:cNvPr>
          <p:cNvSpPr/>
          <p:nvPr/>
        </p:nvSpPr>
        <p:spPr>
          <a:xfrm>
            <a:off x="3428048" y="788948"/>
            <a:ext cx="8851038" cy="794657"/>
          </a:xfrm>
          <a:prstGeom prst="rect">
            <a:avLst/>
          </a:prstGeom>
          <a:solidFill>
            <a:srgbClr val="202C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标题 4"/>
          <p:cNvSpPr>
            <a:spLocks noGrp="1"/>
          </p:cNvSpPr>
          <p:nvPr>
            <p:ph type="title"/>
          </p:nvPr>
        </p:nvSpPr>
        <p:spPr>
          <a:xfrm>
            <a:off x="3957908" y="568169"/>
            <a:ext cx="5419185" cy="895350"/>
          </a:xfrm>
        </p:spPr>
        <p:txBody>
          <a:bodyPr>
            <a:normAutofit/>
          </a:bodyPr>
          <a:lstStyle/>
          <a:p>
            <a:r>
              <a:rPr lang="zh-CN" altLang="en-US" sz="3200" dirty="0">
                <a:solidFill>
                  <a:schemeClr val="bg1"/>
                </a:solidFill>
              </a:rPr>
              <a:t>社交网络设计与分析</a:t>
            </a:r>
          </a:p>
        </p:txBody>
      </p:sp>
      <p:pic>
        <p:nvPicPr>
          <p:cNvPr id="20" name="图片 19">
            <a:extLst>
              <a:ext uri="{FF2B5EF4-FFF2-40B4-BE49-F238E27FC236}">
                <a16:creationId xmlns:a16="http://schemas.microsoft.com/office/drawing/2014/main" id="{09490BEA-95C3-2C41-BF5C-D49242AC35F2}"/>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694095" y="4055202"/>
            <a:ext cx="976186" cy="982804"/>
          </a:xfrm>
          <a:prstGeom prst="rect">
            <a:avLst/>
          </a:prstGeom>
        </p:spPr>
      </p:pic>
      <p:pic>
        <p:nvPicPr>
          <p:cNvPr id="22" name="图片 21">
            <a:extLst>
              <a:ext uri="{FF2B5EF4-FFF2-40B4-BE49-F238E27FC236}">
                <a16:creationId xmlns:a16="http://schemas.microsoft.com/office/drawing/2014/main" id="{4E433125-B970-2C43-BBAC-7D8775CDE47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537900" y="4642700"/>
            <a:ext cx="1162949" cy="1170833"/>
          </a:xfrm>
          <a:prstGeom prst="rect">
            <a:avLst/>
          </a:prstGeom>
        </p:spPr>
      </p:pic>
      <p:pic>
        <p:nvPicPr>
          <p:cNvPr id="26" name="图片 25">
            <a:extLst>
              <a:ext uri="{FF2B5EF4-FFF2-40B4-BE49-F238E27FC236}">
                <a16:creationId xmlns:a16="http://schemas.microsoft.com/office/drawing/2014/main" id="{889AE945-C853-6447-9215-F3F3A900744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046783" y="3685038"/>
            <a:ext cx="837255" cy="842931"/>
          </a:xfrm>
          <a:prstGeom prst="rect">
            <a:avLst/>
          </a:prstGeom>
        </p:spPr>
      </p:pic>
      <p:pic>
        <p:nvPicPr>
          <p:cNvPr id="29" name="图片 28">
            <a:extLst>
              <a:ext uri="{FF2B5EF4-FFF2-40B4-BE49-F238E27FC236}">
                <a16:creationId xmlns:a16="http://schemas.microsoft.com/office/drawing/2014/main" id="{FA24B5A0-1870-A047-9D8B-7D1C69A5C908}"/>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773775" y="4085697"/>
            <a:ext cx="903132" cy="909254"/>
          </a:xfrm>
          <a:prstGeom prst="rect">
            <a:avLst/>
          </a:prstGeom>
        </p:spPr>
      </p:pic>
      <p:pic>
        <p:nvPicPr>
          <p:cNvPr id="31" name="图片 30">
            <a:extLst>
              <a:ext uri="{FF2B5EF4-FFF2-40B4-BE49-F238E27FC236}">
                <a16:creationId xmlns:a16="http://schemas.microsoft.com/office/drawing/2014/main" id="{4191CE66-B3D0-0047-B0D1-6DF00698D5F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848844" y="4696379"/>
            <a:ext cx="837255" cy="842931"/>
          </a:xfrm>
          <a:prstGeom prst="rect">
            <a:avLst/>
          </a:prstGeom>
        </p:spPr>
      </p:pic>
      <p:pic>
        <p:nvPicPr>
          <p:cNvPr id="33" name="图片 32">
            <a:extLst>
              <a:ext uri="{FF2B5EF4-FFF2-40B4-BE49-F238E27FC236}">
                <a16:creationId xmlns:a16="http://schemas.microsoft.com/office/drawing/2014/main" id="{1CF3F599-5665-AA4A-8C19-F75865D6899D}"/>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12514" y="4699352"/>
            <a:ext cx="1237638" cy="1246029"/>
          </a:xfrm>
          <a:prstGeom prst="rect">
            <a:avLst/>
          </a:prstGeom>
        </p:spPr>
      </p:pic>
      <p:pic>
        <p:nvPicPr>
          <p:cNvPr id="35" name="图片 34">
            <a:extLst>
              <a:ext uri="{FF2B5EF4-FFF2-40B4-BE49-F238E27FC236}">
                <a16:creationId xmlns:a16="http://schemas.microsoft.com/office/drawing/2014/main" id="{CF81B84E-4528-904B-AA98-973361614340}"/>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947677" y="3323238"/>
            <a:ext cx="718727" cy="723600"/>
          </a:xfrm>
          <a:prstGeom prst="rect">
            <a:avLst/>
          </a:prstGeom>
        </p:spPr>
      </p:pic>
      <p:pic>
        <p:nvPicPr>
          <p:cNvPr id="112" name="图片 111">
            <a:extLst>
              <a:ext uri="{FF2B5EF4-FFF2-40B4-BE49-F238E27FC236}">
                <a16:creationId xmlns:a16="http://schemas.microsoft.com/office/drawing/2014/main" id="{A593255B-FCF9-3E48-A569-8E74C8F5D98E}"/>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525596" y="3538864"/>
            <a:ext cx="1014477" cy="1021354"/>
          </a:xfrm>
          <a:prstGeom prst="rect">
            <a:avLst/>
          </a:prstGeom>
        </p:spPr>
      </p:pic>
      <p:pic>
        <p:nvPicPr>
          <p:cNvPr id="114" name="图片 113">
            <a:extLst>
              <a:ext uri="{FF2B5EF4-FFF2-40B4-BE49-F238E27FC236}">
                <a16:creationId xmlns:a16="http://schemas.microsoft.com/office/drawing/2014/main" id="{8DB21D20-41B4-894A-83D5-D161F5C275E5}"/>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rot="224178">
            <a:off x="11034714" y="4366684"/>
            <a:ext cx="1036970" cy="1044000"/>
          </a:xfrm>
          <a:prstGeom prst="rect">
            <a:avLst/>
          </a:prstGeom>
        </p:spPr>
      </p:pic>
      <p:pic>
        <p:nvPicPr>
          <p:cNvPr id="116" name="图片 115">
            <a:extLst>
              <a:ext uri="{FF2B5EF4-FFF2-40B4-BE49-F238E27FC236}">
                <a16:creationId xmlns:a16="http://schemas.microsoft.com/office/drawing/2014/main" id="{F1714F30-21F3-C84B-BEE6-B7536A7E8364}"/>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2788252" y="4703818"/>
            <a:ext cx="1102242" cy="1109715"/>
          </a:xfrm>
          <a:prstGeom prst="rect">
            <a:avLst/>
          </a:prstGeom>
        </p:spPr>
      </p:pic>
    </p:spTree>
    <p:extLst>
      <p:ext uri="{BB962C8B-B14F-4D97-AF65-F5344CB8AC3E}">
        <p14:creationId xmlns:p14="http://schemas.microsoft.com/office/powerpoint/2010/main" val="23509935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LIDE TOOLS.GUIDESSETTING" val="{&quot;Id&quot;:&quot;2d4375ee-8516-45e0-8956-45702a61a9b6&quot;,&quot;Name&quot;:&quot;iSlide&quot;,&quot;HeaderHeight&quot;:15.0,&quot;FooterHeight&quot;:9.0000000000000036,&quot;SideMargin&quot;:5.4999999999999982,&quot;TopMargin&quot;:0.0,&quot;BottomMargin&quot;:0.0,&quot;IntervalMargin&quot;:1.3999999999999997}"/>
  <p:tag name="ISLIDE.GUIDESSETTING" val="{&quot;Id&quot;:&quot;GuidesStyle_Normal&quot;,&quot;Name&quot;:&quot;正常&quot;,&quot;HeaderHeight&quot;:15.0,&quot;FooterHeight&quot;:9.0,&quot;SideMargin&quot;:5.5,&quot;TopMargin&quot;:0.0,&quot;BottomMargin&quot;:0.0,&quot;IntervalMargin&quot;:1.5}"/>
  <p:tag name="ISLIDE.THEME" val="ad653d70-9db3-4d42-81e2-81c31bd37a6f"/>
</p:tagLst>
</file>

<file path=ppt/tags/tag2.xml><?xml version="1.0" encoding="utf-8"?>
<p:tagLst xmlns:a="http://schemas.openxmlformats.org/drawingml/2006/main" xmlns:r="http://schemas.openxmlformats.org/officeDocument/2006/relationships" xmlns:p="http://schemas.openxmlformats.org/presentationml/2006/main">
  <p:tag name="ISLIDE.DIAGRAM" val="645b43bb-2443-4ed5-88fb-c76016db8d56"/>
</p:tagLst>
</file>

<file path=ppt/tags/tag3.xml><?xml version="1.0" encoding="utf-8"?>
<p:tagLst xmlns:a="http://schemas.openxmlformats.org/drawingml/2006/main" xmlns:r="http://schemas.openxmlformats.org/officeDocument/2006/relationships" xmlns:p="http://schemas.openxmlformats.org/presentationml/2006/main">
  <p:tag name="ISLIDE.DIAGRAM" val="0740cb21-0181-4cf0-ac86-6a6e9487eae0"/>
</p:tagLst>
</file>

<file path=ppt/theme/theme1.xml><?xml version="1.0" encoding="utf-8"?>
<a:theme xmlns:a="http://schemas.openxmlformats.org/drawingml/2006/main" name="主题5">
  <a:themeElements>
    <a:clrScheme name="20171020-02">
      <a:dk1>
        <a:srgbClr val="000000"/>
      </a:dk1>
      <a:lt1>
        <a:srgbClr val="FFFFFF"/>
      </a:lt1>
      <a:dk2>
        <a:srgbClr val="778495"/>
      </a:dk2>
      <a:lt2>
        <a:srgbClr val="F0F0F0"/>
      </a:lt2>
      <a:accent1>
        <a:srgbClr val="193D5A"/>
      </a:accent1>
      <a:accent2>
        <a:srgbClr val="289195"/>
      </a:accent2>
      <a:accent3>
        <a:srgbClr val="2A3F71"/>
      </a:accent3>
      <a:accent4>
        <a:srgbClr val="1A476C"/>
      </a:accent4>
      <a:accent5>
        <a:srgbClr val="1C7974"/>
      </a:accent5>
      <a:accent6>
        <a:srgbClr val="2F3D50"/>
      </a:accent6>
      <a:hlink>
        <a:srgbClr val="5A889E"/>
      </a:hlink>
      <a:folHlink>
        <a:srgbClr val="BFBFBF"/>
      </a:folHlink>
    </a:clrScheme>
    <a:fontScheme name="Temp">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20171020-02">
    <a:dk1>
      <a:srgbClr val="000000"/>
    </a:dk1>
    <a:lt1>
      <a:srgbClr val="FFFFFF"/>
    </a:lt1>
    <a:dk2>
      <a:srgbClr val="778495"/>
    </a:dk2>
    <a:lt2>
      <a:srgbClr val="F0F0F0"/>
    </a:lt2>
    <a:accent1>
      <a:srgbClr val="193D5A"/>
    </a:accent1>
    <a:accent2>
      <a:srgbClr val="289195"/>
    </a:accent2>
    <a:accent3>
      <a:srgbClr val="2A3F71"/>
    </a:accent3>
    <a:accent4>
      <a:srgbClr val="1A476C"/>
    </a:accent4>
    <a:accent5>
      <a:srgbClr val="1C7974"/>
    </a:accent5>
    <a:accent6>
      <a:srgbClr val="2F3D50"/>
    </a:accent6>
    <a:hlink>
      <a:srgbClr val="5A889E"/>
    </a:hlink>
    <a:folHlink>
      <a:srgbClr val="BFBFBF"/>
    </a:folHlink>
  </a:clrScheme>
</a:themeOverride>
</file>

<file path=ppt/theme/themeOverride2.xml><?xml version="1.0" encoding="utf-8"?>
<a:themeOverride xmlns:a="http://schemas.openxmlformats.org/drawingml/2006/main">
  <a:clrScheme name="20171020-02">
    <a:dk1>
      <a:srgbClr val="000000"/>
    </a:dk1>
    <a:lt1>
      <a:srgbClr val="FFFFFF"/>
    </a:lt1>
    <a:dk2>
      <a:srgbClr val="778495"/>
    </a:dk2>
    <a:lt2>
      <a:srgbClr val="F0F0F0"/>
    </a:lt2>
    <a:accent1>
      <a:srgbClr val="193D5A"/>
    </a:accent1>
    <a:accent2>
      <a:srgbClr val="289195"/>
    </a:accent2>
    <a:accent3>
      <a:srgbClr val="2A3F71"/>
    </a:accent3>
    <a:accent4>
      <a:srgbClr val="1A476C"/>
    </a:accent4>
    <a:accent5>
      <a:srgbClr val="1C7974"/>
    </a:accent5>
    <a:accent6>
      <a:srgbClr val="2F3D50"/>
    </a:accent6>
    <a:hlink>
      <a:srgbClr val="5A889E"/>
    </a:hlink>
    <a:folHlink>
      <a:srgbClr val="BFBFBF"/>
    </a:folHlink>
  </a:clrScheme>
</a:themeOverride>
</file>

<file path=ppt/theme/themeOverride3.xml><?xml version="1.0" encoding="utf-8"?>
<a:themeOverride xmlns:a="http://schemas.openxmlformats.org/drawingml/2006/main">
  <a:clrScheme name="20171020-02">
    <a:dk1>
      <a:srgbClr val="000000"/>
    </a:dk1>
    <a:lt1>
      <a:srgbClr val="FFFFFF"/>
    </a:lt1>
    <a:dk2>
      <a:srgbClr val="778495"/>
    </a:dk2>
    <a:lt2>
      <a:srgbClr val="F0F0F0"/>
    </a:lt2>
    <a:accent1>
      <a:srgbClr val="193D5A"/>
    </a:accent1>
    <a:accent2>
      <a:srgbClr val="289195"/>
    </a:accent2>
    <a:accent3>
      <a:srgbClr val="2A3F71"/>
    </a:accent3>
    <a:accent4>
      <a:srgbClr val="1A476C"/>
    </a:accent4>
    <a:accent5>
      <a:srgbClr val="1C7974"/>
    </a:accent5>
    <a:accent6>
      <a:srgbClr val="2F3D50"/>
    </a:accent6>
    <a:hlink>
      <a:srgbClr val="5A889E"/>
    </a:hlink>
    <a:folHlink>
      <a:srgbClr val="BFBFBF"/>
    </a:folHlink>
  </a:clrScheme>
</a:themeOverride>
</file>

<file path=docProps/app.xml><?xml version="1.0" encoding="utf-8"?>
<Properties xmlns="http://schemas.openxmlformats.org/officeDocument/2006/extended-properties" xmlns:vt="http://schemas.openxmlformats.org/officeDocument/2006/docPropsVTypes">
  <Template>iSlide</Template>
  <TotalTime>2263</TotalTime>
  <Words>3594</Words>
  <Application>Microsoft Office PowerPoint</Application>
  <PresentationFormat>宽屏</PresentationFormat>
  <Paragraphs>324</Paragraphs>
  <Slides>35</Slides>
  <Notes>25</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35</vt:i4>
      </vt:variant>
    </vt:vector>
  </HeadingPairs>
  <TitlesOfParts>
    <vt:vector size="46" baseType="lpstr">
      <vt:lpstr>FangSong</vt:lpstr>
      <vt:lpstr>微软雅黑</vt:lpstr>
      <vt:lpstr>Arial</vt:lpstr>
      <vt:lpstr>Calibri</vt:lpstr>
      <vt:lpstr>Cambria Math</vt:lpstr>
      <vt:lpstr>Courier New</vt:lpstr>
      <vt:lpstr>Impact</vt:lpstr>
      <vt:lpstr>Merriweather</vt:lpstr>
      <vt:lpstr>Times New Roman</vt:lpstr>
      <vt:lpstr>Wingdings</vt:lpstr>
      <vt:lpstr>主题5</vt:lpstr>
      <vt:lpstr>美国国会议员关系网络的构建与应用   社会计算课程实验 2023.5.10</vt:lpstr>
      <vt:lpstr>PowerPoint 演示文稿</vt:lpstr>
      <vt:lpstr>实验背景与数据分析</vt:lpstr>
      <vt:lpstr>01   实验背景与数据分析</vt:lpstr>
      <vt:lpstr>01   实验背景与数据分析</vt:lpstr>
      <vt:lpstr>01   实验背景与数据分析</vt:lpstr>
      <vt:lpstr>01   实验背景与数据分析</vt:lpstr>
      <vt:lpstr>01   实验背景与数据分析</vt:lpstr>
      <vt:lpstr>社交网络设计与分析</vt:lpstr>
      <vt:lpstr>02   社交网络设计 – 节点</vt:lpstr>
      <vt:lpstr>02   社交网络设计 – 边</vt:lpstr>
      <vt:lpstr>02   社交网络设计 – 投票决策距离</vt:lpstr>
      <vt:lpstr>02   社交网络可视化分析 – 参议院</vt:lpstr>
      <vt:lpstr>02   社交网络可视化分析 – 参议院</vt:lpstr>
      <vt:lpstr>02   社交网络可视化分析 – 参议院</vt:lpstr>
      <vt:lpstr>02   社交网络可视化分析 – 众议院</vt:lpstr>
      <vt:lpstr>02   社交网络量化分析 – 投票决策距离</vt:lpstr>
      <vt:lpstr>02   社交网络量化分析 – 投票决策距离</vt:lpstr>
      <vt:lpstr>02   社交网络量化分析 – 投票决策距离</vt:lpstr>
      <vt:lpstr>02   社交网络量化分析 – 参众两院二部图</vt:lpstr>
      <vt:lpstr>众议员去向预测</vt:lpstr>
      <vt:lpstr>03   众议员去向预测 – 提案情况统计</vt:lpstr>
      <vt:lpstr>03   众议员去向预测 – 问题分析</vt:lpstr>
      <vt:lpstr>03   众议员去向预测 – 方法与实验</vt:lpstr>
      <vt:lpstr>党团关系挖掘</vt:lpstr>
      <vt:lpstr>04   党团关系挖掘 – 问题设定</vt:lpstr>
      <vt:lpstr>04   党团关系挖掘 – 众议院的“少数派”</vt:lpstr>
      <vt:lpstr>04   众议员去向预测 – 众议院的“少数派”</vt:lpstr>
      <vt:lpstr>04   众议员去向预测 – 参议院的“少数派”</vt:lpstr>
      <vt:lpstr>04   众议员去向预测 – 参议院的“少数派”</vt:lpstr>
      <vt:lpstr>参议员提案标签预测</vt:lpstr>
      <vt:lpstr>05   参议院提案标签预测 – 方法与模型</vt:lpstr>
      <vt:lpstr>05   参议院提案标签预测 – 训练与验证</vt:lpstr>
      <vt:lpstr>总结</vt:lpstr>
      <vt:lpstr>谢谢观看，请各位批评指正！</vt:lpstr>
    </vt:vector>
  </TitlesOfParts>
  <Manager>iSlide</Manager>
  <Company>iSlide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iSlide</dc:creator>
  <cp:lastModifiedBy>胡 毅翔</cp:lastModifiedBy>
  <cp:revision>224</cp:revision>
  <cp:lastPrinted>2017-10-25T16:00:00Z</cp:lastPrinted>
  <dcterms:created xsi:type="dcterms:W3CDTF">2017-10-25T16:00:00Z</dcterms:created>
  <dcterms:modified xsi:type="dcterms:W3CDTF">2023-05-09T06:04:47Z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lide.Theme">
    <vt:lpwstr>48706f29-9ca0-418e-876d-de7b156ca083</vt:lpwstr>
  </property>
  <property fmtid="{D5CDD505-2E9C-101B-9397-08002B2CF9AE}" pid="3" name="KSOProductBuildVer">
    <vt:lpwstr>2052-11.1.0.10000</vt:lpwstr>
  </property>
</Properties>
</file>